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4"/>
  </p:notesMasterIdLst>
  <p:sldIdLst>
    <p:sldId id="292" r:id="rId2"/>
    <p:sldId id="294" r:id="rId3"/>
    <p:sldId id="295" r:id="rId4"/>
    <p:sldId id="303" r:id="rId5"/>
    <p:sldId id="304" r:id="rId6"/>
    <p:sldId id="374" r:id="rId7"/>
    <p:sldId id="282" r:id="rId8"/>
    <p:sldId id="379" r:id="rId9"/>
    <p:sldId id="380" r:id="rId10"/>
    <p:sldId id="423" r:id="rId11"/>
    <p:sldId id="305" r:id="rId12"/>
    <p:sldId id="320" r:id="rId13"/>
    <p:sldId id="386" r:id="rId14"/>
    <p:sldId id="388" r:id="rId15"/>
    <p:sldId id="389" r:id="rId16"/>
    <p:sldId id="390" r:id="rId17"/>
    <p:sldId id="391" r:id="rId18"/>
    <p:sldId id="393" r:id="rId19"/>
    <p:sldId id="335" r:id="rId20"/>
    <p:sldId id="415" r:id="rId21"/>
    <p:sldId id="395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7" r:id="rId31"/>
    <p:sldId id="408" r:id="rId32"/>
    <p:sldId id="409" r:id="rId33"/>
    <p:sldId id="431" r:id="rId34"/>
    <p:sldId id="432" r:id="rId35"/>
    <p:sldId id="433" r:id="rId36"/>
    <p:sldId id="326" r:id="rId37"/>
    <p:sldId id="417" r:id="rId38"/>
    <p:sldId id="364" r:id="rId39"/>
    <p:sldId id="413" r:id="rId40"/>
    <p:sldId id="410" r:id="rId41"/>
    <p:sldId id="412" r:id="rId42"/>
    <p:sldId id="366" r:id="rId43"/>
    <p:sldId id="411" r:id="rId44"/>
    <p:sldId id="434" r:id="rId45"/>
    <p:sldId id="43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D5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1" autoAdjust="0"/>
    <p:restoredTop sz="90929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19444-FB60-4E14-8868-B94B4A89293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8E8E0B-F978-4A4A-B744-B3265E179200}">
      <dgm:prSet phldrT="[Text]"/>
      <dgm:spPr/>
      <dgm:t>
        <a:bodyPr/>
        <a:lstStyle/>
        <a:p>
          <a:r>
            <a:rPr lang="en-US" dirty="0" smtClean="0"/>
            <a:t>High blood uric acid level</a:t>
          </a:r>
          <a:endParaRPr lang="en-US" dirty="0"/>
        </a:p>
      </dgm:t>
    </dgm:pt>
    <dgm:pt modelId="{FFCD7E3C-E04E-49CA-9830-44DDB5EDDF70}" type="parTrans" cxnId="{5F2F7062-0BEC-4959-903A-3F2622D1ED0C}">
      <dgm:prSet/>
      <dgm:spPr/>
      <dgm:t>
        <a:bodyPr/>
        <a:lstStyle/>
        <a:p>
          <a:endParaRPr lang="en-US"/>
        </a:p>
      </dgm:t>
    </dgm:pt>
    <dgm:pt modelId="{D06B8FD0-6D42-4A3F-A980-5297D1BFF3EC}" type="sibTrans" cxnId="{5F2F7062-0BEC-4959-903A-3F2622D1ED0C}">
      <dgm:prSet/>
      <dgm:spPr/>
      <dgm:t>
        <a:bodyPr/>
        <a:lstStyle/>
        <a:p>
          <a:endParaRPr lang="en-US"/>
        </a:p>
      </dgm:t>
    </dgm:pt>
    <dgm:pt modelId="{17FBC4A4-F32F-42EA-AAC9-BA20DAE81812}">
      <dgm:prSet/>
      <dgm:spPr/>
      <dgm:t>
        <a:bodyPr/>
        <a:lstStyle/>
        <a:p>
          <a:r>
            <a:rPr lang="en-US" dirty="0" smtClean="0"/>
            <a:t>Most uric acid is excreted by kidneys</a:t>
          </a:r>
          <a:endParaRPr lang="en-US" dirty="0"/>
        </a:p>
      </dgm:t>
    </dgm:pt>
    <dgm:pt modelId="{523C6BC4-9B5D-4B65-A10B-750489F29BF4}" type="parTrans" cxnId="{BF26AE40-B122-4D51-B7F9-84365A97C2CF}">
      <dgm:prSet/>
      <dgm:spPr/>
      <dgm:t>
        <a:bodyPr/>
        <a:lstStyle/>
        <a:p>
          <a:endParaRPr lang="en-US"/>
        </a:p>
      </dgm:t>
    </dgm:pt>
    <dgm:pt modelId="{4E56D942-02AF-478E-B058-E41D21046FD4}" type="sibTrans" cxnId="{BF26AE40-B122-4D51-B7F9-84365A97C2CF}">
      <dgm:prSet/>
      <dgm:spPr/>
      <dgm:t>
        <a:bodyPr/>
        <a:lstStyle/>
        <a:p>
          <a:endParaRPr lang="en-US"/>
        </a:p>
      </dgm:t>
    </dgm:pt>
    <dgm:pt modelId="{E11B1FB4-40DF-44C2-9747-DC37D0EAEED2}">
      <dgm:prSet/>
      <dgm:spPr/>
      <dgm:t>
        <a:bodyPr/>
        <a:lstStyle/>
        <a:p>
          <a:r>
            <a:rPr lang="en-US" dirty="0" smtClean="0"/>
            <a:t>Blood </a:t>
          </a:r>
          <a:r>
            <a:rPr lang="en-US" dirty="0" smtClean="0">
              <a:sym typeface="Wingdings" pitchFamily="2" charset="2"/>
            </a:rPr>
            <a:t> monosodium </a:t>
          </a:r>
          <a:r>
            <a:rPr lang="en-US" dirty="0" err="1" smtClean="0">
              <a:sym typeface="Wingdings" pitchFamily="2" charset="2"/>
            </a:rPr>
            <a:t>urate</a:t>
          </a:r>
          <a:r>
            <a:rPr lang="en-US" dirty="0" smtClean="0">
              <a:sym typeface="Wingdings" pitchFamily="2" charset="2"/>
            </a:rPr>
            <a:t> </a:t>
          </a:r>
          <a:endParaRPr lang="en-US" dirty="0"/>
        </a:p>
      </dgm:t>
    </dgm:pt>
    <dgm:pt modelId="{C8A4578D-270C-4FFA-B8F4-DAC1E0F8B1E3}" type="parTrans" cxnId="{EAA561F9-7605-4348-9B09-372D5F5DD830}">
      <dgm:prSet/>
      <dgm:spPr/>
      <dgm:t>
        <a:bodyPr/>
        <a:lstStyle/>
        <a:p>
          <a:endParaRPr lang="en-US"/>
        </a:p>
      </dgm:t>
    </dgm:pt>
    <dgm:pt modelId="{C76CB6FE-6F45-47DB-8E2E-EA68A4B1BE1E}" type="sibTrans" cxnId="{EAA561F9-7605-4348-9B09-372D5F5DD830}">
      <dgm:prSet/>
      <dgm:spPr/>
      <dgm:t>
        <a:bodyPr/>
        <a:lstStyle/>
        <a:p>
          <a:endParaRPr lang="en-US"/>
        </a:p>
      </dgm:t>
    </dgm:pt>
    <dgm:pt modelId="{787D0E48-74F9-4524-BCD6-0AFB7B8953ED}">
      <dgm:prSet/>
      <dgm:spPr/>
      <dgm:t>
        <a:bodyPr/>
        <a:lstStyle/>
        <a:p>
          <a:r>
            <a:rPr lang="en-US" dirty="0" smtClean="0"/>
            <a:t>Rare before puberty</a:t>
          </a:r>
          <a:endParaRPr lang="en-US" dirty="0"/>
        </a:p>
      </dgm:t>
    </dgm:pt>
    <dgm:pt modelId="{412BF7A6-9436-4881-A116-3B9162A3B03D}" type="parTrans" cxnId="{BB13D6C7-AC98-4DC3-9365-3F7D26E86306}">
      <dgm:prSet/>
      <dgm:spPr/>
      <dgm:t>
        <a:bodyPr/>
        <a:lstStyle/>
        <a:p>
          <a:endParaRPr lang="en-US"/>
        </a:p>
      </dgm:t>
    </dgm:pt>
    <dgm:pt modelId="{46D8240F-CB6B-4333-B7F5-E73BE1427AA1}" type="sibTrans" cxnId="{BB13D6C7-AC98-4DC3-9365-3F7D26E86306}">
      <dgm:prSet/>
      <dgm:spPr/>
      <dgm:t>
        <a:bodyPr/>
        <a:lstStyle/>
        <a:p>
          <a:endParaRPr lang="en-US"/>
        </a:p>
      </dgm:t>
    </dgm:pt>
    <dgm:pt modelId="{3AD766BE-AC6B-4E7C-B819-B34FF5D51C81}">
      <dgm:prSet custT="1"/>
      <dgm:spPr/>
      <dgm:t>
        <a:bodyPr/>
        <a:lstStyle/>
        <a:p>
          <a:r>
            <a:rPr lang="en-US" sz="3200" b="1" dirty="0" smtClean="0">
              <a:latin typeface="Times New Roman"/>
              <a:cs typeface="Times New Roman"/>
            </a:rPr>
            <a:t>♂&gt;♀</a:t>
          </a:r>
          <a:endParaRPr lang="en-US" sz="3200" b="1" dirty="0"/>
        </a:p>
      </dgm:t>
    </dgm:pt>
    <dgm:pt modelId="{63094768-3399-488D-9585-E09E74F84788}" type="parTrans" cxnId="{E58F94AD-1593-443F-AF76-B9BE830398B3}">
      <dgm:prSet/>
      <dgm:spPr/>
      <dgm:t>
        <a:bodyPr/>
        <a:lstStyle/>
        <a:p>
          <a:endParaRPr lang="en-US"/>
        </a:p>
      </dgm:t>
    </dgm:pt>
    <dgm:pt modelId="{A662DBC5-2601-42E0-8AEC-573891B5B4F1}" type="sibTrans" cxnId="{E58F94AD-1593-443F-AF76-B9BE830398B3}">
      <dgm:prSet/>
      <dgm:spPr/>
      <dgm:t>
        <a:bodyPr/>
        <a:lstStyle/>
        <a:p>
          <a:endParaRPr lang="en-US"/>
        </a:p>
      </dgm:t>
    </dgm:pt>
    <dgm:pt modelId="{AB3E397B-31FB-4FF9-AB90-4525C10E7DDD}" type="pres">
      <dgm:prSet presAssocID="{74B19444-FB60-4E14-8868-B94B4A8929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9C18D-1759-47A1-8552-B5EB8DEEF028}" type="pres">
      <dgm:prSet presAssocID="{278E8E0B-F978-4A4A-B744-B3265E179200}" presName="parentLin" presStyleCnt="0"/>
      <dgm:spPr/>
    </dgm:pt>
    <dgm:pt modelId="{3FECB563-F3D7-4661-9F8C-FAF738A26531}" type="pres">
      <dgm:prSet presAssocID="{278E8E0B-F978-4A4A-B744-B3265E17920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A6DEC7B-30CF-49E0-94CF-786BE859D149}" type="pres">
      <dgm:prSet presAssocID="{278E8E0B-F978-4A4A-B744-B3265E17920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8D127-8DD7-4226-B0BB-AD5FFF4C6603}" type="pres">
      <dgm:prSet presAssocID="{278E8E0B-F978-4A4A-B744-B3265E179200}" presName="negativeSpace" presStyleCnt="0"/>
      <dgm:spPr/>
    </dgm:pt>
    <dgm:pt modelId="{6D21F104-9FBD-4DEE-BC58-952A607362B6}" type="pres">
      <dgm:prSet presAssocID="{278E8E0B-F978-4A4A-B744-B3265E179200}" presName="childText" presStyleLbl="conFgAcc1" presStyleIdx="0" presStyleCnt="5">
        <dgm:presLayoutVars>
          <dgm:bulletEnabled val="1"/>
        </dgm:presLayoutVars>
      </dgm:prSet>
      <dgm:spPr/>
    </dgm:pt>
    <dgm:pt modelId="{A613D7C6-5D9A-4397-B5CE-CD603BA87E36}" type="pres">
      <dgm:prSet presAssocID="{D06B8FD0-6D42-4A3F-A980-5297D1BFF3EC}" presName="spaceBetweenRectangles" presStyleCnt="0"/>
      <dgm:spPr/>
    </dgm:pt>
    <dgm:pt modelId="{39C5199F-9A4E-442A-A868-9A4AC1ECB2BD}" type="pres">
      <dgm:prSet presAssocID="{17FBC4A4-F32F-42EA-AAC9-BA20DAE81812}" presName="parentLin" presStyleCnt="0"/>
      <dgm:spPr/>
    </dgm:pt>
    <dgm:pt modelId="{1307E021-3501-44A7-9951-39D1CD5ED0C9}" type="pres">
      <dgm:prSet presAssocID="{17FBC4A4-F32F-42EA-AAC9-BA20DAE8181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21FA2EF-B3AB-4872-8771-61F110D84328}" type="pres">
      <dgm:prSet presAssocID="{17FBC4A4-F32F-42EA-AAC9-BA20DAE818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FB8E7-612A-44BD-ABEC-27784B8F46D3}" type="pres">
      <dgm:prSet presAssocID="{17FBC4A4-F32F-42EA-AAC9-BA20DAE81812}" presName="negativeSpace" presStyleCnt="0"/>
      <dgm:spPr/>
    </dgm:pt>
    <dgm:pt modelId="{7F3C8ABF-7030-43CE-9641-1BCBC7FCF83E}" type="pres">
      <dgm:prSet presAssocID="{17FBC4A4-F32F-42EA-AAC9-BA20DAE81812}" presName="childText" presStyleLbl="conFgAcc1" presStyleIdx="1" presStyleCnt="5">
        <dgm:presLayoutVars>
          <dgm:bulletEnabled val="1"/>
        </dgm:presLayoutVars>
      </dgm:prSet>
      <dgm:spPr/>
    </dgm:pt>
    <dgm:pt modelId="{D50E9962-ADA3-4524-860C-D388D3A63DBE}" type="pres">
      <dgm:prSet presAssocID="{4E56D942-02AF-478E-B058-E41D21046FD4}" presName="spaceBetweenRectangles" presStyleCnt="0"/>
      <dgm:spPr/>
    </dgm:pt>
    <dgm:pt modelId="{6195E76E-E317-44D2-8094-68A5DFAB4CD0}" type="pres">
      <dgm:prSet presAssocID="{E11B1FB4-40DF-44C2-9747-DC37D0EAEED2}" presName="parentLin" presStyleCnt="0"/>
      <dgm:spPr/>
    </dgm:pt>
    <dgm:pt modelId="{50A131B4-04E1-45D0-9853-4D30D39F93A4}" type="pres">
      <dgm:prSet presAssocID="{E11B1FB4-40DF-44C2-9747-DC37D0EAEED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ABECB3A-6D0B-4D68-92EE-9AD952E74D80}" type="pres">
      <dgm:prSet presAssocID="{E11B1FB4-40DF-44C2-9747-DC37D0EAEE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E900B-0AC0-41BC-8713-1850CEA85771}" type="pres">
      <dgm:prSet presAssocID="{E11B1FB4-40DF-44C2-9747-DC37D0EAEED2}" presName="negativeSpace" presStyleCnt="0"/>
      <dgm:spPr/>
    </dgm:pt>
    <dgm:pt modelId="{A19D79E4-E608-4CD1-90E2-D8F346A6FF46}" type="pres">
      <dgm:prSet presAssocID="{E11B1FB4-40DF-44C2-9747-DC37D0EAEED2}" presName="childText" presStyleLbl="conFgAcc1" presStyleIdx="2" presStyleCnt="5">
        <dgm:presLayoutVars>
          <dgm:bulletEnabled val="1"/>
        </dgm:presLayoutVars>
      </dgm:prSet>
      <dgm:spPr/>
    </dgm:pt>
    <dgm:pt modelId="{C273EA7F-DC88-4590-A0CF-43A2C6CA1647}" type="pres">
      <dgm:prSet presAssocID="{C76CB6FE-6F45-47DB-8E2E-EA68A4B1BE1E}" presName="spaceBetweenRectangles" presStyleCnt="0"/>
      <dgm:spPr/>
    </dgm:pt>
    <dgm:pt modelId="{27D6C6D8-1015-493E-91B6-72EDF2F9DC72}" type="pres">
      <dgm:prSet presAssocID="{3AD766BE-AC6B-4E7C-B819-B34FF5D51C81}" presName="parentLin" presStyleCnt="0"/>
      <dgm:spPr/>
    </dgm:pt>
    <dgm:pt modelId="{0363545E-D003-4D5D-B697-652FEE0142FF}" type="pres">
      <dgm:prSet presAssocID="{3AD766BE-AC6B-4E7C-B819-B34FF5D51C8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D1F90C4-8AF7-46C8-9B4A-9E6F230A9241}" type="pres">
      <dgm:prSet presAssocID="{3AD766BE-AC6B-4E7C-B819-B34FF5D51C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82D87-374F-44B0-A22A-DA3F4D0BA7A3}" type="pres">
      <dgm:prSet presAssocID="{3AD766BE-AC6B-4E7C-B819-B34FF5D51C81}" presName="negativeSpace" presStyleCnt="0"/>
      <dgm:spPr/>
    </dgm:pt>
    <dgm:pt modelId="{5F2F8931-3C59-43C4-85FB-8FDEB9294866}" type="pres">
      <dgm:prSet presAssocID="{3AD766BE-AC6B-4E7C-B819-B34FF5D51C81}" presName="childText" presStyleLbl="conFgAcc1" presStyleIdx="3" presStyleCnt="5">
        <dgm:presLayoutVars>
          <dgm:bulletEnabled val="1"/>
        </dgm:presLayoutVars>
      </dgm:prSet>
      <dgm:spPr/>
    </dgm:pt>
    <dgm:pt modelId="{7517C873-CE43-4D99-ACAB-57DF1B69B7D4}" type="pres">
      <dgm:prSet presAssocID="{A662DBC5-2601-42E0-8AEC-573891B5B4F1}" presName="spaceBetweenRectangles" presStyleCnt="0"/>
      <dgm:spPr/>
    </dgm:pt>
    <dgm:pt modelId="{29996B0B-DDC4-4622-B4CC-33FF720291E3}" type="pres">
      <dgm:prSet presAssocID="{787D0E48-74F9-4524-BCD6-0AFB7B8953ED}" presName="parentLin" presStyleCnt="0"/>
      <dgm:spPr/>
    </dgm:pt>
    <dgm:pt modelId="{EEC94B02-BB57-40FC-AA22-21FC81E5EC95}" type="pres">
      <dgm:prSet presAssocID="{787D0E48-74F9-4524-BCD6-0AFB7B8953ED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4FCDE3C5-59F2-4DEB-805E-4DA9D3E348C1}" type="pres">
      <dgm:prSet presAssocID="{787D0E48-74F9-4524-BCD6-0AFB7B8953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55D445-E38F-4391-BC37-D4BEEA85057F}" type="pres">
      <dgm:prSet presAssocID="{787D0E48-74F9-4524-BCD6-0AFB7B8953ED}" presName="negativeSpace" presStyleCnt="0"/>
      <dgm:spPr/>
    </dgm:pt>
    <dgm:pt modelId="{219C69B6-1403-4DA2-8E3E-6A2C23DA631F}" type="pres">
      <dgm:prSet presAssocID="{787D0E48-74F9-4524-BCD6-0AFB7B8953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1F489B0-121A-4AA4-B50C-6323D7687CED}" type="presOf" srcId="{3AD766BE-AC6B-4E7C-B819-B34FF5D51C81}" destId="{0363545E-D003-4D5D-B697-652FEE0142FF}" srcOrd="0" destOrd="0" presId="urn:microsoft.com/office/officeart/2005/8/layout/list1"/>
    <dgm:cxn modelId="{BF26AE40-B122-4D51-B7F9-84365A97C2CF}" srcId="{74B19444-FB60-4E14-8868-B94B4A89293A}" destId="{17FBC4A4-F32F-42EA-AAC9-BA20DAE81812}" srcOrd="1" destOrd="0" parTransId="{523C6BC4-9B5D-4B65-A10B-750489F29BF4}" sibTransId="{4E56D942-02AF-478E-B058-E41D21046FD4}"/>
    <dgm:cxn modelId="{BB13D6C7-AC98-4DC3-9365-3F7D26E86306}" srcId="{74B19444-FB60-4E14-8868-B94B4A89293A}" destId="{787D0E48-74F9-4524-BCD6-0AFB7B8953ED}" srcOrd="4" destOrd="0" parTransId="{412BF7A6-9436-4881-A116-3B9162A3B03D}" sibTransId="{46D8240F-CB6B-4333-B7F5-E73BE1427AA1}"/>
    <dgm:cxn modelId="{BE88411C-6D19-49B7-B495-D5398AE89447}" type="presOf" srcId="{278E8E0B-F978-4A4A-B744-B3265E179200}" destId="{CA6DEC7B-30CF-49E0-94CF-786BE859D149}" srcOrd="1" destOrd="0" presId="urn:microsoft.com/office/officeart/2005/8/layout/list1"/>
    <dgm:cxn modelId="{5F2F7062-0BEC-4959-903A-3F2622D1ED0C}" srcId="{74B19444-FB60-4E14-8868-B94B4A89293A}" destId="{278E8E0B-F978-4A4A-B744-B3265E179200}" srcOrd="0" destOrd="0" parTransId="{FFCD7E3C-E04E-49CA-9830-44DDB5EDDF70}" sibTransId="{D06B8FD0-6D42-4A3F-A980-5297D1BFF3EC}"/>
    <dgm:cxn modelId="{24A93490-C107-4163-8510-C2E3E8776835}" type="presOf" srcId="{E11B1FB4-40DF-44C2-9747-DC37D0EAEED2}" destId="{50A131B4-04E1-45D0-9853-4D30D39F93A4}" srcOrd="0" destOrd="0" presId="urn:microsoft.com/office/officeart/2005/8/layout/list1"/>
    <dgm:cxn modelId="{F3BCA694-5207-4136-A4F0-FAFF1CF6237D}" type="presOf" srcId="{278E8E0B-F978-4A4A-B744-B3265E179200}" destId="{3FECB563-F3D7-4661-9F8C-FAF738A26531}" srcOrd="0" destOrd="0" presId="urn:microsoft.com/office/officeart/2005/8/layout/list1"/>
    <dgm:cxn modelId="{8AB51672-9B7A-49A4-8A9D-A6D0D81641C1}" type="presOf" srcId="{787D0E48-74F9-4524-BCD6-0AFB7B8953ED}" destId="{EEC94B02-BB57-40FC-AA22-21FC81E5EC95}" srcOrd="0" destOrd="0" presId="urn:microsoft.com/office/officeart/2005/8/layout/list1"/>
    <dgm:cxn modelId="{E58F94AD-1593-443F-AF76-B9BE830398B3}" srcId="{74B19444-FB60-4E14-8868-B94B4A89293A}" destId="{3AD766BE-AC6B-4E7C-B819-B34FF5D51C81}" srcOrd="3" destOrd="0" parTransId="{63094768-3399-488D-9585-E09E74F84788}" sibTransId="{A662DBC5-2601-42E0-8AEC-573891B5B4F1}"/>
    <dgm:cxn modelId="{EAA561F9-7605-4348-9B09-372D5F5DD830}" srcId="{74B19444-FB60-4E14-8868-B94B4A89293A}" destId="{E11B1FB4-40DF-44C2-9747-DC37D0EAEED2}" srcOrd="2" destOrd="0" parTransId="{C8A4578D-270C-4FFA-B8F4-DAC1E0F8B1E3}" sibTransId="{C76CB6FE-6F45-47DB-8E2E-EA68A4B1BE1E}"/>
    <dgm:cxn modelId="{1D4D24BE-9D4B-42F6-B72B-6FA737775EAE}" type="presOf" srcId="{E11B1FB4-40DF-44C2-9747-DC37D0EAEED2}" destId="{7ABECB3A-6D0B-4D68-92EE-9AD952E74D80}" srcOrd="1" destOrd="0" presId="urn:microsoft.com/office/officeart/2005/8/layout/list1"/>
    <dgm:cxn modelId="{642A2463-C2E7-4A96-A51E-03F3ED22344D}" type="presOf" srcId="{787D0E48-74F9-4524-BCD6-0AFB7B8953ED}" destId="{4FCDE3C5-59F2-4DEB-805E-4DA9D3E348C1}" srcOrd="1" destOrd="0" presId="urn:microsoft.com/office/officeart/2005/8/layout/list1"/>
    <dgm:cxn modelId="{AC847A9E-9D82-4CCB-9F51-41A65475F2C6}" type="presOf" srcId="{74B19444-FB60-4E14-8868-B94B4A89293A}" destId="{AB3E397B-31FB-4FF9-AB90-4525C10E7DDD}" srcOrd="0" destOrd="0" presId="urn:microsoft.com/office/officeart/2005/8/layout/list1"/>
    <dgm:cxn modelId="{792802B9-FB82-4A54-9B94-97079E273F1E}" type="presOf" srcId="{17FBC4A4-F32F-42EA-AAC9-BA20DAE81812}" destId="{821FA2EF-B3AB-4872-8771-61F110D84328}" srcOrd="1" destOrd="0" presId="urn:microsoft.com/office/officeart/2005/8/layout/list1"/>
    <dgm:cxn modelId="{46E6FBB3-FEA8-41C0-BFBD-649233D26636}" type="presOf" srcId="{17FBC4A4-F32F-42EA-AAC9-BA20DAE81812}" destId="{1307E021-3501-44A7-9951-39D1CD5ED0C9}" srcOrd="0" destOrd="0" presId="urn:microsoft.com/office/officeart/2005/8/layout/list1"/>
    <dgm:cxn modelId="{3598B1B4-39A0-4BC5-9425-EF57D682E79B}" type="presOf" srcId="{3AD766BE-AC6B-4E7C-B819-B34FF5D51C81}" destId="{5D1F90C4-8AF7-46C8-9B4A-9E6F230A9241}" srcOrd="1" destOrd="0" presId="urn:microsoft.com/office/officeart/2005/8/layout/list1"/>
    <dgm:cxn modelId="{088535A7-8D47-4BEF-B507-F2E5927D84A3}" type="presParOf" srcId="{AB3E397B-31FB-4FF9-AB90-4525C10E7DDD}" destId="{1ED9C18D-1759-47A1-8552-B5EB8DEEF028}" srcOrd="0" destOrd="0" presId="urn:microsoft.com/office/officeart/2005/8/layout/list1"/>
    <dgm:cxn modelId="{7777FAD3-9AB8-411F-9FBF-FFE3CC7E6553}" type="presParOf" srcId="{1ED9C18D-1759-47A1-8552-B5EB8DEEF028}" destId="{3FECB563-F3D7-4661-9F8C-FAF738A26531}" srcOrd="0" destOrd="0" presId="urn:microsoft.com/office/officeart/2005/8/layout/list1"/>
    <dgm:cxn modelId="{2BBB812C-590E-4D0A-8951-CC72C5BC0077}" type="presParOf" srcId="{1ED9C18D-1759-47A1-8552-B5EB8DEEF028}" destId="{CA6DEC7B-30CF-49E0-94CF-786BE859D149}" srcOrd="1" destOrd="0" presId="urn:microsoft.com/office/officeart/2005/8/layout/list1"/>
    <dgm:cxn modelId="{E8F574BD-3748-44F6-8148-260AA612FD1B}" type="presParOf" srcId="{AB3E397B-31FB-4FF9-AB90-4525C10E7DDD}" destId="{74A8D127-8DD7-4226-B0BB-AD5FFF4C6603}" srcOrd="1" destOrd="0" presId="urn:microsoft.com/office/officeart/2005/8/layout/list1"/>
    <dgm:cxn modelId="{165CF838-E0D0-4A63-91AE-B1FA86558AEA}" type="presParOf" srcId="{AB3E397B-31FB-4FF9-AB90-4525C10E7DDD}" destId="{6D21F104-9FBD-4DEE-BC58-952A607362B6}" srcOrd="2" destOrd="0" presId="urn:microsoft.com/office/officeart/2005/8/layout/list1"/>
    <dgm:cxn modelId="{3061FC72-ABBE-4135-AF6A-6522C38A7B35}" type="presParOf" srcId="{AB3E397B-31FB-4FF9-AB90-4525C10E7DDD}" destId="{A613D7C6-5D9A-4397-B5CE-CD603BA87E36}" srcOrd="3" destOrd="0" presId="urn:microsoft.com/office/officeart/2005/8/layout/list1"/>
    <dgm:cxn modelId="{A2A72B8D-C2D8-4B22-8FB5-6C8DE9AE44F8}" type="presParOf" srcId="{AB3E397B-31FB-4FF9-AB90-4525C10E7DDD}" destId="{39C5199F-9A4E-442A-A868-9A4AC1ECB2BD}" srcOrd="4" destOrd="0" presId="urn:microsoft.com/office/officeart/2005/8/layout/list1"/>
    <dgm:cxn modelId="{02C64ECA-A056-432A-B099-A55D087D027B}" type="presParOf" srcId="{39C5199F-9A4E-442A-A868-9A4AC1ECB2BD}" destId="{1307E021-3501-44A7-9951-39D1CD5ED0C9}" srcOrd="0" destOrd="0" presId="urn:microsoft.com/office/officeart/2005/8/layout/list1"/>
    <dgm:cxn modelId="{5E8869A9-F29E-4B66-A36F-481746D5D31D}" type="presParOf" srcId="{39C5199F-9A4E-442A-A868-9A4AC1ECB2BD}" destId="{821FA2EF-B3AB-4872-8771-61F110D84328}" srcOrd="1" destOrd="0" presId="urn:microsoft.com/office/officeart/2005/8/layout/list1"/>
    <dgm:cxn modelId="{D215F554-9CA2-4AAC-B5BE-5102B14AE19A}" type="presParOf" srcId="{AB3E397B-31FB-4FF9-AB90-4525C10E7DDD}" destId="{467FB8E7-612A-44BD-ABEC-27784B8F46D3}" srcOrd="5" destOrd="0" presId="urn:microsoft.com/office/officeart/2005/8/layout/list1"/>
    <dgm:cxn modelId="{3BB0D3D6-7FE8-4AEF-AFF8-91C683BCD79C}" type="presParOf" srcId="{AB3E397B-31FB-4FF9-AB90-4525C10E7DDD}" destId="{7F3C8ABF-7030-43CE-9641-1BCBC7FCF83E}" srcOrd="6" destOrd="0" presId="urn:microsoft.com/office/officeart/2005/8/layout/list1"/>
    <dgm:cxn modelId="{D2A4677A-8567-49E4-AE08-05F3981F0752}" type="presParOf" srcId="{AB3E397B-31FB-4FF9-AB90-4525C10E7DDD}" destId="{D50E9962-ADA3-4524-860C-D388D3A63DBE}" srcOrd="7" destOrd="0" presId="urn:microsoft.com/office/officeart/2005/8/layout/list1"/>
    <dgm:cxn modelId="{BA0CEED2-F793-49F8-9691-93756BC88BF7}" type="presParOf" srcId="{AB3E397B-31FB-4FF9-AB90-4525C10E7DDD}" destId="{6195E76E-E317-44D2-8094-68A5DFAB4CD0}" srcOrd="8" destOrd="0" presId="urn:microsoft.com/office/officeart/2005/8/layout/list1"/>
    <dgm:cxn modelId="{42FC65AE-2A3E-4F2E-BA8C-9DF107E9982C}" type="presParOf" srcId="{6195E76E-E317-44D2-8094-68A5DFAB4CD0}" destId="{50A131B4-04E1-45D0-9853-4D30D39F93A4}" srcOrd="0" destOrd="0" presId="urn:microsoft.com/office/officeart/2005/8/layout/list1"/>
    <dgm:cxn modelId="{4CF8DE3A-C8AB-4A26-B1FE-69AB4DDC1E2D}" type="presParOf" srcId="{6195E76E-E317-44D2-8094-68A5DFAB4CD0}" destId="{7ABECB3A-6D0B-4D68-92EE-9AD952E74D80}" srcOrd="1" destOrd="0" presId="urn:microsoft.com/office/officeart/2005/8/layout/list1"/>
    <dgm:cxn modelId="{1B531D93-C054-45B5-970F-72B5343125DF}" type="presParOf" srcId="{AB3E397B-31FB-4FF9-AB90-4525C10E7DDD}" destId="{DD8E900B-0AC0-41BC-8713-1850CEA85771}" srcOrd="9" destOrd="0" presId="urn:microsoft.com/office/officeart/2005/8/layout/list1"/>
    <dgm:cxn modelId="{599F5284-8B34-4BB1-8418-A77CC939EA5F}" type="presParOf" srcId="{AB3E397B-31FB-4FF9-AB90-4525C10E7DDD}" destId="{A19D79E4-E608-4CD1-90E2-D8F346A6FF46}" srcOrd="10" destOrd="0" presId="urn:microsoft.com/office/officeart/2005/8/layout/list1"/>
    <dgm:cxn modelId="{D977CC87-FF72-4783-B7BE-661434F54382}" type="presParOf" srcId="{AB3E397B-31FB-4FF9-AB90-4525C10E7DDD}" destId="{C273EA7F-DC88-4590-A0CF-43A2C6CA1647}" srcOrd="11" destOrd="0" presId="urn:microsoft.com/office/officeart/2005/8/layout/list1"/>
    <dgm:cxn modelId="{70CF8740-5C29-4DD3-A458-63C31088B758}" type="presParOf" srcId="{AB3E397B-31FB-4FF9-AB90-4525C10E7DDD}" destId="{27D6C6D8-1015-493E-91B6-72EDF2F9DC72}" srcOrd="12" destOrd="0" presId="urn:microsoft.com/office/officeart/2005/8/layout/list1"/>
    <dgm:cxn modelId="{C4D43100-4B8F-4A37-9FBA-BF39A94F3A9A}" type="presParOf" srcId="{27D6C6D8-1015-493E-91B6-72EDF2F9DC72}" destId="{0363545E-D003-4D5D-B697-652FEE0142FF}" srcOrd="0" destOrd="0" presId="urn:microsoft.com/office/officeart/2005/8/layout/list1"/>
    <dgm:cxn modelId="{DDBCD808-77C8-4C91-BFAE-A476AFC85AF4}" type="presParOf" srcId="{27D6C6D8-1015-493E-91B6-72EDF2F9DC72}" destId="{5D1F90C4-8AF7-46C8-9B4A-9E6F230A9241}" srcOrd="1" destOrd="0" presId="urn:microsoft.com/office/officeart/2005/8/layout/list1"/>
    <dgm:cxn modelId="{3930860C-8533-427C-89B5-D050A7A4BDAD}" type="presParOf" srcId="{AB3E397B-31FB-4FF9-AB90-4525C10E7DDD}" destId="{90F82D87-374F-44B0-A22A-DA3F4D0BA7A3}" srcOrd="13" destOrd="0" presId="urn:microsoft.com/office/officeart/2005/8/layout/list1"/>
    <dgm:cxn modelId="{CC1485FB-722B-47FE-A26F-78AA387B8E10}" type="presParOf" srcId="{AB3E397B-31FB-4FF9-AB90-4525C10E7DDD}" destId="{5F2F8931-3C59-43C4-85FB-8FDEB9294866}" srcOrd="14" destOrd="0" presId="urn:microsoft.com/office/officeart/2005/8/layout/list1"/>
    <dgm:cxn modelId="{A7C626E7-B9FB-4527-AE4C-1077F2C6EBB2}" type="presParOf" srcId="{AB3E397B-31FB-4FF9-AB90-4525C10E7DDD}" destId="{7517C873-CE43-4D99-ACAB-57DF1B69B7D4}" srcOrd="15" destOrd="0" presId="urn:microsoft.com/office/officeart/2005/8/layout/list1"/>
    <dgm:cxn modelId="{ED47EAEE-BED6-46FC-BB94-2C8AB0756C44}" type="presParOf" srcId="{AB3E397B-31FB-4FF9-AB90-4525C10E7DDD}" destId="{29996B0B-DDC4-4622-B4CC-33FF720291E3}" srcOrd="16" destOrd="0" presId="urn:microsoft.com/office/officeart/2005/8/layout/list1"/>
    <dgm:cxn modelId="{6608FAAC-B9B3-4135-BEF5-515A649D44D1}" type="presParOf" srcId="{29996B0B-DDC4-4622-B4CC-33FF720291E3}" destId="{EEC94B02-BB57-40FC-AA22-21FC81E5EC95}" srcOrd="0" destOrd="0" presId="urn:microsoft.com/office/officeart/2005/8/layout/list1"/>
    <dgm:cxn modelId="{FA8DB3D8-AEC6-4DB7-BB17-45D74056847D}" type="presParOf" srcId="{29996B0B-DDC4-4622-B4CC-33FF720291E3}" destId="{4FCDE3C5-59F2-4DEB-805E-4DA9D3E348C1}" srcOrd="1" destOrd="0" presId="urn:microsoft.com/office/officeart/2005/8/layout/list1"/>
    <dgm:cxn modelId="{1D190C96-C942-4CB1-9D5A-D893612DE05B}" type="presParOf" srcId="{AB3E397B-31FB-4FF9-AB90-4525C10E7DDD}" destId="{B255D445-E38F-4391-BC37-D4BEEA85057F}" srcOrd="17" destOrd="0" presId="urn:microsoft.com/office/officeart/2005/8/layout/list1"/>
    <dgm:cxn modelId="{AD731A37-9D48-45A4-BFB1-FD7850A319F1}" type="presParOf" srcId="{AB3E397B-31FB-4FF9-AB90-4525C10E7DDD}" destId="{219C69B6-1403-4DA2-8E3E-6A2C23DA63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2819F-F5B7-4B9D-A1C7-6AA4928C4992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ECAF31-76FD-4471-9483-2AA51EA506A7}">
      <dgm:prSet phldrT="[Text]"/>
      <dgm:spPr/>
      <dgm:t>
        <a:bodyPr/>
        <a:lstStyle/>
        <a:p>
          <a:r>
            <a:rPr lang="en-US" b="1" i="1" dirty="0" err="1" smtClean="0"/>
            <a:t>Aetiology</a:t>
          </a:r>
          <a:r>
            <a:rPr lang="en-US" b="1" i="1" dirty="0" smtClean="0"/>
            <a:t> of raised uric acid level </a:t>
          </a:r>
          <a:endParaRPr lang="en-US" b="1" i="1" dirty="0"/>
        </a:p>
      </dgm:t>
    </dgm:pt>
    <dgm:pt modelId="{043F4BAB-FD49-492C-9691-E38493FEEA6E}" type="parTrans" cxnId="{90F06FAA-4372-43E0-9474-C158EE9D0F35}">
      <dgm:prSet/>
      <dgm:spPr/>
      <dgm:t>
        <a:bodyPr/>
        <a:lstStyle/>
        <a:p>
          <a:endParaRPr lang="en-US"/>
        </a:p>
      </dgm:t>
    </dgm:pt>
    <dgm:pt modelId="{E322A53A-BE3D-48F5-B850-BC4E997E2B84}" type="sibTrans" cxnId="{90F06FAA-4372-43E0-9474-C158EE9D0F35}">
      <dgm:prSet/>
      <dgm:spPr/>
      <dgm:t>
        <a:bodyPr/>
        <a:lstStyle/>
        <a:p>
          <a:endParaRPr lang="en-US"/>
        </a:p>
      </dgm:t>
    </dgm:pt>
    <dgm:pt modelId="{CB828503-7E7C-4694-BF9E-50BC088AA06B}">
      <dgm:prSet phldrT="[Text]" custT="1"/>
      <dgm:spPr/>
      <dgm:t>
        <a:bodyPr/>
        <a:lstStyle/>
        <a:p>
          <a:r>
            <a:rPr lang="en-US" sz="2000" dirty="0" smtClean="0"/>
            <a:t>Idiopathic decrease in uric acid excretion</a:t>
          </a:r>
        </a:p>
        <a:p>
          <a:r>
            <a:rPr lang="en-US" sz="2000" dirty="0" smtClean="0"/>
            <a:t>(75%)</a:t>
          </a:r>
          <a:endParaRPr lang="en-US" sz="2000" dirty="0"/>
        </a:p>
      </dgm:t>
    </dgm:pt>
    <dgm:pt modelId="{9F411D22-988C-4716-A28B-00426D009CDA}" type="parTrans" cxnId="{E07BC61D-ED92-446B-A262-6F7D724CB3D3}">
      <dgm:prSet/>
      <dgm:spPr/>
      <dgm:t>
        <a:bodyPr/>
        <a:lstStyle/>
        <a:p>
          <a:endParaRPr lang="en-US"/>
        </a:p>
      </dgm:t>
    </dgm:pt>
    <dgm:pt modelId="{3659C648-A7DD-4E8C-86B1-D8088E9192F5}" type="sibTrans" cxnId="{E07BC61D-ED92-446B-A262-6F7D724CB3D3}">
      <dgm:prSet/>
      <dgm:spPr/>
      <dgm:t>
        <a:bodyPr/>
        <a:lstStyle/>
        <a:p>
          <a:endParaRPr lang="en-US"/>
        </a:p>
      </dgm:t>
    </dgm:pt>
    <dgm:pt modelId="{FC2AF62C-EAAC-47ED-9325-3298DE7D9886}">
      <dgm:prSet phldrT="[Text]"/>
      <dgm:spPr/>
      <dgm:t>
        <a:bodyPr/>
        <a:lstStyle/>
        <a:p>
          <a:r>
            <a:rPr lang="en-US" dirty="0" smtClean="0"/>
            <a:t>Increase uric acid production due to increased cell turn over (</a:t>
          </a:r>
          <a:r>
            <a:rPr lang="en-US" dirty="0" err="1" smtClean="0"/>
            <a:t>tumours</a:t>
          </a:r>
          <a:r>
            <a:rPr lang="en-US" dirty="0" smtClean="0"/>
            <a:t>), increase uric acid synthesis (specific enzyme defect)</a:t>
          </a:r>
          <a:endParaRPr lang="en-US" dirty="0"/>
        </a:p>
      </dgm:t>
    </dgm:pt>
    <dgm:pt modelId="{2BBC4A05-2DBA-49CF-9251-E8BD17BA7487}" type="parTrans" cxnId="{D712D644-43BD-437A-AA37-1AC4AEA05D21}">
      <dgm:prSet/>
      <dgm:spPr/>
      <dgm:t>
        <a:bodyPr/>
        <a:lstStyle/>
        <a:p>
          <a:endParaRPr lang="en-US"/>
        </a:p>
      </dgm:t>
    </dgm:pt>
    <dgm:pt modelId="{0B2DBBA5-3639-44F3-9BDC-7A6BEBF0698B}" type="sibTrans" cxnId="{D712D644-43BD-437A-AA37-1AC4AEA05D21}">
      <dgm:prSet/>
      <dgm:spPr/>
      <dgm:t>
        <a:bodyPr/>
        <a:lstStyle/>
        <a:p>
          <a:endParaRPr lang="en-US"/>
        </a:p>
      </dgm:t>
    </dgm:pt>
    <dgm:pt modelId="{26778709-28E8-48B8-B5D2-C19161B3C04E}">
      <dgm:prSet phldrT="[Text]" custT="1"/>
      <dgm:spPr/>
      <dgm:t>
        <a:bodyPr/>
        <a:lstStyle/>
        <a:p>
          <a:r>
            <a:rPr lang="en-US" sz="2400" dirty="0" smtClean="0"/>
            <a:t>High dietary </a:t>
          </a:r>
          <a:r>
            <a:rPr lang="en-US" sz="2400" dirty="0" err="1" smtClean="0"/>
            <a:t>purine</a:t>
          </a:r>
          <a:r>
            <a:rPr lang="en-US" sz="2400" dirty="0" smtClean="0"/>
            <a:t> intake</a:t>
          </a:r>
          <a:endParaRPr lang="en-US" sz="2400" dirty="0"/>
        </a:p>
      </dgm:t>
    </dgm:pt>
    <dgm:pt modelId="{10F4BC74-0DCA-4802-B598-12062F5D3465}" type="parTrans" cxnId="{7B3A64B7-67CD-4E4E-8A23-6FB1CD0539AF}">
      <dgm:prSet/>
      <dgm:spPr/>
      <dgm:t>
        <a:bodyPr/>
        <a:lstStyle/>
        <a:p>
          <a:endParaRPr lang="en-US"/>
        </a:p>
      </dgm:t>
    </dgm:pt>
    <dgm:pt modelId="{E5231C91-A8D5-4FF1-8A98-FC03FF89CF58}" type="sibTrans" cxnId="{7B3A64B7-67CD-4E4E-8A23-6FB1CD0539AF}">
      <dgm:prSet/>
      <dgm:spPr/>
      <dgm:t>
        <a:bodyPr/>
        <a:lstStyle/>
        <a:p>
          <a:endParaRPr lang="en-US"/>
        </a:p>
      </dgm:t>
    </dgm:pt>
    <dgm:pt modelId="{223246A4-D406-410A-89DB-B640244E4956}">
      <dgm:prSet phldrT="[Text]" custT="1"/>
      <dgm:spPr/>
      <dgm:t>
        <a:bodyPr/>
        <a:lstStyle/>
        <a:p>
          <a:r>
            <a:rPr lang="en-US" sz="2000" dirty="0" smtClean="0"/>
            <a:t>Impaired uric acid excretion secondary to </a:t>
          </a:r>
          <a:r>
            <a:rPr lang="en-US" sz="2000" dirty="0" err="1" smtClean="0"/>
            <a:t>thiazide</a:t>
          </a:r>
          <a:r>
            <a:rPr lang="en-US" sz="2000" dirty="0" smtClean="0"/>
            <a:t> diuretics, chronic renal failure</a:t>
          </a:r>
          <a:endParaRPr lang="en-US" sz="2000" dirty="0"/>
        </a:p>
      </dgm:t>
    </dgm:pt>
    <dgm:pt modelId="{033905B8-48A2-450C-804F-DDAD56D4C491}" type="parTrans" cxnId="{3A3CE8F4-F602-4D1B-AD0F-5FFAA58EF620}">
      <dgm:prSet/>
      <dgm:spPr/>
      <dgm:t>
        <a:bodyPr/>
        <a:lstStyle/>
        <a:p>
          <a:endParaRPr lang="en-US"/>
        </a:p>
      </dgm:t>
    </dgm:pt>
    <dgm:pt modelId="{625273E0-56C6-4BC1-84E5-ECF2C9ED1F68}" type="sibTrans" cxnId="{3A3CE8F4-F602-4D1B-AD0F-5FFAA58EF620}">
      <dgm:prSet/>
      <dgm:spPr/>
      <dgm:t>
        <a:bodyPr/>
        <a:lstStyle/>
        <a:p>
          <a:endParaRPr lang="en-US"/>
        </a:p>
      </dgm:t>
    </dgm:pt>
    <dgm:pt modelId="{AFA6F2FF-A453-45FB-91B8-8916F2FE5249}" type="pres">
      <dgm:prSet presAssocID="{6632819F-F5B7-4B9D-A1C7-6AA4928C49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B406AF-FB39-4B0E-9B57-F37F78954516}" type="pres">
      <dgm:prSet presAssocID="{33ECAF31-76FD-4471-9483-2AA51EA506A7}" presName="centerShape" presStyleLbl="node0" presStyleIdx="0" presStyleCnt="1" custScaleX="99216" custScaleY="101841" custLinFactNeighborX="1662" custLinFactNeighborY="-1663"/>
      <dgm:spPr/>
      <dgm:t>
        <a:bodyPr/>
        <a:lstStyle/>
        <a:p>
          <a:endParaRPr lang="en-US"/>
        </a:p>
      </dgm:t>
    </dgm:pt>
    <dgm:pt modelId="{316067F9-7474-4810-92C3-58B952B0BF27}" type="pres">
      <dgm:prSet presAssocID="{CB828503-7E7C-4694-BF9E-50BC088AA06B}" presName="node" presStyleLbl="node1" presStyleIdx="0" presStyleCnt="4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076C5-DAF8-482F-900D-E282DCB95391}" type="pres">
      <dgm:prSet presAssocID="{CB828503-7E7C-4694-BF9E-50BC088AA06B}" presName="dummy" presStyleCnt="0"/>
      <dgm:spPr/>
    </dgm:pt>
    <dgm:pt modelId="{E3D33FE1-47F9-4A72-94D2-9142471C74B9}" type="pres">
      <dgm:prSet presAssocID="{3659C648-A7DD-4E8C-86B1-D8088E9192F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D16018A-B0D9-461B-9981-FC687230F4DD}" type="pres">
      <dgm:prSet presAssocID="{FC2AF62C-EAAC-47ED-9325-3298DE7D9886}" presName="node" presStyleLbl="node1" presStyleIdx="1" presStyleCnt="4" custScaleX="153614" custScaleY="232087" custRadScaleRad="120302" custRadScaleInc="-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07B8C-98D6-4C52-B3FF-32A0DD70F0AC}" type="pres">
      <dgm:prSet presAssocID="{FC2AF62C-EAAC-47ED-9325-3298DE7D9886}" presName="dummy" presStyleCnt="0"/>
      <dgm:spPr/>
    </dgm:pt>
    <dgm:pt modelId="{4B29FF45-4E53-4FD3-8165-6EFD3D576B61}" type="pres">
      <dgm:prSet presAssocID="{0B2DBBA5-3639-44F3-9BDC-7A6BEBF0698B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E028FA8-ECB1-4508-AA81-DE675169024E}" type="pres">
      <dgm:prSet presAssocID="{26778709-28E8-48B8-B5D2-C19161B3C04E}" presName="node" presStyleLbl="node1" presStyleIdx="2" presStyleCnt="4" custScaleX="192191" custScaleY="111744" custRadScaleRad="102422" custRadScaleInc="18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B039B-CDE0-4CC9-89FB-3C84BA9FA701}" type="pres">
      <dgm:prSet presAssocID="{26778709-28E8-48B8-B5D2-C19161B3C04E}" presName="dummy" presStyleCnt="0"/>
      <dgm:spPr/>
    </dgm:pt>
    <dgm:pt modelId="{231DBF77-CB1F-44B0-9AA6-4B1F36818D1D}" type="pres">
      <dgm:prSet presAssocID="{E5231C91-A8D5-4FF1-8A98-FC03FF89CF5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03DC9FA3-D2C2-45F7-A7AE-0A4A372198D5}" type="pres">
      <dgm:prSet presAssocID="{223246A4-D406-410A-89DB-B640244E4956}" presName="node" presStyleLbl="node1" presStyleIdx="3" presStyleCnt="4" custScaleX="205002" custRadScaleRad="125470" custRadScaleInc="-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C0A93-9A3C-43BB-B522-1FF731CB9AE8}" type="pres">
      <dgm:prSet presAssocID="{223246A4-D406-410A-89DB-B640244E4956}" presName="dummy" presStyleCnt="0"/>
      <dgm:spPr/>
    </dgm:pt>
    <dgm:pt modelId="{A1BAD198-E67D-4538-B127-40685A858BA4}" type="pres">
      <dgm:prSet presAssocID="{625273E0-56C6-4BC1-84E5-ECF2C9ED1F68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A17D0E2B-6762-48C7-88F4-B7EBFAC05E45}" type="presOf" srcId="{6632819F-F5B7-4B9D-A1C7-6AA4928C4992}" destId="{AFA6F2FF-A453-45FB-91B8-8916F2FE5249}" srcOrd="0" destOrd="0" presId="urn:microsoft.com/office/officeart/2005/8/layout/radial6"/>
    <dgm:cxn modelId="{26F3B44A-CCB6-46EA-9708-56EB251ABDBA}" type="presOf" srcId="{E5231C91-A8D5-4FF1-8A98-FC03FF89CF58}" destId="{231DBF77-CB1F-44B0-9AA6-4B1F36818D1D}" srcOrd="0" destOrd="0" presId="urn:microsoft.com/office/officeart/2005/8/layout/radial6"/>
    <dgm:cxn modelId="{8F8064C7-1F89-499C-9763-968CA1F9732D}" type="presOf" srcId="{3659C648-A7DD-4E8C-86B1-D8088E9192F5}" destId="{E3D33FE1-47F9-4A72-94D2-9142471C74B9}" srcOrd="0" destOrd="0" presId="urn:microsoft.com/office/officeart/2005/8/layout/radial6"/>
    <dgm:cxn modelId="{7B3A64B7-67CD-4E4E-8A23-6FB1CD0539AF}" srcId="{33ECAF31-76FD-4471-9483-2AA51EA506A7}" destId="{26778709-28E8-48B8-B5D2-C19161B3C04E}" srcOrd="2" destOrd="0" parTransId="{10F4BC74-0DCA-4802-B598-12062F5D3465}" sibTransId="{E5231C91-A8D5-4FF1-8A98-FC03FF89CF58}"/>
    <dgm:cxn modelId="{E07BC61D-ED92-446B-A262-6F7D724CB3D3}" srcId="{33ECAF31-76FD-4471-9483-2AA51EA506A7}" destId="{CB828503-7E7C-4694-BF9E-50BC088AA06B}" srcOrd="0" destOrd="0" parTransId="{9F411D22-988C-4716-A28B-00426D009CDA}" sibTransId="{3659C648-A7DD-4E8C-86B1-D8088E9192F5}"/>
    <dgm:cxn modelId="{D9FEF5E0-F160-4182-89D0-2CDD31922788}" type="presOf" srcId="{26778709-28E8-48B8-B5D2-C19161B3C04E}" destId="{DE028FA8-ECB1-4508-AA81-DE675169024E}" srcOrd="0" destOrd="0" presId="urn:microsoft.com/office/officeart/2005/8/layout/radial6"/>
    <dgm:cxn modelId="{942F6C98-DBF9-43E1-BE96-F86DB7F9AA55}" type="presOf" srcId="{CB828503-7E7C-4694-BF9E-50BC088AA06B}" destId="{316067F9-7474-4810-92C3-58B952B0BF27}" srcOrd="0" destOrd="0" presId="urn:microsoft.com/office/officeart/2005/8/layout/radial6"/>
    <dgm:cxn modelId="{3A3CE8F4-F602-4D1B-AD0F-5FFAA58EF620}" srcId="{33ECAF31-76FD-4471-9483-2AA51EA506A7}" destId="{223246A4-D406-410A-89DB-B640244E4956}" srcOrd="3" destOrd="0" parTransId="{033905B8-48A2-450C-804F-DDAD56D4C491}" sibTransId="{625273E0-56C6-4BC1-84E5-ECF2C9ED1F68}"/>
    <dgm:cxn modelId="{D712D644-43BD-437A-AA37-1AC4AEA05D21}" srcId="{33ECAF31-76FD-4471-9483-2AA51EA506A7}" destId="{FC2AF62C-EAAC-47ED-9325-3298DE7D9886}" srcOrd="1" destOrd="0" parTransId="{2BBC4A05-2DBA-49CF-9251-E8BD17BA7487}" sibTransId="{0B2DBBA5-3639-44F3-9BDC-7A6BEBF0698B}"/>
    <dgm:cxn modelId="{24D28D02-AFFB-40B4-878A-FB08B36B9768}" type="presOf" srcId="{33ECAF31-76FD-4471-9483-2AA51EA506A7}" destId="{89B406AF-FB39-4B0E-9B57-F37F78954516}" srcOrd="0" destOrd="0" presId="urn:microsoft.com/office/officeart/2005/8/layout/radial6"/>
    <dgm:cxn modelId="{FBEDCC29-FCA5-459D-ABCB-C0B620EEE2D9}" type="presOf" srcId="{625273E0-56C6-4BC1-84E5-ECF2C9ED1F68}" destId="{A1BAD198-E67D-4538-B127-40685A858BA4}" srcOrd="0" destOrd="0" presId="urn:microsoft.com/office/officeart/2005/8/layout/radial6"/>
    <dgm:cxn modelId="{14D4B853-10D5-4833-8FE1-F9D5E8D120BF}" type="presOf" srcId="{FC2AF62C-EAAC-47ED-9325-3298DE7D9886}" destId="{5D16018A-B0D9-461B-9981-FC687230F4DD}" srcOrd="0" destOrd="0" presId="urn:microsoft.com/office/officeart/2005/8/layout/radial6"/>
    <dgm:cxn modelId="{90F06FAA-4372-43E0-9474-C158EE9D0F35}" srcId="{6632819F-F5B7-4B9D-A1C7-6AA4928C4992}" destId="{33ECAF31-76FD-4471-9483-2AA51EA506A7}" srcOrd="0" destOrd="0" parTransId="{043F4BAB-FD49-492C-9691-E38493FEEA6E}" sibTransId="{E322A53A-BE3D-48F5-B850-BC4E997E2B84}"/>
    <dgm:cxn modelId="{B5966A3F-86E5-48D9-86EE-B990967FAAA1}" type="presOf" srcId="{223246A4-D406-410A-89DB-B640244E4956}" destId="{03DC9FA3-D2C2-45F7-A7AE-0A4A372198D5}" srcOrd="0" destOrd="0" presId="urn:microsoft.com/office/officeart/2005/8/layout/radial6"/>
    <dgm:cxn modelId="{0CC69D53-A4D2-4D0A-8B57-CECEC21104D5}" type="presOf" srcId="{0B2DBBA5-3639-44F3-9BDC-7A6BEBF0698B}" destId="{4B29FF45-4E53-4FD3-8165-6EFD3D576B61}" srcOrd="0" destOrd="0" presId="urn:microsoft.com/office/officeart/2005/8/layout/radial6"/>
    <dgm:cxn modelId="{3B2CF3ED-763D-426C-9EFC-92D949FDBF54}" type="presParOf" srcId="{AFA6F2FF-A453-45FB-91B8-8916F2FE5249}" destId="{89B406AF-FB39-4B0E-9B57-F37F78954516}" srcOrd="0" destOrd="0" presId="urn:microsoft.com/office/officeart/2005/8/layout/radial6"/>
    <dgm:cxn modelId="{E8C87902-A6FB-45BF-AA5C-8B5CE6B8752D}" type="presParOf" srcId="{AFA6F2FF-A453-45FB-91B8-8916F2FE5249}" destId="{316067F9-7474-4810-92C3-58B952B0BF27}" srcOrd="1" destOrd="0" presId="urn:microsoft.com/office/officeart/2005/8/layout/radial6"/>
    <dgm:cxn modelId="{34FEED7B-88B0-4F29-BFD5-73006E700C58}" type="presParOf" srcId="{AFA6F2FF-A453-45FB-91B8-8916F2FE5249}" destId="{A41076C5-DAF8-482F-900D-E282DCB95391}" srcOrd="2" destOrd="0" presId="urn:microsoft.com/office/officeart/2005/8/layout/radial6"/>
    <dgm:cxn modelId="{0780ABA2-8999-4B79-ABF7-732D0E6EF681}" type="presParOf" srcId="{AFA6F2FF-A453-45FB-91B8-8916F2FE5249}" destId="{E3D33FE1-47F9-4A72-94D2-9142471C74B9}" srcOrd="3" destOrd="0" presId="urn:microsoft.com/office/officeart/2005/8/layout/radial6"/>
    <dgm:cxn modelId="{5C313F51-D023-4DA1-A6BB-41EECEC96246}" type="presParOf" srcId="{AFA6F2FF-A453-45FB-91B8-8916F2FE5249}" destId="{5D16018A-B0D9-461B-9981-FC687230F4DD}" srcOrd="4" destOrd="0" presId="urn:microsoft.com/office/officeart/2005/8/layout/radial6"/>
    <dgm:cxn modelId="{A062DDD4-232C-4080-8DDA-E230D3146EC4}" type="presParOf" srcId="{AFA6F2FF-A453-45FB-91B8-8916F2FE5249}" destId="{91407B8C-98D6-4C52-B3FF-32A0DD70F0AC}" srcOrd="5" destOrd="0" presId="urn:microsoft.com/office/officeart/2005/8/layout/radial6"/>
    <dgm:cxn modelId="{5FA2430E-112B-49DE-AC2E-37360AA07F93}" type="presParOf" srcId="{AFA6F2FF-A453-45FB-91B8-8916F2FE5249}" destId="{4B29FF45-4E53-4FD3-8165-6EFD3D576B61}" srcOrd="6" destOrd="0" presId="urn:microsoft.com/office/officeart/2005/8/layout/radial6"/>
    <dgm:cxn modelId="{30A225D2-3DEA-44CE-9308-8C7BF7072D40}" type="presParOf" srcId="{AFA6F2FF-A453-45FB-91B8-8916F2FE5249}" destId="{DE028FA8-ECB1-4508-AA81-DE675169024E}" srcOrd="7" destOrd="0" presId="urn:microsoft.com/office/officeart/2005/8/layout/radial6"/>
    <dgm:cxn modelId="{E146C5E1-61B8-4FDD-A85C-A5A7F01385C2}" type="presParOf" srcId="{AFA6F2FF-A453-45FB-91B8-8916F2FE5249}" destId="{5A8B039B-CDE0-4CC9-89FB-3C84BA9FA701}" srcOrd="8" destOrd="0" presId="urn:microsoft.com/office/officeart/2005/8/layout/radial6"/>
    <dgm:cxn modelId="{C118A909-2562-4B57-BF19-ACF61C9D2987}" type="presParOf" srcId="{AFA6F2FF-A453-45FB-91B8-8916F2FE5249}" destId="{231DBF77-CB1F-44B0-9AA6-4B1F36818D1D}" srcOrd="9" destOrd="0" presId="urn:microsoft.com/office/officeart/2005/8/layout/radial6"/>
    <dgm:cxn modelId="{BA904D1E-9EEF-4FB7-B725-D387DAF21331}" type="presParOf" srcId="{AFA6F2FF-A453-45FB-91B8-8916F2FE5249}" destId="{03DC9FA3-D2C2-45F7-A7AE-0A4A372198D5}" srcOrd="10" destOrd="0" presId="urn:microsoft.com/office/officeart/2005/8/layout/radial6"/>
    <dgm:cxn modelId="{6A9ADAFC-2B5B-4224-90B3-449242032530}" type="presParOf" srcId="{AFA6F2FF-A453-45FB-91B8-8916F2FE5249}" destId="{0E7C0A93-9A3C-43BB-B522-1FF731CB9AE8}" srcOrd="11" destOrd="0" presId="urn:microsoft.com/office/officeart/2005/8/layout/radial6"/>
    <dgm:cxn modelId="{403D1286-7CF1-48DE-84DB-BE39DAF10292}" type="presParOf" srcId="{AFA6F2FF-A453-45FB-91B8-8916F2FE5249}" destId="{A1BAD198-E67D-4538-B127-40685A858B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40296-2CF1-4FA6-9790-80405101CE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5638E-B032-4E4F-A351-066AC41C025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7780CA5-3E58-4C24-A4B3-B630FD24E40A}" type="parTrans" cxnId="{2C9B820F-A6EC-4270-A0DE-393C9548887F}">
      <dgm:prSet/>
      <dgm:spPr/>
      <dgm:t>
        <a:bodyPr/>
        <a:lstStyle/>
        <a:p>
          <a:endParaRPr lang="en-US"/>
        </a:p>
      </dgm:t>
    </dgm:pt>
    <dgm:pt modelId="{F920DD54-65B2-478A-AC78-50D1A0DB2C50}" type="sibTrans" cxnId="{2C9B820F-A6EC-4270-A0DE-393C9548887F}">
      <dgm:prSet/>
      <dgm:spPr/>
      <dgm:t>
        <a:bodyPr/>
        <a:lstStyle/>
        <a:p>
          <a:endParaRPr lang="en-US"/>
        </a:p>
      </dgm:t>
    </dgm:pt>
    <dgm:pt modelId="{71F1E6E2-CB62-4F74-8580-4549126FC623}">
      <dgm:prSet phldrT="[Text]"/>
      <dgm:spPr/>
      <dgm:t>
        <a:bodyPr/>
        <a:lstStyle/>
        <a:p>
          <a:r>
            <a:rPr lang="en-US" dirty="0" smtClean="0"/>
            <a:t>Asymptomatic Stage</a:t>
          </a:r>
          <a:endParaRPr lang="en-US" dirty="0"/>
        </a:p>
      </dgm:t>
    </dgm:pt>
    <dgm:pt modelId="{4F73DC6E-6896-40F5-8AD5-62675B67D942}" type="parTrans" cxnId="{A6917ED1-AFA3-4691-9F38-97A10A5F0D4A}">
      <dgm:prSet/>
      <dgm:spPr/>
      <dgm:t>
        <a:bodyPr/>
        <a:lstStyle/>
        <a:p>
          <a:endParaRPr lang="en-US"/>
        </a:p>
      </dgm:t>
    </dgm:pt>
    <dgm:pt modelId="{E82C9A7A-F0D5-43A0-899D-E47422E6424D}" type="sibTrans" cxnId="{A6917ED1-AFA3-4691-9F38-97A10A5F0D4A}">
      <dgm:prSet/>
      <dgm:spPr/>
      <dgm:t>
        <a:bodyPr/>
        <a:lstStyle/>
        <a:p>
          <a:endParaRPr lang="en-US"/>
        </a:p>
      </dgm:t>
    </dgm:pt>
    <dgm:pt modelId="{DFD4FE20-8B10-4626-9C99-6B0EA10FC42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5F4C596-070B-43D4-A506-25D669CF1D4B}" type="parTrans" cxnId="{448FA94F-8B92-4E0E-A253-1E505518E45C}">
      <dgm:prSet/>
      <dgm:spPr/>
      <dgm:t>
        <a:bodyPr/>
        <a:lstStyle/>
        <a:p>
          <a:endParaRPr lang="en-US"/>
        </a:p>
      </dgm:t>
    </dgm:pt>
    <dgm:pt modelId="{6F7EB166-CF6B-41F0-8383-1542DC36D649}" type="sibTrans" cxnId="{448FA94F-8B92-4E0E-A253-1E505518E45C}">
      <dgm:prSet/>
      <dgm:spPr/>
      <dgm:t>
        <a:bodyPr/>
        <a:lstStyle/>
        <a:p>
          <a:endParaRPr lang="en-US"/>
        </a:p>
      </dgm:t>
    </dgm:pt>
    <dgm:pt modelId="{1C6FE64E-0AF6-4354-888B-31EF558C3A2A}">
      <dgm:prSet phldrT="[Text]"/>
      <dgm:spPr/>
      <dgm:t>
        <a:bodyPr/>
        <a:lstStyle/>
        <a:p>
          <a:r>
            <a:rPr lang="en-US" b="0" dirty="0" smtClean="0"/>
            <a:t>Acute stage </a:t>
          </a:r>
          <a:endParaRPr lang="en-US" b="0" dirty="0"/>
        </a:p>
      </dgm:t>
    </dgm:pt>
    <dgm:pt modelId="{1FA35BC2-8F10-48A8-A438-6DFA4F0A1B6E}" type="parTrans" cxnId="{9750FE1B-14D1-4BBA-9597-08AB70ABA3C1}">
      <dgm:prSet/>
      <dgm:spPr/>
      <dgm:t>
        <a:bodyPr/>
        <a:lstStyle/>
        <a:p>
          <a:endParaRPr lang="en-US"/>
        </a:p>
      </dgm:t>
    </dgm:pt>
    <dgm:pt modelId="{A4E07DCD-C3C7-49BE-AAC7-FA2BB2BE7405}" type="sibTrans" cxnId="{9750FE1B-14D1-4BBA-9597-08AB70ABA3C1}">
      <dgm:prSet/>
      <dgm:spPr/>
      <dgm:t>
        <a:bodyPr/>
        <a:lstStyle/>
        <a:p>
          <a:endParaRPr lang="en-US"/>
        </a:p>
      </dgm:t>
    </dgm:pt>
    <dgm:pt modelId="{37B69A20-6C16-44C2-A3DF-AF4CB48C446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CFE31610-4E7F-426C-837F-2ED168670020}" type="parTrans" cxnId="{1B7BA51A-CCF1-4178-85C6-B679FFE03842}">
      <dgm:prSet/>
      <dgm:spPr/>
      <dgm:t>
        <a:bodyPr/>
        <a:lstStyle/>
        <a:p>
          <a:endParaRPr lang="en-US"/>
        </a:p>
      </dgm:t>
    </dgm:pt>
    <dgm:pt modelId="{0DD3D789-4DE1-4FD9-A2B5-30B458B7A095}" type="sibTrans" cxnId="{1B7BA51A-CCF1-4178-85C6-B679FFE03842}">
      <dgm:prSet/>
      <dgm:spPr/>
      <dgm:t>
        <a:bodyPr/>
        <a:lstStyle/>
        <a:p>
          <a:endParaRPr lang="en-US"/>
        </a:p>
      </dgm:t>
    </dgm:pt>
    <dgm:pt modelId="{2ECF78AB-10E2-455D-8A4C-E7C368172DA0}">
      <dgm:prSet phldrT="[Text]"/>
      <dgm:spPr/>
      <dgm:t>
        <a:bodyPr/>
        <a:lstStyle/>
        <a:p>
          <a:r>
            <a:rPr lang="en-US" b="0" dirty="0" err="1" smtClean="0"/>
            <a:t>Intercritical</a:t>
          </a:r>
          <a:r>
            <a:rPr lang="en-US" b="0" dirty="0" smtClean="0"/>
            <a:t> stage </a:t>
          </a:r>
          <a:endParaRPr lang="en-US" b="0" dirty="0"/>
        </a:p>
      </dgm:t>
    </dgm:pt>
    <dgm:pt modelId="{F0B36D4F-AC63-40E1-BCAF-114C87E32243}" type="parTrans" cxnId="{E79AE4D6-E46B-4D85-BC90-7880BF84057A}">
      <dgm:prSet/>
      <dgm:spPr/>
      <dgm:t>
        <a:bodyPr/>
        <a:lstStyle/>
        <a:p>
          <a:endParaRPr lang="en-US"/>
        </a:p>
      </dgm:t>
    </dgm:pt>
    <dgm:pt modelId="{585297A9-7613-499E-829D-819233DEDAA1}" type="sibTrans" cxnId="{E79AE4D6-E46B-4D85-BC90-7880BF84057A}">
      <dgm:prSet/>
      <dgm:spPr/>
      <dgm:t>
        <a:bodyPr/>
        <a:lstStyle/>
        <a:p>
          <a:endParaRPr lang="en-US"/>
        </a:p>
      </dgm:t>
    </dgm:pt>
    <dgm:pt modelId="{896090DC-1C7A-45AB-AA66-776654650D32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DB75D167-4012-4092-A30E-90C93B883DDA}" type="parTrans" cxnId="{CEA01AE2-D007-4597-8F51-0DE82E0E26E0}">
      <dgm:prSet/>
      <dgm:spPr/>
    </dgm:pt>
    <dgm:pt modelId="{45DA6293-BA5F-430A-AC9E-B34492E44ED0}" type="sibTrans" cxnId="{CEA01AE2-D007-4597-8F51-0DE82E0E26E0}">
      <dgm:prSet/>
      <dgm:spPr/>
    </dgm:pt>
    <dgm:pt modelId="{708B9FA7-FE59-4FB6-AA3E-4A3F9A44EB10}">
      <dgm:prSet/>
      <dgm:spPr/>
      <dgm:t>
        <a:bodyPr/>
        <a:lstStyle/>
        <a:p>
          <a:r>
            <a:rPr lang="en-US" b="0" dirty="0" smtClean="0"/>
            <a:t>Chronic stage</a:t>
          </a:r>
          <a:endParaRPr lang="en-US" b="0" dirty="0"/>
        </a:p>
      </dgm:t>
    </dgm:pt>
    <dgm:pt modelId="{3C5A98D3-9203-4860-91FB-7C8A6042A1C0}" type="parTrans" cxnId="{A93FA47F-99F9-4853-98B0-FA4BBBCAF130}">
      <dgm:prSet/>
      <dgm:spPr/>
    </dgm:pt>
    <dgm:pt modelId="{77C29E2C-F891-4BB5-A793-1FB31926ED6B}" type="sibTrans" cxnId="{A93FA47F-99F9-4853-98B0-FA4BBBCAF130}">
      <dgm:prSet/>
      <dgm:spPr/>
    </dgm:pt>
    <dgm:pt modelId="{938BE329-BA73-48CE-B951-7AFCF4A5D9C8}" type="pres">
      <dgm:prSet presAssocID="{F2340296-2CF1-4FA6-9790-80405101CE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D46676-BC7C-4CC7-82EC-2AB9677F7CE6}" type="pres">
      <dgm:prSet presAssocID="{00C5638E-B032-4E4F-A351-066AC41C025C}" presName="composite" presStyleCnt="0"/>
      <dgm:spPr/>
    </dgm:pt>
    <dgm:pt modelId="{16E6E777-5D00-469B-AC0B-0EC6C2C0E637}" type="pres">
      <dgm:prSet presAssocID="{00C5638E-B032-4E4F-A351-066AC41C02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EB2E32-3082-4C95-AFAC-F819F369DDC0}" type="pres">
      <dgm:prSet presAssocID="{00C5638E-B032-4E4F-A351-066AC41C025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6C27-615F-4D4E-A7B2-48B3D3EB0CA9}" type="pres">
      <dgm:prSet presAssocID="{F920DD54-65B2-478A-AC78-50D1A0DB2C50}" presName="sp" presStyleCnt="0"/>
      <dgm:spPr/>
    </dgm:pt>
    <dgm:pt modelId="{4C67F7F2-F7F7-4C86-B58C-047B637D4674}" type="pres">
      <dgm:prSet presAssocID="{DFD4FE20-8B10-4626-9C99-6B0EA10FC425}" presName="composite" presStyleCnt="0"/>
      <dgm:spPr/>
    </dgm:pt>
    <dgm:pt modelId="{86E8DD5B-B40C-40CB-A8E2-16584ABA4341}" type="pres">
      <dgm:prSet presAssocID="{DFD4FE20-8B10-4626-9C99-6B0EA10FC4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1FB70-425B-4B7B-8917-6F4B009C70C3}" type="pres">
      <dgm:prSet presAssocID="{DFD4FE20-8B10-4626-9C99-6B0EA10FC4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60BC1-4C64-4A80-B2DD-F268F04B1919}" type="pres">
      <dgm:prSet presAssocID="{6F7EB166-CF6B-41F0-8383-1542DC36D649}" presName="sp" presStyleCnt="0"/>
      <dgm:spPr/>
    </dgm:pt>
    <dgm:pt modelId="{8CE673E6-149C-4285-95C9-49D930743912}" type="pres">
      <dgm:prSet presAssocID="{37B69A20-6C16-44C2-A3DF-AF4CB48C4469}" presName="composite" presStyleCnt="0"/>
      <dgm:spPr/>
    </dgm:pt>
    <dgm:pt modelId="{5446D336-E87F-4770-8AF5-0EF6B5C31CEF}" type="pres">
      <dgm:prSet presAssocID="{37B69A20-6C16-44C2-A3DF-AF4CB48C446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842D5-0D2E-4329-83DE-ACAAEE167F88}" type="pres">
      <dgm:prSet presAssocID="{37B69A20-6C16-44C2-A3DF-AF4CB48C446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5CCE9-817F-431D-A728-7BEFEDB9B66F}" type="pres">
      <dgm:prSet presAssocID="{0DD3D789-4DE1-4FD9-A2B5-30B458B7A095}" presName="sp" presStyleCnt="0"/>
      <dgm:spPr/>
    </dgm:pt>
    <dgm:pt modelId="{AE3F0117-F0C4-4665-AAED-0C42542C1D6C}" type="pres">
      <dgm:prSet presAssocID="{896090DC-1C7A-45AB-AA66-776654650D32}" presName="composite" presStyleCnt="0"/>
      <dgm:spPr/>
    </dgm:pt>
    <dgm:pt modelId="{1DFC08B0-451F-4161-A649-0F6EC457FB1B}" type="pres">
      <dgm:prSet presAssocID="{896090DC-1C7A-45AB-AA66-776654650D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43EA33-015D-492E-8F9D-A27532CA9A29}" type="pres">
      <dgm:prSet presAssocID="{896090DC-1C7A-45AB-AA66-776654650D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4A438A-D7A5-4905-B633-C261AD8096EC}" type="presOf" srcId="{37B69A20-6C16-44C2-A3DF-AF4CB48C4469}" destId="{5446D336-E87F-4770-8AF5-0EF6B5C31CEF}" srcOrd="0" destOrd="0" presId="urn:microsoft.com/office/officeart/2005/8/layout/chevron2"/>
    <dgm:cxn modelId="{44723DE8-BBA6-44E8-A4C4-9713FDA26F46}" type="presOf" srcId="{896090DC-1C7A-45AB-AA66-776654650D32}" destId="{1DFC08B0-451F-4161-A649-0F6EC457FB1B}" srcOrd="0" destOrd="0" presId="urn:microsoft.com/office/officeart/2005/8/layout/chevron2"/>
    <dgm:cxn modelId="{1FF68E8F-3881-4BF1-8EBD-975A6428917A}" type="presOf" srcId="{71F1E6E2-CB62-4F74-8580-4549126FC623}" destId="{72EB2E32-3082-4C95-AFAC-F819F369DDC0}" srcOrd="0" destOrd="0" presId="urn:microsoft.com/office/officeart/2005/8/layout/chevron2"/>
    <dgm:cxn modelId="{A6917ED1-AFA3-4691-9F38-97A10A5F0D4A}" srcId="{00C5638E-B032-4E4F-A351-066AC41C025C}" destId="{71F1E6E2-CB62-4F74-8580-4549126FC623}" srcOrd="0" destOrd="0" parTransId="{4F73DC6E-6896-40F5-8AD5-62675B67D942}" sibTransId="{E82C9A7A-F0D5-43A0-899D-E47422E6424D}"/>
    <dgm:cxn modelId="{2C9B820F-A6EC-4270-A0DE-393C9548887F}" srcId="{F2340296-2CF1-4FA6-9790-80405101CE0C}" destId="{00C5638E-B032-4E4F-A351-066AC41C025C}" srcOrd="0" destOrd="0" parTransId="{07780CA5-3E58-4C24-A4B3-B630FD24E40A}" sibTransId="{F920DD54-65B2-478A-AC78-50D1A0DB2C50}"/>
    <dgm:cxn modelId="{DF380F2E-F026-45BE-9486-7AAC368018FE}" type="presOf" srcId="{2ECF78AB-10E2-455D-8A4C-E7C368172DA0}" destId="{816842D5-0D2E-4329-83DE-ACAAEE167F88}" srcOrd="0" destOrd="0" presId="urn:microsoft.com/office/officeart/2005/8/layout/chevron2"/>
    <dgm:cxn modelId="{1B7BA51A-CCF1-4178-85C6-B679FFE03842}" srcId="{F2340296-2CF1-4FA6-9790-80405101CE0C}" destId="{37B69A20-6C16-44C2-A3DF-AF4CB48C4469}" srcOrd="2" destOrd="0" parTransId="{CFE31610-4E7F-426C-837F-2ED168670020}" sibTransId="{0DD3D789-4DE1-4FD9-A2B5-30B458B7A095}"/>
    <dgm:cxn modelId="{448FA94F-8B92-4E0E-A253-1E505518E45C}" srcId="{F2340296-2CF1-4FA6-9790-80405101CE0C}" destId="{DFD4FE20-8B10-4626-9C99-6B0EA10FC425}" srcOrd="1" destOrd="0" parTransId="{85F4C596-070B-43D4-A506-25D669CF1D4B}" sibTransId="{6F7EB166-CF6B-41F0-8383-1542DC36D649}"/>
    <dgm:cxn modelId="{CEA01AE2-D007-4597-8F51-0DE82E0E26E0}" srcId="{F2340296-2CF1-4FA6-9790-80405101CE0C}" destId="{896090DC-1C7A-45AB-AA66-776654650D32}" srcOrd="3" destOrd="0" parTransId="{DB75D167-4012-4092-A30E-90C93B883DDA}" sibTransId="{45DA6293-BA5F-430A-AC9E-B34492E44ED0}"/>
    <dgm:cxn modelId="{E79AE4D6-E46B-4D85-BC90-7880BF84057A}" srcId="{37B69A20-6C16-44C2-A3DF-AF4CB48C4469}" destId="{2ECF78AB-10E2-455D-8A4C-E7C368172DA0}" srcOrd="0" destOrd="0" parTransId="{F0B36D4F-AC63-40E1-BCAF-114C87E32243}" sibTransId="{585297A9-7613-499E-829D-819233DEDAA1}"/>
    <dgm:cxn modelId="{E4ED7E4C-4149-4CD0-947E-D72929D2C4B0}" type="presOf" srcId="{F2340296-2CF1-4FA6-9790-80405101CE0C}" destId="{938BE329-BA73-48CE-B951-7AFCF4A5D9C8}" srcOrd="0" destOrd="0" presId="urn:microsoft.com/office/officeart/2005/8/layout/chevron2"/>
    <dgm:cxn modelId="{9750FE1B-14D1-4BBA-9597-08AB70ABA3C1}" srcId="{DFD4FE20-8B10-4626-9C99-6B0EA10FC425}" destId="{1C6FE64E-0AF6-4354-888B-31EF558C3A2A}" srcOrd="0" destOrd="0" parTransId="{1FA35BC2-8F10-48A8-A438-6DFA4F0A1B6E}" sibTransId="{A4E07DCD-C3C7-49BE-AAC7-FA2BB2BE7405}"/>
    <dgm:cxn modelId="{A93FA47F-99F9-4853-98B0-FA4BBBCAF130}" srcId="{896090DC-1C7A-45AB-AA66-776654650D32}" destId="{708B9FA7-FE59-4FB6-AA3E-4A3F9A44EB10}" srcOrd="0" destOrd="0" parTransId="{3C5A98D3-9203-4860-91FB-7C8A6042A1C0}" sibTransId="{77C29E2C-F891-4BB5-A793-1FB31926ED6B}"/>
    <dgm:cxn modelId="{E32FC77E-7E17-454F-849D-B36EC3DC4020}" type="presOf" srcId="{708B9FA7-FE59-4FB6-AA3E-4A3F9A44EB10}" destId="{6C43EA33-015D-492E-8F9D-A27532CA9A29}" srcOrd="0" destOrd="0" presId="urn:microsoft.com/office/officeart/2005/8/layout/chevron2"/>
    <dgm:cxn modelId="{8B5F774D-AEA2-431E-AAF4-F802D32CAFA0}" type="presOf" srcId="{00C5638E-B032-4E4F-A351-066AC41C025C}" destId="{16E6E777-5D00-469B-AC0B-0EC6C2C0E637}" srcOrd="0" destOrd="0" presId="urn:microsoft.com/office/officeart/2005/8/layout/chevron2"/>
    <dgm:cxn modelId="{347BC77C-95A0-4C0B-9F57-47915D994354}" type="presOf" srcId="{1C6FE64E-0AF6-4354-888B-31EF558C3A2A}" destId="{2291FB70-425B-4B7B-8917-6F4B009C70C3}" srcOrd="0" destOrd="0" presId="urn:microsoft.com/office/officeart/2005/8/layout/chevron2"/>
    <dgm:cxn modelId="{8AD5A137-15C7-409D-914E-83846BC69EAF}" type="presOf" srcId="{DFD4FE20-8B10-4626-9C99-6B0EA10FC425}" destId="{86E8DD5B-B40C-40CB-A8E2-16584ABA4341}" srcOrd="0" destOrd="0" presId="urn:microsoft.com/office/officeart/2005/8/layout/chevron2"/>
    <dgm:cxn modelId="{E9AAFA42-09EB-41D2-8D61-2C67701C6EC4}" type="presParOf" srcId="{938BE329-BA73-48CE-B951-7AFCF4A5D9C8}" destId="{FBD46676-BC7C-4CC7-82EC-2AB9677F7CE6}" srcOrd="0" destOrd="0" presId="urn:microsoft.com/office/officeart/2005/8/layout/chevron2"/>
    <dgm:cxn modelId="{865895BF-A4F6-4A6F-982A-6700B32201C4}" type="presParOf" srcId="{FBD46676-BC7C-4CC7-82EC-2AB9677F7CE6}" destId="{16E6E777-5D00-469B-AC0B-0EC6C2C0E637}" srcOrd="0" destOrd="0" presId="urn:microsoft.com/office/officeart/2005/8/layout/chevron2"/>
    <dgm:cxn modelId="{EEC0800C-E469-4B49-9DCE-176A306C91C7}" type="presParOf" srcId="{FBD46676-BC7C-4CC7-82EC-2AB9677F7CE6}" destId="{72EB2E32-3082-4C95-AFAC-F819F369DDC0}" srcOrd="1" destOrd="0" presId="urn:microsoft.com/office/officeart/2005/8/layout/chevron2"/>
    <dgm:cxn modelId="{3C2BDF6A-42AA-403B-A8A5-C3264052377B}" type="presParOf" srcId="{938BE329-BA73-48CE-B951-7AFCF4A5D9C8}" destId="{E9C26C27-615F-4D4E-A7B2-48B3D3EB0CA9}" srcOrd="1" destOrd="0" presId="urn:microsoft.com/office/officeart/2005/8/layout/chevron2"/>
    <dgm:cxn modelId="{06DECBF4-69D2-45C9-9605-041DDC945C82}" type="presParOf" srcId="{938BE329-BA73-48CE-B951-7AFCF4A5D9C8}" destId="{4C67F7F2-F7F7-4C86-B58C-047B637D4674}" srcOrd="2" destOrd="0" presId="urn:microsoft.com/office/officeart/2005/8/layout/chevron2"/>
    <dgm:cxn modelId="{CE4DC6C2-CF49-4365-978D-A27DA6B4A872}" type="presParOf" srcId="{4C67F7F2-F7F7-4C86-B58C-047B637D4674}" destId="{86E8DD5B-B40C-40CB-A8E2-16584ABA4341}" srcOrd="0" destOrd="0" presId="urn:microsoft.com/office/officeart/2005/8/layout/chevron2"/>
    <dgm:cxn modelId="{9AB93123-765C-4B32-95E1-8EE99DC6726F}" type="presParOf" srcId="{4C67F7F2-F7F7-4C86-B58C-047B637D4674}" destId="{2291FB70-425B-4B7B-8917-6F4B009C70C3}" srcOrd="1" destOrd="0" presId="urn:microsoft.com/office/officeart/2005/8/layout/chevron2"/>
    <dgm:cxn modelId="{F543A174-E749-4E80-868B-F1C3F49866F5}" type="presParOf" srcId="{938BE329-BA73-48CE-B951-7AFCF4A5D9C8}" destId="{66960BC1-4C64-4A80-B2DD-F268F04B1919}" srcOrd="3" destOrd="0" presId="urn:microsoft.com/office/officeart/2005/8/layout/chevron2"/>
    <dgm:cxn modelId="{C95597C7-3E55-4426-B4D5-465290F347B5}" type="presParOf" srcId="{938BE329-BA73-48CE-B951-7AFCF4A5D9C8}" destId="{8CE673E6-149C-4285-95C9-49D930743912}" srcOrd="4" destOrd="0" presId="urn:microsoft.com/office/officeart/2005/8/layout/chevron2"/>
    <dgm:cxn modelId="{8DFB1D5C-E331-465C-BA26-792A86CAB46C}" type="presParOf" srcId="{8CE673E6-149C-4285-95C9-49D930743912}" destId="{5446D336-E87F-4770-8AF5-0EF6B5C31CEF}" srcOrd="0" destOrd="0" presId="urn:microsoft.com/office/officeart/2005/8/layout/chevron2"/>
    <dgm:cxn modelId="{4C464EB9-4B65-48F7-ADD3-B459B4354303}" type="presParOf" srcId="{8CE673E6-149C-4285-95C9-49D930743912}" destId="{816842D5-0D2E-4329-83DE-ACAAEE167F88}" srcOrd="1" destOrd="0" presId="urn:microsoft.com/office/officeart/2005/8/layout/chevron2"/>
    <dgm:cxn modelId="{AB6B9B1A-26B5-49F1-AB5F-D3527C1D60D7}" type="presParOf" srcId="{938BE329-BA73-48CE-B951-7AFCF4A5D9C8}" destId="{6E95CCE9-817F-431D-A728-7BEFEDB9B66F}" srcOrd="5" destOrd="0" presId="urn:microsoft.com/office/officeart/2005/8/layout/chevron2"/>
    <dgm:cxn modelId="{3EC26DCD-D1D7-4783-A670-0335BA9B6468}" type="presParOf" srcId="{938BE329-BA73-48CE-B951-7AFCF4A5D9C8}" destId="{AE3F0117-F0C4-4665-AAED-0C42542C1D6C}" srcOrd="6" destOrd="0" presId="urn:microsoft.com/office/officeart/2005/8/layout/chevron2"/>
    <dgm:cxn modelId="{D1EAB5C3-6848-4B55-B265-B5A1C2460C77}" type="presParOf" srcId="{AE3F0117-F0C4-4665-AAED-0C42542C1D6C}" destId="{1DFC08B0-451F-4161-A649-0F6EC457FB1B}" srcOrd="0" destOrd="0" presId="urn:microsoft.com/office/officeart/2005/8/layout/chevron2"/>
    <dgm:cxn modelId="{E9560A0B-5BF1-4D71-BDC5-9029E14620C5}" type="presParOf" srcId="{AE3F0117-F0C4-4665-AAED-0C42542C1D6C}" destId="{6C43EA33-015D-492E-8F9D-A27532CA9A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120F1-29A4-4A69-9821-88597584AE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B3063-0EC7-46EB-9744-653700C24A87}">
      <dgm:prSet phldrT="[Text]"/>
      <dgm:spPr/>
      <dgm:t>
        <a:bodyPr/>
        <a:lstStyle/>
        <a:p>
          <a:r>
            <a:rPr lang="en-US" dirty="0" smtClean="0"/>
            <a:t>Broad lines in treatment of gout</a:t>
          </a:r>
          <a:endParaRPr lang="en-US" dirty="0"/>
        </a:p>
      </dgm:t>
    </dgm:pt>
    <dgm:pt modelId="{068423E3-BF55-4F13-BCF2-1EBEDB9D9E26}" type="parTrans" cxnId="{A431EC54-41B2-4763-A235-F6242175308F}">
      <dgm:prSet/>
      <dgm:spPr/>
      <dgm:t>
        <a:bodyPr/>
        <a:lstStyle/>
        <a:p>
          <a:endParaRPr lang="en-US"/>
        </a:p>
      </dgm:t>
    </dgm:pt>
    <dgm:pt modelId="{44919D34-D99B-4C8C-A66D-802426DCDC58}" type="sibTrans" cxnId="{A431EC54-41B2-4763-A235-F6242175308F}">
      <dgm:prSet/>
      <dgm:spPr/>
      <dgm:t>
        <a:bodyPr/>
        <a:lstStyle/>
        <a:p>
          <a:endParaRPr lang="en-US"/>
        </a:p>
      </dgm:t>
    </dgm:pt>
    <dgm:pt modelId="{007ED1A0-D4A9-4AE9-AE3E-4493EDAE94C7}">
      <dgm:prSet phldrT="[Text]"/>
      <dgm:spPr/>
      <dgm:t>
        <a:bodyPr/>
        <a:lstStyle/>
        <a:p>
          <a:r>
            <a:rPr lang="en-US" dirty="0" smtClean="0"/>
            <a:t>Non-pharmacologic</a:t>
          </a:r>
          <a:endParaRPr lang="en-US" dirty="0"/>
        </a:p>
      </dgm:t>
    </dgm:pt>
    <dgm:pt modelId="{0D700FEC-D7B4-404B-9838-7EEB929EEE52}" type="parTrans" cxnId="{59E81561-10C8-40A3-A987-E5655B8367B1}">
      <dgm:prSet/>
      <dgm:spPr/>
      <dgm:t>
        <a:bodyPr/>
        <a:lstStyle/>
        <a:p>
          <a:endParaRPr lang="en-US"/>
        </a:p>
      </dgm:t>
    </dgm:pt>
    <dgm:pt modelId="{2A96BCAC-0180-4E1B-936C-A1F82A93F8CD}" type="sibTrans" cxnId="{59E81561-10C8-40A3-A987-E5655B8367B1}">
      <dgm:prSet/>
      <dgm:spPr/>
      <dgm:t>
        <a:bodyPr/>
        <a:lstStyle/>
        <a:p>
          <a:endParaRPr lang="en-US"/>
        </a:p>
      </dgm:t>
    </dgm:pt>
    <dgm:pt modelId="{4B02401B-1722-4414-B829-DD3985B204A9}">
      <dgm:prSet phldrT="[Text]"/>
      <dgm:spPr/>
      <dgm:t>
        <a:bodyPr/>
        <a:lstStyle/>
        <a:p>
          <a:r>
            <a:rPr lang="en-US" dirty="0" smtClean="0"/>
            <a:t>pharmacologic</a:t>
          </a:r>
          <a:endParaRPr lang="en-US" dirty="0"/>
        </a:p>
      </dgm:t>
    </dgm:pt>
    <dgm:pt modelId="{0BC83263-20CC-4588-9B6F-B50F93B258DB}" type="parTrans" cxnId="{32DBB046-4D63-4C9D-B2AB-1F6703369543}">
      <dgm:prSet/>
      <dgm:spPr/>
      <dgm:t>
        <a:bodyPr/>
        <a:lstStyle/>
        <a:p>
          <a:endParaRPr lang="en-US"/>
        </a:p>
      </dgm:t>
    </dgm:pt>
    <dgm:pt modelId="{7923ACB8-AC22-47B2-B623-5054B17DD99E}" type="sibTrans" cxnId="{32DBB046-4D63-4C9D-B2AB-1F6703369543}">
      <dgm:prSet/>
      <dgm:spPr/>
      <dgm:t>
        <a:bodyPr/>
        <a:lstStyle/>
        <a:p>
          <a:endParaRPr lang="en-US"/>
        </a:p>
      </dgm:t>
    </dgm:pt>
    <dgm:pt modelId="{DE68ECDF-00C6-42C5-A60D-48EDBB41785F}">
      <dgm:prSet phldrT="[Text]"/>
      <dgm:spPr/>
      <dgm:t>
        <a:bodyPr/>
        <a:lstStyle/>
        <a:p>
          <a:r>
            <a:rPr lang="en-US" dirty="0" smtClean="0"/>
            <a:t>Acute gouty arthritis</a:t>
          </a:r>
          <a:endParaRPr lang="en-US" dirty="0"/>
        </a:p>
      </dgm:t>
    </dgm:pt>
    <dgm:pt modelId="{B01DEC53-3CB5-453C-B9B9-1DD02F6527B8}" type="parTrans" cxnId="{D7AB7B48-3FF7-4132-8D07-7126562BC4BF}">
      <dgm:prSet/>
      <dgm:spPr/>
      <dgm:t>
        <a:bodyPr/>
        <a:lstStyle/>
        <a:p>
          <a:endParaRPr lang="en-US"/>
        </a:p>
      </dgm:t>
    </dgm:pt>
    <dgm:pt modelId="{97F43A3E-C7AC-4E6F-98CD-44006CB7ADE4}" type="sibTrans" cxnId="{D7AB7B48-3FF7-4132-8D07-7126562BC4BF}">
      <dgm:prSet/>
      <dgm:spPr/>
      <dgm:t>
        <a:bodyPr/>
        <a:lstStyle/>
        <a:p>
          <a:endParaRPr lang="en-US"/>
        </a:p>
      </dgm:t>
    </dgm:pt>
    <dgm:pt modelId="{D6EDA198-D8AF-4722-A5C6-C6BFF324F6D6}">
      <dgm:prSet phldrT="[Text]"/>
      <dgm:spPr/>
      <dgm:t>
        <a:bodyPr/>
        <a:lstStyle/>
        <a:p>
          <a:r>
            <a:rPr lang="en-US" dirty="0" smtClean="0"/>
            <a:t>Prevention of recurrent attack</a:t>
          </a:r>
          <a:endParaRPr lang="en-US" dirty="0"/>
        </a:p>
      </dgm:t>
    </dgm:pt>
    <dgm:pt modelId="{2B2208FA-ABC6-4E35-81F4-0395B8E4D4C2}" type="parTrans" cxnId="{18A90942-202C-4FF3-9CC4-30A9E1A7F50D}">
      <dgm:prSet/>
      <dgm:spPr/>
      <dgm:t>
        <a:bodyPr/>
        <a:lstStyle/>
        <a:p>
          <a:endParaRPr lang="en-US"/>
        </a:p>
      </dgm:t>
    </dgm:pt>
    <dgm:pt modelId="{8BBF383D-E051-4CB5-A325-0C949558F68B}" type="sibTrans" cxnId="{18A90942-202C-4FF3-9CC4-30A9E1A7F50D}">
      <dgm:prSet/>
      <dgm:spPr/>
      <dgm:t>
        <a:bodyPr/>
        <a:lstStyle/>
        <a:p>
          <a:endParaRPr lang="en-US"/>
        </a:p>
      </dgm:t>
    </dgm:pt>
    <dgm:pt modelId="{3978A104-BE69-44E0-B227-466F7E11157B}" type="pres">
      <dgm:prSet presAssocID="{BD7120F1-29A4-4A69-9821-88597584AE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EB954-4106-4838-B70D-ACD2DEB59C60}" type="pres">
      <dgm:prSet presAssocID="{FFAB3063-0EC7-46EB-9744-653700C24A87}" presName="hierRoot1" presStyleCnt="0"/>
      <dgm:spPr/>
    </dgm:pt>
    <dgm:pt modelId="{F6E0ADE7-7DE5-47F6-B577-25D1D1633520}" type="pres">
      <dgm:prSet presAssocID="{FFAB3063-0EC7-46EB-9744-653700C24A87}" presName="composite" presStyleCnt="0"/>
      <dgm:spPr/>
    </dgm:pt>
    <dgm:pt modelId="{63C30163-1C6E-43A1-9A9B-9C71B86333AE}" type="pres">
      <dgm:prSet presAssocID="{FFAB3063-0EC7-46EB-9744-653700C24A87}" presName="background" presStyleLbl="node0" presStyleIdx="0" presStyleCnt="1"/>
      <dgm:spPr/>
    </dgm:pt>
    <dgm:pt modelId="{02C52852-2ED4-4BB4-900D-C64E2A1FC5F2}" type="pres">
      <dgm:prSet presAssocID="{FFAB3063-0EC7-46EB-9744-653700C24A87}" presName="text" presStyleLbl="fgAcc0" presStyleIdx="0" presStyleCnt="1" custLinFactNeighborX="25591" custLinFactNeighborY="18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9B2C6-F941-4A19-87B3-0844E1A27197}" type="pres">
      <dgm:prSet presAssocID="{FFAB3063-0EC7-46EB-9744-653700C24A87}" presName="hierChild2" presStyleCnt="0"/>
      <dgm:spPr/>
    </dgm:pt>
    <dgm:pt modelId="{4FF84354-1502-4657-9B41-DFF6FDB387E1}" type="pres">
      <dgm:prSet presAssocID="{0D700FEC-D7B4-404B-9838-7EEB929EEE5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366B1E6-0B10-4F88-B09E-948A67092B25}" type="pres">
      <dgm:prSet presAssocID="{007ED1A0-D4A9-4AE9-AE3E-4493EDAE94C7}" presName="hierRoot2" presStyleCnt="0"/>
      <dgm:spPr/>
    </dgm:pt>
    <dgm:pt modelId="{C73E380E-81B5-4974-BE5E-9375C0C43559}" type="pres">
      <dgm:prSet presAssocID="{007ED1A0-D4A9-4AE9-AE3E-4493EDAE94C7}" presName="composite2" presStyleCnt="0"/>
      <dgm:spPr/>
    </dgm:pt>
    <dgm:pt modelId="{062445CF-16B7-4707-9152-B16703F1EA59}" type="pres">
      <dgm:prSet presAssocID="{007ED1A0-D4A9-4AE9-AE3E-4493EDAE94C7}" presName="background2" presStyleLbl="node2" presStyleIdx="0" presStyleCnt="2"/>
      <dgm:spPr/>
    </dgm:pt>
    <dgm:pt modelId="{272F3771-0C5F-47DB-ADED-5673D84DEC8A}" type="pres">
      <dgm:prSet presAssocID="{007ED1A0-D4A9-4AE9-AE3E-4493EDAE94C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CAFC5-779E-4728-B6D9-2E7C501CDC5F}" type="pres">
      <dgm:prSet presAssocID="{007ED1A0-D4A9-4AE9-AE3E-4493EDAE94C7}" presName="hierChild3" presStyleCnt="0"/>
      <dgm:spPr/>
    </dgm:pt>
    <dgm:pt modelId="{21F26707-BBE1-491F-8A98-8B988993501E}" type="pres">
      <dgm:prSet presAssocID="{0BC83263-20CC-4588-9B6F-B50F93B258D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906C64C-9269-422A-A72A-C979ACCFDEB4}" type="pres">
      <dgm:prSet presAssocID="{4B02401B-1722-4414-B829-DD3985B204A9}" presName="hierRoot2" presStyleCnt="0"/>
      <dgm:spPr/>
    </dgm:pt>
    <dgm:pt modelId="{FDD23EB7-E5FB-4A47-8E77-A491746C9B54}" type="pres">
      <dgm:prSet presAssocID="{4B02401B-1722-4414-B829-DD3985B204A9}" presName="composite2" presStyleCnt="0"/>
      <dgm:spPr/>
    </dgm:pt>
    <dgm:pt modelId="{AAC9F183-C158-4603-85EF-9342ACE1C0B5}" type="pres">
      <dgm:prSet presAssocID="{4B02401B-1722-4414-B829-DD3985B204A9}" presName="background2" presStyleLbl="node2" presStyleIdx="1" presStyleCnt="2"/>
      <dgm:spPr/>
    </dgm:pt>
    <dgm:pt modelId="{3E3381B5-97A5-45C7-90F8-81461F212CA2}" type="pres">
      <dgm:prSet presAssocID="{4B02401B-1722-4414-B829-DD3985B204A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620BE-E85F-4741-BEEB-35A425652D0A}" type="pres">
      <dgm:prSet presAssocID="{4B02401B-1722-4414-B829-DD3985B204A9}" presName="hierChild3" presStyleCnt="0"/>
      <dgm:spPr/>
    </dgm:pt>
    <dgm:pt modelId="{56E52094-06AB-4520-B226-C858ABC097C8}" type="pres">
      <dgm:prSet presAssocID="{B01DEC53-3CB5-453C-B9B9-1DD02F6527B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C4F3952-F7D4-4D74-BC0E-DDFB09321058}" type="pres">
      <dgm:prSet presAssocID="{DE68ECDF-00C6-42C5-A60D-48EDBB41785F}" presName="hierRoot3" presStyleCnt="0"/>
      <dgm:spPr/>
    </dgm:pt>
    <dgm:pt modelId="{F0C3A835-C7D4-457A-B3B0-2ED0EA75AEB7}" type="pres">
      <dgm:prSet presAssocID="{DE68ECDF-00C6-42C5-A60D-48EDBB41785F}" presName="composite3" presStyleCnt="0"/>
      <dgm:spPr/>
    </dgm:pt>
    <dgm:pt modelId="{432E7DEF-A4AA-435A-8E2F-047858E97081}" type="pres">
      <dgm:prSet presAssocID="{DE68ECDF-00C6-42C5-A60D-48EDBB41785F}" presName="background3" presStyleLbl="node3" presStyleIdx="0" presStyleCnt="2"/>
      <dgm:spPr/>
    </dgm:pt>
    <dgm:pt modelId="{66380026-0D64-4874-8326-2983591E0BEB}" type="pres">
      <dgm:prSet presAssocID="{DE68ECDF-00C6-42C5-A60D-48EDBB41785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EF137-00B9-4D83-8B74-4C01B502FC9C}" type="pres">
      <dgm:prSet presAssocID="{DE68ECDF-00C6-42C5-A60D-48EDBB41785F}" presName="hierChild4" presStyleCnt="0"/>
      <dgm:spPr/>
    </dgm:pt>
    <dgm:pt modelId="{25E5FCEC-0905-4038-B471-F8D0ECBEADE1}" type="pres">
      <dgm:prSet presAssocID="{2B2208FA-ABC6-4E35-81F4-0395B8E4D4C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DF0B719-0830-4C46-AA23-A9F449B41198}" type="pres">
      <dgm:prSet presAssocID="{D6EDA198-D8AF-4722-A5C6-C6BFF324F6D6}" presName="hierRoot3" presStyleCnt="0"/>
      <dgm:spPr/>
    </dgm:pt>
    <dgm:pt modelId="{C529B4A7-DF96-4FF8-B556-661911C9B5DD}" type="pres">
      <dgm:prSet presAssocID="{D6EDA198-D8AF-4722-A5C6-C6BFF324F6D6}" presName="composite3" presStyleCnt="0"/>
      <dgm:spPr/>
    </dgm:pt>
    <dgm:pt modelId="{2E86E2AD-6A05-4048-9846-269A4C830F2F}" type="pres">
      <dgm:prSet presAssocID="{D6EDA198-D8AF-4722-A5C6-C6BFF324F6D6}" presName="background3" presStyleLbl="node3" presStyleIdx="1" presStyleCnt="2"/>
      <dgm:spPr/>
    </dgm:pt>
    <dgm:pt modelId="{385BD80D-0B08-437E-B6CA-73C016327088}" type="pres">
      <dgm:prSet presAssocID="{D6EDA198-D8AF-4722-A5C6-C6BFF324F6D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7828A-1DDA-42CF-B7F6-DCA1A5F06B62}" type="pres">
      <dgm:prSet presAssocID="{D6EDA198-D8AF-4722-A5C6-C6BFF324F6D6}" presName="hierChild4" presStyleCnt="0"/>
      <dgm:spPr/>
    </dgm:pt>
  </dgm:ptLst>
  <dgm:cxnLst>
    <dgm:cxn modelId="{59E81561-10C8-40A3-A987-E5655B8367B1}" srcId="{FFAB3063-0EC7-46EB-9744-653700C24A87}" destId="{007ED1A0-D4A9-4AE9-AE3E-4493EDAE94C7}" srcOrd="0" destOrd="0" parTransId="{0D700FEC-D7B4-404B-9838-7EEB929EEE52}" sibTransId="{2A96BCAC-0180-4E1B-936C-A1F82A93F8CD}"/>
    <dgm:cxn modelId="{A431EC54-41B2-4763-A235-F6242175308F}" srcId="{BD7120F1-29A4-4A69-9821-88597584AEB6}" destId="{FFAB3063-0EC7-46EB-9744-653700C24A87}" srcOrd="0" destOrd="0" parTransId="{068423E3-BF55-4F13-BCF2-1EBEDB9D9E26}" sibTransId="{44919D34-D99B-4C8C-A66D-802426DCDC58}"/>
    <dgm:cxn modelId="{72A27B41-65D6-4EEB-AF95-94EF152C943E}" type="presOf" srcId="{0BC83263-20CC-4588-9B6F-B50F93B258DB}" destId="{21F26707-BBE1-491F-8A98-8B988993501E}" srcOrd="0" destOrd="0" presId="urn:microsoft.com/office/officeart/2005/8/layout/hierarchy1"/>
    <dgm:cxn modelId="{32DBB046-4D63-4C9D-B2AB-1F6703369543}" srcId="{FFAB3063-0EC7-46EB-9744-653700C24A87}" destId="{4B02401B-1722-4414-B829-DD3985B204A9}" srcOrd="1" destOrd="0" parTransId="{0BC83263-20CC-4588-9B6F-B50F93B258DB}" sibTransId="{7923ACB8-AC22-47B2-B623-5054B17DD99E}"/>
    <dgm:cxn modelId="{1821463A-BAF9-4F58-A5AD-3E0870971A76}" type="presOf" srcId="{DE68ECDF-00C6-42C5-A60D-48EDBB41785F}" destId="{66380026-0D64-4874-8326-2983591E0BEB}" srcOrd="0" destOrd="0" presId="urn:microsoft.com/office/officeart/2005/8/layout/hierarchy1"/>
    <dgm:cxn modelId="{18A90942-202C-4FF3-9CC4-30A9E1A7F50D}" srcId="{4B02401B-1722-4414-B829-DD3985B204A9}" destId="{D6EDA198-D8AF-4722-A5C6-C6BFF324F6D6}" srcOrd="1" destOrd="0" parTransId="{2B2208FA-ABC6-4E35-81F4-0395B8E4D4C2}" sibTransId="{8BBF383D-E051-4CB5-A325-0C949558F68B}"/>
    <dgm:cxn modelId="{9C86BBCF-93C7-4E47-8F45-78ECD43DB1FA}" type="presOf" srcId="{D6EDA198-D8AF-4722-A5C6-C6BFF324F6D6}" destId="{385BD80D-0B08-437E-B6CA-73C016327088}" srcOrd="0" destOrd="0" presId="urn:microsoft.com/office/officeart/2005/8/layout/hierarchy1"/>
    <dgm:cxn modelId="{4775FADB-6955-4056-96EA-C707E7299096}" type="presOf" srcId="{2B2208FA-ABC6-4E35-81F4-0395B8E4D4C2}" destId="{25E5FCEC-0905-4038-B471-F8D0ECBEADE1}" srcOrd="0" destOrd="0" presId="urn:microsoft.com/office/officeart/2005/8/layout/hierarchy1"/>
    <dgm:cxn modelId="{8C3FF22E-58E1-4A82-9D52-B6638C2B33BE}" type="presOf" srcId="{4B02401B-1722-4414-B829-DD3985B204A9}" destId="{3E3381B5-97A5-45C7-90F8-81461F212CA2}" srcOrd="0" destOrd="0" presId="urn:microsoft.com/office/officeart/2005/8/layout/hierarchy1"/>
    <dgm:cxn modelId="{6580F889-DFF3-4C59-AF86-B9BE811A0456}" type="presOf" srcId="{B01DEC53-3CB5-453C-B9B9-1DD02F6527B8}" destId="{56E52094-06AB-4520-B226-C858ABC097C8}" srcOrd="0" destOrd="0" presId="urn:microsoft.com/office/officeart/2005/8/layout/hierarchy1"/>
    <dgm:cxn modelId="{0A6E2AFA-42BC-47FE-931E-99FD35E2A24A}" type="presOf" srcId="{0D700FEC-D7B4-404B-9838-7EEB929EEE52}" destId="{4FF84354-1502-4657-9B41-DFF6FDB387E1}" srcOrd="0" destOrd="0" presId="urn:microsoft.com/office/officeart/2005/8/layout/hierarchy1"/>
    <dgm:cxn modelId="{08F806FD-E77E-475C-B933-05C5C106BA3E}" type="presOf" srcId="{007ED1A0-D4A9-4AE9-AE3E-4493EDAE94C7}" destId="{272F3771-0C5F-47DB-ADED-5673D84DEC8A}" srcOrd="0" destOrd="0" presId="urn:microsoft.com/office/officeart/2005/8/layout/hierarchy1"/>
    <dgm:cxn modelId="{3C716955-D399-4BE8-9F96-2A2717B7D86D}" type="presOf" srcId="{BD7120F1-29A4-4A69-9821-88597584AEB6}" destId="{3978A104-BE69-44E0-B227-466F7E11157B}" srcOrd="0" destOrd="0" presId="urn:microsoft.com/office/officeart/2005/8/layout/hierarchy1"/>
    <dgm:cxn modelId="{D7AB7B48-3FF7-4132-8D07-7126562BC4BF}" srcId="{4B02401B-1722-4414-B829-DD3985B204A9}" destId="{DE68ECDF-00C6-42C5-A60D-48EDBB41785F}" srcOrd="0" destOrd="0" parTransId="{B01DEC53-3CB5-453C-B9B9-1DD02F6527B8}" sibTransId="{97F43A3E-C7AC-4E6F-98CD-44006CB7ADE4}"/>
    <dgm:cxn modelId="{E7C818FC-0B06-4C0E-9936-D9BDA2C22892}" type="presOf" srcId="{FFAB3063-0EC7-46EB-9744-653700C24A87}" destId="{02C52852-2ED4-4BB4-900D-C64E2A1FC5F2}" srcOrd="0" destOrd="0" presId="urn:microsoft.com/office/officeart/2005/8/layout/hierarchy1"/>
    <dgm:cxn modelId="{E5012B34-706C-4FDA-89BC-640491545B29}" type="presParOf" srcId="{3978A104-BE69-44E0-B227-466F7E11157B}" destId="{8B7EB954-4106-4838-B70D-ACD2DEB59C60}" srcOrd="0" destOrd="0" presId="urn:microsoft.com/office/officeart/2005/8/layout/hierarchy1"/>
    <dgm:cxn modelId="{38BC382A-B519-4DA6-8E62-2ACB146A7374}" type="presParOf" srcId="{8B7EB954-4106-4838-B70D-ACD2DEB59C60}" destId="{F6E0ADE7-7DE5-47F6-B577-25D1D1633520}" srcOrd="0" destOrd="0" presId="urn:microsoft.com/office/officeart/2005/8/layout/hierarchy1"/>
    <dgm:cxn modelId="{7911DEF0-4C21-4F26-8733-2401A84B586D}" type="presParOf" srcId="{F6E0ADE7-7DE5-47F6-B577-25D1D1633520}" destId="{63C30163-1C6E-43A1-9A9B-9C71B86333AE}" srcOrd="0" destOrd="0" presId="urn:microsoft.com/office/officeart/2005/8/layout/hierarchy1"/>
    <dgm:cxn modelId="{371878F1-DD75-4F5D-B1E2-0963956EA1E9}" type="presParOf" srcId="{F6E0ADE7-7DE5-47F6-B577-25D1D1633520}" destId="{02C52852-2ED4-4BB4-900D-C64E2A1FC5F2}" srcOrd="1" destOrd="0" presId="urn:microsoft.com/office/officeart/2005/8/layout/hierarchy1"/>
    <dgm:cxn modelId="{757E822F-84DA-4391-A891-F6112AC9E2F9}" type="presParOf" srcId="{8B7EB954-4106-4838-B70D-ACD2DEB59C60}" destId="{0F69B2C6-F941-4A19-87B3-0844E1A27197}" srcOrd="1" destOrd="0" presId="urn:microsoft.com/office/officeart/2005/8/layout/hierarchy1"/>
    <dgm:cxn modelId="{EEEA3804-30A7-4555-A0D8-FC7E3059002B}" type="presParOf" srcId="{0F69B2C6-F941-4A19-87B3-0844E1A27197}" destId="{4FF84354-1502-4657-9B41-DFF6FDB387E1}" srcOrd="0" destOrd="0" presId="urn:microsoft.com/office/officeart/2005/8/layout/hierarchy1"/>
    <dgm:cxn modelId="{7A52F2DD-7865-4EB2-AB75-091F9174C205}" type="presParOf" srcId="{0F69B2C6-F941-4A19-87B3-0844E1A27197}" destId="{1366B1E6-0B10-4F88-B09E-948A67092B25}" srcOrd="1" destOrd="0" presId="urn:microsoft.com/office/officeart/2005/8/layout/hierarchy1"/>
    <dgm:cxn modelId="{7ADDDC3C-A5D8-4E5E-9953-354C6D05E603}" type="presParOf" srcId="{1366B1E6-0B10-4F88-B09E-948A67092B25}" destId="{C73E380E-81B5-4974-BE5E-9375C0C43559}" srcOrd="0" destOrd="0" presId="urn:microsoft.com/office/officeart/2005/8/layout/hierarchy1"/>
    <dgm:cxn modelId="{30D4297C-61DF-41FC-91F0-541F446A93B5}" type="presParOf" srcId="{C73E380E-81B5-4974-BE5E-9375C0C43559}" destId="{062445CF-16B7-4707-9152-B16703F1EA59}" srcOrd="0" destOrd="0" presId="urn:microsoft.com/office/officeart/2005/8/layout/hierarchy1"/>
    <dgm:cxn modelId="{0B1E4033-78EC-4785-9CDB-9B6AA630CD97}" type="presParOf" srcId="{C73E380E-81B5-4974-BE5E-9375C0C43559}" destId="{272F3771-0C5F-47DB-ADED-5673D84DEC8A}" srcOrd="1" destOrd="0" presId="urn:microsoft.com/office/officeart/2005/8/layout/hierarchy1"/>
    <dgm:cxn modelId="{88E23CE5-C8A8-43D7-A388-AEFD9CEAA726}" type="presParOf" srcId="{1366B1E6-0B10-4F88-B09E-948A67092B25}" destId="{84FCAFC5-779E-4728-B6D9-2E7C501CDC5F}" srcOrd="1" destOrd="0" presId="urn:microsoft.com/office/officeart/2005/8/layout/hierarchy1"/>
    <dgm:cxn modelId="{CCA003B4-C7E7-4D76-9919-08732D9B32EC}" type="presParOf" srcId="{0F69B2C6-F941-4A19-87B3-0844E1A27197}" destId="{21F26707-BBE1-491F-8A98-8B988993501E}" srcOrd="2" destOrd="0" presId="urn:microsoft.com/office/officeart/2005/8/layout/hierarchy1"/>
    <dgm:cxn modelId="{3F470B8E-5E66-4CCB-844A-1F1EE6751082}" type="presParOf" srcId="{0F69B2C6-F941-4A19-87B3-0844E1A27197}" destId="{C906C64C-9269-422A-A72A-C979ACCFDEB4}" srcOrd="3" destOrd="0" presId="urn:microsoft.com/office/officeart/2005/8/layout/hierarchy1"/>
    <dgm:cxn modelId="{5C7EBD77-5C2E-40FB-ADFD-A5FAD06807F0}" type="presParOf" srcId="{C906C64C-9269-422A-A72A-C979ACCFDEB4}" destId="{FDD23EB7-E5FB-4A47-8E77-A491746C9B54}" srcOrd="0" destOrd="0" presId="urn:microsoft.com/office/officeart/2005/8/layout/hierarchy1"/>
    <dgm:cxn modelId="{E5EDA63D-BB97-4BF1-AE8D-AA16F6F7BCBA}" type="presParOf" srcId="{FDD23EB7-E5FB-4A47-8E77-A491746C9B54}" destId="{AAC9F183-C158-4603-85EF-9342ACE1C0B5}" srcOrd="0" destOrd="0" presId="urn:microsoft.com/office/officeart/2005/8/layout/hierarchy1"/>
    <dgm:cxn modelId="{DE5E0646-27E6-4055-A6AE-59A9BC2D5A6A}" type="presParOf" srcId="{FDD23EB7-E5FB-4A47-8E77-A491746C9B54}" destId="{3E3381B5-97A5-45C7-90F8-81461F212CA2}" srcOrd="1" destOrd="0" presId="urn:microsoft.com/office/officeart/2005/8/layout/hierarchy1"/>
    <dgm:cxn modelId="{074399E5-6DFF-4BC3-8A67-41327B88A4D8}" type="presParOf" srcId="{C906C64C-9269-422A-A72A-C979ACCFDEB4}" destId="{77F620BE-E85F-4741-BEEB-35A425652D0A}" srcOrd="1" destOrd="0" presId="urn:microsoft.com/office/officeart/2005/8/layout/hierarchy1"/>
    <dgm:cxn modelId="{D6E7ABA8-3D2F-4889-B8F9-E3090F205737}" type="presParOf" srcId="{77F620BE-E85F-4741-BEEB-35A425652D0A}" destId="{56E52094-06AB-4520-B226-C858ABC097C8}" srcOrd="0" destOrd="0" presId="urn:microsoft.com/office/officeart/2005/8/layout/hierarchy1"/>
    <dgm:cxn modelId="{70CCD50F-FE6C-445D-9BEA-221A287ACE10}" type="presParOf" srcId="{77F620BE-E85F-4741-BEEB-35A425652D0A}" destId="{BC4F3952-F7D4-4D74-BC0E-DDFB09321058}" srcOrd="1" destOrd="0" presId="urn:microsoft.com/office/officeart/2005/8/layout/hierarchy1"/>
    <dgm:cxn modelId="{4B26E56A-6C42-4ABC-B68F-43F9B53E0ED5}" type="presParOf" srcId="{BC4F3952-F7D4-4D74-BC0E-DDFB09321058}" destId="{F0C3A835-C7D4-457A-B3B0-2ED0EA75AEB7}" srcOrd="0" destOrd="0" presId="urn:microsoft.com/office/officeart/2005/8/layout/hierarchy1"/>
    <dgm:cxn modelId="{338B5711-0002-4FA6-ADBA-88B7357AE5DE}" type="presParOf" srcId="{F0C3A835-C7D4-457A-B3B0-2ED0EA75AEB7}" destId="{432E7DEF-A4AA-435A-8E2F-047858E97081}" srcOrd="0" destOrd="0" presId="urn:microsoft.com/office/officeart/2005/8/layout/hierarchy1"/>
    <dgm:cxn modelId="{F3FAE55E-D7B2-4BC3-B3E7-BCB17EE33BE9}" type="presParOf" srcId="{F0C3A835-C7D4-457A-B3B0-2ED0EA75AEB7}" destId="{66380026-0D64-4874-8326-2983591E0BEB}" srcOrd="1" destOrd="0" presId="urn:microsoft.com/office/officeart/2005/8/layout/hierarchy1"/>
    <dgm:cxn modelId="{66BE7A93-A243-4701-9F9C-4DBB1218BD13}" type="presParOf" srcId="{BC4F3952-F7D4-4D74-BC0E-DDFB09321058}" destId="{F6EEF137-00B9-4D83-8B74-4C01B502FC9C}" srcOrd="1" destOrd="0" presId="urn:microsoft.com/office/officeart/2005/8/layout/hierarchy1"/>
    <dgm:cxn modelId="{C4D0CF4D-21D8-4709-9E2C-07A2957F27D3}" type="presParOf" srcId="{77F620BE-E85F-4741-BEEB-35A425652D0A}" destId="{25E5FCEC-0905-4038-B471-F8D0ECBEADE1}" srcOrd="2" destOrd="0" presId="urn:microsoft.com/office/officeart/2005/8/layout/hierarchy1"/>
    <dgm:cxn modelId="{2085E0E6-832F-440A-8313-D1D6EFA94ABC}" type="presParOf" srcId="{77F620BE-E85F-4741-BEEB-35A425652D0A}" destId="{3DF0B719-0830-4C46-AA23-A9F449B41198}" srcOrd="3" destOrd="0" presId="urn:microsoft.com/office/officeart/2005/8/layout/hierarchy1"/>
    <dgm:cxn modelId="{297A7512-244A-438E-A60C-FC3F9691C8DB}" type="presParOf" srcId="{3DF0B719-0830-4C46-AA23-A9F449B41198}" destId="{C529B4A7-DF96-4FF8-B556-661911C9B5DD}" srcOrd="0" destOrd="0" presId="urn:microsoft.com/office/officeart/2005/8/layout/hierarchy1"/>
    <dgm:cxn modelId="{83417296-2153-4A93-982E-2B9DC35B2A4B}" type="presParOf" srcId="{C529B4A7-DF96-4FF8-B556-661911C9B5DD}" destId="{2E86E2AD-6A05-4048-9846-269A4C830F2F}" srcOrd="0" destOrd="0" presId="urn:microsoft.com/office/officeart/2005/8/layout/hierarchy1"/>
    <dgm:cxn modelId="{63BCD966-A4BA-4D3C-8F7D-81044D4C2A90}" type="presParOf" srcId="{C529B4A7-DF96-4FF8-B556-661911C9B5DD}" destId="{385BD80D-0B08-437E-B6CA-73C016327088}" srcOrd="1" destOrd="0" presId="urn:microsoft.com/office/officeart/2005/8/layout/hierarchy1"/>
    <dgm:cxn modelId="{77CEC275-5DB9-464F-A0E4-16F283B6B402}" type="presParOf" srcId="{3DF0B719-0830-4C46-AA23-A9F449B41198}" destId="{5BC7828A-1DDA-42CF-B7F6-DCA1A5F06B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864D9-FBB9-4239-92AC-0F0B85414B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983EE-2798-4F8E-AE3A-46AC5949FA57}">
      <dgm:prSet phldrT="[Text]"/>
      <dgm:spPr/>
      <dgm:t>
        <a:bodyPr/>
        <a:lstStyle/>
        <a:p>
          <a:r>
            <a:rPr lang="en-US" dirty="0" smtClean="0"/>
            <a:t>Acute gouty arthritis</a:t>
          </a:r>
          <a:endParaRPr lang="en-US" dirty="0"/>
        </a:p>
      </dgm:t>
    </dgm:pt>
    <dgm:pt modelId="{15FDB64D-AC37-46ED-A089-57850A380E98}" type="parTrans" cxnId="{A7359155-4DC4-4887-BE32-E85C5BF51487}">
      <dgm:prSet/>
      <dgm:spPr/>
      <dgm:t>
        <a:bodyPr/>
        <a:lstStyle/>
        <a:p>
          <a:endParaRPr lang="en-US"/>
        </a:p>
      </dgm:t>
    </dgm:pt>
    <dgm:pt modelId="{8866CA13-34C9-4B1C-8A5F-3AE924ACA598}" type="sibTrans" cxnId="{A7359155-4DC4-4887-BE32-E85C5BF51487}">
      <dgm:prSet/>
      <dgm:spPr/>
      <dgm:t>
        <a:bodyPr/>
        <a:lstStyle/>
        <a:p>
          <a:endParaRPr lang="en-US"/>
        </a:p>
      </dgm:t>
    </dgm:pt>
    <dgm:pt modelId="{F10C5892-DDE4-4628-A608-A2ACD0B200AE}">
      <dgm:prSet phldrT="[Text]"/>
      <dgm:spPr/>
      <dgm:t>
        <a:bodyPr/>
        <a:lstStyle/>
        <a:p>
          <a:r>
            <a:rPr lang="en-US" dirty="0" smtClean="0"/>
            <a:t>NSAIDs</a:t>
          </a:r>
          <a:endParaRPr lang="en-US" dirty="0"/>
        </a:p>
      </dgm:t>
    </dgm:pt>
    <dgm:pt modelId="{47D9BAD8-F17D-44B8-B04B-B894DD7C87EF}" type="parTrans" cxnId="{575B1238-1436-4BAF-9700-16869FBEA5CB}">
      <dgm:prSet/>
      <dgm:spPr/>
      <dgm:t>
        <a:bodyPr/>
        <a:lstStyle/>
        <a:p>
          <a:endParaRPr lang="en-US"/>
        </a:p>
      </dgm:t>
    </dgm:pt>
    <dgm:pt modelId="{75B4F787-3984-455A-8859-12B01A447586}" type="sibTrans" cxnId="{575B1238-1436-4BAF-9700-16869FBEA5CB}">
      <dgm:prSet/>
      <dgm:spPr/>
      <dgm:t>
        <a:bodyPr/>
        <a:lstStyle/>
        <a:p>
          <a:endParaRPr lang="en-US"/>
        </a:p>
      </dgm:t>
    </dgm:pt>
    <dgm:pt modelId="{51FDB56A-535F-4B20-AEFD-73182631C3C0}">
      <dgm:prSet phldrT="[Text]"/>
      <dgm:spPr/>
      <dgm:t>
        <a:bodyPr/>
        <a:lstStyle/>
        <a:p>
          <a:r>
            <a:rPr lang="en-US" dirty="0" err="1" smtClean="0"/>
            <a:t>Colchicine</a:t>
          </a:r>
          <a:endParaRPr lang="en-US" dirty="0"/>
        </a:p>
      </dgm:t>
    </dgm:pt>
    <dgm:pt modelId="{ABC18ED6-105A-4E5F-AF2B-6FE9714E4454}" type="parTrans" cxnId="{294585B8-F8A4-44C6-9E6B-436A189953ED}">
      <dgm:prSet/>
      <dgm:spPr/>
      <dgm:t>
        <a:bodyPr/>
        <a:lstStyle/>
        <a:p>
          <a:endParaRPr lang="en-US"/>
        </a:p>
      </dgm:t>
    </dgm:pt>
    <dgm:pt modelId="{3622DEFA-6334-46BB-96D3-C7FABF86B3DB}" type="sibTrans" cxnId="{294585B8-F8A4-44C6-9E6B-436A189953ED}">
      <dgm:prSet/>
      <dgm:spPr/>
      <dgm:t>
        <a:bodyPr/>
        <a:lstStyle/>
        <a:p>
          <a:endParaRPr lang="en-US"/>
        </a:p>
      </dgm:t>
    </dgm:pt>
    <dgm:pt modelId="{94CC4A06-D8AD-434A-9F07-892097F01336}">
      <dgm:prSet phldrT="[Text]"/>
      <dgm:spPr/>
      <dgm:t>
        <a:bodyPr/>
        <a:lstStyle/>
        <a:p>
          <a:r>
            <a:rPr lang="en-US" dirty="0" smtClean="0"/>
            <a:t>Corticosteroid</a:t>
          </a:r>
          <a:endParaRPr lang="en-US" dirty="0"/>
        </a:p>
      </dgm:t>
    </dgm:pt>
    <dgm:pt modelId="{53A8B65D-36DD-46A2-8E33-DE11711C355C}" type="parTrans" cxnId="{22DBDC86-FA41-4B06-ADCE-27E004B96952}">
      <dgm:prSet/>
      <dgm:spPr/>
      <dgm:t>
        <a:bodyPr/>
        <a:lstStyle/>
        <a:p>
          <a:endParaRPr lang="en-US"/>
        </a:p>
      </dgm:t>
    </dgm:pt>
    <dgm:pt modelId="{6D139186-53F8-4A8D-939A-76294CF81083}" type="sibTrans" cxnId="{22DBDC86-FA41-4B06-ADCE-27E004B96952}">
      <dgm:prSet/>
      <dgm:spPr/>
      <dgm:t>
        <a:bodyPr/>
        <a:lstStyle/>
        <a:p>
          <a:endParaRPr lang="en-US"/>
        </a:p>
      </dgm:t>
    </dgm:pt>
    <dgm:pt modelId="{7D53C13A-8E33-4CC1-94DE-F9BCE2CDE947}" type="pres">
      <dgm:prSet presAssocID="{6A3864D9-FBB9-4239-92AC-0F0B85414B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D0C4CE-F36D-403B-A688-078D369852F1}" type="pres">
      <dgm:prSet presAssocID="{0E6983EE-2798-4F8E-AE3A-46AC5949FA57}" presName="hierRoot1" presStyleCnt="0"/>
      <dgm:spPr/>
    </dgm:pt>
    <dgm:pt modelId="{7C78C6F2-1068-4C98-A586-BD9FEF70511B}" type="pres">
      <dgm:prSet presAssocID="{0E6983EE-2798-4F8E-AE3A-46AC5949FA57}" presName="composite" presStyleCnt="0"/>
      <dgm:spPr/>
    </dgm:pt>
    <dgm:pt modelId="{886291B6-4415-4386-8535-A6AD0198ADBF}" type="pres">
      <dgm:prSet presAssocID="{0E6983EE-2798-4F8E-AE3A-46AC5949FA57}" presName="background" presStyleLbl="node0" presStyleIdx="0" presStyleCnt="1"/>
      <dgm:spPr/>
    </dgm:pt>
    <dgm:pt modelId="{8B17A12D-83FC-48D4-8DFB-98A480B44125}" type="pres">
      <dgm:prSet presAssocID="{0E6983EE-2798-4F8E-AE3A-46AC5949FA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A2C77-39F4-430E-B007-9548BFC772E0}" type="pres">
      <dgm:prSet presAssocID="{0E6983EE-2798-4F8E-AE3A-46AC5949FA57}" presName="hierChild2" presStyleCnt="0"/>
      <dgm:spPr/>
    </dgm:pt>
    <dgm:pt modelId="{330EDC4C-D608-4CD9-A369-A552D2E2C6BA}" type="pres">
      <dgm:prSet presAssocID="{47D9BAD8-F17D-44B8-B04B-B894DD7C87EF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93A253F-934D-424C-BE7F-0B6103C87939}" type="pres">
      <dgm:prSet presAssocID="{F10C5892-DDE4-4628-A608-A2ACD0B200AE}" presName="hierRoot2" presStyleCnt="0"/>
      <dgm:spPr/>
    </dgm:pt>
    <dgm:pt modelId="{6164AFDB-E3AF-4FE8-89C0-435E077D4945}" type="pres">
      <dgm:prSet presAssocID="{F10C5892-DDE4-4628-A608-A2ACD0B200AE}" presName="composite2" presStyleCnt="0"/>
      <dgm:spPr/>
    </dgm:pt>
    <dgm:pt modelId="{B531A055-3792-462A-B497-D8AFA9AB4194}" type="pres">
      <dgm:prSet presAssocID="{F10C5892-DDE4-4628-A608-A2ACD0B200AE}" presName="background2" presStyleLbl="node2" presStyleIdx="0" presStyleCnt="3"/>
      <dgm:spPr/>
    </dgm:pt>
    <dgm:pt modelId="{B14BCBA0-FFBC-46E0-8E94-8301C7D34301}" type="pres">
      <dgm:prSet presAssocID="{F10C5892-DDE4-4628-A608-A2ACD0B200A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76CD6-DB36-442B-A449-A139922D561D}" type="pres">
      <dgm:prSet presAssocID="{F10C5892-DDE4-4628-A608-A2ACD0B200AE}" presName="hierChild3" presStyleCnt="0"/>
      <dgm:spPr/>
    </dgm:pt>
    <dgm:pt modelId="{603EBACE-AA43-4338-934F-B5F3496D355B}" type="pres">
      <dgm:prSet presAssocID="{ABC18ED6-105A-4E5F-AF2B-6FE9714E445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FFDB5B1-CC6E-4531-BC51-24AC57733BCB}" type="pres">
      <dgm:prSet presAssocID="{51FDB56A-535F-4B20-AEFD-73182631C3C0}" presName="hierRoot2" presStyleCnt="0"/>
      <dgm:spPr/>
    </dgm:pt>
    <dgm:pt modelId="{6A6E9F02-42AC-41B9-B9C5-0FC8BD110C58}" type="pres">
      <dgm:prSet presAssocID="{51FDB56A-535F-4B20-AEFD-73182631C3C0}" presName="composite2" presStyleCnt="0"/>
      <dgm:spPr/>
    </dgm:pt>
    <dgm:pt modelId="{96BD8301-98D2-47BD-9B6B-CBE836A4E6CE}" type="pres">
      <dgm:prSet presAssocID="{51FDB56A-535F-4B20-AEFD-73182631C3C0}" presName="background2" presStyleLbl="node2" presStyleIdx="1" presStyleCnt="3"/>
      <dgm:spPr/>
    </dgm:pt>
    <dgm:pt modelId="{B7A50C98-C977-44F0-8B0E-8CA8E962059B}" type="pres">
      <dgm:prSet presAssocID="{51FDB56A-535F-4B20-AEFD-73182631C3C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545A1-0342-4199-A2E9-F5F1F7E3338E}" type="pres">
      <dgm:prSet presAssocID="{51FDB56A-535F-4B20-AEFD-73182631C3C0}" presName="hierChild3" presStyleCnt="0"/>
      <dgm:spPr/>
    </dgm:pt>
    <dgm:pt modelId="{B460DED5-146E-46D5-889D-4BBDBC2478EA}" type="pres">
      <dgm:prSet presAssocID="{53A8B65D-36DD-46A2-8E33-DE11711C355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88B579C-38EE-4CC7-9140-86F92E0B8CF7}" type="pres">
      <dgm:prSet presAssocID="{94CC4A06-D8AD-434A-9F07-892097F01336}" presName="hierRoot2" presStyleCnt="0"/>
      <dgm:spPr/>
    </dgm:pt>
    <dgm:pt modelId="{9B76DFED-C55E-4C54-9701-CB95C292AE7C}" type="pres">
      <dgm:prSet presAssocID="{94CC4A06-D8AD-434A-9F07-892097F01336}" presName="composite2" presStyleCnt="0"/>
      <dgm:spPr/>
    </dgm:pt>
    <dgm:pt modelId="{1DC3AF6E-DD4E-45B7-97EE-79B82FC01E61}" type="pres">
      <dgm:prSet presAssocID="{94CC4A06-D8AD-434A-9F07-892097F01336}" presName="background2" presStyleLbl="node2" presStyleIdx="2" presStyleCnt="3"/>
      <dgm:spPr/>
    </dgm:pt>
    <dgm:pt modelId="{23FA42FE-0568-4A7E-85AB-84039ED456F0}" type="pres">
      <dgm:prSet presAssocID="{94CC4A06-D8AD-434A-9F07-892097F0133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099ED-6EAA-4CF7-8D2A-C49BBB063A3F}" type="pres">
      <dgm:prSet presAssocID="{94CC4A06-D8AD-434A-9F07-892097F01336}" presName="hierChild3" presStyleCnt="0"/>
      <dgm:spPr/>
    </dgm:pt>
  </dgm:ptLst>
  <dgm:cxnLst>
    <dgm:cxn modelId="{2BE4A529-2476-4FFD-8B7E-F7CD65D1FD96}" type="presOf" srcId="{53A8B65D-36DD-46A2-8E33-DE11711C355C}" destId="{B460DED5-146E-46D5-889D-4BBDBC2478EA}" srcOrd="0" destOrd="0" presId="urn:microsoft.com/office/officeart/2005/8/layout/hierarchy1"/>
    <dgm:cxn modelId="{F8B8EA3F-964B-460B-9D2F-F0150600D9F5}" type="presOf" srcId="{6A3864D9-FBB9-4239-92AC-0F0B85414B11}" destId="{7D53C13A-8E33-4CC1-94DE-F9BCE2CDE947}" srcOrd="0" destOrd="0" presId="urn:microsoft.com/office/officeart/2005/8/layout/hierarchy1"/>
    <dgm:cxn modelId="{517C7C9F-6BF7-4FC7-B351-E525F5953B4A}" type="presOf" srcId="{47D9BAD8-F17D-44B8-B04B-B894DD7C87EF}" destId="{330EDC4C-D608-4CD9-A369-A552D2E2C6BA}" srcOrd="0" destOrd="0" presId="urn:microsoft.com/office/officeart/2005/8/layout/hierarchy1"/>
    <dgm:cxn modelId="{37542760-1105-40CB-80A1-B207D406B0D0}" type="presOf" srcId="{51FDB56A-535F-4B20-AEFD-73182631C3C0}" destId="{B7A50C98-C977-44F0-8B0E-8CA8E962059B}" srcOrd="0" destOrd="0" presId="urn:microsoft.com/office/officeart/2005/8/layout/hierarchy1"/>
    <dgm:cxn modelId="{294585B8-F8A4-44C6-9E6B-436A189953ED}" srcId="{0E6983EE-2798-4F8E-AE3A-46AC5949FA57}" destId="{51FDB56A-535F-4B20-AEFD-73182631C3C0}" srcOrd="1" destOrd="0" parTransId="{ABC18ED6-105A-4E5F-AF2B-6FE9714E4454}" sibTransId="{3622DEFA-6334-46BB-96D3-C7FABF86B3DB}"/>
    <dgm:cxn modelId="{B6C5D8A9-7221-4127-AF48-54F8195BD7EF}" type="presOf" srcId="{0E6983EE-2798-4F8E-AE3A-46AC5949FA57}" destId="{8B17A12D-83FC-48D4-8DFB-98A480B44125}" srcOrd="0" destOrd="0" presId="urn:microsoft.com/office/officeart/2005/8/layout/hierarchy1"/>
    <dgm:cxn modelId="{22DBDC86-FA41-4B06-ADCE-27E004B96952}" srcId="{0E6983EE-2798-4F8E-AE3A-46AC5949FA57}" destId="{94CC4A06-D8AD-434A-9F07-892097F01336}" srcOrd="2" destOrd="0" parTransId="{53A8B65D-36DD-46A2-8E33-DE11711C355C}" sibTransId="{6D139186-53F8-4A8D-939A-76294CF81083}"/>
    <dgm:cxn modelId="{1346F420-178D-4AFD-A840-049081495334}" type="presOf" srcId="{94CC4A06-D8AD-434A-9F07-892097F01336}" destId="{23FA42FE-0568-4A7E-85AB-84039ED456F0}" srcOrd="0" destOrd="0" presId="urn:microsoft.com/office/officeart/2005/8/layout/hierarchy1"/>
    <dgm:cxn modelId="{575B1238-1436-4BAF-9700-16869FBEA5CB}" srcId="{0E6983EE-2798-4F8E-AE3A-46AC5949FA57}" destId="{F10C5892-DDE4-4628-A608-A2ACD0B200AE}" srcOrd="0" destOrd="0" parTransId="{47D9BAD8-F17D-44B8-B04B-B894DD7C87EF}" sibTransId="{75B4F787-3984-455A-8859-12B01A447586}"/>
    <dgm:cxn modelId="{7215DB17-73FD-41D0-BF4C-282B11EE8461}" type="presOf" srcId="{ABC18ED6-105A-4E5F-AF2B-6FE9714E4454}" destId="{603EBACE-AA43-4338-934F-B5F3496D355B}" srcOrd="0" destOrd="0" presId="urn:microsoft.com/office/officeart/2005/8/layout/hierarchy1"/>
    <dgm:cxn modelId="{A7359155-4DC4-4887-BE32-E85C5BF51487}" srcId="{6A3864D9-FBB9-4239-92AC-0F0B85414B11}" destId="{0E6983EE-2798-4F8E-AE3A-46AC5949FA57}" srcOrd="0" destOrd="0" parTransId="{15FDB64D-AC37-46ED-A089-57850A380E98}" sibTransId="{8866CA13-34C9-4B1C-8A5F-3AE924ACA598}"/>
    <dgm:cxn modelId="{2A68CF8B-A7D9-486C-8B0B-91C153123866}" type="presOf" srcId="{F10C5892-DDE4-4628-A608-A2ACD0B200AE}" destId="{B14BCBA0-FFBC-46E0-8E94-8301C7D34301}" srcOrd="0" destOrd="0" presId="urn:microsoft.com/office/officeart/2005/8/layout/hierarchy1"/>
    <dgm:cxn modelId="{EDB25346-B2BA-445E-82D7-F4B860608E14}" type="presParOf" srcId="{7D53C13A-8E33-4CC1-94DE-F9BCE2CDE947}" destId="{C3D0C4CE-F36D-403B-A688-078D369852F1}" srcOrd="0" destOrd="0" presId="urn:microsoft.com/office/officeart/2005/8/layout/hierarchy1"/>
    <dgm:cxn modelId="{F02F95C6-4850-4BBD-8FA7-712274561D1A}" type="presParOf" srcId="{C3D0C4CE-F36D-403B-A688-078D369852F1}" destId="{7C78C6F2-1068-4C98-A586-BD9FEF70511B}" srcOrd="0" destOrd="0" presId="urn:microsoft.com/office/officeart/2005/8/layout/hierarchy1"/>
    <dgm:cxn modelId="{80B2C7CF-2E88-47B6-AD76-F2954BDD9752}" type="presParOf" srcId="{7C78C6F2-1068-4C98-A586-BD9FEF70511B}" destId="{886291B6-4415-4386-8535-A6AD0198ADBF}" srcOrd="0" destOrd="0" presId="urn:microsoft.com/office/officeart/2005/8/layout/hierarchy1"/>
    <dgm:cxn modelId="{C60C113C-884E-4B30-A028-41F9B04B0D11}" type="presParOf" srcId="{7C78C6F2-1068-4C98-A586-BD9FEF70511B}" destId="{8B17A12D-83FC-48D4-8DFB-98A480B44125}" srcOrd="1" destOrd="0" presId="urn:microsoft.com/office/officeart/2005/8/layout/hierarchy1"/>
    <dgm:cxn modelId="{B02C034C-078F-443A-B0E0-86C0A4D7542D}" type="presParOf" srcId="{C3D0C4CE-F36D-403B-A688-078D369852F1}" destId="{CE7A2C77-39F4-430E-B007-9548BFC772E0}" srcOrd="1" destOrd="0" presId="urn:microsoft.com/office/officeart/2005/8/layout/hierarchy1"/>
    <dgm:cxn modelId="{CB463FAA-A2D5-4F19-A7B7-CD24B31894D1}" type="presParOf" srcId="{CE7A2C77-39F4-430E-B007-9548BFC772E0}" destId="{330EDC4C-D608-4CD9-A369-A552D2E2C6BA}" srcOrd="0" destOrd="0" presId="urn:microsoft.com/office/officeart/2005/8/layout/hierarchy1"/>
    <dgm:cxn modelId="{C2620241-D270-4C42-AA6C-D3C5FA6B1D93}" type="presParOf" srcId="{CE7A2C77-39F4-430E-B007-9548BFC772E0}" destId="{D93A253F-934D-424C-BE7F-0B6103C87939}" srcOrd="1" destOrd="0" presId="urn:microsoft.com/office/officeart/2005/8/layout/hierarchy1"/>
    <dgm:cxn modelId="{A2993BFD-8EB7-4C2C-8E2F-06A697035FDE}" type="presParOf" srcId="{D93A253F-934D-424C-BE7F-0B6103C87939}" destId="{6164AFDB-E3AF-4FE8-89C0-435E077D4945}" srcOrd="0" destOrd="0" presId="urn:microsoft.com/office/officeart/2005/8/layout/hierarchy1"/>
    <dgm:cxn modelId="{ABE13CC9-F5C6-4FBD-8CD4-9C49E3291920}" type="presParOf" srcId="{6164AFDB-E3AF-4FE8-89C0-435E077D4945}" destId="{B531A055-3792-462A-B497-D8AFA9AB4194}" srcOrd="0" destOrd="0" presId="urn:microsoft.com/office/officeart/2005/8/layout/hierarchy1"/>
    <dgm:cxn modelId="{B1E38AB6-C92F-4265-94BB-5530C14A1DC9}" type="presParOf" srcId="{6164AFDB-E3AF-4FE8-89C0-435E077D4945}" destId="{B14BCBA0-FFBC-46E0-8E94-8301C7D34301}" srcOrd="1" destOrd="0" presId="urn:microsoft.com/office/officeart/2005/8/layout/hierarchy1"/>
    <dgm:cxn modelId="{F8EA418A-E478-4BFA-A575-0CD79E25D2AC}" type="presParOf" srcId="{D93A253F-934D-424C-BE7F-0B6103C87939}" destId="{E3E76CD6-DB36-442B-A449-A139922D561D}" srcOrd="1" destOrd="0" presId="urn:microsoft.com/office/officeart/2005/8/layout/hierarchy1"/>
    <dgm:cxn modelId="{6545DD4B-CB7D-4FA2-A170-17A7A2EECA9B}" type="presParOf" srcId="{CE7A2C77-39F4-430E-B007-9548BFC772E0}" destId="{603EBACE-AA43-4338-934F-B5F3496D355B}" srcOrd="2" destOrd="0" presId="urn:microsoft.com/office/officeart/2005/8/layout/hierarchy1"/>
    <dgm:cxn modelId="{2E9542DC-CBCF-4A3D-84A7-6536D81FCC0A}" type="presParOf" srcId="{CE7A2C77-39F4-430E-B007-9548BFC772E0}" destId="{1FFDB5B1-CC6E-4531-BC51-24AC57733BCB}" srcOrd="3" destOrd="0" presId="urn:microsoft.com/office/officeart/2005/8/layout/hierarchy1"/>
    <dgm:cxn modelId="{0E85F8FB-6820-41C7-9CC6-D7953E3D9ED1}" type="presParOf" srcId="{1FFDB5B1-CC6E-4531-BC51-24AC57733BCB}" destId="{6A6E9F02-42AC-41B9-B9C5-0FC8BD110C58}" srcOrd="0" destOrd="0" presId="urn:microsoft.com/office/officeart/2005/8/layout/hierarchy1"/>
    <dgm:cxn modelId="{C450DCF0-82B0-4B06-A346-287132DC6826}" type="presParOf" srcId="{6A6E9F02-42AC-41B9-B9C5-0FC8BD110C58}" destId="{96BD8301-98D2-47BD-9B6B-CBE836A4E6CE}" srcOrd="0" destOrd="0" presId="urn:microsoft.com/office/officeart/2005/8/layout/hierarchy1"/>
    <dgm:cxn modelId="{9BD25ACA-AC75-4B8C-B1BD-068209910987}" type="presParOf" srcId="{6A6E9F02-42AC-41B9-B9C5-0FC8BD110C58}" destId="{B7A50C98-C977-44F0-8B0E-8CA8E962059B}" srcOrd="1" destOrd="0" presId="urn:microsoft.com/office/officeart/2005/8/layout/hierarchy1"/>
    <dgm:cxn modelId="{04373186-6440-42DC-85F5-631AE755A639}" type="presParOf" srcId="{1FFDB5B1-CC6E-4531-BC51-24AC57733BCB}" destId="{EAB545A1-0342-4199-A2E9-F5F1F7E3338E}" srcOrd="1" destOrd="0" presId="urn:microsoft.com/office/officeart/2005/8/layout/hierarchy1"/>
    <dgm:cxn modelId="{06AAA139-794E-4D21-8E5B-293B3C244343}" type="presParOf" srcId="{CE7A2C77-39F4-430E-B007-9548BFC772E0}" destId="{B460DED5-146E-46D5-889D-4BBDBC2478EA}" srcOrd="4" destOrd="0" presId="urn:microsoft.com/office/officeart/2005/8/layout/hierarchy1"/>
    <dgm:cxn modelId="{BA1B3CF7-A688-4896-934A-D92E92334510}" type="presParOf" srcId="{CE7A2C77-39F4-430E-B007-9548BFC772E0}" destId="{F88B579C-38EE-4CC7-9140-86F92E0B8CF7}" srcOrd="5" destOrd="0" presId="urn:microsoft.com/office/officeart/2005/8/layout/hierarchy1"/>
    <dgm:cxn modelId="{D3DC1D97-B80C-4AED-9584-033B244F0DBE}" type="presParOf" srcId="{F88B579C-38EE-4CC7-9140-86F92E0B8CF7}" destId="{9B76DFED-C55E-4C54-9701-CB95C292AE7C}" srcOrd="0" destOrd="0" presId="urn:microsoft.com/office/officeart/2005/8/layout/hierarchy1"/>
    <dgm:cxn modelId="{DE6A331F-FC56-4EBC-9805-C76E037A4649}" type="presParOf" srcId="{9B76DFED-C55E-4C54-9701-CB95C292AE7C}" destId="{1DC3AF6E-DD4E-45B7-97EE-79B82FC01E61}" srcOrd="0" destOrd="0" presId="urn:microsoft.com/office/officeart/2005/8/layout/hierarchy1"/>
    <dgm:cxn modelId="{B068D86B-873A-4CFB-91D1-153FDD3D21C6}" type="presParOf" srcId="{9B76DFED-C55E-4C54-9701-CB95C292AE7C}" destId="{23FA42FE-0568-4A7E-85AB-84039ED456F0}" srcOrd="1" destOrd="0" presId="urn:microsoft.com/office/officeart/2005/8/layout/hierarchy1"/>
    <dgm:cxn modelId="{88A1F42D-59A9-49B4-A18C-7482CF960696}" type="presParOf" srcId="{F88B579C-38EE-4CC7-9140-86F92E0B8CF7}" destId="{142099ED-6EAA-4CF7-8D2A-C49BBB063A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69449-3695-434E-985C-E06E74BA460E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B8C5B24-0AA2-472E-9A2C-09756AC290B4}">
      <dgm:prSet custT="1"/>
      <dgm:spPr/>
      <dgm:t>
        <a:bodyPr/>
        <a:lstStyle/>
        <a:p>
          <a:pPr rtl="0"/>
          <a:r>
            <a:rPr lang="en-GB" sz="3200" dirty="0" smtClean="0"/>
            <a:t>A plant alkaloid</a:t>
          </a:r>
          <a:endParaRPr lang="en-GB" sz="3200" dirty="0"/>
        </a:p>
      </dgm:t>
    </dgm:pt>
    <dgm:pt modelId="{C5BA9877-AA4E-453E-B5AC-8EE0C61B02AE}" type="parTrans" cxnId="{022F35A3-BBD5-4590-BC84-CB34213CE92D}">
      <dgm:prSet/>
      <dgm:spPr/>
      <dgm:t>
        <a:bodyPr/>
        <a:lstStyle/>
        <a:p>
          <a:endParaRPr lang="en-GB" sz="3200"/>
        </a:p>
      </dgm:t>
    </dgm:pt>
    <dgm:pt modelId="{89E23F58-B1E0-4239-B0F7-AEDDFCA416AD}" type="sibTrans" cxnId="{022F35A3-BBD5-4590-BC84-CB34213CE92D}">
      <dgm:prSet/>
      <dgm:spPr/>
      <dgm:t>
        <a:bodyPr/>
        <a:lstStyle/>
        <a:p>
          <a:endParaRPr lang="en-GB" sz="3200"/>
        </a:p>
      </dgm:t>
    </dgm:pt>
    <dgm:pt modelId="{48B1C3C8-F3FB-47EE-BE4A-667AAE34593D}">
      <dgm:prSet custT="1"/>
      <dgm:spPr/>
      <dgm:t>
        <a:bodyPr/>
        <a:lstStyle/>
        <a:p>
          <a:pPr rtl="0"/>
          <a:r>
            <a:rPr lang="en-GB" sz="3200" dirty="0" smtClean="0"/>
            <a:t>Used for the treatment of acute gouty attacks and prophylaxis</a:t>
          </a:r>
          <a:endParaRPr lang="en-GB" sz="3200" dirty="0"/>
        </a:p>
      </dgm:t>
    </dgm:pt>
    <dgm:pt modelId="{0FA38C29-6560-4045-A013-0F11348FF7F5}" type="parTrans" cxnId="{8649E0C8-9904-42E9-B22E-0153EC21C60C}">
      <dgm:prSet/>
      <dgm:spPr/>
      <dgm:t>
        <a:bodyPr/>
        <a:lstStyle/>
        <a:p>
          <a:endParaRPr lang="en-GB" sz="3200"/>
        </a:p>
      </dgm:t>
    </dgm:pt>
    <dgm:pt modelId="{5DD0E38B-A4FF-4AEA-AAC6-18D9CDDC2F24}" type="sibTrans" cxnId="{8649E0C8-9904-42E9-B22E-0153EC21C60C}">
      <dgm:prSet/>
      <dgm:spPr/>
      <dgm:t>
        <a:bodyPr/>
        <a:lstStyle/>
        <a:p>
          <a:endParaRPr lang="en-GB" sz="3200"/>
        </a:p>
      </dgm:t>
    </dgm:pt>
    <dgm:pt modelId="{3C37E7A3-1BCE-44D2-B04F-65BB87D264D1}">
      <dgm:prSet custT="1"/>
      <dgm:spPr/>
      <dgm:t>
        <a:bodyPr/>
        <a:lstStyle/>
        <a:p>
          <a:pPr rtl="0"/>
          <a:r>
            <a:rPr lang="en-GB" sz="3000" dirty="0" smtClean="0"/>
            <a:t>Neither a </a:t>
          </a:r>
          <a:r>
            <a:rPr lang="en-GB" sz="3000" dirty="0" err="1" smtClean="0"/>
            <a:t>uricosuric</a:t>
          </a:r>
          <a:r>
            <a:rPr lang="en-GB" sz="3000" dirty="0" smtClean="0"/>
            <a:t> nor an analgesic agent, yet relieves pain in acute attacks of gout </a:t>
          </a:r>
          <a:endParaRPr lang="en-GB" sz="3000" dirty="0"/>
        </a:p>
      </dgm:t>
    </dgm:pt>
    <dgm:pt modelId="{092F4C47-4EE9-4C72-A1B0-61C815A872B3}" type="parTrans" cxnId="{3DCBEBC4-A754-432B-8112-0C0AFB4AE8D5}">
      <dgm:prSet/>
      <dgm:spPr/>
      <dgm:t>
        <a:bodyPr/>
        <a:lstStyle/>
        <a:p>
          <a:endParaRPr lang="en-GB" sz="3200"/>
        </a:p>
      </dgm:t>
    </dgm:pt>
    <dgm:pt modelId="{D99AD94A-1459-4377-A3C8-DB5A73D0843F}" type="sibTrans" cxnId="{3DCBEBC4-A754-432B-8112-0C0AFB4AE8D5}">
      <dgm:prSet/>
      <dgm:spPr/>
      <dgm:t>
        <a:bodyPr/>
        <a:lstStyle/>
        <a:p>
          <a:endParaRPr lang="en-GB" sz="3200"/>
        </a:p>
      </dgm:t>
    </dgm:pt>
    <dgm:pt modelId="{567B2C6C-D402-4EED-A905-CE7703AD9F31}">
      <dgm:prSet custT="1"/>
      <dgm:spPr/>
      <dgm:t>
        <a:bodyPr/>
        <a:lstStyle/>
        <a:p>
          <a:pPr rtl="0"/>
          <a:r>
            <a:rPr lang="en-GB" sz="3200" dirty="0" smtClean="0"/>
            <a:t>Prophylactic effect which reduces the frequency of acute attacks</a:t>
          </a:r>
          <a:endParaRPr lang="en-GB" sz="3200" dirty="0"/>
        </a:p>
      </dgm:t>
    </dgm:pt>
    <dgm:pt modelId="{95DD2C19-F4B9-43E2-B690-D90819216362}" type="parTrans" cxnId="{E41623DD-A12F-46B7-8BE5-0936E94667D7}">
      <dgm:prSet/>
      <dgm:spPr/>
      <dgm:t>
        <a:bodyPr/>
        <a:lstStyle/>
        <a:p>
          <a:endParaRPr lang="en-GB" sz="3200"/>
        </a:p>
      </dgm:t>
    </dgm:pt>
    <dgm:pt modelId="{5D272535-E138-40D8-A718-CD902AF084FC}" type="sibTrans" cxnId="{E41623DD-A12F-46B7-8BE5-0936E94667D7}">
      <dgm:prSet/>
      <dgm:spPr/>
      <dgm:t>
        <a:bodyPr/>
        <a:lstStyle/>
        <a:p>
          <a:endParaRPr lang="en-GB" sz="3200"/>
        </a:p>
      </dgm:t>
    </dgm:pt>
    <dgm:pt modelId="{45623DAD-C564-4EE7-89EB-C064FB820A01}" type="pres">
      <dgm:prSet presAssocID="{21369449-3695-434E-985C-E06E74BA460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EF11CD-D8A9-4118-AB6B-2ACE0D8E692C}" type="pres">
      <dgm:prSet presAssocID="{DB8C5B24-0AA2-472E-9A2C-09756AC290B4}" presName="horFlow" presStyleCnt="0"/>
      <dgm:spPr/>
    </dgm:pt>
    <dgm:pt modelId="{4516F01A-97A4-49DA-81B5-379BFE34BF92}" type="pres">
      <dgm:prSet presAssocID="{DB8C5B24-0AA2-472E-9A2C-09756AC290B4}" presName="bigChev" presStyleLbl="node1" presStyleIdx="0" presStyleCnt="4" custScaleX="137364"/>
      <dgm:spPr/>
      <dgm:t>
        <a:bodyPr/>
        <a:lstStyle/>
        <a:p>
          <a:endParaRPr lang="en-GB"/>
        </a:p>
      </dgm:t>
    </dgm:pt>
    <dgm:pt modelId="{64042B2C-172F-422C-A1B5-CD9B33A6F138}" type="pres">
      <dgm:prSet presAssocID="{DB8C5B24-0AA2-472E-9A2C-09756AC290B4}" presName="vSp" presStyleCnt="0"/>
      <dgm:spPr/>
    </dgm:pt>
    <dgm:pt modelId="{C3039CD4-6A3E-4587-A7F5-8F9A6ADF6231}" type="pres">
      <dgm:prSet presAssocID="{48B1C3C8-F3FB-47EE-BE4A-667AAE34593D}" presName="horFlow" presStyleCnt="0"/>
      <dgm:spPr/>
    </dgm:pt>
    <dgm:pt modelId="{895CAFE7-7C7F-4100-96B9-47C24203D6A2}" type="pres">
      <dgm:prSet presAssocID="{48B1C3C8-F3FB-47EE-BE4A-667AAE34593D}" presName="bigChev" presStyleLbl="node1" presStyleIdx="1" presStyleCnt="4" custScaleX="292154"/>
      <dgm:spPr/>
      <dgm:t>
        <a:bodyPr/>
        <a:lstStyle/>
        <a:p>
          <a:endParaRPr lang="en-GB"/>
        </a:p>
      </dgm:t>
    </dgm:pt>
    <dgm:pt modelId="{5A7CB31C-2F1E-41B9-BE7F-49C14D96CE7C}" type="pres">
      <dgm:prSet presAssocID="{48B1C3C8-F3FB-47EE-BE4A-667AAE34593D}" presName="vSp" presStyleCnt="0"/>
      <dgm:spPr/>
    </dgm:pt>
    <dgm:pt modelId="{15E6C5CE-2D17-4734-9CA3-14232F60F111}" type="pres">
      <dgm:prSet presAssocID="{3C37E7A3-1BCE-44D2-B04F-65BB87D264D1}" presName="horFlow" presStyleCnt="0"/>
      <dgm:spPr/>
    </dgm:pt>
    <dgm:pt modelId="{52F027CE-5408-46BB-B09B-3B19C194CA4C}" type="pres">
      <dgm:prSet presAssocID="{3C37E7A3-1BCE-44D2-B04F-65BB87D264D1}" presName="bigChev" presStyleLbl="node1" presStyleIdx="2" presStyleCnt="4" custScaleX="290700"/>
      <dgm:spPr/>
      <dgm:t>
        <a:bodyPr/>
        <a:lstStyle/>
        <a:p>
          <a:endParaRPr lang="en-GB"/>
        </a:p>
      </dgm:t>
    </dgm:pt>
    <dgm:pt modelId="{F8027359-C32D-4C31-BB1E-DF08C0477E3C}" type="pres">
      <dgm:prSet presAssocID="{3C37E7A3-1BCE-44D2-B04F-65BB87D264D1}" presName="vSp" presStyleCnt="0"/>
      <dgm:spPr/>
    </dgm:pt>
    <dgm:pt modelId="{0B2B481A-2B86-432E-80F2-59F59E9772C3}" type="pres">
      <dgm:prSet presAssocID="{567B2C6C-D402-4EED-A905-CE7703AD9F31}" presName="horFlow" presStyleCnt="0"/>
      <dgm:spPr/>
    </dgm:pt>
    <dgm:pt modelId="{4EA79027-4CEB-476D-A5CF-6085E17FAC82}" type="pres">
      <dgm:prSet presAssocID="{567B2C6C-D402-4EED-A905-CE7703AD9F31}" presName="bigChev" presStyleLbl="node1" presStyleIdx="3" presStyleCnt="4" custScaleX="291323"/>
      <dgm:spPr/>
      <dgm:t>
        <a:bodyPr/>
        <a:lstStyle/>
        <a:p>
          <a:endParaRPr lang="en-GB"/>
        </a:p>
      </dgm:t>
    </dgm:pt>
  </dgm:ptLst>
  <dgm:cxnLst>
    <dgm:cxn modelId="{3DCBEBC4-A754-432B-8112-0C0AFB4AE8D5}" srcId="{21369449-3695-434E-985C-E06E74BA460E}" destId="{3C37E7A3-1BCE-44D2-B04F-65BB87D264D1}" srcOrd="2" destOrd="0" parTransId="{092F4C47-4EE9-4C72-A1B0-61C815A872B3}" sibTransId="{D99AD94A-1459-4377-A3C8-DB5A73D0843F}"/>
    <dgm:cxn modelId="{025C0EA2-F92C-4393-AAD7-D2016F643609}" type="presOf" srcId="{48B1C3C8-F3FB-47EE-BE4A-667AAE34593D}" destId="{895CAFE7-7C7F-4100-96B9-47C24203D6A2}" srcOrd="0" destOrd="0" presId="urn:microsoft.com/office/officeart/2005/8/layout/lProcess3"/>
    <dgm:cxn modelId="{FB5B9DDE-A6A2-4B68-8400-D302377CE854}" type="presOf" srcId="{DB8C5B24-0AA2-472E-9A2C-09756AC290B4}" destId="{4516F01A-97A4-49DA-81B5-379BFE34BF92}" srcOrd="0" destOrd="0" presId="urn:microsoft.com/office/officeart/2005/8/layout/lProcess3"/>
    <dgm:cxn modelId="{E41623DD-A12F-46B7-8BE5-0936E94667D7}" srcId="{21369449-3695-434E-985C-E06E74BA460E}" destId="{567B2C6C-D402-4EED-A905-CE7703AD9F31}" srcOrd="3" destOrd="0" parTransId="{95DD2C19-F4B9-43E2-B690-D90819216362}" sibTransId="{5D272535-E138-40D8-A718-CD902AF084FC}"/>
    <dgm:cxn modelId="{1B06ACE5-B2BD-4E4B-9D9F-7C0E72B81F32}" type="presOf" srcId="{21369449-3695-434E-985C-E06E74BA460E}" destId="{45623DAD-C564-4EE7-89EB-C064FB820A01}" srcOrd="0" destOrd="0" presId="urn:microsoft.com/office/officeart/2005/8/layout/lProcess3"/>
    <dgm:cxn modelId="{022F35A3-BBD5-4590-BC84-CB34213CE92D}" srcId="{21369449-3695-434E-985C-E06E74BA460E}" destId="{DB8C5B24-0AA2-472E-9A2C-09756AC290B4}" srcOrd="0" destOrd="0" parTransId="{C5BA9877-AA4E-453E-B5AC-8EE0C61B02AE}" sibTransId="{89E23F58-B1E0-4239-B0F7-AEDDFCA416AD}"/>
    <dgm:cxn modelId="{8649E0C8-9904-42E9-B22E-0153EC21C60C}" srcId="{21369449-3695-434E-985C-E06E74BA460E}" destId="{48B1C3C8-F3FB-47EE-BE4A-667AAE34593D}" srcOrd="1" destOrd="0" parTransId="{0FA38C29-6560-4045-A013-0F11348FF7F5}" sibTransId="{5DD0E38B-A4FF-4AEA-AAC6-18D9CDDC2F24}"/>
    <dgm:cxn modelId="{AD37838E-FB9B-4719-A18D-3D1B49D6F682}" type="presOf" srcId="{567B2C6C-D402-4EED-A905-CE7703AD9F31}" destId="{4EA79027-4CEB-476D-A5CF-6085E17FAC82}" srcOrd="0" destOrd="0" presId="urn:microsoft.com/office/officeart/2005/8/layout/lProcess3"/>
    <dgm:cxn modelId="{C7C3D0B6-1191-441E-AB48-360FF3B7FF03}" type="presOf" srcId="{3C37E7A3-1BCE-44D2-B04F-65BB87D264D1}" destId="{52F027CE-5408-46BB-B09B-3B19C194CA4C}" srcOrd="0" destOrd="0" presId="urn:microsoft.com/office/officeart/2005/8/layout/lProcess3"/>
    <dgm:cxn modelId="{15618193-FE03-4A0E-840D-45CBF9CA23CA}" type="presParOf" srcId="{45623DAD-C564-4EE7-89EB-C064FB820A01}" destId="{E8EF11CD-D8A9-4118-AB6B-2ACE0D8E692C}" srcOrd="0" destOrd="0" presId="urn:microsoft.com/office/officeart/2005/8/layout/lProcess3"/>
    <dgm:cxn modelId="{D6757EEC-5331-4EEE-A29F-94D4D59B590A}" type="presParOf" srcId="{E8EF11CD-D8A9-4118-AB6B-2ACE0D8E692C}" destId="{4516F01A-97A4-49DA-81B5-379BFE34BF92}" srcOrd="0" destOrd="0" presId="urn:microsoft.com/office/officeart/2005/8/layout/lProcess3"/>
    <dgm:cxn modelId="{CAF199BA-255A-4615-8095-568087597FAF}" type="presParOf" srcId="{45623DAD-C564-4EE7-89EB-C064FB820A01}" destId="{64042B2C-172F-422C-A1B5-CD9B33A6F138}" srcOrd="1" destOrd="0" presId="urn:microsoft.com/office/officeart/2005/8/layout/lProcess3"/>
    <dgm:cxn modelId="{19E5491D-6678-4502-9377-81C544A87F19}" type="presParOf" srcId="{45623DAD-C564-4EE7-89EB-C064FB820A01}" destId="{C3039CD4-6A3E-4587-A7F5-8F9A6ADF6231}" srcOrd="2" destOrd="0" presId="urn:microsoft.com/office/officeart/2005/8/layout/lProcess3"/>
    <dgm:cxn modelId="{36BB4B64-0263-4C64-8990-A67A9260DE7B}" type="presParOf" srcId="{C3039CD4-6A3E-4587-A7F5-8F9A6ADF6231}" destId="{895CAFE7-7C7F-4100-96B9-47C24203D6A2}" srcOrd="0" destOrd="0" presId="urn:microsoft.com/office/officeart/2005/8/layout/lProcess3"/>
    <dgm:cxn modelId="{4786DA13-EF97-4FCE-A3C9-FC17BA3DE093}" type="presParOf" srcId="{45623DAD-C564-4EE7-89EB-C064FB820A01}" destId="{5A7CB31C-2F1E-41B9-BE7F-49C14D96CE7C}" srcOrd="3" destOrd="0" presId="urn:microsoft.com/office/officeart/2005/8/layout/lProcess3"/>
    <dgm:cxn modelId="{40062B4B-9320-42C2-910B-0822DD798EF2}" type="presParOf" srcId="{45623DAD-C564-4EE7-89EB-C064FB820A01}" destId="{15E6C5CE-2D17-4734-9CA3-14232F60F111}" srcOrd="4" destOrd="0" presId="urn:microsoft.com/office/officeart/2005/8/layout/lProcess3"/>
    <dgm:cxn modelId="{B67537D5-CE53-47E5-B983-F939CE6936C2}" type="presParOf" srcId="{15E6C5CE-2D17-4734-9CA3-14232F60F111}" destId="{52F027CE-5408-46BB-B09B-3B19C194CA4C}" srcOrd="0" destOrd="0" presId="urn:microsoft.com/office/officeart/2005/8/layout/lProcess3"/>
    <dgm:cxn modelId="{1D752F0F-D312-4902-8F09-DB0380F176F9}" type="presParOf" srcId="{45623DAD-C564-4EE7-89EB-C064FB820A01}" destId="{F8027359-C32D-4C31-BB1E-DF08C0477E3C}" srcOrd="5" destOrd="0" presId="urn:microsoft.com/office/officeart/2005/8/layout/lProcess3"/>
    <dgm:cxn modelId="{9177725E-2232-4BAD-BDB1-B56AE0271DB2}" type="presParOf" srcId="{45623DAD-C564-4EE7-89EB-C064FB820A01}" destId="{0B2B481A-2B86-432E-80F2-59F59E9772C3}" srcOrd="6" destOrd="0" presId="urn:microsoft.com/office/officeart/2005/8/layout/lProcess3"/>
    <dgm:cxn modelId="{492C1144-E887-443C-B308-39BFBA03A22F}" type="presParOf" srcId="{0B2B481A-2B86-432E-80F2-59F59E9772C3}" destId="{4EA79027-4CEB-476D-A5CF-6085E17FAC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573BC-41C4-4379-AFC4-B955AFBC35E0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161E041-9FBF-47CC-94C5-16F5CA192089}">
      <dgm:prSet custT="1"/>
      <dgm:spPr/>
      <dgm:t>
        <a:bodyPr/>
        <a:lstStyle/>
        <a:p>
          <a:pPr rtl="0"/>
          <a:r>
            <a:rPr lang="en-GB" sz="2800" dirty="0" smtClean="0"/>
            <a:t>Binds to </a:t>
          </a:r>
          <a:r>
            <a:rPr lang="en-GB" sz="2800" dirty="0" err="1" smtClean="0"/>
            <a:t>tubulin</a:t>
          </a:r>
          <a:r>
            <a:rPr lang="en-GB" sz="2800" dirty="0" smtClean="0"/>
            <a:t> &gt; disrupt mobility of granulocytes to affected area</a:t>
          </a:r>
          <a:endParaRPr lang="en-GB" sz="2800" dirty="0"/>
        </a:p>
      </dgm:t>
    </dgm:pt>
    <dgm:pt modelId="{B7FA2250-DF78-4066-BBCB-785C98961A15}" type="parTrans" cxnId="{4EDA8D59-025F-480B-834D-BF3321FFFFB3}">
      <dgm:prSet/>
      <dgm:spPr/>
      <dgm:t>
        <a:bodyPr/>
        <a:lstStyle/>
        <a:p>
          <a:endParaRPr lang="en-GB" sz="2800"/>
        </a:p>
      </dgm:t>
    </dgm:pt>
    <dgm:pt modelId="{69DC2BA0-CEC0-444A-8CF1-ED32D5EA6834}" type="sibTrans" cxnId="{4EDA8D59-025F-480B-834D-BF3321FFFFB3}">
      <dgm:prSet/>
      <dgm:spPr/>
      <dgm:t>
        <a:bodyPr/>
        <a:lstStyle/>
        <a:p>
          <a:endParaRPr lang="en-GB" sz="2800"/>
        </a:p>
      </dgm:t>
    </dgm:pt>
    <dgm:pt modelId="{E22B71F4-153F-4445-9FE4-E6A61185EFB7}">
      <dgm:prSet custT="1"/>
      <dgm:spPr/>
      <dgm:t>
        <a:bodyPr/>
        <a:lstStyle/>
        <a:p>
          <a:pPr rtl="0"/>
          <a:r>
            <a:rPr lang="en-GB" sz="2800" dirty="0" smtClean="0"/>
            <a:t>Inhibits the synthesis and release of the </a:t>
          </a:r>
          <a:r>
            <a:rPr lang="en-GB" sz="2800" dirty="0" err="1" smtClean="0"/>
            <a:t>leukotrienes</a:t>
          </a:r>
          <a:r>
            <a:rPr lang="en-GB" sz="2800" dirty="0" smtClean="0"/>
            <a:t> B₄ and interleukin-8</a:t>
          </a:r>
          <a:endParaRPr lang="en-GB" sz="2800" dirty="0"/>
        </a:p>
      </dgm:t>
    </dgm:pt>
    <dgm:pt modelId="{36D02DFC-8C4A-4125-80C9-A3163AEC3A1D}" type="parTrans" cxnId="{82C71815-780C-4BA6-B55D-046AD56A8F13}">
      <dgm:prSet/>
      <dgm:spPr/>
      <dgm:t>
        <a:bodyPr/>
        <a:lstStyle/>
        <a:p>
          <a:endParaRPr lang="en-GB" sz="2800"/>
        </a:p>
      </dgm:t>
    </dgm:pt>
    <dgm:pt modelId="{29A8BBE5-68FD-4555-9EFE-951EE40C4E1D}" type="sibTrans" cxnId="{82C71815-780C-4BA6-B55D-046AD56A8F13}">
      <dgm:prSet/>
      <dgm:spPr/>
      <dgm:t>
        <a:bodyPr/>
        <a:lstStyle/>
        <a:p>
          <a:endParaRPr lang="en-GB" sz="2800"/>
        </a:p>
      </dgm:t>
    </dgm:pt>
    <dgm:pt modelId="{3D3274D4-3DAE-4885-8FC8-D68B2705581D}">
      <dgm:prSet custT="1"/>
      <dgm:spPr/>
      <dgm:t>
        <a:bodyPr/>
        <a:lstStyle/>
        <a:p>
          <a:pPr rtl="0"/>
          <a:r>
            <a:rPr lang="en-GB" sz="2800" dirty="0" smtClean="0"/>
            <a:t>Decrease production of TNF-</a:t>
          </a:r>
          <a:r>
            <a:rPr lang="el-GR" sz="2800" dirty="0" smtClean="0"/>
            <a:t>α</a:t>
          </a:r>
          <a:r>
            <a:rPr lang="en-GB" sz="2800" dirty="0" smtClean="0"/>
            <a:t> by macrophages</a:t>
          </a:r>
          <a:endParaRPr lang="en-GB" sz="2800" dirty="0"/>
        </a:p>
      </dgm:t>
    </dgm:pt>
    <dgm:pt modelId="{5579294A-0210-4CAE-A08D-47D18D450099}" type="parTrans" cxnId="{415A3958-0C5D-4750-AC64-CC8B5F07EDA4}">
      <dgm:prSet/>
      <dgm:spPr/>
      <dgm:t>
        <a:bodyPr/>
        <a:lstStyle/>
        <a:p>
          <a:endParaRPr lang="en-GB" sz="2800"/>
        </a:p>
      </dgm:t>
    </dgm:pt>
    <dgm:pt modelId="{CA343E41-F9D4-4AEF-9FEC-DECE9BB0AAB9}" type="sibTrans" cxnId="{415A3958-0C5D-4750-AC64-CC8B5F07EDA4}">
      <dgm:prSet/>
      <dgm:spPr/>
      <dgm:t>
        <a:bodyPr/>
        <a:lstStyle/>
        <a:p>
          <a:endParaRPr lang="en-GB" sz="2800"/>
        </a:p>
      </dgm:t>
    </dgm:pt>
    <dgm:pt modelId="{82706F05-6218-4A76-BD86-742C85C11213}" type="pres">
      <dgm:prSet presAssocID="{B0C573BC-41C4-4379-AFC4-B955AFBC35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8EE33-CA11-42CE-9B21-0ADD9763733D}" type="pres">
      <dgm:prSet presAssocID="{9161E041-9FBF-47CC-94C5-16F5CA192089}" presName="composite" presStyleCnt="0"/>
      <dgm:spPr/>
    </dgm:pt>
    <dgm:pt modelId="{6C694BE9-0C8E-4AF4-9DA7-108DBFBC1F42}" type="pres">
      <dgm:prSet presAssocID="{9161E041-9FBF-47CC-94C5-16F5CA192089}" presName="imgShp" presStyleLbl="fgImgPlace1" presStyleIdx="0" presStyleCnt="3"/>
      <dgm:spPr/>
    </dgm:pt>
    <dgm:pt modelId="{3F6183FB-9218-4B13-B600-E3B767896945}" type="pres">
      <dgm:prSet presAssocID="{9161E041-9FBF-47CC-94C5-16F5CA192089}" presName="txShp" presStyleLbl="node1" presStyleIdx="0" presStyleCnt="3" custScaleX="119299" custLinFactNeighborX="1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402F00-4F81-43DC-A1BF-953936706000}" type="pres">
      <dgm:prSet presAssocID="{69DC2BA0-CEC0-444A-8CF1-ED32D5EA6834}" presName="spacing" presStyleCnt="0"/>
      <dgm:spPr/>
    </dgm:pt>
    <dgm:pt modelId="{567EF387-2B0C-4A81-8C66-A68689DD1429}" type="pres">
      <dgm:prSet presAssocID="{E22B71F4-153F-4445-9FE4-E6A61185EFB7}" presName="composite" presStyleCnt="0"/>
      <dgm:spPr/>
    </dgm:pt>
    <dgm:pt modelId="{8B185682-A7B7-4433-94A2-BF8856454533}" type="pres">
      <dgm:prSet presAssocID="{E22B71F4-153F-4445-9FE4-E6A61185EFB7}" presName="imgShp" presStyleLbl="fgImgPlace1" presStyleIdx="1" presStyleCnt="3"/>
      <dgm:spPr/>
    </dgm:pt>
    <dgm:pt modelId="{D1DFE8FA-703C-4437-921A-E8D6E7366E65}" type="pres">
      <dgm:prSet presAssocID="{E22B71F4-153F-4445-9FE4-E6A61185EFB7}" presName="txShp" presStyleLbl="node1" presStyleIdx="1" presStyleCnt="3" custScaleX="119299" custLinFactNeighborX="1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C6ED10-59BD-453F-ABAC-2C334C2FC64B}" type="pres">
      <dgm:prSet presAssocID="{29A8BBE5-68FD-4555-9EFE-951EE40C4E1D}" presName="spacing" presStyleCnt="0"/>
      <dgm:spPr/>
    </dgm:pt>
    <dgm:pt modelId="{2CF99CFA-6657-41F7-9B1C-7A24BADB670B}" type="pres">
      <dgm:prSet presAssocID="{3D3274D4-3DAE-4885-8FC8-D68B2705581D}" presName="composite" presStyleCnt="0"/>
      <dgm:spPr/>
    </dgm:pt>
    <dgm:pt modelId="{7D3D7ECE-02CF-4845-8422-C8A69468A8E6}" type="pres">
      <dgm:prSet presAssocID="{3D3274D4-3DAE-4885-8FC8-D68B2705581D}" presName="imgShp" presStyleLbl="fgImgPlace1" presStyleIdx="2" presStyleCnt="3"/>
      <dgm:spPr/>
    </dgm:pt>
    <dgm:pt modelId="{BD795889-A2FE-4E1B-A5D8-82D324902B81}" type="pres">
      <dgm:prSet presAssocID="{3D3274D4-3DAE-4885-8FC8-D68B2705581D}" presName="txShp" presStyleLbl="node1" presStyleIdx="2" presStyleCnt="3" custScaleX="119299" custLinFactNeighborX="1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B85991-0DC6-4015-BE5F-9FF888A53DDA}" type="presOf" srcId="{3D3274D4-3DAE-4885-8FC8-D68B2705581D}" destId="{BD795889-A2FE-4E1B-A5D8-82D324902B81}" srcOrd="0" destOrd="0" presId="urn:microsoft.com/office/officeart/2005/8/layout/vList3"/>
    <dgm:cxn modelId="{96F8D0B3-D325-43E5-9D93-4316E42205C4}" type="presOf" srcId="{9161E041-9FBF-47CC-94C5-16F5CA192089}" destId="{3F6183FB-9218-4B13-B600-E3B767896945}" srcOrd="0" destOrd="0" presId="urn:microsoft.com/office/officeart/2005/8/layout/vList3"/>
    <dgm:cxn modelId="{5761CA6A-E44E-41EA-BAA7-6BF47B7B9B05}" type="presOf" srcId="{E22B71F4-153F-4445-9FE4-E6A61185EFB7}" destId="{D1DFE8FA-703C-4437-921A-E8D6E7366E65}" srcOrd="0" destOrd="0" presId="urn:microsoft.com/office/officeart/2005/8/layout/vList3"/>
    <dgm:cxn modelId="{4EDA8D59-025F-480B-834D-BF3321FFFFB3}" srcId="{B0C573BC-41C4-4379-AFC4-B955AFBC35E0}" destId="{9161E041-9FBF-47CC-94C5-16F5CA192089}" srcOrd="0" destOrd="0" parTransId="{B7FA2250-DF78-4066-BBCB-785C98961A15}" sibTransId="{69DC2BA0-CEC0-444A-8CF1-ED32D5EA6834}"/>
    <dgm:cxn modelId="{18916B07-B985-4570-8BCA-8FAD26AA5FA0}" type="presOf" srcId="{B0C573BC-41C4-4379-AFC4-B955AFBC35E0}" destId="{82706F05-6218-4A76-BD86-742C85C11213}" srcOrd="0" destOrd="0" presId="urn:microsoft.com/office/officeart/2005/8/layout/vList3"/>
    <dgm:cxn modelId="{82C71815-780C-4BA6-B55D-046AD56A8F13}" srcId="{B0C573BC-41C4-4379-AFC4-B955AFBC35E0}" destId="{E22B71F4-153F-4445-9FE4-E6A61185EFB7}" srcOrd="1" destOrd="0" parTransId="{36D02DFC-8C4A-4125-80C9-A3163AEC3A1D}" sibTransId="{29A8BBE5-68FD-4555-9EFE-951EE40C4E1D}"/>
    <dgm:cxn modelId="{415A3958-0C5D-4750-AC64-CC8B5F07EDA4}" srcId="{B0C573BC-41C4-4379-AFC4-B955AFBC35E0}" destId="{3D3274D4-3DAE-4885-8FC8-D68B2705581D}" srcOrd="2" destOrd="0" parTransId="{5579294A-0210-4CAE-A08D-47D18D450099}" sibTransId="{CA343E41-F9D4-4AEF-9FEC-DECE9BB0AAB9}"/>
    <dgm:cxn modelId="{A5D4ABE7-00E7-4F61-BA9F-807AF626BA37}" type="presParOf" srcId="{82706F05-6218-4A76-BD86-742C85C11213}" destId="{5408EE33-CA11-42CE-9B21-0ADD9763733D}" srcOrd="0" destOrd="0" presId="urn:microsoft.com/office/officeart/2005/8/layout/vList3"/>
    <dgm:cxn modelId="{179274E8-58B1-48BC-B2B7-FE46A499EF59}" type="presParOf" srcId="{5408EE33-CA11-42CE-9B21-0ADD9763733D}" destId="{6C694BE9-0C8E-4AF4-9DA7-108DBFBC1F42}" srcOrd="0" destOrd="0" presId="urn:microsoft.com/office/officeart/2005/8/layout/vList3"/>
    <dgm:cxn modelId="{6E73A0D5-4058-48BC-996E-7E91E164DFFB}" type="presParOf" srcId="{5408EE33-CA11-42CE-9B21-0ADD9763733D}" destId="{3F6183FB-9218-4B13-B600-E3B767896945}" srcOrd="1" destOrd="0" presId="urn:microsoft.com/office/officeart/2005/8/layout/vList3"/>
    <dgm:cxn modelId="{241DC037-D821-4D44-AF7B-4EE426A7F05B}" type="presParOf" srcId="{82706F05-6218-4A76-BD86-742C85C11213}" destId="{C3402F00-4F81-43DC-A1BF-953936706000}" srcOrd="1" destOrd="0" presId="urn:microsoft.com/office/officeart/2005/8/layout/vList3"/>
    <dgm:cxn modelId="{B765A5C4-7DB4-4ECF-B40D-DFC68D594EA2}" type="presParOf" srcId="{82706F05-6218-4A76-BD86-742C85C11213}" destId="{567EF387-2B0C-4A81-8C66-A68689DD1429}" srcOrd="2" destOrd="0" presId="urn:microsoft.com/office/officeart/2005/8/layout/vList3"/>
    <dgm:cxn modelId="{4CFB6E9B-82C7-4C77-BF2F-5149F5238654}" type="presParOf" srcId="{567EF387-2B0C-4A81-8C66-A68689DD1429}" destId="{8B185682-A7B7-4433-94A2-BF8856454533}" srcOrd="0" destOrd="0" presId="urn:microsoft.com/office/officeart/2005/8/layout/vList3"/>
    <dgm:cxn modelId="{CF619DC1-1C45-4150-9FF3-1E41F01C7B88}" type="presParOf" srcId="{567EF387-2B0C-4A81-8C66-A68689DD1429}" destId="{D1DFE8FA-703C-4437-921A-E8D6E7366E65}" srcOrd="1" destOrd="0" presId="urn:microsoft.com/office/officeart/2005/8/layout/vList3"/>
    <dgm:cxn modelId="{9E4EEC4D-EED6-4201-8F30-698B1D3CC96E}" type="presParOf" srcId="{82706F05-6218-4A76-BD86-742C85C11213}" destId="{2AC6ED10-59BD-453F-ABAC-2C334C2FC64B}" srcOrd="3" destOrd="0" presId="urn:microsoft.com/office/officeart/2005/8/layout/vList3"/>
    <dgm:cxn modelId="{3DFB0B2E-0FEF-40BB-9AD6-DB9B899EA940}" type="presParOf" srcId="{82706F05-6218-4A76-BD86-742C85C11213}" destId="{2CF99CFA-6657-41F7-9B1C-7A24BADB670B}" srcOrd="4" destOrd="0" presId="urn:microsoft.com/office/officeart/2005/8/layout/vList3"/>
    <dgm:cxn modelId="{376DA37E-F22B-4E26-A112-A931D2960B6F}" type="presParOf" srcId="{2CF99CFA-6657-41F7-9B1C-7A24BADB670B}" destId="{7D3D7ECE-02CF-4845-8422-C8A69468A8E6}" srcOrd="0" destOrd="0" presId="urn:microsoft.com/office/officeart/2005/8/layout/vList3"/>
    <dgm:cxn modelId="{5EF36D4B-CF1D-427B-9FB3-C11F1EE96604}" type="presParOf" srcId="{2CF99CFA-6657-41F7-9B1C-7A24BADB670B}" destId="{BD795889-A2FE-4E1B-A5D8-82D324902B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D5E349-5361-42F0-90EE-5993FA65E80A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5805A8C5-EEED-47F5-97AF-9BE6712665E1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Administered orally, followed by rapid absorption from the GI tract</a:t>
          </a:r>
          <a:endParaRPr lang="en-GB" sz="3200" dirty="0">
            <a:solidFill>
              <a:srgbClr val="002060"/>
            </a:solidFill>
          </a:endParaRPr>
        </a:p>
      </dgm:t>
    </dgm:pt>
    <dgm:pt modelId="{31A06EBC-2770-4FE3-A793-DDA8BD9C1A71}" type="parTrans" cxnId="{918DBBB7-B500-4FDB-A835-EE82C7D4F6C3}">
      <dgm:prSet/>
      <dgm:spPr/>
      <dgm:t>
        <a:bodyPr/>
        <a:lstStyle/>
        <a:p>
          <a:endParaRPr lang="en-GB" sz="3200"/>
        </a:p>
      </dgm:t>
    </dgm:pt>
    <dgm:pt modelId="{54D9E1BB-9E1A-4C3B-9057-E16BF1A28B61}" type="sibTrans" cxnId="{918DBBB7-B500-4FDB-A835-EE82C7D4F6C3}">
      <dgm:prSet/>
      <dgm:spPr/>
      <dgm:t>
        <a:bodyPr/>
        <a:lstStyle/>
        <a:p>
          <a:endParaRPr lang="en-GB" sz="3200"/>
        </a:p>
      </dgm:t>
    </dgm:pt>
    <dgm:pt modelId="{091348D6-A67C-4261-9FBC-3E36CCDF0BE2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Reaches peak plasma levels within 2 hours</a:t>
          </a:r>
          <a:endParaRPr lang="en-GB" sz="3200" dirty="0">
            <a:solidFill>
              <a:srgbClr val="002060"/>
            </a:solidFill>
          </a:endParaRPr>
        </a:p>
      </dgm:t>
    </dgm:pt>
    <dgm:pt modelId="{A9A62862-B99F-4BD5-9B0A-0DD288D258D7}" type="parTrans" cxnId="{1879A4BC-AD03-4BE8-801E-0F0B1711FA5B}">
      <dgm:prSet/>
      <dgm:spPr/>
      <dgm:t>
        <a:bodyPr/>
        <a:lstStyle/>
        <a:p>
          <a:endParaRPr lang="en-GB" sz="3200"/>
        </a:p>
      </dgm:t>
    </dgm:pt>
    <dgm:pt modelId="{A62DA562-59BA-4123-9B4F-326D4BAA8396}" type="sibTrans" cxnId="{1879A4BC-AD03-4BE8-801E-0F0B1711FA5B}">
      <dgm:prSet/>
      <dgm:spPr/>
      <dgm:t>
        <a:bodyPr/>
        <a:lstStyle/>
        <a:p>
          <a:endParaRPr lang="en-GB" sz="3200"/>
        </a:p>
      </dgm:t>
    </dgm:pt>
    <dgm:pt modelId="{B1BBE381-B019-49F2-A4B6-C376DE7932B4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Also available combined with </a:t>
          </a:r>
          <a:r>
            <a:rPr lang="en-GB" sz="3200" i="1" dirty="0" err="1" smtClean="0">
              <a:solidFill>
                <a:srgbClr val="002060"/>
              </a:solidFill>
            </a:rPr>
            <a:t>probenecid</a:t>
          </a:r>
          <a:endParaRPr lang="en-GB" sz="3200" dirty="0">
            <a:solidFill>
              <a:srgbClr val="002060"/>
            </a:solidFill>
          </a:endParaRPr>
        </a:p>
      </dgm:t>
    </dgm:pt>
    <dgm:pt modelId="{F0D98EB8-E60F-4DE9-83D7-C9480CF7BA22}" type="parTrans" cxnId="{CFC9C13D-DFA7-40F8-80F1-AAEAFA6363D2}">
      <dgm:prSet/>
      <dgm:spPr/>
      <dgm:t>
        <a:bodyPr/>
        <a:lstStyle/>
        <a:p>
          <a:endParaRPr lang="en-GB" sz="3200"/>
        </a:p>
      </dgm:t>
    </dgm:pt>
    <dgm:pt modelId="{DCBADE23-6B42-48A2-BCC7-B306F82B46A3}" type="sibTrans" cxnId="{CFC9C13D-DFA7-40F8-80F1-AAEAFA6363D2}">
      <dgm:prSet/>
      <dgm:spPr/>
      <dgm:t>
        <a:bodyPr/>
        <a:lstStyle/>
        <a:p>
          <a:endParaRPr lang="en-GB" sz="3200"/>
        </a:p>
      </dgm:t>
    </dgm:pt>
    <dgm:pt modelId="{27C095BD-6598-447C-8EF7-5877CB877768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Recycled in the bile and is excreted unchanged in the faeces or urine. </a:t>
          </a:r>
          <a:endParaRPr lang="en-GB" sz="3200" dirty="0">
            <a:solidFill>
              <a:srgbClr val="002060"/>
            </a:solidFill>
          </a:endParaRPr>
        </a:p>
      </dgm:t>
    </dgm:pt>
    <dgm:pt modelId="{CCEE0F21-76B1-4737-AF46-9FF7BFE44871}" type="parTrans" cxnId="{D104C1BB-6FF6-47D5-AFF9-D9B84DBE20A1}">
      <dgm:prSet/>
      <dgm:spPr/>
      <dgm:t>
        <a:bodyPr/>
        <a:lstStyle/>
        <a:p>
          <a:endParaRPr lang="en-GB" sz="3200"/>
        </a:p>
      </dgm:t>
    </dgm:pt>
    <dgm:pt modelId="{6CBB0EF1-611F-4969-9657-BC6DE9F26535}" type="sibTrans" cxnId="{D104C1BB-6FF6-47D5-AFF9-D9B84DBE20A1}">
      <dgm:prSet/>
      <dgm:spPr/>
      <dgm:t>
        <a:bodyPr/>
        <a:lstStyle/>
        <a:p>
          <a:endParaRPr lang="en-GB" sz="3200"/>
        </a:p>
      </dgm:t>
    </dgm:pt>
    <dgm:pt modelId="{401760CF-92D5-46EF-A929-BBC1E3A91244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Use should be avoided in patients with a </a:t>
          </a:r>
          <a:r>
            <a:rPr lang="en-GB" sz="3200" dirty="0" err="1" smtClean="0">
              <a:solidFill>
                <a:srgbClr val="002060"/>
              </a:solidFill>
            </a:rPr>
            <a:t>creatinine</a:t>
          </a:r>
          <a:r>
            <a:rPr lang="en-GB" sz="3200" dirty="0" smtClean="0">
              <a:solidFill>
                <a:srgbClr val="002060"/>
              </a:solidFill>
            </a:rPr>
            <a:t> clearance of less than 50 </a:t>
          </a:r>
          <a:r>
            <a:rPr lang="en-GB" sz="3200" dirty="0" err="1" smtClean="0">
              <a:solidFill>
                <a:srgbClr val="002060"/>
              </a:solidFill>
            </a:rPr>
            <a:t>mL</a:t>
          </a:r>
          <a:r>
            <a:rPr lang="en-GB" sz="3200" dirty="0" smtClean="0">
              <a:solidFill>
                <a:srgbClr val="002060"/>
              </a:solidFill>
            </a:rPr>
            <a:t>/min.</a:t>
          </a:r>
          <a:endParaRPr lang="en-GB" sz="3200" dirty="0">
            <a:solidFill>
              <a:srgbClr val="002060"/>
            </a:solidFill>
          </a:endParaRPr>
        </a:p>
      </dgm:t>
    </dgm:pt>
    <dgm:pt modelId="{7B81DF1F-9462-4084-A6CA-8FB726C31363}" type="parTrans" cxnId="{94611AC7-9AB8-41E6-AD3D-A1E5E9DA2744}">
      <dgm:prSet/>
      <dgm:spPr/>
      <dgm:t>
        <a:bodyPr/>
        <a:lstStyle/>
        <a:p>
          <a:endParaRPr lang="en-GB" sz="3200"/>
        </a:p>
      </dgm:t>
    </dgm:pt>
    <dgm:pt modelId="{83EA42AF-A3F1-48F4-8B24-06D4D91E16AE}" type="sibTrans" cxnId="{94611AC7-9AB8-41E6-AD3D-A1E5E9DA2744}">
      <dgm:prSet/>
      <dgm:spPr/>
      <dgm:t>
        <a:bodyPr/>
        <a:lstStyle/>
        <a:p>
          <a:endParaRPr lang="en-GB" sz="3200"/>
        </a:p>
      </dgm:t>
    </dgm:pt>
    <dgm:pt modelId="{FA44CFB4-CC36-4126-83C8-83F4FC53977D}" type="pres">
      <dgm:prSet presAssocID="{B3D5E349-5361-42F0-90EE-5993FA65E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8264A-779A-4FF5-8D23-3E1FA3960ED2}" type="pres">
      <dgm:prSet presAssocID="{5805A8C5-EEED-47F5-97AF-9BE6712665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66FCC-921E-4553-9F8E-83F8FC75AF1B}" type="pres">
      <dgm:prSet presAssocID="{54D9E1BB-9E1A-4C3B-9057-E16BF1A28B61}" presName="spacer" presStyleCnt="0"/>
      <dgm:spPr/>
    </dgm:pt>
    <dgm:pt modelId="{E2AF441F-7DB9-4612-9401-DF9CA3326ED3}" type="pres">
      <dgm:prSet presAssocID="{091348D6-A67C-4261-9FBC-3E36CCDF0B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D6A773-EFF3-43AE-BB5F-EEC7B0605E2C}" type="pres">
      <dgm:prSet presAssocID="{A62DA562-59BA-4123-9B4F-326D4BAA8396}" presName="spacer" presStyleCnt="0"/>
      <dgm:spPr/>
    </dgm:pt>
    <dgm:pt modelId="{DA1F4EC4-1B66-4836-8422-C5F053016945}" type="pres">
      <dgm:prSet presAssocID="{B1BBE381-B019-49F2-A4B6-C376DE7932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B2AD7-9F38-41FE-AA49-D82AD46C5BAE}" type="pres">
      <dgm:prSet presAssocID="{DCBADE23-6B42-48A2-BCC7-B306F82B46A3}" presName="spacer" presStyleCnt="0"/>
      <dgm:spPr/>
    </dgm:pt>
    <dgm:pt modelId="{9BA77B90-3025-4D8A-A7C0-82FECA9A8A07}" type="pres">
      <dgm:prSet presAssocID="{27C095BD-6598-447C-8EF7-5877CB8777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159AA3-25DF-44E0-918C-33A40F11FC4E}" type="pres">
      <dgm:prSet presAssocID="{6CBB0EF1-611F-4969-9657-BC6DE9F26535}" presName="spacer" presStyleCnt="0"/>
      <dgm:spPr/>
    </dgm:pt>
    <dgm:pt modelId="{8722DCEC-1B25-462F-A2AA-562E01F4BE91}" type="pres">
      <dgm:prSet presAssocID="{401760CF-92D5-46EF-A929-BBC1E3A912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79A4BC-AD03-4BE8-801E-0F0B1711FA5B}" srcId="{B3D5E349-5361-42F0-90EE-5993FA65E80A}" destId="{091348D6-A67C-4261-9FBC-3E36CCDF0BE2}" srcOrd="1" destOrd="0" parTransId="{A9A62862-B99F-4BD5-9B0A-0DD288D258D7}" sibTransId="{A62DA562-59BA-4123-9B4F-326D4BAA8396}"/>
    <dgm:cxn modelId="{D104C1BB-6FF6-47D5-AFF9-D9B84DBE20A1}" srcId="{B3D5E349-5361-42F0-90EE-5993FA65E80A}" destId="{27C095BD-6598-447C-8EF7-5877CB877768}" srcOrd="3" destOrd="0" parTransId="{CCEE0F21-76B1-4737-AF46-9FF7BFE44871}" sibTransId="{6CBB0EF1-611F-4969-9657-BC6DE9F26535}"/>
    <dgm:cxn modelId="{59CF1449-5EF3-44D1-8AA3-BB12E45E93F5}" type="presOf" srcId="{B1BBE381-B019-49F2-A4B6-C376DE7932B4}" destId="{DA1F4EC4-1B66-4836-8422-C5F053016945}" srcOrd="0" destOrd="0" presId="urn:microsoft.com/office/officeart/2005/8/layout/vList2"/>
    <dgm:cxn modelId="{0C19EBCB-B6EE-4BDD-A749-8649CE0C0CF0}" type="presOf" srcId="{401760CF-92D5-46EF-A929-BBC1E3A91244}" destId="{8722DCEC-1B25-462F-A2AA-562E01F4BE91}" srcOrd="0" destOrd="0" presId="urn:microsoft.com/office/officeart/2005/8/layout/vList2"/>
    <dgm:cxn modelId="{CE2C174D-604C-4064-9B58-7B2F419A4448}" type="presOf" srcId="{091348D6-A67C-4261-9FBC-3E36CCDF0BE2}" destId="{E2AF441F-7DB9-4612-9401-DF9CA3326ED3}" srcOrd="0" destOrd="0" presId="urn:microsoft.com/office/officeart/2005/8/layout/vList2"/>
    <dgm:cxn modelId="{CFC9C13D-DFA7-40F8-80F1-AAEAFA6363D2}" srcId="{B3D5E349-5361-42F0-90EE-5993FA65E80A}" destId="{B1BBE381-B019-49F2-A4B6-C376DE7932B4}" srcOrd="2" destOrd="0" parTransId="{F0D98EB8-E60F-4DE9-83D7-C9480CF7BA22}" sibTransId="{DCBADE23-6B42-48A2-BCC7-B306F82B46A3}"/>
    <dgm:cxn modelId="{3FCC98E4-8AC9-47C4-A267-FE4721440922}" type="presOf" srcId="{27C095BD-6598-447C-8EF7-5877CB877768}" destId="{9BA77B90-3025-4D8A-A7C0-82FECA9A8A07}" srcOrd="0" destOrd="0" presId="urn:microsoft.com/office/officeart/2005/8/layout/vList2"/>
    <dgm:cxn modelId="{918DBBB7-B500-4FDB-A835-EE82C7D4F6C3}" srcId="{B3D5E349-5361-42F0-90EE-5993FA65E80A}" destId="{5805A8C5-EEED-47F5-97AF-9BE6712665E1}" srcOrd="0" destOrd="0" parTransId="{31A06EBC-2770-4FE3-A793-DDA8BD9C1A71}" sibTransId="{54D9E1BB-9E1A-4C3B-9057-E16BF1A28B61}"/>
    <dgm:cxn modelId="{94611AC7-9AB8-41E6-AD3D-A1E5E9DA2744}" srcId="{B3D5E349-5361-42F0-90EE-5993FA65E80A}" destId="{401760CF-92D5-46EF-A929-BBC1E3A91244}" srcOrd="4" destOrd="0" parTransId="{7B81DF1F-9462-4084-A6CA-8FB726C31363}" sibTransId="{83EA42AF-A3F1-48F4-8B24-06D4D91E16AE}"/>
    <dgm:cxn modelId="{22E1B816-D2A2-4EEF-A1F0-98F6F5C6DA05}" type="presOf" srcId="{5805A8C5-EEED-47F5-97AF-9BE6712665E1}" destId="{5108264A-779A-4FF5-8D23-3E1FA3960ED2}" srcOrd="0" destOrd="0" presId="urn:microsoft.com/office/officeart/2005/8/layout/vList2"/>
    <dgm:cxn modelId="{EC158284-2912-4445-9562-98E1D67EC29F}" type="presOf" srcId="{B3D5E349-5361-42F0-90EE-5993FA65E80A}" destId="{FA44CFB4-CC36-4126-83C8-83F4FC53977D}" srcOrd="0" destOrd="0" presId="urn:microsoft.com/office/officeart/2005/8/layout/vList2"/>
    <dgm:cxn modelId="{B97F0B0B-6B0D-46BF-8F28-6906AEE0975A}" type="presParOf" srcId="{FA44CFB4-CC36-4126-83C8-83F4FC53977D}" destId="{5108264A-779A-4FF5-8D23-3E1FA3960ED2}" srcOrd="0" destOrd="0" presId="urn:microsoft.com/office/officeart/2005/8/layout/vList2"/>
    <dgm:cxn modelId="{B6B22308-C49B-43FC-886C-386B48BB83F5}" type="presParOf" srcId="{FA44CFB4-CC36-4126-83C8-83F4FC53977D}" destId="{9A366FCC-921E-4553-9F8E-83F8FC75AF1B}" srcOrd="1" destOrd="0" presId="urn:microsoft.com/office/officeart/2005/8/layout/vList2"/>
    <dgm:cxn modelId="{51F4B5A7-FC29-4D7B-9FA2-A9097791340F}" type="presParOf" srcId="{FA44CFB4-CC36-4126-83C8-83F4FC53977D}" destId="{E2AF441F-7DB9-4612-9401-DF9CA3326ED3}" srcOrd="2" destOrd="0" presId="urn:microsoft.com/office/officeart/2005/8/layout/vList2"/>
    <dgm:cxn modelId="{B23EF6E1-0098-470B-9345-64A0CE445B59}" type="presParOf" srcId="{FA44CFB4-CC36-4126-83C8-83F4FC53977D}" destId="{A4D6A773-EFF3-43AE-BB5F-EEC7B0605E2C}" srcOrd="3" destOrd="0" presId="urn:microsoft.com/office/officeart/2005/8/layout/vList2"/>
    <dgm:cxn modelId="{C18233DB-1615-4078-A074-23BB9BE2D44F}" type="presParOf" srcId="{FA44CFB4-CC36-4126-83C8-83F4FC53977D}" destId="{DA1F4EC4-1B66-4836-8422-C5F053016945}" srcOrd="4" destOrd="0" presId="urn:microsoft.com/office/officeart/2005/8/layout/vList2"/>
    <dgm:cxn modelId="{E01FD144-F981-4659-8379-7C380F129DCE}" type="presParOf" srcId="{FA44CFB4-CC36-4126-83C8-83F4FC53977D}" destId="{A14B2AD7-9F38-41FE-AA49-D82AD46C5BAE}" srcOrd="5" destOrd="0" presId="urn:microsoft.com/office/officeart/2005/8/layout/vList2"/>
    <dgm:cxn modelId="{879BFBB3-A050-4995-9555-851E08674FAD}" type="presParOf" srcId="{FA44CFB4-CC36-4126-83C8-83F4FC53977D}" destId="{9BA77B90-3025-4D8A-A7C0-82FECA9A8A07}" srcOrd="6" destOrd="0" presId="urn:microsoft.com/office/officeart/2005/8/layout/vList2"/>
    <dgm:cxn modelId="{2E3CEC8F-597A-479E-826E-FAB1B97BF2C3}" type="presParOf" srcId="{FA44CFB4-CC36-4126-83C8-83F4FC53977D}" destId="{91159AA3-25DF-44E0-918C-33A40F11FC4E}" srcOrd="7" destOrd="0" presId="urn:microsoft.com/office/officeart/2005/8/layout/vList2"/>
    <dgm:cxn modelId="{FADEA7A7-67A9-4E7E-8320-8F9B047DDEB8}" type="presParOf" srcId="{FA44CFB4-CC36-4126-83C8-83F4FC53977D}" destId="{8722DCEC-1B25-462F-A2AA-562E01F4BE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4E14C4-265C-4B44-B952-59B6A2A38109}" type="doc">
      <dgm:prSet loTypeId="urn:microsoft.com/office/officeart/2005/8/layout/process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CF905BF7-70E0-4F66-B75E-82170D0A7B42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2800" dirty="0" smtClean="0"/>
            <a:t>The anti-inflammatory activity of </a:t>
          </a:r>
          <a:r>
            <a:rPr lang="en-GB" sz="2800" i="1" dirty="0" err="1" smtClean="0"/>
            <a:t>colchicine</a:t>
          </a:r>
          <a:r>
            <a:rPr lang="en-GB" sz="2800" i="1" dirty="0" smtClean="0"/>
            <a:t> </a:t>
          </a:r>
          <a:r>
            <a:rPr lang="en-GB" sz="2800" dirty="0" smtClean="0"/>
            <a:t>is specific for gout, usually alleviating the pain of acute gout within 12 hours</a:t>
          </a:r>
          <a:endParaRPr lang="en-GB" sz="2800" dirty="0"/>
        </a:p>
      </dgm:t>
    </dgm:pt>
    <dgm:pt modelId="{C3AE9CD9-C83D-4FAC-A5C7-A153CF235F96}" type="parTrans" cxnId="{DFCDE2B5-71AD-4E49-B0D1-5843D4F418D2}">
      <dgm:prSet/>
      <dgm:spPr/>
      <dgm:t>
        <a:bodyPr/>
        <a:lstStyle/>
        <a:p>
          <a:endParaRPr lang="en-GB" sz="2800"/>
        </a:p>
      </dgm:t>
    </dgm:pt>
    <dgm:pt modelId="{2E63022F-8844-4A68-BA22-ACC1E215013A}" type="sibTrans" cxnId="{DFCDE2B5-71AD-4E49-B0D1-5843D4F418D2}">
      <dgm:prSet/>
      <dgm:spPr/>
      <dgm:t>
        <a:bodyPr/>
        <a:lstStyle/>
        <a:p>
          <a:endParaRPr lang="en-GB" sz="2800"/>
        </a:p>
      </dgm:t>
    </dgm:pt>
    <dgm:pt modelId="{F0F95A95-E22B-4D67-902D-217CB2EB7BC7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2800" dirty="0" smtClean="0"/>
            <a:t>Colchicine</a:t>
          </a:r>
          <a:r>
            <a:rPr lang="en-GB" sz="2800" i="1" dirty="0" smtClean="0"/>
            <a:t> </a:t>
          </a:r>
          <a:r>
            <a:rPr lang="en-GB" sz="2800" dirty="0" smtClean="0"/>
            <a:t>is currently used for prophylaxis of recurrent attacks and will prevent attacks in more than 80 percent of patients.</a:t>
          </a:r>
          <a:endParaRPr lang="en-GB" sz="2800" dirty="0"/>
        </a:p>
      </dgm:t>
    </dgm:pt>
    <dgm:pt modelId="{A54C6245-723C-48AF-964F-0729A4351020}" type="parTrans" cxnId="{E81916C7-7638-4195-B835-97B7740BCBC7}">
      <dgm:prSet/>
      <dgm:spPr/>
      <dgm:t>
        <a:bodyPr/>
        <a:lstStyle/>
        <a:p>
          <a:endParaRPr lang="en-GB" sz="2800"/>
        </a:p>
      </dgm:t>
    </dgm:pt>
    <dgm:pt modelId="{4ABB1EF9-E617-4212-9127-905FD029AC60}" type="sibTrans" cxnId="{E81916C7-7638-4195-B835-97B7740BCBC7}">
      <dgm:prSet/>
      <dgm:spPr/>
      <dgm:t>
        <a:bodyPr/>
        <a:lstStyle/>
        <a:p>
          <a:endParaRPr lang="en-GB" sz="2800"/>
        </a:p>
      </dgm:t>
    </dgm:pt>
    <dgm:pt modelId="{09D39675-7BD4-4265-845F-50E640BD6B86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2800" dirty="0" smtClean="0"/>
            <a:t>Treatment for Mediterranean Fever</a:t>
          </a:r>
          <a:endParaRPr lang="en-GB" sz="2800" dirty="0"/>
        </a:p>
      </dgm:t>
    </dgm:pt>
    <dgm:pt modelId="{D805E833-B273-4F58-B505-11FE09C1773F}" type="parTrans" cxnId="{4C8D9380-10B8-4784-9F40-FCF63D4F7B3A}">
      <dgm:prSet/>
      <dgm:spPr/>
      <dgm:t>
        <a:bodyPr/>
        <a:lstStyle/>
        <a:p>
          <a:endParaRPr lang="en-GB" sz="2800"/>
        </a:p>
      </dgm:t>
    </dgm:pt>
    <dgm:pt modelId="{374EF82A-BF9F-4DDD-915B-7FC5A9900374}" type="sibTrans" cxnId="{4C8D9380-10B8-4784-9F40-FCF63D4F7B3A}">
      <dgm:prSet/>
      <dgm:spPr/>
      <dgm:t>
        <a:bodyPr/>
        <a:lstStyle/>
        <a:p>
          <a:endParaRPr lang="en-GB" sz="2800"/>
        </a:p>
      </dgm:t>
    </dgm:pt>
    <dgm:pt modelId="{38AF55FA-2A08-4CF8-8A4E-5F3FEE76EB25}" type="pres">
      <dgm:prSet presAssocID="{3F4E14C4-265C-4B44-B952-59B6A2A38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14F545-888C-4113-862D-C1C5E648EFD6}" type="pres">
      <dgm:prSet presAssocID="{09D39675-7BD4-4265-845F-50E640BD6B86}" presName="boxAndChildren" presStyleCnt="0"/>
      <dgm:spPr/>
    </dgm:pt>
    <dgm:pt modelId="{73CF0446-F586-49F1-99B2-E130BB439767}" type="pres">
      <dgm:prSet presAssocID="{09D39675-7BD4-4265-845F-50E640BD6B86}" presName="parentTextBox" presStyleLbl="node1" presStyleIdx="0" presStyleCnt="3" custScaleY="47562"/>
      <dgm:spPr/>
      <dgm:t>
        <a:bodyPr/>
        <a:lstStyle/>
        <a:p>
          <a:endParaRPr lang="en-GB"/>
        </a:p>
      </dgm:t>
    </dgm:pt>
    <dgm:pt modelId="{F7E71CC6-FF5E-43D1-AF22-F3A9F2AC4F63}" type="pres">
      <dgm:prSet presAssocID="{4ABB1EF9-E617-4212-9127-905FD029AC60}" presName="sp" presStyleCnt="0"/>
      <dgm:spPr/>
    </dgm:pt>
    <dgm:pt modelId="{0934793B-2CA8-4DA5-83F0-F3B5DDFE2253}" type="pres">
      <dgm:prSet presAssocID="{F0F95A95-E22B-4D67-902D-217CB2EB7BC7}" presName="arrowAndChildren" presStyleCnt="0"/>
      <dgm:spPr/>
    </dgm:pt>
    <dgm:pt modelId="{93995491-BB84-421B-8E28-2B4798C5A308}" type="pres">
      <dgm:prSet presAssocID="{F0F95A95-E22B-4D67-902D-217CB2EB7BC7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B22C9276-67E2-4959-88F8-86A2CE3C60D3}" type="pres">
      <dgm:prSet presAssocID="{2E63022F-8844-4A68-BA22-ACC1E215013A}" presName="sp" presStyleCnt="0"/>
      <dgm:spPr/>
    </dgm:pt>
    <dgm:pt modelId="{3FC586B2-3B3D-43D2-893A-BFB18A8AA301}" type="pres">
      <dgm:prSet presAssocID="{CF905BF7-70E0-4F66-B75E-82170D0A7B42}" presName="arrowAndChildren" presStyleCnt="0"/>
      <dgm:spPr/>
    </dgm:pt>
    <dgm:pt modelId="{176F373B-D13D-4136-B221-11BB4DDD35FF}" type="pres">
      <dgm:prSet presAssocID="{CF905BF7-70E0-4F66-B75E-82170D0A7B42}" presName="parentTextArrow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4C8D9380-10B8-4784-9F40-FCF63D4F7B3A}" srcId="{3F4E14C4-265C-4B44-B952-59B6A2A38109}" destId="{09D39675-7BD4-4265-845F-50E640BD6B86}" srcOrd="2" destOrd="0" parTransId="{D805E833-B273-4F58-B505-11FE09C1773F}" sibTransId="{374EF82A-BF9F-4DDD-915B-7FC5A9900374}"/>
    <dgm:cxn modelId="{ED0AA81B-6695-4645-BF68-CB3B87B923F0}" type="presOf" srcId="{3F4E14C4-265C-4B44-B952-59B6A2A38109}" destId="{38AF55FA-2A08-4CF8-8A4E-5F3FEE76EB25}" srcOrd="0" destOrd="0" presId="urn:microsoft.com/office/officeart/2005/8/layout/process4"/>
    <dgm:cxn modelId="{DFCDE2B5-71AD-4E49-B0D1-5843D4F418D2}" srcId="{3F4E14C4-265C-4B44-B952-59B6A2A38109}" destId="{CF905BF7-70E0-4F66-B75E-82170D0A7B42}" srcOrd="0" destOrd="0" parTransId="{C3AE9CD9-C83D-4FAC-A5C7-A153CF235F96}" sibTransId="{2E63022F-8844-4A68-BA22-ACC1E215013A}"/>
    <dgm:cxn modelId="{B7D1FA77-8330-4E6C-A0B1-4ABCE011E8FF}" type="presOf" srcId="{09D39675-7BD4-4265-845F-50E640BD6B86}" destId="{73CF0446-F586-49F1-99B2-E130BB439767}" srcOrd="0" destOrd="0" presId="urn:microsoft.com/office/officeart/2005/8/layout/process4"/>
    <dgm:cxn modelId="{0C060F61-9443-46C1-B5DD-F3059F315E7B}" type="presOf" srcId="{F0F95A95-E22B-4D67-902D-217CB2EB7BC7}" destId="{93995491-BB84-421B-8E28-2B4798C5A308}" srcOrd="0" destOrd="0" presId="urn:microsoft.com/office/officeart/2005/8/layout/process4"/>
    <dgm:cxn modelId="{E81916C7-7638-4195-B835-97B7740BCBC7}" srcId="{3F4E14C4-265C-4B44-B952-59B6A2A38109}" destId="{F0F95A95-E22B-4D67-902D-217CB2EB7BC7}" srcOrd="1" destOrd="0" parTransId="{A54C6245-723C-48AF-964F-0729A4351020}" sibTransId="{4ABB1EF9-E617-4212-9127-905FD029AC60}"/>
    <dgm:cxn modelId="{14417D0B-B815-401A-BB4D-6BC06F2483B8}" type="presOf" srcId="{CF905BF7-70E0-4F66-B75E-82170D0A7B42}" destId="{176F373B-D13D-4136-B221-11BB4DDD35FF}" srcOrd="0" destOrd="0" presId="urn:microsoft.com/office/officeart/2005/8/layout/process4"/>
    <dgm:cxn modelId="{E40FEA60-59C9-41F0-8B6F-BDE2370D77B5}" type="presParOf" srcId="{38AF55FA-2A08-4CF8-8A4E-5F3FEE76EB25}" destId="{2014F545-888C-4113-862D-C1C5E648EFD6}" srcOrd="0" destOrd="0" presId="urn:microsoft.com/office/officeart/2005/8/layout/process4"/>
    <dgm:cxn modelId="{DA7C74BD-732B-4D51-999B-321D5FA7020F}" type="presParOf" srcId="{2014F545-888C-4113-862D-C1C5E648EFD6}" destId="{73CF0446-F586-49F1-99B2-E130BB439767}" srcOrd="0" destOrd="0" presId="urn:microsoft.com/office/officeart/2005/8/layout/process4"/>
    <dgm:cxn modelId="{BD23FA2F-E455-4628-9533-FA33F99C3081}" type="presParOf" srcId="{38AF55FA-2A08-4CF8-8A4E-5F3FEE76EB25}" destId="{F7E71CC6-FF5E-43D1-AF22-F3A9F2AC4F63}" srcOrd="1" destOrd="0" presId="urn:microsoft.com/office/officeart/2005/8/layout/process4"/>
    <dgm:cxn modelId="{27F732B3-0F34-49AB-AE7D-250D2AD0FB1B}" type="presParOf" srcId="{38AF55FA-2A08-4CF8-8A4E-5F3FEE76EB25}" destId="{0934793B-2CA8-4DA5-83F0-F3B5DDFE2253}" srcOrd="2" destOrd="0" presId="urn:microsoft.com/office/officeart/2005/8/layout/process4"/>
    <dgm:cxn modelId="{CF954F49-0FD6-4E31-A72D-43DEB7901A89}" type="presParOf" srcId="{0934793B-2CA8-4DA5-83F0-F3B5DDFE2253}" destId="{93995491-BB84-421B-8E28-2B4798C5A308}" srcOrd="0" destOrd="0" presId="urn:microsoft.com/office/officeart/2005/8/layout/process4"/>
    <dgm:cxn modelId="{7DA929F8-167A-4DD9-813D-335B1EA0924C}" type="presParOf" srcId="{38AF55FA-2A08-4CF8-8A4E-5F3FEE76EB25}" destId="{B22C9276-67E2-4959-88F8-86A2CE3C60D3}" srcOrd="3" destOrd="0" presId="urn:microsoft.com/office/officeart/2005/8/layout/process4"/>
    <dgm:cxn modelId="{2C93A920-9086-4B8D-8F8D-4021FC83D3AA}" type="presParOf" srcId="{38AF55FA-2A08-4CF8-8A4E-5F3FEE76EB25}" destId="{3FC586B2-3B3D-43D2-893A-BFB18A8AA301}" srcOrd="4" destOrd="0" presId="urn:microsoft.com/office/officeart/2005/8/layout/process4"/>
    <dgm:cxn modelId="{019D0F17-88DE-408A-AD0B-29B711FC8EC6}" type="presParOf" srcId="{3FC586B2-3B3D-43D2-893A-BFB18A8AA301}" destId="{176F373B-D13D-4136-B221-11BB4DDD35FF}" srcOrd="0" destOrd="0" presId="urn:microsoft.com/office/officeart/2005/8/layout/process4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1F104-9FBD-4DEE-BC58-952A607362B6}">
      <dsp:nvSpPr>
        <dsp:cNvPr id="0" name=""/>
        <dsp:cNvSpPr/>
      </dsp:nvSpPr>
      <dsp:spPr>
        <a:xfrm>
          <a:off x="0" y="3290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DEC7B-30CF-49E0-94CF-786BE859D149}">
      <dsp:nvSpPr>
        <dsp:cNvPr id="0" name=""/>
        <dsp:cNvSpPr/>
      </dsp:nvSpPr>
      <dsp:spPr>
        <a:xfrm>
          <a:off x="304800" y="33899"/>
          <a:ext cx="42672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blood uric acid level</a:t>
          </a:r>
          <a:endParaRPr lang="en-US" sz="2000" kern="1200" dirty="0"/>
        </a:p>
      </dsp:txBody>
      <dsp:txXfrm>
        <a:off x="304800" y="33899"/>
        <a:ext cx="4267200" cy="590400"/>
      </dsp:txXfrm>
    </dsp:sp>
    <dsp:sp modelId="{7F3C8ABF-7030-43CE-9641-1BCBC7FCF83E}">
      <dsp:nvSpPr>
        <dsp:cNvPr id="0" name=""/>
        <dsp:cNvSpPr/>
      </dsp:nvSpPr>
      <dsp:spPr>
        <a:xfrm>
          <a:off x="0" y="12363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30781"/>
              <a:satOff val="3030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FA2EF-B3AB-4872-8771-61F110D84328}">
      <dsp:nvSpPr>
        <dsp:cNvPr id="0" name=""/>
        <dsp:cNvSpPr/>
      </dsp:nvSpPr>
      <dsp:spPr>
        <a:xfrm>
          <a:off x="304800" y="941100"/>
          <a:ext cx="4267200" cy="590400"/>
        </a:xfrm>
        <a:prstGeom prst="roundRect">
          <a:avLst/>
        </a:prstGeom>
        <a:solidFill>
          <a:schemeClr val="accent5">
            <a:hueOff val="-5330781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Most uric acid is excreted by kidneys</a:t>
          </a:r>
          <a:endParaRPr lang="en-US" sz="2000" kern="1200" dirty="0"/>
        </a:p>
      </dsp:txBody>
      <dsp:txXfrm>
        <a:off x="304800" y="941100"/>
        <a:ext cx="4267200" cy="590400"/>
      </dsp:txXfrm>
    </dsp:sp>
    <dsp:sp modelId="{A19D79E4-E608-4CD1-90E2-D8F346A6FF46}">
      <dsp:nvSpPr>
        <dsp:cNvPr id="0" name=""/>
        <dsp:cNvSpPr/>
      </dsp:nvSpPr>
      <dsp:spPr>
        <a:xfrm>
          <a:off x="0" y="21435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661562"/>
              <a:satOff val="606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ECB3A-6D0B-4D68-92EE-9AD952E74D80}">
      <dsp:nvSpPr>
        <dsp:cNvPr id="0" name=""/>
        <dsp:cNvSpPr/>
      </dsp:nvSpPr>
      <dsp:spPr>
        <a:xfrm>
          <a:off x="304800" y="1848300"/>
          <a:ext cx="4267200" cy="590400"/>
        </a:xfrm>
        <a:prstGeom prst="roundRect">
          <a:avLst/>
        </a:prstGeom>
        <a:solidFill>
          <a:schemeClr val="accent5">
            <a:hueOff val="-10661562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Blood </a:t>
          </a:r>
          <a:r>
            <a:rPr lang="en-US" sz="2000" kern="1200" dirty="0" smtClean="0">
              <a:sym typeface="Wingdings" pitchFamily="2" charset="2"/>
            </a:rPr>
            <a:t> monosodium </a:t>
          </a:r>
          <a:r>
            <a:rPr lang="en-US" sz="2000" kern="1200" dirty="0" err="1" smtClean="0">
              <a:sym typeface="Wingdings" pitchFamily="2" charset="2"/>
            </a:rPr>
            <a:t>urate</a:t>
          </a:r>
          <a:r>
            <a:rPr lang="en-US" sz="2000" kern="1200" dirty="0" smtClean="0">
              <a:sym typeface="Wingdings" pitchFamily="2" charset="2"/>
            </a:rPr>
            <a:t> </a:t>
          </a:r>
          <a:endParaRPr lang="en-US" sz="2000" kern="1200" dirty="0"/>
        </a:p>
      </dsp:txBody>
      <dsp:txXfrm>
        <a:off x="304800" y="1848300"/>
        <a:ext cx="4267200" cy="590400"/>
      </dsp:txXfrm>
    </dsp:sp>
    <dsp:sp modelId="{5F2F8931-3C59-43C4-85FB-8FDEB9294866}">
      <dsp:nvSpPr>
        <dsp:cNvPr id="0" name=""/>
        <dsp:cNvSpPr/>
      </dsp:nvSpPr>
      <dsp:spPr>
        <a:xfrm>
          <a:off x="0" y="30507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992344"/>
              <a:satOff val="9089"/>
              <a:lumOff val="-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F90C4-8AF7-46C8-9B4A-9E6F230A9241}">
      <dsp:nvSpPr>
        <dsp:cNvPr id="0" name=""/>
        <dsp:cNvSpPr/>
      </dsp:nvSpPr>
      <dsp:spPr>
        <a:xfrm>
          <a:off x="304800" y="2755500"/>
          <a:ext cx="4267200" cy="590400"/>
        </a:xfrm>
        <a:prstGeom prst="roundRect">
          <a:avLst/>
        </a:prstGeom>
        <a:solidFill>
          <a:schemeClr val="accent5">
            <a:hueOff val="-15992344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/>
              <a:cs typeface="Times New Roman"/>
            </a:rPr>
            <a:t>♂&gt;♀</a:t>
          </a:r>
          <a:endParaRPr lang="en-US" sz="3200" b="1" kern="1200" dirty="0"/>
        </a:p>
      </dsp:txBody>
      <dsp:txXfrm>
        <a:off x="304800" y="2755500"/>
        <a:ext cx="4267200" cy="590400"/>
      </dsp:txXfrm>
    </dsp:sp>
    <dsp:sp modelId="{219C69B6-1403-4DA2-8E3E-6A2C23DA631F}">
      <dsp:nvSpPr>
        <dsp:cNvPr id="0" name=""/>
        <dsp:cNvSpPr/>
      </dsp:nvSpPr>
      <dsp:spPr>
        <a:xfrm>
          <a:off x="0" y="39579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323124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E3C5-59F2-4DEB-805E-4DA9D3E348C1}">
      <dsp:nvSpPr>
        <dsp:cNvPr id="0" name=""/>
        <dsp:cNvSpPr/>
      </dsp:nvSpPr>
      <dsp:spPr>
        <a:xfrm>
          <a:off x="304800" y="3662700"/>
          <a:ext cx="4267200" cy="590400"/>
        </a:xfrm>
        <a:prstGeom prst="round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Rare before puberty</a:t>
          </a:r>
          <a:endParaRPr lang="en-US" sz="2000" kern="1200" dirty="0"/>
        </a:p>
      </dsp:txBody>
      <dsp:txXfrm>
        <a:off x="304800" y="3662700"/>
        <a:ext cx="4267200" cy="59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AD198-E67D-4538-B127-40685A858BA4}">
      <dsp:nvSpPr>
        <dsp:cNvPr id="0" name=""/>
        <dsp:cNvSpPr/>
      </dsp:nvSpPr>
      <dsp:spPr>
        <a:xfrm>
          <a:off x="1491734" y="600371"/>
          <a:ext cx="4691999" cy="4691999"/>
        </a:xfrm>
        <a:prstGeom prst="blockArc">
          <a:avLst>
            <a:gd name="adj1" fmla="val 10657788"/>
            <a:gd name="adj2" fmla="val 16970287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shade val="22000"/>
                <a:satMod val="160000"/>
              </a:schemeClr>
              <a:schemeClr val="accent2">
                <a:hueOff val="1907790"/>
                <a:satOff val="-43528"/>
                <a:lumOff val="1607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DBF77-CB1F-44B0-9AA6-4B1F36818D1D}">
      <dsp:nvSpPr>
        <dsp:cNvPr id="0" name=""/>
        <dsp:cNvSpPr/>
      </dsp:nvSpPr>
      <dsp:spPr>
        <a:xfrm>
          <a:off x="1493603" y="674671"/>
          <a:ext cx="4691999" cy="4691999"/>
        </a:xfrm>
        <a:prstGeom prst="blockArc">
          <a:avLst>
            <a:gd name="adj1" fmla="val 4980845"/>
            <a:gd name="adj2" fmla="val 10769287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271860"/>
                <a:satOff val="-29019"/>
                <a:lumOff val="10719"/>
                <a:alphaOff val="0"/>
                <a:shade val="22000"/>
                <a:satMod val="160000"/>
              </a:schemeClr>
              <a:schemeClr val="accent2">
                <a:hueOff val="1271860"/>
                <a:satOff val="-29019"/>
                <a:lumOff val="1071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9FF45-4E53-4FD3-8165-6EFD3D576B61}">
      <dsp:nvSpPr>
        <dsp:cNvPr id="0" name=""/>
        <dsp:cNvSpPr/>
      </dsp:nvSpPr>
      <dsp:spPr>
        <a:xfrm>
          <a:off x="2470316" y="766543"/>
          <a:ext cx="4691999" cy="4691999"/>
        </a:xfrm>
        <a:prstGeom prst="blockArc">
          <a:avLst>
            <a:gd name="adj1" fmla="val 21388735"/>
            <a:gd name="adj2" fmla="val 6463986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635930"/>
                <a:satOff val="-14509"/>
                <a:lumOff val="5360"/>
                <a:alphaOff val="0"/>
                <a:shade val="22000"/>
                <a:satMod val="160000"/>
              </a:schemeClr>
              <a:schemeClr val="accent2">
                <a:hueOff val="635930"/>
                <a:satOff val="-14509"/>
                <a:lumOff val="536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33FE1-47F9-4A72-94D2-9142471C74B9}">
      <dsp:nvSpPr>
        <dsp:cNvPr id="0" name=""/>
        <dsp:cNvSpPr/>
      </dsp:nvSpPr>
      <dsp:spPr>
        <a:xfrm>
          <a:off x="2466044" y="609960"/>
          <a:ext cx="4691999" cy="4691999"/>
        </a:xfrm>
        <a:prstGeom prst="blockArc">
          <a:avLst>
            <a:gd name="adj1" fmla="val 15497381"/>
            <a:gd name="adj2" fmla="val 23762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B406AF-FB39-4B0E-9B57-F37F78954516}">
      <dsp:nvSpPr>
        <dsp:cNvPr id="0" name=""/>
        <dsp:cNvSpPr/>
      </dsp:nvSpPr>
      <dsp:spPr>
        <a:xfrm>
          <a:off x="3352778" y="1828797"/>
          <a:ext cx="2140646" cy="21972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 smtClean="0"/>
            <a:t>Aetiology</a:t>
          </a:r>
          <a:r>
            <a:rPr lang="en-US" sz="2800" b="1" i="1" kern="1200" dirty="0" smtClean="0"/>
            <a:t> of raised uric acid level </a:t>
          </a:r>
          <a:endParaRPr lang="en-US" sz="2800" b="1" i="1" kern="1200" dirty="0"/>
        </a:p>
      </dsp:txBody>
      <dsp:txXfrm>
        <a:off x="3352778" y="1828797"/>
        <a:ext cx="2140646" cy="2197282"/>
      </dsp:txXfrm>
    </dsp:sp>
    <dsp:sp modelId="{316067F9-7474-4810-92C3-58B952B0BF27}">
      <dsp:nvSpPr>
        <dsp:cNvPr id="0" name=""/>
        <dsp:cNvSpPr/>
      </dsp:nvSpPr>
      <dsp:spPr>
        <a:xfrm>
          <a:off x="2327627" y="-43117"/>
          <a:ext cx="4038598" cy="15102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Idiopathic decrease in uric acid excretion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(75%)</a:t>
          </a:r>
          <a:endParaRPr lang="en-US" sz="2000" kern="1200" dirty="0"/>
        </a:p>
      </dsp:txBody>
      <dsp:txXfrm>
        <a:off x="2327627" y="-43117"/>
        <a:ext cx="4038598" cy="1510292"/>
      </dsp:txXfrm>
    </dsp:sp>
    <dsp:sp modelId="{5D16018A-B0D9-461B-9981-FC687230F4DD}">
      <dsp:nvSpPr>
        <dsp:cNvPr id="0" name=""/>
        <dsp:cNvSpPr/>
      </dsp:nvSpPr>
      <dsp:spPr>
        <a:xfrm>
          <a:off x="5943608" y="1219203"/>
          <a:ext cx="2320021" cy="35051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635930"/>
                <a:satOff val="-14509"/>
                <a:lumOff val="5360"/>
                <a:alphaOff val="0"/>
                <a:shade val="22000"/>
                <a:satMod val="160000"/>
              </a:schemeClr>
              <a:schemeClr val="accent2">
                <a:hueOff val="635930"/>
                <a:satOff val="-14509"/>
                <a:lumOff val="536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uric acid production due to increased cell turn over (</a:t>
          </a:r>
          <a:r>
            <a:rPr lang="en-US" sz="2000" kern="1200" dirty="0" err="1" smtClean="0"/>
            <a:t>tumours</a:t>
          </a:r>
          <a:r>
            <a:rPr lang="en-US" sz="2000" kern="1200" dirty="0" smtClean="0"/>
            <a:t>), increase uric acid synthesis (specific enzyme defect)</a:t>
          </a:r>
          <a:endParaRPr lang="en-US" sz="2000" kern="1200" dirty="0"/>
        </a:p>
      </dsp:txBody>
      <dsp:txXfrm>
        <a:off x="5943608" y="1219203"/>
        <a:ext cx="2320021" cy="3505193"/>
      </dsp:txXfrm>
    </dsp:sp>
    <dsp:sp modelId="{DE028FA8-ECB1-4508-AA81-DE675169024E}">
      <dsp:nvSpPr>
        <dsp:cNvPr id="0" name=""/>
        <dsp:cNvSpPr/>
      </dsp:nvSpPr>
      <dsp:spPr>
        <a:xfrm>
          <a:off x="2667000" y="4451456"/>
          <a:ext cx="2902647" cy="16876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271860"/>
                <a:satOff val="-29019"/>
                <a:lumOff val="10719"/>
                <a:alphaOff val="0"/>
                <a:shade val="22000"/>
                <a:satMod val="160000"/>
              </a:schemeClr>
              <a:schemeClr val="accent2">
                <a:hueOff val="1271860"/>
                <a:satOff val="-29019"/>
                <a:lumOff val="1071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dietary </a:t>
          </a:r>
          <a:r>
            <a:rPr lang="en-US" sz="2400" kern="1200" dirty="0" err="1" smtClean="0"/>
            <a:t>purine</a:t>
          </a:r>
          <a:r>
            <a:rPr lang="en-US" sz="2400" kern="1200" dirty="0" smtClean="0"/>
            <a:t> intake</a:t>
          </a:r>
          <a:endParaRPr lang="en-US" sz="2400" kern="1200" dirty="0"/>
        </a:p>
      </dsp:txBody>
      <dsp:txXfrm>
        <a:off x="2667000" y="4451456"/>
        <a:ext cx="2902647" cy="1687661"/>
      </dsp:txXfrm>
    </dsp:sp>
    <dsp:sp modelId="{03DC9FA3-D2C2-45F7-A7AE-0A4A372198D5}">
      <dsp:nvSpPr>
        <dsp:cNvPr id="0" name=""/>
        <dsp:cNvSpPr/>
      </dsp:nvSpPr>
      <dsp:spPr>
        <a:xfrm>
          <a:off x="0" y="2285997"/>
          <a:ext cx="3096130" cy="15102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shade val="22000"/>
                <a:satMod val="160000"/>
              </a:schemeClr>
              <a:schemeClr val="accent2">
                <a:hueOff val="1907790"/>
                <a:satOff val="-43528"/>
                <a:lumOff val="1607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Impaired uric acid excretion secondary to </a:t>
          </a:r>
          <a:r>
            <a:rPr lang="en-US" sz="2000" kern="1200" dirty="0" err="1" smtClean="0"/>
            <a:t>thiazide</a:t>
          </a:r>
          <a:r>
            <a:rPr lang="en-US" sz="2000" kern="1200" dirty="0" smtClean="0"/>
            <a:t> diuretics, chronic renal failure</a:t>
          </a:r>
          <a:endParaRPr lang="en-US" sz="2000" kern="1200" dirty="0"/>
        </a:p>
      </dsp:txBody>
      <dsp:txXfrm>
        <a:off x="0" y="2285997"/>
        <a:ext cx="3096130" cy="15102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6E777-5D00-469B-AC0B-0EC6C2C0E637}">
      <dsp:nvSpPr>
        <dsp:cNvPr id="0" name=""/>
        <dsp:cNvSpPr/>
      </dsp:nvSpPr>
      <dsp:spPr>
        <a:xfrm rot="5400000">
          <a:off x="-238991" y="239629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endParaRPr lang="en-US" sz="3200" kern="1200" dirty="0"/>
        </a:p>
      </dsp:txBody>
      <dsp:txXfrm rot="5400000">
        <a:off x="-238991" y="239629"/>
        <a:ext cx="1593279" cy="1115295"/>
      </dsp:txXfrm>
    </dsp:sp>
    <dsp:sp modelId="{72EB2E32-3082-4C95-AFAC-F819F369DDC0}">
      <dsp:nvSpPr>
        <dsp:cNvPr id="0" name=""/>
        <dsp:cNvSpPr/>
      </dsp:nvSpPr>
      <dsp:spPr>
        <a:xfrm rot="5400000">
          <a:off x="4154631" y="-3038698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kern="1200" dirty="0" smtClean="0"/>
            <a:t>Asymptomatic Stage</a:t>
          </a:r>
          <a:endParaRPr lang="en-US" sz="5900" kern="1200" dirty="0"/>
        </a:p>
      </dsp:txBody>
      <dsp:txXfrm rot="5400000">
        <a:off x="4154631" y="-3038698"/>
        <a:ext cx="1035631" cy="7114304"/>
      </dsp:txXfrm>
    </dsp:sp>
    <dsp:sp modelId="{86E8DD5B-B40C-40CB-A8E2-16584ABA4341}">
      <dsp:nvSpPr>
        <dsp:cNvPr id="0" name=""/>
        <dsp:cNvSpPr/>
      </dsp:nvSpPr>
      <dsp:spPr>
        <a:xfrm rot="5400000">
          <a:off x="-238991" y="1689311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endParaRPr lang="en-US" sz="3200" kern="1200" dirty="0"/>
        </a:p>
      </dsp:txBody>
      <dsp:txXfrm rot="5400000">
        <a:off x="-238991" y="1689311"/>
        <a:ext cx="1593279" cy="1115295"/>
      </dsp:txXfrm>
    </dsp:sp>
    <dsp:sp modelId="{2291FB70-425B-4B7B-8917-6F4B009C70C3}">
      <dsp:nvSpPr>
        <dsp:cNvPr id="0" name=""/>
        <dsp:cNvSpPr/>
      </dsp:nvSpPr>
      <dsp:spPr>
        <a:xfrm rot="5400000">
          <a:off x="4154631" y="-1589016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dirty="0" smtClean="0"/>
            <a:t>Acute stage </a:t>
          </a:r>
          <a:endParaRPr lang="en-US" sz="5900" b="0" kern="1200" dirty="0"/>
        </a:p>
      </dsp:txBody>
      <dsp:txXfrm rot="5400000">
        <a:off x="4154631" y="-1589016"/>
        <a:ext cx="1035631" cy="7114304"/>
      </dsp:txXfrm>
    </dsp:sp>
    <dsp:sp modelId="{5446D336-E87F-4770-8AF5-0EF6B5C31CEF}">
      <dsp:nvSpPr>
        <dsp:cNvPr id="0" name=""/>
        <dsp:cNvSpPr/>
      </dsp:nvSpPr>
      <dsp:spPr>
        <a:xfrm rot="5400000">
          <a:off x="-238991" y="3138993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  <a:endParaRPr lang="en-US" sz="3200" kern="1200" dirty="0"/>
        </a:p>
      </dsp:txBody>
      <dsp:txXfrm rot="5400000">
        <a:off x="-238991" y="3138993"/>
        <a:ext cx="1593279" cy="1115295"/>
      </dsp:txXfrm>
    </dsp:sp>
    <dsp:sp modelId="{816842D5-0D2E-4329-83DE-ACAAEE167F88}">
      <dsp:nvSpPr>
        <dsp:cNvPr id="0" name=""/>
        <dsp:cNvSpPr/>
      </dsp:nvSpPr>
      <dsp:spPr>
        <a:xfrm rot="5400000">
          <a:off x="4154631" y="-139335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dirty="0" err="1" smtClean="0"/>
            <a:t>Intercritical</a:t>
          </a:r>
          <a:r>
            <a:rPr lang="en-US" sz="5900" b="0" kern="1200" dirty="0" smtClean="0"/>
            <a:t> stage </a:t>
          </a:r>
          <a:endParaRPr lang="en-US" sz="5900" b="0" kern="1200" dirty="0"/>
        </a:p>
      </dsp:txBody>
      <dsp:txXfrm rot="5400000">
        <a:off x="4154631" y="-139335"/>
        <a:ext cx="1035631" cy="7114304"/>
      </dsp:txXfrm>
    </dsp:sp>
    <dsp:sp modelId="{1DFC08B0-451F-4161-A649-0F6EC457FB1B}">
      <dsp:nvSpPr>
        <dsp:cNvPr id="0" name=""/>
        <dsp:cNvSpPr/>
      </dsp:nvSpPr>
      <dsp:spPr>
        <a:xfrm rot="5400000">
          <a:off x="-238991" y="4588674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</a:t>
          </a:r>
          <a:endParaRPr lang="en-US" sz="3200" kern="1200" dirty="0"/>
        </a:p>
      </dsp:txBody>
      <dsp:txXfrm rot="5400000">
        <a:off x="-238991" y="4588674"/>
        <a:ext cx="1593279" cy="1115295"/>
      </dsp:txXfrm>
    </dsp:sp>
    <dsp:sp modelId="{6C43EA33-015D-492E-8F9D-A27532CA9A29}">
      <dsp:nvSpPr>
        <dsp:cNvPr id="0" name=""/>
        <dsp:cNvSpPr/>
      </dsp:nvSpPr>
      <dsp:spPr>
        <a:xfrm rot="5400000">
          <a:off x="4154631" y="1310346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dirty="0" smtClean="0"/>
            <a:t>Chronic stage</a:t>
          </a:r>
          <a:endParaRPr lang="en-US" sz="5900" b="0" kern="1200" dirty="0"/>
        </a:p>
      </dsp:txBody>
      <dsp:txXfrm rot="5400000">
        <a:off x="4154631" y="1310346"/>
        <a:ext cx="1035631" cy="71143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E5FCEC-0905-4038-B471-F8D0ECBEADE1}">
      <dsp:nvSpPr>
        <dsp:cNvPr id="0" name=""/>
        <dsp:cNvSpPr/>
      </dsp:nvSpPr>
      <dsp:spPr>
        <a:xfrm>
          <a:off x="5233020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52094-06AB-4520-B226-C858ABC097C8}">
      <dsp:nvSpPr>
        <dsp:cNvPr id="0" name=""/>
        <dsp:cNvSpPr/>
      </dsp:nvSpPr>
      <dsp:spPr>
        <a:xfrm>
          <a:off x="3617193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26707-BBE1-491F-8A98-8B988993501E}">
      <dsp:nvSpPr>
        <dsp:cNvPr id="0" name=""/>
        <dsp:cNvSpPr/>
      </dsp:nvSpPr>
      <dsp:spPr>
        <a:xfrm>
          <a:off x="4293839" y="1983791"/>
          <a:ext cx="939180" cy="466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19"/>
              </a:lnTo>
              <a:lnTo>
                <a:pt x="939180" y="221219"/>
              </a:lnTo>
              <a:lnTo>
                <a:pt x="939180" y="466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84354-1502-4657-9B41-DFF6FDB387E1}">
      <dsp:nvSpPr>
        <dsp:cNvPr id="0" name=""/>
        <dsp:cNvSpPr/>
      </dsp:nvSpPr>
      <dsp:spPr>
        <a:xfrm>
          <a:off x="2001366" y="1983791"/>
          <a:ext cx="2292473" cy="466163"/>
        </a:xfrm>
        <a:custGeom>
          <a:avLst/>
          <a:gdLst/>
          <a:ahLst/>
          <a:cxnLst/>
          <a:rect l="0" t="0" r="0" b="0"/>
          <a:pathLst>
            <a:path>
              <a:moveTo>
                <a:pt x="2292473" y="0"/>
              </a:moveTo>
              <a:lnTo>
                <a:pt x="2292473" y="221219"/>
              </a:lnTo>
              <a:lnTo>
                <a:pt x="0" y="221219"/>
              </a:lnTo>
              <a:lnTo>
                <a:pt x="0" y="466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30163-1C6E-43A1-9A9B-9C71B86333AE}">
      <dsp:nvSpPr>
        <dsp:cNvPr id="0" name=""/>
        <dsp:cNvSpPr/>
      </dsp:nvSpPr>
      <dsp:spPr>
        <a:xfrm>
          <a:off x="2971799" y="304800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52852-2ED4-4BB4-900D-C64E2A1FC5F2}">
      <dsp:nvSpPr>
        <dsp:cNvPr id="0" name=""/>
        <dsp:cNvSpPr/>
      </dsp:nvSpPr>
      <dsp:spPr>
        <a:xfrm>
          <a:off x="3265586" y="583898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Broad lines in treatment of gout</a:t>
          </a:r>
          <a:endParaRPr lang="en-US" sz="3300" kern="1200" dirty="0"/>
        </a:p>
      </dsp:txBody>
      <dsp:txXfrm>
        <a:off x="3265586" y="583898"/>
        <a:ext cx="2644080" cy="1678991"/>
      </dsp:txXfrm>
    </dsp:sp>
    <dsp:sp modelId="{062445CF-16B7-4707-9152-B16703F1EA59}">
      <dsp:nvSpPr>
        <dsp:cNvPr id="0" name=""/>
        <dsp:cNvSpPr/>
      </dsp:nvSpPr>
      <dsp:spPr>
        <a:xfrm>
          <a:off x="679325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F3771-0C5F-47DB-ADED-5673D84DEC8A}">
      <dsp:nvSpPr>
        <dsp:cNvPr id="0" name=""/>
        <dsp:cNvSpPr/>
      </dsp:nvSpPr>
      <dsp:spPr>
        <a:xfrm>
          <a:off x="973112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Non-pharmacologic</a:t>
          </a:r>
          <a:endParaRPr lang="en-US" sz="3300" kern="1200" dirty="0"/>
        </a:p>
      </dsp:txBody>
      <dsp:txXfrm>
        <a:off x="973112" y="2729053"/>
        <a:ext cx="2644080" cy="1678991"/>
      </dsp:txXfrm>
    </dsp:sp>
    <dsp:sp modelId="{AAC9F183-C158-4603-85EF-9342ACE1C0B5}">
      <dsp:nvSpPr>
        <dsp:cNvPr id="0" name=""/>
        <dsp:cNvSpPr/>
      </dsp:nvSpPr>
      <dsp:spPr>
        <a:xfrm>
          <a:off x="3910979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381B5-97A5-45C7-90F8-81461F212CA2}">
      <dsp:nvSpPr>
        <dsp:cNvPr id="0" name=""/>
        <dsp:cNvSpPr/>
      </dsp:nvSpPr>
      <dsp:spPr>
        <a:xfrm>
          <a:off x="4204766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pharmacologic</a:t>
          </a:r>
          <a:endParaRPr lang="en-US" sz="3300" kern="1200" dirty="0"/>
        </a:p>
      </dsp:txBody>
      <dsp:txXfrm>
        <a:off x="4204766" y="2729053"/>
        <a:ext cx="2644080" cy="1678991"/>
      </dsp:txXfrm>
    </dsp:sp>
    <dsp:sp modelId="{432E7DEF-A4AA-435A-8E2F-047858E97081}">
      <dsp:nvSpPr>
        <dsp:cNvPr id="0" name=""/>
        <dsp:cNvSpPr/>
      </dsp:nvSpPr>
      <dsp:spPr>
        <a:xfrm>
          <a:off x="2295152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80026-0D64-4874-8326-2983591E0BEB}">
      <dsp:nvSpPr>
        <dsp:cNvPr id="0" name=""/>
        <dsp:cNvSpPr/>
      </dsp:nvSpPr>
      <dsp:spPr>
        <a:xfrm>
          <a:off x="2588939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Acute gouty arthritis</a:t>
          </a:r>
          <a:endParaRPr lang="en-US" sz="3300" kern="1200" dirty="0"/>
        </a:p>
      </dsp:txBody>
      <dsp:txXfrm>
        <a:off x="2588939" y="5177030"/>
        <a:ext cx="2644080" cy="1678991"/>
      </dsp:txXfrm>
    </dsp:sp>
    <dsp:sp modelId="{2E86E2AD-6A05-4048-9846-269A4C830F2F}">
      <dsp:nvSpPr>
        <dsp:cNvPr id="0" name=""/>
        <dsp:cNvSpPr/>
      </dsp:nvSpPr>
      <dsp:spPr>
        <a:xfrm>
          <a:off x="5526806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BD80D-0B08-437E-B6CA-73C016327088}">
      <dsp:nvSpPr>
        <dsp:cNvPr id="0" name=""/>
        <dsp:cNvSpPr/>
      </dsp:nvSpPr>
      <dsp:spPr>
        <a:xfrm>
          <a:off x="5820593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Prevention of recurrent attack</a:t>
          </a:r>
          <a:endParaRPr lang="en-US" sz="3300" kern="1200" dirty="0"/>
        </a:p>
      </dsp:txBody>
      <dsp:txXfrm>
        <a:off x="5820593" y="5177030"/>
        <a:ext cx="2644080" cy="16789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60DED5-146E-46D5-889D-4BBDBC2478EA}">
      <dsp:nvSpPr>
        <dsp:cNvPr id="0" name=""/>
        <dsp:cNvSpPr/>
      </dsp:nvSpPr>
      <dsp:spPr>
        <a:xfrm>
          <a:off x="4429125" y="2919293"/>
          <a:ext cx="3143250" cy="7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06"/>
              </a:lnTo>
              <a:lnTo>
                <a:pt x="3143250" y="509706"/>
              </a:lnTo>
              <a:lnTo>
                <a:pt x="3143250" y="7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EBACE-AA43-4338-934F-B5F3496D355B}">
      <dsp:nvSpPr>
        <dsp:cNvPr id="0" name=""/>
        <dsp:cNvSpPr/>
      </dsp:nvSpPr>
      <dsp:spPr>
        <a:xfrm>
          <a:off x="4383405" y="2919293"/>
          <a:ext cx="91440" cy="7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EDC4C-D608-4CD9-A369-A552D2E2C6BA}">
      <dsp:nvSpPr>
        <dsp:cNvPr id="0" name=""/>
        <dsp:cNvSpPr/>
      </dsp:nvSpPr>
      <dsp:spPr>
        <a:xfrm>
          <a:off x="1285875" y="2919293"/>
          <a:ext cx="3143249" cy="747950"/>
        </a:xfrm>
        <a:custGeom>
          <a:avLst/>
          <a:gdLst/>
          <a:ahLst/>
          <a:cxnLst/>
          <a:rect l="0" t="0" r="0" b="0"/>
          <a:pathLst>
            <a:path>
              <a:moveTo>
                <a:pt x="3143249" y="0"/>
              </a:moveTo>
              <a:lnTo>
                <a:pt x="3143249" y="509706"/>
              </a:lnTo>
              <a:lnTo>
                <a:pt x="0" y="509706"/>
              </a:lnTo>
              <a:lnTo>
                <a:pt x="0" y="7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291B6-4415-4386-8535-A6AD0198ADBF}">
      <dsp:nvSpPr>
        <dsp:cNvPr id="0" name=""/>
        <dsp:cNvSpPr/>
      </dsp:nvSpPr>
      <dsp:spPr>
        <a:xfrm>
          <a:off x="3143250" y="1286232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A12D-83FC-48D4-8DFB-98A480B44125}">
      <dsp:nvSpPr>
        <dsp:cNvPr id="0" name=""/>
        <dsp:cNvSpPr/>
      </dsp:nvSpPr>
      <dsp:spPr>
        <a:xfrm>
          <a:off x="3429000" y="1557694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Acute gouty arthritis</a:t>
          </a:r>
          <a:endParaRPr lang="en-US" sz="3300" kern="1200" dirty="0"/>
        </a:p>
      </dsp:txBody>
      <dsp:txXfrm>
        <a:off x="3429000" y="1557694"/>
        <a:ext cx="2571749" cy="1633061"/>
      </dsp:txXfrm>
    </dsp:sp>
    <dsp:sp modelId="{B531A055-3792-462A-B497-D8AFA9AB4194}">
      <dsp:nvSpPr>
        <dsp:cNvPr id="0" name=""/>
        <dsp:cNvSpPr/>
      </dsp:nvSpPr>
      <dsp:spPr>
        <a:xfrm>
          <a:off x="0" y="3667244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BCBA0-FFBC-46E0-8E94-8301C7D34301}">
      <dsp:nvSpPr>
        <dsp:cNvPr id="0" name=""/>
        <dsp:cNvSpPr/>
      </dsp:nvSpPr>
      <dsp:spPr>
        <a:xfrm>
          <a:off x="285750" y="3938706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NSAIDs</a:t>
          </a:r>
          <a:endParaRPr lang="en-US" sz="3300" kern="1200" dirty="0"/>
        </a:p>
      </dsp:txBody>
      <dsp:txXfrm>
        <a:off x="285750" y="3938706"/>
        <a:ext cx="2571749" cy="1633061"/>
      </dsp:txXfrm>
    </dsp:sp>
    <dsp:sp modelId="{96BD8301-98D2-47BD-9B6B-CBE836A4E6CE}">
      <dsp:nvSpPr>
        <dsp:cNvPr id="0" name=""/>
        <dsp:cNvSpPr/>
      </dsp:nvSpPr>
      <dsp:spPr>
        <a:xfrm>
          <a:off x="3143250" y="3667244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0C98-C977-44F0-8B0E-8CA8E962059B}">
      <dsp:nvSpPr>
        <dsp:cNvPr id="0" name=""/>
        <dsp:cNvSpPr/>
      </dsp:nvSpPr>
      <dsp:spPr>
        <a:xfrm>
          <a:off x="3429000" y="3938706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Colchicine</a:t>
          </a:r>
          <a:endParaRPr lang="en-US" sz="3300" kern="1200" dirty="0"/>
        </a:p>
      </dsp:txBody>
      <dsp:txXfrm>
        <a:off x="3429000" y="3938706"/>
        <a:ext cx="2571749" cy="1633061"/>
      </dsp:txXfrm>
    </dsp:sp>
    <dsp:sp modelId="{1DC3AF6E-DD4E-45B7-97EE-79B82FC01E61}">
      <dsp:nvSpPr>
        <dsp:cNvPr id="0" name=""/>
        <dsp:cNvSpPr/>
      </dsp:nvSpPr>
      <dsp:spPr>
        <a:xfrm>
          <a:off x="6286500" y="3667244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A42FE-0568-4A7E-85AB-84039ED456F0}">
      <dsp:nvSpPr>
        <dsp:cNvPr id="0" name=""/>
        <dsp:cNvSpPr/>
      </dsp:nvSpPr>
      <dsp:spPr>
        <a:xfrm>
          <a:off x="6572250" y="3938706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Corticosteroid</a:t>
          </a:r>
          <a:endParaRPr lang="en-US" sz="3300" kern="1200" dirty="0"/>
        </a:p>
      </dsp:txBody>
      <dsp:txXfrm>
        <a:off x="6572250" y="3938706"/>
        <a:ext cx="2571749" cy="16330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6F01A-97A4-49DA-81B5-379BFE34BF92}">
      <dsp:nvSpPr>
        <dsp:cNvPr id="0" name=""/>
        <dsp:cNvSpPr/>
      </dsp:nvSpPr>
      <dsp:spPr>
        <a:xfrm>
          <a:off x="0" y="10199"/>
          <a:ext cx="3869365" cy="11267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 plant alkaloid</a:t>
          </a:r>
          <a:endParaRPr lang="en-GB" sz="3200" kern="1200" dirty="0"/>
        </a:p>
      </dsp:txBody>
      <dsp:txXfrm>
        <a:off x="0" y="10199"/>
        <a:ext cx="3869365" cy="1126747"/>
      </dsp:txXfrm>
    </dsp:sp>
    <dsp:sp modelId="{895CAFE7-7C7F-4100-96B9-47C24203D6A2}">
      <dsp:nvSpPr>
        <dsp:cNvPr id="0" name=""/>
        <dsp:cNvSpPr/>
      </dsp:nvSpPr>
      <dsp:spPr>
        <a:xfrm>
          <a:off x="0" y="1294692"/>
          <a:ext cx="8229598" cy="1126747"/>
        </a:xfrm>
        <a:prstGeom prst="chevron">
          <a:avLst/>
        </a:prstGeom>
        <a:solidFill>
          <a:schemeClr val="accent3">
            <a:hueOff val="-471397"/>
            <a:satOff val="2142"/>
            <a:lumOff val="-24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Used for the treatment of acute gouty attacks and prophylaxis</a:t>
          </a:r>
          <a:endParaRPr lang="en-GB" sz="3200" kern="1200" dirty="0"/>
        </a:p>
      </dsp:txBody>
      <dsp:txXfrm>
        <a:off x="0" y="1294692"/>
        <a:ext cx="8229598" cy="1126747"/>
      </dsp:txXfrm>
    </dsp:sp>
    <dsp:sp modelId="{52F027CE-5408-46BB-B09B-3B19C194CA4C}">
      <dsp:nvSpPr>
        <dsp:cNvPr id="0" name=""/>
        <dsp:cNvSpPr/>
      </dsp:nvSpPr>
      <dsp:spPr>
        <a:xfrm>
          <a:off x="0" y="2579184"/>
          <a:ext cx="8188640" cy="1126747"/>
        </a:xfrm>
        <a:prstGeom prst="chevron">
          <a:avLst/>
        </a:prstGeom>
        <a:solidFill>
          <a:schemeClr val="accent3">
            <a:hueOff val="-942795"/>
            <a:satOff val="4283"/>
            <a:lumOff val="-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Neither a </a:t>
          </a:r>
          <a:r>
            <a:rPr lang="en-GB" sz="3000" kern="1200" dirty="0" err="1" smtClean="0"/>
            <a:t>uricosuric</a:t>
          </a:r>
          <a:r>
            <a:rPr lang="en-GB" sz="3000" kern="1200" dirty="0" smtClean="0"/>
            <a:t> nor an analgesic agent, yet relieves pain in acute attacks of gout </a:t>
          </a:r>
          <a:endParaRPr lang="en-GB" sz="3000" kern="1200" dirty="0"/>
        </a:p>
      </dsp:txBody>
      <dsp:txXfrm>
        <a:off x="0" y="2579184"/>
        <a:ext cx="8188640" cy="1126747"/>
      </dsp:txXfrm>
    </dsp:sp>
    <dsp:sp modelId="{4EA79027-4CEB-476D-A5CF-6085E17FAC82}">
      <dsp:nvSpPr>
        <dsp:cNvPr id="0" name=""/>
        <dsp:cNvSpPr/>
      </dsp:nvSpPr>
      <dsp:spPr>
        <a:xfrm>
          <a:off x="0" y="3863677"/>
          <a:ext cx="8206189" cy="1126747"/>
        </a:xfrm>
        <a:prstGeom prst="chevron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Prophylactic effect which reduces the frequency of acute attacks</a:t>
          </a:r>
          <a:endParaRPr lang="en-GB" sz="3200" kern="1200" dirty="0"/>
        </a:p>
      </dsp:txBody>
      <dsp:txXfrm>
        <a:off x="0" y="3863677"/>
        <a:ext cx="8206189" cy="11267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183FB-9218-4B13-B600-E3B767896945}">
      <dsp:nvSpPr>
        <dsp:cNvPr id="0" name=""/>
        <dsp:cNvSpPr/>
      </dsp:nvSpPr>
      <dsp:spPr>
        <a:xfrm rot="10800000">
          <a:off x="1657916" y="600"/>
          <a:ext cx="6528857" cy="142961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1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Binds to </a:t>
          </a:r>
          <a:r>
            <a:rPr lang="en-GB" sz="2800" kern="1200" dirty="0" err="1" smtClean="0"/>
            <a:t>tubulin</a:t>
          </a:r>
          <a:r>
            <a:rPr lang="en-GB" sz="2800" kern="1200" dirty="0" smtClean="0"/>
            <a:t> &gt; disrupt mobility of granulocytes to affected area</a:t>
          </a:r>
          <a:endParaRPr lang="en-GB" sz="2800" kern="1200" dirty="0"/>
        </a:p>
      </dsp:txBody>
      <dsp:txXfrm rot="10800000">
        <a:off x="1657916" y="600"/>
        <a:ext cx="6528857" cy="1429611"/>
      </dsp:txXfrm>
    </dsp:sp>
    <dsp:sp modelId="{6C694BE9-0C8E-4AF4-9DA7-108DBFBC1F42}">
      <dsp:nvSpPr>
        <dsp:cNvPr id="0" name=""/>
        <dsp:cNvSpPr/>
      </dsp:nvSpPr>
      <dsp:spPr>
        <a:xfrm>
          <a:off x="757011" y="600"/>
          <a:ext cx="1429611" cy="142961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E8FA-703C-4437-921A-E8D6E7366E65}">
      <dsp:nvSpPr>
        <dsp:cNvPr id="0" name=""/>
        <dsp:cNvSpPr/>
      </dsp:nvSpPr>
      <dsp:spPr>
        <a:xfrm rot="10800000">
          <a:off x="1657916" y="1856962"/>
          <a:ext cx="6528857" cy="1429611"/>
        </a:xfrm>
        <a:prstGeom prst="homePlate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1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Inhibits the synthesis and release of the </a:t>
          </a:r>
          <a:r>
            <a:rPr lang="en-GB" sz="2800" kern="1200" dirty="0" err="1" smtClean="0"/>
            <a:t>leukotrienes</a:t>
          </a:r>
          <a:r>
            <a:rPr lang="en-GB" sz="2800" kern="1200" dirty="0" smtClean="0"/>
            <a:t> B₄ and interleukin-8</a:t>
          </a:r>
          <a:endParaRPr lang="en-GB" sz="2800" kern="1200" dirty="0"/>
        </a:p>
      </dsp:txBody>
      <dsp:txXfrm rot="10800000">
        <a:off x="1657916" y="1856962"/>
        <a:ext cx="6528857" cy="1429611"/>
      </dsp:txXfrm>
    </dsp:sp>
    <dsp:sp modelId="{8B185682-A7B7-4433-94A2-BF8856454533}">
      <dsp:nvSpPr>
        <dsp:cNvPr id="0" name=""/>
        <dsp:cNvSpPr/>
      </dsp:nvSpPr>
      <dsp:spPr>
        <a:xfrm>
          <a:off x="757011" y="1856962"/>
          <a:ext cx="1429611" cy="1429611"/>
        </a:xfrm>
        <a:prstGeom prst="ellipse">
          <a:avLst/>
        </a:prstGeom>
        <a:solidFill>
          <a:schemeClr val="accent4">
            <a:tint val="50000"/>
            <a:hueOff val="10324411"/>
            <a:satOff val="-5864"/>
            <a:lumOff val="1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95889-A2FE-4E1B-A5D8-82D324902B81}">
      <dsp:nvSpPr>
        <dsp:cNvPr id="0" name=""/>
        <dsp:cNvSpPr/>
      </dsp:nvSpPr>
      <dsp:spPr>
        <a:xfrm rot="10800000">
          <a:off x="1657916" y="3713323"/>
          <a:ext cx="6528857" cy="1429611"/>
        </a:xfrm>
        <a:prstGeom prst="homePlate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1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Decrease production of TNF-</a:t>
          </a:r>
          <a:r>
            <a:rPr lang="el-GR" sz="2800" kern="1200" dirty="0" smtClean="0"/>
            <a:t>α</a:t>
          </a:r>
          <a:r>
            <a:rPr lang="en-GB" sz="2800" kern="1200" dirty="0" smtClean="0"/>
            <a:t> by macrophages</a:t>
          </a:r>
          <a:endParaRPr lang="en-GB" sz="2800" kern="1200" dirty="0"/>
        </a:p>
      </dsp:txBody>
      <dsp:txXfrm rot="10800000">
        <a:off x="1657916" y="3713323"/>
        <a:ext cx="6528857" cy="1429611"/>
      </dsp:txXfrm>
    </dsp:sp>
    <dsp:sp modelId="{7D3D7ECE-02CF-4845-8422-C8A69468A8E6}">
      <dsp:nvSpPr>
        <dsp:cNvPr id="0" name=""/>
        <dsp:cNvSpPr/>
      </dsp:nvSpPr>
      <dsp:spPr>
        <a:xfrm>
          <a:off x="757011" y="3713323"/>
          <a:ext cx="1429611" cy="1429611"/>
        </a:xfrm>
        <a:prstGeom prst="ellipse">
          <a:avLst/>
        </a:prstGeom>
        <a:solidFill>
          <a:schemeClr val="accent4">
            <a:tint val="50000"/>
            <a:hueOff val="20648822"/>
            <a:satOff val="-11729"/>
            <a:lumOff val="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8264A-779A-4FF5-8D23-3E1FA3960ED2}">
      <dsp:nvSpPr>
        <dsp:cNvPr id="0" name=""/>
        <dsp:cNvSpPr/>
      </dsp:nvSpPr>
      <dsp:spPr>
        <a:xfrm>
          <a:off x="0" y="530"/>
          <a:ext cx="8229600" cy="9565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Administered orally, followed by rapid absorption from the GI tract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0" y="530"/>
        <a:ext cx="8229600" cy="956566"/>
      </dsp:txXfrm>
    </dsp:sp>
    <dsp:sp modelId="{E2AF441F-7DB9-4612-9401-DF9CA3326ED3}">
      <dsp:nvSpPr>
        <dsp:cNvPr id="0" name=""/>
        <dsp:cNvSpPr/>
      </dsp:nvSpPr>
      <dsp:spPr>
        <a:xfrm>
          <a:off x="0" y="968417"/>
          <a:ext cx="8229600" cy="9565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Reaches peak plasma levels within 2 hours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0" y="968417"/>
        <a:ext cx="8229600" cy="956566"/>
      </dsp:txXfrm>
    </dsp:sp>
    <dsp:sp modelId="{DA1F4EC4-1B66-4836-8422-C5F053016945}">
      <dsp:nvSpPr>
        <dsp:cNvPr id="0" name=""/>
        <dsp:cNvSpPr/>
      </dsp:nvSpPr>
      <dsp:spPr>
        <a:xfrm>
          <a:off x="0" y="1936304"/>
          <a:ext cx="8229600" cy="9565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Also available combined with </a:t>
          </a:r>
          <a:r>
            <a:rPr lang="en-GB" sz="3200" i="1" kern="1200" dirty="0" err="1" smtClean="0">
              <a:solidFill>
                <a:srgbClr val="002060"/>
              </a:solidFill>
            </a:rPr>
            <a:t>probenecid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0" y="1936304"/>
        <a:ext cx="8229600" cy="956566"/>
      </dsp:txXfrm>
    </dsp:sp>
    <dsp:sp modelId="{9BA77B90-3025-4D8A-A7C0-82FECA9A8A07}">
      <dsp:nvSpPr>
        <dsp:cNvPr id="0" name=""/>
        <dsp:cNvSpPr/>
      </dsp:nvSpPr>
      <dsp:spPr>
        <a:xfrm>
          <a:off x="0" y="2904191"/>
          <a:ext cx="8229600" cy="9565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Recycled in the bile and is excreted unchanged in the faeces or urine. 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0" y="2904191"/>
        <a:ext cx="8229600" cy="956566"/>
      </dsp:txXfrm>
    </dsp:sp>
    <dsp:sp modelId="{8722DCEC-1B25-462F-A2AA-562E01F4BE91}">
      <dsp:nvSpPr>
        <dsp:cNvPr id="0" name=""/>
        <dsp:cNvSpPr/>
      </dsp:nvSpPr>
      <dsp:spPr>
        <a:xfrm>
          <a:off x="0" y="3872077"/>
          <a:ext cx="8229600" cy="9565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Use should be avoided in patients with a </a:t>
          </a:r>
          <a:r>
            <a:rPr lang="en-GB" sz="3200" kern="1200" dirty="0" err="1" smtClean="0">
              <a:solidFill>
                <a:srgbClr val="002060"/>
              </a:solidFill>
            </a:rPr>
            <a:t>creatinine</a:t>
          </a:r>
          <a:r>
            <a:rPr lang="en-GB" sz="3200" kern="1200" dirty="0" smtClean="0">
              <a:solidFill>
                <a:srgbClr val="002060"/>
              </a:solidFill>
            </a:rPr>
            <a:t> clearance of less than 50 </a:t>
          </a:r>
          <a:r>
            <a:rPr lang="en-GB" sz="3200" kern="1200" dirty="0" err="1" smtClean="0">
              <a:solidFill>
                <a:srgbClr val="002060"/>
              </a:solidFill>
            </a:rPr>
            <a:t>mL</a:t>
          </a:r>
          <a:r>
            <a:rPr lang="en-GB" sz="3200" kern="1200" dirty="0" smtClean="0">
              <a:solidFill>
                <a:srgbClr val="002060"/>
              </a:solidFill>
            </a:rPr>
            <a:t>/min.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0" y="3872077"/>
        <a:ext cx="8229600" cy="95656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F0446-F586-49F1-99B2-E130BB439767}">
      <dsp:nvSpPr>
        <dsp:cNvPr id="0" name=""/>
        <dsp:cNvSpPr/>
      </dsp:nvSpPr>
      <dsp:spPr>
        <a:xfrm>
          <a:off x="0" y="4200028"/>
          <a:ext cx="8229600" cy="65545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Treatment for Mediterranean Fever</a:t>
          </a:r>
          <a:endParaRPr lang="en-GB" sz="2800" kern="1200" dirty="0"/>
        </a:p>
      </dsp:txBody>
      <dsp:txXfrm>
        <a:off x="0" y="4200028"/>
        <a:ext cx="8229600" cy="655457"/>
      </dsp:txXfrm>
    </dsp:sp>
    <dsp:sp modelId="{93995491-BB84-421B-8E28-2B4798C5A308}">
      <dsp:nvSpPr>
        <dsp:cNvPr id="0" name=""/>
        <dsp:cNvSpPr/>
      </dsp:nvSpPr>
      <dsp:spPr>
        <a:xfrm rot="10800000">
          <a:off x="0" y="2101163"/>
          <a:ext cx="8229600" cy="2119536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Colchicine</a:t>
          </a:r>
          <a:r>
            <a:rPr lang="en-GB" sz="2800" i="1" kern="1200" dirty="0" smtClean="0"/>
            <a:t> </a:t>
          </a:r>
          <a:r>
            <a:rPr lang="en-GB" sz="2800" kern="1200" dirty="0" smtClean="0"/>
            <a:t>is currently used for prophylaxis of recurrent attacks and will prevent attacks in more than 80 percent of patients.</a:t>
          </a:r>
          <a:endParaRPr lang="en-GB" sz="2800" kern="1200" dirty="0"/>
        </a:p>
      </dsp:txBody>
      <dsp:txXfrm rot="10800000">
        <a:off x="0" y="2101163"/>
        <a:ext cx="8229600" cy="2119536"/>
      </dsp:txXfrm>
    </dsp:sp>
    <dsp:sp modelId="{176F373B-D13D-4136-B221-11BB4DDD35FF}">
      <dsp:nvSpPr>
        <dsp:cNvPr id="0" name=""/>
        <dsp:cNvSpPr/>
      </dsp:nvSpPr>
      <dsp:spPr>
        <a:xfrm rot="10800000">
          <a:off x="0" y="2299"/>
          <a:ext cx="8229600" cy="2119536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 anti-inflammatory activity of </a:t>
          </a:r>
          <a:r>
            <a:rPr lang="en-GB" sz="2800" i="1" kern="1200" dirty="0" err="1" smtClean="0"/>
            <a:t>colchicine</a:t>
          </a:r>
          <a:r>
            <a:rPr lang="en-GB" sz="2800" i="1" kern="1200" dirty="0" smtClean="0"/>
            <a:t> </a:t>
          </a:r>
          <a:r>
            <a:rPr lang="en-GB" sz="2800" kern="1200" dirty="0" smtClean="0"/>
            <a:t>is specific for gout, usually alleviating the pain of acute gout within 12 hours</a:t>
          </a:r>
          <a:endParaRPr lang="en-GB" sz="2800" kern="1200" dirty="0"/>
        </a:p>
      </dsp:txBody>
      <dsp:txXfrm rot="10800000">
        <a:off x="0" y="2299"/>
        <a:ext cx="8229600" cy="2119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F88DFC-C47D-4AB6-A70B-EEFD133F1A60}" type="datetimeFigureOut">
              <a:rPr lang="en-US"/>
              <a:pPr>
                <a:defRPr/>
              </a:pPr>
              <a:t>12/24/2014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AF52AD-4B4A-433E-999F-F33F8E56E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89060A-86F5-4916-8048-4E05A5D8FB5F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400D75-DCCD-4A8D-B5AE-55C97230AE58}" type="slidenum">
              <a:rPr lang="ar-SA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22640-CD77-4CF7-8D07-75A67A343B60}" type="slidenum">
              <a:rPr lang="ar-SA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B06596-C7A0-4B33-ABBF-CDD8F76660DD}" type="slidenum">
              <a:rPr lang="ar-SA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9B4E3D-AED1-4C6B-A796-0F312C9EAC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6EFF-802D-433D-BEA0-576582261B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68DC-F72E-47AF-98E3-5A3929D951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EFD45540-3E21-4343-B53D-CAFEE278A4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E286-0D6C-4FF0-9D45-CC65B8EC58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20B1-A59A-4154-96A3-C0AD90E869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228E-4539-4D26-8977-C07310F814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AF7D-B707-4402-85D8-AAB6315F5F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84AF-095B-42A0-9A50-FFFD8AD17B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B280-7CAE-4A87-A550-7A85F76800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22CC-4002-4D1A-AB97-6E07ADDA18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ED3E-A950-4503-8521-0E8CF85091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E52F9B9-FE91-44D1-95B6-DED3FDFE5F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6" r:id="rId2"/>
    <p:sldLayoutId id="2147484004" r:id="rId3"/>
    <p:sldLayoutId id="2147483997" r:id="rId4"/>
    <p:sldLayoutId id="2147483998" r:id="rId5"/>
    <p:sldLayoutId id="2147483999" r:id="rId6"/>
    <p:sldLayoutId id="2147484000" r:id="rId7"/>
    <p:sldLayoutId id="2147484005" r:id="rId8"/>
    <p:sldLayoutId id="2147484006" r:id="rId9"/>
    <p:sldLayoutId id="2147484001" r:id="rId10"/>
    <p:sldLayoutId id="2147484002" r:id="rId11"/>
    <p:sldLayoutId id="21474840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7244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00000"/>
                </a:solidFill>
              </a:rPr>
              <a:t>GOUT</a:t>
            </a:r>
          </a:p>
        </p:txBody>
      </p:sp>
      <p:pic>
        <p:nvPicPr>
          <p:cNvPr id="3" name="Picture 1" descr="gout_fig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6096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2400"/>
            <a:ext cx="74676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DRUGS USED IN TEATMENT OF GOUT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86800" cy="501675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Most therapeutic strategies for gout involve lowering the uric acid level below the saturation point (&lt;6 mg/</a:t>
            </a:r>
            <a:r>
              <a:rPr lang="en-US" sz="3200" dirty="0" err="1"/>
              <a:t>dL</a:t>
            </a:r>
            <a:r>
              <a:rPr lang="en-US" sz="3200" dirty="0"/>
              <a:t>), thus preventing the deposition of </a:t>
            </a:r>
            <a:r>
              <a:rPr lang="en-US" sz="3200" dirty="0" err="1"/>
              <a:t>urate</a:t>
            </a:r>
            <a:r>
              <a:rPr lang="en-US" sz="3200" dirty="0"/>
              <a:t> crystals.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This can be accomplished by: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interfering with uric acid synthesis with </a:t>
            </a:r>
            <a:r>
              <a:rPr lang="en-US" sz="3200" i="1" dirty="0" err="1"/>
              <a:t>allopurinol</a:t>
            </a:r>
            <a:endParaRPr lang="en-US" sz="3200" i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increasing uric acid excretion with </a:t>
            </a:r>
            <a:r>
              <a:rPr lang="en-US" sz="3200" i="1" dirty="0" err="1"/>
              <a:t>probenecid</a:t>
            </a:r>
            <a:r>
              <a:rPr lang="en-US" sz="3200" i="1" dirty="0"/>
              <a:t> </a:t>
            </a:r>
            <a:r>
              <a:rPr lang="en-US" sz="3200" dirty="0"/>
              <a:t>or </a:t>
            </a:r>
            <a:r>
              <a:rPr lang="en-US" sz="3200" i="1" dirty="0" err="1"/>
              <a:t>sulfinpyrazone</a:t>
            </a:r>
            <a:endParaRPr lang="en-US" sz="3200" i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inhibiting leukocyte entry into the affected joint with </a:t>
            </a:r>
            <a:r>
              <a:rPr lang="en-US" sz="3200" i="1" dirty="0" err="1"/>
              <a:t>colchicine</a:t>
            </a:r>
            <a:r>
              <a:rPr lang="en-US" sz="3200" dirty="0"/>
              <a:t>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administration of NSAIDs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NSAIDs</a:t>
            </a:r>
            <a:endParaRPr lang="en-MY" b="1" smtClean="0">
              <a:solidFill>
                <a:srgbClr val="FF000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MY" sz="3200" b="1" dirty="0" smtClean="0"/>
              <a:t>drugs of choice for young, healthy adults without any other serious medical condition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MY" sz="3200" b="1" dirty="0" smtClean="0"/>
              <a:t>usually taken orally at their highest safe dosage as long as gout symptoms persist and for three or four days after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MY" sz="3200" b="1" dirty="0" smtClean="0"/>
              <a:t>low doses of NSAIDs may be used to prevent gout attacks, including in patients who are starting anti-</a:t>
            </a:r>
            <a:r>
              <a:rPr lang="en-MY" sz="3200" b="1" dirty="0" err="1" smtClean="0"/>
              <a:t>hyperuricemic</a:t>
            </a:r>
            <a:r>
              <a:rPr lang="en-MY" sz="3200" b="1" dirty="0" smtClean="0"/>
              <a:t> therapies.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MY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olchicum_s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</a:rPr>
              <a:t>2. </a:t>
            </a:r>
            <a:r>
              <a:rPr lang="en-US" sz="6000" b="1" dirty="0" err="1" smtClean="0">
                <a:solidFill>
                  <a:srgbClr val="FF0000"/>
                </a:solidFill>
              </a:rPr>
              <a:t>Colchicine</a:t>
            </a:r>
            <a:endParaRPr lang="en-GB" sz="6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571625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b="1" smtClean="0">
                <a:solidFill>
                  <a:srgbClr val="FF0000"/>
                </a:solidFill>
              </a:rPr>
              <a:t>MECHANISM OF ACTIONS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00118" y="1500174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 t="42316" r="1872"/>
          <a:stretch>
            <a:fillRect/>
          </a:stretch>
        </p:blipFill>
        <p:spPr bwMode="auto">
          <a:xfrm>
            <a:off x="214313" y="1430338"/>
            <a:ext cx="25844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600" smtClean="0">
                <a:solidFill>
                  <a:schemeClr val="bg1"/>
                </a:solidFill>
              </a:rPr>
              <a:t>PHARMACOKINETICS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PHA</a:t>
            </a:r>
            <a:r>
              <a:rPr lang="en-GB" sz="4400" b="1" dirty="0">
                <a:solidFill>
                  <a:srgbClr val="FF0000"/>
                </a:solidFill>
              </a:rPr>
              <a:t>PHARMACOKINETICS</a:t>
            </a:r>
            <a:endParaRPr lang="en-GB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GB" sz="6000" smtClean="0">
                <a:solidFill>
                  <a:srgbClr val="FF0000"/>
                </a:solidFill>
              </a:rPr>
              <a:t>THERAPEUTIC USES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500174"/>
          <a:ext cx="8229600" cy="485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Adverse effects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905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Diarrhea is a common adverse effect. May cause nausea, vomiting ,abdominal cramps.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Chronic use may cause, alopecia, bone marrow depression, peripheral neuritis, myopathy.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Also, affect fertility</a:t>
            </a:r>
          </a:p>
          <a:p>
            <a:pPr eaLnBrk="1" hangingPunct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011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4" name="Rounded Rectangle 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09600" y="3505200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014" name="Group 7"/>
          <p:cNvGrpSpPr>
            <a:grpSpLocks/>
          </p:cNvGrpSpPr>
          <p:nvPr/>
        </p:nvGrpSpPr>
        <p:grpSpPr bwMode="auto">
          <a:xfrm>
            <a:off x="838200" y="3124200"/>
            <a:ext cx="3733800" cy="2895600"/>
            <a:chOff x="436438" y="2127158"/>
            <a:chExt cx="3999523" cy="4017142"/>
          </a:xfrm>
        </p:grpSpPr>
        <p:sp>
          <p:nvSpPr>
            <p:cNvPr id="9" name="Rounded Rectangle 8"/>
            <p:cNvSpPr/>
            <p:nvPr/>
          </p:nvSpPr>
          <p:spPr>
            <a:xfrm>
              <a:off x="681307" y="3655610"/>
              <a:ext cx="3754654" cy="24886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36438" y="2127158"/>
              <a:ext cx="3917900" cy="3252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Inhibition of uric acid synthesis </a:t>
              </a:r>
              <a:r>
                <a:rPr lang="en-US" dirty="0" err="1" smtClean="0"/>
                <a:t>Allopurinol</a:t>
              </a:r>
              <a:endParaRPr lang="en-US" dirty="0" smtClean="0"/>
            </a:p>
          </p:txBody>
        </p:sp>
      </p:grpSp>
      <p:grpSp>
        <p:nvGrpSpPr>
          <p:cNvPr id="43015" name="Group 10"/>
          <p:cNvGrpSpPr>
            <a:grpSpLocks/>
          </p:cNvGrpSpPr>
          <p:nvPr/>
        </p:nvGrpSpPr>
        <p:grpSpPr bwMode="auto">
          <a:xfrm>
            <a:off x="5181600" y="4191000"/>
            <a:ext cx="3733800" cy="1801813"/>
            <a:chOff x="5224983" y="3705971"/>
            <a:chExt cx="3917900" cy="2487866"/>
          </a:xfrm>
        </p:grpSpPr>
        <p:sp>
          <p:nvSpPr>
            <p:cNvPr id="12" name="Rounded Rectangle 1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/>
                <a:t>Uricosuric</a:t>
              </a:r>
              <a:r>
                <a:rPr lang="en-US" sz="3000" b="1" dirty="0"/>
                <a:t> </a:t>
              </a:r>
              <a:r>
                <a:rPr lang="en-US" sz="3000" b="1" dirty="0" smtClean="0"/>
                <a:t>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 smtClean="0"/>
                <a:t>- </a:t>
              </a:r>
              <a:r>
                <a:rPr lang="en-US" sz="3000" dirty="0" err="1"/>
                <a:t>Probenacid</a:t>
              </a:r>
              <a:endParaRPr lang="en-US" sz="3000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 smtClean="0"/>
                <a:t>      - </a:t>
              </a:r>
              <a:r>
                <a:rPr lang="en-US" sz="3000" dirty="0" err="1"/>
                <a:t>Sulfinpyrazone</a:t>
              </a:r>
              <a:endParaRPr lang="en-US" sz="3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At the end of lectures students should :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Define gout 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Describe outlines of treatment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Describe treatment of acute gouty arthritis 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Describe the mechanism of action , clinical uses &amp; side effects of drugs used in acute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228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Inhibition of uric acid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</a:rPr>
              <a:t>Pharmacokinetics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Well absorbed orally</a:t>
            </a:r>
          </a:p>
          <a:p>
            <a:r>
              <a:rPr lang="en-US" dirty="0" smtClean="0"/>
              <a:t>Bioavailability 53%</a:t>
            </a:r>
          </a:p>
          <a:p>
            <a:r>
              <a:rPr lang="en-US" dirty="0" err="1" smtClean="0"/>
              <a:t>Vd</a:t>
            </a:r>
            <a:r>
              <a:rPr lang="en-US" dirty="0" smtClean="0"/>
              <a:t>= 0.87l/kg</a:t>
            </a:r>
          </a:p>
          <a:p>
            <a:r>
              <a:rPr lang="en-US" dirty="0" smtClean="0"/>
              <a:t>Low protein binding</a:t>
            </a:r>
          </a:p>
          <a:p>
            <a:r>
              <a:rPr lang="en-US" dirty="0" smtClean="0"/>
              <a:t>metabolism is reported 76</a:t>
            </a:r>
            <a:r>
              <a:rPr lang="en-US" dirty="0" smtClean="0"/>
              <a:t>%.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Renal Excretion accounts for 10% and plasma half life is 1.2 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010400" cy="5334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000" b="1" dirty="0" smtClean="0"/>
              <a:t>Severe </a:t>
            </a:r>
            <a:r>
              <a:rPr lang="en-US" sz="4000" b="1" dirty="0" err="1" smtClean="0"/>
              <a:t>tophaceous</a:t>
            </a:r>
            <a:r>
              <a:rPr lang="en-US" sz="4000" b="1" dirty="0" smtClean="0"/>
              <a:t> </a:t>
            </a:r>
            <a:r>
              <a:rPr lang="en-US" sz="4000" b="1" dirty="0" smtClean="0"/>
              <a:t>deposits (uric acid deposits in tissues)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381000"/>
            <a:ext cx="6061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n-US" sz="4000" b="1" dirty="0" smtClean="0">
                <a:solidFill>
                  <a:srgbClr val="FF0000"/>
                </a:solidFill>
                <a:latin typeface="Perpetua"/>
                <a:cs typeface="+mn-cs"/>
              </a:rPr>
              <a:t>Therapeutic Uses</a:t>
            </a:r>
            <a:endParaRPr lang="en-US" sz="4000" dirty="0" smtClean="0">
              <a:solidFill>
                <a:prstClr val="black"/>
              </a:solidFill>
              <a:latin typeface="Perpetu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b="1" smtClean="0"/>
              <a:t>High serum uric acid in patients with impaired renal functions.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uric acid stones or nephropathy.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458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772400" cy="4572000"/>
          </a:xfrm>
        </p:spPr>
        <p:txBody>
          <a:bodyPr/>
          <a:lstStyle/>
          <a:p>
            <a:pPr eaLnBrk="1" hangingPunct="1"/>
            <a:r>
              <a:rPr lang="en-US" sz="3600" b="1" smtClean="0"/>
              <a:t>used to prevent increased uric acid levels in patients receiving cancer chemotherapy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09600"/>
            <a:ext cx="8713787" cy="2209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ALLOPURINOL</a:t>
            </a:r>
            <a:b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(SIDE EFFECTS AND </a:t>
            </a:r>
            <a:b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DRUG INTERACTIONS)</a:t>
            </a:r>
          </a:p>
        </p:txBody>
      </p:sp>
      <p:pic>
        <p:nvPicPr>
          <p:cNvPr id="53251" name="Picture 4" descr="ALLOPURINOL  300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chemeClr val="tx1"/>
                </a:solidFill>
                <a:latin typeface="Cambria" pitchFamily="18" charset="0"/>
              </a:rPr>
              <a:t>Side Effects (most common)</a:t>
            </a:r>
          </a:p>
        </p:txBody>
      </p:sp>
      <p:pic>
        <p:nvPicPr>
          <p:cNvPr id="54275" name="Picture 6" descr="goutlabeled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4000500" cy="4767262"/>
          </a:xfrm>
        </p:spPr>
      </p:pic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4643438" y="4191000"/>
            <a:ext cx="4032250" cy="147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mbria" pitchFamily="18" charset="0"/>
              </a:rPr>
              <a:t>Prolong and exacerbation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Cambria" pitchFamily="18" charset="0"/>
              </a:rPr>
              <a:t>of an acute attack of gout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684213" y="4191000"/>
            <a:ext cx="3671887" cy="1325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Maculopapular</a:t>
            </a: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 skin rash</a:t>
            </a:r>
          </a:p>
        </p:txBody>
      </p:sp>
      <p:pic>
        <p:nvPicPr>
          <p:cNvPr id="55299" name="Picture 6" descr="http://t0.gstatic.com/images?q=tbn:ANd9GcSBMFeRiGKvKlu98iT6aA6EPqXz6lomWh9MnggbcL18kygowx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6213" y="-111442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8" descr="http://t0.gstatic.com/images?q=tbn:ANd9GcSBMFeRiGKvKlu98iT6aA6EPqXz6lomWh9MnggbcL18kygowx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6213" y="-111442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0" descr="http://t0.gstatic.com/images?q=tbn:ANd9GcSBMFeRiGKvKlu98iT6aA6EPqXz6lomWh9MnggbcL18kygowx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6213" y="-111442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2" descr="http://maculopapularrash.net/wp-content/uploads/2011/09/maculopapular-rash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057400"/>
            <a:ext cx="4419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diarrh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52963" cy="5157788"/>
          </a:xfrm>
        </p:spPr>
      </p:pic>
      <p:pic>
        <p:nvPicPr>
          <p:cNvPr id="56323" name="Picture 8" descr="nause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3375"/>
            <a:ext cx="367188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2268538" y="5516563"/>
            <a:ext cx="4175125" cy="938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Cambria" pitchFamily="18" charset="0"/>
              </a:rPr>
              <a:t>nausea,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OBJECTIVES ( continue)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Classify drugs used in chronic treatment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Define each group of drugs 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Describe the mechanism of action, clinical uses &amp; side effects  &amp; drug interactions for drugs  used in chronic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5400" b="1" smtClean="0">
                <a:solidFill>
                  <a:schemeClr val="tx1"/>
                </a:solidFill>
                <a:latin typeface="Cambria" pitchFamily="18" charset="0"/>
              </a:rPr>
              <a:t>Drug Interactions</a:t>
            </a:r>
          </a:p>
        </p:txBody>
      </p:sp>
      <p:pic>
        <p:nvPicPr>
          <p:cNvPr id="59395" name="Picture 4" descr="Warfa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75"/>
            <a:ext cx="4095750" cy="48720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50825" y="2133600"/>
            <a:ext cx="3962400" cy="40322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With oral anticoagulant: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warfarin</a:t>
            </a:r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dicumarol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inhibits their metabolism</a:t>
            </a:r>
          </a:p>
          <a:p>
            <a:pPr algn="ctr"/>
            <a:endParaRPr lang="en-US" sz="280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MERCP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476250"/>
            <a:ext cx="3816350" cy="3240088"/>
          </a:xfrm>
          <a:ln w="28575">
            <a:solidFill>
              <a:srgbClr val="000000"/>
            </a:solidFill>
          </a:ln>
        </p:spPr>
      </p:pic>
      <p:pic>
        <p:nvPicPr>
          <p:cNvPr id="60419" name="Picture 9" descr="onepill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933825"/>
            <a:ext cx="3960813" cy="26400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250825" y="1557338"/>
            <a:ext cx="4608513" cy="43195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With anticancer</a:t>
            </a:r>
            <a:r>
              <a:rPr lang="en-US" sz="2800">
                <a:solidFill>
                  <a:srgbClr val="808080"/>
                </a:solidFill>
                <a:latin typeface="Cambria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: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Reduce the metabolism of 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6-mercaptopurine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azathioprine 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Requring reduction  of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Dosage up to 75%</a:t>
            </a:r>
            <a:endParaRPr lang="en-US" sz="280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MYN019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88913"/>
            <a:ext cx="3889375" cy="4105275"/>
          </a:xfrm>
          <a:ln w="28575">
            <a:solidFill>
              <a:schemeClr val="tx1"/>
            </a:solidFill>
          </a:ln>
        </p:spPr>
      </p:pic>
      <p:pic>
        <p:nvPicPr>
          <p:cNvPr id="61443" name="Picture 10" descr="ampicil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836613"/>
            <a:ext cx="2087562" cy="2017712"/>
          </a:xfrm>
          <a:ln w="28575">
            <a:solidFill>
              <a:srgbClr val="000000"/>
            </a:solidFill>
          </a:ln>
        </p:spPr>
      </p:pic>
      <p:pic>
        <p:nvPicPr>
          <p:cNvPr id="61444" name="Picture 11" descr="ampicil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708275"/>
            <a:ext cx="19050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468313" y="4941888"/>
            <a:ext cx="3743325" cy="172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With ampicillin :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Increases frequency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of </a:t>
            </a: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skin rash</a:t>
            </a:r>
          </a:p>
        </p:txBody>
      </p:sp>
      <p:sp>
        <p:nvSpPr>
          <p:cNvPr id="61446" name="Rectangle 13"/>
          <p:cNvSpPr>
            <a:spLocks noChangeArrowheads="1"/>
          </p:cNvSpPr>
          <p:nvPr/>
        </p:nvSpPr>
        <p:spPr bwMode="auto">
          <a:xfrm>
            <a:off x="4932363" y="4437063"/>
            <a:ext cx="3960812" cy="2232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Prolongs half life of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Chlorpropamide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 both compete for 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excretion in 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renal tubule</a:t>
            </a:r>
            <a:r>
              <a:rPr lang="en-US" sz="28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Febuxostat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/>
          <a:lstStyle/>
          <a:p>
            <a:r>
              <a:rPr lang="en-US" b="1" smtClean="0"/>
              <a:t>Is a new oral non-purine xanthine oxidase  (XO)inhibitor.</a:t>
            </a:r>
          </a:p>
          <a:p>
            <a:r>
              <a:rPr lang="en-US" b="1" smtClean="0"/>
              <a:t>Is structurally different from allopurinol&amp; lacks purine ring</a:t>
            </a:r>
          </a:p>
          <a:p>
            <a:r>
              <a:rPr lang="en-US" b="1" smtClean="0"/>
              <a:t>More selective and potent inhibitor of XO than allopurinol &amp; has no effect on other enzymes involved in purine or pyrimidine metabolism</a:t>
            </a:r>
          </a:p>
          <a:p>
            <a:r>
              <a:rPr lang="en-US" b="1" smtClean="0"/>
              <a:t>Well absorbed orally ( 84%)</a:t>
            </a:r>
          </a:p>
          <a:p>
            <a:r>
              <a:rPr lang="en-US" b="1" smtClean="0"/>
              <a:t>Can be given with or without food</a:t>
            </a:r>
          </a:p>
          <a:p>
            <a:r>
              <a:rPr lang="en-US" b="1" smtClean="0"/>
              <a:t>Given orally once daily</a:t>
            </a:r>
          </a:p>
          <a:p>
            <a:r>
              <a:rPr lang="en-US" b="1" smtClean="0"/>
              <a:t>Metabolized in liver &amp; excreted in in the urine &amp; faeces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Continue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/>
              <a:t>More effective than allopurinol in patients with impaired renal function; no dose adjustment is required in mild-to- moderate renal impairment</a:t>
            </a:r>
          </a:p>
          <a:p>
            <a:r>
              <a:rPr lang="en-US" b="1" smtClean="0"/>
              <a:t>Used for treatment of chronic hyperuricemia in gout patients</a:t>
            </a:r>
          </a:p>
          <a:p>
            <a:r>
              <a:rPr lang="en-US" b="1" smtClean="0"/>
              <a:t>Given to patients who do not tolerate allopurinol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Adverse effects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Increase number of gout attacks during the first few months of treatment</a:t>
            </a:r>
          </a:p>
          <a:p>
            <a:r>
              <a:rPr lang="en-US" b="1" dirty="0" smtClean="0"/>
              <a:t>Increase level of liver enzymes</a:t>
            </a:r>
          </a:p>
          <a:p>
            <a:r>
              <a:rPr lang="en-US" b="1" dirty="0" smtClean="0"/>
              <a:t>Nausea, Diarrhea</a:t>
            </a:r>
          </a:p>
          <a:p>
            <a:r>
              <a:rPr lang="en-US" b="1" dirty="0" smtClean="0"/>
              <a:t>Headache</a:t>
            </a:r>
          </a:p>
          <a:p>
            <a:r>
              <a:rPr lang="en-US" b="1" dirty="0" smtClean="0"/>
              <a:t>Numbness of arm or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Uricosuric drugs</a:t>
            </a:r>
          </a:p>
        </p:txBody>
      </p:sp>
      <p:pic>
        <p:nvPicPr>
          <p:cNvPr id="67587" name="Content Placeholder 4" descr="http://www.apotex.com/ca/images/products/00441767-00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320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2" descr="Probenec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05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Uricosuric drugs </a:t>
            </a:r>
            <a:r>
              <a:rPr lang="en-US" sz="3200" smtClean="0"/>
              <a:t>( </a:t>
            </a:r>
            <a:r>
              <a:rPr lang="en-US" sz="3200" b="1" smtClean="0">
                <a:solidFill>
                  <a:srgbClr val="0070C0"/>
                </a:solidFill>
              </a:rPr>
              <a:t>probenecid,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0070C0"/>
                </a:solidFill>
              </a:rPr>
              <a:t>sulfinpyrazone</a:t>
            </a:r>
            <a:r>
              <a:rPr lang="en-US" sz="3200" smtClean="0"/>
              <a:t>, </a:t>
            </a:r>
            <a:r>
              <a:rPr lang="en-US" sz="3200" b="1" smtClean="0">
                <a:solidFill>
                  <a:srgbClr val="0070C0"/>
                </a:solidFill>
              </a:rPr>
              <a:t>large dose of aspirin</a:t>
            </a:r>
            <a:r>
              <a:rPr lang="en-US" sz="3200" smtClean="0"/>
              <a:t>)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decrease the reabsorption of uric acid &amp; increase the amount excreted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zulhilmi mat nor\Desktop\abcg2-gene-uric-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2867025" cy="240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2427288" y="762000"/>
            <a:ext cx="428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Mechanism of action</a:t>
            </a:r>
            <a:endParaRPr lang="ar-SA"/>
          </a:p>
        </p:txBody>
      </p:sp>
      <p:pic>
        <p:nvPicPr>
          <p:cNvPr id="69637" name="Picture 2" descr="C:\Users\zulhilmi mat nor\Desktop\Neph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Clinical uses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2060"/>
                </a:solidFill>
              </a:rPr>
              <a:t>Chronic gout </a:t>
            </a:r>
            <a:r>
              <a:rPr lang="en-US" sz="3600" smtClean="0"/>
              <a:t>(</a:t>
            </a:r>
            <a:r>
              <a:rPr lang="en-US" sz="3600" b="1" smtClean="0">
                <a:solidFill>
                  <a:srgbClr val="00B0F0"/>
                </a:solidFill>
              </a:rPr>
              <a:t>urine volume should be maintained at a high level, and urinary pH kept alkaline ).</a:t>
            </a:r>
          </a:p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Probenecid</a:t>
            </a:r>
            <a:r>
              <a:rPr lang="en-US" sz="3600" smtClean="0"/>
              <a:t>  </a:t>
            </a:r>
            <a:r>
              <a:rPr lang="en-US" sz="3600" b="1" smtClean="0">
                <a:solidFill>
                  <a:srgbClr val="002060"/>
                </a:solidFill>
              </a:rPr>
              <a:t>is  used to prolong the  action of some  antibiotics e.g. penicillin.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81000" y="20574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ine Callout 1 (Border and Accent Bar) 11"/>
          <p:cNvSpPr/>
          <p:nvPr/>
        </p:nvSpPr>
        <p:spPr>
          <a:xfrm>
            <a:off x="6934200" y="3810000"/>
            <a:ext cx="1752600" cy="1676400"/>
          </a:xfrm>
          <a:prstGeom prst="accentBorderCallout1">
            <a:avLst>
              <a:gd name="adj1" fmla="val 18750"/>
              <a:gd name="adj2" fmla="val -8333"/>
              <a:gd name="adj3" fmla="val -72164"/>
              <a:gd name="adj4" fmla="val -22728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Breakdown of product of the body’s </a:t>
            </a:r>
            <a:r>
              <a:rPr lang="en-US" b="1" dirty="0" err="1"/>
              <a:t>purine</a:t>
            </a:r>
            <a:r>
              <a:rPr lang="en-US" dirty="0"/>
              <a:t> (nucleic acid) metabolism.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81200" y="20574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457200"/>
            <a:ext cx="487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What is gout?</a:t>
            </a:r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28600"/>
            <a:ext cx="2200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590800"/>
            <a:ext cx="14097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55626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581400"/>
            <a:ext cx="923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Side effects</a:t>
            </a: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905000"/>
          </a:xfrm>
        </p:spPr>
        <p:txBody>
          <a:bodyPr/>
          <a:lstStyle/>
          <a:p>
            <a:pPr eaLnBrk="1" hangingPunct="1"/>
            <a:r>
              <a:rPr lang="en-US" sz="4000" b="1" smtClean="0"/>
              <a:t>Exacerbation of acute attack</a:t>
            </a:r>
          </a:p>
          <a:p>
            <a:pPr eaLnBrk="1" hangingPunct="1"/>
            <a:r>
              <a:rPr lang="en-US" sz="4000" b="1" smtClean="0"/>
              <a:t>Risk of uric acid stone</a:t>
            </a:r>
          </a:p>
          <a:p>
            <a:pPr eaLnBrk="1" hangingPunct="1"/>
            <a:r>
              <a:rPr lang="en-US" sz="4000" b="1" smtClean="0"/>
              <a:t>GIT upset</a:t>
            </a:r>
          </a:p>
          <a:p>
            <a:pPr eaLnBrk="1" hangingPunct="1"/>
            <a:r>
              <a:rPr lang="en-US" sz="4000" b="1" smtClean="0"/>
              <a:t>Allergic rash</a:t>
            </a:r>
          </a:p>
        </p:txBody>
      </p:sp>
      <p:pic>
        <p:nvPicPr>
          <p:cNvPr id="6" name="Picture 2" descr="C:\Users\zulhilmi mat nor\Desktop\naus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22338"/>
            <a:ext cx="2819400" cy="342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zulhilmi mat nor\Desktop\397420555_208b83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hivescauses.com/images/hiv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3124200" cy="230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</a:rPr>
              <a:t>Contra-indication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72000"/>
          </a:xfrm>
        </p:spPr>
        <p:txBody>
          <a:bodyPr/>
          <a:lstStyle/>
          <a:p>
            <a:pPr eaLnBrk="1" hangingPunct="1"/>
            <a:r>
              <a:rPr lang="en-US" sz="4400" b="1" smtClean="0"/>
              <a:t>Previous urinary tract stone</a:t>
            </a:r>
          </a:p>
          <a:p>
            <a:pPr eaLnBrk="1" hangingPunct="1"/>
            <a:r>
              <a:rPr lang="en-US" sz="4400" b="1" smtClean="0"/>
              <a:t>Impaired renal function</a:t>
            </a:r>
          </a:p>
          <a:p>
            <a:pPr eaLnBrk="1" hangingPunct="1"/>
            <a:r>
              <a:rPr lang="en-US" sz="4400" b="1" smtClean="0"/>
              <a:t>Recent acute gout</a:t>
            </a:r>
          </a:p>
          <a:p>
            <a:pPr eaLnBrk="1" hangingPunct="1"/>
            <a:r>
              <a:rPr lang="en-US" sz="4400" b="1" smtClean="0"/>
              <a:t>Co-administration of low dose aspirin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smtClean="0">
                <a:solidFill>
                  <a:srgbClr val="FF0000"/>
                </a:solidFill>
              </a:rPr>
              <a:t>DRUG INTERACTIONS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182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/>
              <a:t> </a:t>
            </a:r>
          </a:p>
          <a:p>
            <a:pPr eaLnBrk="1" hangingPunct="1"/>
            <a:r>
              <a:rPr lang="en-US" sz="3600" b="1" smtClean="0"/>
              <a:t>Aspirin  can prevent probenecid from being fully effective</a:t>
            </a:r>
          </a:p>
        </p:txBody>
      </p:sp>
      <p:pic>
        <p:nvPicPr>
          <p:cNvPr id="3074" name="Picture 2" descr="C:\Users\zulhilmi mat nor\Desktop\asp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048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zulhilmi mat nor\Desktop\p-50213-45442-cephalex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296227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77240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700" b="1" dirty="0" smtClean="0">
                <a:solidFill>
                  <a:srgbClr val="FF0000"/>
                </a:solidFill>
              </a:rPr>
              <a:t>DRUG INTERACTIONS: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sz="4400" b="1" smtClean="0"/>
              <a:t> Sulfinpyrazone can aggravate peptic ulcer disease </a:t>
            </a:r>
          </a:p>
          <a:p>
            <a:pPr eaLnBrk="1" hangingPunct="1"/>
            <a:r>
              <a:rPr lang="en-US" sz="4400" b="1" smtClean="0"/>
              <a:t>Aspirin products can interfere with sulfinpyrazone's effects</a:t>
            </a:r>
          </a:p>
          <a:p>
            <a:pPr eaLnBrk="1" hangingPunct="1"/>
            <a:r>
              <a:rPr lang="en-US" sz="4400" b="1" smtClean="0"/>
              <a:t>Sulfinpyrazone can enhance the action of certain diabetes medicines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Recombinant mammalian uricase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Pegloticase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Is a uric acid specific enzyme which is a recombinant modified mammalian </a:t>
            </a:r>
            <a:r>
              <a:rPr lang="en-US" sz="3600" b="1" dirty="0" err="1" smtClean="0">
                <a:solidFill>
                  <a:srgbClr val="002060"/>
                </a:solidFill>
              </a:rPr>
              <a:t>uricase</a:t>
            </a:r>
            <a:r>
              <a:rPr lang="en-US" sz="3600" b="1" dirty="0" smtClean="0">
                <a:solidFill>
                  <a:srgbClr val="002060"/>
                </a:solidFill>
              </a:rPr>
              <a:t> enzyme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Converts uric acid to </a:t>
            </a:r>
            <a:r>
              <a:rPr lang="en-US" sz="3600" b="1" dirty="0" err="1" smtClean="0">
                <a:solidFill>
                  <a:srgbClr val="002060"/>
                </a:solidFill>
              </a:rPr>
              <a:t>allantoin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Given I.V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  <a:sym typeface="Wingdings" pitchFamily="2" charset="2"/>
              </a:rPr>
              <a:t> </a:t>
            </a:r>
            <a:r>
              <a:rPr lang="en-US" sz="3600" b="1" dirty="0" smtClean="0">
                <a:solidFill>
                  <a:srgbClr val="002060"/>
                </a:solidFill>
                <a:sym typeface="Wingdings" pitchFamily="2" charset="2"/>
              </a:rPr>
              <a:t>peak decline in uric acid level within 24-72 hours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Continue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en-US" b="1" smtClean="0"/>
              <a:t>Used for the treatment of chronic gout in adult patients refractory to conventional therapy</a:t>
            </a:r>
          </a:p>
          <a:p>
            <a:r>
              <a:rPr lang="en-US" sz="3600" b="1" smtClean="0">
                <a:solidFill>
                  <a:srgbClr val="FF0000"/>
                </a:solidFill>
              </a:rPr>
              <a:t>Adverse effects</a:t>
            </a:r>
          </a:p>
          <a:p>
            <a:r>
              <a:rPr lang="en-US" sz="3600" b="1" smtClean="0"/>
              <a:t>Infusion reactions</a:t>
            </a:r>
          </a:p>
          <a:p>
            <a:r>
              <a:rPr lang="en-US" sz="3600" b="1" smtClean="0"/>
              <a:t>Anaphylaxis</a:t>
            </a:r>
          </a:p>
          <a:p>
            <a:r>
              <a:rPr lang="en-US" sz="3600" b="1" smtClean="0"/>
              <a:t>Gout flare</a:t>
            </a:r>
          </a:p>
          <a:p>
            <a:r>
              <a:rPr lang="en-US" sz="3600" b="1" smtClean="0"/>
              <a:t>Nephrolithiasis</a:t>
            </a:r>
          </a:p>
          <a:p>
            <a:r>
              <a:rPr lang="en-US" sz="3600" b="1" smtClean="0"/>
              <a:t>Arthralgia, muscle spasm</a:t>
            </a:r>
          </a:p>
          <a:p>
            <a:r>
              <a:rPr lang="en-US" sz="3600" b="1" smtClean="0"/>
              <a:t>Headache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Gout is a form of arthritis that is characterized by sudden , severe attacks of pain, redness and tenderness.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Gout is caused by deposits of uric acid crystals in a joint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Uric acid is a waste product formed from the breakdown of purines.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 ( continue</a:t>
            </a:r>
            <a:r>
              <a:rPr lang="en-US" smtClean="0"/>
              <a:t>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Treatment of gout includes :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Treatment of acute attacks 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Prevention of future attacks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Treatment of chronic gout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 (continue)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Drugs used for acute attacks includes :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NSAIDs ( selective or non-selective)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Colchicine interfere with the migration of granulocytes to the site of inflammation  &amp; reduce the release and synthesis of leukotriens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Main adverse effects includes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 ( continue)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Diarrhea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Skin rash 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Kidney, liver &amp; CNS injury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Drugs used for chronic treatment includes :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Uricosuric drugs that increase urinary excretion  of 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381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 ( continue</a:t>
            </a:r>
            <a:r>
              <a:rPr lang="en-US" smtClean="0"/>
              <a:t>)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Probenecid &amp; sulfinpyrazone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Their main adverse effects includes :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Gastrointestinal problems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Skin rashes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Leukopenia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Anti-hyperuricemic drugs that reduce the production of 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 ( continue</a:t>
            </a:r>
            <a:r>
              <a:rPr lang="en-US" smtClean="0"/>
              <a:t>)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Allopurinol is an oxidase inhibitor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Used in patients with elevated blood uric acid level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Or in patients with tendency for renal stone formation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Its main adverse effects includes :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Gastric problems</a:t>
            </a:r>
          </a:p>
          <a:p>
            <a:pPr eaLnBrk="1" hangingPunct="1"/>
            <a:endParaRPr lang="en-US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SUMMARY ( continue</a:t>
            </a:r>
            <a:r>
              <a:rPr lang="en-US" smtClean="0"/>
              <a:t>)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Skin rashes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Leukopenia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Thrombocytopenia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Allopurinol reduces the metabolism of some drugs including azathioprime , this needs reduction of the doses of these drugs up to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5334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agwa\AppData\Local\Microsoft\Windows\Temporary Internet Files\Content.IE5\HBDXNUEF\MCj013679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14600"/>
            <a:ext cx="467201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4676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US" sz="54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 of </a:t>
            </a:r>
            <a:r>
              <a:rPr lang="en-US" sz="5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gout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696200" cy="2895600"/>
          </a:xfrm>
        </p:spPr>
        <p:txBody>
          <a:bodyPr/>
          <a:lstStyle/>
          <a:p>
            <a:pPr eaLnBrk="1" hangingPunct="1"/>
            <a:r>
              <a:rPr sz="4800" b="1" dirty="0" smtClean="0"/>
              <a:t>Non-pharmacologic</a:t>
            </a:r>
            <a:br>
              <a:rPr sz="4800" b="1" dirty="0" smtClean="0"/>
            </a:br>
            <a:r>
              <a:rPr sz="4800" b="1" dirty="0" smtClean="0"/>
              <a:t>Therapy</a:t>
            </a:r>
          </a:p>
        </p:txBody>
      </p:sp>
      <p:pic>
        <p:nvPicPr>
          <p:cNvPr id="3" name="Picture 2" descr="Slide 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1927</TotalTime>
  <Words>1280</Words>
  <Application>Microsoft Office PowerPoint</Application>
  <PresentationFormat>On-screen Show (4:3)</PresentationFormat>
  <Paragraphs>222</Paragraphs>
  <Slides>52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Equity</vt:lpstr>
      <vt:lpstr>GOUT</vt:lpstr>
      <vt:lpstr>OBJECTIVES</vt:lpstr>
      <vt:lpstr>OBJECTIVES ( continue)</vt:lpstr>
      <vt:lpstr>Slide 4</vt:lpstr>
      <vt:lpstr>Slide 5</vt:lpstr>
      <vt:lpstr>Slide 6</vt:lpstr>
      <vt:lpstr>What is the treatment of gout ?</vt:lpstr>
      <vt:lpstr>Slide 8</vt:lpstr>
      <vt:lpstr>Non-pharmacologic Therapy</vt:lpstr>
      <vt:lpstr>Slide 10</vt:lpstr>
      <vt:lpstr>Slide 11</vt:lpstr>
      <vt:lpstr>Slide 12</vt:lpstr>
      <vt:lpstr>NSAIDs</vt:lpstr>
      <vt:lpstr>2. Colchicine</vt:lpstr>
      <vt:lpstr>MECHANISM OF ACTIONS</vt:lpstr>
      <vt:lpstr>PHARMACOKINETICS</vt:lpstr>
      <vt:lpstr>THERAPEUTIC USES</vt:lpstr>
      <vt:lpstr>Adverse effects</vt:lpstr>
      <vt:lpstr>Slide 19</vt:lpstr>
      <vt:lpstr>Slide 20</vt:lpstr>
      <vt:lpstr>Pharmacokinetics</vt:lpstr>
      <vt:lpstr>Slide 22</vt:lpstr>
      <vt:lpstr>Slide 23</vt:lpstr>
      <vt:lpstr>Slide 24</vt:lpstr>
      <vt:lpstr>Slide 25</vt:lpstr>
      <vt:lpstr>ALLOPURINOL (SIDE EFFECTS AND  DRUG INTERACTIONS)</vt:lpstr>
      <vt:lpstr>Side Effects (most common)</vt:lpstr>
      <vt:lpstr>Slide 28</vt:lpstr>
      <vt:lpstr>Slide 29</vt:lpstr>
      <vt:lpstr>Drug Interactions</vt:lpstr>
      <vt:lpstr>Slide 31</vt:lpstr>
      <vt:lpstr>Slide 32</vt:lpstr>
      <vt:lpstr>Febuxostat</vt:lpstr>
      <vt:lpstr>Continue</vt:lpstr>
      <vt:lpstr>Adverse effects</vt:lpstr>
      <vt:lpstr>Uricosuric drugs</vt:lpstr>
      <vt:lpstr>Slide 37</vt:lpstr>
      <vt:lpstr>Slide 38</vt:lpstr>
      <vt:lpstr>Clinical uses</vt:lpstr>
      <vt:lpstr>Side effects</vt:lpstr>
      <vt:lpstr>Contra-indication</vt:lpstr>
      <vt:lpstr>DRUG INTERACTIONS</vt:lpstr>
      <vt:lpstr>DRUG INTERACTIONS: </vt:lpstr>
      <vt:lpstr>Recombinant mammalian uricase</vt:lpstr>
      <vt:lpstr>Continue</vt:lpstr>
      <vt:lpstr>SUMMARY</vt:lpstr>
      <vt:lpstr>SUMMARY ( continue)</vt:lpstr>
      <vt:lpstr>SUMMARY (continue)</vt:lpstr>
      <vt:lpstr>SUMMARY ( continue)</vt:lpstr>
      <vt:lpstr>SUMMARY ( continue)</vt:lpstr>
      <vt:lpstr>SUMMARY ( continue)</vt:lpstr>
      <vt:lpstr>SUMMARY ( continue)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Gout</dc:title>
  <dc:creator>DTK</dc:creator>
  <cp:lastModifiedBy>Osama</cp:lastModifiedBy>
  <cp:revision>227</cp:revision>
  <cp:lastPrinted>1601-01-01T00:00:00Z</cp:lastPrinted>
  <dcterms:created xsi:type="dcterms:W3CDTF">2007-02-27T05:43:38Z</dcterms:created>
  <dcterms:modified xsi:type="dcterms:W3CDTF">2014-12-24T05:47:12Z</dcterms:modified>
</cp:coreProperties>
</file>