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8" r:id="rId12"/>
    <p:sldId id="289" r:id="rId13"/>
    <p:sldId id="290" r:id="rId1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0E08"/>
    <a:srgbClr val="FFFF99"/>
    <a:srgbClr val="B92D14"/>
    <a:srgbClr val="35759D"/>
    <a:srgbClr val="35B19D"/>
    <a:srgbClr val="000000"/>
    <a:srgbClr val="FFFF00"/>
    <a:srgbClr val="491403"/>
    <a:srgbClr val="3A100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نمط ذو سمات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نمط ذو سمات 1 - تميي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338" autoAdjust="0"/>
    <p:restoredTop sz="95596" autoAdjust="0"/>
  </p:normalViewPr>
  <p:slideViewPr>
    <p:cSldViewPr>
      <p:cViewPr>
        <p:scale>
          <a:sx n="66" d="100"/>
          <a:sy n="66" d="100"/>
        </p:scale>
        <p:origin x="-155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459F7E-2F29-443F-AB54-AEF3A53C581A}" type="doc">
      <dgm:prSet loTypeId="urn:microsoft.com/office/officeart/2005/8/layout/orgChart1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8A76AD7B-4840-44D3-BDE7-9FFC5C8D6F8D}">
      <dgm:prSet phldrT="[نص]"/>
      <dgm:spPr/>
      <dgm:t>
        <a:bodyPr/>
        <a:lstStyle/>
        <a:p>
          <a:r>
            <a:rPr lang="en-US" b="1" dirty="0" smtClean="0">
              <a:latin typeface="Times New Roman" pitchFamily="18" charset="0"/>
              <a:cs typeface="Times New Roman" pitchFamily="18" charset="0"/>
            </a:rPr>
            <a:t>anticholinesterases</a:t>
          </a:r>
          <a:endParaRPr lang="en-GB" dirty="0"/>
        </a:p>
      </dgm:t>
    </dgm:pt>
    <dgm:pt modelId="{3349FD5F-2F96-48BC-82B0-71956FCEFDAC}" type="parTrans" cxnId="{EE73B464-8938-4F36-9E34-21E9097BFFE5}">
      <dgm:prSet/>
      <dgm:spPr/>
      <dgm:t>
        <a:bodyPr/>
        <a:lstStyle/>
        <a:p>
          <a:endParaRPr lang="en-GB"/>
        </a:p>
      </dgm:t>
    </dgm:pt>
    <dgm:pt modelId="{88B33086-8E3F-4239-AB95-F2AFAD6C4CAE}" type="sibTrans" cxnId="{EE73B464-8938-4F36-9E34-21E9097BFFE5}">
      <dgm:prSet/>
      <dgm:spPr/>
      <dgm:t>
        <a:bodyPr/>
        <a:lstStyle/>
        <a:p>
          <a:endParaRPr lang="en-GB"/>
        </a:p>
      </dgm:t>
    </dgm:pt>
    <dgm:pt modelId="{DA66DFB7-A7A9-4AB2-AD12-B7D213A2400B}">
      <dgm:prSet phldrT="[نص]"/>
      <dgm:spPr/>
      <dgm:t>
        <a:bodyPr/>
        <a:lstStyle/>
        <a:p>
          <a:r>
            <a:rPr lang="en-US" b="1" u="none" dirty="0" smtClean="0">
              <a:latin typeface="Times New Roman" pitchFamily="18" charset="0"/>
            </a:rPr>
            <a:t>Reversible anticholinesterases</a:t>
          </a:r>
          <a:endParaRPr lang="en-GB" u="none" dirty="0"/>
        </a:p>
      </dgm:t>
    </dgm:pt>
    <dgm:pt modelId="{944E38EF-6CA4-422F-B733-573CF5144AB0}" type="parTrans" cxnId="{C4BF43A4-2399-4B9F-BD0D-1F414A4D741C}">
      <dgm:prSet/>
      <dgm:spPr/>
      <dgm:t>
        <a:bodyPr/>
        <a:lstStyle/>
        <a:p>
          <a:endParaRPr lang="en-GB"/>
        </a:p>
      </dgm:t>
    </dgm:pt>
    <dgm:pt modelId="{54776766-B2A2-4237-AF12-851BBDB7FB52}" type="sibTrans" cxnId="{C4BF43A4-2399-4B9F-BD0D-1F414A4D741C}">
      <dgm:prSet/>
      <dgm:spPr/>
      <dgm:t>
        <a:bodyPr/>
        <a:lstStyle/>
        <a:p>
          <a:endParaRPr lang="en-GB"/>
        </a:p>
      </dgm:t>
    </dgm:pt>
    <dgm:pt modelId="{852BC24C-4726-49D7-821B-530703126EF7}">
      <dgm:prSet phldrT="[نص]"/>
      <dgm:spPr/>
      <dgm:t>
        <a:bodyPr/>
        <a:lstStyle/>
        <a:p>
          <a:r>
            <a:rPr lang="en-US" b="1" dirty="0" smtClean="0">
              <a:latin typeface="Times New Roman" pitchFamily="18" charset="0"/>
            </a:rPr>
            <a:t>Short acting </a:t>
          </a:r>
          <a:endParaRPr lang="en-GB" dirty="0"/>
        </a:p>
      </dgm:t>
    </dgm:pt>
    <dgm:pt modelId="{5446D940-553A-42DD-86AE-EE41F88260AF}" type="parTrans" cxnId="{6D0E7D3F-940E-4575-A364-96C0F0D3934E}">
      <dgm:prSet/>
      <dgm:spPr/>
      <dgm:t>
        <a:bodyPr/>
        <a:lstStyle/>
        <a:p>
          <a:endParaRPr lang="en-GB"/>
        </a:p>
      </dgm:t>
    </dgm:pt>
    <dgm:pt modelId="{3390A497-3A7A-42AE-8261-122B4A88F5AF}" type="sibTrans" cxnId="{6D0E7D3F-940E-4575-A364-96C0F0D3934E}">
      <dgm:prSet/>
      <dgm:spPr/>
      <dgm:t>
        <a:bodyPr/>
        <a:lstStyle/>
        <a:p>
          <a:endParaRPr lang="en-GB"/>
        </a:p>
      </dgm:t>
    </dgm:pt>
    <dgm:pt modelId="{8C96AF08-0B04-4F14-8DAE-648DDFE09290}">
      <dgm:prSet phldrT="[نص]"/>
      <dgm:spPr/>
      <dgm:t>
        <a:bodyPr/>
        <a:lstStyle/>
        <a:p>
          <a:r>
            <a:rPr lang="en-US" b="1" dirty="0" smtClean="0">
              <a:latin typeface="Times New Roman" pitchFamily="18" charset="0"/>
            </a:rPr>
            <a:t>Intermediate acting </a:t>
          </a:r>
          <a:endParaRPr lang="en-GB" dirty="0"/>
        </a:p>
      </dgm:t>
    </dgm:pt>
    <dgm:pt modelId="{987A6B60-54AA-4120-A199-58F012E7EB4D}" type="parTrans" cxnId="{FAA38BCA-29FC-4965-86A8-DC8FC3220E9A}">
      <dgm:prSet/>
      <dgm:spPr/>
      <dgm:t>
        <a:bodyPr/>
        <a:lstStyle/>
        <a:p>
          <a:endParaRPr lang="en-GB"/>
        </a:p>
      </dgm:t>
    </dgm:pt>
    <dgm:pt modelId="{FE810BA9-6D85-49A8-A58C-3750DCA96134}" type="sibTrans" cxnId="{FAA38BCA-29FC-4965-86A8-DC8FC3220E9A}">
      <dgm:prSet/>
      <dgm:spPr/>
      <dgm:t>
        <a:bodyPr/>
        <a:lstStyle/>
        <a:p>
          <a:endParaRPr lang="en-GB"/>
        </a:p>
      </dgm:t>
    </dgm:pt>
    <dgm:pt modelId="{E3F8F1F5-78C3-48AB-94D2-283F9A795E7D}">
      <dgm:prSet phldrT="[نص]"/>
      <dgm:spPr/>
      <dgm:t>
        <a:bodyPr/>
        <a:lstStyle/>
        <a:p>
          <a:pPr rtl="1"/>
          <a:r>
            <a:rPr lang="en-US" b="1" u="none" dirty="0" smtClean="0">
              <a:latin typeface="Times New Roman" pitchFamily="18" charset="0"/>
            </a:rPr>
            <a:t>Irreversible </a:t>
          </a:r>
          <a:r>
            <a:rPr lang="en-US" b="1" u="none" dirty="0" err="1" smtClean="0">
              <a:latin typeface="Times New Roman" pitchFamily="18" charset="0"/>
            </a:rPr>
            <a:t>anticholinesterases</a:t>
          </a:r>
          <a:endParaRPr lang="en-GB" dirty="0"/>
        </a:p>
      </dgm:t>
    </dgm:pt>
    <dgm:pt modelId="{F2B1CDD8-3FB9-43C1-A10A-CD37C163322B}" type="parTrans" cxnId="{7CE6352E-7B27-4DCF-BD13-A88A4E491F4D}">
      <dgm:prSet/>
      <dgm:spPr/>
      <dgm:t>
        <a:bodyPr/>
        <a:lstStyle/>
        <a:p>
          <a:endParaRPr lang="en-GB"/>
        </a:p>
      </dgm:t>
    </dgm:pt>
    <dgm:pt modelId="{6AE618CB-7397-44C6-A47F-74C4AD46EDBF}" type="sibTrans" cxnId="{7CE6352E-7B27-4DCF-BD13-A88A4E491F4D}">
      <dgm:prSet/>
      <dgm:spPr/>
      <dgm:t>
        <a:bodyPr/>
        <a:lstStyle/>
        <a:p>
          <a:endParaRPr lang="en-GB"/>
        </a:p>
      </dgm:t>
    </dgm:pt>
    <dgm:pt modelId="{C74A65FE-BCC1-4B23-AA9A-4DBD1769DE57}">
      <dgm:prSet phldrT="[نص]"/>
      <dgm:spPr/>
      <dgm:t>
        <a:bodyPr/>
        <a:lstStyle/>
        <a:p>
          <a:pPr rtl="1"/>
          <a:r>
            <a:rPr lang="en-US" b="1" dirty="0" smtClean="0">
              <a:latin typeface="Times New Roman" pitchFamily="18" charset="0"/>
            </a:rPr>
            <a:t>Long acting</a:t>
          </a:r>
          <a:endParaRPr lang="en-GB" dirty="0"/>
        </a:p>
      </dgm:t>
    </dgm:pt>
    <dgm:pt modelId="{C24A8A4B-CD6D-419F-8A41-5A8C776D2403}" type="parTrans" cxnId="{DA891C71-193D-4F4A-ADF9-B648226AD8B0}">
      <dgm:prSet/>
      <dgm:spPr/>
      <dgm:t>
        <a:bodyPr/>
        <a:lstStyle/>
        <a:p>
          <a:endParaRPr lang="en-GB"/>
        </a:p>
      </dgm:t>
    </dgm:pt>
    <dgm:pt modelId="{52857E6D-CBAA-4CDF-8B71-73F05A00E150}" type="sibTrans" cxnId="{DA891C71-193D-4F4A-ADF9-B648226AD8B0}">
      <dgm:prSet/>
      <dgm:spPr/>
      <dgm:t>
        <a:bodyPr/>
        <a:lstStyle/>
        <a:p>
          <a:endParaRPr lang="en-GB"/>
        </a:p>
      </dgm:t>
    </dgm:pt>
    <dgm:pt modelId="{B1A8A43E-3EF7-489B-8F12-9CECB05E12A9}">
      <dgm:prSet/>
      <dgm:spPr/>
      <dgm:t>
        <a:bodyPr/>
        <a:lstStyle/>
        <a:p>
          <a:r>
            <a:rPr lang="en-US" b="1" dirty="0" smtClean="0">
              <a:latin typeface="Times New Roman" pitchFamily="18" charset="0"/>
              <a:cs typeface="Times New Roman" pitchFamily="18" charset="0"/>
            </a:rPr>
            <a:t>-alcohol</a:t>
          </a:r>
        </a:p>
        <a:p>
          <a:r>
            <a:rPr lang="en-US" b="1" dirty="0" smtClean="0">
              <a:latin typeface="Times New Roman" pitchFamily="18" charset="0"/>
              <a:cs typeface="Times New Roman" pitchFamily="18" charset="0"/>
            </a:rPr>
            <a:t>-forms weak hydrogen bond with cholinesterase</a:t>
          </a:r>
        </a:p>
      </dgm:t>
    </dgm:pt>
    <dgm:pt modelId="{61BC34A2-12CC-4B60-9314-7AB30F7CBB16}" type="parTrans" cxnId="{B5767F56-C887-4D46-9664-B7AEAB818B94}">
      <dgm:prSet/>
      <dgm:spPr/>
      <dgm:t>
        <a:bodyPr/>
        <a:lstStyle/>
        <a:p>
          <a:endParaRPr lang="en-GB"/>
        </a:p>
      </dgm:t>
    </dgm:pt>
    <dgm:pt modelId="{D276F026-3B84-44FD-ACF1-79CD7C8190F0}" type="sibTrans" cxnId="{B5767F56-C887-4D46-9664-B7AEAB818B94}">
      <dgm:prSet/>
      <dgm:spPr/>
      <dgm:t>
        <a:bodyPr/>
        <a:lstStyle/>
        <a:p>
          <a:endParaRPr lang="en-GB"/>
        </a:p>
      </dgm:t>
    </dgm:pt>
    <dgm:pt modelId="{0161C379-776D-43A6-849E-675A0379B61A}">
      <dgm:prSet/>
      <dgm:spPr/>
      <dgm:t>
        <a:bodyPr/>
        <a:lstStyle/>
        <a:p>
          <a:r>
            <a:rPr lang="en-US" b="1" dirty="0" err="1" smtClean="0">
              <a:latin typeface="Times New Roman" pitchFamily="18" charset="0"/>
              <a:cs typeface="Times New Roman" pitchFamily="18" charset="0"/>
            </a:rPr>
            <a:t>edrophonium</a:t>
          </a:r>
          <a:endParaRPr lang="en-GB" dirty="0"/>
        </a:p>
      </dgm:t>
    </dgm:pt>
    <dgm:pt modelId="{BF779B6D-FA58-4EBE-8A01-0D121217CFF2}" type="parTrans" cxnId="{32D4803E-4E94-4132-9613-BCD738CBC04C}">
      <dgm:prSet/>
      <dgm:spPr/>
      <dgm:t>
        <a:bodyPr/>
        <a:lstStyle/>
        <a:p>
          <a:endParaRPr lang="en-GB"/>
        </a:p>
      </dgm:t>
    </dgm:pt>
    <dgm:pt modelId="{2915973C-C957-40DE-8741-3E9629411BBA}" type="sibTrans" cxnId="{32D4803E-4E94-4132-9613-BCD738CBC04C}">
      <dgm:prSet/>
      <dgm:spPr/>
      <dgm:t>
        <a:bodyPr/>
        <a:lstStyle/>
        <a:p>
          <a:endParaRPr lang="en-GB"/>
        </a:p>
      </dgm:t>
    </dgm:pt>
    <dgm:pt modelId="{35934F65-8D19-460F-AD9C-E1D7B7D0D949}">
      <dgm:prSet/>
      <dgm:spPr/>
      <dgm:t>
        <a:bodyPr/>
        <a:lstStyle/>
        <a:p>
          <a:r>
            <a:rPr lang="en-US" b="1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en-US" b="1" dirty="0" err="1" smtClean="0">
              <a:latin typeface="Times New Roman" pitchFamily="18" charset="0"/>
              <a:cs typeface="Times New Roman" pitchFamily="18" charset="0"/>
            </a:rPr>
            <a:t>Carbamates</a:t>
          </a:r>
          <a:r>
            <a:rPr lang="en-US" b="1" dirty="0" smtClean="0">
              <a:latin typeface="Times New Roman" pitchFamily="18" charset="0"/>
              <a:cs typeface="Times New Roman" pitchFamily="18" charset="0"/>
            </a:rPr>
            <a:t> esters </a:t>
          </a:r>
        </a:p>
        <a:p>
          <a:r>
            <a:rPr lang="en-US" b="1" dirty="0" smtClean="0">
              <a:latin typeface="Times New Roman" pitchFamily="18" charset="0"/>
              <a:cs typeface="Times New Roman" pitchFamily="18" charset="0"/>
            </a:rPr>
            <a:t>-binds to </a:t>
          </a:r>
          <a:r>
            <a:rPr lang="en-US" b="1" u="sng" dirty="0" smtClean="0">
              <a:latin typeface="Times New Roman" pitchFamily="18" charset="0"/>
              <a:cs typeface="Times New Roman" pitchFamily="18" charset="0"/>
            </a:rPr>
            <a:t>two sites </a:t>
          </a:r>
          <a:r>
            <a:rPr lang="en-US" b="1" dirty="0" smtClean="0">
              <a:latin typeface="Times New Roman" pitchFamily="18" charset="0"/>
              <a:cs typeface="Times New Roman" pitchFamily="18" charset="0"/>
            </a:rPr>
            <a:t>of cholinesterase enzyme</a:t>
          </a:r>
          <a:endParaRPr lang="en-GB" dirty="0"/>
        </a:p>
      </dgm:t>
    </dgm:pt>
    <dgm:pt modelId="{620FC65B-3B07-4E90-8AD2-C9C5E3E4DCF2}" type="parTrans" cxnId="{BB9BFD72-D375-4331-B5B8-333390D54E81}">
      <dgm:prSet/>
      <dgm:spPr/>
      <dgm:t>
        <a:bodyPr/>
        <a:lstStyle/>
        <a:p>
          <a:endParaRPr lang="en-GB"/>
        </a:p>
      </dgm:t>
    </dgm:pt>
    <dgm:pt modelId="{EA3027DA-6647-4755-9167-9537D889E0AD}" type="sibTrans" cxnId="{BB9BFD72-D375-4331-B5B8-333390D54E81}">
      <dgm:prSet/>
      <dgm:spPr/>
      <dgm:t>
        <a:bodyPr/>
        <a:lstStyle/>
        <a:p>
          <a:endParaRPr lang="en-GB"/>
        </a:p>
      </dgm:t>
    </dgm:pt>
    <dgm:pt modelId="{029127F1-DDA4-4802-B3D0-002C628D9864}">
      <dgm:prSet/>
      <dgm:spPr/>
      <dgm:t>
        <a:bodyPr/>
        <a:lstStyle/>
        <a:p>
          <a:r>
            <a:rPr lang="en-US" b="1" u="none" dirty="0" err="1" smtClean="0">
              <a:latin typeface="Times New Roman" pitchFamily="18" charset="0"/>
              <a:cs typeface="Times New Roman" pitchFamily="18" charset="0"/>
            </a:rPr>
            <a:t>Physo</a:t>
          </a:r>
          <a:r>
            <a:rPr lang="en-US" b="1" i="1" u="none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stigmine</a:t>
          </a:r>
          <a:endParaRPr lang="en-US" b="1" i="1" u="none" dirty="0" smtClean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en-US" b="1" u="none" dirty="0" err="1" smtClean="0">
              <a:latin typeface="Times New Roman" pitchFamily="18" charset="0"/>
              <a:cs typeface="Times New Roman" pitchFamily="18" charset="0"/>
            </a:rPr>
            <a:t>Pyrido</a:t>
          </a:r>
          <a:r>
            <a:rPr lang="en-US" b="1" i="1" u="none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stigmine</a:t>
          </a:r>
          <a:endParaRPr lang="en-US" b="1" i="1" u="none" dirty="0" smtClean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en-US" b="1" u="none" dirty="0" err="1" smtClean="0">
              <a:latin typeface="Times New Roman" pitchFamily="18" charset="0"/>
              <a:cs typeface="Times New Roman" pitchFamily="18" charset="0"/>
            </a:rPr>
            <a:t>Neo</a:t>
          </a:r>
          <a:r>
            <a:rPr lang="en-US" b="1" i="1" u="none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stigmine</a:t>
          </a:r>
          <a:endParaRPr lang="en-US" b="1" i="1" u="none" dirty="0" smtClean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EE8A55C-D35A-49F3-A7D3-AE24DD939C3B}" type="parTrans" cxnId="{2F65FB98-5821-4754-B230-E3946F9C3E72}">
      <dgm:prSet/>
      <dgm:spPr/>
      <dgm:t>
        <a:bodyPr/>
        <a:lstStyle/>
        <a:p>
          <a:endParaRPr lang="en-GB"/>
        </a:p>
      </dgm:t>
    </dgm:pt>
    <dgm:pt modelId="{AF90E66F-B4CE-4A31-AD15-7519D5F58016}" type="sibTrans" cxnId="{2F65FB98-5821-4754-B230-E3946F9C3E72}">
      <dgm:prSet/>
      <dgm:spPr/>
      <dgm:t>
        <a:bodyPr/>
        <a:lstStyle/>
        <a:p>
          <a:endParaRPr lang="en-GB"/>
        </a:p>
      </dgm:t>
    </dgm:pt>
    <dgm:pt modelId="{EDD271ED-B6AB-4BC9-93F5-C67C4B9856F8}">
      <dgm:prSet/>
      <dgm:spPr/>
      <dgm:t>
        <a:bodyPr/>
        <a:lstStyle/>
        <a:p>
          <a:r>
            <a:rPr lang="en-US" b="1" dirty="0" smtClean="0">
              <a:latin typeface="Times New Roman" pitchFamily="18" charset="0"/>
              <a:cs typeface="Times New Roman" pitchFamily="18" charset="0"/>
            </a:rPr>
            <a:t>All polar except </a:t>
          </a:r>
          <a:r>
            <a:rPr lang="en-US" b="1" dirty="0" err="1" smtClean="0">
              <a:latin typeface="Times New Roman" pitchFamily="18" charset="0"/>
              <a:cs typeface="Times New Roman" pitchFamily="18" charset="0"/>
            </a:rPr>
            <a:t>physostigmine</a:t>
          </a:r>
          <a:r>
            <a:rPr lang="en-US" b="1" dirty="0" smtClean="0">
              <a:latin typeface="Times New Roman" pitchFamily="18" charset="0"/>
              <a:cs typeface="Times New Roman" pitchFamily="18" charset="0"/>
            </a:rPr>
            <a:t> </a:t>
          </a:r>
        </a:p>
      </dgm:t>
    </dgm:pt>
    <dgm:pt modelId="{B2DE40DC-E84E-408F-AE01-6B649734210F}" type="parTrans" cxnId="{05CAD553-4F5A-4071-AD56-4FB60F020C78}">
      <dgm:prSet/>
      <dgm:spPr/>
      <dgm:t>
        <a:bodyPr/>
        <a:lstStyle/>
        <a:p>
          <a:endParaRPr lang="en-GB"/>
        </a:p>
      </dgm:t>
    </dgm:pt>
    <dgm:pt modelId="{126FA420-3FAE-41A2-A681-CD2EC6F6CA15}" type="sibTrans" cxnId="{05CAD553-4F5A-4071-AD56-4FB60F020C78}">
      <dgm:prSet/>
      <dgm:spPr/>
      <dgm:t>
        <a:bodyPr/>
        <a:lstStyle/>
        <a:p>
          <a:endParaRPr lang="en-GB"/>
        </a:p>
      </dgm:t>
    </dgm:pt>
    <dgm:pt modelId="{5F151450-8909-42AB-AFFE-7088C7957B5F}">
      <dgm:prSet/>
      <dgm:spPr/>
      <dgm:t>
        <a:bodyPr/>
        <a:lstStyle/>
        <a:p>
          <a:r>
            <a:rPr lang="en-US" b="1" dirty="0" smtClean="0">
              <a:latin typeface="Times New Roman" pitchFamily="18" charset="0"/>
              <a:cs typeface="Times New Roman" pitchFamily="18" charset="0"/>
            </a:rPr>
            <a:t>-Phosphate esters</a:t>
          </a:r>
        </a:p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-very long duration of action</a:t>
          </a:r>
        </a:p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-form very stable covalent bond with cholinesterase</a:t>
          </a:r>
          <a:endParaRPr lang="en-GB" dirty="0"/>
        </a:p>
      </dgm:t>
    </dgm:pt>
    <dgm:pt modelId="{C83A7883-C852-412D-9F50-99248759BFAE}" type="parTrans" cxnId="{1D2E3214-3C1B-44D4-9906-6F1B033D78F7}">
      <dgm:prSet/>
      <dgm:spPr/>
      <dgm:t>
        <a:bodyPr/>
        <a:lstStyle/>
        <a:p>
          <a:endParaRPr lang="en-GB"/>
        </a:p>
      </dgm:t>
    </dgm:pt>
    <dgm:pt modelId="{2A2E4B97-BECD-4E17-8B83-A96945C40922}" type="sibTrans" cxnId="{1D2E3214-3C1B-44D4-9906-6F1B033D78F7}">
      <dgm:prSet/>
      <dgm:spPr/>
      <dgm:t>
        <a:bodyPr/>
        <a:lstStyle/>
        <a:p>
          <a:endParaRPr lang="en-GB"/>
        </a:p>
      </dgm:t>
    </dgm:pt>
    <dgm:pt modelId="{CCED4384-40D2-4B70-831F-0D7647518594}">
      <dgm:prSet/>
      <dgm:spPr/>
      <dgm:t>
        <a:bodyPr/>
        <a:lstStyle/>
        <a:p>
          <a:r>
            <a:rPr lang="en-US" b="1" dirty="0" err="1" smtClean="0">
              <a:latin typeface="Times New Roman" pitchFamily="18" charset="0"/>
              <a:cs typeface="Times New Roman" pitchFamily="18" charset="0"/>
            </a:rPr>
            <a:t>Ecothio</a:t>
          </a:r>
          <a:r>
            <a:rPr lang="en-US" b="1" i="1" dirty="0" err="1" smtClean="0">
              <a:latin typeface="Times New Roman" pitchFamily="18" charset="0"/>
              <a:cs typeface="Times New Roman" pitchFamily="18" charset="0"/>
            </a:rPr>
            <a:t>phate</a:t>
          </a:r>
          <a:endParaRPr lang="en-US" b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en-US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b="1" dirty="0" err="1" smtClean="0">
              <a:latin typeface="Times New Roman" pitchFamily="18" charset="0"/>
              <a:cs typeface="Times New Roman" pitchFamily="18" charset="0"/>
            </a:rPr>
            <a:t>Isofluro</a:t>
          </a:r>
          <a:r>
            <a:rPr lang="en-US" b="1" i="1" dirty="0" err="1" smtClean="0">
              <a:latin typeface="Times New Roman" pitchFamily="18" charset="0"/>
              <a:cs typeface="Times New Roman" pitchFamily="18" charset="0"/>
            </a:rPr>
            <a:t>phate</a:t>
          </a:r>
          <a:endParaRPr lang="en-GB" i="1" dirty="0"/>
        </a:p>
      </dgm:t>
    </dgm:pt>
    <dgm:pt modelId="{4BA77866-D6A2-4D78-9216-A53C2974BD57}" type="parTrans" cxnId="{392E6742-4F9D-4FE9-A266-7310D71382D4}">
      <dgm:prSet/>
      <dgm:spPr/>
      <dgm:t>
        <a:bodyPr/>
        <a:lstStyle/>
        <a:p>
          <a:endParaRPr lang="en-GB"/>
        </a:p>
      </dgm:t>
    </dgm:pt>
    <dgm:pt modelId="{E2D54131-FD80-4406-89D4-E0BD5B1DF93F}" type="sibTrans" cxnId="{392E6742-4F9D-4FE9-A266-7310D71382D4}">
      <dgm:prSet/>
      <dgm:spPr/>
      <dgm:t>
        <a:bodyPr/>
        <a:lstStyle/>
        <a:p>
          <a:endParaRPr lang="en-GB"/>
        </a:p>
      </dgm:t>
    </dgm:pt>
    <dgm:pt modelId="{C9BC73EE-A8CC-4DC0-916D-ADD5AEB7D16E}">
      <dgm:prSet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All phosphates are lipid soluble except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ecothiophate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which is polar.</a:t>
          </a:r>
        </a:p>
      </dgm:t>
    </dgm:pt>
    <dgm:pt modelId="{524E846B-2789-41EF-B0D6-37E15A855007}" type="parTrans" cxnId="{6EB1E867-11C5-4F57-999D-38B560CA5594}">
      <dgm:prSet/>
      <dgm:spPr/>
      <dgm:t>
        <a:bodyPr/>
        <a:lstStyle/>
        <a:p>
          <a:endParaRPr lang="en-GB"/>
        </a:p>
      </dgm:t>
    </dgm:pt>
    <dgm:pt modelId="{376B04FD-0914-4881-8CB8-BD9FABAA35E1}" type="sibTrans" cxnId="{6EB1E867-11C5-4F57-999D-38B560CA5594}">
      <dgm:prSet/>
      <dgm:spPr/>
      <dgm:t>
        <a:bodyPr/>
        <a:lstStyle/>
        <a:p>
          <a:endParaRPr lang="en-GB"/>
        </a:p>
      </dgm:t>
    </dgm:pt>
    <dgm:pt modelId="{DBD2BC5B-04FD-48A3-A9D0-4A6582D52A63}" type="pres">
      <dgm:prSet presAssocID="{26459F7E-2F29-443F-AB54-AEF3A53C581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B8C42030-EC5C-4E44-AB36-60AA3C4DAF00}" type="pres">
      <dgm:prSet presAssocID="{8A76AD7B-4840-44D3-BDE7-9FFC5C8D6F8D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E1257A90-8F01-4CDE-9D51-9DB84396A71B}" type="pres">
      <dgm:prSet presAssocID="{8A76AD7B-4840-44D3-BDE7-9FFC5C8D6F8D}" presName="rootComposite1" presStyleCnt="0"/>
      <dgm:spPr/>
      <dgm:t>
        <a:bodyPr/>
        <a:lstStyle/>
        <a:p>
          <a:endParaRPr lang="en-GB"/>
        </a:p>
      </dgm:t>
    </dgm:pt>
    <dgm:pt modelId="{B9A3D051-4028-4012-B44D-C3B541258A44}" type="pres">
      <dgm:prSet presAssocID="{8A76AD7B-4840-44D3-BDE7-9FFC5C8D6F8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E853E7B-DC09-4DFA-B942-7F43D384BB0B}" type="pres">
      <dgm:prSet presAssocID="{8A76AD7B-4840-44D3-BDE7-9FFC5C8D6F8D}" presName="rootConnector1" presStyleLbl="node1" presStyleIdx="0" presStyleCnt="0"/>
      <dgm:spPr/>
      <dgm:t>
        <a:bodyPr/>
        <a:lstStyle/>
        <a:p>
          <a:endParaRPr lang="en-GB"/>
        </a:p>
      </dgm:t>
    </dgm:pt>
    <dgm:pt modelId="{8CB91B79-1912-44A9-A267-B05DA6C2CF62}" type="pres">
      <dgm:prSet presAssocID="{8A76AD7B-4840-44D3-BDE7-9FFC5C8D6F8D}" presName="hierChild2" presStyleCnt="0"/>
      <dgm:spPr/>
      <dgm:t>
        <a:bodyPr/>
        <a:lstStyle/>
        <a:p>
          <a:endParaRPr lang="en-GB"/>
        </a:p>
      </dgm:t>
    </dgm:pt>
    <dgm:pt modelId="{7E1BA4BB-5AEB-4456-A770-28A5157C609A}" type="pres">
      <dgm:prSet presAssocID="{944E38EF-6CA4-422F-B733-573CF5144AB0}" presName="Name37" presStyleLbl="parChTrans1D2" presStyleIdx="0" presStyleCnt="2"/>
      <dgm:spPr/>
      <dgm:t>
        <a:bodyPr/>
        <a:lstStyle/>
        <a:p>
          <a:endParaRPr lang="en-GB"/>
        </a:p>
      </dgm:t>
    </dgm:pt>
    <dgm:pt modelId="{A15EE122-EC71-4878-A51C-9C0CD5780998}" type="pres">
      <dgm:prSet presAssocID="{DA66DFB7-A7A9-4AB2-AD12-B7D213A2400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44FA93A3-32AF-4A11-B1A3-120F40B5A2F9}" type="pres">
      <dgm:prSet presAssocID="{DA66DFB7-A7A9-4AB2-AD12-B7D213A2400B}" presName="rootComposite" presStyleCnt="0"/>
      <dgm:spPr/>
      <dgm:t>
        <a:bodyPr/>
        <a:lstStyle/>
        <a:p>
          <a:endParaRPr lang="en-GB"/>
        </a:p>
      </dgm:t>
    </dgm:pt>
    <dgm:pt modelId="{6DB3AEF6-F27D-4FA9-B1FD-A4AF6E05779B}" type="pres">
      <dgm:prSet presAssocID="{DA66DFB7-A7A9-4AB2-AD12-B7D213A2400B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C9E304F-3DB8-40BF-8DE0-AD844627934B}" type="pres">
      <dgm:prSet presAssocID="{DA66DFB7-A7A9-4AB2-AD12-B7D213A2400B}" presName="rootConnector" presStyleLbl="node2" presStyleIdx="0" presStyleCnt="2"/>
      <dgm:spPr/>
      <dgm:t>
        <a:bodyPr/>
        <a:lstStyle/>
        <a:p>
          <a:endParaRPr lang="en-GB"/>
        </a:p>
      </dgm:t>
    </dgm:pt>
    <dgm:pt modelId="{67416845-E3A1-4A03-8813-410DD2D754F0}" type="pres">
      <dgm:prSet presAssocID="{DA66DFB7-A7A9-4AB2-AD12-B7D213A2400B}" presName="hierChild4" presStyleCnt="0"/>
      <dgm:spPr/>
      <dgm:t>
        <a:bodyPr/>
        <a:lstStyle/>
        <a:p>
          <a:endParaRPr lang="en-GB"/>
        </a:p>
      </dgm:t>
    </dgm:pt>
    <dgm:pt modelId="{5222164F-8E75-4C54-B417-CF098B18ACEF}" type="pres">
      <dgm:prSet presAssocID="{5446D940-553A-42DD-86AE-EE41F88260AF}" presName="Name37" presStyleLbl="parChTrans1D3" presStyleIdx="0" presStyleCnt="3"/>
      <dgm:spPr/>
      <dgm:t>
        <a:bodyPr/>
        <a:lstStyle/>
        <a:p>
          <a:endParaRPr lang="en-GB"/>
        </a:p>
      </dgm:t>
    </dgm:pt>
    <dgm:pt modelId="{6DBFBC58-E0FA-4FE4-975F-D08640BDB303}" type="pres">
      <dgm:prSet presAssocID="{852BC24C-4726-49D7-821B-530703126EF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7B9DF250-B05B-48ED-AA06-2DC218F2C769}" type="pres">
      <dgm:prSet presAssocID="{852BC24C-4726-49D7-821B-530703126EF7}" presName="rootComposite" presStyleCnt="0"/>
      <dgm:spPr/>
      <dgm:t>
        <a:bodyPr/>
        <a:lstStyle/>
        <a:p>
          <a:endParaRPr lang="en-GB"/>
        </a:p>
      </dgm:t>
    </dgm:pt>
    <dgm:pt modelId="{90A9D395-4254-40BA-85B1-94C512233699}" type="pres">
      <dgm:prSet presAssocID="{852BC24C-4726-49D7-821B-530703126EF7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74A6E3F-79DA-4171-AD6B-5292447ABABB}" type="pres">
      <dgm:prSet presAssocID="{852BC24C-4726-49D7-821B-530703126EF7}" presName="rootConnector" presStyleLbl="node3" presStyleIdx="0" presStyleCnt="3"/>
      <dgm:spPr/>
      <dgm:t>
        <a:bodyPr/>
        <a:lstStyle/>
        <a:p>
          <a:endParaRPr lang="en-GB"/>
        </a:p>
      </dgm:t>
    </dgm:pt>
    <dgm:pt modelId="{EEA98071-B632-4EE6-B0D4-C83E2E21AEDC}" type="pres">
      <dgm:prSet presAssocID="{852BC24C-4726-49D7-821B-530703126EF7}" presName="hierChild4" presStyleCnt="0"/>
      <dgm:spPr/>
      <dgm:t>
        <a:bodyPr/>
        <a:lstStyle/>
        <a:p>
          <a:endParaRPr lang="en-GB"/>
        </a:p>
      </dgm:t>
    </dgm:pt>
    <dgm:pt modelId="{30B9DFB8-7181-46D1-A5F4-69F891ADD49B}" type="pres">
      <dgm:prSet presAssocID="{BF779B6D-FA58-4EBE-8A01-0D121217CFF2}" presName="Name37" presStyleLbl="parChTrans1D4" presStyleIdx="0" presStyleCnt="8"/>
      <dgm:spPr/>
      <dgm:t>
        <a:bodyPr/>
        <a:lstStyle/>
        <a:p>
          <a:endParaRPr lang="en-GB"/>
        </a:p>
      </dgm:t>
    </dgm:pt>
    <dgm:pt modelId="{479026BB-DE9E-43FF-8FBB-5F810144BC5D}" type="pres">
      <dgm:prSet presAssocID="{0161C379-776D-43A6-849E-675A0379B61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B7FA41E5-87DA-409B-95E8-276D4E4D87D2}" type="pres">
      <dgm:prSet presAssocID="{0161C379-776D-43A6-849E-675A0379B61A}" presName="rootComposite" presStyleCnt="0"/>
      <dgm:spPr/>
      <dgm:t>
        <a:bodyPr/>
        <a:lstStyle/>
        <a:p>
          <a:endParaRPr lang="en-GB"/>
        </a:p>
      </dgm:t>
    </dgm:pt>
    <dgm:pt modelId="{D266F5E3-7015-4A93-8506-8CD5DDBACDEF}" type="pres">
      <dgm:prSet presAssocID="{0161C379-776D-43A6-849E-675A0379B61A}" presName="rootText" presStyleLbl="node4" presStyleIdx="0" presStyleCnt="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41AA43F-5FC1-47B1-9C61-B118446FDF71}" type="pres">
      <dgm:prSet presAssocID="{0161C379-776D-43A6-849E-675A0379B61A}" presName="rootConnector" presStyleLbl="node4" presStyleIdx="0" presStyleCnt="8"/>
      <dgm:spPr/>
      <dgm:t>
        <a:bodyPr/>
        <a:lstStyle/>
        <a:p>
          <a:endParaRPr lang="en-GB"/>
        </a:p>
      </dgm:t>
    </dgm:pt>
    <dgm:pt modelId="{804DB72A-0740-40F6-8140-4CB4F33CB510}" type="pres">
      <dgm:prSet presAssocID="{0161C379-776D-43A6-849E-675A0379B61A}" presName="hierChild4" presStyleCnt="0"/>
      <dgm:spPr/>
      <dgm:t>
        <a:bodyPr/>
        <a:lstStyle/>
        <a:p>
          <a:endParaRPr lang="en-GB"/>
        </a:p>
      </dgm:t>
    </dgm:pt>
    <dgm:pt modelId="{E2516CEE-FC2C-4205-836A-DDC1EBA9B2D5}" type="pres">
      <dgm:prSet presAssocID="{0161C379-776D-43A6-849E-675A0379B61A}" presName="hierChild5" presStyleCnt="0"/>
      <dgm:spPr/>
      <dgm:t>
        <a:bodyPr/>
        <a:lstStyle/>
        <a:p>
          <a:endParaRPr lang="en-GB"/>
        </a:p>
      </dgm:t>
    </dgm:pt>
    <dgm:pt modelId="{211EEEED-685C-4EF1-B71A-22890EB93C50}" type="pres">
      <dgm:prSet presAssocID="{61BC34A2-12CC-4B60-9314-7AB30F7CBB16}" presName="Name37" presStyleLbl="parChTrans1D4" presStyleIdx="1" presStyleCnt="8"/>
      <dgm:spPr/>
      <dgm:t>
        <a:bodyPr/>
        <a:lstStyle/>
        <a:p>
          <a:endParaRPr lang="en-GB"/>
        </a:p>
      </dgm:t>
    </dgm:pt>
    <dgm:pt modelId="{2865865B-BAE6-41B2-9484-A2EF1FE2AE97}" type="pres">
      <dgm:prSet presAssocID="{B1A8A43E-3EF7-489B-8F12-9CECB05E12A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FEAE4452-BE86-4B81-B570-F20340DC1286}" type="pres">
      <dgm:prSet presAssocID="{B1A8A43E-3EF7-489B-8F12-9CECB05E12A9}" presName="rootComposite" presStyleCnt="0"/>
      <dgm:spPr/>
      <dgm:t>
        <a:bodyPr/>
        <a:lstStyle/>
        <a:p>
          <a:endParaRPr lang="en-GB"/>
        </a:p>
      </dgm:t>
    </dgm:pt>
    <dgm:pt modelId="{E338E4DC-473A-4CC0-8EEC-B6C8AC9AF22E}" type="pres">
      <dgm:prSet presAssocID="{B1A8A43E-3EF7-489B-8F12-9CECB05E12A9}" presName="rootText" presStyleLbl="node4" presStyleIdx="1" presStyleCnt="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0CDDBA4-D41E-416A-AAB6-DCD0B9BCBA9E}" type="pres">
      <dgm:prSet presAssocID="{B1A8A43E-3EF7-489B-8F12-9CECB05E12A9}" presName="rootConnector" presStyleLbl="node4" presStyleIdx="1" presStyleCnt="8"/>
      <dgm:spPr/>
      <dgm:t>
        <a:bodyPr/>
        <a:lstStyle/>
        <a:p>
          <a:endParaRPr lang="en-GB"/>
        </a:p>
      </dgm:t>
    </dgm:pt>
    <dgm:pt modelId="{FE6CFD00-89D3-409B-BB91-109A2198F98F}" type="pres">
      <dgm:prSet presAssocID="{B1A8A43E-3EF7-489B-8F12-9CECB05E12A9}" presName="hierChild4" presStyleCnt="0"/>
      <dgm:spPr/>
      <dgm:t>
        <a:bodyPr/>
        <a:lstStyle/>
        <a:p>
          <a:endParaRPr lang="en-GB"/>
        </a:p>
      </dgm:t>
    </dgm:pt>
    <dgm:pt modelId="{0A169F3A-0437-484E-9FDD-CAA1CC4FFB24}" type="pres">
      <dgm:prSet presAssocID="{B1A8A43E-3EF7-489B-8F12-9CECB05E12A9}" presName="hierChild5" presStyleCnt="0"/>
      <dgm:spPr/>
      <dgm:t>
        <a:bodyPr/>
        <a:lstStyle/>
        <a:p>
          <a:endParaRPr lang="en-GB"/>
        </a:p>
      </dgm:t>
    </dgm:pt>
    <dgm:pt modelId="{EE20CF79-2404-431C-8158-C7290F75A949}" type="pres">
      <dgm:prSet presAssocID="{852BC24C-4726-49D7-821B-530703126EF7}" presName="hierChild5" presStyleCnt="0"/>
      <dgm:spPr/>
      <dgm:t>
        <a:bodyPr/>
        <a:lstStyle/>
        <a:p>
          <a:endParaRPr lang="en-GB"/>
        </a:p>
      </dgm:t>
    </dgm:pt>
    <dgm:pt modelId="{A89E9754-14FE-42B0-AC67-CB620B3080E3}" type="pres">
      <dgm:prSet presAssocID="{987A6B60-54AA-4120-A199-58F012E7EB4D}" presName="Name37" presStyleLbl="parChTrans1D3" presStyleIdx="1" presStyleCnt="3"/>
      <dgm:spPr/>
      <dgm:t>
        <a:bodyPr/>
        <a:lstStyle/>
        <a:p>
          <a:endParaRPr lang="en-GB"/>
        </a:p>
      </dgm:t>
    </dgm:pt>
    <dgm:pt modelId="{14FE516E-9CA9-4840-994A-5EDBDA83DB54}" type="pres">
      <dgm:prSet presAssocID="{8C96AF08-0B04-4F14-8DAE-648DDFE0929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C7665124-B391-487C-B67A-79BE3FAA641B}" type="pres">
      <dgm:prSet presAssocID="{8C96AF08-0B04-4F14-8DAE-648DDFE09290}" presName="rootComposite" presStyleCnt="0"/>
      <dgm:spPr/>
      <dgm:t>
        <a:bodyPr/>
        <a:lstStyle/>
        <a:p>
          <a:endParaRPr lang="en-GB"/>
        </a:p>
      </dgm:t>
    </dgm:pt>
    <dgm:pt modelId="{45247E50-6B61-4AA7-9231-055B0CA29889}" type="pres">
      <dgm:prSet presAssocID="{8C96AF08-0B04-4F14-8DAE-648DDFE09290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963EFBC-1745-4771-A49A-43506EA2C2BE}" type="pres">
      <dgm:prSet presAssocID="{8C96AF08-0B04-4F14-8DAE-648DDFE09290}" presName="rootConnector" presStyleLbl="node3" presStyleIdx="1" presStyleCnt="3"/>
      <dgm:spPr/>
      <dgm:t>
        <a:bodyPr/>
        <a:lstStyle/>
        <a:p>
          <a:endParaRPr lang="en-GB"/>
        </a:p>
      </dgm:t>
    </dgm:pt>
    <dgm:pt modelId="{EE62B586-3D2D-4D81-85C4-E6E86E79A543}" type="pres">
      <dgm:prSet presAssocID="{8C96AF08-0B04-4F14-8DAE-648DDFE09290}" presName="hierChild4" presStyleCnt="0"/>
      <dgm:spPr/>
      <dgm:t>
        <a:bodyPr/>
        <a:lstStyle/>
        <a:p>
          <a:endParaRPr lang="en-GB"/>
        </a:p>
      </dgm:t>
    </dgm:pt>
    <dgm:pt modelId="{79AC778D-0291-4259-B429-DE232A09EBAE}" type="pres">
      <dgm:prSet presAssocID="{7EE8A55C-D35A-49F3-A7D3-AE24DD939C3B}" presName="Name37" presStyleLbl="parChTrans1D4" presStyleIdx="2" presStyleCnt="8"/>
      <dgm:spPr/>
      <dgm:t>
        <a:bodyPr/>
        <a:lstStyle/>
        <a:p>
          <a:endParaRPr lang="en-GB"/>
        </a:p>
      </dgm:t>
    </dgm:pt>
    <dgm:pt modelId="{F54163BD-2229-45A2-96C7-C2101568E128}" type="pres">
      <dgm:prSet presAssocID="{029127F1-DDA4-4802-B3D0-002C628D986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89A6BCC0-9163-4AFB-95E8-2A41EDCCBC2F}" type="pres">
      <dgm:prSet presAssocID="{029127F1-DDA4-4802-B3D0-002C628D9864}" presName="rootComposite" presStyleCnt="0"/>
      <dgm:spPr/>
      <dgm:t>
        <a:bodyPr/>
        <a:lstStyle/>
        <a:p>
          <a:endParaRPr lang="en-GB"/>
        </a:p>
      </dgm:t>
    </dgm:pt>
    <dgm:pt modelId="{4209C3AA-8B0F-4155-90CF-BC5750BFC779}" type="pres">
      <dgm:prSet presAssocID="{029127F1-DDA4-4802-B3D0-002C628D9864}" presName="rootText" presStyleLbl="node4" presStyleIdx="2" presStyleCnt="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DC4ECF3-C927-4662-9EC4-07BD052F546C}" type="pres">
      <dgm:prSet presAssocID="{029127F1-DDA4-4802-B3D0-002C628D9864}" presName="rootConnector" presStyleLbl="node4" presStyleIdx="2" presStyleCnt="8"/>
      <dgm:spPr/>
      <dgm:t>
        <a:bodyPr/>
        <a:lstStyle/>
        <a:p>
          <a:endParaRPr lang="en-GB"/>
        </a:p>
      </dgm:t>
    </dgm:pt>
    <dgm:pt modelId="{277E9100-501C-4CE6-88B4-5B17172BA121}" type="pres">
      <dgm:prSet presAssocID="{029127F1-DDA4-4802-B3D0-002C628D9864}" presName="hierChild4" presStyleCnt="0"/>
      <dgm:spPr/>
      <dgm:t>
        <a:bodyPr/>
        <a:lstStyle/>
        <a:p>
          <a:endParaRPr lang="en-GB"/>
        </a:p>
      </dgm:t>
    </dgm:pt>
    <dgm:pt modelId="{3601EF27-9802-404E-A763-C295E98B3999}" type="pres">
      <dgm:prSet presAssocID="{029127F1-DDA4-4802-B3D0-002C628D9864}" presName="hierChild5" presStyleCnt="0"/>
      <dgm:spPr/>
      <dgm:t>
        <a:bodyPr/>
        <a:lstStyle/>
        <a:p>
          <a:endParaRPr lang="en-GB"/>
        </a:p>
      </dgm:t>
    </dgm:pt>
    <dgm:pt modelId="{72B2D622-6A3D-4AF2-9CFA-E6837A17321C}" type="pres">
      <dgm:prSet presAssocID="{B2DE40DC-E84E-408F-AE01-6B649734210F}" presName="Name37" presStyleLbl="parChTrans1D4" presStyleIdx="3" presStyleCnt="8"/>
      <dgm:spPr/>
      <dgm:t>
        <a:bodyPr/>
        <a:lstStyle/>
        <a:p>
          <a:endParaRPr lang="en-GB"/>
        </a:p>
      </dgm:t>
    </dgm:pt>
    <dgm:pt modelId="{985E7B2B-ABEA-4F7B-831E-DA0A34293A42}" type="pres">
      <dgm:prSet presAssocID="{EDD271ED-B6AB-4BC9-93F5-C67C4B9856F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47BC9630-F030-481D-B5E4-4907F0CEAD3D}" type="pres">
      <dgm:prSet presAssocID="{EDD271ED-B6AB-4BC9-93F5-C67C4B9856F8}" presName="rootComposite" presStyleCnt="0"/>
      <dgm:spPr/>
      <dgm:t>
        <a:bodyPr/>
        <a:lstStyle/>
        <a:p>
          <a:endParaRPr lang="en-GB"/>
        </a:p>
      </dgm:t>
    </dgm:pt>
    <dgm:pt modelId="{EA7ACECC-D179-49E3-ADB0-D8303D6A381A}" type="pres">
      <dgm:prSet presAssocID="{EDD271ED-B6AB-4BC9-93F5-C67C4B9856F8}" presName="rootText" presStyleLbl="node4" presStyleIdx="3" presStyleCnt="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25C654D-5BAE-4B8C-BE52-BACE8C8031E5}" type="pres">
      <dgm:prSet presAssocID="{EDD271ED-B6AB-4BC9-93F5-C67C4B9856F8}" presName="rootConnector" presStyleLbl="node4" presStyleIdx="3" presStyleCnt="8"/>
      <dgm:spPr/>
      <dgm:t>
        <a:bodyPr/>
        <a:lstStyle/>
        <a:p>
          <a:endParaRPr lang="en-GB"/>
        </a:p>
      </dgm:t>
    </dgm:pt>
    <dgm:pt modelId="{F6294D1F-2393-441C-87AD-0765F7B4D99A}" type="pres">
      <dgm:prSet presAssocID="{EDD271ED-B6AB-4BC9-93F5-C67C4B9856F8}" presName="hierChild4" presStyleCnt="0"/>
      <dgm:spPr/>
      <dgm:t>
        <a:bodyPr/>
        <a:lstStyle/>
        <a:p>
          <a:endParaRPr lang="en-GB"/>
        </a:p>
      </dgm:t>
    </dgm:pt>
    <dgm:pt modelId="{3EAC070E-7189-408D-8A98-9EF635D4FA9C}" type="pres">
      <dgm:prSet presAssocID="{EDD271ED-B6AB-4BC9-93F5-C67C4B9856F8}" presName="hierChild5" presStyleCnt="0"/>
      <dgm:spPr/>
      <dgm:t>
        <a:bodyPr/>
        <a:lstStyle/>
        <a:p>
          <a:endParaRPr lang="en-GB"/>
        </a:p>
      </dgm:t>
    </dgm:pt>
    <dgm:pt modelId="{49A17D73-B5C4-4EE6-A3DB-CAFEF1CB2AAB}" type="pres">
      <dgm:prSet presAssocID="{620FC65B-3B07-4E90-8AD2-C9C5E3E4DCF2}" presName="Name37" presStyleLbl="parChTrans1D4" presStyleIdx="4" presStyleCnt="8"/>
      <dgm:spPr/>
      <dgm:t>
        <a:bodyPr/>
        <a:lstStyle/>
        <a:p>
          <a:endParaRPr lang="en-GB"/>
        </a:p>
      </dgm:t>
    </dgm:pt>
    <dgm:pt modelId="{8595A4F6-80B4-431D-B0FA-04D8C2FF14E3}" type="pres">
      <dgm:prSet presAssocID="{35934F65-8D19-460F-AD9C-E1D7B7D0D94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EAC2EAA0-A958-4F1C-B0E6-1AD7E542E15B}" type="pres">
      <dgm:prSet presAssocID="{35934F65-8D19-460F-AD9C-E1D7B7D0D949}" presName="rootComposite" presStyleCnt="0"/>
      <dgm:spPr/>
      <dgm:t>
        <a:bodyPr/>
        <a:lstStyle/>
        <a:p>
          <a:endParaRPr lang="en-GB"/>
        </a:p>
      </dgm:t>
    </dgm:pt>
    <dgm:pt modelId="{4F603A48-DA1A-461F-B631-A299512E1C88}" type="pres">
      <dgm:prSet presAssocID="{35934F65-8D19-460F-AD9C-E1D7B7D0D949}" presName="rootText" presStyleLbl="node4" presStyleIdx="4" presStyleCnt="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1A9AAEA-16A3-4B07-A4CC-EA97B266CB56}" type="pres">
      <dgm:prSet presAssocID="{35934F65-8D19-460F-AD9C-E1D7B7D0D949}" presName="rootConnector" presStyleLbl="node4" presStyleIdx="4" presStyleCnt="8"/>
      <dgm:spPr/>
      <dgm:t>
        <a:bodyPr/>
        <a:lstStyle/>
        <a:p>
          <a:endParaRPr lang="en-GB"/>
        </a:p>
      </dgm:t>
    </dgm:pt>
    <dgm:pt modelId="{4D00DCB7-7F29-4F65-80B4-94D62B460CBA}" type="pres">
      <dgm:prSet presAssocID="{35934F65-8D19-460F-AD9C-E1D7B7D0D949}" presName="hierChild4" presStyleCnt="0"/>
      <dgm:spPr/>
      <dgm:t>
        <a:bodyPr/>
        <a:lstStyle/>
        <a:p>
          <a:endParaRPr lang="en-GB"/>
        </a:p>
      </dgm:t>
    </dgm:pt>
    <dgm:pt modelId="{C19D11AA-03D0-400C-B652-92957F8052E9}" type="pres">
      <dgm:prSet presAssocID="{35934F65-8D19-460F-AD9C-E1D7B7D0D949}" presName="hierChild5" presStyleCnt="0"/>
      <dgm:spPr/>
      <dgm:t>
        <a:bodyPr/>
        <a:lstStyle/>
        <a:p>
          <a:endParaRPr lang="en-GB"/>
        </a:p>
      </dgm:t>
    </dgm:pt>
    <dgm:pt modelId="{867F91C8-74B7-477D-9C1A-992511752901}" type="pres">
      <dgm:prSet presAssocID="{8C96AF08-0B04-4F14-8DAE-648DDFE09290}" presName="hierChild5" presStyleCnt="0"/>
      <dgm:spPr/>
      <dgm:t>
        <a:bodyPr/>
        <a:lstStyle/>
        <a:p>
          <a:endParaRPr lang="en-GB"/>
        </a:p>
      </dgm:t>
    </dgm:pt>
    <dgm:pt modelId="{346DD42D-9238-45F3-8C25-E56B5348C751}" type="pres">
      <dgm:prSet presAssocID="{DA66DFB7-A7A9-4AB2-AD12-B7D213A2400B}" presName="hierChild5" presStyleCnt="0"/>
      <dgm:spPr/>
      <dgm:t>
        <a:bodyPr/>
        <a:lstStyle/>
        <a:p>
          <a:endParaRPr lang="en-GB"/>
        </a:p>
      </dgm:t>
    </dgm:pt>
    <dgm:pt modelId="{6E39F7CC-C577-4FAC-9BB7-B8E1D4CDF0EB}" type="pres">
      <dgm:prSet presAssocID="{F2B1CDD8-3FB9-43C1-A10A-CD37C163322B}" presName="Name37" presStyleLbl="parChTrans1D2" presStyleIdx="1" presStyleCnt="2"/>
      <dgm:spPr/>
      <dgm:t>
        <a:bodyPr/>
        <a:lstStyle/>
        <a:p>
          <a:endParaRPr lang="en-GB"/>
        </a:p>
      </dgm:t>
    </dgm:pt>
    <dgm:pt modelId="{5E487194-42C3-4B46-9453-107932DECCFC}" type="pres">
      <dgm:prSet presAssocID="{E3F8F1F5-78C3-48AB-94D2-283F9A795E7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947C3511-EB6A-4B1D-AC87-68BE4DAAE044}" type="pres">
      <dgm:prSet presAssocID="{E3F8F1F5-78C3-48AB-94D2-283F9A795E7D}" presName="rootComposite" presStyleCnt="0"/>
      <dgm:spPr/>
      <dgm:t>
        <a:bodyPr/>
        <a:lstStyle/>
        <a:p>
          <a:endParaRPr lang="en-GB"/>
        </a:p>
      </dgm:t>
    </dgm:pt>
    <dgm:pt modelId="{BEDE437F-45E7-4F5B-A8C9-824A220605D1}" type="pres">
      <dgm:prSet presAssocID="{E3F8F1F5-78C3-48AB-94D2-283F9A795E7D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36D2CA7-ED0C-4E27-A07D-A1E00FCFFE0E}" type="pres">
      <dgm:prSet presAssocID="{E3F8F1F5-78C3-48AB-94D2-283F9A795E7D}" presName="rootConnector" presStyleLbl="node2" presStyleIdx="1" presStyleCnt="2"/>
      <dgm:spPr/>
      <dgm:t>
        <a:bodyPr/>
        <a:lstStyle/>
        <a:p>
          <a:endParaRPr lang="en-GB"/>
        </a:p>
      </dgm:t>
    </dgm:pt>
    <dgm:pt modelId="{0F630CF8-C65C-48BD-8D22-12F71003C43D}" type="pres">
      <dgm:prSet presAssocID="{E3F8F1F5-78C3-48AB-94D2-283F9A795E7D}" presName="hierChild4" presStyleCnt="0"/>
      <dgm:spPr/>
      <dgm:t>
        <a:bodyPr/>
        <a:lstStyle/>
        <a:p>
          <a:endParaRPr lang="en-GB"/>
        </a:p>
      </dgm:t>
    </dgm:pt>
    <dgm:pt modelId="{F4470B9C-BEC2-4573-B9E3-24FD9A254073}" type="pres">
      <dgm:prSet presAssocID="{C24A8A4B-CD6D-419F-8A41-5A8C776D2403}" presName="Name37" presStyleLbl="parChTrans1D3" presStyleIdx="2" presStyleCnt="3"/>
      <dgm:spPr/>
      <dgm:t>
        <a:bodyPr/>
        <a:lstStyle/>
        <a:p>
          <a:endParaRPr lang="en-GB"/>
        </a:p>
      </dgm:t>
    </dgm:pt>
    <dgm:pt modelId="{EDC3A43F-C5A7-4EDC-B8D2-E202D21611CB}" type="pres">
      <dgm:prSet presAssocID="{C74A65FE-BCC1-4B23-AA9A-4DBD1769DE5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0F0E3418-D34E-432C-99EA-1BD51ABF068C}" type="pres">
      <dgm:prSet presAssocID="{C74A65FE-BCC1-4B23-AA9A-4DBD1769DE57}" presName="rootComposite" presStyleCnt="0"/>
      <dgm:spPr/>
      <dgm:t>
        <a:bodyPr/>
        <a:lstStyle/>
        <a:p>
          <a:endParaRPr lang="en-GB"/>
        </a:p>
      </dgm:t>
    </dgm:pt>
    <dgm:pt modelId="{75E580BD-1FC7-4CBF-9F1A-87413C6667A8}" type="pres">
      <dgm:prSet presAssocID="{C74A65FE-BCC1-4B23-AA9A-4DBD1769DE57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2AEFD9B-D456-4A74-B312-687B81ABB742}" type="pres">
      <dgm:prSet presAssocID="{C74A65FE-BCC1-4B23-AA9A-4DBD1769DE57}" presName="rootConnector" presStyleLbl="node3" presStyleIdx="2" presStyleCnt="3"/>
      <dgm:spPr/>
      <dgm:t>
        <a:bodyPr/>
        <a:lstStyle/>
        <a:p>
          <a:endParaRPr lang="en-GB"/>
        </a:p>
      </dgm:t>
    </dgm:pt>
    <dgm:pt modelId="{1F5A92AC-334A-4B4A-AB48-E43C358C0364}" type="pres">
      <dgm:prSet presAssocID="{C74A65FE-BCC1-4B23-AA9A-4DBD1769DE57}" presName="hierChild4" presStyleCnt="0"/>
      <dgm:spPr/>
      <dgm:t>
        <a:bodyPr/>
        <a:lstStyle/>
        <a:p>
          <a:endParaRPr lang="en-GB"/>
        </a:p>
      </dgm:t>
    </dgm:pt>
    <dgm:pt modelId="{D9F73249-46E2-43F6-8C24-35B0809CB202}" type="pres">
      <dgm:prSet presAssocID="{4BA77866-D6A2-4D78-9216-A53C2974BD57}" presName="Name37" presStyleLbl="parChTrans1D4" presStyleIdx="5" presStyleCnt="8"/>
      <dgm:spPr/>
      <dgm:t>
        <a:bodyPr/>
        <a:lstStyle/>
        <a:p>
          <a:endParaRPr lang="en-GB"/>
        </a:p>
      </dgm:t>
    </dgm:pt>
    <dgm:pt modelId="{E1405A5E-3903-4837-9C74-FFCF3A341147}" type="pres">
      <dgm:prSet presAssocID="{CCED4384-40D2-4B70-831F-0D764751859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33928CFF-6ED2-42A3-981E-46058AB84744}" type="pres">
      <dgm:prSet presAssocID="{CCED4384-40D2-4B70-831F-0D7647518594}" presName="rootComposite" presStyleCnt="0"/>
      <dgm:spPr/>
      <dgm:t>
        <a:bodyPr/>
        <a:lstStyle/>
        <a:p>
          <a:endParaRPr lang="en-GB"/>
        </a:p>
      </dgm:t>
    </dgm:pt>
    <dgm:pt modelId="{6321555C-3472-4B64-8A91-F8292A294D9D}" type="pres">
      <dgm:prSet presAssocID="{CCED4384-40D2-4B70-831F-0D7647518594}" presName="rootText" presStyleLbl="node4" presStyleIdx="5" presStyleCnt="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C0A44DC-B973-4B84-92FF-27D7700A0525}" type="pres">
      <dgm:prSet presAssocID="{CCED4384-40D2-4B70-831F-0D7647518594}" presName="rootConnector" presStyleLbl="node4" presStyleIdx="5" presStyleCnt="8"/>
      <dgm:spPr/>
      <dgm:t>
        <a:bodyPr/>
        <a:lstStyle/>
        <a:p>
          <a:endParaRPr lang="en-GB"/>
        </a:p>
      </dgm:t>
    </dgm:pt>
    <dgm:pt modelId="{EDE881F9-6038-4670-84E6-E04DA2990A9C}" type="pres">
      <dgm:prSet presAssocID="{CCED4384-40D2-4B70-831F-0D7647518594}" presName="hierChild4" presStyleCnt="0"/>
      <dgm:spPr/>
      <dgm:t>
        <a:bodyPr/>
        <a:lstStyle/>
        <a:p>
          <a:endParaRPr lang="en-GB"/>
        </a:p>
      </dgm:t>
    </dgm:pt>
    <dgm:pt modelId="{12630BE5-994D-449F-866C-962EE4E46524}" type="pres">
      <dgm:prSet presAssocID="{CCED4384-40D2-4B70-831F-0D7647518594}" presName="hierChild5" presStyleCnt="0"/>
      <dgm:spPr/>
      <dgm:t>
        <a:bodyPr/>
        <a:lstStyle/>
        <a:p>
          <a:endParaRPr lang="en-GB"/>
        </a:p>
      </dgm:t>
    </dgm:pt>
    <dgm:pt modelId="{8A2A1D11-C88E-4765-8472-48176B22BE64}" type="pres">
      <dgm:prSet presAssocID="{524E846B-2789-41EF-B0D6-37E15A855007}" presName="Name37" presStyleLbl="parChTrans1D4" presStyleIdx="6" presStyleCnt="8"/>
      <dgm:spPr/>
      <dgm:t>
        <a:bodyPr/>
        <a:lstStyle/>
        <a:p>
          <a:endParaRPr lang="en-GB"/>
        </a:p>
      </dgm:t>
    </dgm:pt>
    <dgm:pt modelId="{39A8F8DF-13BB-4D7D-BBC2-D99D1F649698}" type="pres">
      <dgm:prSet presAssocID="{C9BC73EE-A8CC-4DC0-916D-ADD5AEB7D16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D7F3093B-77FE-4C33-8926-B3D3D77CEC7E}" type="pres">
      <dgm:prSet presAssocID="{C9BC73EE-A8CC-4DC0-916D-ADD5AEB7D16E}" presName="rootComposite" presStyleCnt="0"/>
      <dgm:spPr/>
      <dgm:t>
        <a:bodyPr/>
        <a:lstStyle/>
        <a:p>
          <a:endParaRPr lang="en-GB"/>
        </a:p>
      </dgm:t>
    </dgm:pt>
    <dgm:pt modelId="{BB8229C5-1BCE-4A5B-A36E-DA375C2B9B84}" type="pres">
      <dgm:prSet presAssocID="{C9BC73EE-A8CC-4DC0-916D-ADD5AEB7D16E}" presName="rootText" presStyleLbl="node4" presStyleIdx="6" presStyleCnt="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FA65601-E035-4CC2-A2CC-D0DAFE4DF29E}" type="pres">
      <dgm:prSet presAssocID="{C9BC73EE-A8CC-4DC0-916D-ADD5AEB7D16E}" presName="rootConnector" presStyleLbl="node4" presStyleIdx="6" presStyleCnt="8"/>
      <dgm:spPr/>
      <dgm:t>
        <a:bodyPr/>
        <a:lstStyle/>
        <a:p>
          <a:endParaRPr lang="en-GB"/>
        </a:p>
      </dgm:t>
    </dgm:pt>
    <dgm:pt modelId="{E5994334-F6BB-4616-A6FE-A7B70ABA5A40}" type="pres">
      <dgm:prSet presAssocID="{C9BC73EE-A8CC-4DC0-916D-ADD5AEB7D16E}" presName="hierChild4" presStyleCnt="0"/>
      <dgm:spPr/>
      <dgm:t>
        <a:bodyPr/>
        <a:lstStyle/>
        <a:p>
          <a:endParaRPr lang="en-GB"/>
        </a:p>
      </dgm:t>
    </dgm:pt>
    <dgm:pt modelId="{4343B2C9-F363-44BD-BA7D-2D4D2A656F7F}" type="pres">
      <dgm:prSet presAssocID="{C9BC73EE-A8CC-4DC0-916D-ADD5AEB7D16E}" presName="hierChild5" presStyleCnt="0"/>
      <dgm:spPr/>
      <dgm:t>
        <a:bodyPr/>
        <a:lstStyle/>
        <a:p>
          <a:endParaRPr lang="en-GB"/>
        </a:p>
      </dgm:t>
    </dgm:pt>
    <dgm:pt modelId="{2E67B657-2284-4C26-98DC-5DD85B4836E6}" type="pres">
      <dgm:prSet presAssocID="{C83A7883-C852-412D-9F50-99248759BFAE}" presName="Name37" presStyleLbl="parChTrans1D4" presStyleIdx="7" presStyleCnt="8"/>
      <dgm:spPr/>
      <dgm:t>
        <a:bodyPr/>
        <a:lstStyle/>
        <a:p>
          <a:endParaRPr lang="en-GB"/>
        </a:p>
      </dgm:t>
    </dgm:pt>
    <dgm:pt modelId="{C8CEC353-2DAA-4025-A474-BDD48EDFF2FC}" type="pres">
      <dgm:prSet presAssocID="{5F151450-8909-42AB-AFFE-7088C7957B5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11769160-7022-487C-A0D3-614E3DA59873}" type="pres">
      <dgm:prSet presAssocID="{5F151450-8909-42AB-AFFE-7088C7957B5F}" presName="rootComposite" presStyleCnt="0"/>
      <dgm:spPr/>
      <dgm:t>
        <a:bodyPr/>
        <a:lstStyle/>
        <a:p>
          <a:endParaRPr lang="en-GB"/>
        </a:p>
      </dgm:t>
    </dgm:pt>
    <dgm:pt modelId="{ED0B4C75-D12A-4233-AE12-E194E2DD34C7}" type="pres">
      <dgm:prSet presAssocID="{5F151450-8909-42AB-AFFE-7088C7957B5F}" presName="rootText" presStyleLbl="node4" presStyleIdx="7" presStyleCnt="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DC0FAA4-0592-4391-9E9E-F0208A44B276}" type="pres">
      <dgm:prSet presAssocID="{5F151450-8909-42AB-AFFE-7088C7957B5F}" presName="rootConnector" presStyleLbl="node4" presStyleIdx="7" presStyleCnt="8"/>
      <dgm:spPr/>
      <dgm:t>
        <a:bodyPr/>
        <a:lstStyle/>
        <a:p>
          <a:endParaRPr lang="en-GB"/>
        </a:p>
      </dgm:t>
    </dgm:pt>
    <dgm:pt modelId="{091FA9CD-6EA5-4F02-850C-C18ED7862F67}" type="pres">
      <dgm:prSet presAssocID="{5F151450-8909-42AB-AFFE-7088C7957B5F}" presName="hierChild4" presStyleCnt="0"/>
      <dgm:spPr/>
      <dgm:t>
        <a:bodyPr/>
        <a:lstStyle/>
        <a:p>
          <a:endParaRPr lang="en-GB"/>
        </a:p>
      </dgm:t>
    </dgm:pt>
    <dgm:pt modelId="{8A352396-2B58-445A-9761-1D6750E8E5A8}" type="pres">
      <dgm:prSet presAssocID="{5F151450-8909-42AB-AFFE-7088C7957B5F}" presName="hierChild5" presStyleCnt="0"/>
      <dgm:spPr/>
      <dgm:t>
        <a:bodyPr/>
        <a:lstStyle/>
        <a:p>
          <a:endParaRPr lang="en-GB"/>
        </a:p>
      </dgm:t>
    </dgm:pt>
    <dgm:pt modelId="{81947640-0C2E-4F3D-A426-3CAFA762CB50}" type="pres">
      <dgm:prSet presAssocID="{C74A65FE-BCC1-4B23-AA9A-4DBD1769DE57}" presName="hierChild5" presStyleCnt="0"/>
      <dgm:spPr/>
      <dgm:t>
        <a:bodyPr/>
        <a:lstStyle/>
        <a:p>
          <a:endParaRPr lang="en-GB"/>
        </a:p>
      </dgm:t>
    </dgm:pt>
    <dgm:pt modelId="{0AA8BB5F-F119-46AB-98DC-9B4B270976DF}" type="pres">
      <dgm:prSet presAssocID="{E3F8F1F5-78C3-48AB-94D2-283F9A795E7D}" presName="hierChild5" presStyleCnt="0"/>
      <dgm:spPr/>
      <dgm:t>
        <a:bodyPr/>
        <a:lstStyle/>
        <a:p>
          <a:endParaRPr lang="en-GB"/>
        </a:p>
      </dgm:t>
    </dgm:pt>
    <dgm:pt modelId="{0F629AD8-D11D-426A-B21A-0ED2F5A50059}" type="pres">
      <dgm:prSet presAssocID="{8A76AD7B-4840-44D3-BDE7-9FFC5C8D6F8D}" presName="hierChild3" presStyleCnt="0"/>
      <dgm:spPr/>
      <dgm:t>
        <a:bodyPr/>
        <a:lstStyle/>
        <a:p>
          <a:endParaRPr lang="en-GB"/>
        </a:p>
      </dgm:t>
    </dgm:pt>
  </dgm:ptLst>
  <dgm:cxnLst>
    <dgm:cxn modelId="{3A22E11E-E7F8-457C-B37D-94C59B69D4A6}" type="presOf" srcId="{B1A8A43E-3EF7-489B-8F12-9CECB05E12A9}" destId="{90CDDBA4-D41E-416A-AAB6-DCD0B9BCBA9E}" srcOrd="1" destOrd="0" presId="urn:microsoft.com/office/officeart/2005/8/layout/orgChart1"/>
    <dgm:cxn modelId="{2F65FB98-5821-4754-B230-E3946F9C3E72}" srcId="{8C96AF08-0B04-4F14-8DAE-648DDFE09290}" destId="{029127F1-DDA4-4802-B3D0-002C628D9864}" srcOrd="0" destOrd="0" parTransId="{7EE8A55C-D35A-49F3-A7D3-AE24DD939C3B}" sibTransId="{AF90E66F-B4CE-4A31-AD15-7519D5F58016}"/>
    <dgm:cxn modelId="{C255FE44-A2F9-4278-A40E-52D977CD219B}" type="presOf" srcId="{26459F7E-2F29-443F-AB54-AEF3A53C581A}" destId="{DBD2BC5B-04FD-48A3-A9D0-4A6582D52A63}" srcOrd="0" destOrd="0" presId="urn:microsoft.com/office/officeart/2005/8/layout/orgChart1"/>
    <dgm:cxn modelId="{D7D2E885-2B0E-4A47-8A29-C972EB18F3B7}" type="presOf" srcId="{E3F8F1F5-78C3-48AB-94D2-283F9A795E7D}" destId="{E36D2CA7-ED0C-4E27-A07D-A1E00FCFFE0E}" srcOrd="1" destOrd="0" presId="urn:microsoft.com/office/officeart/2005/8/layout/orgChart1"/>
    <dgm:cxn modelId="{C4BF43A4-2399-4B9F-BD0D-1F414A4D741C}" srcId="{8A76AD7B-4840-44D3-BDE7-9FFC5C8D6F8D}" destId="{DA66DFB7-A7A9-4AB2-AD12-B7D213A2400B}" srcOrd="0" destOrd="0" parTransId="{944E38EF-6CA4-422F-B733-573CF5144AB0}" sibTransId="{54776766-B2A2-4237-AF12-851BBDB7FB52}"/>
    <dgm:cxn modelId="{4BBF4E37-09D2-4861-9D73-33EA97295F1B}" type="presOf" srcId="{029127F1-DDA4-4802-B3D0-002C628D9864}" destId="{4209C3AA-8B0F-4155-90CF-BC5750BFC779}" srcOrd="0" destOrd="0" presId="urn:microsoft.com/office/officeart/2005/8/layout/orgChart1"/>
    <dgm:cxn modelId="{7E76BFBA-E421-419D-A120-BD7EE8AA0510}" type="presOf" srcId="{852BC24C-4726-49D7-821B-530703126EF7}" destId="{90A9D395-4254-40BA-85B1-94C512233699}" srcOrd="0" destOrd="0" presId="urn:microsoft.com/office/officeart/2005/8/layout/orgChart1"/>
    <dgm:cxn modelId="{5065982B-1C07-4CC9-9385-18B58ECC0CF3}" type="presOf" srcId="{C74A65FE-BCC1-4B23-AA9A-4DBD1769DE57}" destId="{B2AEFD9B-D456-4A74-B312-687B81ABB742}" srcOrd="1" destOrd="0" presId="urn:microsoft.com/office/officeart/2005/8/layout/orgChart1"/>
    <dgm:cxn modelId="{6EB1E867-11C5-4F57-999D-38B560CA5594}" srcId="{C74A65FE-BCC1-4B23-AA9A-4DBD1769DE57}" destId="{C9BC73EE-A8CC-4DC0-916D-ADD5AEB7D16E}" srcOrd="1" destOrd="0" parTransId="{524E846B-2789-41EF-B0D6-37E15A855007}" sibTransId="{376B04FD-0914-4881-8CB8-BD9FABAA35E1}"/>
    <dgm:cxn modelId="{06AF2013-B3DC-47E8-8751-F4CBD9ECB1E6}" type="presOf" srcId="{C83A7883-C852-412D-9F50-99248759BFAE}" destId="{2E67B657-2284-4C26-98DC-5DD85B4836E6}" srcOrd="0" destOrd="0" presId="urn:microsoft.com/office/officeart/2005/8/layout/orgChart1"/>
    <dgm:cxn modelId="{1A368D96-1E8A-4C37-9B38-5DEEDED3360F}" type="presOf" srcId="{8C96AF08-0B04-4F14-8DAE-648DDFE09290}" destId="{7963EFBC-1745-4771-A49A-43506EA2C2BE}" srcOrd="1" destOrd="0" presId="urn:microsoft.com/office/officeart/2005/8/layout/orgChart1"/>
    <dgm:cxn modelId="{949DAACC-F0D6-472E-8799-278BF4E79F32}" type="presOf" srcId="{4BA77866-D6A2-4D78-9216-A53C2974BD57}" destId="{D9F73249-46E2-43F6-8C24-35B0809CB202}" srcOrd="0" destOrd="0" presId="urn:microsoft.com/office/officeart/2005/8/layout/orgChart1"/>
    <dgm:cxn modelId="{BB9BFD72-D375-4331-B5B8-333390D54E81}" srcId="{8C96AF08-0B04-4F14-8DAE-648DDFE09290}" destId="{35934F65-8D19-460F-AD9C-E1D7B7D0D949}" srcOrd="2" destOrd="0" parTransId="{620FC65B-3B07-4E90-8AD2-C9C5E3E4DCF2}" sibTransId="{EA3027DA-6647-4755-9167-9537D889E0AD}"/>
    <dgm:cxn modelId="{05CAD553-4F5A-4071-AD56-4FB60F020C78}" srcId="{8C96AF08-0B04-4F14-8DAE-648DDFE09290}" destId="{EDD271ED-B6AB-4BC9-93F5-C67C4B9856F8}" srcOrd="1" destOrd="0" parTransId="{B2DE40DC-E84E-408F-AE01-6B649734210F}" sibTransId="{126FA420-3FAE-41A2-A681-CD2EC6F6CA15}"/>
    <dgm:cxn modelId="{14104116-05B2-4D56-ADCB-D928E58DCF18}" type="presOf" srcId="{5F151450-8909-42AB-AFFE-7088C7957B5F}" destId="{ED0B4C75-D12A-4233-AE12-E194E2DD34C7}" srcOrd="0" destOrd="0" presId="urn:microsoft.com/office/officeart/2005/8/layout/orgChart1"/>
    <dgm:cxn modelId="{E9B0108A-1B87-415F-8288-B32DB7698222}" type="presOf" srcId="{852BC24C-4726-49D7-821B-530703126EF7}" destId="{F74A6E3F-79DA-4171-AD6B-5292447ABABB}" srcOrd="1" destOrd="0" presId="urn:microsoft.com/office/officeart/2005/8/layout/orgChart1"/>
    <dgm:cxn modelId="{754327C6-684F-44F1-8451-525E9FABE279}" type="presOf" srcId="{B1A8A43E-3EF7-489B-8F12-9CECB05E12A9}" destId="{E338E4DC-473A-4CC0-8EEC-B6C8AC9AF22E}" srcOrd="0" destOrd="0" presId="urn:microsoft.com/office/officeart/2005/8/layout/orgChart1"/>
    <dgm:cxn modelId="{6B518785-D027-46C6-BE24-535D6D2FA8E7}" type="presOf" srcId="{EDD271ED-B6AB-4BC9-93F5-C67C4B9856F8}" destId="{125C654D-5BAE-4B8C-BE52-BACE8C8031E5}" srcOrd="1" destOrd="0" presId="urn:microsoft.com/office/officeart/2005/8/layout/orgChart1"/>
    <dgm:cxn modelId="{6D0E7D3F-940E-4575-A364-96C0F0D3934E}" srcId="{DA66DFB7-A7A9-4AB2-AD12-B7D213A2400B}" destId="{852BC24C-4726-49D7-821B-530703126EF7}" srcOrd="0" destOrd="0" parTransId="{5446D940-553A-42DD-86AE-EE41F88260AF}" sibTransId="{3390A497-3A7A-42AE-8261-122B4A88F5AF}"/>
    <dgm:cxn modelId="{A0DCB5EA-7232-4B7E-9D8B-16194B3417D1}" type="presOf" srcId="{8A76AD7B-4840-44D3-BDE7-9FFC5C8D6F8D}" destId="{B9A3D051-4028-4012-B44D-C3B541258A44}" srcOrd="0" destOrd="0" presId="urn:microsoft.com/office/officeart/2005/8/layout/orgChart1"/>
    <dgm:cxn modelId="{E23676D9-3DAE-42FE-879A-BB6A92E2FD21}" type="presOf" srcId="{E3F8F1F5-78C3-48AB-94D2-283F9A795E7D}" destId="{BEDE437F-45E7-4F5B-A8C9-824A220605D1}" srcOrd="0" destOrd="0" presId="urn:microsoft.com/office/officeart/2005/8/layout/orgChart1"/>
    <dgm:cxn modelId="{15D80A95-0D64-4A1B-BE0A-AD0EFDAA9E68}" type="presOf" srcId="{EDD271ED-B6AB-4BC9-93F5-C67C4B9856F8}" destId="{EA7ACECC-D179-49E3-ADB0-D8303D6A381A}" srcOrd="0" destOrd="0" presId="urn:microsoft.com/office/officeart/2005/8/layout/orgChart1"/>
    <dgm:cxn modelId="{1DE134AC-7599-4C2A-AA26-FC4144395C4D}" type="presOf" srcId="{C9BC73EE-A8CC-4DC0-916D-ADD5AEB7D16E}" destId="{2FA65601-E035-4CC2-A2CC-D0DAFE4DF29E}" srcOrd="1" destOrd="0" presId="urn:microsoft.com/office/officeart/2005/8/layout/orgChart1"/>
    <dgm:cxn modelId="{890A263D-3F17-4A39-9FDE-1DB2B13018C7}" type="presOf" srcId="{620FC65B-3B07-4E90-8AD2-C9C5E3E4DCF2}" destId="{49A17D73-B5C4-4EE6-A3DB-CAFEF1CB2AAB}" srcOrd="0" destOrd="0" presId="urn:microsoft.com/office/officeart/2005/8/layout/orgChart1"/>
    <dgm:cxn modelId="{3C745860-6205-47C5-9115-429535B81CA3}" type="presOf" srcId="{524E846B-2789-41EF-B0D6-37E15A855007}" destId="{8A2A1D11-C88E-4765-8472-48176B22BE64}" srcOrd="0" destOrd="0" presId="urn:microsoft.com/office/officeart/2005/8/layout/orgChart1"/>
    <dgm:cxn modelId="{EE73B464-8938-4F36-9E34-21E9097BFFE5}" srcId="{26459F7E-2F29-443F-AB54-AEF3A53C581A}" destId="{8A76AD7B-4840-44D3-BDE7-9FFC5C8D6F8D}" srcOrd="0" destOrd="0" parTransId="{3349FD5F-2F96-48BC-82B0-71956FCEFDAC}" sibTransId="{88B33086-8E3F-4239-AB95-F2AFAD6C4CAE}"/>
    <dgm:cxn modelId="{7DEFD8DD-3DA8-40FF-82D2-F28F33EA5C25}" type="presOf" srcId="{7EE8A55C-D35A-49F3-A7D3-AE24DD939C3B}" destId="{79AC778D-0291-4259-B429-DE232A09EBAE}" srcOrd="0" destOrd="0" presId="urn:microsoft.com/office/officeart/2005/8/layout/orgChart1"/>
    <dgm:cxn modelId="{CB061FE6-DE2E-46CC-92F3-04E7734CDC79}" type="presOf" srcId="{029127F1-DDA4-4802-B3D0-002C628D9864}" destId="{2DC4ECF3-C927-4662-9EC4-07BD052F546C}" srcOrd="1" destOrd="0" presId="urn:microsoft.com/office/officeart/2005/8/layout/orgChart1"/>
    <dgm:cxn modelId="{C925F111-1804-432D-8B9F-B6B09C35B976}" type="presOf" srcId="{DA66DFB7-A7A9-4AB2-AD12-B7D213A2400B}" destId="{0C9E304F-3DB8-40BF-8DE0-AD844627934B}" srcOrd="1" destOrd="0" presId="urn:microsoft.com/office/officeart/2005/8/layout/orgChart1"/>
    <dgm:cxn modelId="{B5767F56-C887-4D46-9664-B7AEAB818B94}" srcId="{852BC24C-4726-49D7-821B-530703126EF7}" destId="{B1A8A43E-3EF7-489B-8F12-9CECB05E12A9}" srcOrd="1" destOrd="0" parTransId="{61BC34A2-12CC-4B60-9314-7AB30F7CBB16}" sibTransId="{D276F026-3B84-44FD-ACF1-79CD7C8190F0}"/>
    <dgm:cxn modelId="{0B286C0D-E9BD-492C-B45E-33B0667DE581}" type="presOf" srcId="{35934F65-8D19-460F-AD9C-E1D7B7D0D949}" destId="{4F603A48-DA1A-461F-B631-A299512E1C88}" srcOrd="0" destOrd="0" presId="urn:microsoft.com/office/officeart/2005/8/layout/orgChart1"/>
    <dgm:cxn modelId="{445CD72F-929D-442F-8B6B-B796DDAADB5F}" type="presOf" srcId="{C9BC73EE-A8CC-4DC0-916D-ADD5AEB7D16E}" destId="{BB8229C5-1BCE-4A5B-A36E-DA375C2B9B84}" srcOrd="0" destOrd="0" presId="urn:microsoft.com/office/officeart/2005/8/layout/orgChart1"/>
    <dgm:cxn modelId="{5356A6CB-C9D9-439D-814C-9EEEF20BA04A}" type="presOf" srcId="{C24A8A4B-CD6D-419F-8A41-5A8C776D2403}" destId="{F4470B9C-BEC2-4573-B9E3-24FD9A254073}" srcOrd="0" destOrd="0" presId="urn:microsoft.com/office/officeart/2005/8/layout/orgChart1"/>
    <dgm:cxn modelId="{DA891C71-193D-4F4A-ADF9-B648226AD8B0}" srcId="{E3F8F1F5-78C3-48AB-94D2-283F9A795E7D}" destId="{C74A65FE-BCC1-4B23-AA9A-4DBD1769DE57}" srcOrd="0" destOrd="0" parTransId="{C24A8A4B-CD6D-419F-8A41-5A8C776D2403}" sibTransId="{52857E6D-CBAA-4CDF-8B71-73F05A00E150}"/>
    <dgm:cxn modelId="{32D4803E-4E94-4132-9613-BCD738CBC04C}" srcId="{852BC24C-4726-49D7-821B-530703126EF7}" destId="{0161C379-776D-43A6-849E-675A0379B61A}" srcOrd="0" destOrd="0" parTransId="{BF779B6D-FA58-4EBE-8A01-0D121217CFF2}" sibTransId="{2915973C-C957-40DE-8741-3E9629411BBA}"/>
    <dgm:cxn modelId="{72B0817B-3061-47E6-BA76-6C983149998B}" type="presOf" srcId="{F2B1CDD8-3FB9-43C1-A10A-CD37C163322B}" destId="{6E39F7CC-C577-4FAC-9BB7-B8E1D4CDF0EB}" srcOrd="0" destOrd="0" presId="urn:microsoft.com/office/officeart/2005/8/layout/orgChart1"/>
    <dgm:cxn modelId="{B1A5F70E-5E5D-49D7-90DA-9479F1E39054}" type="presOf" srcId="{5F151450-8909-42AB-AFFE-7088C7957B5F}" destId="{EDC0FAA4-0592-4391-9E9E-F0208A44B276}" srcOrd="1" destOrd="0" presId="urn:microsoft.com/office/officeart/2005/8/layout/orgChart1"/>
    <dgm:cxn modelId="{4D376158-6FD8-4C6A-A996-243E178F047C}" type="presOf" srcId="{0161C379-776D-43A6-849E-675A0379B61A}" destId="{341AA43F-5FC1-47B1-9C61-B118446FDF71}" srcOrd="1" destOrd="0" presId="urn:microsoft.com/office/officeart/2005/8/layout/orgChart1"/>
    <dgm:cxn modelId="{52F7DE94-F41E-48E7-BAF1-C1784DEDA9B4}" type="presOf" srcId="{CCED4384-40D2-4B70-831F-0D7647518594}" destId="{6321555C-3472-4B64-8A91-F8292A294D9D}" srcOrd="0" destOrd="0" presId="urn:microsoft.com/office/officeart/2005/8/layout/orgChart1"/>
    <dgm:cxn modelId="{1D2E3214-3C1B-44D4-9906-6F1B033D78F7}" srcId="{C74A65FE-BCC1-4B23-AA9A-4DBD1769DE57}" destId="{5F151450-8909-42AB-AFFE-7088C7957B5F}" srcOrd="2" destOrd="0" parTransId="{C83A7883-C852-412D-9F50-99248759BFAE}" sibTransId="{2A2E4B97-BECD-4E17-8B83-A96945C40922}"/>
    <dgm:cxn modelId="{2E68E246-AFDC-4938-B218-C6F268671101}" type="presOf" srcId="{35934F65-8D19-460F-AD9C-E1D7B7D0D949}" destId="{51A9AAEA-16A3-4B07-A4CC-EA97B266CB56}" srcOrd="1" destOrd="0" presId="urn:microsoft.com/office/officeart/2005/8/layout/orgChart1"/>
    <dgm:cxn modelId="{FE8133D2-88BD-4585-950E-613D91B591DA}" type="presOf" srcId="{C74A65FE-BCC1-4B23-AA9A-4DBD1769DE57}" destId="{75E580BD-1FC7-4CBF-9F1A-87413C6667A8}" srcOrd="0" destOrd="0" presId="urn:microsoft.com/office/officeart/2005/8/layout/orgChart1"/>
    <dgm:cxn modelId="{96C2C13C-0EDE-458A-9441-9F53729836CA}" type="presOf" srcId="{BF779B6D-FA58-4EBE-8A01-0D121217CFF2}" destId="{30B9DFB8-7181-46D1-A5F4-69F891ADD49B}" srcOrd="0" destOrd="0" presId="urn:microsoft.com/office/officeart/2005/8/layout/orgChart1"/>
    <dgm:cxn modelId="{392E6742-4F9D-4FE9-A266-7310D71382D4}" srcId="{C74A65FE-BCC1-4B23-AA9A-4DBD1769DE57}" destId="{CCED4384-40D2-4B70-831F-0D7647518594}" srcOrd="0" destOrd="0" parTransId="{4BA77866-D6A2-4D78-9216-A53C2974BD57}" sibTransId="{E2D54131-FD80-4406-89D4-E0BD5B1DF93F}"/>
    <dgm:cxn modelId="{A636E62C-7658-44FA-AF52-D8DE13820EBD}" type="presOf" srcId="{8C96AF08-0B04-4F14-8DAE-648DDFE09290}" destId="{45247E50-6B61-4AA7-9231-055B0CA29889}" srcOrd="0" destOrd="0" presId="urn:microsoft.com/office/officeart/2005/8/layout/orgChart1"/>
    <dgm:cxn modelId="{D04EF544-1B4D-467E-BBDC-D68D39ED66A2}" type="presOf" srcId="{B2DE40DC-E84E-408F-AE01-6B649734210F}" destId="{72B2D622-6A3D-4AF2-9CFA-E6837A17321C}" srcOrd="0" destOrd="0" presId="urn:microsoft.com/office/officeart/2005/8/layout/orgChart1"/>
    <dgm:cxn modelId="{9489EC96-378D-449E-829F-B27DEB7A6B7F}" type="presOf" srcId="{944E38EF-6CA4-422F-B733-573CF5144AB0}" destId="{7E1BA4BB-5AEB-4456-A770-28A5157C609A}" srcOrd="0" destOrd="0" presId="urn:microsoft.com/office/officeart/2005/8/layout/orgChart1"/>
    <dgm:cxn modelId="{7CE6352E-7B27-4DCF-BD13-A88A4E491F4D}" srcId="{8A76AD7B-4840-44D3-BDE7-9FFC5C8D6F8D}" destId="{E3F8F1F5-78C3-48AB-94D2-283F9A795E7D}" srcOrd="1" destOrd="0" parTransId="{F2B1CDD8-3FB9-43C1-A10A-CD37C163322B}" sibTransId="{6AE618CB-7397-44C6-A47F-74C4AD46EDBF}"/>
    <dgm:cxn modelId="{D7F4BFB8-4E56-4D01-812E-A3A3EF3A3C84}" type="presOf" srcId="{CCED4384-40D2-4B70-831F-0D7647518594}" destId="{8C0A44DC-B973-4B84-92FF-27D7700A0525}" srcOrd="1" destOrd="0" presId="urn:microsoft.com/office/officeart/2005/8/layout/orgChart1"/>
    <dgm:cxn modelId="{FAA38BCA-29FC-4965-86A8-DC8FC3220E9A}" srcId="{DA66DFB7-A7A9-4AB2-AD12-B7D213A2400B}" destId="{8C96AF08-0B04-4F14-8DAE-648DDFE09290}" srcOrd="1" destOrd="0" parTransId="{987A6B60-54AA-4120-A199-58F012E7EB4D}" sibTransId="{FE810BA9-6D85-49A8-A58C-3750DCA96134}"/>
    <dgm:cxn modelId="{34127EF3-7B8B-4E22-9C8D-0DD93FAFE414}" type="presOf" srcId="{61BC34A2-12CC-4B60-9314-7AB30F7CBB16}" destId="{211EEEED-685C-4EF1-B71A-22890EB93C50}" srcOrd="0" destOrd="0" presId="urn:microsoft.com/office/officeart/2005/8/layout/orgChart1"/>
    <dgm:cxn modelId="{A117255B-D1FD-40E4-85DA-280C3A9E19C5}" type="presOf" srcId="{5446D940-553A-42DD-86AE-EE41F88260AF}" destId="{5222164F-8E75-4C54-B417-CF098B18ACEF}" srcOrd="0" destOrd="0" presId="urn:microsoft.com/office/officeart/2005/8/layout/orgChart1"/>
    <dgm:cxn modelId="{8A6ADFB2-F517-4565-A5E0-A971E76554EF}" type="presOf" srcId="{0161C379-776D-43A6-849E-675A0379B61A}" destId="{D266F5E3-7015-4A93-8506-8CD5DDBACDEF}" srcOrd="0" destOrd="0" presId="urn:microsoft.com/office/officeart/2005/8/layout/orgChart1"/>
    <dgm:cxn modelId="{14FE2294-0DBB-413C-A814-62C4C02B890F}" type="presOf" srcId="{8A76AD7B-4840-44D3-BDE7-9FFC5C8D6F8D}" destId="{3E853E7B-DC09-4DFA-B942-7F43D384BB0B}" srcOrd="1" destOrd="0" presId="urn:microsoft.com/office/officeart/2005/8/layout/orgChart1"/>
    <dgm:cxn modelId="{C466F308-EF13-49FB-99F6-A914C2A3AB5E}" type="presOf" srcId="{987A6B60-54AA-4120-A199-58F012E7EB4D}" destId="{A89E9754-14FE-42B0-AC67-CB620B3080E3}" srcOrd="0" destOrd="0" presId="urn:microsoft.com/office/officeart/2005/8/layout/orgChart1"/>
    <dgm:cxn modelId="{B7EF450F-7D7D-448F-A227-57EDB8D2F901}" type="presOf" srcId="{DA66DFB7-A7A9-4AB2-AD12-B7D213A2400B}" destId="{6DB3AEF6-F27D-4FA9-B1FD-A4AF6E05779B}" srcOrd="0" destOrd="0" presId="urn:microsoft.com/office/officeart/2005/8/layout/orgChart1"/>
    <dgm:cxn modelId="{4F1C52DD-611A-4B59-BCA9-D25B47A79A8D}" type="presParOf" srcId="{DBD2BC5B-04FD-48A3-A9D0-4A6582D52A63}" destId="{B8C42030-EC5C-4E44-AB36-60AA3C4DAF00}" srcOrd="0" destOrd="0" presId="urn:microsoft.com/office/officeart/2005/8/layout/orgChart1"/>
    <dgm:cxn modelId="{90966F21-1B50-4CD0-A081-CA3EF4F98778}" type="presParOf" srcId="{B8C42030-EC5C-4E44-AB36-60AA3C4DAF00}" destId="{E1257A90-8F01-4CDE-9D51-9DB84396A71B}" srcOrd="0" destOrd="0" presId="urn:microsoft.com/office/officeart/2005/8/layout/orgChart1"/>
    <dgm:cxn modelId="{315D6B74-0474-49F2-8D71-4345C9AE0DFC}" type="presParOf" srcId="{E1257A90-8F01-4CDE-9D51-9DB84396A71B}" destId="{B9A3D051-4028-4012-B44D-C3B541258A44}" srcOrd="0" destOrd="0" presId="urn:microsoft.com/office/officeart/2005/8/layout/orgChart1"/>
    <dgm:cxn modelId="{91EB9A76-B919-4F3C-8703-7602884D8F06}" type="presParOf" srcId="{E1257A90-8F01-4CDE-9D51-9DB84396A71B}" destId="{3E853E7B-DC09-4DFA-B942-7F43D384BB0B}" srcOrd="1" destOrd="0" presId="urn:microsoft.com/office/officeart/2005/8/layout/orgChart1"/>
    <dgm:cxn modelId="{A39B7D54-A886-498B-9B56-6CA29EE20D81}" type="presParOf" srcId="{B8C42030-EC5C-4E44-AB36-60AA3C4DAF00}" destId="{8CB91B79-1912-44A9-A267-B05DA6C2CF62}" srcOrd="1" destOrd="0" presId="urn:microsoft.com/office/officeart/2005/8/layout/orgChart1"/>
    <dgm:cxn modelId="{6A804B6A-1E81-4655-98B7-4B24EAC05D68}" type="presParOf" srcId="{8CB91B79-1912-44A9-A267-B05DA6C2CF62}" destId="{7E1BA4BB-5AEB-4456-A770-28A5157C609A}" srcOrd="0" destOrd="0" presId="urn:microsoft.com/office/officeart/2005/8/layout/orgChart1"/>
    <dgm:cxn modelId="{A3ABEFB0-781A-4409-B8CE-8906FCFCA5DF}" type="presParOf" srcId="{8CB91B79-1912-44A9-A267-B05DA6C2CF62}" destId="{A15EE122-EC71-4878-A51C-9C0CD5780998}" srcOrd="1" destOrd="0" presId="urn:microsoft.com/office/officeart/2005/8/layout/orgChart1"/>
    <dgm:cxn modelId="{09B42A31-587B-40F4-9889-57301D5A733E}" type="presParOf" srcId="{A15EE122-EC71-4878-A51C-9C0CD5780998}" destId="{44FA93A3-32AF-4A11-B1A3-120F40B5A2F9}" srcOrd="0" destOrd="0" presId="urn:microsoft.com/office/officeart/2005/8/layout/orgChart1"/>
    <dgm:cxn modelId="{003A2D95-CF16-4C48-B959-AE94F6E2EFEC}" type="presParOf" srcId="{44FA93A3-32AF-4A11-B1A3-120F40B5A2F9}" destId="{6DB3AEF6-F27D-4FA9-B1FD-A4AF6E05779B}" srcOrd="0" destOrd="0" presId="urn:microsoft.com/office/officeart/2005/8/layout/orgChart1"/>
    <dgm:cxn modelId="{49B0DCE4-DAA8-4058-B161-67099EABA31A}" type="presParOf" srcId="{44FA93A3-32AF-4A11-B1A3-120F40B5A2F9}" destId="{0C9E304F-3DB8-40BF-8DE0-AD844627934B}" srcOrd="1" destOrd="0" presId="urn:microsoft.com/office/officeart/2005/8/layout/orgChart1"/>
    <dgm:cxn modelId="{C1CC4D2C-1CA0-4818-80E0-0C08FB2143CE}" type="presParOf" srcId="{A15EE122-EC71-4878-A51C-9C0CD5780998}" destId="{67416845-E3A1-4A03-8813-410DD2D754F0}" srcOrd="1" destOrd="0" presId="urn:microsoft.com/office/officeart/2005/8/layout/orgChart1"/>
    <dgm:cxn modelId="{B7D427CC-9ECD-4F5D-8D07-503953440657}" type="presParOf" srcId="{67416845-E3A1-4A03-8813-410DD2D754F0}" destId="{5222164F-8E75-4C54-B417-CF098B18ACEF}" srcOrd="0" destOrd="0" presId="urn:microsoft.com/office/officeart/2005/8/layout/orgChart1"/>
    <dgm:cxn modelId="{8BE34786-8809-4EAF-B9F8-60C8A670E141}" type="presParOf" srcId="{67416845-E3A1-4A03-8813-410DD2D754F0}" destId="{6DBFBC58-E0FA-4FE4-975F-D08640BDB303}" srcOrd="1" destOrd="0" presId="urn:microsoft.com/office/officeart/2005/8/layout/orgChart1"/>
    <dgm:cxn modelId="{F2EC4D2D-C238-4251-8CFE-90DB458D3E45}" type="presParOf" srcId="{6DBFBC58-E0FA-4FE4-975F-D08640BDB303}" destId="{7B9DF250-B05B-48ED-AA06-2DC218F2C769}" srcOrd="0" destOrd="0" presId="urn:microsoft.com/office/officeart/2005/8/layout/orgChart1"/>
    <dgm:cxn modelId="{BBDF0953-82AD-466A-B71B-5FD26F3BB5B8}" type="presParOf" srcId="{7B9DF250-B05B-48ED-AA06-2DC218F2C769}" destId="{90A9D395-4254-40BA-85B1-94C512233699}" srcOrd="0" destOrd="0" presId="urn:microsoft.com/office/officeart/2005/8/layout/orgChart1"/>
    <dgm:cxn modelId="{73837A4B-4B9D-40A2-AFA8-35E0DFD8CD01}" type="presParOf" srcId="{7B9DF250-B05B-48ED-AA06-2DC218F2C769}" destId="{F74A6E3F-79DA-4171-AD6B-5292447ABABB}" srcOrd="1" destOrd="0" presId="urn:microsoft.com/office/officeart/2005/8/layout/orgChart1"/>
    <dgm:cxn modelId="{1D1B58B3-70B3-47CD-8E38-23CBC59177FB}" type="presParOf" srcId="{6DBFBC58-E0FA-4FE4-975F-D08640BDB303}" destId="{EEA98071-B632-4EE6-B0D4-C83E2E21AEDC}" srcOrd="1" destOrd="0" presId="urn:microsoft.com/office/officeart/2005/8/layout/orgChart1"/>
    <dgm:cxn modelId="{694BE8C8-C2AB-4C46-99E1-391986A636E4}" type="presParOf" srcId="{EEA98071-B632-4EE6-B0D4-C83E2E21AEDC}" destId="{30B9DFB8-7181-46D1-A5F4-69F891ADD49B}" srcOrd="0" destOrd="0" presId="urn:microsoft.com/office/officeart/2005/8/layout/orgChart1"/>
    <dgm:cxn modelId="{637D4E6A-1176-471D-B9E2-DDC5B8388A1D}" type="presParOf" srcId="{EEA98071-B632-4EE6-B0D4-C83E2E21AEDC}" destId="{479026BB-DE9E-43FF-8FBB-5F810144BC5D}" srcOrd="1" destOrd="0" presId="urn:microsoft.com/office/officeart/2005/8/layout/orgChart1"/>
    <dgm:cxn modelId="{09BCC2DE-FD69-4AD1-BB12-7859FE059A01}" type="presParOf" srcId="{479026BB-DE9E-43FF-8FBB-5F810144BC5D}" destId="{B7FA41E5-87DA-409B-95E8-276D4E4D87D2}" srcOrd="0" destOrd="0" presId="urn:microsoft.com/office/officeart/2005/8/layout/orgChart1"/>
    <dgm:cxn modelId="{405EE1F9-AD87-4A07-8A84-6C3FE21D2C48}" type="presParOf" srcId="{B7FA41E5-87DA-409B-95E8-276D4E4D87D2}" destId="{D266F5E3-7015-4A93-8506-8CD5DDBACDEF}" srcOrd="0" destOrd="0" presId="urn:microsoft.com/office/officeart/2005/8/layout/orgChart1"/>
    <dgm:cxn modelId="{265342B4-7641-479D-9D80-3E3853A7D760}" type="presParOf" srcId="{B7FA41E5-87DA-409B-95E8-276D4E4D87D2}" destId="{341AA43F-5FC1-47B1-9C61-B118446FDF71}" srcOrd="1" destOrd="0" presId="urn:microsoft.com/office/officeart/2005/8/layout/orgChart1"/>
    <dgm:cxn modelId="{A308E2C0-3BC8-4052-B36E-655DAA4B35B5}" type="presParOf" srcId="{479026BB-DE9E-43FF-8FBB-5F810144BC5D}" destId="{804DB72A-0740-40F6-8140-4CB4F33CB510}" srcOrd="1" destOrd="0" presId="urn:microsoft.com/office/officeart/2005/8/layout/orgChart1"/>
    <dgm:cxn modelId="{94ED0C80-BC7A-4C38-B324-C323614D31F6}" type="presParOf" srcId="{479026BB-DE9E-43FF-8FBB-5F810144BC5D}" destId="{E2516CEE-FC2C-4205-836A-DDC1EBA9B2D5}" srcOrd="2" destOrd="0" presId="urn:microsoft.com/office/officeart/2005/8/layout/orgChart1"/>
    <dgm:cxn modelId="{D6FBC20D-A0F0-4D59-8220-3B1267C56889}" type="presParOf" srcId="{EEA98071-B632-4EE6-B0D4-C83E2E21AEDC}" destId="{211EEEED-685C-4EF1-B71A-22890EB93C50}" srcOrd="2" destOrd="0" presId="urn:microsoft.com/office/officeart/2005/8/layout/orgChart1"/>
    <dgm:cxn modelId="{82300729-C47A-4CF6-8F2B-912CAFCD9843}" type="presParOf" srcId="{EEA98071-B632-4EE6-B0D4-C83E2E21AEDC}" destId="{2865865B-BAE6-41B2-9484-A2EF1FE2AE97}" srcOrd="3" destOrd="0" presId="urn:microsoft.com/office/officeart/2005/8/layout/orgChart1"/>
    <dgm:cxn modelId="{DBE8EA32-E752-461B-AD9A-5E3EDC91875F}" type="presParOf" srcId="{2865865B-BAE6-41B2-9484-A2EF1FE2AE97}" destId="{FEAE4452-BE86-4B81-B570-F20340DC1286}" srcOrd="0" destOrd="0" presId="urn:microsoft.com/office/officeart/2005/8/layout/orgChart1"/>
    <dgm:cxn modelId="{158201E7-3C84-46BD-99FC-34DBCA40229A}" type="presParOf" srcId="{FEAE4452-BE86-4B81-B570-F20340DC1286}" destId="{E338E4DC-473A-4CC0-8EEC-B6C8AC9AF22E}" srcOrd="0" destOrd="0" presId="urn:microsoft.com/office/officeart/2005/8/layout/orgChart1"/>
    <dgm:cxn modelId="{3EE31098-E040-4203-AF93-A2F8E449BCA5}" type="presParOf" srcId="{FEAE4452-BE86-4B81-B570-F20340DC1286}" destId="{90CDDBA4-D41E-416A-AAB6-DCD0B9BCBA9E}" srcOrd="1" destOrd="0" presId="urn:microsoft.com/office/officeart/2005/8/layout/orgChart1"/>
    <dgm:cxn modelId="{00AAF13E-A663-4FB8-9E16-9EEDFF4B317B}" type="presParOf" srcId="{2865865B-BAE6-41B2-9484-A2EF1FE2AE97}" destId="{FE6CFD00-89D3-409B-BB91-109A2198F98F}" srcOrd="1" destOrd="0" presId="urn:microsoft.com/office/officeart/2005/8/layout/orgChart1"/>
    <dgm:cxn modelId="{B818429B-D9B8-4429-B051-0445F56E6AE3}" type="presParOf" srcId="{2865865B-BAE6-41B2-9484-A2EF1FE2AE97}" destId="{0A169F3A-0437-484E-9FDD-CAA1CC4FFB24}" srcOrd="2" destOrd="0" presId="urn:microsoft.com/office/officeart/2005/8/layout/orgChart1"/>
    <dgm:cxn modelId="{FDCD7183-2715-4483-B783-5D0225FC1489}" type="presParOf" srcId="{6DBFBC58-E0FA-4FE4-975F-D08640BDB303}" destId="{EE20CF79-2404-431C-8158-C7290F75A949}" srcOrd="2" destOrd="0" presId="urn:microsoft.com/office/officeart/2005/8/layout/orgChart1"/>
    <dgm:cxn modelId="{53339BC4-A723-47AF-95ED-6CC54F437C2E}" type="presParOf" srcId="{67416845-E3A1-4A03-8813-410DD2D754F0}" destId="{A89E9754-14FE-42B0-AC67-CB620B3080E3}" srcOrd="2" destOrd="0" presId="urn:microsoft.com/office/officeart/2005/8/layout/orgChart1"/>
    <dgm:cxn modelId="{1808E2B7-9A52-48BD-A521-CE27990A8E86}" type="presParOf" srcId="{67416845-E3A1-4A03-8813-410DD2D754F0}" destId="{14FE516E-9CA9-4840-994A-5EDBDA83DB54}" srcOrd="3" destOrd="0" presId="urn:microsoft.com/office/officeart/2005/8/layout/orgChart1"/>
    <dgm:cxn modelId="{4ABC379F-8582-469B-89B7-D045906E89C7}" type="presParOf" srcId="{14FE516E-9CA9-4840-994A-5EDBDA83DB54}" destId="{C7665124-B391-487C-B67A-79BE3FAA641B}" srcOrd="0" destOrd="0" presId="urn:microsoft.com/office/officeart/2005/8/layout/orgChart1"/>
    <dgm:cxn modelId="{0A3A0402-6A1F-4DB1-9248-956F2552F280}" type="presParOf" srcId="{C7665124-B391-487C-B67A-79BE3FAA641B}" destId="{45247E50-6B61-4AA7-9231-055B0CA29889}" srcOrd="0" destOrd="0" presId="urn:microsoft.com/office/officeart/2005/8/layout/orgChart1"/>
    <dgm:cxn modelId="{5065A414-8887-4389-86F7-E2FCAE62C227}" type="presParOf" srcId="{C7665124-B391-487C-B67A-79BE3FAA641B}" destId="{7963EFBC-1745-4771-A49A-43506EA2C2BE}" srcOrd="1" destOrd="0" presId="urn:microsoft.com/office/officeart/2005/8/layout/orgChart1"/>
    <dgm:cxn modelId="{148D7B5E-E0C8-474F-8B22-14172C1D4C7E}" type="presParOf" srcId="{14FE516E-9CA9-4840-994A-5EDBDA83DB54}" destId="{EE62B586-3D2D-4D81-85C4-E6E86E79A543}" srcOrd="1" destOrd="0" presId="urn:microsoft.com/office/officeart/2005/8/layout/orgChart1"/>
    <dgm:cxn modelId="{B0563F1F-8AF5-41DD-A7E3-3E2880B6CB89}" type="presParOf" srcId="{EE62B586-3D2D-4D81-85C4-E6E86E79A543}" destId="{79AC778D-0291-4259-B429-DE232A09EBAE}" srcOrd="0" destOrd="0" presId="urn:microsoft.com/office/officeart/2005/8/layout/orgChart1"/>
    <dgm:cxn modelId="{1D280362-FD0E-4ACC-BE4A-B912531BD8A0}" type="presParOf" srcId="{EE62B586-3D2D-4D81-85C4-E6E86E79A543}" destId="{F54163BD-2229-45A2-96C7-C2101568E128}" srcOrd="1" destOrd="0" presId="urn:microsoft.com/office/officeart/2005/8/layout/orgChart1"/>
    <dgm:cxn modelId="{54E1D0E0-CA9C-4D0A-BE8F-9E6F65C7F721}" type="presParOf" srcId="{F54163BD-2229-45A2-96C7-C2101568E128}" destId="{89A6BCC0-9163-4AFB-95E8-2A41EDCCBC2F}" srcOrd="0" destOrd="0" presId="urn:microsoft.com/office/officeart/2005/8/layout/orgChart1"/>
    <dgm:cxn modelId="{F7C0C94B-D4CF-47E5-904F-FCD4A53CB8B1}" type="presParOf" srcId="{89A6BCC0-9163-4AFB-95E8-2A41EDCCBC2F}" destId="{4209C3AA-8B0F-4155-90CF-BC5750BFC779}" srcOrd="0" destOrd="0" presId="urn:microsoft.com/office/officeart/2005/8/layout/orgChart1"/>
    <dgm:cxn modelId="{577994CC-6A3C-463C-9B31-1E9B7F419BA2}" type="presParOf" srcId="{89A6BCC0-9163-4AFB-95E8-2A41EDCCBC2F}" destId="{2DC4ECF3-C927-4662-9EC4-07BD052F546C}" srcOrd="1" destOrd="0" presId="urn:microsoft.com/office/officeart/2005/8/layout/orgChart1"/>
    <dgm:cxn modelId="{FB04B20D-3661-41C9-8FBF-78820E0F46AF}" type="presParOf" srcId="{F54163BD-2229-45A2-96C7-C2101568E128}" destId="{277E9100-501C-4CE6-88B4-5B17172BA121}" srcOrd="1" destOrd="0" presId="urn:microsoft.com/office/officeart/2005/8/layout/orgChart1"/>
    <dgm:cxn modelId="{F969266C-7A85-48C9-A94B-9E12D4DEB214}" type="presParOf" srcId="{F54163BD-2229-45A2-96C7-C2101568E128}" destId="{3601EF27-9802-404E-A763-C295E98B3999}" srcOrd="2" destOrd="0" presId="urn:microsoft.com/office/officeart/2005/8/layout/orgChart1"/>
    <dgm:cxn modelId="{AB6DB0F1-AA37-40E2-8675-77A7F23A5C90}" type="presParOf" srcId="{EE62B586-3D2D-4D81-85C4-E6E86E79A543}" destId="{72B2D622-6A3D-4AF2-9CFA-E6837A17321C}" srcOrd="2" destOrd="0" presId="urn:microsoft.com/office/officeart/2005/8/layout/orgChart1"/>
    <dgm:cxn modelId="{65328B23-6A14-4288-8463-97FEAB2D4C98}" type="presParOf" srcId="{EE62B586-3D2D-4D81-85C4-E6E86E79A543}" destId="{985E7B2B-ABEA-4F7B-831E-DA0A34293A42}" srcOrd="3" destOrd="0" presId="urn:microsoft.com/office/officeart/2005/8/layout/orgChart1"/>
    <dgm:cxn modelId="{6636C9CC-292F-41AA-A3DD-77A073AB8168}" type="presParOf" srcId="{985E7B2B-ABEA-4F7B-831E-DA0A34293A42}" destId="{47BC9630-F030-481D-B5E4-4907F0CEAD3D}" srcOrd="0" destOrd="0" presId="urn:microsoft.com/office/officeart/2005/8/layout/orgChart1"/>
    <dgm:cxn modelId="{FB2370E2-1285-4211-BE93-69DDE0E21727}" type="presParOf" srcId="{47BC9630-F030-481D-B5E4-4907F0CEAD3D}" destId="{EA7ACECC-D179-49E3-ADB0-D8303D6A381A}" srcOrd="0" destOrd="0" presId="urn:microsoft.com/office/officeart/2005/8/layout/orgChart1"/>
    <dgm:cxn modelId="{4A49E9D3-A6EF-403E-8388-5EBC18135CEF}" type="presParOf" srcId="{47BC9630-F030-481D-B5E4-4907F0CEAD3D}" destId="{125C654D-5BAE-4B8C-BE52-BACE8C8031E5}" srcOrd="1" destOrd="0" presId="urn:microsoft.com/office/officeart/2005/8/layout/orgChart1"/>
    <dgm:cxn modelId="{63EEC8B7-1CB2-444A-8B66-87B3351DD277}" type="presParOf" srcId="{985E7B2B-ABEA-4F7B-831E-DA0A34293A42}" destId="{F6294D1F-2393-441C-87AD-0765F7B4D99A}" srcOrd="1" destOrd="0" presId="urn:microsoft.com/office/officeart/2005/8/layout/orgChart1"/>
    <dgm:cxn modelId="{A4892F6B-2116-4BAA-A007-61F9AA7C63C5}" type="presParOf" srcId="{985E7B2B-ABEA-4F7B-831E-DA0A34293A42}" destId="{3EAC070E-7189-408D-8A98-9EF635D4FA9C}" srcOrd="2" destOrd="0" presId="urn:microsoft.com/office/officeart/2005/8/layout/orgChart1"/>
    <dgm:cxn modelId="{A12F3486-8780-4FF3-8F17-2E9EDCB6ED56}" type="presParOf" srcId="{EE62B586-3D2D-4D81-85C4-E6E86E79A543}" destId="{49A17D73-B5C4-4EE6-A3DB-CAFEF1CB2AAB}" srcOrd="4" destOrd="0" presId="urn:microsoft.com/office/officeart/2005/8/layout/orgChart1"/>
    <dgm:cxn modelId="{9826566B-7F4A-4E63-A09F-19EDEDBD18BD}" type="presParOf" srcId="{EE62B586-3D2D-4D81-85C4-E6E86E79A543}" destId="{8595A4F6-80B4-431D-B0FA-04D8C2FF14E3}" srcOrd="5" destOrd="0" presId="urn:microsoft.com/office/officeart/2005/8/layout/orgChart1"/>
    <dgm:cxn modelId="{88D5AA32-7621-4EC9-8BE9-E297095F086D}" type="presParOf" srcId="{8595A4F6-80B4-431D-B0FA-04D8C2FF14E3}" destId="{EAC2EAA0-A958-4F1C-B0E6-1AD7E542E15B}" srcOrd="0" destOrd="0" presId="urn:microsoft.com/office/officeart/2005/8/layout/orgChart1"/>
    <dgm:cxn modelId="{74036F4B-8274-4410-A324-8FD6E4895763}" type="presParOf" srcId="{EAC2EAA0-A958-4F1C-B0E6-1AD7E542E15B}" destId="{4F603A48-DA1A-461F-B631-A299512E1C88}" srcOrd="0" destOrd="0" presId="urn:microsoft.com/office/officeart/2005/8/layout/orgChart1"/>
    <dgm:cxn modelId="{BED09797-F5F3-4513-8AFB-F8942DBD977D}" type="presParOf" srcId="{EAC2EAA0-A958-4F1C-B0E6-1AD7E542E15B}" destId="{51A9AAEA-16A3-4B07-A4CC-EA97B266CB56}" srcOrd="1" destOrd="0" presId="urn:microsoft.com/office/officeart/2005/8/layout/orgChart1"/>
    <dgm:cxn modelId="{2241A7E7-6CC1-4475-94EA-1CEAAC5F0C7F}" type="presParOf" srcId="{8595A4F6-80B4-431D-B0FA-04D8C2FF14E3}" destId="{4D00DCB7-7F29-4F65-80B4-94D62B460CBA}" srcOrd="1" destOrd="0" presId="urn:microsoft.com/office/officeart/2005/8/layout/orgChart1"/>
    <dgm:cxn modelId="{A27F0EF5-BEEF-4250-B1E8-C46912EF4E18}" type="presParOf" srcId="{8595A4F6-80B4-431D-B0FA-04D8C2FF14E3}" destId="{C19D11AA-03D0-400C-B652-92957F8052E9}" srcOrd="2" destOrd="0" presId="urn:microsoft.com/office/officeart/2005/8/layout/orgChart1"/>
    <dgm:cxn modelId="{D411A87C-999D-4B58-9A51-A4A06CD8CA53}" type="presParOf" srcId="{14FE516E-9CA9-4840-994A-5EDBDA83DB54}" destId="{867F91C8-74B7-477D-9C1A-992511752901}" srcOrd="2" destOrd="0" presId="urn:microsoft.com/office/officeart/2005/8/layout/orgChart1"/>
    <dgm:cxn modelId="{1B9C49EA-90D0-43D9-904D-F047FC9FD93B}" type="presParOf" srcId="{A15EE122-EC71-4878-A51C-9C0CD5780998}" destId="{346DD42D-9238-45F3-8C25-E56B5348C751}" srcOrd="2" destOrd="0" presId="urn:microsoft.com/office/officeart/2005/8/layout/orgChart1"/>
    <dgm:cxn modelId="{FD86C3F0-8A65-4E59-AF1A-E02DC052C4BE}" type="presParOf" srcId="{8CB91B79-1912-44A9-A267-B05DA6C2CF62}" destId="{6E39F7CC-C577-4FAC-9BB7-B8E1D4CDF0EB}" srcOrd="2" destOrd="0" presId="urn:microsoft.com/office/officeart/2005/8/layout/orgChart1"/>
    <dgm:cxn modelId="{5966E272-4BBA-48E3-A5B3-D22A8C0E790E}" type="presParOf" srcId="{8CB91B79-1912-44A9-A267-B05DA6C2CF62}" destId="{5E487194-42C3-4B46-9453-107932DECCFC}" srcOrd="3" destOrd="0" presId="urn:microsoft.com/office/officeart/2005/8/layout/orgChart1"/>
    <dgm:cxn modelId="{79474844-056B-4D8D-BBB8-C31E18958598}" type="presParOf" srcId="{5E487194-42C3-4B46-9453-107932DECCFC}" destId="{947C3511-EB6A-4B1D-AC87-68BE4DAAE044}" srcOrd="0" destOrd="0" presId="urn:microsoft.com/office/officeart/2005/8/layout/orgChart1"/>
    <dgm:cxn modelId="{9D8F1E9A-8AFA-4A64-A253-1F4D754B6E82}" type="presParOf" srcId="{947C3511-EB6A-4B1D-AC87-68BE4DAAE044}" destId="{BEDE437F-45E7-4F5B-A8C9-824A220605D1}" srcOrd="0" destOrd="0" presId="urn:microsoft.com/office/officeart/2005/8/layout/orgChart1"/>
    <dgm:cxn modelId="{3333BDCA-2A4C-4011-A539-70F2EF3CDCD6}" type="presParOf" srcId="{947C3511-EB6A-4B1D-AC87-68BE4DAAE044}" destId="{E36D2CA7-ED0C-4E27-A07D-A1E00FCFFE0E}" srcOrd="1" destOrd="0" presId="urn:microsoft.com/office/officeart/2005/8/layout/orgChart1"/>
    <dgm:cxn modelId="{E59D8161-85E3-4D36-8AC8-B530C0442BB1}" type="presParOf" srcId="{5E487194-42C3-4B46-9453-107932DECCFC}" destId="{0F630CF8-C65C-48BD-8D22-12F71003C43D}" srcOrd="1" destOrd="0" presId="urn:microsoft.com/office/officeart/2005/8/layout/orgChart1"/>
    <dgm:cxn modelId="{CCB0AF60-F356-47C8-B8E3-1CFA88CBC490}" type="presParOf" srcId="{0F630CF8-C65C-48BD-8D22-12F71003C43D}" destId="{F4470B9C-BEC2-4573-B9E3-24FD9A254073}" srcOrd="0" destOrd="0" presId="urn:microsoft.com/office/officeart/2005/8/layout/orgChart1"/>
    <dgm:cxn modelId="{49DC76C8-53A1-4310-97EC-CFDADD113238}" type="presParOf" srcId="{0F630CF8-C65C-48BD-8D22-12F71003C43D}" destId="{EDC3A43F-C5A7-4EDC-B8D2-E202D21611CB}" srcOrd="1" destOrd="0" presId="urn:microsoft.com/office/officeart/2005/8/layout/orgChart1"/>
    <dgm:cxn modelId="{D3AEA954-0E27-4828-BA96-A1F0FE4490DD}" type="presParOf" srcId="{EDC3A43F-C5A7-4EDC-B8D2-E202D21611CB}" destId="{0F0E3418-D34E-432C-99EA-1BD51ABF068C}" srcOrd="0" destOrd="0" presId="urn:microsoft.com/office/officeart/2005/8/layout/orgChart1"/>
    <dgm:cxn modelId="{99B0C661-007C-40D2-826F-7AB7B32C33BE}" type="presParOf" srcId="{0F0E3418-D34E-432C-99EA-1BD51ABF068C}" destId="{75E580BD-1FC7-4CBF-9F1A-87413C6667A8}" srcOrd="0" destOrd="0" presId="urn:microsoft.com/office/officeart/2005/8/layout/orgChart1"/>
    <dgm:cxn modelId="{E75DFDD4-EB91-4345-861F-BA08853086E5}" type="presParOf" srcId="{0F0E3418-D34E-432C-99EA-1BD51ABF068C}" destId="{B2AEFD9B-D456-4A74-B312-687B81ABB742}" srcOrd="1" destOrd="0" presId="urn:microsoft.com/office/officeart/2005/8/layout/orgChart1"/>
    <dgm:cxn modelId="{26D8E15F-4E38-42F2-9FDA-8BFDA2EE1353}" type="presParOf" srcId="{EDC3A43F-C5A7-4EDC-B8D2-E202D21611CB}" destId="{1F5A92AC-334A-4B4A-AB48-E43C358C0364}" srcOrd="1" destOrd="0" presId="urn:microsoft.com/office/officeart/2005/8/layout/orgChart1"/>
    <dgm:cxn modelId="{45C30F28-6572-4BBD-B043-7C2DE4F45CEB}" type="presParOf" srcId="{1F5A92AC-334A-4B4A-AB48-E43C358C0364}" destId="{D9F73249-46E2-43F6-8C24-35B0809CB202}" srcOrd="0" destOrd="0" presId="urn:microsoft.com/office/officeart/2005/8/layout/orgChart1"/>
    <dgm:cxn modelId="{65B13516-9B67-4831-A4E1-64938539F20F}" type="presParOf" srcId="{1F5A92AC-334A-4B4A-AB48-E43C358C0364}" destId="{E1405A5E-3903-4837-9C74-FFCF3A341147}" srcOrd="1" destOrd="0" presId="urn:microsoft.com/office/officeart/2005/8/layout/orgChart1"/>
    <dgm:cxn modelId="{4F6E2941-A4B2-4777-9677-E2086E1F6EAD}" type="presParOf" srcId="{E1405A5E-3903-4837-9C74-FFCF3A341147}" destId="{33928CFF-6ED2-42A3-981E-46058AB84744}" srcOrd="0" destOrd="0" presId="urn:microsoft.com/office/officeart/2005/8/layout/orgChart1"/>
    <dgm:cxn modelId="{1FC4485A-A353-4232-BEB8-B1CE9C1CD650}" type="presParOf" srcId="{33928CFF-6ED2-42A3-981E-46058AB84744}" destId="{6321555C-3472-4B64-8A91-F8292A294D9D}" srcOrd="0" destOrd="0" presId="urn:microsoft.com/office/officeart/2005/8/layout/orgChart1"/>
    <dgm:cxn modelId="{EC2933A4-504E-4E46-BC2B-52C672596230}" type="presParOf" srcId="{33928CFF-6ED2-42A3-981E-46058AB84744}" destId="{8C0A44DC-B973-4B84-92FF-27D7700A0525}" srcOrd="1" destOrd="0" presId="urn:microsoft.com/office/officeart/2005/8/layout/orgChart1"/>
    <dgm:cxn modelId="{B2D5B073-A711-4411-ACD7-26DB3A995756}" type="presParOf" srcId="{E1405A5E-3903-4837-9C74-FFCF3A341147}" destId="{EDE881F9-6038-4670-84E6-E04DA2990A9C}" srcOrd="1" destOrd="0" presId="urn:microsoft.com/office/officeart/2005/8/layout/orgChart1"/>
    <dgm:cxn modelId="{C63B3028-EAA2-4722-AC60-D38665E2F201}" type="presParOf" srcId="{E1405A5E-3903-4837-9C74-FFCF3A341147}" destId="{12630BE5-994D-449F-866C-962EE4E46524}" srcOrd="2" destOrd="0" presId="urn:microsoft.com/office/officeart/2005/8/layout/orgChart1"/>
    <dgm:cxn modelId="{CDC43F81-034D-4F70-8EBF-D471BF1CF23C}" type="presParOf" srcId="{1F5A92AC-334A-4B4A-AB48-E43C358C0364}" destId="{8A2A1D11-C88E-4765-8472-48176B22BE64}" srcOrd="2" destOrd="0" presId="urn:microsoft.com/office/officeart/2005/8/layout/orgChart1"/>
    <dgm:cxn modelId="{87EF58B2-76E5-4CEC-A65B-7D9DC842BF03}" type="presParOf" srcId="{1F5A92AC-334A-4B4A-AB48-E43C358C0364}" destId="{39A8F8DF-13BB-4D7D-BBC2-D99D1F649698}" srcOrd="3" destOrd="0" presId="urn:microsoft.com/office/officeart/2005/8/layout/orgChart1"/>
    <dgm:cxn modelId="{BD34DF7A-F070-4C2D-A1ED-689F6B9C4D12}" type="presParOf" srcId="{39A8F8DF-13BB-4D7D-BBC2-D99D1F649698}" destId="{D7F3093B-77FE-4C33-8926-B3D3D77CEC7E}" srcOrd="0" destOrd="0" presId="urn:microsoft.com/office/officeart/2005/8/layout/orgChart1"/>
    <dgm:cxn modelId="{98BE95A5-6671-41EF-8039-6138566D84AB}" type="presParOf" srcId="{D7F3093B-77FE-4C33-8926-B3D3D77CEC7E}" destId="{BB8229C5-1BCE-4A5B-A36E-DA375C2B9B84}" srcOrd="0" destOrd="0" presId="urn:microsoft.com/office/officeart/2005/8/layout/orgChart1"/>
    <dgm:cxn modelId="{3D00D7DA-E237-4975-8902-9E97A21DB30A}" type="presParOf" srcId="{D7F3093B-77FE-4C33-8926-B3D3D77CEC7E}" destId="{2FA65601-E035-4CC2-A2CC-D0DAFE4DF29E}" srcOrd="1" destOrd="0" presId="urn:microsoft.com/office/officeart/2005/8/layout/orgChart1"/>
    <dgm:cxn modelId="{FF975844-E145-4F1B-8A58-B3C5E4F6C595}" type="presParOf" srcId="{39A8F8DF-13BB-4D7D-BBC2-D99D1F649698}" destId="{E5994334-F6BB-4616-A6FE-A7B70ABA5A40}" srcOrd="1" destOrd="0" presId="urn:microsoft.com/office/officeart/2005/8/layout/orgChart1"/>
    <dgm:cxn modelId="{1171DB7E-F0AD-4EEB-B0B9-C38707783D32}" type="presParOf" srcId="{39A8F8DF-13BB-4D7D-BBC2-D99D1F649698}" destId="{4343B2C9-F363-44BD-BA7D-2D4D2A656F7F}" srcOrd="2" destOrd="0" presId="urn:microsoft.com/office/officeart/2005/8/layout/orgChart1"/>
    <dgm:cxn modelId="{27CE16B9-AC6C-4786-A761-B21CC58C2479}" type="presParOf" srcId="{1F5A92AC-334A-4B4A-AB48-E43C358C0364}" destId="{2E67B657-2284-4C26-98DC-5DD85B4836E6}" srcOrd="4" destOrd="0" presId="urn:microsoft.com/office/officeart/2005/8/layout/orgChart1"/>
    <dgm:cxn modelId="{20DE96F2-1DF2-4F64-B497-BDB1EE9F9569}" type="presParOf" srcId="{1F5A92AC-334A-4B4A-AB48-E43C358C0364}" destId="{C8CEC353-2DAA-4025-A474-BDD48EDFF2FC}" srcOrd="5" destOrd="0" presId="urn:microsoft.com/office/officeart/2005/8/layout/orgChart1"/>
    <dgm:cxn modelId="{5B8C3803-A242-476F-9351-A37BD49D2FA2}" type="presParOf" srcId="{C8CEC353-2DAA-4025-A474-BDD48EDFF2FC}" destId="{11769160-7022-487C-A0D3-614E3DA59873}" srcOrd="0" destOrd="0" presId="urn:microsoft.com/office/officeart/2005/8/layout/orgChart1"/>
    <dgm:cxn modelId="{B97AB78B-B470-4B05-8BF5-C72C485309BB}" type="presParOf" srcId="{11769160-7022-487C-A0D3-614E3DA59873}" destId="{ED0B4C75-D12A-4233-AE12-E194E2DD34C7}" srcOrd="0" destOrd="0" presId="urn:microsoft.com/office/officeart/2005/8/layout/orgChart1"/>
    <dgm:cxn modelId="{68CA5723-4CDB-4D63-B5E8-F3D65FEAA316}" type="presParOf" srcId="{11769160-7022-487C-A0D3-614E3DA59873}" destId="{EDC0FAA4-0592-4391-9E9E-F0208A44B276}" srcOrd="1" destOrd="0" presId="urn:microsoft.com/office/officeart/2005/8/layout/orgChart1"/>
    <dgm:cxn modelId="{CAC2C934-A055-4913-A6FE-EEC4AFCF37E6}" type="presParOf" srcId="{C8CEC353-2DAA-4025-A474-BDD48EDFF2FC}" destId="{091FA9CD-6EA5-4F02-850C-C18ED7862F67}" srcOrd="1" destOrd="0" presId="urn:microsoft.com/office/officeart/2005/8/layout/orgChart1"/>
    <dgm:cxn modelId="{7C58E437-4F75-4952-BCE9-03E6023AFDD5}" type="presParOf" srcId="{C8CEC353-2DAA-4025-A474-BDD48EDFF2FC}" destId="{8A352396-2B58-445A-9761-1D6750E8E5A8}" srcOrd="2" destOrd="0" presId="urn:microsoft.com/office/officeart/2005/8/layout/orgChart1"/>
    <dgm:cxn modelId="{776D67CC-2625-4A26-99AA-7FC6666AD182}" type="presParOf" srcId="{EDC3A43F-C5A7-4EDC-B8D2-E202D21611CB}" destId="{81947640-0C2E-4F3D-A426-3CAFA762CB50}" srcOrd="2" destOrd="0" presId="urn:microsoft.com/office/officeart/2005/8/layout/orgChart1"/>
    <dgm:cxn modelId="{6263DFA4-B328-4397-B3EC-10973C0BEEA8}" type="presParOf" srcId="{5E487194-42C3-4B46-9453-107932DECCFC}" destId="{0AA8BB5F-F119-46AB-98DC-9B4B270976DF}" srcOrd="2" destOrd="0" presId="urn:microsoft.com/office/officeart/2005/8/layout/orgChart1"/>
    <dgm:cxn modelId="{C598CC98-2016-493F-8750-05AE3DCB2691}" type="presParOf" srcId="{B8C42030-EC5C-4E44-AB36-60AA3C4DAF00}" destId="{0F629AD8-D11D-426A-B21A-0ED2F5A50059}" srcOrd="2" destOrd="0" presId="urn:microsoft.com/office/officeart/2005/8/layout/orgChart1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E67B657-2284-4C26-98DC-5DD85B4836E6}">
      <dsp:nvSpPr>
        <dsp:cNvPr id="0" name=""/>
        <dsp:cNvSpPr/>
      </dsp:nvSpPr>
      <dsp:spPr>
        <a:xfrm>
          <a:off x="4969650" y="3251243"/>
          <a:ext cx="253937" cy="3182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2689"/>
              </a:lnTo>
              <a:lnTo>
                <a:pt x="253937" y="31826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2A1D11-C88E-4765-8472-48176B22BE64}">
      <dsp:nvSpPr>
        <dsp:cNvPr id="0" name=""/>
        <dsp:cNvSpPr/>
      </dsp:nvSpPr>
      <dsp:spPr>
        <a:xfrm>
          <a:off x="4969650" y="3251243"/>
          <a:ext cx="253937" cy="19807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0716"/>
              </a:lnTo>
              <a:lnTo>
                <a:pt x="253937" y="198071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F73249-46E2-43F6-8C24-35B0809CB202}">
      <dsp:nvSpPr>
        <dsp:cNvPr id="0" name=""/>
        <dsp:cNvSpPr/>
      </dsp:nvSpPr>
      <dsp:spPr>
        <a:xfrm>
          <a:off x="4969650" y="3251243"/>
          <a:ext cx="253937" cy="7787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8743"/>
              </a:lnTo>
              <a:lnTo>
                <a:pt x="253937" y="77874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470B9C-BEC2-4573-B9E3-24FD9A254073}">
      <dsp:nvSpPr>
        <dsp:cNvPr id="0" name=""/>
        <dsp:cNvSpPr/>
      </dsp:nvSpPr>
      <dsp:spPr>
        <a:xfrm>
          <a:off x="5601098" y="2049270"/>
          <a:ext cx="91440" cy="3555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551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39F7CC-C577-4FAC-9BB7-B8E1D4CDF0EB}">
      <dsp:nvSpPr>
        <dsp:cNvPr id="0" name=""/>
        <dsp:cNvSpPr/>
      </dsp:nvSpPr>
      <dsp:spPr>
        <a:xfrm>
          <a:off x="4110493" y="847297"/>
          <a:ext cx="1536324" cy="355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756"/>
              </a:lnTo>
              <a:lnTo>
                <a:pt x="1536324" y="177756"/>
              </a:lnTo>
              <a:lnTo>
                <a:pt x="1536324" y="35551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A17D73-B5C4-4EE6-A3DB-CAFEF1CB2AAB}">
      <dsp:nvSpPr>
        <dsp:cNvPr id="0" name=""/>
        <dsp:cNvSpPr/>
      </dsp:nvSpPr>
      <dsp:spPr>
        <a:xfrm>
          <a:off x="2921217" y="3251243"/>
          <a:ext cx="253937" cy="3182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2689"/>
              </a:lnTo>
              <a:lnTo>
                <a:pt x="253937" y="318268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B2D622-6A3D-4AF2-9CFA-E6837A17321C}">
      <dsp:nvSpPr>
        <dsp:cNvPr id="0" name=""/>
        <dsp:cNvSpPr/>
      </dsp:nvSpPr>
      <dsp:spPr>
        <a:xfrm>
          <a:off x="2921217" y="3251243"/>
          <a:ext cx="253937" cy="19807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0716"/>
              </a:lnTo>
              <a:lnTo>
                <a:pt x="253937" y="198071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AC778D-0291-4259-B429-DE232A09EBAE}">
      <dsp:nvSpPr>
        <dsp:cNvPr id="0" name=""/>
        <dsp:cNvSpPr/>
      </dsp:nvSpPr>
      <dsp:spPr>
        <a:xfrm>
          <a:off x="2921217" y="3251243"/>
          <a:ext cx="253937" cy="7787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8743"/>
              </a:lnTo>
              <a:lnTo>
                <a:pt x="253937" y="77874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9E9754-14FE-42B0-AC67-CB620B3080E3}">
      <dsp:nvSpPr>
        <dsp:cNvPr id="0" name=""/>
        <dsp:cNvSpPr/>
      </dsp:nvSpPr>
      <dsp:spPr>
        <a:xfrm>
          <a:off x="2574168" y="2049270"/>
          <a:ext cx="1024216" cy="355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756"/>
              </a:lnTo>
              <a:lnTo>
                <a:pt x="1024216" y="177756"/>
              </a:lnTo>
              <a:lnTo>
                <a:pt x="1024216" y="35551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1EEEED-685C-4EF1-B71A-22890EB93C50}">
      <dsp:nvSpPr>
        <dsp:cNvPr id="0" name=""/>
        <dsp:cNvSpPr/>
      </dsp:nvSpPr>
      <dsp:spPr>
        <a:xfrm>
          <a:off x="872783" y="3251243"/>
          <a:ext cx="253937" cy="19807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0716"/>
              </a:lnTo>
              <a:lnTo>
                <a:pt x="253937" y="198071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B9DFB8-7181-46D1-A5F4-69F891ADD49B}">
      <dsp:nvSpPr>
        <dsp:cNvPr id="0" name=""/>
        <dsp:cNvSpPr/>
      </dsp:nvSpPr>
      <dsp:spPr>
        <a:xfrm>
          <a:off x="872783" y="3251243"/>
          <a:ext cx="253937" cy="7787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8743"/>
              </a:lnTo>
              <a:lnTo>
                <a:pt x="253937" y="77874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22164F-8E75-4C54-B417-CF098B18ACEF}">
      <dsp:nvSpPr>
        <dsp:cNvPr id="0" name=""/>
        <dsp:cNvSpPr/>
      </dsp:nvSpPr>
      <dsp:spPr>
        <a:xfrm>
          <a:off x="1549951" y="2049270"/>
          <a:ext cx="1024216" cy="355513"/>
        </a:xfrm>
        <a:custGeom>
          <a:avLst/>
          <a:gdLst/>
          <a:ahLst/>
          <a:cxnLst/>
          <a:rect l="0" t="0" r="0" b="0"/>
          <a:pathLst>
            <a:path>
              <a:moveTo>
                <a:pt x="1024216" y="0"/>
              </a:moveTo>
              <a:lnTo>
                <a:pt x="1024216" y="177756"/>
              </a:lnTo>
              <a:lnTo>
                <a:pt x="0" y="177756"/>
              </a:lnTo>
              <a:lnTo>
                <a:pt x="0" y="35551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1BA4BB-5AEB-4456-A770-28A5157C609A}">
      <dsp:nvSpPr>
        <dsp:cNvPr id="0" name=""/>
        <dsp:cNvSpPr/>
      </dsp:nvSpPr>
      <dsp:spPr>
        <a:xfrm>
          <a:off x="2574168" y="847297"/>
          <a:ext cx="1536324" cy="355513"/>
        </a:xfrm>
        <a:custGeom>
          <a:avLst/>
          <a:gdLst/>
          <a:ahLst/>
          <a:cxnLst/>
          <a:rect l="0" t="0" r="0" b="0"/>
          <a:pathLst>
            <a:path>
              <a:moveTo>
                <a:pt x="1536324" y="0"/>
              </a:moveTo>
              <a:lnTo>
                <a:pt x="1536324" y="177756"/>
              </a:lnTo>
              <a:lnTo>
                <a:pt x="0" y="177756"/>
              </a:lnTo>
              <a:lnTo>
                <a:pt x="0" y="35551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A3D051-4028-4012-B44D-C3B541258A44}">
      <dsp:nvSpPr>
        <dsp:cNvPr id="0" name=""/>
        <dsp:cNvSpPr/>
      </dsp:nvSpPr>
      <dsp:spPr>
        <a:xfrm>
          <a:off x="3264033" y="837"/>
          <a:ext cx="1692919" cy="84645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Times New Roman" pitchFamily="18" charset="0"/>
              <a:cs typeface="Times New Roman" pitchFamily="18" charset="0"/>
            </a:rPr>
            <a:t>anticholinesterases</a:t>
          </a:r>
          <a:endParaRPr lang="en-GB" sz="1100" kern="1200" dirty="0"/>
        </a:p>
      </dsp:txBody>
      <dsp:txXfrm>
        <a:off x="3264033" y="837"/>
        <a:ext cx="1692919" cy="846459"/>
      </dsp:txXfrm>
    </dsp:sp>
    <dsp:sp modelId="{6DB3AEF6-F27D-4FA9-B1FD-A4AF6E05779B}">
      <dsp:nvSpPr>
        <dsp:cNvPr id="0" name=""/>
        <dsp:cNvSpPr/>
      </dsp:nvSpPr>
      <dsp:spPr>
        <a:xfrm>
          <a:off x="1727708" y="1202810"/>
          <a:ext cx="1692919" cy="84645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u="none" kern="1200" dirty="0" smtClean="0">
              <a:latin typeface="Times New Roman" pitchFamily="18" charset="0"/>
            </a:rPr>
            <a:t>Reversible anticholinesterases</a:t>
          </a:r>
          <a:endParaRPr lang="en-GB" sz="1100" u="none" kern="1200" dirty="0"/>
        </a:p>
      </dsp:txBody>
      <dsp:txXfrm>
        <a:off x="1727708" y="1202810"/>
        <a:ext cx="1692919" cy="846459"/>
      </dsp:txXfrm>
    </dsp:sp>
    <dsp:sp modelId="{90A9D395-4254-40BA-85B1-94C512233699}">
      <dsp:nvSpPr>
        <dsp:cNvPr id="0" name=""/>
        <dsp:cNvSpPr/>
      </dsp:nvSpPr>
      <dsp:spPr>
        <a:xfrm>
          <a:off x="703491" y="2404783"/>
          <a:ext cx="1692919" cy="84645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Times New Roman" pitchFamily="18" charset="0"/>
            </a:rPr>
            <a:t>Short acting </a:t>
          </a:r>
          <a:endParaRPr lang="en-GB" sz="1100" kern="1200" dirty="0"/>
        </a:p>
      </dsp:txBody>
      <dsp:txXfrm>
        <a:off x="703491" y="2404783"/>
        <a:ext cx="1692919" cy="846459"/>
      </dsp:txXfrm>
    </dsp:sp>
    <dsp:sp modelId="{D266F5E3-7015-4A93-8506-8CD5DDBACDEF}">
      <dsp:nvSpPr>
        <dsp:cNvPr id="0" name=""/>
        <dsp:cNvSpPr/>
      </dsp:nvSpPr>
      <dsp:spPr>
        <a:xfrm>
          <a:off x="1126721" y="3606756"/>
          <a:ext cx="1692919" cy="84645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err="1" smtClean="0">
              <a:latin typeface="Times New Roman" pitchFamily="18" charset="0"/>
              <a:cs typeface="Times New Roman" pitchFamily="18" charset="0"/>
            </a:rPr>
            <a:t>edrophonium</a:t>
          </a:r>
          <a:endParaRPr lang="en-GB" sz="1100" kern="1200" dirty="0"/>
        </a:p>
      </dsp:txBody>
      <dsp:txXfrm>
        <a:off x="1126721" y="3606756"/>
        <a:ext cx="1692919" cy="846459"/>
      </dsp:txXfrm>
    </dsp:sp>
    <dsp:sp modelId="{E338E4DC-473A-4CC0-8EEC-B6C8AC9AF22E}">
      <dsp:nvSpPr>
        <dsp:cNvPr id="0" name=""/>
        <dsp:cNvSpPr/>
      </dsp:nvSpPr>
      <dsp:spPr>
        <a:xfrm>
          <a:off x="1126721" y="4808729"/>
          <a:ext cx="1692919" cy="84645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Times New Roman" pitchFamily="18" charset="0"/>
              <a:cs typeface="Times New Roman" pitchFamily="18" charset="0"/>
            </a:rPr>
            <a:t>-alcohol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Times New Roman" pitchFamily="18" charset="0"/>
              <a:cs typeface="Times New Roman" pitchFamily="18" charset="0"/>
            </a:rPr>
            <a:t>-forms weak hydrogen bond with cholinesterase</a:t>
          </a:r>
        </a:p>
      </dsp:txBody>
      <dsp:txXfrm>
        <a:off x="1126721" y="4808729"/>
        <a:ext cx="1692919" cy="846459"/>
      </dsp:txXfrm>
    </dsp:sp>
    <dsp:sp modelId="{45247E50-6B61-4AA7-9231-055B0CA29889}">
      <dsp:nvSpPr>
        <dsp:cNvPr id="0" name=""/>
        <dsp:cNvSpPr/>
      </dsp:nvSpPr>
      <dsp:spPr>
        <a:xfrm>
          <a:off x="2751925" y="2404783"/>
          <a:ext cx="1692919" cy="84645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Times New Roman" pitchFamily="18" charset="0"/>
            </a:rPr>
            <a:t>Intermediate acting </a:t>
          </a:r>
          <a:endParaRPr lang="en-GB" sz="1100" kern="1200" dirty="0"/>
        </a:p>
      </dsp:txBody>
      <dsp:txXfrm>
        <a:off x="2751925" y="2404783"/>
        <a:ext cx="1692919" cy="846459"/>
      </dsp:txXfrm>
    </dsp:sp>
    <dsp:sp modelId="{4209C3AA-8B0F-4155-90CF-BC5750BFC779}">
      <dsp:nvSpPr>
        <dsp:cNvPr id="0" name=""/>
        <dsp:cNvSpPr/>
      </dsp:nvSpPr>
      <dsp:spPr>
        <a:xfrm>
          <a:off x="3175155" y="3606756"/>
          <a:ext cx="1692919" cy="84645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u="none" kern="1200" dirty="0" err="1" smtClean="0">
              <a:latin typeface="Times New Roman" pitchFamily="18" charset="0"/>
              <a:cs typeface="Times New Roman" pitchFamily="18" charset="0"/>
            </a:rPr>
            <a:t>Physo</a:t>
          </a:r>
          <a:r>
            <a:rPr lang="en-US" sz="1100" b="1" i="1" u="none" kern="1200" dirty="0" err="1" smtClean="0">
              <a:latin typeface="Times New Roman" pitchFamily="18" charset="0"/>
              <a:cs typeface="Times New Roman" pitchFamily="18" charset="0"/>
            </a:rPr>
            <a:t>stigmine</a:t>
          </a:r>
          <a:endParaRPr lang="en-US" sz="1100" b="1" i="1" u="none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u="none" kern="1200" dirty="0" err="1" smtClean="0">
              <a:latin typeface="Times New Roman" pitchFamily="18" charset="0"/>
              <a:cs typeface="Times New Roman" pitchFamily="18" charset="0"/>
            </a:rPr>
            <a:t>Pyrido</a:t>
          </a:r>
          <a:r>
            <a:rPr lang="en-US" sz="1100" b="1" i="1" u="none" kern="1200" dirty="0" err="1" smtClean="0">
              <a:latin typeface="Times New Roman" pitchFamily="18" charset="0"/>
              <a:cs typeface="Times New Roman" pitchFamily="18" charset="0"/>
            </a:rPr>
            <a:t>stigmine</a:t>
          </a:r>
          <a:endParaRPr lang="en-US" sz="1100" b="1" i="1" u="none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u="none" kern="1200" dirty="0" err="1" smtClean="0">
              <a:latin typeface="Times New Roman" pitchFamily="18" charset="0"/>
              <a:cs typeface="Times New Roman" pitchFamily="18" charset="0"/>
            </a:rPr>
            <a:t>Neo</a:t>
          </a:r>
          <a:r>
            <a:rPr lang="en-US" sz="1100" b="1" i="1" u="none" kern="1200" dirty="0" err="1" smtClean="0">
              <a:latin typeface="Times New Roman" pitchFamily="18" charset="0"/>
              <a:cs typeface="Times New Roman" pitchFamily="18" charset="0"/>
            </a:rPr>
            <a:t>stigmine</a:t>
          </a:r>
          <a:endParaRPr lang="en-US" sz="1100" b="1" i="1" u="none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3175155" y="3606756"/>
        <a:ext cx="1692919" cy="846459"/>
      </dsp:txXfrm>
    </dsp:sp>
    <dsp:sp modelId="{EA7ACECC-D179-49E3-ADB0-D8303D6A381A}">
      <dsp:nvSpPr>
        <dsp:cNvPr id="0" name=""/>
        <dsp:cNvSpPr/>
      </dsp:nvSpPr>
      <dsp:spPr>
        <a:xfrm>
          <a:off x="3175155" y="4808729"/>
          <a:ext cx="1692919" cy="84645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Times New Roman" pitchFamily="18" charset="0"/>
              <a:cs typeface="Times New Roman" pitchFamily="18" charset="0"/>
            </a:rPr>
            <a:t>All polar except </a:t>
          </a:r>
          <a:r>
            <a:rPr lang="en-US" sz="1100" b="1" kern="1200" dirty="0" err="1" smtClean="0">
              <a:latin typeface="Times New Roman" pitchFamily="18" charset="0"/>
              <a:cs typeface="Times New Roman" pitchFamily="18" charset="0"/>
            </a:rPr>
            <a:t>physostigmine</a:t>
          </a:r>
          <a:r>
            <a:rPr lang="en-US" sz="1100" b="1" kern="1200" dirty="0" smtClean="0">
              <a:latin typeface="Times New Roman" pitchFamily="18" charset="0"/>
              <a:cs typeface="Times New Roman" pitchFamily="18" charset="0"/>
            </a:rPr>
            <a:t> </a:t>
          </a:r>
        </a:p>
      </dsp:txBody>
      <dsp:txXfrm>
        <a:off x="3175155" y="4808729"/>
        <a:ext cx="1692919" cy="846459"/>
      </dsp:txXfrm>
    </dsp:sp>
    <dsp:sp modelId="{4F603A48-DA1A-461F-B631-A299512E1C88}">
      <dsp:nvSpPr>
        <dsp:cNvPr id="0" name=""/>
        <dsp:cNvSpPr/>
      </dsp:nvSpPr>
      <dsp:spPr>
        <a:xfrm>
          <a:off x="3175155" y="6010702"/>
          <a:ext cx="1692919" cy="84645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Times New Roman" pitchFamily="18" charset="0"/>
              <a:cs typeface="Times New Roman" pitchFamily="18" charset="0"/>
            </a:rPr>
            <a:t>-</a:t>
          </a:r>
          <a:r>
            <a:rPr lang="en-US" sz="1100" b="1" kern="1200" dirty="0" err="1" smtClean="0">
              <a:latin typeface="Times New Roman" pitchFamily="18" charset="0"/>
              <a:cs typeface="Times New Roman" pitchFamily="18" charset="0"/>
            </a:rPr>
            <a:t>Carbamates</a:t>
          </a:r>
          <a:r>
            <a:rPr lang="en-US" sz="1100" b="1" kern="1200" dirty="0" smtClean="0">
              <a:latin typeface="Times New Roman" pitchFamily="18" charset="0"/>
              <a:cs typeface="Times New Roman" pitchFamily="18" charset="0"/>
            </a:rPr>
            <a:t> esters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Times New Roman" pitchFamily="18" charset="0"/>
              <a:cs typeface="Times New Roman" pitchFamily="18" charset="0"/>
            </a:rPr>
            <a:t>-binds to </a:t>
          </a:r>
          <a:r>
            <a:rPr lang="en-US" sz="1100" b="1" u="sng" kern="1200" dirty="0" smtClean="0">
              <a:latin typeface="Times New Roman" pitchFamily="18" charset="0"/>
              <a:cs typeface="Times New Roman" pitchFamily="18" charset="0"/>
            </a:rPr>
            <a:t>two sites </a:t>
          </a:r>
          <a:r>
            <a:rPr lang="en-US" sz="1100" b="1" kern="1200" dirty="0" smtClean="0">
              <a:latin typeface="Times New Roman" pitchFamily="18" charset="0"/>
              <a:cs typeface="Times New Roman" pitchFamily="18" charset="0"/>
            </a:rPr>
            <a:t>of cholinesterase enzyme</a:t>
          </a:r>
          <a:endParaRPr lang="en-GB" sz="1100" kern="1200" dirty="0"/>
        </a:p>
      </dsp:txBody>
      <dsp:txXfrm>
        <a:off x="3175155" y="6010702"/>
        <a:ext cx="1692919" cy="846459"/>
      </dsp:txXfrm>
    </dsp:sp>
    <dsp:sp modelId="{BEDE437F-45E7-4F5B-A8C9-824A220605D1}">
      <dsp:nvSpPr>
        <dsp:cNvPr id="0" name=""/>
        <dsp:cNvSpPr/>
      </dsp:nvSpPr>
      <dsp:spPr>
        <a:xfrm>
          <a:off x="4800358" y="1202810"/>
          <a:ext cx="1692919" cy="84645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u="none" kern="1200" dirty="0" smtClean="0">
              <a:latin typeface="Times New Roman" pitchFamily="18" charset="0"/>
            </a:rPr>
            <a:t>Irreversible </a:t>
          </a:r>
          <a:r>
            <a:rPr lang="en-US" sz="1100" b="1" u="none" kern="1200" dirty="0" err="1" smtClean="0">
              <a:latin typeface="Times New Roman" pitchFamily="18" charset="0"/>
            </a:rPr>
            <a:t>anticholinesterases</a:t>
          </a:r>
          <a:endParaRPr lang="en-GB" sz="1100" kern="1200" dirty="0"/>
        </a:p>
      </dsp:txBody>
      <dsp:txXfrm>
        <a:off x="4800358" y="1202810"/>
        <a:ext cx="1692919" cy="846459"/>
      </dsp:txXfrm>
    </dsp:sp>
    <dsp:sp modelId="{75E580BD-1FC7-4CBF-9F1A-87413C6667A8}">
      <dsp:nvSpPr>
        <dsp:cNvPr id="0" name=""/>
        <dsp:cNvSpPr/>
      </dsp:nvSpPr>
      <dsp:spPr>
        <a:xfrm>
          <a:off x="4800358" y="2404783"/>
          <a:ext cx="1692919" cy="84645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Times New Roman" pitchFamily="18" charset="0"/>
            </a:rPr>
            <a:t>Long acting</a:t>
          </a:r>
          <a:endParaRPr lang="en-GB" sz="1100" kern="1200" dirty="0"/>
        </a:p>
      </dsp:txBody>
      <dsp:txXfrm>
        <a:off x="4800358" y="2404783"/>
        <a:ext cx="1692919" cy="846459"/>
      </dsp:txXfrm>
    </dsp:sp>
    <dsp:sp modelId="{6321555C-3472-4B64-8A91-F8292A294D9D}">
      <dsp:nvSpPr>
        <dsp:cNvPr id="0" name=""/>
        <dsp:cNvSpPr/>
      </dsp:nvSpPr>
      <dsp:spPr>
        <a:xfrm>
          <a:off x="5223588" y="3606756"/>
          <a:ext cx="1692919" cy="84645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err="1" smtClean="0">
              <a:latin typeface="Times New Roman" pitchFamily="18" charset="0"/>
              <a:cs typeface="Times New Roman" pitchFamily="18" charset="0"/>
            </a:rPr>
            <a:t>Ecothio</a:t>
          </a:r>
          <a:r>
            <a:rPr lang="en-US" sz="1100" b="1" i="1" kern="1200" dirty="0" err="1" smtClean="0">
              <a:latin typeface="Times New Roman" pitchFamily="18" charset="0"/>
              <a:cs typeface="Times New Roman" pitchFamily="18" charset="0"/>
            </a:rPr>
            <a:t>phate</a:t>
          </a:r>
          <a:endParaRPr lang="en-US" sz="11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100" b="1" kern="1200" dirty="0" err="1" smtClean="0">
              <a:latin typeface="Times New Roman" pitchFamily="18" charset="0"/>
              <a:cs typeface="Times New Roman" pitchFamily="18" charset="0"/>
            </a:rPr>
            <a:t>Isofluro</a:t>
          </a:r>
          <a:r>
            <a:rPr lang="en-US" sz="1100" b="1" i="1" kern="1200" dirty="0" err="1" smtClean="0">
              <a:latin typeface="Times New Roman" pitchFamily="18" charset="0"/>
              <a:cs typeface="Times New Roman" pitchFamily="18" charset="0"/>
            </a:rPr>
            <a:t>phate</a:t>
          </a:r>
          <a:endParaRPr lang="en-GB" sz="1100" i="1" kern="1200" dirty="0"/>
        </a:p>
      </dsp:txBody>
      <dsp:txXfrm>
        <a:off x="5223588" y="3606756"/>
        <a:ext cx="1692919" cy="846459"/>
      </dsp:txXfrm>
    </dsp:sp>
    <dsp:sp modelId="{BB8229C5-1BCE-4A5B-A36E-DA375C2B9B84}">
      <dsp:nvSpPr>
        <dsp:cNvPr id="0" name=""/>
        <dsp:cNvSpPr/>
      </dsp:nvSpPr>
      <dsp:spPr>
        <a:xfrm>
          <a:off x="5223588" y="4808729"/>
          <a:ext cx="1692919" cy="84645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Times New Roman" pitchFamily="18" charset="0"/>
              <a:cs typeface="Times New Roman" pitchFamily="18" charset="0"/>
            </a:rPr>
            <a:t>All phosphates are lipid soluble except </a:t>
          </a:r>
          <a:r>
            <a:rPr lang="en-US" sz="1100" kern="1200" dirty="0" err="1" smtClean="0">
              <a:latin typeface="Times New Roman" pitchFamily="18" charset="0"/>
              <a:cs typeface="Times New Roman" pitchFamily="18" charset="0"/>
            </a:rPr>
            <a:t>ecothiophate</a:t>
          </a:r>
          <a:r>
            <a:rPr lang="en-US" sz="1100" kern="1200" dirty="0" smtClean="0">
              <a:latin typeface="Times New Roman" pitchFamily="18" charset="0"/>
              <a:cs typeface="Times New Roman" pitchFamily="18" charset="0"/>
            </a:rPr>
            <a:t> which is polar.</a:t>
          </a:r>
        </a:p>
      </dsp:txBody>
      <dsp:txXfrm>
        <a:off x="5223588" y="4808729"/>
        <a:ext cx="1692919" cy="846459"/>
      </dsp:txXfrm>
    </dsp:sp>
    <dsp:sp modelId="{ED0B4C75-D12A-4233-AE12-E194E2DD34C7}">
      <dsp:nvSpPr>
        <dsp:cNvPr id="0" name=""/>
        <dsp:cNvSpPr/>
      </dsp:nvSpPr>
      <dsp:spPr>
        <a:xfrm>
          <a:off x="5223588" y="6010702"/>
          <a:ext cx="1692919" cy="84645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Times New Roman" pitchFamily="18" charset="0"/>
              <a:cs typeface="Times New Roman" pitchFamily="18" charset="0"/>
            </a:rPr>
            <a:t>-Phosphate esters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Times New Roman" pitchFamily="18" charset="0"/>
              <a:cs typeface="Times New Roman" pitchFamily="18" charset="0"/>
            </a:rPr>
            <a:t>-very long duration of action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Times New Roman" pitchFamily="18" charset="0"/>
              <a:cs typeface="Times New Roman" pitchFamily="18" charset="0"/>
            </a:rPr>
            <a:t>-form very stable covalent bond with cholinesterase</a:t>
          </a:r>
          <a:endParaRPr lang="en-GB" sz="1100" kern="1200" dirty="0"/>
        </a:p>
      </dsp:txBody>
      <dsp:txXfrm>
        <a:off x="5223588" y="6010702"/>
        <a:ext cx="1692919" cy="8464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9B4832E-D530-43EA-8649-8C5C13B2C91B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E81045-FCAD-4A0B-8DE3-29EBE882879D}" type="slidenum">
              <a:rPr lang="en-GB"/>
              <a:pPr/>
              <a:t>1</a:t>
            </a:fld>
            <a:endParaRPr lang="en-GB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164FD1-35E7-421B-8104-337D49A6E921}" type="slidenum">
              <a:rPr lang="en-GB"/>
              <a:pPr/>
              <a:t>2</a:t>
            </a:fld>
            <a:endParaRPr lang="en-GB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814EFC-5C76-4071-B088-337276CC6EF9}" type="slidenum">
              <a:rPr lang="en-GB"/>
              <a:pPr/>
              <a:t>3</a:t>
            </a:fld>
            <a:endParaRPr lang="en-GB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105400"/>
            <a:ext cx="7772400" cy="704850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algn="r"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715000"/>
            <a:ext cx="7772400" cy="685800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marL="0" indent="0" algn="r">
              <a:buFontTx/>
              <a:buNone/>
              <a:defRPr sz="2800"/>
            </a:lvl1pPr>
          </a:lstStyle>
          <a:p>
            <a:r>
              <a:rPr lang="ar-SA" smtClean="0"/>
              <a:t>انقر لتحرير نمط العنوان الثانوي الرئيسي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72250" y="381000"/>
            <a:ext cx="2038350" cy="60960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5962650" cy="60960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295400" y="1447800"/>
            <a:ext cx="3352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800600" y="1447800"/>
            <a:ext cx="3352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الرمز لإضافة صورة</a:t>
            </a:r>
            <a:endParaRPr lang="en-GB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1534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447800"/>
            <a:ext cx="6858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s://www.examtime.com/en-US/p/1816311-Indirect-Acting-Cholinergic-Drugs-M-C-Q-s-quizze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unnam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86266" y="5929306"/>
            <a:ext cx="1057734" cy="928694"/>
          </a:xfrm>
          <a:prstGeom prst="rect">
            <a:avLst/>
          </a:prstGeom>
        </p:spPr>
      </p:pic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4214818"/>
            <a:ext cx="8763000" cy="704850"/>
          </a:xfrm>
          <a:effectLst/>
        </p:spPr>
        <p:txBody>
          <a:bodyPr/>
          <a:lstStyle/>
          <a:p>
            <a:pPr>
              <a:defRPr/>
            </a:pPr>
            <a:r>
              <a:rPr lang="en-US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INDIRECT CHOLINOMIMETICS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857224" y="4786322"/>
            <a:ext cx="7772400" cy="685800"/>
          </a:xfrm>
          <a:effectLst/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l"/>
            <a:r>
              <a:rPr lang="en-GB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Musculoskeletal block</a:t>
            </a:r>
          </a:p>
          <a:p>
            <a:pPr algn="l"/>
            <a:r>
              <a:rPr lang="en-GB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Team434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14546" y="500042"/>
            <a:ext cx="5357850" cy="1119174"/>
          </a:xfrm>
        </p:spPr>
        <p:txBody>
          <a:bodyPr/>
          <a:lstStyle/>
          <a:p>
            <a:r>
              <a:rPr lang="en-US" sz="3600" kern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Treatment of organophosphate toxicity</a:t>
            </a:r>
            <a:r>
              <a:rPr lang="en-US" sz="3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en-GB" sz="36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1624010"/>
          </a:xfrm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Support respiration</a:t>
            </a:r>
          </a:p>
          <a:p>
            <a:pPr lvl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Cholinesterase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reactivators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Oximes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Atropine (to block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muscarinic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actions &amp; CNS effects).</a:t>
            </a:r>
            <a:endParaRPr lang="ar-SA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Tx/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sz="2400" dirty="0"/>
          </a:p>
        </p:txBody>
      </p:sp>
      <p:sp>
        <p:nvSpPr>
          <p:cNvPr id="5" name="مربع نص 4"/>
          <p:cNvSpPr txBox="1"/>
          <p:nvPr/>
        </p:nvSpPr>
        <p:spPr>
          <a:xfrm>
            <a:off x="3786150" y="3068960"/>
            <a:ext cx="5357850" cy="34717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68275" indent="-168275" algn="ctr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OXIMES </a:t>
            </a:r>
          </a:p>
          <a:p>
            <a:pPr marL="168275" indent="-168275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err="1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Pralidoxime</a:t>
            </a:r>
            <a:r>
              <a:rPr lang="en-US" b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  (PAM)</a:t>
            </a:r>
          </a:p>
          <a:p>
            <a:pPr marL="168275" indent="-168275">
              <a:lnSpc>
                <a:spcPct val="90000"/>
              </a:lnSpc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Cholinesterase </a:t>
            </a:r>
            <a:r>
              <a:rPr lang="en-US" b="1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reactivator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68275" indent="-168275">
              <a:lnSpc>
                <a:spcPct val="90000"/>
              </a:lnSpc>
            </a:pP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acts by regeneration of cholinesterase enzyme.</a:t>
            </a:r>
          </a:p>
          <a:p>
            <a:pPr marL="168275" indent="-168275">
              <a:lnSpc>
                <a:spcPct val="90000"/>
              </a:lnSpc>
            </a:pP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reactivates recently inhibited enzymes before aging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 smtClean="0">
              <a:solidFill>
                <a:srgbClr val="040E08"/>
              </a:solidFill>
              <a:latin typeface="Times New Roman" pitchFamily="18" charset="0"/>
              <a:cs typeface="Times New Roman" pitchFamily="18" charset="0"/>
            </a:endParaRPr>
          </a:p>
          <a:p>
            <a:pPr marL="168275" indent="-168275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Uses </a:t>
            </a:r>
          </a:p>
          <a:p>
            <a:pPr marL="168275" indent="-168275">
              <a:lnSpc>
                <a:spcPct val="90000"/>
              </a:lnSpc>
              <a:buFontTx/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I.V.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over 15-30 min for organophosphate intoxication. </a:t>
            </a:r>
          </a:p>
        </p:txBody>
      </p:sp>
      <p:sp>
        <p:nvSpPr>
          <p:cNvPr id="6" name="مستطيل 5"/>
          <p:cNvSpPr/>
          <p:nvPr/>
        </p:nvSpPr>
        <p:spPr>
          <a:xfrm>
            <a:off x="0" y="3140968"/>
            <a:ext cx="3357554" cy="295465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92100" lvl="1" indent="0">
              <a:buFontTx/>
              <a:buNone/>
            </a:pPr>
            <a:r>
              <a:rPr lang="en-US" sz="3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Donepezil</a:t>
            </a:r>
            <a:endParaRPr lang="en-US" sz="3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92100" lvl="1" indent="0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Anticholinesterase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drugs. </a:t>
            </a:r>
          </a:p>
          <a:p>
            <a:pPr marL="292100" lvl="1" indent="0"/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Given orally.</a:t>
            </a:r>
          </a:p>
          <a:p>
            <a:pPr marL="292100" lvl="1" indent="0"/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used for treatment of dementia of </a:t>
            </a:r>
          </a:p>
          <a:p>
            <a:pPr marL="292100" lvl="1" indent="0">
              <a:buFontTx/>
              <a:buNone/>
            </a:pP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Alzheimer’s disease.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844824"/>
            <a:ext cx="8280920" cy="3853408"/>
          </a:xfrm>
        </p:spPr>
        <p:txBody>
          <a:bodyPr/>
          <a:lstStyle/>
          <a:p>
            <a:r>
              <a:rPr lang="en-US" sz="2400" dirty="0" err="1" smtClean="0">
                <a:latin typeface="Traditional Arabic" pitchFamily="18" charset="-78"/>
                <a:cs typeface="Traditional Arabic" pitchFamily="18" charset="-78"/>
              </a:rPr>
              <a:t>Antichollenistrases</a:t>
            </a:r>
            <a:r>
              <a:rPr lang="en-US" sz="2400" dirty="0" smtClean="0">
                <a:latin typeface="Traditional Arabic" pitchFamily="18" charset="-78"/>
                <a:cs typeface="Traditional Arabic" pitchFamily="18" charset="-78"/>
              </a:rPr>
              <a:t> increase due to increase Ach.</a:t>
            </a:r>
          </a:p>
          <a:p>
            <a:r>
              <a:rPr lang="en-US" sz="2400" dirty="0" smtClean="0">
                <a:latin typeface="Traditional Arabic" pitchFamily="18" charset="-78"/>
                <a:cs typeface="Traditional Arabic" pitchFamily="18" charset="-78"/>
              </a:rPr>
              <a:t>All </a:t>
            </a:r>
            <a:r>
              <a:rPr lang="en-US" sz="2400" dirty="0" err="1" smtClean="0">
                <a:latin typeface="Traditional Arabic" pitchFamily="18" charset="-78"/>
                <a:cs typeface="Traditional Arabic" pitchFamily="18" charset="-78"/>
              </a:rPr>
              <a:t>Anticholinesterases</a:t>
            </a:r>
            <a:r>
              <a:rPr lang="en-US" sz="2400" dirty="0" smtClean="0">
                <a:latin typeface="Traditional Arabic" pitchFamily="18" charset="-78"/>
                <a:cs typeface="Traditional Arabic" pitchFamily="18" charset="-78"/>
              </a:rPr>
              <a:t> have </a:t>
            </a:r>
            <a:r>
              <a:rPr lang="en-US" sz="2400" dirty="0" err="1" smtClean="0">
                <a:latin typeface="Traditional Arabic" pitchFamily="18" charset="-78"/>
                <a:cs typeface="Traditional Arabic" pitchFamily="18" charset="-78"/>
              </a:rPr>
              <a:t>muscarinic</a:t>
            </a:r>
            <a:r>
              <a:rPr lang="en-US" sz="24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2400" b="1" dirty="0" smtClean="0">
                <a:latin typeface="Traditional Arabic" pitchFamily="18" charset="-78"/>
                <a:cs typeface="Traditional Arabic" pitchFamily="18" charset="-78"/>
              </a:rPr>
              <a:t>and nicotinic actions </a:t>
            </a:r>
            <a:r>
              <a:rPr lang="en-US" sz="2400" b="1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(N &amp; M actions)</a:t>
            </a:r>
            <a:r>
              <a:rPr lang="en-US" sz="2400" b="1" dirty="0" smtClean="0">
                <a:latin typeface="Traditional Arabic" pitchFamily="18" charset="-78"/>
                <a:cs typeface="Traditional Arabic" pitchFamily="18" charset="-78"/>
              </a:rPr>
              <a:t> and some have CNS effects</a:t>
            </a:r>
            <a:r>
              <a:rPr lang="en-US" sz="2400" b="1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 (only lipid soluble drugs).</a:t>
            </a:r>
          </a:p>
          <a:p>
            <a:r>
              <a:rPr lang="en-US" sz="2400" b="1" dirty="0" err="1" smtClean="0">
                <a:latin typeface="Traditional Arabic" pitchFamily="18" charset="-78"/>
                <a:cs typeface="Traditional Arabic" pitchFamily="18" charset="-78"/>
              </a:rPr>
              <a:t>Anticholinesterases</a:t>
            </a:r>
            <a:r>
              <a:rPr lang="en-US" sz="2400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en-US" sz="2400" dirty="0" smtClean="0">
                <a:latin typeface="Traditional Arabic" pitchFamily="18" charset="-78"/>
                <a:cs typeface="Traditional Arabic" pitchFamily="18" charset="-78"/>
              </a:rPr>
              <a:t>classified into tow classes:</a:t>
            </a:r>
            <a:br>
              <a:rPr lang="en-US" sz="2400" dirty="0" smtClean="0">
                <a:latin typeface="Traditional Arabic" pitchFamily="18" charset="-78"/>
                <a:cs typeface="Traditional Arabic" pitchFamily="18" charset="-78"/>
              </a:rPr>
            </a:br>
            <a:r>
              <a:rPr lang="en-US" sz="2400" dirty="0" smtClean="0">
                <a:latin typeface="Traditional Arabic" pitchFamily="18" charset="-78"/>
                <a:cs typeface="Traditional Arabic" pitchFamily="18" charset="-78"/>
              </a:rPr>
              <a:t>1- Reversible: Short or intermediate action.</a:t>
            </a:r>
          </a:p>
          <a:p>
            <a:pPr>
              <a:buNone/>
            </a:pPr>
            <a:r>
              <a:rPr lang="en-US" sz="2400" dirty="0" smtClean="0">
                <a:latin typeface="Traditional Arabic" pitchFamily="18" charset="-78"/>
                <a:cs typeface="Traditional Arabic" pitchFamily="18" charset="-78"/>
              </a:rPr>
              <a:t>      2- Irreversible is Long action.</a:t>
            </a:r>
          </a:p>
          <a:p>
            <a:pPr>
              <a:buNone/>
            </a:pPr>
            <a:r>
              <a:rPr lang="en-US" sz="2400" dirty="0" smtClean="0"/>
              <a:t>•   </a:t>
            </a:r>
            <a:r>
              <a:rPr lang="en-US" sz="2400" dirty="0" smtClean="0">
                <a:latin typeface="Traditional Arabic" pitchFamily="18" charset="-78"/>
                <a:cs typeface="Traditional Arabic" pitchFamily="18" charset="-78"/>
              </a:rPr>
              <a:t>All the reversible Intermediate acting </a:t>
            </a:r>
            <a:r>
              <a:rPr lang="en-US" sz="2400" dirty="0" err="1" smtClean="0">
                <a:latin typeface="Traditional Arabic" pitchFamily="18" charset="-78"/>
                <a:cs typeface="Traditional Arabic" pitchFamily="18" charset="-78"/>
              </a:rPr>
              <a:t>anticholinesterase</a:t>
            </a:r>
            <a:r>
              <a:rPr lang="en-US" sz="2400" dirty="0" smtClean="0">
                <a:latin typeface="Traditional Arabic" pitchFamily="18" charset="-78"/>
                <a:cs typeface="Traditional Arabic" pitchFamily="18" charset="-78"/>
              </a:rPr>
              <a:t> are polar </a:t>
            </a:r>
            <a:r>
              <a:rPr lang="en-US" sz="2400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except </a:t>
            </a:r>
            <a:r>
              <a:rPr lang="en-US" sz="2400" dirty="0" err="1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physostigmine</a:t>
            </a:r>
            <a:r>
              <a:rPr lang="en-US" sz="2400" dirty="0" smtClean="0">
                <a:latin typeface="Traditional Arabic" pitchFamily="18" charset="-78"/>
                <a:cs typeface="Traditional Arabic" pitchFamily="18" charset="-78"/>
              </a:rPr>
              <a:t>.</a:t>
            </a:r>
          </a:p>
          <a:p>
            <a:pPr>
              <a:buNone/>
            </a:pPr>
            <a:endParaRPr lang="ar-SA" sz="2400" dirty="0" smtClean="0">
              <a:latin typeface="Traditional Arabic" pitchFamily="18" charset="-78"/>
              <a:cs typeface="Traditional Arabic" pitchFamily="18" charset="-78"/>
            </a:endParaRPr>
          </a:p>
          <a:p>
            <a:endParaRPr lang="en-US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153400" cy="715963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196752"/>
            <a:ext cx="8064896" cy="5029200"/>
          </a:xfrm>
        </p:spPr>
        <p:txBody>
          <a:bodyPr/>
          <a:lstStyle/>
          <a:p>
            <a:endParaRPr lang="en-US" sz="2400" dirty="0" smtClean="0">
              <a:latin typeface="Traditional Arabic" pitchFamily="18" charset="-78"/>
              <a:cs typeface="Traditional Arabic" pitchFamily="18" charset="-78"/>
            </a:endParaRPr>
          </a:p>
          <a:p>
            <a:endParaRPr lang="en-US" sz="2400" dirty="0" smtClean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en-US" sz="2400" dirty="0" smtClean="0">
                <a:latin typeface="Traditional Arabic" pitchFamily="18" charset="-78"/>
                <a:cs typeface="Traditional Arabic" pitchFamily="18" charset="-78"/>
              </a:rPr>
              <a:t>The irreversible very long acting are phosphate esters (or Organophosphates) and all of them are lipid soluble </a:t>
            </a:r>
            <a:r>
              <a:rPr lang="en-US" sz="2400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except </a:t>
            </a:r>
            <a:r>
              <a:rPr lang="en-US" sz="2400" dirty="0" err="1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ecothiophate</a:t>
            </a:r>
            <a:r>
              <a:rPr lang="en-US" sz="2400" dirty="0" smtClean="0">
                <a:latin typeface="Traditional Arabic" pitchFamily="18" charset="-78"/>
                <a:cs typeface="Traditional Arabic" pitchFamily="18" charset="-78"/>
              </a:rPr>
              <a:t> which is polar.</a:t>
            </a:r>
          </a:p>
          <a:p>
            <a:r>
              <a:rPr lang="en-US" sz="2400" dirty="0" smtClean="0">
                <a:latin typeface="Traditional Arabic" pitchFamily="18" charset="-78"/>
                <a:cs typeface="Traditional Arabic" pitchFamily="18" charset="-78"/>
              </a:rPr>
              <a:t> Only lipid soluble drugs will have affect on the CNS e.g. </a:t>
            </a:r>
            <a:r>
              <a:rPr lang="en-US" sz="2400" dirty="0" err="1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Physostigmine</a:t>
            </a:r>
            <a:r>
              <a:rPr lang="en-US" sz="2400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.</a:t>
            </a:r>
          </a:p>
          <a:p>
            <a:r>
              <a:rPr lang="en-US" sz="2400" dirty="0" smtClean="0">
                <a:latin typeface="Traditional Arabic" pitchFamily="18" charset="-78"/>
                <a:cs typeface="Traditional Arabic" pitchFamily="18" charset="-78"/>
              </a:rPr>
              <a:t>Organophosphates toxicity causes severe </a:t>
            </a:r>
            <a:r>
              <a:rPr lang="en-US" sz="2400" dirty="0" err="1" smtClean="0">
                <a:latin typeface="Traditional Arabic" pitchFamily="18" charset="-78"/>
                <a:cs typeface="Traditional Arabic" pitchFamily="18" charset="-78"/>
              </a:rPr>
              <a:t>bradychardia</a:t>
            </a:r>
            <a:r>
              <a:rPr lang="en-US" sz="2400" dirty="0" smtClean="0">
                <a:latin typeface="Traditional Arabic" pitchFamily="18" charset="-78"/>
                <a:cs typeface="Traditional Arabic" pitchFamily="18" charset="-78"/>
              </a:rPr>
              <a:t> and hypotension, effects on CNS manifest as coma and convulsion, it causes diarrhea due to increased GIT motility.</a:t>
            </a:r>
            <a:endParaRPr lang="ar-SA" sz="24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 </a:t>
            </a:r>
            <a:r>
              <a:rPr lang="ar-SA" dirty="0" smtClean="0">
                <a:sym typeface="Wingdings" pitchFamily="2" charset="2"/>
              </a:rPr>
              <a:t> </a:t>
            </a:r>
            <a:r>
              <a:rPr lang="ar-SA" dirty="0" smtClean="0"/>
              <a:t>اختبر </a:t>
            </a:r>
            <a:r>
              <a:rPr lang="ar-SA" dirty="0" err="1" smtClean="0"/>
              <a:t>زاتك</a:t>
            </a:r>
            <a:r>
              <a:rPr lang="ar-SA" dirty="0" smtClean="0"/>
              <a:t> </a:t>
            </a:r>
            <a:r>
              <a:rPr lang="ar-SA" dirty="0" err="1" smtClean="0">
                <a:sym typeface="Wingdings" pitchFamily="2" charset="2"/>
              </a:rPr>
              <a:t>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24744"/>
            <a:ext cx="4283968" cy="5029200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Click here to start QUIZ &gt;&gt;&gt; </a:t>
            </a:r>
            <a:endParaRPr lang="ar-SA" sz="2400" dirty="0"/>
          </a:p>
        </p:txBody>
      </p:sp>
      <p:pic>
        <p:nvPicPr>
          <p:cNvPr id="2050" name="Picture 2" descr="C:\Users\أنس بن علي الزهراني\Desktop\toon388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268760"/>
            <a:ext cx="4648200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285852" y="1571612"/>
            <a:ext cx="6858000" cy="421484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What students should know:</a:t>
            </a:r>
          </a:p>
          <a:p>
            <a:pPr marL="0" indent="0">
              <a:buFont typeface="Wingdings" pitchFamily="2" charset="2"/>
              <a:buChar char="q"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Classification of indirect acting cholinomimetics</a:t>
            </a:r>
          </a:p>
          <a:p>
            <a:pPr marL="0" indent="0">
              <a:buFont typeface="Wingdings" pitchFamily="2" charset="2"/>
              <a:buChar char="q"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Mechanism of action, kinetics, dynamics and uses of  </a:t>
            </a:r>
          </a:p>
          <a:p>
            <a:pPr marL="0" indent="0">
              <a:buFont typeface="Wingdings" pitchFamily="2" charset="2"/>
              <a:buNone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    anticholinesterases</a:t>
            </a:r>
          </a:p>
          <a:p>
            <a:pPr marL="0" indent="0">
              <a:buFont typeface="Wingdings" pitchFamily="2" charset="2"/>
              <a:buChar char="q"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Adverse effects &amp; contraindications of anticholinesterases</a:t>
            </a:r>
          </a:p>
          <a:p>
            <a:pPr marL="0" indent="0">
              <a:buFont typeface="Wingdings" pitchFamily="2" charset="2"/>
              <a:buChar char="q"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Symptoms and treatment of organophosphates toxicity.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/>
        </p:nvGraphicFramePr>
        <p:xfrm>
          <a:off x="1524000" y="0"/>
          <a:ext cx="7620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6" name="رابط مستقيم 5"/>
          <p:cNvCxnSpPr/>
          <p:nvPr/>
        </p:nvCxnSpPr>
        <p:spPr bwMode="auto">
          <a:xfrm flipH="1">
            <a:off x="3059832" y="2060848"/>
            <a:ext cx="936104" cy="36004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 bwMode="auto">
          <a:xfrm>
            <a:off x="4067944" y="2060848"/>
            <a:ext cx="936104" cy="36004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/>
          <p:nvPr/>
        </p:nvCxnSpPr>
        <p:spPr bwMode="auto">
          <a:xfrm>
            <a:off x="7164288" y="2060848"/>
            <a:ext cx="0" cy="28803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153400" cy="715963"/>
          </a:xfrm>
        </p:spPr>
        <p:txBody>
          <a:bodyPr/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Indirect cholinomimetics 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(also called anticholinesterases) </a:t>
            </a:r>
            <a:b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endParaRPr lang="en-GB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1552572"/>
          </a:xfrm>
        </p:spPr>
        <p:txBody>
          <a:bodyPr/>
          <a:lstStyle/>
          <a:p>
            <a:r>
              <a:rPr lang="en-GB" sz="2000" dirty="0" smtClean="0">
                <a:solidFill>
                  <a:srgbClr val="FFFF00"/>
                </a:solidFill>
              </a:rPr>
              <a:t>Mechanism of action:</a:t>
            </a:r>
          </a:p>
          <a:p>
            <a:pPr>
              <a:buNone/>
            </a:pPr>
            <a:r>
              <a:rPr lang="en-GB" sz="2000" dirty="0" smtClean="0"/>
              <a:t>Anticholinesterases prevent hydrolysis of Ach by inhibiting acetyl cholinesterase thus increase Ach concentrations and actions at the cholinergic receptors (both nicotinic and </a:t>
            </a:r>
            <a:r>
              <a:rPr lang="en-GB" sz="2000" dirty="0" err="1" smtClean="0"/>
              <a:t>muscarinic</a:t>
            </a:r>
            <a:r>
              <a:rPr lang="en-GB" sz="2000" dirty="0" smtClean="0"/>
              <a:t>).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Anticholinesterases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are similar in structure to Ach so combine with cholinesterase instead of Ach</a:t>
            </a:r>
          </a:p>
          <a:p>
            <a:pPr>
              <a:buNone/>
            </a:pPr>
            <a:endParaRPr lang="en-GB" sz="2000" dirty="0" smtClean="0"/>
          </a:p>
          <a:p>
            <a:endParaRPr lang="en-GB" sz="2000" dirty="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228600" y="3429000"/>
            <a:ext cx="8736013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	</a:t>
            </a: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2857488" y="3286124"/>
            <a:ext cx="1066800" cy="838200"/>
          </a:xfrm>
          <a:prstGeom prst="rect">
            <a:avLst/>
          </a:prstGeom>
          <a:solidFill>
            <a:srgbClr val="FFCC66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prstShdw prst="shdw18" dist="17961" dir="135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Ach</a:t>
            </a:r>
          </a:p>
        </p:txBody>
      </p:sp>
      <p:sp>
        <p:nvSpPr>
          <p:cNvPr id="17" name="AutoShape 12"/>
          <p:cNvSpPr>
            <a:spLocks noChangeArrowheads="1"/>
          </p:cNvSpPr>
          <p:nvPr/>
        </p:nvSpPr>
        <p:spPr bwMode="auto">
          <a:xfrm>
            <a:off x="4953000" y="3571876"/>
            <a:ext cx="2743200" cy="1914524"/>
          </a:xfrm>
          <a:prstGeom prst="rightArrowCallout">
            <a:avLst>
              <a:gd name="adj1" fmla="val 28289"/>
              <a:gd name="adj2" fmla="val 28289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Nicotinic </a:t>
            </a:r>
          </a:p>
          <a:p>
            <a:pPr algn="ctr">
              <a:defRPr/>
            </a:pPr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receptors</a:t>
            </a:r>
          </a:p>
          <a:p>
            <a:pPr algn="ctr">
              <a:defRPr/>
            </a:pPr>
            <a:endParaRPr lang="en-US" sz="1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US" sz="1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&amp;</a:t>
            </a:r>
          </a:p>
          <a:p>
            <a:pPr algn="ctr">
              <a:defRPr/>
            </a:pPr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Muscarinic</a:t>
            </a:r>
          </a:p>
          <a:p>
            <a:pPr algn="ctr">
              <a:defRPr/>
            </a:pPr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receptors</a:t>
            </a:r>
          </a:p>
          <a:p>
            <a:pPr algn="ctr">
              <a:defRPr/>
            </a:pPr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7696200" y="4357694"/>
            <a:ext cx="1447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Effects     </a:t>
            </a:r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000496" y="3786190"/>
            <a:ext cx="838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>
            <a:prstShdw prst="shdw18" dist="17961" dir="135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>
              <a:defRPr/>
            </a:pPr>
            <a:endParaRPr lang="en-US" sz="1400"/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152400" y="4191000"/>
            <a:ext cx="2133584" cy="685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>
                <a:solidFill>
                  <a:srgbClr val="FFFF00"/>
                </a:solidFill>
              </a:rPr>
              <a:t>cholinesterase</a:t>
            </a: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2357422" y="5791200"/>
            <a:ext cx="2747978" cy="70963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 err="1">
                <a:solidFill>
                  <a:srgbClr val="FFFF00"/>
                </a:solidFill>
              </a:rPr>
              <a:t>Choline</a:t>
            </a:r>
            <a:r>
              <a:rPr lang="en-US" sz="1400" b="1" dirty="0">
                <a:solidFill>
                  <a:srgbClr val="FFFF00"/>
                </a:solidFill>
              </a:rPr>
              <a:t> + Acetate</a:t>
            </a:r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 flipH="1">
            <a:off x="3571868" y="4214818"/>
            <a:ext cx="45719" cy="142398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prstShdw prst="shdw17" dist="17961" dir="13500000">
              <a:srgbClr val="000000"/>
            </a:prstShdw>
          </a:effectLst>
        </p:spPr>
        <p:txBody>
          <a:bodyPr/>
          <a:lstStyle/>
          <a:p>
            <a:endParaRPr lang="en-GB" sz="1400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 flipH="1">
            <a:off x="928662" y="4071942"/>
            <a:ext cx="685800" cy="9144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>
            <a:prstShdw prst="shdw17" dist="17961" dir="13500000">
              <a:srgbClr val="99003D"/>
            </a:prstShdw>
          </a:effectLst>
        </p:spPr>
        <p:txBody>
          <a:bodyPr/>
          <a:lstStyle/>
          <a:p>
            <a:endParaRPr lang="en-GB" sz="1400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928662" y="4071942"/>
            <a:ext cx="685800" cy="10668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>
            <a:prstShdw prst="shdw17" dist="17961" dir="13500000">
              <a:srgbClr val="99003D"/>
            </a:prstShdw>
          </a:effectLst>
        </p:spPr>
        <p:txBody>
          <a:bodyPr/>
          <a:lstStyle/>
          <a:p>
            <a:endParaRPr lang="en-GB" sz="1400"/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0" y="3786191"/>
            <a:ext cx="31432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Anticholinesterases   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90600" y="857232"/>
            <a:ext cx="8153400" cy="715963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Pharmacological effects of anticholinesterases</a:t>
            </a:r>
            <a:br>
              <a:rPr lang="en-US" sz="2400" b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GB" sz="2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766754"/>
          </a:xfrm>
        </p:spPr>
        <p:txBody>
          <a:bodyPr/>
          <a:lstStyle/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ALL Anticholinesterases have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muscarinic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and nicotinic actions </a:t>
            </a:r>
            <a:r>
              <a:rPr lang="en-US" sz="1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(N &amp; M actions) and some have CNS effects (only lipid soluble drugs).</a:t>
            </a:r>
          </a:p>
          <a:p>
            <a:endParaRPr lang="en-GB" sz="1800" dirty="0"/>
          </a:p>
        </p:txBody>
      </p:sp>
      <p:graphicFrame>
        <p:nvGraphicFramePr>
          <p:cNvPr id="7" name="جدول 6"/>
          <p:cNvGraphicFramePr>
            <a:graphicFrameLocks noGrp="1"/>
          </p:cNvGraphicFramePr>
          <p:nvPr/>
        </p:nvGraphicFramePr>
        <p:xfrm>
          <a:off x="214282" y="2428868"/>
          <a:ext cx="8715436" cy="3447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4357718"/>
              </a:tblGrid>
              <a:tr h="364955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Nicotinic actions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CNS actions</a:t>
                      </a:r>
                      <a:endParaRPr lang="en-GB" dirty="0"/>
                    </a:p>
                  </a:txBody>
                  <a:tcPr/>
                </a:tc>
              </a:tr>
              <a:tr h="2992631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buFontTx/>
                        <a:buNone/>
                      </a:pPr>
                      <a:r>
                        <a:rPr lang="en-US" sz="1800" b="1" dirty="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Neuromuscular junction</a:t>
                      </a:r>
                    </a:p>
                    <a:p>
                      <a:pPr>
                        <a:lnSpc>
                          <a:spcPct val="90000"/>
                        </a:lnSpc>
                        <a:buFont typeface="Wingdings" pitchFamily="2" charset="2"/>
                        <a:buNone/>
                      </a:pPr>
                      <a:r>
                        <a:rPr lang="en-US" sz="18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Therapeutic dose: </a:t>
                      </a: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muscle contraction</a:t>
                      </a:r>
                    </a:p>
                    <a:p>
                      <a:pPr>
                        <a:lnSpc>
                          <a:spcPct val="90000"/>
                        </a:lnSpc>
                        <a:buFont typeface="Wingdings" pitchFamily="2" charset="2"/>
                        <a:buNone/>
                      </a:pPr>
                      <a:r>
                        <a:rPr lang="en-US" sz="18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Toxic dose: </a:t>
                      </a: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relaxation or paralysis of skeletal muscles.</a:t>
                      </a:r>
                    </a:p>
                    <a:p>
                      <a:pPr>
                        <a:lnSpc>
                          <a:spcPct val="120000"/>
                        </a:lnSpc>
                        <a:buFontTx/>
                        <a:buNone/>
                      </a:pPr>
                      <a:r>
                        <a:rPr lang="en-US" sz="1800" b="1" dirty="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Ganglia:</a:t>
                      </a: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stimulation of sympathetic and parasympathetic ganglia</a:t>
                      </a:r>
                      <a:endParaRPr lang="en-US" sz="1800" b="1" dirty="0" smtClean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20000"/>
                        </a:lnSpc>
                        <a:buFontTx/>
                        <a:buNone/>
                      </a:pPr>
                      <a:r>
                        <a:rPr lang="en-US" sz="1800" b="1" dirty="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Adrenal medulla</a:t>
                      </a: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 release of </a:t>
                      </a:r>
                      <a:r>
                        <a:rPr lang="en-US" sz="1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catecholamines</a:t>
                      </a: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it-IT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adrenaline,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noradrenaline</a:t>
                      </a:r>
                      <a:r>
                        <a:rPr lang="it-IT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 </a:t>
                      </a:r>
                      <a:r>
                        <a:rPr lang="it-IT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dopamine)</a:t>
                      </a: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1800" b="1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rgbClr val="FF0066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(excitation, convulsion, respiratory failure, coma).</a:t>
                      </a:r>
                    </a:p>
                    <a:p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only for lipid soluble anticholinesterases</a:t>
                      </a:r>
                    </a:p>
                    <a:p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e.g. </a:t>
                      </a:r>
                      <a:r>
                        <a:rPr lang="en-GB" sz="1800" b="1" kern="12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physostigmine</a:t>
                      </a: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&amp; </a:t>
                      </a:r>
                      <a:r>
                        <a:rPr lang="en-GB" sz="18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phosphate</a:t>
                      </a:r>
                      <a:r>
                        <a:rPr lang="en-GB" sz="1800" b="1" kern="1200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GB" sz="18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ester</a:t>
                      </a: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GB" sz="18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(except </a:t>
                      </a:r>
                      <a:r>
                        <a:rPr lang="en-GB" sz="1800" b="1" kern="12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ecothiophate</a:t>
                      </a:r>
                      <a:r>
                        <a:rPr lang="en-GB" sz="18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that is polar). </a:t>
                      </a:r>
                    </a:p>
                    <a:p>
                      <a:endParaRPr lang="en-GB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642910" y="785794"/>
            <a:ext cx="8153400" cy="715963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Muscarinic actions</a:t>
            </a:r>
            <a:b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en-GB" dirty="0"/>
          </a:p>
        </p:txBody>
      </p:sp>
      <p:graphicFrame>
        <p:nvGraphicFramePr>
          <p:cNvPr id="7" name="Group 37"/>
          <p:cNvGraphicFramePr>
            <a:graphicFrameLocks noGrp="1"/>
          </p:cNvGraphicFramePr>
          <p:nvPr>
            <p:ph sz="half" idx="4294967295"/>
          </p:nvPr>
        </p:nvGraphicFramePr>
        <p:xfrm>
          <a:off x="214282" y="1428736"/>
          <a:ext cx="8715436" cy="4931283"/>
        </p:xfrm>
        <a:graphic>
          <a:graphicData uri="http://schemas.openxmlformats.org/drawingml/2006/table">
            <a:tbl>
              <a:tblPr rtl="1">
                <a:tableStyleId>{284E427A-3D55-4303-BF80-6455036E1DE7}</a:tableStyleId>
              </a:tblPr>
              <a:tblGrid>
                <a:gridCol w="6832306"/>
                <a:gridCol w="1883130"/>
              </a:tblGrid>
              <a:tr h="353718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u="none" strike="noStrike" cap="none" spc="50" normalizeH="0" baseline="0" dirty="0" smtClean="0">
                          <a:ln w="12700" cmpd="sng">
                            <a:solidFill>
                              <a:schemeClr val="accent6">
                                <a:satMod val="120000"/>
                                <a:shade val="80000"/>
                              </a:schemeClr>
                            </a:solidFill>
                            <a:prstDash val="solid"/>
                          </a:ln>
                          <a:solidFill>
                            <a:schemeClr val="accent6">
                              <a:tint val="1000"/>
                            </a:schemeClr>
                          </a:solidFill>
                          <a:effectLst>
                            <a:glow rad="53100">
                              <a:schemeClr val="accent6">
                                <a:satMod val="180000"/>
                                <a:alpha val="30000"/>
                              </a:schemeClr>
                            </a:glow>
                          </a:effectLst>
                        </a:rPr>
                        <a:t>Cholinergic actions</a:t>
                      </a:r>
                      <a:endParaRPr kumimoji="0" lang="en-US" sz="2400" b="1" i="0" u="none" strike="noStrike" cap="none" spc="50" normalizeH="0" baseline="0" dirty="0" smtClean="0">
                        <a:ln w="12700" cmpd="sng">
                          <a:solidFill>
                            <a:schemeClr val="accent6">
                              <a:satMod val="120000"/>
                              <a:shade val="80000"/>
                            </a:schemeClr>
                          </a:solidFill>
                          <a:prstDash val="solid"/>
                        </a:ln>
                        <a:solidFill>
                          <a:schemeClr val="accent6">
                            <a:tint val="1000"/>
                          </a:schemeClr>
                        </a:solidFill>
                        <a:effectLst>
                          <a:glow rad="53100">
                            <a:schemeClr val="accent6">
                              <a:satMod val="180000"/>
                              <a:alpha val="30000"/>
                            </a:schemeClr>
                          </a:glow>
                        </a:effectLst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u="none" strike="noStrike" cap="none" spc="50" normalizeH="0" baseline="0" dirty="0" smtClean="0">
                          <a:ln w="12700" cmpd="sng">
                            <a:solidFill>
                              <a:schemeClr val="accent6">
                                <a:satMod val="120000"/>
                                <a:shade val="80000"/>
                              </a:schemeClr>
                            </a:solidFill>
                            <a:prstDash val="solid"/>
                          </a:ln>
                          <a:solidFill>
                            <a:schemeClr val="accent6">
                              <a:tint val="1000"/>
                            </a:schemeClr>
                          </a:solidFill>
                          <a:effectLst>
                            <a:glow rad="53100">
                              <a:schemeClr val="accent6">
                                <a:satMod val="180000"/>
                                <a:alpha val="30000"/>
                              </a:schemeClr>
                            </a:glow>
                          </a:effectLst>
                        </a:rPr>
                        <a:t>Organs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/>
                </a:tc>
              </a:tr>
              <a:tr h="940577">
                <a:tc>
                  <a:txBody>
                    <a:bodyPr/>
                    <a:lstStyle/>
                    <a:p>
                      <a:pPr marL="533400" marR="0" lvl="0" indent="-533400" algn="just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Contraction of circular muscle of iris (</a:t>
                      </a:r>
                      <a:r>
                        <a:rPr kumimoji="0" lang="en-US" sz="2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miosis</a:t>
                      </a: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)(</a:t>
                      </a: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M3</a:t>
                      </a: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</a:p>
                    <a:p>
                      <a:pPr marL="533400" marR="0" lvl="0" indent="-533400" algn="just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Contraction of </a:t>
                      </a:r>
                      <a:r>
                        <a:rPr kumimoji="0" lang="en-US" sz="2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ciliary</a:t>
                      </a: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muscles for near vision (</a:t>
                      </a: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M3</a:t>
                      </a: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</a:p>
                    <a:p>
                      <a:pPr marL="533400" marR="0" lvl="0" indent="-533400" algn="just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Decrease in intraocular pressure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u="none" strike="noStrike" cap="none" spc="0" normalizeH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Eye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spc="0" normalizeH="0" baseline="0" dirty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636037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bradycardia</a:t>
                      </a: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(heart rate ) (</a:t>
                      </a: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M2</a:t>
                      </a: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Release of NO (EDRF)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u="none" strike="noStrike" cap="none" spc="0" normalizeH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Heart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u="none" strike="noStrike" cap="none" spc="0" normalizeH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endothelium</a:t>
                      </a:r>
                      <a:endParaRPr kumimoji="0" lang="en-US" sz="2200" b="0" i="0" u="none" strike="noStrike" cap="none" spc="0" normalizeH="0" baseline="0" dirty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6360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Constriction of bronchial smooth muscles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Increase bronchial secretion </a:t>
                      </a: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M3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u="none" strike="noStrike" cap="none" spc="0" normalizeH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Lung</a:t>
                      </a:r>
                      <a:endParaRPr kumimoji="0" lang="en-US" sz="2200" b="0" i="0" u="none" strike="noStrike" cap="none" spc="0" normalizeH="0" baseline="0" dirty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9405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Increased motility (peristalsis)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Increased secretion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Relaxation of sphincter  </a:t>
                      </a: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M3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u="none" strike="noStrike" cap="none" spc="0" normalizeH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GIT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spc="0" normalizeH="0" baseline="0" dirty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6360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Contraction of muscles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Relaxation of sphincter </a:t>
                      </a: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M3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u="none" strike="noStrike" cap="none" spc="0" normalizeH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Urinary bladder</a:t>
                      </a:r>
                      <a:endParaRPr kumimoji="0" lang="en-US" sz="2200" b="0" i="0" u="none" strike="noStrike" cap="none" spc="0" normalizeH="0" baseline="0" dirty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5719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Increase of sweat, saliva, </a:t>
                      </a:r>
                      <a:r>
                        <a:rPr kumimoji="0" lang="en-US" sz="2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lacrimal</a:t>
                      </a: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bronchial, intestinal secretions </a:t>
                      </a: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M3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u="none" strike="noStrike" cap="none" spc="0" normalizeH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Exocrine glands</a:t>
                      </a:r>
                      <a:endParaRPr kumimoji="0" lang="en-US" sz="2200" b="0" i="0" u="none" strike="noStrike" cap="none" spc="0" normalizeH="0" baseline="0" dirty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40"/>
          <p:cNvGraphicFramePr>
            <a:graphicFrameLocks noGrp="1"/>
          </p:cNvGraphicFramePr>
          <p:nvPr/>
        </p:nvGraphicFramePr>
        <p:xfrm>
          <a:off x="357157" y="1142984"/>
          <a:ext cx="8358279" cy="5303520"/>
        </p:xfrm>
        <a:graphic>
          <a:graphicData uri="http://schemas.openxmlformats.org/drawingml/2006/table">
            <a:tbl>
              <a:tblPr rtl="1"/>
              <a:tblGrid>
                <a:gridCol w="2719458"/>
                <a:gridCol w="1409691"/>
                <a:gridCol w="1928800"/>
                <a:gridCol w="2300330"/>
              </a:tblGrid>
              <a:tr h="4434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823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Uses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823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Kinetics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3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823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Drug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623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for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diagnosis </a:t>
                      </a: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of myasthenia gravis (MG).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NOT absorbed orally (given by injection).</a:t>
                      </a:r>
                      <a:endParaRPr lang="en-US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(5-15 min.)</a:t>
                      </a:r>
                    </a:p>
                    <a:p>
                      <a:pPr marL="609600" indent="-609600" algn="ctr">
                        <a:lnSpc>
                          <a:spcPct val="95000"/>
                        </a:lnSpc>
                        <a:buClr>
                          <a:srgbClr val="FF0066"/>
                        </a:buClr>
                      </a:pP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-alcohol</a:t>
                      </a:r>
                    </a:p>
                    <a:p>
                      <a:pPr marL="609600" marR="0" lvl="0" indent="-60960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66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-Polar.</a:t>
                      </a:r>
                    </a:p>
                    <a:p>
                      <a:pPr marL="609600" indent="-609600" algn="l">
                        <a:lnSpc>
                          <a:spcPct val="95000"/>
                        </a:lnSpc>
                        <a:buClr>
                          <a:srgbClr val="FF0066"/>
                        </a:buClr>
                      </a:pPr>
                      <a:endParaRPr lang="en-US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Nicotinic &amp;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muscarinic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82308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(M,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823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Edrophonium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8230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8230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56670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Myasthenia gravis treatment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Paralytic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ileus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Urinary retention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Curare toxicity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Nicotinic &amp; muscarinic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82308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(M, 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823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Pyridostigmine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8230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Carbamate</a:t>
                      </a: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esters)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dirty="0" smtClean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7110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Myasthenia gravis treatment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Nicotinic &amp;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muscarinic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82308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(M, N)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823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823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Ambenonium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8230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Carbamate</a:t>
                      </a: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esters)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8230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مربع نص 5"/>
          <p:cNvSpPr txBox="1"/>
          <p:nvPr/>
        </p:nvSpPr>
        <p:spPr>
          <a:xfrm>
            <a:off x="2357422" y="428604"/>
            <a:ext cx="5429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Reversible anticholinesterases</a:t>
            </a:r>
            <a:endParaRPr lang="en-GB" sz="3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40"/>
          <p:cNvGraphicFramePr>
            <a:graphicFrameLocks noGrp="1"/>
          </p:cNvGraphicFramePr>
          <p:nvPr/>
        </p:nvGraphicFramePr>
        <p:xfrm>
          <a:off x="304800" y="1285860"/>
          <a:ext cx="8624918" cy="5027544"/>
        </p:xfrm>
        <a:graphic>
          <a:graphicData uri="http://schemas.openxmlformats.org/drawingml/2006/table">
            <a:tbl>
              <a:tblPr rtl="1"/>
              <a:tblGrid>
                <a:gridCol w="2558761"/>
                <a:gridCol w="2526629"/>
                <a:gridCol w="1448940"/>
                <a:gridCol w="2090588"/>
              </a:tblGrid>
              <a:tr h="4523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823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Uses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823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Kinetics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3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823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Drug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807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Myasthenia gravis treatment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Paralytic ileus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Urinary retention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Curare toxicity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(prominent on GIT &amp; urinary tract).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0.5-2hr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Polar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(Can be used orally)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Nicotinic &amp; muscarinic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82308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M, 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(No CNS effect)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C82308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823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Neostigmine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823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Carbamate</a:t>
                      </a: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esters)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(Quaternary ammonium comp.)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8230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4530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Glaucoma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Atropine toxicity</a:t>
                      </a: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(atropine is </a:t>
                      </a:r>
                      <a:r>
                        <a:rPr lang="en-US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anticholinergic</a:t>
                      </a: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drug)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0.5-2hr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823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Lipid soluble(non polar)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(Good oral absorption)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8230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Nicotinic &amp;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muscarinic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823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M, N, &amp;  CNS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8230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Physostigmine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8230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Carbamate</a:t>
                      </a: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esters)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(Tertiary ammonium comp.)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8230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مربع نص 2"/>
          <p:cNvSpPr txBox="1"/>
          <p:nvPr/>
        </p:nvSpPr>
        <p:spPr>
          <a:xfrm>
            <a:off x="2357422" y="500042"/>
            <a:ext cx="54292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Reversible anticholinesterases</a:t>
            </a:r>
            <a:endParaRPr lang="en-GB" sz="32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1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395536" y="1556792"/>
            <a:ext cx="3854802" cy="45243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Mechanism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Irreversible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anticholinesterase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Binds to cholinesterase by strong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covalent bond.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Have very long duration of action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Aging make bond extremely stable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All are highly lipid soluble except </a:t>
            </a:r>
            <a:r>
              <a:rPr lang="en-US" b="1" dirty="0" err="1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ecothiophate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Used for glaucoma</a:t>
            </a:r>
            <a:endParaRPr lang="en-GB" dirty="0"/>
          </a:p>
        </p:txBody>
      </p:sp>
      <p:sp>
        <p:nvSpPr>
          <p:cNvPr id="7" name="مستطيل 6"/>
          <p:cNvSpPr/>
          <p:nvPr/>
        </p:nvSpPr>
        <p:spPr>
          <a:xfrm>
            <a:off x="4283968" y="1556792"/>
            <a:ext cx="4500594" cy="452431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Organophosphates toxicity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(Pesticide Toxicity)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b="1" dirty="0" smtClean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Sever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bradycardia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hypotension.</a:t>
            </a:r>
          </a:p>
          <a:p>
            <a:pPr>
              <a:lnSpc>
                <a:spcPct val="90000"/>
              </a:lnSpc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Bronchospasm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Increased GIT motility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cramps &amp; diarrhea.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CNS effects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convulsion, coma and respiratory failure.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Initial twitching of skeletal muscles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muscle weakness &amp; paralysis.</a:t>
            </a:r>
          </a:p>
          <a:p>
            <a:pPr>
              <a:lnSpc>
                <a:spcPct val="120000"/>
              </a:lnSpc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051720" y="0"/>
            <a:ext cx="5234354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Indirect Cholinomimetics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Organophosphorous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compounds)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">
  <a:themeElements>
    <a:clrScheme name="powerpoint-template-24 11">
      <a:dk1>
        <a:srgbClr val="4D4D4D"/>
      </a:dk1>
      <a:lt1>
        <a:srgbClr val="FFFFFF"/>
      </a:lt1>
      <a:dk2>
        <a:srgbClr val="4D4D4D"/>
      </a:dk2>
      <a:lt2>
        <a:srgbClr val="8C1006"/>
      </a:lt2>
      <a:accent1>
        <a:srgbClr val="FF5000"/>
      </a:accent1>
      <a:accent2>
        <a:srgbClr val="FF725E"/>
      </a:accent2>
      <a:accent3>
        <a:srgbClr val="FFFFFF"/>
      </a:accent3>
      <a:accent4>
        <a:srgbClr val="404040"/>
      </a:accent4>
      <a:accent5>
        <a:srgbClr val="FFB3AA"/>
      </a:accent5>
      <a:accent6>
        <a:srgbClr val="E76754"/>
      </a:accent6>
      <a:hlink>
        <a:srgbClr val="FF4D4D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C75F06"/>
        </a:lt2>
        <a:accent1>
          <a:srgbClr val="E07D06"/>
        </a:accent1>
        <a:accent2>
          <a:srgbClr val="F2A016"/>
        </a:accent2>
        <a:accent3>
          <a:srgbClr val="FFFFFF"/>
        </a:accent3>
        <a:accent4>
          <a:srgbClr val="404040"/>
        </a:accent4>
        <a:accent5>
          <a:srgbClr val="EDBFAA"/>
        </a:accent5>
        <a:accent6>
          <a:srgbClr val="DB9113"/>
        </a:accent6>
        <a:hlink>
          <a:srgbClr val="F7C91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CE5C16"/>
        </a:lt2>
        <a:accent1>
          <a:srgbClr val="E3852B"/>
        </a:accent1>
        <a:accent2>
          <a:srgbClr val="E79235"/>
        </a:accent2>
        <a:accent3>
          <a:srgbClr val="FFFFFF"/>
        </a:accent3>
        <a:accent4>
          <a:srgbClr val="404040"/>
        </a:accent4>
        <a:accent5>
          <a:srgbClr val="EFC2AC"/>
        </a:accent5>
        <a:accent6>
          <a:srgbClr val="D1842F"/>
        </a:accent6>
        <a:hlink>
          <a:srgbClr val="F09E3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D5D16"/>
        </a:lt2>
        <a:accent1>
          <a:srgbClr val="ED5B10"/>
        </a:accent1>
        <a:accent2>
          <a:srgbClr val="F5A526"/>
        </a:accent2>
        <a:accent3>
          <a:srgbClr val="FFFFFF"/>
        </a:accent3>
        <a:accent4>
          <a:srgbClr val="404040"/>
        </a:accent4>
        <a:accent5>
          <a:srgbClr val="F4B5AA"/>
        </a:accent5>
        <a:accent6>
          <a:srgbClr val="DE9521"/>
        </a:accent6>
        <a:hlink>
          <a:srgbClr val="FABD4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B33617"/>
        </a:lt2>
        <a:accent1>
          <a:srgbClr val="DC6900"/>
        </a:accent1>
        <a:accent2>
          <a:srgbClr val="ED9500"/>
        </a:accent2>
        <a:accent3>
          <a:srgbClr val="FFFFFF"/>
        </a:accent3>
        <a:accent4>
          <a:srgbClr val="404040"/>
        </a:accent4>
        <a:accent5>
          <a:srgbClr val="EBB9AA"/>
        </a:accent5>
        <a:accent6>
          <a:srgbClr val="D78700"/>
        </a:accent6>
        <a:hlink>
          <a:srgbClr val="F8BE1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FE3902"/>
        </a:lt2>
        <a:accent1>
          <a:srgbClr val="FF6B03"/>
        </a:accent1>
        <a:accent2>
          <a:srgbClr val="FF8308"/>
        </a:accent2>
        <a:accent3>
          <a:srgbClr val="FFFFFF"/>
        </a:accent3>
        <a:accent4>
          <a:srgbClr val="404040"/>
        </a:accent4>
        <a:accent5>
          <a:srgbClr val="FFBAAA"/>
        </a:accent5>
        <a:accent6>
          <a:srgbClr val="E77606"/>
        </a:accent6>
        <a:hlink>
          <a:srgbClr val="FFA90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BF1D18"/>
        </a:lt2>
        <a:accent1>
          <a:srgbClr val="CF0E09"/>
        </a:accent1>
        <a:accent2>
          <a:srgbClr val="E92147"/>
        </a:accent2>
        <a:accent3>
          <a:srgbClr val="FFFFFF"/>
        </a:accent3>
        <a:accent4>
          <a:srgbClr val="404040"/>
        </a:accent4>
        <a:accent5>
          <a:srgbClr val="E4AAAA"/>
        </a:accent5>
        <a:accent6>
          <a:srgbClr val="D31D3F"/>
        </a:accent6>
        <a:hlink>
          <a:srgbClr val="F4842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C7271E"/>
        </a:lt2>
        <a:accent1>
          <a:srgbClr val="CF0E09"/>
        </a:accent1>
        <a:accent2>
          <a:srgbClr val="E92147"/>
        </a:accent2>
        <a:accent3>
          <a:srgbClr val="FFFFFF"/>
        </a:accent3>
        <a:accent4>
          <a:srgbClr val="404040"/>
        </a:accent4>
        <a:accent5>
          <a:srgbClr val="E4AAAA"/>
        </a:accent5>
        <a:accent6>
          <a:srgbClr val="D31D3F"/>
        </a:accent6>
        <a:hlink>
          <a:srgbClr val="F4842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8C1006"/>
        </a:lt2>
        <a:accent1>
          <a:srgbClr val="FF5000"/>
        </a:accent1>
        <a:accent2>
          <a:srgbClr val="FF725E"/>
        </a:accent2>
        <a:accent3>
          <a:srgbClr val="FFFFFF"/>
        </a:accent3>
        <a:accent4>
          <a:srgbClr val="404040"/>
        </a:accent4>
        <a:accent5>
          <a:srgbClr val="FFB3AA"/>
        </a:accent5>
        <a:accent6>
          <a:srgbClr val="E76754"/>
        </a:accent6>
        <a:hlink>
          <a:srgbClr val="FF4D4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620000"/>
        </a:lt2>
        <a:accent1>
          <a:srgbClr val="9F0000"/>
        </a:accent1>
        <a:accent2>
          <a:srgbClr val="CE0000"/>
        </a:accent2>
        <a:accent3>
          <a:srgbClr val="FFFFFF"/>
        </a:accent3>
        <a:accent4>
          <a:srgbClr val="404040"/>
        </a:accent4>
        <a:accent5>
          <a:srgbClr val="CDAAAA"/>
        </a:accent5>
        <a:accent6>
          <a:srgbClr val="BA0000"/>
        </a:accent6>
        <a:hlink>
          <a:srgbClr val="FFD0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506</TotalTime>
  <Words>779</Words>
  <Application>Microsoft Office PowerPoint</Application>
  <PresentationFormat>عرض على الشاشة (3:4)‏</PresentationFormat>
  <Paragraphs>208</Paragraphs>
  <Slides>13</Slides>
  <Notes>3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powerpoint-template</vt:lpstr>
      <vt:lpstr>INDIRECT CHOLINOMIMETICS</vt:lpstr>
      <vt:lpstr>الشريحة 2</vt:lpstr>
      <vt:lpstr>الشريحة 3</vt:lpstr>
      <vt:lpstr>Indirect cholinomimetics  (also called anticholinesterases)  </vt:lpstr>
      <vt:lpstr>Pharmacological effects of anticholinesterases </vt:lpstr>
      <vt:lpstr>Muscarinic actions </vt:lpstr>
      <vt:lpstr>الشريحة 7</vt:lpstr>
      <vt:lpstr>الشريحة 8</vt:lpstr>
      <vt:lpstr>الشريحة 9</vt:lpstr>
      <vt:lpstr>Treatment of organophosphate toxicity </vt:lpstr>
      <vt:lpstr>Summary</vt:lpstr>
      <vt:lpstr>Summary</vt:lpstr>
      <vt:lpstr>  اختبر زاتك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INDIRECT CHOLINOMIMETICS</dc:title>
  <dc:creator>TOSHIBA</dc:creator>
  <cp:lastModifiedBy>TOSHIBA</cp:lastModifiedBy>
  <cp:revision>45</cp:revision>
  <dcterms:created xsi:type="dcterms:W3CDTF">2014-12-19T11:15:41Z</dcterms:created>
  <dcterms:modified xsi:type="dcterms:W3CDTF">2014-12-27T14:58:49Z</dcterms:modified>
</cp:coreProperties>
</file>