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77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043B-2E37-408E-9BFE-A0166BC33D9A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RESPIRATORY BLOCK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LUNG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relationshipsofrightrootofl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78123"/>
            <a:ext cx="4114800" cy="5151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2590800"/>
            <a:ext cx="248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Superior lobar bronchus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352800"/>
            <a:ext cx="238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Inferior lobar bronchus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4191000"/>
            <a:ext cx="186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Pulmonary artery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214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Superior pulmonary </a:t>
            </a:r>
          </a:p>
          <a:p>
            <a:r>
              <a:rPr lang="en-US" b="1" dirty="0" smtClean="0"/>
              <a:t>vein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953000"/>
            <a:ext cx="199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Inferior pulmonary</a:t>
            </a:r>
          </a:p>
          <a:p>
            <a:r>
              <a:rPr lang="en-US" b="1" dirty="0" smtClean="0"/>
              <a:t> vein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867400"/>
            <a:ext cx="198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Cardiac impression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800600" y="3429000"/>
            <a:ext cx="2286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518160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Esophagus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810000" y="4800600"/>
            <a:ext cx="457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733800" y="2362200"/>
            <a:ext cx="381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33800" y="2590800"/>
            <a:ext cx="320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6200" y="4724400"/>
            <a:ext cx="320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5" idx="1"/>
          </p:cNvCxnSpPr>
          <p:nvPr/>
        </p:nvCxnSpPr>
        <p:spPr>
          <a:xfrm rot="10800000" flipV="1">
            <a:off x="4572000" y="2775466"/>
            <a:ext cx="1905000" cy="6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1"/>
          </p:cNvCxnSpPr>
          <p:nvPr/>
        </p:nvCxnSpPr>
        <p:spPr>
          <a:xfrm rot="10800000" flipV="1">
            <a:off x="4648200" y="3537466"/>
            <a:ext cx="1905000" cy="7297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1"/>
          </p:cNvCxnSpPr>
          <p:nvPr/>
        </p:nvCxnSpPr>
        <p:spPr>
          <a:xfrm rot="10800000">
            <a:off x="4343400" y="3962400"/>
            <a:ext cx="2590800" cy="413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>
            <a:off x="2147767" y="4209366"/>
            <a:ext cx="2043233" cy="134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</p:cNvCxnSpPr>
          <p:nvPr/>
        </p:nvCxnSpPr>
        <p:spPr>
          <a:xfrm flipV="1">
            <a:off x="1991827" y="4800600"/>
            <a:ext cx="2580173" cy="4755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1"/>
          </p:cNvCxnSpPr>
          <p:nvPr/>
        </p:nvCxnSpPr>
        <p:spPr>
          <a:xfrm rot="10800000">
            <a:off x="4876800" y="3733800"/>
            <a:ext cx="2209800" cy="1632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</p:cNvCxnSpPr>
          <p:nvPr/>
        </p:nvCxnSpPr>
        <p:spPr>
          <a:xfrm flipV="1">
            <a:off x="1989071" y="5410200"/>
            <a:ext cx="1287529" cy="6418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1879" y="6368534"/>
            <a:ext cx="162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Oblique fissure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3" idx="3"/>
          </p:cNvCxnSpPr>
          <p:nvPr/>
        </p:nvCxnSpPr>
        <p:spPr>
          <a:xfrm flipV="1">
            <a:off x="2143477" y="5731133"/>
            <a:ext cx="1285523" cy="8220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5765" y="3001665"/>
            <a:ext cx="18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Transverse fissure</a:t>
            </a:r>
            <a:endParaRPr lang="en-US" b="1" dirty="0"/>
          </a:p>
        </p:txBody>
      </p:sp>
      <p:cxnSp>
        <p:nvCxnSpPr>
          <p:cNvPr id="24" name="Straight Arrow Connector 23"/>
          <p:cNvCxnSpPr>
            <a:stCxn id="20" idx="3"/>
          </p:cNvCxnSpPr>
          <p:nvPr/>
        </p:nvCxnSpPr>
        <p:spPr>
          <a:xfrm>
            <a:off x="2116088" y="3186331"/>
            <a:ext cx="1389112" cy="13740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 animBg="1"/>
      <p:bldP spid="12" grpId="0"/>
      <p:bldP spid="14" grpId="0" animBg="1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LUNG</a:t>
            </a:r>
            <a:endParaRPr lang="en-US" dirty="0"/>
          </a:p>
        </p:txBody>
      </p:sp>
      <p:pic>
        <p:nvPicPr>
          <p:cNvPr id="5" name="Picture 5" descr="relationshipswithleftrootofl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88" y="1406493"/>
            <a:ext cx="4224312" cy="5238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2514600"/>
            <a:ext cx="122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Aortic arch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4419600"/>
            <a:ext cx="198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Cardiac impression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62484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Lingula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0480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Bronchus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962400"/>
            <a:ext cx="1682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Inferior</a:t>
            </a:r>
          </a:p>
          <a:p>
            <a:r>
              <a:rPr lang="en-US" b="1" dirty="0"/>
              <a:t>p</a:t>
            </a:r>
            <a:r>
              <a:rPr lang="en-US" b="1" dirty="0" smtClean="0"/>
              <a:t>ulmonary vein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2438400"/>
            <a:ext cx="186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Pulmonary artery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3352800"/>
            <a:ext cx="214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Superior pulmonary </a:t>
            </a:r>
          </a:p>
          <a:p>
            <a:r>
              <a:rPr lang="en-US" b="1" dirty="0" smtClean="0"/>
              <a:t>vein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1760518" y="3232666"/>
            <a:ext cx="2049482" cy="3487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rot="10800000" flipV="1">
            <a:off x="4114800" y="2623066"/>
            <a:ext cx="2819400" cy="6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</p:cNvCxnSpPr>
          <p:nvPr/>
        </p:nvCxnSpPr>
        <p:spPr>
          <a:xfrm rot="10800000" flipV="1">
            <a:off x="4114800" y="3675966"/>
            <a:ext cx="2667000" cy="2102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1987184" y="4285566"/>
            <a:ext cx="1441816" cy="578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</p:cNvCxnSpPr>
          <p:nvPr/>
        </p:nvCxnSpPr>
        <p:spPr>
          <a:xfrm flipH="1">
            <a:off x="5396682" y="4604266"/>
            <a:ext cx="1537518" cy="4688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1"/>
          </p:cNvCxnSpPr>
          <p:nvPr/>
        </p:nvCxnSpPr>
        <p:spPr>
          <a:xfrm rot="10800000">
            <a:off x="5943600" y="6248400"/>
            <a:ext cx="137160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" y="5715000"/>
            <a:ext cx="1671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Area related to </a:t>
            </a:r>
          </a:p>
          <a:p>
            <a:r>
              <a:rPr lang="en-US" b="1" dirty="0" smtClean="0"/>
              <a:t>diaphragm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>
          <a:xfrm flipV="1">
            <a:off x="2280763" y="5791200"/>
            <a:ext cx="1376837" cy="2469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83364" y="5073134"/>
            <a:ext cx="211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Pulmonary ligament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 flipV="1">
            <a:off x="3810000" y="4114800"/>
            <a:ext cx="3173364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86600" y="5791200"/>
            <a:ext cx="162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Oblique fissure</a:t>
            </a:r>
            <a:endParaRPr lang="en-US" b="1" dirty="0"/>
          </a:p>
        </p:txBody>
      </p: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 flipV="1">
            <a:off x="4495800" y="5442466"/>
            <a:ext cx="2590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meddean.luc.edu/lumen/medEd/Radio/curriculum/Pulmonary/image1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786"/>
          <a:stretch>
            <a:fillRect/>
          </a:stretch>
        </p:blipFill>
        <p:spPr>
          <a:xfrm>
            <a:off x="1371601" y="1600200"/>
            <a:ext cx="6096000" cy="4666561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04800" y="2133600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Clavicle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276600"/>
            <a:ext cx="91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Scapula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2438400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Aortic </a:t>
            </a:r>
          </a:p>
          <a:p>
            <a:r>
              <a:rPr lang="en-US" b="1" dirty="0" smtClean="0"/>
              <a:t>knuckle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81997" y="4191000"/>
            <a:ext cx="146200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Left dome </a:t>
            </a:r>
          </a:p>
          <a:p>
            <a:r>
              <a:rPr lang="en-US" b="1" dirty="0" smtClean="0"/>
              <a:t>of diaphragm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648200"/>
            <a:ext cx="146200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dome </a:t>
            </a:r>
          </a:p>
          <a:p>
            <a:r>
              <a:rPr lang="en-US" b="1" dirty="0" smtClean="0"/>
              <a:t>of diaphragm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3810000"/>
            <a:ext cx="2090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Cardiophrenic</a:t>
            </a:r>
            <a:r>
              <a:rPr lang="en-US" b="1" dirty="0" smtClean="0"/>
              <a:t> angle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8" idx="1"/>
          </p:cNvCxnSpPr>
          <p:nvPr/>
        </p:nvCxnSpPr>
        <p:spPr>
          <a:xfrm rot="10800000" flipV="1">
            <a:off x="5105400" y="2761566"/>
            <a:ext cx="2819400" cy="6674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rot="16200000" flipH="1">
            <a:off x="3183681" y="4555281"/>
            <a:ext cx="1307068" cy="5551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1690603" y="4971366"/>
            <a:ext cx="1281197" cy="515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672607" y="4832865"/>
            <a:ext cx="1009390" cy="8411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95400" y="2362200"/>
            <a:ext cx="2057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</p:cNvCxnSpPr>
          <p:nvPr/>
        </p:nvCxnSpPr>
        <p:spPr>
          <a:xfrm flipV="1">
            <a:off x="1376298" y="3429000"/>
            <a:ext cx="1062102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34200" y="3479463"/>
            <a:ext cx="1533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Apex of heart</a:t>
            </a:r>
          </a:p>
          <a:p>
            <a:r>
              <a:rPr lang="en-US" b="1" dirty="0" smtClean="0"/>
              <a:t>(left ventricle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1"/>
          </p:cNvCxnSpPr>
          <p:nvPr/>
        </p:nvCxnSpPr>
        <p:spPr>
          <a:xfrm flipH="1">
            <a:off x="5943600" y="3802629"/>
            <a:ext cx="990600" cy="1683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81997" y="1708666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Trachea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4800600" y="1893332"/>
            <a:ext cx="2881397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0400" y="4832865"/>
            <a:ext cx="1066800" cy="4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8128" y="4545736"/>
            <a:ext cx="1374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atrium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</a:t>
            </a:r>
            <a:endParaRPr lang="en-US" dirty="0"/>
          </a:p>
        </p:txBody>
      </p:sp>
      <p:pic>
        <p:nvPicPr>
          <p:cNvPr id="4" name="Picture 2" descr="C:\Users\user\Pictures\C3FF6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320" y="1600200"/>
            <a:ext cx="4175360" cy="4525963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343400" y="21336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04800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</a:t>
            </a:r>
            <a:endParaRPr lang="en-US" dirty="0"/>
          </a:p>
        </p:txBody>
      </p:sp>
      <p:pic>
        <p:nvPicPr>
          <p:cNvPr id="4" name="Content Placeholder 3" descr="C:\Users\user\Pictures\C3FF59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676400"/>
            <a:ext cx="3810000" cy="4445000"/>
          </a:xfrm>
          <a:noFill/>
        </p:spPr>
      </p:pic>
      <p:pic>
        <p:nvPicPr>
          <p:cNvPr id="5" name="Picture 3" descr="C:\Users\user\Pictures\C3FF5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1540" y="1600200"/>
            <a:ext cx="4302660" cy="50178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990600" y="37338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173937" y="3918466"/>
            <a:ext cx="2398063" cy="4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17086" y="1106901"/>
            <a:ext cx="170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Barium swallow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</p:txBody>
      </p:sp>
      <p:pic>
        <p:nvPicPr>
          <p:cNvPr id="4" name="Picture 4" descr="C:\Documents and Settings\user1\My Documents\My Pictures\medi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086600" cy="4690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US" dirty="0"/>
          </a:p>
        </p:txBody>
      </p:sp>
      <p:pic>
        <p:nvPicPr>
          <p:cNvPr id="4" name="Picture 6" descr="C:\Documents and Settings\user1\My Documents\My Pictures\medi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492" y="1600200"/>
            <a:ext cx="6488708" cy="474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US" dirty="0"/>
          </a:p>
        </p:txBody>
      </p:sp>
      <p:pic>
        <p:nvPicPr>
          <p:cNvPr id="4" name="Picture 5" descr="C:\Documents and Settings\user1\My Documents\My Pictures\medi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5715000" cy="493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467600" y="5791200"/>
            <a:ext cx="1481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Descending aorta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4572000" y="5715001"/>
            <a:ext cx="2895600" cy="2300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25419" y="2971800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T4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Action-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erve supply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8" descr="F66122-003-f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00199"/>
            <a:ext cx="5486400" cy="5105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RESPIRATION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Action- Nerve supply</a:t>
            </a:r>
            <a:endParaRPr lang="en-US" dirty="0"/>
          </a:p>
        </p:txBody>
      </p:sp>
      <p:pic>
        <p:nvPicPr>
          <p:cNvPr id="4" name="Content Placeholder 9" descr="respiration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305808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10" descr="respiration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5661" y="1676400"/>
            <a:ext cx="3383939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CAVITY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Documents and Settings\user\My Documents\My Pictures\f0417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00800" cy="510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6019800"/>
            <a:ext cx="129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Hard palate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11806" y="5334000"/>
            <a:ext cx="1979194" cy="870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15200" y="5877215"/>
            <a:ext cx="122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Soft palate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5562600" y="5562600"/>
            <a:ext cx="1752600" cy="4992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RESPIRATION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Action- Nerve supply</a:t>
            </a:r>
            <a:endParaRPr lang="en-US" dirty="0"/>
          </a:p>
        </p:txBody>
      </p:sp>
      <p:pic>
        <p:nvPicPr>
          <p:cNvPr id="4" name="Content Placeholder 6" descr="respiration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2837" y="1600201"/>
            <a:ext cx="2318363" cy="477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Action- Nerve supply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67" y="1850510"/>
            <a:ext cx="4532069" cy="358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174467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5867400"/>
            <a:ext cx="301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Major openings of diaphragm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05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495266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note that these figures are not necessarily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hose present in the exam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CAVITY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no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00200"/>
            <a:ext cx="8244877" cy="500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LARYNX, TRACHEA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Documents and Settings\user\My Documents\My Pictures\Larynx%20fr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1" t="6728" r="3922" b="9180"/>
          <a:stretch>
            <a:fillRect/>
          </a:stretch>
        </p:blipFill>
        <p:spPr>
          <a:xfrm>
            <a:off x="2438400" y="1600200"/>
            <a:ext cx="4114800" cy="5147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438400"/>
            <a:ext cx="23217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-Level of beginning </a:t>
            </a:r>
          </a:p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 smtClean="0">
                <a:solidFill>
                  <a:srgbClr val="C00000"/>
                </a:solidFill>
              </a:rPr>
              <a:t>nd termination</a:t>
            </a:r>
          </a:p>
          <a:p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b="1" dirty="0" smtClean="0">
                <a:solidFill>
                  <a:srgbClr val="C00000"/>
                </a:solidFill>
              </a:rPr>
              <a:t>f larynx, trachea and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pharynx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-Cartilages of larynx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an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"/>
          <a:stretch>
            <a:fillRect/>
          </a:stretch>
        </p:blipFill>
        <p:spPr bwMode="auto">
          <a:xfrm>
            <a:off x="4786313" y="1000125"/>
            <a:ext cx="3643312" cy="378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500813" y="1285875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143750" y="185737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7286625" y="2928938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7215188" y="357187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6643688" y="4214813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428625" y="500063"/>
            <a:ext cx="3571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Identify the following labelled structures :</a:t>
            </a:r>
          </a:p>
          <a:p>
            <a:pPr eaLnBrk="1" hangingPunct="1"/>
            <a:r>
              <a:rPr lang="en-US" altLang="en-US">
                <a:latin typeface="Calibri" pitchFamily="34" charset="0"/>
              </a:rPr>
              <a:t>a ………………………….</a:t>
            </a:r>
          </a:p>
          <a:p>
            <a:pPr eaLnBrk="1" hangingPunct="1"/>
            <a:r>
              <a:rPr lang="en-US" altLang="en-US">
                <a:latin typeface="Calibri" pitchFamily="34" charset="0"/>
              </a:rPr>
              <a:t>b…………………………..</a:t>
            </a:r>
          </a:p>
          <a:p>
            <a:pPr eaLnBrk="1" hangingPunct="1"/>
            <a:r>
              <a:rPr lang="en-US" altLang="en-US">
                <a:latin typeface="Calibri" pitchFamily="34" charset="0"/>
              </a:rPr>
              <a:t>c……………………………..</a:t>
            </a:r>
          </a:p>
          <a:p>
            <a:pPr eaLnBrk="1" hangingPunct="1"/>
            <a:r>
              <a:rPr lang="en-US" altLang="en-US">
                <a:latin typeface="Calibri" pitchFamily="34" charset="0"/>
              </a:rPr>
              <a:t>d……………………………….</a:t>
            </a:r>
          </a:p>
          <a:p>
            <a:pPr eaLnBrk="1" hangingPunct="1"/>
            <a:r>
              <a:rPr lang="en-US" altLang="en-US">
                <a:latin typeface="Calibri" pitchFamily="34" charset="0"/>
              </a:rPr>
              <a:t>e……………………………….</a:t>
            </a:r>
          </a:p>
          <a:p>
            <a:pPr eaLnBrk="1" hangingPunct="1"/>
            <a:endParaRPr lang="en-US" altLang="en-US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71500" y="3786188"/>
            <a:ext cx="3857625" cy="1754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                               </a:t>
            </a:r>
            <a:r>
              <a:rPr lang="en-US" u="sng" dirty="0">
                <a:solidFill>
                  <a:srgbClr val="FF0000"/>
                </a:solidFill>
                <a:latin typeface="Calibri" pitchFamily="34" charset="0"/>
              </a:rPr>
              <a:t>Answer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epiglottis.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Vocal cord.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Aryepiglottic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fold.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Cuniform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cartilage.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Corniculate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cartilage.</a:t>
            </a:r>
          </a:p>
        </p:txBody>
      </p:sp>
    </p:spTree>
    <p:extLst>
      <p:ext uri="{BB962C8B-B14F-4D97-AF65-F5344CB8AC3E}">
        <p14:creationId xmlns:p14="http://schemas.microsoft.com/office/powerpoint/2010/main" val="108170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CAVITY, LARYNX, PHARYNX, TRACHEA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Users\Zeenat\Pictures\gh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76" t="4465" r="6061" b="2905"/>
          <a:stretch>
            <a:fillRect/>
          </a:stretch>
        </p:blipFill>
        <p:spPr bwMode="auto">
          <a:xfrm>
            <a:off x="2895600" y="1422235"/>
            <a:ext cx="3581400" cy="52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1752600"/>
            <a:ext cx="170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Frontal air sinus</a:t>
            </a:r>
            <a:endParaRPr lang="en-US" b="1" dirty="0"/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 flipV="1">
            <a:off x="2695747" y="1752600"/>
            <a:ext cx="1190453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0" y="220980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Sphenoidal</a:t>
            </a:r>
            <a:r>
              <a:rPr lang="en-US" b="1" dirty="0" smtClean="0"/>
              <a:t> air sinus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4876800" y="2209800"/>
            <a:ext cx="213360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2743200"/>
            <a:ext cx="129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Hard palate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288006" y="2927866"/>
            <a:ext cx="167439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2970" y="3200400"/>
            <a:ext cx="227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Opening of </a:t>
            </a:r>
            <a:r>
              <a:rPr lang="en-US" b="1" dirty="0" err="1" smtClean="0"/>
              <a:t>pharyngo</a:t>
            </a:r>
            <a:r>
              <a:rPr lang="en-US" b="1" dirty="0" smtClean="0"/>
              <a:t>-</a:t>
            </a:r>
          </a:p>
          <a:p>
            <a:r>
              <a:rPr lang="en-US" b="1" dirty="0"/>
              <a:t>t</a:t>
            </a:r>
            <a:r>
              <a:rPr lang="en-US" b="1" dirty="0" smtClean="0"/>
              <a:t>ympanic tube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4876800" y="2743200"/>
            <a:ext cx="1976170" cy="7803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15200" y="4343400"/>
            <a:ext cx="154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Palatine tonsil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4876800" y="3429000"/>
            <a:ext cx="2438400" cy="1099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0" y="3978533"/>
            <a:ext cx="107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piglottis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 flipV="1">
            <a:off x="1832037" y="3978533"/>
            <a:ext cx="3044763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0600" y="4948746"/>
            <a:ext cx="92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Trachea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>
            <a:off x="1916559" y="5133412"/>
            <a:ext cx="326504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0600" y="2209800"/>
            <a:ext cx="148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Nasal septum</a:t>
            </a:r>
            <a:endParaRPr lang="en-US" b="1" dirty="0"/>
          </a:p>
        </p:txBody>
      </p:sp>
      <p:cxnSp>
        <p:nvCxnSpPr>
          <p:cNvPr id="29" name="Straight Arrow Connector 28"/>
          <p:cNvCxnSpPr>
            <a:stCxn id="27" idx="3"/>
          </p:cNvCxnSpPr>
          <p:nvPr/>
        </p:nvCxnSpPr>
        <p:spPr>
          <a:xfrm>
            <a:off x="2476007" y="2394466"/>
            <a:ext cx="1791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799" y="5336275"/>
            <a:ext cx="2519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Site of drainage of 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sinuses – important 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tructures in the wall of 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harynx- blood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sypply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ymphatic drainage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TRACHEA &amp; BRONCHI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md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96" r="1994" b="6667"/>
          <a:stretch>
            <a:fillRect/>
          </a:stretch>
        </p:blipFill>
        <p:spPr>
          <a:xfrm>
            <a:off x="1905000" y="1848930"/>
            <a:ext cx="5181599" cy="4280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 &amp; PLEURA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partsofparietalpleu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35880"/>
            <a:ext cx="3962400" cy="458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17526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Cervical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277919"/>
            <a:ext cx="319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Nerve supply- Surface Anatomy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 &amp; PLEURA</a:t>
            </a:r>
            <a:endParaRPr lang="en-US" dirty="0"/>
          </a:p>
        </p:txBody>
      </p:sp>
      <p:pic>
        <p:nvPicPr>
          <p:cNvPr id="4" name="Picture 5" descr="lobesofleftl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2762250" cy="3369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lobesofrightl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2971800" cy="346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309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Transverse (horizontal)  fissure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2133600"/>
            <a:ext cx="162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Oblique fissure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5400000">
            <a:off x="2533166" y="2103367"/>
            <a:ext cx="1688068" cy="24871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 rot="16200000" flipH="1">
            <a:off x="4590565" y="2533165"/>
            <a:ext cx="1992868" cy="19324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 rot="16200000" flipH="1">
            <a:off x="1339435" y="2939635"/>
            <a:ext cx="2450068" cy="12718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04087" y="6216134"/>
            <a:ext cx="455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Surface </a:t>
            </a:r>
            <a:r>
              <a:rPr lang="en-US" b="1" dirty="0" smtClean="0"/>
              <a:t>anatomy of fissures and cardiac notch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275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RESPIRATORY BLOCK</vt:lpstr>
      <vt:lpstr>NASAL CAVITY</vt:lpstr>
      <vt:lpstr>NASAL CAVITY</vt:lpstr>
      <vt:lpstr>LARYNX, TRACHEA</vt:lpstr>
      <vt:lpstr>PowerPoint Presentation</vt:lpstr>
      <vt:lpstr>NASAL CAVITY, LARYNX, PHARYNX, TRACHEA</vt:lpstr>
      <vt:lpstr>TRACHEA &amp; BRONCHI</vt:lpstr>
      <vt:lpstr>LUNG &amp; PLEURA</vt:lpstr>
      <vt:lpstr>LUNG &amp; PLEURA</vt:lpstr>
      <vt:lpstr>RIGHT LUNG</vt:lpstr>
      <vt:lpstr>LEFT LUNG</vt:lpstr>
      <vt:lpstr>RADIOLOGY</vt:lpstr>
      <vt:lpstr>RADIOLOGY</vt:lpstr>
      <vt:lpstr>RADIOLOGY</vt:lpstr>
      <vt:lpstr>MEDIASTINUM Contents</vt:lpstr>
      <vt:lpstr>MEDIASTINUM Contents</vt:lpstr>
      <vt:lpstr>MEDIASTINUM Contents</vt:lpstr>
      <vt:lpstr>MUSCLES INVOLVED IN RESPIRATION Action- Nerve supply</vt:lpstr>
      <vt:lpstr>MUSCLES INVOLVED IN RESPIRATION Action- Nerve supply</vt:lpstr>
      <vt:lpstr>MUSCLES INVOLVED IN RESPIRATION Action- Nerve supply</vt:lpstr>
      <vt:lpstr>DIAPHRAGM Action- Nerve supply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BLOCK</dc:title>
  <dc:creator>user1</dc:creator>
  <cp:lastModifiedBy>user1</cp:lastModifiedBy>
  <cp:revision>49</cp:revision>
  <dcterms:created xsi:type="dcterms:W3CDTF">2012-02-19T10:13:10Z</dcterms:created>
  <dcterms:modified xsi:type="dcterms:W3CDTF">2015-02-15T07:29:33Z</dcterms:modified>
</cp:coreProperties>
</file>