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8" r:id="rId9"/>
    <p:sldId id="269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 smtClean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xiphoid</a:t>
            </a:r>
            <a:r>
              <a:rPr lang="en-US" sz="2000" dirty="0" smtClean="0">
                <a:solidFill>
                  <a:srgbClr val="0070C0"/>
                </a:solidFill>
              </a:rPr>
              <a:t> process of sternum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 smtClean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(right &amp; left </a:t>
            </a:r>
            <a:r>
              <a:rPr lang="en-US" sz="2000" dirty="0" err="1" smtClean="0">
                <a:solidFill>
                  <a:srgbClr val="0070C0"/>
                </a:solidFill>
              </a:rPr>
              <a:t>crus</a:t>
            </a:r>
            <a:r>
              <a:rPr lang="en-US" sz="2000" dirty="0" smtClean="0">
                <a:solidFill>
                  <a:srgbClr val="0070C0"/>
                </a:solidFill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</a:rPr>
              <a:t>arcuate</a:t>
            </a:r>
            <a:r>
              <a:rPr lang="en-US" sz="2000" dirty="0" smtClean="0">
                <a:solidFill>
                  <a:srgbClr val="0070C0"/>
                </a:solidFill>
              </a:rPr>
              <a:t> ligaments)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Posterior view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58674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429000" y="5791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Medial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62600"/>
            <a:ext cx="1544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Lateral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ligament</a:t>
            </a:r>
            <a:endParaRPr lang="en-US" sz="105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486400"/>
            <a:ext cx="102624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Medial </a:t>
            </a:r>
            <a:r>
              <a:rPr lang="en-US" sz="1050" b="1" dirty="0" err="1" smtClean="0"/>
              <a:t>arcuate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 ligament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5781" y="6178897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Median arcuate ligament</a:t>
            </a:r>
            <a:endParaRPr lang="en-US" sz="105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27405" y="4949651"/>
            <a:ext cx="128628" cy="12258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 smtClean="0">
                <a:solidFill>
                  <a:srgbClr val="0070C0"/>
                </a:solidFill>
              </a:rPr>
              <a:t>between thoracic &amp;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 smtClean="0">
                <a:solidFill>
                  <a:srgbClr val="0070C0"/>
                </a:solidFill>
              </a:rPr>
              <a:t> toward thoracic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 smtClean="0">
                <a:solidFill>
                  <a:srgbClr val="0070C0"/>
                </a:solidFill>
              </a:rPr>
              <a:t> toward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 smtClean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rib &amp; lumbar vertebrae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Fibers converge to join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 smtClean="0">
                <a:solidFill>
                  <a:srgbClr val="0070C0"/>
                </a:solidFill>
              </a:rPr>
              <a:t>contraction (descent) of diaphragm increase vertical diameter of thoracic cavity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1295400" y="3276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800" b="1" dirty="0" smtClean="0">
                <a:solidFill>
                  <a:srgbClr val="0070C0"/>
                </a:solidFill>
              </a:rPr>
              <a:t> 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</a:rPr>
              <a:t> elevates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609600" y="5334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" y="609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38800" y="4800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58000" y="6477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/>
          </a:p>
          <a:p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 smtClean="0">
                <a:solidFill>
                  <a:srgbClr val="0070C0"/>
                </a:solidFill>
              </a:rPr>
              <a:t>upward &amp; medially</a:t>
            </a: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lnSpcReduction="10000"/>
          </a:bodyPr>
          <a:lstStyle/>
          <a:p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Rectus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Transversus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Is formed of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3 muscles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b="1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 </a:t>
            </a:r>
            <a:r>
              <a:rPr lang="en-US" sz="2400" b="1" dirty="0" err="1" smtClean="0">
                <a:solidFill>
                  <a:srgbClr val="0070C0"/>
                </a:solidFill>
              </a:rPr>
              <a:t>intercostal</a:t>
            </a:r>
            <a:r>
              <a:rPr lang="en-US" sz="2400" b="1" dirty="0" smtClean="0">
                <a:solidFill>
                  <a:srgbClr val="0070C0"/>
                </a:solidFill>
              </a:rPr>
              <a:t> nerves (T7 – T11), </a:t>
            </a:r>
            <a:r>
              <a:rPr lang="en-US" sz="2400" b="1" dirty="0" err="1" smtClean="0">
                <a:solidFill>
                  <a:srgbClr val="0070C0"/>
                </a:solidFill>
              </a:rPr>
              <a:t>subcostal</a:t>
            </a:r>
            <a:r>
              <a:rPr lang="en-US" sz="2400" b="1" dirty="0" smtClean="0">
                <a:solidFill>
                  <a:srgbClr val="0070C0"/>
                </a:solidFill>
              </a:rPr>
              <a:t> nerve (T12) and first lumbar nerve.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Inspiration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 wall muscles          </a:t>
            </a:r>
            <a:r>
              <a:rPr lang="en-US" sz="1800" dirty="0" smtClean="0">
                <a:solidFill>
                  <a:srgbClr val="0070C0"/>
                </a:solidFill>
              </a:rPr>
              <a:t>(rest of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Ascent of diaphragm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 smtClean="0">
                <a:solidFill>
                  <a:srgbClr val="0070C0"/>
                </a:solidFill>
              </a:rPr>
              <a:t>               (external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Increase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 smtClean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iameter                          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-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Pectoralis</a:t>
            </a:r>
            <a:r>
              <a:rPr lang="en-US" dirty="0" smtClean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calene muscles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Levatores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costarum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Vertebra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anteriorly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b="1" i="1" dirty="0" smtClean="0">
                <a:solidFill>
                  <a:srgbClr val="0070C0"/>
                </a:solidFill>
              </a:rPr>
              <a:t>laterally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 smtClean="0">
                <a:solidFill>
                  <a:srgbClr val="0070C0"/>
                </a:solidFill>
              </a:rPr>
              <a:t>posteriorly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53340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096000" y="4876800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1814803" y="2590800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872</Words>
  <Application>Microsoft Office PowerPoint</Application>
  <PresentationFormat>On-screen Show (4:3)</PresentationFormat>
  <Paragraphs>186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PowerPoint Presentation</vt:lpstr>
      <vt:lpstr>RESPIRATORY MOVEMENTS A- MOVEMENTS OF DIAPHRAGM</vt:lpstr>
      <vt:lpstr>RESPIRATORY MOVEMENTS B- MOVEMENTS OF RIBS</vt:lpstr>
      <vt:lpstr>INSPIRATORY MUSCLES</vt:lpstr>
      <vt:lpstr>ORIGIN OF DIAPHRAGM</vt:lpstr>
      <vt:lpstr>INSERTION OF DIAPHRAGM (CENTRAL TENDON)</vt:lpstr>
      <vt:lpstr>DIAPHRAGM</vt:lpstr>
      <vt:lpstr>EXTERNAL INTERCOSTAL</vt:lpstr>
      <vt:lpstr>SCALENE MUSCLES</vt:lpstr>
      <vt:lpstr>PECTORALIS MAJOR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108</cp:revision>
  <dcterms:created xsi:type="dcterms:W3CDTF">2010-01-27T08:25:16Z</dcterms:created>
  <dcterms:modified xsi:type="dcterms:W3CDTF">2014-01-26T05:54:08Z</dcterms:modified>
</cp:coreProperties>
</file>