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5" r:id="rId5"/>
    <p:sldId id="266" r:id="rId6"/>
    <p:sldId id="267" r:id="rId7"/>
    <p:sldId id="268" r:id="rId8"/>
    <p:sldId id="263" r:id="rId9"/>
    <p:sldId id="264" r:id="rId10"/>
    <p:sldId id="260" r:id="rId11"/>
    <p:sldId id="259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2" autoAdjust="0"/>
    <p:restoredTop sz="94660"/>
  </p:normalViewPr>
  <p:slideViewPr>
    <p:cSldViewPr snapToGrid="0">
      <p:cViewPr>
        <p:scale>
          <a:sx n="70" d="100"/>
          <a:sy n="70" d="100"/>
        </p:scale>
        <p:origin x="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EE4CB-260D-9145-A546-0A2195785293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CB65A2-4ED6-8742-AF3F-1B8C6B7912B9}">
      <dgm:prSet phldrT="[Text]"/>
      <dgm:spPr/>
      <dgm:t>
        <a:bodyPr/>
        <a:lstStyle/>
        <a:p>
          <a:r>
            <a:rPr lang="en-US" smtClean="0"/>
            <a:t>Dimorphic Fungi</a:t>
          </a:r>
          <a:endParaRPr lang="en-US" dirty="0"/>
        </a:p>
      </dgm:t>
    </dgm:pt>
    <dgm:pt modelId="{3829C9AD-69F7-5242-B0B1-81C48C15849E}" type="parTrans" cxnId="{E8DF0D62-149C-0944-A8FD-8C9D9D42EA8B}">
      <dgm:prSet/>
      <dgm:spPr/>
      <dgm:t>
        <a:bodyPr/>
        <a:lstStyle/>
        <a:p>
          <a:endParaRPr lang="en-US"/>
        </a:p>
      </dgm:t>
    </dgm:pt>
    <dgm:pt modelId="{DC1A4E90-9EAD-6A41-90FC-EBFDE9E94C13}" type="sibTrans" cxnId="{E8DF0D62-149C-0944-A8FD-8C9D9D42EA8B}">
      <dgm:prSet/>
      <dgm:spPr/>
      <dgm:t>
        <a:bodyPr/>
        <a:lstStyle/>
        <a:p>
          <a:endParaRPr lang="en-US"/>
        </a:p>
      </dgm:t>
    </dgm:pt>
    <dgm:pt modelId="{409F3D7E-C9DA-CC4F-9FAC-1F620C09F7C5}">
      <dgm:prSet phldrT="[Text]"/>
      <dgm:spPr/>
      <dgm:t>
        <a:bodyPr/>
        <a:lstStyle/>
        <a:p>
          <a:pPr rtl="0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Histoplasmosis</a:t>
          </a:r>
          <a:endParaRPr lang="en-US" dirty="0"/>
        </a:p>
      </dgm:t>
    </dgm:pt>
    <dgm:pt modelId="{F67D7724-093A-EB4A-B653-D5BB3E21DDF6}" type="parTrans" cxnId="{3160CA0B-7DA5-CF47-97F5-4A4FDE0334CB}">
      <dgm:prSet/>
      <dgm:spPr/>
      <dgm:t>
        <a:bodyPr/>
        <a:lstStyle/>
        <a:p>
          <a:endParaRPr lang="en-US"/>
        </a:p>
      </dgm:t>
    </dgm:pt>
    <dgm:pt modelId="{42FAFFA6-519C-B644-BDA3-186B328D47D8}" type="sibTrans" cxnId="{3160CA0B-7DA5-CF47-97F5-4A4FDE0334CB}">
      <dgm:prSet/>
      <dgm:spPr/>
      <dgm:t>
        <a:bodyPr/>
        <a:lstStyle/>
        <a:p>
          <a:endParaRPr lang="en-US"/>
        </a:p>
      </dgm:t>
    </dgm:pt>
    <dgm:pt modelId="{A8300603-9FD1-1446-B8FC-73447D73B5AB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Blastomycosis</a:t>
          </a:r>
          <a:endParaRPr lang="en-US" dirty="0"/>
        </a:p>
      </dgm:t>
    </dgm:pt>
    <dgm:pt modelId="{97CF16AD-19B3-8345-AEDD-57BC011538E1}" type="parTrans" cxnId="{7A1DA03F-C7D3-804C-BAEE-2FB2FDD91AA6}">
      <dgm:prSet/>
      <dgm:spPr/>
      <dgm:t>
        <a:bodyPr/>
        <a:lstStyle/>
        <a:p>
          <a:endParaRPr lang="en-US"/>
        </a:p>
      </dgm:t>
    </dgm:pt>
    <dgm:pt modelId="{72D72F97-31A3-5647-BF38-BFEDAB11330B}" type="sibTrans" cxnId="{7A1DA03F-C7D3-804C-BAEE-2FB2FDD91AA6}">
      <dgm:prSet/>
      <dgm:spPr/>
      <dgm:t>
        <a:bodyPr/>
        <a:lstStyle/>
        <a:p>
          <a:endParaRPr lang="en-US"/>
        </a:p>
      </dgm:t>
    </dgm:pt>
    <dgm:pt modelId="{FBC469A7-0383-B94A-A7BA-DD4414B9151B}">
      <dgm:prSet phldrT="[Text]"/>
      <dgm:spPr/>
      <dgm:t>
        <a:bodyPr/>
        <a:lstStyle/>
        <a:p>
          <a:pPr rtl="0"/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Coccidioido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-mycosis </a:t>
          </a:r>
          <a:endParaRPr lang="en-US" dirty="0"/>
        </a:p>
      </dgm:t>
    </dgm:pt>
    <dgm:pt modelId="{F3A7E07E-987B-8743-8F99-E5AE070B66E2}" type="parTrans" cxnId="{B2A8173B-1377-814C-BBBB-10DD46A1F413}">
      <dgm:prSet/>
      <dgm:spPr/>
      <dgm:t>
        <a:bodyPr/>
        <a:lstStyle/>
        <a:p>
          <a:endParaRPr lang="en-US"/>
        </a:p>
      </dgm:t>
    </dgm:pt>
    <dgm:pt modelId="{E9C0CFA9-5E71-3A49-8145-DAF77D4B9A9E}" type="sibTrans" cxnId="{B2A8173B-1377-814C-BBBB-10DD46A1F413}">
      <dgm:prSet/>
      <dgm:spPr/>
      <dgm:t>
        <a:bodyPr/>
        <a:lstStyle/>
        <a:p>
          <a:endParaRPr lang="en-US"/>
        </a:p>
      </dgm:t>
    </dgm:pt>
    <dgm:pt modelId="{A4C6A230-4A07-1E4C-AA10-92589822D4B9}">
      <dgm:prSet/>
      <dgm:spPr/>
      <dgm:t>
        <a:bodyPr/>
        <a:lstStyle/>
        <a:p>
          <a:pPr rtl="0"/>
          <a:r>
            <a:rPr lang="en-US" smtClean="0">
              <a:latin typeface="Times New Roman" pitchFamily="18" charset="0"/>
              <a:cs typeface="Times New Roman" pitchFamily="18" charset="0"/>
            </a:rPr>
            <a:t>Paracoccidioido-mycosis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</dgm:t>
    </dgm:pt>
    <dgm:pt modelId="{9B443ED8-FF47-D042-9197-2D179BEDB70E}" type="parTrans" cxnId="{C205E5C6-CD88-054D-BC06-969C5F8BC9D7}">
      <dgm:prSet/>
      <dgm:spPr/>
      <dgm:t>
        <a:bodyPr/>
        <a:lstStyle/>
        <a:p>
          <a:endParaRPr lang="en-US"/>
        </a:p>
      </dgm:t>
    </dgm:pt>
    <dgm:pt modelId="{CA8849E6-DFE7-AE4C-943C-81B1D3BF79DF}" type="sibTrans" cxnId="{C205E5C6-CD88-054D-BC06-969C5F8BC9D7}">
      <dgm:prSet/>
      <dgm:spPr/>
      <dgm:t>
        <a:bodyPr/>
        <a:lstStyle/>
        <a:p>
          <a:endParaRPr lang="en-US"/>
        </a:p>
      </dgm:t>
    </dgm:pt>
    <dgm:pt modelId="{A79571B8-80F9-924B-A3F3-6DEBEFBF362B}" type="pres">
      <dgm:prSet presAssocID="{8FBEE4CB-260D-9145-A546-0A21957852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BEE69F-CEA9-D04F-ADF4-B42B5E1FA53A}" type="pres">
      <dgm:prSet presAssocID="{4FCB65A2-4ED6-8742-AF3F-1B8C6B7912B9}" presName="hierRoot1" presStyleCnt="0">
        <dgm:presLayoutVars>
          <dgm:hierBranch val="init"/>
        </dgm:presLayoutVars>
      </dgm:prSet>
      <dgm:spPr/>
    </dgm:pt>
    <dgm:pt modelId="{996955FA-E975-054D-BE20-396135E08A1D}" type="pres">
      <dgm:prSet presAssocID="{4FCB65A2-4ED6-8742-AF3F-1B8C6B7912B9}" presName="rootComposite1" presStyleCnt="0"/>
      <dgm:spPr/>
    </dgm:pt>
    <dgm:pt modelId="{DA6EFE1E-553B-A94D-B03B-3B25EEB621A7}" type="pres">
      <dgm:prSet presAssocID="{4FCB65A2-4ED6-8742-AF3F-1B8C6B7912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83445A-351E-4F48-86FC-5831E29E0254}" type="pres">
      <dgm:prSet presAssocID="{4FCB65A2-4ED6-8742-AF3F-1B8C6B7912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393356-8015-D344-B273-0423DD13BA9C}" type="pres">
      <dgm:prSet presAssocID="{4FCB65A2-4ED6-8742-AF3F-1B8C6B7912B9}" presName="hierChild2" presStyleCnt="0"/>
      <dgm:spPr/>
    </dgm:pt>
    <dgm:pt modelId="{3F722264-BFA6-7748-9DA3-A9FCA3BFFAED}" type="pres">
      <dgm:prSet presAssocID="{F67D7724-093A-EB4A-B653-D5BB3E21DDF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B0AC374-E6E5-1441-B0D3-FEBB267ADE00}" type="pres">
      <dgm:prSet presAssocID="{409F3D7E-C9DA-CC4F-9FAC-1F620C09F7C5}" presName="hierRoot2" presStyleCnt="0">
        <dgm:presLayoutVars>
          <dgm:hierBranch val="init"/>
        </dgm:presLayoutVars>
      </dgm:prSet>
      <dgm:spPr/>
    </dgm:pt>
    <dgm:pt modelId="{C2C1ED8E-9314-B548-8585-1EF011A12C5B}" type="pres">
      <dgm:prSet presAssocID="{409F3D7E-C9DA-CC4F-9FAC-1F620C09F7C5}" presName="rootComposite" presStyleCnt="0"/>
      <dgm:spPr/>
    </dgm:pt>
    <dgm:pt modelId="{15E18514-0B2C-2942-A548-A4BC1A0340FC}" type="pres">
      <dgm:prSet presAssocID="{409F3D7E-C9DA-CC4F-9FAC-1F620C09F7C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47FAC9-A7A5-CC4A-878B-C61331622643}" type="pres">
      <dgm:prSet presAssocID="{409F3D7E-C9DA-CC4F-9FAC-1F620C09F7C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4288923-EEBD-0E4A-A2A7-B7E44BBB9EF1}" type="pres">
      <dgm:prSet presAssocID="{409F3D7E-C9DA-CC4F-9FAC-1F620C09F7C5}" presName="hierChild4" presStyleCnt="0"/>
      <dgm:spPr/>
    </dgm:pt>
    <dgm:pt modelId="{1E653690-7F63-0243-A71B-70D6B3C15AE0}" type="pres">
      <dgm:prSet presAssocID="{409F3D7E-C9DA-CC4F-9FAC-1F620C09F7C5}" presName="hierChild5" presStyleCnt="0"/>
      <dgm:spPr/>
    </dgm:pt>
    <dgm:pt modelId="{2FEA2CBC-2151-084C-A055-14C1457FC02A}" type="pres">
      <dgm:prSet presAssocID="{97CF16AD-19B3-8345-AEDD-57BC011538E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5F763E6C-D378-D74C-AAC5-BDC032961FF9}" type="pres">
      <dgm:prSet presAssocID="{A8300603-9FD1-1446-B8FC-73447D73B5AB}" presName="hierRoot2" presStyleCnt="0">
        <dgm:presLayoutVars>
          <dgm:hierBranch val="init"/>
        </dgm:presLayoutVars>
      </dgm:prSet>
      <dgm:spPr/>
    </dgm:pt>
    <dgm:pt modelId="{08103A33-3337-8B41-95C1-B1B1831F6944}" type="pres">
      <dgm:prSet presAssocID="{A8300603-9FD1-1446-B8FC-73447D73B5AB}" presName="rootComposite" presStyleCnt="0"/>
      <dgm:spPr/>
    </dgm:pt>
    <dgm:pt modelId="{D78AD2FD-EBA8-4F4D-A5B7-0EFD2CC9AA90}" type="pres">
      <dgm:prSet presAssocID="{A8300603-9FD1-1446-B8FC-73447D73B5A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E8BE84-8C8D-7D40-9AB3-917856D3B668}" type="pres">
      <dgm:prSet presAssocID="{A8300603-9FD1-1446-B8FC-73447D73B5AB}" presName="rootConnector" presStyleLbl="node2" presStyleIdx="1" presStyleCnt="4"/>
      <dgm:spPr/>
      <dgm:t>
        <a:bodyPr/>
        <a:lstStyle/>
        <a:p>
          <a:endParaRPr lang="en-US"/>
        </a:p>
      </dgm:t>
    </dgm:pt>
    <dgm:pt modelId="{60FF15FF-D86A-8549-9B63-D9017F0F6962}" type="pres">
      <dgm:prSet presAssocID="{A8300603-9FD1-1446-B8FC-73447D73B5AB}" presName="hierChild4" presStyleCnt="0"/>
      <dgm:spPr/>
    </dgm:pt>
    <dgm:pt modelId="{1E99201C-4CAB-714D-967F-DC31DF4B6722}" type="pres">
      <dgm:prSet presAssocID="{A8300603-9FD1-1446-B8FC-73447D73B5AB}" presName="hierChild5" presStyleCnt="0"/>
      <dgm:spPr/>
    </dgm:pt>
    <dgm:pt modelId="{B7B33DD7-5575-324D-A16E-883A16BB660B}" type="pres">
      <dgm:prSet presAssocID="{F3A7E07E-987B-8743-8F99-E5AE070B66E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4235235-011B-CE48-8BB9-E88ABD9B3C1F}" type="pres">
      <dgm:prSet presAssocID="{FBC469A7-0383-B94A-A7BA-DD4414B9151B}" presName="hierRoot2" presStyleCnt="0">
        <dgm:presLayoutVars>
          <dgm:hierBranch val="init"/>
        </dgm:presLayoutVars>
      </dgm:prSet>
      <dgm:spPr/>
    </dgm:pt>
    <dgm:pt modelId="{4B6B866E-BC42-0546-9015-1DD3CEA82490}" type="pres">
      <dgm:prSet presAssocID="{FBC469A7-0383-B94A-A7BA-DD4414B9151B}" presName="rootComposite" presStyleCnt="0"/>
      <dgm:spPr/>
    </dgm:pt>
    <dgm:pt modelId="{66644D4C-8798-9849-8111-3F82C34BDB82}" type="pres">
      <dgm:prSet presAssocID="{FBC469A7-0383-B94A-A7BA-DD4414B9151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DE1EC-CC64-6248-B004-62165E3198F1}" type="pres">
      <dgm:prSet presAssocID="{FBC469A7-0383-B94A-A7BA-DD4414B9151B}" presName="rootConnector" presStyleLbl="node2" presStyleIdx="2" presStyleCnt="4"/>
      <dgm:spPr/>
      <dgm:t>
        <a:bodyPr/>
        <a:lstStyle/>
        <a:p>
          <a:endParaRPr lang="en-US"/>
        </a:p>
      </dgm:t>
    </dgm:pt>
    <dgm:pt modelId="{990672A5-E974-0648-BD9C-7C2991A0B84A}" type="pres">
      <dgm:prSet presAssocID="{FBC469A7-0383-B94A-A7BA-DD4414B9151B}" presName="hierChild4" presStyleCnt="0"/>
      <dgm:spPr/>
    </dgm:pt>
    <dgm:pt modelId="{82E18A3C-FD9A-C648-A532-FF64CC386B33}" type="pres">
      <dgm:prSet presAssocID="{FBC469A7-0383-B94A-A7BA-DD4414B9151B}" presName="hierChild5" presStyleCnt="0"/>
      <dgm:spPr/>
    </dgm:pt>
    <dgm:pt modelId="{53F968FA-6EFA-B749-AF8E-C4488851E91F}" type="pres">
      <dgm:prSet presAssocID="{9B443ED8-FF47-D042-9197-2D179BEDB70E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AD43015-CCFF-6B4C-8F4E-CB5EACDFB86A}" type="pres">
      <dgm:prSet presAssocID="{A4C6A230-4A07-1E4C-AA10-92589822D4B9}" presName="hierRoot2" presStyleCnt="0">
        <dgm:presLayoutVars>
          <dgm:hierBranch val="init"/>
        </dgm:presLayoutVars>
      </dgm:prSet>
      <dgm:spPr/>
    </dgm:pt>
    <dgm:pt modelId="{7AEB22FC-252F-6341-9D01-457F601E9EB2}" type="pres">
      <dgm:prSet presAssocID="{A4C6A230-4A07-1E4C-AA10-92589822D4B9}" presName="rootComposite" presStyleCnt="0"/>
      <dgm:spPr/>
    </dgm:pt>
    <dgm:pt modelId="{9A62F826-132E-2B4C-9CE1-53A1A8FCEB1F}" type="pres">
      <dgm:prSet presAssocID="{A4C6A230-4A07-1E4C-AA10-92589822D4B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6E761-1A77-0049-B244-3B4B54396263}" type="pres">
      <dgm:prSet presAssocID="{A4C6A230-4A07-1E4C-AA10-92589822D4B9}" presName="rootConnector" presStyleLbl="node2" presStyleIdx="3" presStyleCnt="4"/>
      <dgm:spPr/>
      <dgm:t>
        <a:bodyPr/>
        <a:lstStyle/>
        <a:p>
          <a:endParaRPr lang="en-US"/>
        </a:p>
      </dgm:t>
    </dgm:pt>
    <dgm:pt modelId="{7B0EE57B-8ADC-AB4C-8D05-DA108C1C7243}" type="pres">
      <dgm:prSet presAssocID="{A4C6A230-4A07-1E4C-AA10-92589822D4B9}" presName="hierChild4" presStyleCnt="0"/>
      <dgm:spPr/>
    </dgm:pt>
    <dgm:pt modelId="{81C313DC-6B74-1D4C-9264-3EF71B0F7BC4}" type="pres">
      <dgm:prSet presAssocID="{A4C6A230-4A07-1E4C-AA10-92589822D4B9}" presName="hierChild5" presStyleCnt="0"/>
      <dgm:spPr/>
    </dgm:pt>
    <dgm:pt modelId="{4F091186-22D8-1F44-9E32-E034CC107BA2}" type="pres">
      <dgm:prSet presAssocID="{4FCB65A2-4ED6-8742-AF3F-1B8C6B7912B9}" presName="hierChild3" presStyleCnt="0"/>
      <dgm:spPr/>
    </dgm:pt>
  </dgm:ptLst>
  <dgm:cxnLst>
    <dgm:cxn modelId="{C3EE0220-CBCA-5649-9119-19E67EB4CAEE}" type="presOf" srcId="{409F3D7E-C9DA-CC4F-9FAC-1F620C09F7C5}" destId="{15E18514-0B2C-2942-A548-A4BC1A0340FC}" srcOrd="0" destOrd="0" presId="urn:microsoft.com/office/officeart/2005/8/layout/orgChart1"/>
    <dgm:cxn modelId="{818AC68A-C8E2-D244-AF16-679A278FEA4D}" type="presOf" srcId="{FBC469A7-0383-B94A-A7BA-DD4414B9151B}" destId="{66644D4C-8798-9849-8111-3F82C34BDB82}" srcOrd="0" destOrd="0" presId="urn:microsoft.com/office/officeart/2005/8/layout/orgChart1"/>
    <dgm:cxn modelId="{C205E5C6-CD88-054D-BC06-969C5F8BC9D7}" srcId="{4FCB65A2-4ED6-8742-AF3F-1B8C6B7912B9}" destId="{A4C6A230-4A07-1E4C-AA10-92589822D4B9}" srcOrd="3" destOrd="0" parTransId="{9B443ED8-FF47-D042-9197-2D179BEDB70E}" sibTransId="{CA8849E6-DFE7-AE4C-943C-81B1D3BF79DF}"/>
    <dgm:cxn modelId="{BE29D1BD-AC41-9B45-A48C-79E2DE28F41A}" type="presOf" srcId="{A4C6A230-4A07-1E4C-AA10-92589822D4B9}" destId="{9A62F826-132E-2B4C-9CE1-53A1A8FCEB1F}" srcOrd="0" destOrd="0" presId="urn:microsoft.com/office/officeart/2005/8/layout/orgChart1"/>
    <dgm:cxn modelId="{E8DF0D62-149C-0944-A8FD-8C9D9D42EA8B}" srcId="{8FBEE4CB-260D-9145-A546-0A2195785293}" destId="{4FCB65A2-4ED6-8742-AF3F-1B8C6B7912B9}" srcOrd="0" destOrd="0" parTransId="{3829C9AD-69F7-5242-B0B1-81C48C15849E}" sibTransId="{DC1A4E90-9EAD-6A41-90FC-EBFDE9E94C13}"/>
    <dgm:cxn modelId="{B2A8173B-1377-814C-BBBB-10DD46A1F413}" srcId="{4FCB65A2-4ED6-8742-AF3F-1B8C6B7912B9}" destId="{FBC469A7-0383-B94A-A7BA-DD4414B9151B}" srcOrd="2" destOrd="0" parTransId="{F3A7E07E-987B-8743-8F99-E5AE070B66E2}" sibTransId="{E9C0CFA9-5E71-3A49-8145-DAF77D4B9A9E}"/>
    <dgm:cxn modelId="{00A62B1D-79DA-0845-A3D9-189B28ECF6CC}" type="presOf" srcId="{FBC469A7-0383-B94A-A7BA-DD4414B9151B}" destId="{146DE1EC-CC64-6248-B004-62165E3198F1}" srcOrd="1" destOrd="0" presId="urn:microsoft.com/office/officeart/2005/8/layout/orgChart1"/>
    <dgm:cxn modelId="{3D8564B0-6F55-8B4C-9618-4E8060901892}" type="presOf" srcId="{A4C6A230-4A07-1E4C-AA10-92589822D4B9}" destId="{F786E761-1A77-0049-B244-3B4B54396263}" srcOrd="1" destOrd="0" presId="urn:microsoft.com/office/officeart/2005/8/layout/orgChart1"/>
    <dgm:cxn modelId="{0786A81A-07DA-514A-838D-FE6D59057988}" type="presOf" srcId="{A8300603-9FD1-1446-B8FC-73447D73B5AB}" destId="{D78AD2FD-EBA8-4F4D-A5B7-0EFD2CC9AA90}" srcOrd="0" destOrd="0" presId="urn:microsoft.com/office/officeart/2005/8/layout/orgChart1"/>
    <dgm:cxn modelId="{DDF24ACF-9317-5E4B-B6E2-6B4B65C0F203}" type="presOf" srcId="{F3A7E07E-987B-8743-8F99-E5AE070B66E2}" destId="{B7B33DD7-5575-324D-A16E-883A16BB660B}" srcOrd="0" destOrd="0" presId="urn:microsoft.com/office/officeart/2005/8/layout/orgChart1"/>
    <dgm:cxn modelId="{851D4EF5-EDF8-C047-8946-8CEC57D69845}" type="presOf" srcId="{F67D7724-093A-EB4A-B653-D5BB3E21DDF6}" destId="{3F722264-BFA6-7748-9DA3-A9FCA3BFFAED}" srcOrd="0" destOrd="0" presId="urn:microsoft.com/office/officeart/2005/8/layout/orgChart1"/>
    <dgm:cxn modelId="{3160CA0B-7DA5-CF47-97F5-4A4FDE0334CB}" srcId="{4FCB65A2-4ED6-8742-AF3F-1B8C6B7912B9}" destId="{409F3D7E-C9DA-CC4F-9FAC-1F620C09F7C5}" srcOrd="0" destOrd="0" parTransId="{F67D7724-093A-EB4A-B653-D5BB3E21DDF6}" sibTransId="{42FAFFA6-519C-B644-BDA3-186B328D47D8}"/>
    <dgm:cxn modelId="{DA7BE7AC-ACC9-6848-8056-1DE104012FA8}" type="presOf" srcId="{409F3D7E-C9DA-CC4F-9FAC-1F620C09F7C5}" destId="{C547FAC9-A7A5-CC4A-878B-C61331622643}" srcOrd="1" destOrd="0" presId="urn:microsoft.com/office/officeart/2005/8/layout/orgChart1"/>
    <dgm:cxn modelId="{7A1DA03F-C7D3-804C-BAEE-2FB2FDD91AA6}" srcId="{4FCB65A2-4ED6-8742-AF3F-1B8C6B7912B9}" destId="{A8300603-9FD1-1446-B8FC-73447D73B5AB}" srcOrd="1" destOrd="0" parTransId="{97CF16AD-19B3-8345-AEDD-57BC011538E1}" sibTransId="{72D72F97-31A3-5647-BF38-BFEDAB11330B}"/>
    <dgm:cxn modelId="{3D818392-0A17-A94B-8314-C001646C9E6F}" type="presOf" srcId="{8FBEE4CB-260D-9145-A546-0A2195785293}" destId="{A79571B8-80F9-924B-A3F3-6DEBEFBF362B}" srcOrd="0" destOrd="0" presId="urn:microsoft.com/office/officeart/2005/8/layout/orgChart1"/>
    <dgm:cxn modelId="{8A0D6A9D-C172-AE42-8E4A-74D900FD14D2}" type="presOf" srcId="{4FCB65A2-4ED6-8742-AF3F-1B8C6B7912B9}" destId="{DA6EFE1E-553B-A94D-B03B-3B25EEB621A7}" srcOrd="0" destOrd="0" presId="urn:microsoft.com/office/officeart/2005/8/layout/orgChart1"/>
    <dgm:cxn modelId="{82151ACE-DB32-6E4F-8BE6-7CC5D42BE5D5}" type="presOf" srcId="{4FCB65A2-4ED6-8742-AF3F-1B8C6B7912B9}" destId="{2483445A-351E-4F48-86FC-5831E29E0254}" srcOrd="1" destOrd="0" presId="urn:microsoft.com/office/officeart/2005/8/layout/orgChart1"/>
    <dgm:cxn modelId="{6CD59328-2266-3648-8489-ECAE4937EAF0}" type="presOf" srcId="{97CF16AD-19B3-8345-AEDD-57BC011538E1}" destId="{2FEA2CBC-2151-084C-A055-14C1457FC02A}" srcOrd="0" destOrd="0" presId="urn:microsoft.com/office/officeart/2005/8/layout/orgChart1"/>
    <dgm:cxn modelId="{4440E8DB-8A7C-534C-9EB0-F30249C78C34}" type="presOf" srcId="{A8300603-9FD1-1446-B8FC-73447D73B5AB}" destId="{89E8BE84-8C8D-7D40-9AB3-917856D3B668}" srcOrd="1" destOrd="0" presId="urn:microsoft.com/office/officeart/2005/8/layout/orgChart1"/>
    <dgm:cxn modelId="{721FC2D2-C20D-D448-A3C3-7A905031D331}" type="presOf" srcId="{9B443ED8-FF47-D042-9197-2D179BEDB70E}" destId="{53F968FA-6EFA-B749-AF8E-C4488851E91F}" srcOrd="0" destOrd="0" presId="urn:microsoft.com/office/officeart/2005/8/layout/orgChart1"/>
    <dgm:cxn modelId="{E52A6C41-0114-DC40-A939-2CBACB62D6BB}" type="presParOf" srcId="{A79571B8-80F9-924B-A3F3-6DEBEFBF362B}" destId="{20BEE69F-CEA9-D04F-ADF4-B42B5E1FA53A}" srcOrd="0" destOrd="0" presId="urn:microsoft.com/office/officeart/2005/8/layout/orgChart1"/>
    <dgm:cxn modelId="{7F27BE17-94C1-DD41-B93A-D6DB35CA6209}" type="presParOf" srcId="{20BEE69F-CEA9-D04F-ADF4-B42B5E1FA53A}" destId="{996955FA-E975-054D-BE20-396135E08A1D}" srcOrd="0" destOrd="0" presId="urn:microsoft.com/office/officeart/2005/8/layout/orgChart1"/>
    <dgm:cxn modelId="{356AF329-3022-6546-9058-E76DFB9A39E6}" type="presParOf" srcId="{996955FA-E975-054D-BE20-396135E08A1D}" destId="{DA6EFE1E-553B-A94D-B03B-3B25EEB621A7}" srcOrd="0" destOrd="0" presId="urn:microsoft.com/office/officeart/2005/8/layout/orgChart1"/>
    <dgm:cxn modelId="{AD46B4A2-2485-424C-9738-6C4DD1B8E4F6}" type="presParOf" srcId="{996955FA-E975-054D-BE20-396135E08A1D}" destId="{2483445A-351E-4F48-86FC-5831E29E0254}" srcOrd="1" destOrd="0" presId="urn:microsoft.com/office/officeart/2005/8/layout/orgChart1"/>
    <dgm:cxn modelId="{D97DAEEA-3EEE-784E-BB3E-4BFC79980DF1}" type="presParOf" srcId="{20BEE69F-CEA9-D04F-ADF4-B42B5E1FA53A}" destId="{FB393356-8015-D344-B273-0423DD13BA9C}" srcOrd="1" destOrd="0" presId="urn:microsoft.com/office/officeart/2005/8/layout/orgChart1"/>
    <dgm:cxn modelId="{BC8DC65F-4C81-934C-BAFF-DD94747FBD13}" type="presParOf" srcId="{FB393356-8015-D344-B273-0423DD13BA9C}" destId="{3F722264-BFA6-7748-9DA3-A9FCA3BFFAED}" srcOrd="0" destOrd="0" presId="urn:microsoft.com/office/officeart/2005/8/layout/orgChart1"/>
    <dgm:cxn modelId="{043074E2-DAC1-DE4D-A67A-CC9983B687C7}" type="presParOf" srcId="{FB393356-8015-D344-B273-0423DD13BA9C}" destId="{EB0AC374-E6E5-1441-B0D3-FEBB267ADE00}" srcOrd="1" destOrd="0" presId="urn:microsoft.com/office/officeart/2005/8/layout/orgChart1"/>
    <dgm:cxn modelId="{E3AFCD64-6F4E-C14C-B642-C72C5600EF6A}" type="presParOf" srcId="{EB0AC374-E6E5-1441-B0D3-FEBB267ADE00}" destId="{C2C1ED8E-9314-B548-8585-1EF011A12C5B}" srcOrd="0" destOrd="0" presId="urn:microsoft.com/office/officeart/2005/8/layout/orgChart1"/>
    <dgm:cxn modelId="{474E6309-50A4-244C-A0A9-9D60F102145A}" type="presParOf" srcId="{C2C1ED8E-9314-B548-8585-1EF011A12C5B}" destId="{15E18514-0B2C-2942-A548-A4BC1A0340FC}" srcOrd="0" destOrd="0" presId="urn:microsoft.com/office/officeart/2005/8/layout/orgChart1"/>
    <dgm:cxn modelId="{E933B892-1707-A64D-9577-14420069B0AF}" type="presParOf" srcId="{C2C1ED8E-9314-B548-8585-1EF011A12C5B}" destId="{C547FAC9-A7A5-CC4A-878B-C61331622643}" srcOrd="1" destOrd="0" presId="urn:microsoft.com/office/officeart/2005/8/layout/orgChart1"/>
    <dgm:cxn modelId="{A0C474C4-7218-F14C-AF8E-47A6E9C798E8}" type="presParOf" srcId="{EB0AC374-E6E5-1441-B0D3-FEBB267ADE00}" destId="{74288923-EEBD-0E4A-A2A7-B7E44BBB9EF1}" srcOrd="1" destOrd="0" presId="urn:microsoft.com/office/officeart/2005/8/layout/orgChart1"/>
    <dgm:cxn modelId="{74758043-E473-D642-B307-1E06C19E5B51}" type="presParOf" srcId="{EB0AC374-E6E5-1441-B0D3-FEBB267ADE00}" destId="{1E653690-7F63-0243-A71B-70D6B3C15AE0}" srcOrd="2" destOrd="0" presId="urn:microsoft.com/office/officeart/2005/8/layout/orgChart1"/>
    <dgm:cxn modelId="{AC60EF83-671C-2A41-9CDD-E7A624848D87}" type="presParOf" srcId="{FB393356-8015-D344-B273-0423DD13BA9C}" destId="{2FEA2CBC-2151-084C-A055-14C1457FC02A}" srcOrd="2" destOrd="0" presId="urn:microsoft.com/office/officeart/2005/8/layout/orgChart1"/>
    <dgm:cxn modelId="{F938989F-3B63-A44B-85A8-314E4E1BD0B9}" type="presParOf" srcId="{FB393356-8015-D344-B273-0423DD13BA9C}" destId="{5F763E6C-D378-D74C-AAC5-BDC032961FF9}" srcOrd="3" destOrd="0" presId="urn:microsoft.com/office/officeart/2005/8/layout/orgChart1"/>
    <dgm:cxn modelId="{E894BC47-D1F4-4942-B3A0-15055A7123B3}" type="presParOf" srcId="{5F763E6C-D378-D74C-AAC5-BDC032961FF9}" destId="{08103A33-3337-8B41-95C1-B1B1831F6944}" srcOrd="0" destOrd="0" presId="urn:microsoft.com/office/officeart/2005/8/layout/orgChart1"/>
    <dgm:cxn modelId="{05F60CDA-90BF-B14E-9ED3-70FD672F81D8}" type="presParOf" srcId="{08103A33-3337-8B41-95C1-B1B1831F6944}" destId="{D78AD2FD-EBA8-4F4D-A5B7-0EFD2CC9AA90}" srcOrd="0" destOrd="0" presId="urn:microsoft.com/office/officeart/2005/8/layout/orgChart1"/>
    <dgm:cxn modelId="{5867BB12-E7D1-D347-BB95-62362274E79F}" type="presParOf" srcId="{08103A33-3337-8B41-95C1-B1B1831F6944}" destId="{89E8BE84-8C8D-7D40-9AB3-917856D3B668}" srcOrd="1" destOrd="0" presId="urn:microsoft.com/office/officeart/2005/8/layout/orgChart1"/>
    <dgm:cxn modelId="{6C07AADD-D265-CD40-80C0-47C047F3E0CF}" type="presParOf" srcId="{5F763E6C-D378-D74C-AAC5-BDC032961FF9}" destId="{60FF15FF-D86A-8549-9B63-D9017F0F6962}" srcOrd="1" destOrd="0" presId="urn:microsoft.com/office/officeart/2005/8/layout/orgChart1"/>
    <dgm:cxn modelId="{47396112-565A-FE47-8AFD-B78C999DF2C4}" type="presParOf" srcId="{5F763E6C-D378-D74C-AAC5-BDC032961FF9}" destId="{1E99201C-4CAB-714D-967F-DC31DF4B6722}" srcOrd="2" destOrd="0" presId="urn:microsoft.com/office/officeart/2005/8/layout/orgChart1"/>
    <dgm:cxn modelId="{3212176D-57B1-8B44-A7A6-036D6A4EFABA}" type="presParOf" srcId="{FB393356-8015-D344-B273-0423DD13BA9C}" destId="{B7B33DD7-5575-324D-A16E-883A16BB660B}" srcOrd="4" destOrd="0" presId="urn:microsoft.com/office/officeart/2005/8/layout/orgChart1"/>
    <dgm:cxn modelId="{1BE0C351-8283-0542-AF75-71B32B76E75C}" type="presParOf" srcId="{FB393356-8015-D344-B273-0423DD13BA9C}" destId="{04235235-011B-CE48-8BB9-E88ABD9B3C1F}" srcOrd="5" destOrd="0" presId="urn:microsoft.com/office/officeart/2005/8/layout/orgChart1"/>
    <dgm:cxn modelId="{76E48873-BE5F-234C-AE8B-C7419842F716}" type="presParOf" srcId="{04235235-011B-CE48-8BB9-E88ABD9B3C1F}" destId="{4B6B866E-BC42-0546-9015-1DD3CEA82490}" srcOrd="0" destOrd="0" presId="urn:microsoft.com/office/officeart/2005/8/layout/orgChart1"/>
    <dgm:cxn modelId="{A2CC197F-A36E-484C-BAE2-198ECD7C0241}" type="presParOf" srcId="{4B6B866E-BC42-0546-9015-1DD3CEA82490}" destId="{66644D4C-8798-9849-8111-3F82C34BDB82}" srcOrd="0" destOrd="0" presId="urn:microsoft.com/office/officeart/2005/8/layout/orgChart1"/>
    <dgm:cxn modelId="{3588D6D7-19AA-6343-97F4-2C482F33D8EF}" type="presParOf" srcId="{4B6B866E-BC42-0546-9015-1DD3CEA82490}" destId="{146DE1EC-CC64-6248-B004-62165E3198F1}" srcOrd="1" destOrd="0" presId="urn:microsoft.com/office/officeart/2005/8/layout/orgChart1"/>
    <dgm:cxn modelId="{DAE66BE2-16F7-934C-81BF-062D0E3F6607}" type="presParOf" srcId="{04235235-011B-CE48-8BB9-E88ABD9B3C1F}" destId="{990672A5-E974-0648-BD9C-7C2991A0B84A}" srcOrd="1" destOrd="0" presId="urn:microsoft.com/office/officeart/2005/8/layout/orgChart1"/>
    <dgm:cxn modelId="{05138686-C2EF-4342-96C0-C1D33313BE04}" type="presParOf" srcId="{04235235-011B-CE48-8BB9-E88ABD9B3C1F}" destId="{82E18A3C-FD9A-C648-A532-FF64CC386B33}" srcOrd="2" destOrd="0" presId="urn:microsoft.com/office/officeart/2005/8/layout/orgChart1"/>
    <dgm:cxn modelId="{2357FFEA-7EC9-A14C-A1DA-C7F6A13F8C6C}" type="presParOf" srcId="{FB393356-8015-D344-B273-0423DD13BA9C}" destId="{53F968FA-6EFA-B749-AF8E-C4488851E91F}" srcOrd="6" destOrd="0" presId="urn:microsoft.com/office/officeart/2005/8/layout/orgChart1"/>
    <dgm:cxn modelId="{B8D7E74E-8073-994B-8ADE-965E8501C4B0}" type="presParOf" srcId="{FB393356-8015-D344-B273-0423DD13BA9C}" destId="{AAD43015-CCFF-6B4C-8F4E-CB5EACDFB86A}" srcOrd="7" destOrd="0" presId="urn:microsoft.com/office/officeart/2005/8/layout/orgChart1"/>
    <dgm:cxn modelId="{E02D31C8-81E3-0647-891C-63BDEB293647}" type="presParOf" srcId="{AAD43015-CCFF-6B4C-8F4E-CB5EACDFB86A}" destId="{7AEB22FC-252F-6341-9D01-457F601E9EB2}" srcOrd="0" destOrd="0" presId="urn:microsoft.com/office/officeart/2005/8/layout/orgChart1"/>
    <dgm:cxn modelId="{F51844CB-5A1A-5C4C-AEB0-53D0A5DB7B73}" type="presParOf" srcId="{7AEB22FC-252F-6341-9D01-457F601E9EB2}" destId="{9A62F826-132E-2B4C-9CE1-53A1A8FCEB1F}" srcOrd="0" destOrd="0" presId="urn:microsoft.com/office/officeart/2005/8/layout/orgChart1"/>
    <dgm:cxn modelId="{EB1E4992-44C2-A844-A48C-522D57A41706}" type="presParOf" srcId="{7AEB22FC-252F-6341-9D01-457F601E9EB2}" destId="{F786E761-1A77-0049-B244-3B4B54396263}" srcOrd="1" destOrd="0" presId="urn:microsoft.com/office/officeart/2005/8/layout/orgChart1"/>
    <dgm:cxn modelId="{BD15CAB6-8D21-C942-A2E6-8209D1C66F6E}" type="presParOf" srcId="{AAD43015-CCFF-6B4C-8F4E-CB5EACDFB86A}" destId="{7B0EE57B-8ADC-AB4C-8D05-DA108C1C7243}" srcOrd="1" destOrd="0" presId="urn:microsoft.com/office/officeart/2005/8/layout/orgChart1"/>
    <dgm:cxn modelId="{C6E6A529-0F12-3043-8BE7-D8C56D8E8306}" type="presParOf" srcId="{AAD43015-CCFF-6B4C-8F4E-CB5EACDFB86A}" destId="{81C313DC-6B74-1D4C-9264-3EF71B0F7BC4}" srcOrd="2" destOrd="0" presId="urn:microsoft.com/office/officeart/2005/8/layout/orgChart1"/>
    <dgm:cxn modelId="{6819CBE5-383C-7C46-B43B-C370BE09F297}" type="presParOf" srcId="{20BEE69F-CEA9-D04F-ADF4-B42B5E1FA53A}" destId="{4F091186-22D8-1F44-9E32-E034CC107B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423CE-86DC-4F40-ADB1-C0067312E7EC}" type="doc">
      <dgm:prSet loTypeId="urn:microsoft.com/office/officeart/2005/8/layout/lProcess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BF41082-5F2A-AA4B-80DC-B29054A99178}">
      <dgm:prSet phldrT="[Text]"/>
      <dgm:spPr/>
      <dgm:t>
        <a:bodyPr/>
        <a:lstStyle/>
        <a:p>
          <a:r>
            <a:rPr lang="en-US" dirty="0" smtClean="0"/>
            <a:t>Invasive </a:t>
          </a:r>
          <a:r>
            <a:rPr lang="en-US" dirty="0" err="1" smtClean="0"/>
            <a:t>Aspergillosis</a:t>
          </a:r>
          <a:endParaRPr lang="en-US" dirty="0"/>
        </a:p>
      </dgm:t>
    </dgm:pt>
    <dgm:pt modelId="{919C4DCF-8336-E242-8326-0A6B6FC9B677}" type="parTrans" cxnId="{E457C2A6-CC3D-9543-A383-F21175C678B3}">
      <dgm:prSet/>
      <dgm:spPr/>
      <dgm:t>
        <a:bodyPr/>
        <a:lstStyle/>
        <a:p>
          <a:endParaRPr lang="en-US"/>
        </a:p>
      </dgm:t>
    </dgm:pt>
    <dgm:pt modelId="{DCD271C1-A427-944B-9F41-7F9DA90FA89C}" type="sibTrans" cxnId="{E457C2A6-CC3D-9543-A383-F21175C678B3}">
      <dgm:prSet/>
      <dgm:spPr/>
      <dgm:t>
        <a:bodyPr/>
        <a:lstStyle/>
        <a:p>
          <a:endParaRPr lang="en-US"/>
        </a:p>
      </dgm:t>
    </dgm:pt>
    <dgm:pt modelId="{24C735B0-81F0-5443-9E9A-EEF34CBC4CAF}">
      <dgm:prSet phldrT="[Text]"/>
      <dgm:spPr/>
      <dgm:t>
        <a:bodyPr/>
        <a:lstStyle/>
        <a:p>
          <a:pPr rtl="0"/>
          <a:r>
            <a:rPr lang="en-US" dirty="0" smtClean="0">
              <a:cs typeface="Times New Roman" pitchFamily="18" charset="0"/>
            </a:rPr>
            <a:t>Signs: Cough , </a:t>
          </a:r>
          <a:r>
            <a:rPr lang="en-US" dirty="0" err="1" smtClean="0">
              <a:cs typeface="Times New Roman" pitchFamily="18" charset="0"/>
            </a:rPr>
            <a:t>hemoptysis</a:t>
          </a:r>
          <a:r>
            <a:rPr lang="en-US" dirty="0" smtClean="0">
              <a:cs typeface="Times New Roman" pitchFamily="18" charset="0"/>
            </a:rPr>
            <a:t>, fever, </a:t>
          </a:r>
          <a:r>
            <a:rPr lang="en-US" dirty="0" err="1" smtClean="0">
              <a:cs typeface="Times New Roman" pitchFamily="18" charset="0"/>
            </a:rPr>
            <a:t>Leukocytosis</a:t>
          </a:r>
          <a:endParaRPr lang="en-US" dirty="0"/>
        </a:p>
      </dgm:t>
    </dgm:pt>
    <dgm:pt modelId="{59B23A7A-581A-834C-9EE4-AA4C4205FE04}" type="parTrans" cxnId="{D4004310-0280-E74E-894F-DCF4C6924008}">
      <dgm:prSet/>
      <dgm:spPr/>
      <dgm:t>
        <a:bodyPr/>
        <a:lstStyle/>
        <a:p>
          <a:endParaRPr lang="en-US"/>
        </a:p>
      </dgm:t>
    </dgm:pt>
    <dgm:pt modelId="{83D11FB3-F4F4-F247-961F-729ED9761F6C}" type="sibTrans" cxnId="{D4004310-0280-E74E-894F-DCF4C6924008}">
      <dgm:prSet/>
      <dgm:spPr/>
      <dgm:t>
        <a:bodyPr/>
        <a:lstStyle/>
        <a:p>
          <a:endParaRPr lang="en-US"/>
        </a:p>
      </dgm:t>
    </dgm:pt>
    <dgm:pt modelId="{01C156D9-683B-934C-8926-6A30A9ED5F44}">
      <dgm:prSet phldrT="[Text]"/>
      <dgm:spPr/>
      <dgm:t>
        <a:bodyPr/>
        <a:lstStyle/>
        <a:p>
          <a:pPr rtl="0"/>
          <a:r>
            <a:rPr lang="en-US" dirty="0" smtClean="0">
              <a:cs typeface="Times New Roman" pitchFamily="18" charset="0"/>
            </a:rPr>
            <a:t>Radiology  will show</a:t>
          </a:r>
          <a:r>
            <a:rPr lang="en-US" dirty="0" smtClean="0"/>
            <a:t> lesions  with halo sign</a:t>
          </a:r>
          <a:r>
            <a:rPr lang="en-US" dirty="0" smtClean="0">
              <a:cs typeface="Times New Roman" pitchFamily="18" charset="0"/>
            </a:rPr>
            <a:t>  </a:t>
          </a:r>
          <a:endParaRPr lang="en-US" dirty="0"/>
        </a:p>
      </dgm:t>
    </dgm:pt>
    <dgm:pt modelId="{99F71D88-5B1D-B347-846C-E8998CA03B91}" type="parTrans" cxnId="{AD04A113-2CFE-204F-85AC-D155C36ECF01}">
      <dgm:prSet/>
      <dgm:spPr/>
      <dgm:t>
        <a:bodyPr/>
        <a:lstStyle/>
        <a:p>
          <a:endParaRPr lang="en-US"/>
        </a:p>
      </dgm:t>
    </dgm:pt>
    <dgm:pt modelId="{C6D7D747-5B7E-6145-8088-D83100A21FCF}" type="sibTrans" cxnId="{AD04A113-2CFE-204F-85AC-D155C36ECF01}">
      <dgm:prSet/>
      <dgm:spPr/>
      <dgm:t>
        <a:bodyPr/>
        <a:lstStyle/>
        <a:p>
          <a:endParaRPr lang="en-US"/>
        </a:p>
      </dgm:t>
    </dgm:pt>
    <dgm:pt modelId="{5FE98F85-C10F-1A4D-AC16-B9DF2A1776D3}">
      <dgm:prSet phldrT="[Text]"/>
      <dgm:spPr/>
      <dgm:t>
        <a:bodyPr/>
        <a:lstStyle/>
        <a:p>
          <a:r>
            <a:rPr lang="en-US" dirty="0" smtClean="0"/>
            <a:t>Chronic </a:t>
          </a:r>
          <a:r>
            <a:rPr lang="en-US" dirty="0" err="1" smtClean="0"/>
            <a:t>Aspergillosis</a:t>
          </a:r>
          <a:endParaRPr lang="en-US" dirty="0"/>
        </a:p>
      </dgm:t>
    </dgm:pt>
    <dgm:pt modelId="{7878284E-3B82-F948-9CFC-D15DA739F359}" type="parTrans" cxnId="{111FCEF1-0135-C048-90CB-81B06B0D5F0B}">
      <dgm:prSet/>
      <dgm:spPr/>
      <dgm:t>
        <a:bodyPr/>
        <a:lstStyle/>
        <a:p>
          <a:endParaRPr lang="en-US"/>
        </a:p>
      </dgm:t>
    </dgm:pt>
    <dgm:pt modelId="{4480B035-D882-9947-86AE-B1E6F7480B6B}" type="sibTrans" cxnId="{111FCEF1-0135-C048-90CB-81B06B0D5F0B}">
      <dgm:prSet/>
      <dgm:spPr/>
      <dgm:t>
        <a:bodyPr/>
        <a:lstStyle/>
        <a:p>
          <a:endParaRPr lang="en-US"/>
        </a:p>
      </dgm:t>
    </dgm:pt>
    <dgm:pt modelId="{E1C04197-F77A-CD4C-8743-C2BA7A1BF892}">
      <dgm:prSet phldrT="[Text]"/>
      <dgm:spPr/>
      <dgm:t>
        <a:bodyPr/>
        <a:lstStyle/>
        <a:p>
          <a:r>
            <a:rPr lang="en-US" dirty="0" err="1" smtClean="0">
              <a:cs typeface="Times New Roman" pitchFamily="18" charset="0"/>
            </a:rPr>
            <a:t>Aspergilloma</a:t>
          </a:r>
          <a:r>
            <a:rPr lang="en-US" dirty="0" smtClean="0">
              <a:cs typeface="Times New Roman" pitchFamily="18" charset="0"/>
            </a:rPr>
            <a:t>  OR </a:t>
          </a:r>
          <a:r>
            <a:rPr lang="en-US" dirty="0" err="1" smtClean="0">
              <a:cs typeface="Times New Roman" pitchFamily="18" charset="0"/>
            </a:rPr>
            <a:t>Aspergillus</a:t>
          </a:r>
          <a:r>
            <a:rPr lang="en-US" dirty="0" smtClean="0">
              <a:cs typeface="Times New Roman" pitchFamily="18" charset="0"/>
            </a:rPr>
            <a:t> fungus ball</a:t>
          </a:r>
          <a:endParaRPr lang="en-US" dirty="0"/>
        </a:p>
      </dgm:t>
    </dgm:pt>
    <dgm:pt modelId="{39574FFA-D237-3D42-8A55-2F04315A351D}" type="parTrans" cxnId="{5C1CE713-5CB2-ED49-AD63-DA844B2DF71D}">
      <dgm:prSet/>
      <dgm:spPr/>
      <dgm:t>
        <a:bodyPr/>
        <a:lstStyle/>
        <a:p>
          <a:endParaRPr lang="en-US"/>
        </a:p>
      </dgm:t>
    </dgm:pt>
    <dgm:pt modelId="{4E8BD804-90F0-D446-9E52-0EE1BE533AF4}" type="sibTrans" cxnId="{5C1CE713-5CB2-ED49-AD63-DA844B2DF71D}">
      <dgm:prSet/>
      <dgm:spPr/>
      <dgm:t>
        <a:bodyPr/>
        <a:lstStyle/>
        <a:p>
          <a:endParaRPr lang="en-US"/>
        </a:p>
      </dgm:t>
    </dgm:pt>
    <dgm:pt modelId="{A1B983B2-DA40-A84A-8B3B-78CD395961A8}">
      <dgm:prSet phldrT="[Text]"/>
      <dgm:spPr/>
      <dgm:t>
        <a:bodyPr/>
        <a:lstStyle/>
        <a:p>
          <a:pPr rtl="0"/>
          <a:r>
            <a:rPr lang="en-US" dirty="0" smtClean="0">
              <a:cs typeface="Times New Roman" pitchFamily="18" charset="0"/>
            </a:rPr>
            <a:t>Signs include: Cough, </a:t>
          </a:r>
          <a:r>
            <a:rPr lang="en-US" dirty="0" err="1" smtClean="0">
              <a:cs typeface="Times New Roman" pitchFamily="18" charset="0"/>
            </a:rPr>
            <a:t>hemoptysis</a:t>
          </a:r>
          <a:r>
            <a:rPr lang="en-US" dirty="0" smtClean="0">
              <a:cs typeface="Times New Roman" pitchFamily="18" charset="0"/>
            </a:rPr>
            <a:t>, variable fever</a:t>
          </a:r>
          <a:endParaRPr lang="en-US" dirty="0"/>
        </a:p>
      </dgm:t>
    </dgm:pt>
    <dgm:pt modelId="{5A896E0F-792D-424D-9FA3-D6C663EDB9AE}" type="parTrans" cxnId="{D5950D88-5A5B-4246-ABEC-06E0E880CFC6}">
      <dgm:prSet/>
      <dgm:spPr/>
      <dgm:t>
        <a:bodyPr/>
        <a:lstStyle/>
        <a:p>
          <a:endParaRPr lang="en-US"/>
        </a:p>
      </dgm:t>
    </dgm:pt>
    <dgm:pt modelId="{247FA436-FFAF-E24C-AF10-E043B341C433}" type="sibTrans" cxnId="{D5950D88-5A5B-4246-ABEC-06E0E880CFC6}">
      <dgm:prSet/>
      <dgm:spPr/>
      <dgm:t>
        <a:bodyPr/>
        <a:lstStyle/>
        <a:p>
          <a:endParaRPr lang="en-US"/>
        </a:p>
      </dgm:t>
    </dgm:pt>
    <dgm:pt modelId="{5B44CCB3-277C-FF4F-8908-BC9824D470FF}">
      <dgm:prSet phldrT="[Text]"/>
      <dgm:spPr/>
      <dgm:t>
        <a:bodyPr/>
        <a:lstStyle/>
        <a:p>
          <a:r>
            <a:rPr lang="en-US" dirty="0" smtClean="0"/>
            <a:t>Allergic </a:t>
          </a:r>
          <a:r>
            <a:rPr lang="en-US" dirty="0" err="1" smtClean="0"/>
            <a:t>Aspergillosis</a:t>
          </a:r>
          <a:endParaRPr lang="en-US" dirty="0"/>
        </a:p>
      </dgm:t>
    </dgm:pt>
    <dgm:pt modelId="{4206CB9D-AA1F-7842-BD61-9E3E2AF644AD}" type="parTrans" cxnId="{000AC9B0-8E3D-D545-B9B0-30A2FAA3C99B}">
      <dgm:prSet/>
      <dgm:spPr/>
      <dgm:t>
        <a:bodyPr/>
        <a:lstStyle/>
        <a:p>
          <a:endParaRPr lang="en-US"/>
        </a:p>
      </dgm:t>
    </dgm:pt>
    <dgm:pt modelId="{D7F70D2E-174D-E14F-82FA-88C154C6111A}" type="sibTrans" cxnId="{000AC9B0-8E3D-D545-B9B0-30A2FAA3C99B}">
      <dgm:prSet/>
      <dgm:spPr/>
      <dgm:t>
        <a:bodyPr/>
        <a:lstStyle/>
        <a:p>
          <a:endParaRPr lang="en-US"/>
        </a:p>
      </dgm:t>
    </dgm:pt>
    <dgm:pt modelId="{4C15903F-C403-1F4F-8D6A-50CDDAF597F0}">
      <dgm:prSet phldrT="[Text]"/>
      <dgm:spPr/>
      <dgm:t>
        <a:bodyPr/>
        <a:lstStyle/>
        <a:p>
          <a:r>
            <a:rPr lang="en-US" dirty="0" smtClean="0"/>
            <a:t>Allergic </a:t>
          </a:r>
          <a:r>
            <a:rPr lang="en-US" dirty="0" err="1" smtClean="0"/>
            <a:t>bronchopulmonary</a:t>
          </a:r>
          <a:r>
            <a:rPr lang="en-US" dirty="0" smtClean="0"/>
            <a:t> (ABPA)</a:t>
          </a:r>
        </a:p>
        <a:p>
          <a:r>
            <a:rPr lang="en-US" dirty="0" smtClean="0"/>
            <a:t>Allergic </a:t>
          </a:r>
          <a:r>
            <a:rPr lang="en-US" dirty="0" err="1" smtClean="0"/>
            <a:t>Aspergillus</a:t>
          </a:r>
          <a:r>
            <a:rPr lang="en-US" dirty="0" smtClean="0"/>
            <a:t> sinusitis</a:t>
          </a:r>
          <a:endParaRPr lang="en-US" dirty="0"/>
        </a:p>
      </dgm:t>
    </dgm:pt>
    <dgm:pt modelId="{AEC94E64-8E36-2445-84CF-87304CAE9BF3}" type="parTrans" cxnId="{F3822A6E-6572-9B42-90F0-90E60AA4080B}">
      <dgm:prSet/>
      <dgm:spPr/>
      <dgm:t>
        <a:bodyPr/>
        <a:lstStyle/>
        <a:p>
          <a:endParaRPr lang="en-US"/>
        </a:p>
      </dgm:t>
    </dgm:pt>
    <dgm:pt modelId="{136AFA3C-8A89-AB4B-B034-EEF3B797BB91}" type="sibTrans" cxnId="{F3822A6E-6572-9B42-90F0-90E60AA4080B}">
      <dgm:prSet/>
      <dgm:spPr/>
      <dgm:t>
        <a:bodyPr/>
        <a:lstStyle/>
        <a:p>
          <a:endParaRPr lang="en-US"/>
        </a:p>
      </dgm:t>
    </dgm:pt>
    <dgm:pt modelId="{E721F618-B302-DD46-9A0D-C2F419ECA60C}">
      <dgm:prSet/>
      <dgm:spPr/>
      <dgm:t>
        <a:bodyPr/>
        <a:lstStyle/>
        <a:p>
          <a:pPr rtl="0"/>
          <a:r>
            <a:rPr lang="en-US" smtClean="0">
              <a:cs typeface="Times New Roman" pitchFamily="18" charset="0"/>
            </a:rPr>
            <a:t>Radiology  will show mass in the lung , radiolucent crescent</a:t>
          </a:r>
          <a:endParaRPr lang="en-US" dirty="0" smtClean="0">
            <a:cs typeface="Times New Roman" pitchFamily="18" charset="0"/>
          </a:endParaRPr>
        </a:p>
      </dgm:t>
    </dgm:pt>
    <dgm:pt modelId="{B664EE4B-0F98-A344-AFC1-BC4427D3E196}" type="parTrans" cxnId="{E0D868D9-B192-3B44-AF85-B89E99930613}">
      <dgm:prSet/>
      <dgm:spPr/>
      <dgm:t>
        <a:bodyPr/>
        <a:lstStyle/>
        <a:p>
          <a:endParaRPr lang="en-US"/>
        </a:p>
      </dgm:t>
    </dgm:pt>
    <dgm:pt modelId="{77AB91A1-8211-7E49-9243-229B83D9FC7C}" type="sibTrans" cxnId="{E0D868D9-B192-3B44-AF85-B89E99930613}">
      <dgm:prSet/>
      <dgm:spPr/>
      <dgm:t>
        <a:bodyPr/>
        <a:lstStyle/>
        <a:p>
          <a:endParaRPr lang="en-US"/>
        </a:p>
      </dgm:t>
    </dgm:pt>
    <dgm:pt modelId="{F7A7CE98-F59B-5540-8306-E279D7007974}" type="pres">
      <dgm:prSet presAssocID="{A73423CE-86DC-4F40-ADB1-C0067312E7E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DF78BD-7EEC-FC4C-B5B1-802F1112D67D}" type="pres">
      <dgm:prSet presAssocID="{1BF41082-5F2A-AA4B-80DC-B29054A99178}" presName="compNode" presStyleCnt="0"/>
      <dgm:spPr/>
    </dgm:pt>
    <dgm:pt modelId="{B07ACC86-51A5-114C-ADE7-C81E7D68EE78}" type="pres">
      <dgm:prSet presAssocID="{1BF41082-5F2A-AA4B-80DC-B29054A99178}" presName="aNode" presStyleLbl="bgShp" presStyleIdx="0" presStyleCnt="3"/>
      <dgm:spPr/>
      <dgm:t>
        <a:bodyPr/>
        <a:lstStyle/>
        <a:p>
          <a:endParaRPr lang="en-US"/>
        </a:p>
      </dgm:t>
    </dgm:pt>
    <dgm:pt modelId="{D2B54BA2-EFF3-2042-9983-D070E1E32701}" type="pres">
      <dgm:prSet presAssocID="{1BF41082-5F2A-AA4B-80DC-B29054A99178}" presName="textNode" presStyleLbl="bgShp" presStyleIdx="0" presStyleCnt="3"/>
      <dgm:spPr/>
      <dgm:t>
        <a:bodyPr/>
        <a:lstStyle/>
        <a:p>
          <a:endParaRPr lang="en-US"/>
        </a:p>
      </dgm:t>
    </dgm:pt>
    <dgm:pt modelId="{38007867-B5BE-4C4A-9D06-8FA5C307C52D}" type="pres">
      <dgm:prSet presAssocID="{1BF41082-5F2A-AA4B-80DC-B29054A99178}" presName="compChildNode" presStyleCnt="0"/>
      <dgm:spPr/>
    </dgm:pt>
    <dgm:pt modelId="{B81CE3E9-27C6-8B49-BB23-AEB8B08BA1E6}" type="pres">
      <dgm:prSet presAssocID="{1BF41082-5F2A-AA4B-80DC-B29054A99178}" presName="theInnerList" presStyleCnt="0"/>
      <dgm:spPr/>
    </dgm:pt>
    <dgm:pt modelId="{B9832773-CF44-194B-8314-19662BE7BC2F}" type="pres">
      <dgm:prSet presAssocID="{24C735B0-81F0-5443-9E9A-EEF34CBC4CAF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B319-8E04-C947-8BF6-C9B1A89643E2}" type="pres">
      <dgm:prSet presAssocID="{24C735B0-81F0-5443-9E9A-EEF34CBC4CAF}" presName="aSpace2" presStyleCnt="0"/>
      <dgm:spPr/>
    </dgm:pt>
    <dgm:pt modelId="{45E1CEBA-4C13-D04B-A673-0972A456D9E7}" type="pres">
      <dgm:prSet presAssocID="{01C156D9-683B-934C-8926-6A30A9ED5F4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30AFA-77A2-E247-99CE-99EA3947058F}" type="pres">
      <dgm:prSet presAssocID="{1BF41082-5F2A-AA4B-80DC-B29054A99178}" presName="aSpace" presStyleCnt="0"/>
      <dgm:spPr/>
    </dgm:pt>
    <dgm:pt modelId="{B309A029-023A-9740-A153-B57AA2FF8B9E}" type="pres">
      <dgm:prSet presAssocID="{5FE98F85-C10F-1A4D-AC16-B9DF2A1776D3}" presName="compNode" presStyleCnt="0"/>
      <dgm:spPr/>
    </dgm:pt>
    <dgm:pt modelId="{4467C919-B443-974B-B2F9-6BBBE21E100C}" type="pres">
      <dgm:prSet presAssocID="{5FE98F85-C10F-1A4D-AC16-B9DF2A1776D3}" presName="aNode" presStyleLbl="bgShp" presStyleIdx="1" presStyleCnt="3"/>
      <dgm:spPr/>
      <dgm:t>
        <a:bodyPr/>
        <a:lstStyle/>
        <a:p>
          <a:endParaRPr lang="en-US"/>
        </a:p>
      </dgm:t>
    </dgm:pt>
    <dgm:pt modelId="{9B4008F5-450D-8047-98AE-CD42EE32BF6F}" type="pres">
      <dgm:prSet presAssocID="{5FE98F85-C10F-1A4D-AC16-B9DF2A1776D3}" presName="textNode" presStyleLbl="bgShp" presStyleIdx="1" presStyleCnt="3"/>
      <dgm:spPr/>
      <dgm:t>
        <a:bodyPr/>
        <a:lstStyle/>
        <a:p>
          <a:endParaRPr lang="en-US"/>
        </a:p>
      </dgm:t>
    </dgm:pt>
    <dgm:pt modelId="{C7D9D63E-904C-554E-8E56-F64B1CEEF0E5}" type="pres">
      <dgm:prSet presAssocID="{5FE98F85-C10F-1A4D-AC16-B9DF2A1776D3}" presName="compChildNode" presStyleCnt="0"/>
      <dgm:spPr/>
    </dgm:pt>
    <dgm:pt modelId="{9690D83F-11B1-2A42-B0D6-CB42A41847F2}" type="pres">
      <dgm:prSet presAssocID="{5FE98F85-C10F-1A4D-AC16-B9DF2A1776D3}" presName="theInnerList" presStyleCnt="0"/>
      <dgm:spPr/>
    </dgm:pt>
    <dgm:pt modelId="{D6B8AB61-9C1C-A44D-817A-F6860DBE45AF}" type="pres">
      <dgm:prSet presAssocID="{E1C04197-F77A-CD4C-8743-C2BA7A1BF892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53523-00B9-7245-8B21-F5EFFC452377}" type="pres">
      <dgm:prSet presAssocID="{E1C04197-F77A-CD4C-8743-C2BA7A1BF892}" presName="aSpace2" presStyleCnt="0"/>
      <dgm:spPr/>
    </dgm:pt>
    <dgm:pt modelId="{68BDD821-0725-2242-8653-083756783A2D}" type="pres">
      <dgm:prSet presAssocID="{A1B983B2-DA40-A84A-8B3B-78CD395961A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B57C2-2074-4F42-B756-AFAC4B485C76}" type="pres">
      <dgm:prSet presAssocID="{A1B983B2-DA40-A84A-8B3B-78CD395961A8}" presName="aSpace2" presStyleCnt="0"/>
      <dgm:spPr/>
    </dgm:pt>
    <dgm:pt modelId="{826128F6-FBAC-B547-A8FD-188972ABF02D}" type="pres">
      <dgm:prSet presAssocID="{E721F618-B302-DD46-9A0D-C2F419ECA60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D993E-D24B-EA4A-8534-3911B83FD05B}" type="pres">
      <dgm:prSet presAssocID="{5FE98F85-C10F-1A4D-AC16-B9DF2A1776D3}" presName="aSpace" presStyleCnt="0"/>
      <dgm:spPr/>
    </dgm:pt>
    <dgm:pt modelId="{6663E592-1205-8D47-BD21-5992D029E3F7}" type="pres">
      <dgm:prSet presAssocID="{5B44CCB3-277C-FF4F-8908-BC9824D470FF}" presName="compNode" presStyleCnt="0"/>
      <dgm:spPr/>
    </dgm:pt>
    <dgm:pt modelId="{1D6436EF-C203-CE4A-AF4C-077314C1FCE8}" type="pres">
      <dgm:prSet presAssocID="{5B44CCB3-277C-FF4F-8908-BC9824D470FF}" presName="aNode" presStyleLbl="bgShp" presStyleIdx="2" presStyleCnt="3"/>
      <dgm:spPr/>
      <dgm:t>
        <a:bodyPr/>
        <a:lstStyle/>
        <a:p>
          <a:endParaRPr lang="en-US"/>
        </a:p>
      </dgm:t>
    </dgm:pt>
    <dgm:pt modelId="{372DD15B-46E2-3A4A-BC8F-DEE48DB9EFA7}" type="pres">
      <dgm:prSet presAssocID="{5B44CCB3-277C-FF4F-8908-BC9824D470FF}" presName="textNode" presStyleLbl="bgShp" presStyleIdx="2" presStyleCnt="3"/>
      <dgm:spPr/>
      <dgm:t>
        <a:bodyPr/>
        <a:lstStyle/>
        <a:p>
          <a:endParaRPr lang="en-US"/>
        </a:p>
      </dgm:t>
    </dgm:pt>
    <dgm:pt modelId="{B9415973-B444-FE4D-9129-4FA2E887B542}" type="pres">
      <dgm:prSet presAssocID="{5B44CCB3-277C-FF4F-8908-BC9824D470FF}" presName="compChildNode" presStyleCnt="0"/>
      <dgm:spPr/>
    </dgm:pt>
    <dgm:pt modelId="{A7C70916-0ECB-064A-B334-12A87CA67777}" type="pres">
      <dgm:prSet presAssocID="{5B44CCB3-277C-FF4F-8908-BC9824D470FF}" presName="theInnerList" presStyleCnt="0"/>
      <dgm:spPr/>
    </dgm:pt>
    <dgm:pt modelId="{7EFA6F05-5F83-ED48-8F58-0C85BC6A5F7A}" type="pres">
      <dgm:prSet presAssocID="{4C15903F-C403-1F4F-8D6A-50CDDAF597F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34034-A1FE-3B43-AF63-F61C4435BF7B}" type="presOf" srcId="{A73423CE-86DC-4F40-ADB1-C0067312E7EC}" destId="{F7A7CE98-F59B-5540-8306-E279D7007974}" srcOrd="0" destOrd="0" presId="urn:microsoft.com/office/officeart/2005/8/layout/lProcess2"/>
    <dgm:cxn modelId="{A2E1E615-06C5-6448-AB12-40B7EC1305C8}" type="presOf" srcId="{24C735B0-81F0-5443-9E9A-EEF34CBC4CAF}" destId="{B9832773-CF44-194B-8314-19662BE7BC2F}" srcOrd="0" destOrd="0" presId="urn:microsoft.com/office/officeart/2005/8/layout/lProcess2"/>
    <dgm:cxn modelId="{E0D868D9-B192-3B44-AF85-B89E99930613}" srcId="{5FE98F85-C10F-1A4D-AC16-B9DF2A1776D3}" destId="{E721F618-B302-DD46-9A0D-C2F419ECA60C}" srcOrd="2" destOrd="0" parTransId="{B664EE4B-0F98-A344-AFC1-BC4427D3E196}" sibTransId="{77AB91A1-8211-7E49-9243-229B83D9FC7C}"/>
    <dgm:cxn modelId="{60F0BC0F-D1AE-CE4C-8BCE-7E47CFF5F29B}" type="presOf" srcId="{1BF41082-5F2A-AA4B-80DC-B29054A99178}" destId="{B07ACC86-51A5-114C-ADE7-C81E7D68EE78}" srcOrd="0" destOrd="0" presId="urn:microsoft.com/office/officeart/2005/8/layout/lProcess2"/>
    <dgm:cxn modelId="{0D3259CB-74D4-D74B-B2C5-B1906C5E28C2}" type="presOf" srcId="{E721F618-B302-DD46-9A0D-C2F419ECA60C}" destId="{826128F6-FBAC-B547-A8FD-188972ABF02D}" srcOrd="0" destOrd="0" presId="urn:microsoft.com/office/officeart/2005/8/layout/lProcess2"/>
    <dgm:cxn modelId="{111FCEF1-0135-C048-90CB-81B06B0D5F0B}" srcId="{A73423CE-86DC-4F40-ADB1-C0067312E7EC}" destId="{5FE98F85-C10F-1A4D-AC16-B9DF2A1776D3}" srcOrd="1" destOrd="0" parTransId="{7878284E-3B82-F948-9CFC-D15DA739F359}" sibTransId="{4480B035-D882-9947-86AE-B1E6F7480B6B}"/>
    <dgm:cxn modelId="{1FAC6488-0305-294C-AC0D-B6587CE1E917}" type="presOf" srcId="{E1C04197-F77A-CD4C-8743-C2BA7A1BF892}" destId="{D6B8AB61-9C1C-A44D-817A-F6860DBE45AF}" srcOrd="0" destOrd="0" presId="urn:microsoft.com/office/officeart/2005/8/layout/lProcess2"/>
    <dgm:cxn modelId="{000AC9B0-8E3D-D545-B9B0-30A2FAA3C99B}" srcId="{A73423CE-86DC-4F40-ADB1-C0067312E7EC}" destId="{5B44CCB3-277C-FF4F-8908-BC9824D470FF}" srcOrd="2" destOrd="0" parTransId="{4206CB9D-AA1F-7842-BD61-9E3E2AF644AD}" sibTransId="{D7F70D2E-174D-E14F-82FA-88C154C6111A}"/>
    <dgm:cxn modelId="{3D758841-BA1C-1B41-82C2-644B336A51DB}" type="presOf" srcId="{5FE98F85-C10F-1A4D-AC16-B9DF2A1776D3}" destId="{9B4008F5-450D-8047-98AE-CD42EE32BF6F}" srcOrd="1" destOrd="0" presId="urn:microsoft.com/office/officeart/2005/8/layout/lProcess2"/>
    <dgm:cxn modelId="{4AFD5E3D-8468-BD4A-BB97-53501B846D88}" type="presOf" srcId="{5FE98F85-C10F-1A4D-AC16-B9DF2A1776D3}" destId="{4467C919-B443-974B-B2F9-6BBBE21E100C}" srcOrd="0" destOrd="0" presId="urn:microsoft.com/office/officeart/2005/8/layout/lProcess2"/>
    <dgm:cxn modelId="{03964948-CDD5-7649-8A51-6CB31D133CB7}" type="presOf" srcId="{A1B983B2-DA40-A84A-8B3B-78CD395961A8}" destId="{68BDD821-0725-2242-8653-083756783A2D}" srcOrd="0" destOrd="0" presId="urn:microsoft.com/office/officeart/2005/8/layout/lProcess2"/>
    <dgm:cxn modelId="{91831032-622F-0548-ACF3-24541A0E9E92}" type="presOf" srcId="{4C15903F-C403-1F4F-8D6A-50CDDAF597F0}" destId="{7EFA6F05-5F83-ED48-8F58-0C85BC6A5F7A}" srcOrd="0" destOrd="0" presId="urn:microsoft.com/office/officeart/2005/8/layout/lProcess2"/>
    <dgm:cxn modelId="{5C1CE713-5CB2-ED49-AD63-DA844B2DF71D}" srcId="{5FE98F85-C10F-1A4D-AC16-B9DF2A1776D3}" destId="{E1C04197-F77A-CD4C-8743-C2BA7A1BF892}" srcOrd="0" destOrd="0" parTransId="{39574FFA-D237-3D42-8A55-2F04315A351D}" sibTransId="{4E8BD804-90F0-D446-9E52-0EE1BE533AF4}"/>
    <dgm:cxn modelId="{F3822A6E-6572-9B42-90F0-90E60AA4080B}" srcId="{5B44CCB3-277C-FF4F-8908-BC9824D470FF}" destId="{4C15903F-C403-1F4F-8D6A-50CDDAF597F0}" srcOrd="0" destOrd="0" parTransId="{AEC94E64-8E36-2445-84CF-87304CAE9BF3}" sibTransId="{136AFA3C-8A89-AB4B-B034-EEF3B797BB91}"/>
    <dgm:cxn modelId="{AD04A113-2CFE-204F-85AC-D155C36ECF01}" srcId="{1BF41082-5F2A-AA4B-80DC-B29054A99178}" destId="{01C156D9-683B-934C-8926-6A30A9ED5F44}" srcOrd="1" destOrd="0" parTransId="{99F71D88-5B1D-B347-846C-E8998CA03B91}" sibTransId="{C6D7D747-5B7E-6145-8088-D83100A21FCF}"/>
    <dgm:cxn modelId="{4FEE1CB9-CA39-C346-8DAA-14CE8414D1F5}" type="presOf" srcId="{01C156D9-683B-934C-8926-6A30A9ED5F44}" destId="{45E1CEBA-4C13-D04B-A673-0972A456D9E7}" srcOrd="0" destOrd="0" presId="urn:microsoft.com/office/officeart/2005/8/layout/lProcess2"/>
    <dgm:cxn modelId="{D4004310-0280-E74E-894F-DCF4C6924008}" srcId="{1BF41082-5F2A-AA4B-80DC-B29054A99178}" destId="{24C735B0-81F0-5443-9E9A-EEF34CBC4CAF}" srcOrd="0" destOrd="0" parTransId="{59B23A7A-581A-834C-9EE4-AA4C4205FE04}" sibTransId="{83D11FB3-F4F4-F247-961F-729ED9761F6C}"/>
    <dgm:cxn modelId="{6FBB1B72-C6B2-AE4F-9C91-29BCC0A710AD}" type="presOf" srcId="{1BF41082-5F2A-AA4B-80DC-B29054A99178}" destId="{D2B54BA2-EFF3-2042-9983-D070E1E32701}" srcOrd="1" destOrd="0" presId="urn:microsoft.com/office/officeart/2005/8/layout/lProcess2"/>
    <dgm:cxn modelId="{A27FA575-3464-B84C-B4DE-A93AE6BDC970}" type="presOf" srcId="{5B44CCB3-277C-FF4F-8908-BC9824D470FF}" destId="{372DD15B-46E2-3A4A-BC8F-DEE48DB9EFA7}" srcOrd="1" destOrd="0" presId="urn:microsoft.com/office/officeart/2005/8/layout/lProcess2"/>
    <dgm:cxn modelId="{0EBAA628-E0DB-0C49-AFC5-C9EEB183BA16}" type="presOf" srcId="{5B44CCB3-277C-FF4F-8908-BC9824D470FF}" destId="{1D6436EF-C203-CE4A-AF4C-077314C1FCE8}" srcOrd="0" destOrd="0" presId="urn:microsoft.com/office/officeart/2005/8/layout/lProcess2"/>
    <dgm:cxn modelId="{E457C2A6-CC3D-9543-A383-F21175C678B3}" srcId="{A73423CE-86DC-4F40-ADB1-C0067312E7EC}" destId="{1BF41082-5F2A-AA4B-80DC-B29054A99178}" srcOrd="0" destOrd="0" parTransId="{919C4DCF-8336-E242-8326-0A6B6FC9B677}" sibTransId="{DCD271C1-A427-944B-9F41-7F9DA90FA89C}"/>
    <dgm:cxn modelId="{D5950D88-5A5B-4246-ABEC-06E0E880CFC6}" srcId="{5FE98F85-C10F-1A4D-AC16-B9DF2A1776D3}" destId="{A1B983B2-DA40-A84A-8B3B-78CD395961A8}" srcOrd="1" destOrd="0" parTransId="{5A896E0F-792D-424D-9FA3-D6C663EDB9AE}" sibTransId="{247FA436-FFAF-E24C-AF10-E043B341C433}"/>
    <dgm:cxn modelId="{2163D3EF-1FEB-FF45-B77E-9884BE037F87}" type="presParOf" srcId="{F7A7CE98-F59B-5540-8306-E279D7007974}" destId="{BCDF78BD-7EEC-FC4C-B5B1-802F1112D67D}" srcOrd="0" destOrd="0" presId="urn:microsoft.com/office/officeart/2005/8/layout/lProcess2"/>
    <dgm:cxn modelId="{E16EFE5B-889C-4D40-BF43-A89FF3C63020}" type="presParOf" srcId="{BCDF78BD-7EEC-FC4C-B5B1-802F1112D67D}" destId="{B07ACC86-51A5-114C-ADE7-C81E7D68EE78}" srcOrd="0" destOrd="0" presId="urn:microsoft.com/office/officeart/2005/8/layout/lProcess2"/>
    <dgm:cxn modelId="{E8DF0722-AE6E-924D-AF10-CC6944FC2CAA}" type="presParOf" srcId="{BCDF78BD-7EEC-FC4C-B5B1-802F1112D67D}" destId="{D2B54BA2-EFF3-2042-9983-D070E1E32701}" srcOrd="1" destOrd="0" presId="urn:microsoft.com/office/officeart/2005/8/layout/lProcess2"/>
    <dgm:cxn modelId="{FEA3C2B2-CA31-0F41-91BE-CEBD1EB0B50C}" type="presParOf" srcId="{BCDF78BD-7EEC-FC4C-B5B1-802F1112D67D}" destId="{38007867-B5BE-4C4A-9D06-8FA5C307C52D}" srcOrd="2" destOrd="0" presId="urn:microsoft.com/office/officeart/2005/8/layout/lProcess2"/>
    <dgm:cxn modelId="{4CDBA888-6F13-4743-BAA3-FC1211F84D57}" type="presParOf" srcId="{38007867-B5BE-4C4A-9D06-8FA5C307C52D}" destId="{B81CE3E9-27C6-8B49-BB23-AEB8B08BA1E6}" srcOrd="0" destOrd="0" presId="urn:microsoft.com/office/officeart/2005/8/layout/lProcess2"/>
    <dgm:cxn modelId="{84B57044-C702-1940-8952-3D13215D63AF}" type="presParOf" srcId="{B81CE3E9-27C6-8B49-BB23-AEB8B08BA1E6}" destId="{B9832773-CF44-194B-8314-19662BE7BC2F}" srcOrd="0" destOrd="0" presId="urn:microsoft.com/office/officeart/2005/8/layout/lProcess2"/>
    <dgm:cxn modelId="{A42F4A20-1EEC-8844-9F95-C8FEF1DB00A8}" type="presParOf" srcId="{B81CE3E9-27C6-8B49-BB23-AEB8B08BA1E6}" destId="{3E59B319-8E04-C947-8BF6-C9B1A89643E2}" srcOrd="1" destOrd="0" presId="urn:microsoft.com/office/officeart/2005/8/layout/lProcess2"/>
    <dgm:cxn modelId="{9ADA1CA2-88E5-4843-9FA8-80847A66C8BC}" type="presParOf" srcId="{B81CE3E9-27C6-8B49-BB23-AEB8B08BA1E6}" destId="{45E1CEBA-4C13-D04B-A673-0972A456D9E7}" srcOrd="2" destOrd="0" presId="urn:microsoft.com/office/officeart/2005/8/layout/lProcess2"/>
    <dgm:cxn modelId="{741FB8B1-43E6-A740-A3C5-C84E984DC200}" type="presParOf" srcId="{F7A7CE98-F59B-5540-8306-E279D7007974}" destId="{40330AFA-77A2-E247-99CE-99EA3947058F}" srcOrd="1" destOrd="0" presId="urn:microsoft.com/office/officeart/2005/8/layout/lProcess2"/>
    <dgm:cxn modelId="{E23CCF0D-5892-E840-A5D2-4D49B1FA34BF}" type="presParOf" srcId="{F7A7CE98-F59B-5540-8306-E279D7007974}" destId="{B309A029-023A-9740-A153-B57AA2FF8B9E}" srcOrd="2" destOrd="0" presId="urn:microsoft.com/office/officeart/2005/8/layout/lProcess2"/>
    <dgm:cxn modelId="{A257E43A-8671-364C-B4B3-8E711D1243DC}" type="presParOf" srcId="{B309A029-023A-9740-A153-B57AA2FF8B9E}" destId="{4467C919-B443-974B-B2F9-6BBBE21E100C}" srcOrd="0" destOrd="0" presId="urn:microsoft.com/office/officeart/2005/8/layout/lProcess2"/>
    <dgm:cxn modelId="{1EDA6211-A3A6-224B-B64F-BA287484F9CC}" type="presParOf" srcId="{B309A029-023A-9740-A153-B57AA2FF8B9E}" destId="{9B4008F5-450D-8047-98AE-CD42EE32BF6F}" srcOrd="1" destOrd="0" presId="urn:microsoft.com/office/officeart/2005/8/layout/lProcess2"/>
    <dgm:cxn modelId="{0C7B1474-AED5-3149-87AB-1DDA6274BED2}" type="presParOf" srcId="{B309A029-023A-9740-A153-B57AA2FF8B9E}" destId="{C7D9D63E-904C-554E-8E56-F64B1CEEF0E5}" srcOrd="2" destOrd="0" presId="urn:microsoft.com/office/officeart/2005/8/layout/lProcess2"/>
    <dgm:cxn modelId="{8C573338-1DAF-BC4F-9E31-46C2308423C1}" type="presParOf" srcId="{C7D9D63E-904C-554E-8E56-F64B1CEEF0E5}" destId="{9690D83F-11B1-2A42-B0D6-CB42A41847F2}" srcOrd="0" destOrd="0" presId="urn:microsoft.com/office/officeart/2005/8/layout/lProcess2"/>
    <dgm:cxn modelId="{17405A64-6079-5E45-8EE8-BEA8B2CFF220}" type="presParOf" srcId="{9690D83F-11B1-2A42-B0D6-CB42A41847F2}" destId="{D6B8AB61-9C1C-A44D-817A-F6860DBE45AF}" srcOrd="0" destOrd="0" presId="urn:microsoft.com/office/officeart/2005/8/layout/lProcess2"/>
    <dgm:cxn modelId="{B7948BFF-7434-EC4F-BD73-1B1836E95215}" type="presParOf" srcId="{9690D83F-11B1-2A42-B0D6-CB42A41847F2}" destId="{7DE53523-00B9-7245-8B21-F5EFFC452377}" srcOrd="1" destOrd="0" presId="urn:microsoft.com/office/officeart/2005/8/layout/lProcess2"/>
    <dgm:cxn modelId="{E4CE9C99-341E-4B43-8548-F9926F470E36}" type="presParOf" srcId="{9690D83F-11B1-2A42-B0D6-CB42A41847F2}" destId="{68BDD821-0725-2242-8653-083756783A2D}" srcOrd="2" destOrd="0" presId="urn:microsoft.com/office/officeart/2005/8/layout/lProcess2"/>
    <dgm:cxn modelId="{51A37E94-2BE4-8E4F-945F-DEC1D7C6460D}" type="presParOf" srcId="{9690D83F-11B1-2A42-B0D6-CB42A41847F2}" destId="{CF7B57C2-2074-4F42-B756-AFAC4B485C76}" srcOrd="3" destOrd="0" presId="urn:microsoft.com/office/officeart/2005/8/layout/lProcess2"/>
    <dgm:cxn modelId="{4667B39A-12A0-D64E-B40C-93ED05C013DC}" type="presParOf" srcId="{9690D83F-11B1-2A42-B0D6-CB42A41847F2}" destId="{826128F6-FBAC-B547-A8FD-188972ABF02D}" srcOrd="4" destOrd="0" presId="urn:microsoft.com/office/officeart/2005/8/layout/lProcess2"/>
    <dgm:cxn modelId="{EFDABFFF-BBE6-3C41-BE8A-1683D9E5933B}" type="presParOf" srcId="{F7A7CE98-F59B-5540-8306-E279D7007974}" destId="{43DD993E-D24B-EA4A-8534-3911B83FD05B}" srcOrd="3" destOrd="0" presId="urn:microsoft.com/office/officeart/2005/8/layout/lProcess2"/>
    <dgm:cxn modelId="{66BA4912-23A9-7149-AF8F-DA5115C34D30}" type="presParOf" srcId="{F7A7CE98-F59B-5540-8306-E279D7007974}" destId="{6663E592-1205-8D47-BD21-5992D029E3F7}" srcOrd="4" destOrd="0" presId="urn:microsoft.com/office/officeart/2005/8/layout/lProcess2"/>
    <dgm:cxn modelId="{8F7646E5-4D10-084F-BB1F-5DC8C40E35A8}" type="presParOf" srcId="{6663E592-1205-8D47-BD21-5992D029E3F7}" destId="{1D6436EF-C203-CE4A-AF4C-077314C1FCE8}" srcOrd="0" destOrd="0" presId="urn:microsoft.com/office/officeart/2005/8/layout/lProcess2"/>
    <dgm:cxn modelId="{616C94DD-E1FF-2E49-9A64-690E47010588}" type="presParOf" srcId="{6663E592-1205-8D47-BD21-5992D029E3F7}" destId="{372DD15B-46E2-3A4A-BC8F-DEE48DB9EFA7}" srcOrd="1" destOrd="0" presId="urn:microsoft.com/office/officeart/2005/8/layout/lProcess2"/>
    <dgm:cxn modelId="{DBAB7BFE-766F-4A4B-BCD7-A129735D4E5F}" type="presParOf" srcId="{6663E592-1205-8D47-BD21-5992D029E3F7}" destId="{B9415973-B444-FE4D-9129-4FA2E887B542}" srcOrd="2" destOrd="0" presId="urn:microsoft.com/office/officeart/2005/8/layout/lProcess2"/>
    <dgm:cxn modelId="{B0A21F6B-EE66-8145-860C-70D43F26FA9B}" type="presParOf" srcId="{B9415973-B444-FE4D-9129-4FA2E887B542}" destId="{A7C70916-0ECB-064A-B334-12A87CA67777}" srcOrd="0" destOrd="0" presId="urn:microsoft.com/office/officeart/2005/8/layout/lProcess2"/>
    <dgm:cxn modelId="{C9E51A5D-5394-284D-A5CA-311CBE6C3C63}" type="presParOf" srcId="{A7C70916-0ECB-064A-B334-12A87CA67777}" destId="{7EFA6F05-5F83-ED48-8F58-0C85BC6A5F7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0FF51-26BA-D442-AE84-E3C725144531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CAB0BB-A2AA-AE4B-AB03-5EBBF3AD550C}">
      <dgm:prSet phldrT="[Text]"/>
      <dgm:spPr/>
      <dgm:t>
        <a:bodyPr/>
        <a:lstStyle/>
        <a:p>
          <a:r>
            <a:rPr lang="en-US" dirty="0" err="1" smtClean="0"/>
            <a:t>Zygomycosis</a:t>
          </a:r>
          <a:endParaRPr lang="en-US" dirty="0"/>
        </a:p>
      </dgm:t>
    </dgm:pt>
    <dgm:pt modelId="{1DF217DE-8F9F-A64B-95C7-9D2BEA194862}" type="parTrans" cxnId="{61B41663-B423-E041-987F-CDC1E97D282C}">
      <dgm:prSet/>
      <dgm:spPr/>
      <dgm:t>
        <a:bodyPr/>
        <a:lstStyle/>
        <a:p>
          <a:endParaRPr lang="en-US"/>
        </a:p>
      </dgm:t>
    </dgm:pt>
    <dgm:pt modelId="{A54D4EB2-0054-0540-848A-25771C061FDE}" type="sibTrans" cxnId="{61B41663-B423-E041-987F-CDC1E97D282C}">
      <dgm:prSet/>
      <dgm:spPr/>
      <dgm:t>
        <a:bodyPr/>
        <a:lstStyle/>
        <a:p>
          <a:endParaRPr lang="en-US"/>
        </a:p>
      </dgm:t>
    </dgm:pt>
    <dgm:pt modelId="{4ED38E72-7336-AC40-B287-33EA88D7F04C}">
      <dgm:prSet phldrT="[Text]"/>
      <dgm:spPr/>
      <dgm:t>
        <a:bodyPr/>
        <a:lstStyle/>
        <a:p>
          <a:r>
            <a:rPr lang="en-US" dirty="0" smtClean="0"/>
            <a:t>Pulmonary </a:t>
          </a:r>
          <a:r>
            <a:rPr lang="en-US" dirty="0" err="1" smtClean="0"/>
            <a:t>Zygomycosis</a:t>
          </a:r>
          <a:endParaRPr lang="en-US" dirty="0"/>
        </a:p>
      </dgm:t>
    </dgm:pt>
    <dgm:pt modelId="{2CA3EC82-9BDA-EA4B-8BF5-2644D93DD422}" type="parTrans" cxnId="{3EB89AEB-CEAC-D948-82E8-609F5642856D}">
      <dgm:prSet/>
      <dgm:spPr/>
      <dgm:t>
        <a:bodyPr/>
        <a:lstStyle/>
        <a:p>
          <a:endParaRPr lang="en-US"/>
        </a:p>
      </dgm:t>
    </dgm:pt>
    <dgm:pt modelId="{6E14E638-1971-3F44-8364-0708C8217E74}" type="sibTrans" cxnId="{3EB89AEB-CEAC-D948-82E8-609F5642856D}">
      <dgm:prSet/>
      <dgm:spPr/>
      <dgm:t>
        <a:bodyPr/>
        <a:lstStyle/>
        <a:p>
          <a:endParaRPr lang="en-US"/>
        </a:p>
      </dgm:t>
    </dgm:pt>
    <dgm:pt modelId="{93BFA49A-92F0-124A-810D-F19D5C5670A7}">
      <dgm:prSet phldrT="[Text]"/>
      <dgm:spPr/>
      <dgm:t>
        <a:bodyPr/>
        <a:lstStyle/>
        <a:p>
          <a:r>
            <a:rPr lang="en-US" dirty="0" err="1" smtClean="0"/>
            <a:t>Rhinocerebral</a:t>
          </a:r>
          <a:r>
            <a:rPr lang="en-US" dirty="0" smtClean="0"/>
            <a:t> </a:t>
          </a:r>
          <a:r>
            <a:rPr lang="en-US" dirty="0" err="1" smtClean="0"/>
            <a:t>Zygomycosis</a:t>
          </a:r>
          <a:endParaRPr lang="en-US" dirty="0"/>
        </a:p>
      </dgm:t>
    </dgm:pt>
    <dgm:pt modelId="{C472FCDA-39C8-2746-ABF8-18C42ABF3D66}" type="parTrans" cxnId="{98F59A7F-8641-DE41-96C9-93213A62AE0F}">
      <dgm:prSet/>
      <dgm:spPr/>
      <dgm:t>
        <a:bodyPr/>
        <a:lstStyle/>
        <a:p>
          <a:endParaRPr lang="en-US"/>
        </a:p>
      </dgm:t>
    </dgm:pt>
    <dgm:pt modelId="{5A33F7E4-0217-9B46-83CA-5608998188FD}" type="sibTrans" cxnId="{98F59A7F-8641-DE41-96C9-93213A62AE0F}">
      <dgm:prSet/>
      <dgm:spPr/>
      <dgm:t>
        <a:bodyPr/>
        <a:lstStyle/>
        <a:p>
          <a:endParaRPr lang="en-US"/>
        </a:p>
      </dgm:t>
    </dgm:pt>
    <dgm:pt modelId="{BDD25CB1-7306-D64E-A203-F56514A143B0}" type="pres">
      <dgm:prSet presAssocID="{6780FF51-26BA-D442-AE84-E3C7251445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A30B43-43E7-6C4A-B2F6-B955A57290A4}" type="pres">
      <dgm:prSet presAssocID="{DACAB0BB-A2AA-AE4B-AB03-5EBBF3AD550C}" presName="hierRoot1" presStyleCnt="0">
        <dgm:presLayoutVars>
          <dgm:hierBranch val="init"/>
        </dgm:presLayoutVars>
      </dgm:prSet>
      <dgm:spPr/>
    </dgm:pt>
    <dgm:pt modelId="{B25547C0-B43B-704D-9F01-9482810BCE4A}" type="pres">
      <dgm:prSet presAssocID="{DACAB0BB-A2AA-AE4B-AB03-5EBBF3AD550C}" presName="rootComposite1" presStyleCnt="0"/>
      <dgm:spPr/>
    </dgm:pt>
    <dgm:pt modelId="{0A4F8358-AF81-8742-9438-16EA7BA33B45}" type="pres">
      <dgm:prSet presAssocID="{DACAB0BB-A2AA-AE4B-AB03-5EBBF3AD55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53A52-3179-294F-934F-8F607447E73E}" type="pres">
      <dgm:prSet presAssocID="{DACAB0BB-A2AA-AE4B-AB03-5EBBF3AD55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2044D9-56BA-8D48-B04C-FAFBA9B1AB19}" type="pres">
      <dgm:prSet presAssocID="{DACAB0BB-A2AA-AE4B-AB03-5EBBF3AD550C}" presName="hierChild2" presStyleCnt="0"/>
      <dgm:spPr/>
    </dgm:pt>
    <dgm:pt modelId="{1567D3E2-CEBA-2A44-9F6D-8A98E945FDE5}" type="pres">
      <dgm:prSet presAssocID="{2CA3EC82-9BDA-EA4B-8BF5-2644D93DD42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46A8C69-857C-4944-8BA4-55B4212DABC6}" type="pres">
      <dgm:prSet presAssocID="{4ED38E72-7336-AC40-B287-33EA88D7F04C}" presName="hierRoot2" presStyleCnt="0">
        <dgm:presLayoutVars>
          <dgm:hierBranch val="init"/>
        </dgm:presLayoutVars>
      </dgm:prSet>
      <dgm:spPr/>
    </dgm:pt>
    <dgm:pt modelId="{3A573205-75AA-8F44-A2CF-45CEE85C13F0}" type="pres">
      <dgm:prSet presAssocID="{4ED38E72-7336-AC40-B287-33EA88D7F04C}" presName="rootComposite" presStyleCnt="0"/>
      <dgm:spPr/>
    </dgm:pt>
    <dgm:pt modelId="{93B8B7CC-7541-3B40-A7FC-3761C610A03F}" type="pres">
      <dgm:prSet presAssocID="{4ED38E72-7336-AC40-B287-33EA88D7F04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44C0EC-3C51-8C40-8BA4-989840EEF02F}" type="pres">
      <dgm:prSet presAssocID="{4ED38E72-7336-AC40-B287-33EA88D7F04C}" presName="rootConnector" presStyleLbl="node2" presStyleIdx="0" presStyleCnt="2"/>
      <dgm:spPr/>
      <dgm:t>
        <a:bodyPr/>
        <a:lstStyle/>
        <a:p>
          <a:endParaRPr lang="en-US"/>
        </a:p>
      </dgm:t>
    </dgm:pt>
    <dgm:pt modelId="{1037E8B0-417D-824F-B410-2089B3E3540E}" type="pres">
      <dgm:prSet presAssocID="{4ED38E72-7336-AC40-B287-33EA88D7F04C}" presName="hierChild4" presStyleCnt="0"/>
      <dgm:spPr/>
    </dgm:pt>
    <dgm:pt modelId="{D661187B-10F4-484A-A386-2AA44A579513}" type="pres">
      <dgm:prSet presAssocID="{4ED38E72-7336-AC40-B287-33EA88D7F04C}" presName="hierChild5" presStyleCnt="0"/>
      <dgm:spPr/>
    </dgm:pt>
    <dgm:pt modelId="{DD6D1CAE-A374-E044-8675-7740974915FB}" type="pres">
      <dgm:prSet presAssocID="{C472FCDA-39C8-2746-ABF8-18C42ABF3D6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0DD53E8-6780-874D-9694-57E26E80F971}" type="pres">
      <dgm:prSet presAssocID="{93BFA49A-92F0-124A-810D-F19D5C5670A7}" presName="hierRoot2" presStyleCnt="0">
        <dgm:presLayoutVars>
          <dgm:hierBranch val="init"/>
        </dgm:presLayoutVars>
      </dgm:prSet>
      <dgm:spPr/>
    </dgm:pt>
    <dgm:pt modelId="{59315658-375C-3B40-90EF-7C875976E916}" type="pres">
      <dgm:prSet presAssocID="{93BFA49A-92F0-124A-810D-F19D5C5670A7}" presName="rootComposite" presStyleCnt="0"/>
      <dgm:spPr/>
    </dgm:pt>
    <dgm:pt modelId="{DDE381F4-4175-C844-8CA2-86CC260799B1}" type="pres">
      <dgm:prSet presAssocID="{93BFA49A-92F0-124A-810D-F19D5C5670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F87835-C788-FC41-946F-0AB715174278}" type="pres">
      <dgm:prSet presAssocID="{93BFA49A-92F0-124A-810D-F19D5C5670A7}" presName="rootConnector" presStyleLbl="node2" presStyleIdx="1" presStyleCnt="2"/>
      <dgm:spPr/>
      <dgm:t>
        <a:bodyPr/>
        <a:lstStyle/>
        <a:p>
          <a:endParaRPr lang="en-US"/>
        </a:p>
      </dgm:t>
    </dgm:pt>
    <dgm:pt modelId="{66CC290E-D8F5-7F48-AEBB-F28D160563DF}" type="pres">
      <dgm:prSet presAssocID="{93BFA49A-92F0-124A-810D-F19D5C5670A7}" presName="hierChild4" presStyleCnt="0"/>
      <dgm:spPr/>
    </dgm:pt>
    <dgm:pt modelId="{63EB5EEF-2C76-5547-BD73-A3AFA217CE06}" type="pres">
      <dgm:prSet presAssocID="{93BFA49A-92F0-124A-810D-F19D5C5670A7}" presName="hierChild5" presStyleCnt="0"/>
      <dgm:spPr/>
    </dgm:pt>
    <dgm:pt modelId="{C682E856-D36D-584E-9AFD-7B1D48E2AD19}" type="pres">
      <dgm:prSet presAssocID="{DACAB0BB-A2AA-AE4B-AB03-5EBBF3AD550C}" presName="hierChild3" presStyleCnt="0"/>
      <dgm:spPr/>
    </dgm:pt>
  </dgm:ptLst>
  <dgm:cxnLst>
    <dgm:cxn modelId="{FBB12CED-7D93-214D-8C9A-CA90C9ACD0D7}" type="presOf" srcId="{DACAB0BB-A2AA-AE4B-AB03-5EBBF3AD550C}" destId="{0A4F8358-AF81-8742-9438-16EA7BA33B45}" srcOrd="0" destOrd="0" presId="urn:microsoft.com/office/officeart/2005/8/layout/orgChart1"/>
    <dgm:cxn modelId="{F68E4456-CCB4-A646-975A-907939B2AF3B}" type="presOf" srcId="{93BFA49A-92F0-124A-810D-F19D5C5670A7}" destId="{CBF87835-C788-FC41-946F-0AB715174278}" srcOrd="1" destOrd="0" presId="urn:microsoft.com/office/officeart/2005/8/layout/orgChart1"/>
    <dgm:cxn modelId="{98F59A7F-8641-DE41-96C9-93213A62AE0F}" srcId="{DACAB0BB-A2AA-AE4B-AB03-5EBBF3AD550C}" destId="{93BFA49A-92F0-124A-810D-F19D5C5670A7}" srcOrd="1" destOrd="0" parTransId="{C472FCDA-39C8-2746-ABF8-18C42ABF3D66}" sibTransId="{5A33F7E4-0217-9B46-83CA-5608998188FD}"/>
    <dgm:cxn modelId="{A6898AD3-0676-8949-9BB5-49E9E91B26AD}" type="presOf" srcId="{4ED38E72-7336-AC40-B287-33EA88D7F04C}" destId="{3E44C0EC-3C51-8C40-8BA4-989840EEF02F}" srcOrd="1" destOrd="0" presId="urn:microsoft.com/office/officeart/2005/8/layout/orgChart1"/>
    <dgm:cxn modelId="{094CAF30-86E8-7A46-87FF-02386A34D72B}" type="presOf" srcId="{93BFA49A-92F0-124A-810D-F19D5C5670A7}" destId="{DDE381F4-4175-C844-8CA2-86CC260799B1}" srcOrd="0" destOrd="0" presId="urn:microsoft.com/office/officeart/2005/8/layout/orgChart1"/>
    <dgm:cxn modelId="{CD2F10D2-9D76-1F4A-AECB-8B29B38744A4}" type="presOf" srcId="{2CA3EC82-9BDA-EA4B-8BF5-2644D93DD422}" destId="{1567D3E2-CEBA-2A44-9F6D-8A98E945FDE5}" srcOrd="0" destOrd="0" presId="urn:microsoft.com/office/officeart/2005/8/layout/orgChart1"/>
    <dgm:cxn modelId="{C5FB99CF-7EE2-C641-ADD3-E8EDF99177B7}" type="presOf" srcId="{4ED38E72-7336-AC40-B287-33EA88D7F04C}" destId="{93B8B7CC-7541-3B40-A7FC-3761C610A03F}" srcOrd="0" destOrd="0" presId="urn:microsoft.com/office/officeart/2005/8/layout/orgChart1"/>
    <dgm:cxn modelId="{30727793-FDDE-2F40-909D-7D7E1FC4BA6D}" type="presOf" srcId="{6780FF51-26BA-D442-AE84-E3C725144531}" destId="{BDD25CB1-7306-D64E-A203-F56514A143B0}" srcOrd="0" destOrd="0" presId="urn:microsoft.com/office/officeart/2005/8/layout/orgChart1"/>
    <dgm:cxn modelId="{3EB89AEB-CEAC-D948-82E8-609F5642856D}" srcId="{DACAB0BB-A2AA-AE4B-AB03-5EBBF3AD550C}" destId="{4ED38E72-7336-AC40-B287-33EA88D7F04C}" srcOrd="0" destOrd="0" parTransId="{2CA3EC82-9BDA-EA4B-8BF5-2644D93DD422}" sibTransId="{6E14E638-1971-3F44-8364-0708C8217E74}"/>
    <dgm:cxn modelId="{37BEAABE-1643-B34F-9780-756EC261C0FA}" type="presOf" srcId="{C472FCDA-39C8-2746-ABF8-18C42ABF3D66}" destId="{DD6D1CAE-A374-E044-8675-7740974915FB}" srcOrd="0" destOrd="0" presId="urn:microsoft.com/office/officeart/2005/8/layout/orgChart1"/>
    <dgm:cxn modelId="{61B41663-B423-E041-987F-CDC1E97D282C}" srcId="{6780FF51-26BA-D442-AE84-E3C725144531}" destId="{DACAB0BB-A2AA-AE4B-AB03-5EBBF3AD550C}" srcOrd="0" destOrd="0" parTransId="{1DF217DE-8F9F-A64B-95C7-9D2BEA194862}" sibTransId="{A54D4EB2-0054-0540-848A-25771C061FDE}"/>
    <dgm:cxn modelId="{2387B590-9C87-6743-8C0B-15FD2C4661EB}" type="presOf" srcId="{DACAB0BB-A2AA-AE4B-AB03-5EBBF3AD550C}" destId="{8E553A52-3179-294F-934F-8F607447E73E}" srcOrd="1" destOrd="0" presId="urn:microsoft.com/office/officeart/2005/8/layout/orgChart1"/>
    <dgm:cxn modelId="{EE2067AF-1153-284E-82B8-D26FB9D77A9B}" type="presParOf" srcId="{BDD25CB1-7306-D64E-A203-F56514A143B0}" destId="{F4A30B43-43E7-6C4A-B2F6-B955A57290A4}" srcOrd="0" destOrd="0" presId="urn:microsoft.com/office/officeart/2005/8/layout/orgChart1"/>
    <dgm:cxn modelId="{92BDF31A-630C-134A-9692-CBE5F87DDBE8}" type="presParOf" srcId="{F4A30B43-43E7-6C4A-B2F6-B955A57290A4}" destId="{B25547C0-B43B-704D-9F01-9482810BCE4A}" srcOrd="0" destOrd="0" presId="urn:microsoft.com/office/officeart/2005/8/layout/orgChart1"/>
    <dgm:cxn modelId="{855F8727-C417-A542-827D-0CE50CB36417}" type="presParOf" srcId="{B25547C0-B43B-704D-9F01-9482810BCE4A}" destId="{0A4F8358-AF81-8742-9438-16EA7BA33B45}" srcOrd="0" destOrd="0" presId="urn:microsoft.com/office/officeart/2005/8/layout/orgChart1"/>
    <dgm:cxn modelId="{329C7B8C-DDA2-4F4B-BAAD-32426F034D44}" type="presParOf" srcId="{B25547C0-B43B-704D-9F01-9482810BCE4A}" destId="{8E553A52-3179-294F-934F-8F607447E73E}" srcOrd="1" destOrd="0" presId="urn:microsoft.com/office/officeart/2005/8/layout/orgChart1"/>
    <dgm:cxn modelId="{355F1EE8-F2C6-A840-A116-45FF9A76F0F0}" type="presParOf" srcId="{F4A30B43-43E7-6C4A-B2F6-B955A57290A4}" destId="{1F2044D9-56BA-8D48-B04C-FAFBA9B1AB19}" srcOrd="1" destOrd="0" presId="urn:microsoft.com/office/officeart/2005/8/layout/orgChart1"/>
    <dgm:cxn modelId="{4111FA28-C554-7943-917C-5EE704132602}" type="presParOf" srcId="{1F2044D9-56BA-8D48-B04C-FAFBA9B1AB19}" destId="{1567D3E2-CEBA-2A44-9F6D-8A98E945FDE5}" srcOrd="0" destOrd="0" presId="urn:microsoft.com/office/officeart/2005/8/layout/orgChart1"/>
    <dgm:cxn modelId="{F2365109-E4E8-5C48-A1D3-80DB1292EBCB}" type="presParOf" srcId="{1F2044D9-56BA-8D48-B04C-FAFBA9B1AB19}" destId="{B46A8C69-857C-4944-8BA4-55B4212DABC6}" srcOrd="1" destOrd="0" presId="urn:microsoft.com/office/officeart/2005/8/layout/orgChart1"/>
    <dgm:cxn modelId="{31D5592C-4D47-E443-A39A-616E8326C4D9}" type="presParOf" srcId="{B46A8C69-857C-4944-8BA4-55B4212DABC6}" destId="{3A573205-75AA-8F44-A2CF-45CEE85C13F0}" srcOrd="0" destOrd="0" presId="urn:microsoft.com/office/officeart/2005/8/layout/orgChart1"/>
    <dgm:cxn modelId="{4933388B-6CA9-BD48-8E20-B6A919898E65}" type="presParOf" srcId="{3A573205-75AA-8F44-A2CF-45CEE85C13F0}" destId="{93B8B7CC-7541-3B40-A7FC-3761C610A03F}" srcOrd="0" destOrd="0" presId="urn:microsoft.com/office/officeart/2005/8/layout/orgChart1"/>
    <dgm:cxn modelId="{1BF804C2-63D2-384D-A87F-E56744F4AF8E}" type="presParOf" srcId="{3A573205-75AA-8F44-A2CF-45CEE85C13F0}" destId="{3E44C0EC-3C51-8C40-8BA4-989840EEF02F}" srcOrd="1" destOrd="0" presId="urn:microsoft.com/office/officeart/2005/8/layout/orgChart1"/>
    <dgm:cxn modelId="{29BBCC0C-604A-C044-81F3-6C32F6D3CDE2}" type="presParOf" srcId="{B46A8C69-857C-4944-8BA4-55B4212DABC6}" destId="{1037E8B0-417D-824F-B410-2089B3E3540E}" srcOrd="1" destOrd="0" presId="urn:microsoft.com/office/officeart/2005/8/layout/orgChart1"/>
    <dgm:cxn modelId="{A3A92F62-8DE7-D24A-8332-C5A45721B828}" type="presParOf" srcId="{B46A8C69-857C-4944-8BA4-55B4212DABC6}" destId="{D661187B-10F4-484A-A386-2AA44A579513}" srcOrd="2" destOrd="0" presId="urn:microsoft.com/office/officeart/2005/8/layout/orgChart1"/>
    <dgm:cxn modelId="{CFCF51A1-37AB-5B47-B4F3-E0CF4F8A2C2A}" type="presParOf" srcId="{1F2044D9-56BA-8D48-B04C-FAFBA9B1AB19}" destId="{DD6D1CAE-A374-E044-8675-7740974915FB}" srcOrd="2" destOrd="0" presId="urn:microsoft.com/office/officeart/2005/8/layout/orgChart1"/>
    <dgm:cxn modelId="{8A3F4AC9-2A25-7F4B-B007-56CA8F2D8671}" type="presParOf" srcId="{1F2044D9-56BA-8D48-B04C-FAFBA9B1AB19}" destId="{E0DD53E8-6780-874D-9694-57E26E80F971}" srcOrd="3" destOrd="0" presId="urn:microsoft.com/office/officeart/2005/8/layout/orgChart1"/>
    <dgm:cxn modelId="{4E94E7EE-430D-5F41-A29F-499CC9FBF32B}" type="presParOf" srcId="{E0DD53E8-6780-874D-9694-57E26E80F971}" destId="{59315658-375C-3B40-90EF-7C875976E916}" srcOrd="0" destOrd="0" presId="urn:microsoft.com/office/officeart/2005/8/layout/orgChart1"/>
    <dgm:cxn modelId="{6FD685E8-543A-A848-B08A-10E6D1CD9584}" type="presParOf" srcId="{59315658-375C-3B40-90EF-7C875976E916}" destId="{DDE381F4-4175-C844-8CA2-86CC260799B1}" srcOrd="0" destOrd="0" presId="urn:microsoft.com/office/officeart/2005/8/layout/orgChart1"/>
    <dgm:cxn modelId="{3D590866-8DB8-0E47-B96B-A8EF444E3107}" type="presParOf" srcId="{59315658-375C-3B40-90EF-7C875976E916}" destId="{CBF87835-C788-FC41-946F-0AB715174278}" srcOrd="1" destOrd="0" presId="urn:microsoft.com/office/officeart/2005/8/layout/orgChart1"/>
    <dgm:cxn modelId="{7DE3C40B-151F-A343-873A-762D3371EDB4}" type="presParOf" srcId="{E0DD53E8-6780-874D-9694-57E26E80F971}" destId="{66CC290E-D8F5-7F48-AEBB-F28D160563DF}" srcOrd="1" destOrd="0" presId="urn:microsoft.com/office/officeart/2005/8/layout/orgChart1"/>
    <dgm:cxn modelId="{74616613-E13D-CE4F-8B44-FAD1A71CBB3D}" type="presParOf" srcId="{E0DD53E8-6780-874D-9694-57E26E80F971}" destId="{63EB5EEF-2C76-5547-BD73-A3AFA217CE06}" srcOrd="2" destOrd="0" presId="urn:microsoft.com/office/officeart/2005/8/layout/orgChart1"/>
    <dgm:cxn modelId="{53B26823-36C7-3349-894C-1AD891025D33}" type="presParOf" srcId="{F4A30B43-43E7-6C4A-B2F6-B955A57290A4}" destId="{C682E856-D36D-584E-9AFD-7B1D48E2A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68FA-6EFA-B749-AF8E-C4488851E91F}">
      <dsp:nvSpPr>
        <dsp:cNvPr id="0" name=""/>
        <dsp:cNvSpPr/>
      </dsp:nvSpPr>
      <dsp:spPr>
        <a:xfrm>
          <a:off x="4179454" y="1188003"/>
          <a:ext cx="3273374" cy="37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68"/>
              </a:lnTo>
              <a:lnTo>
                <a:pt x="3273374" y="189368"/>
              </a:lnTo>
              <a:lnTo>
                <a:pt x="3273374" y="37873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33DD7-5575-324D-A16E-883A16BB660B}">
      <dsp:nvSpPr>
        <dsp:cNvPr id="0" name=""/>
        <dsp:cNvSpPr/>
      </dsp:nvSpPr>
      <dsp:spPr>
        <a:xfrm>
          <a:off x="4179454" y="1188003"/>
          <a:ext cx="1091124" cy="37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68"/>
              </a:lnTo>
              <a:lnTo>
                <a:pt x="1091124" y="189368"/>
              </a:lnTo>
              <a:lnTo>
                <a:pt x="1091124" y="37873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A2CBC-2151-084C-A055-14C1457FC02A}">
      <dsp:nvSpPr>
        <dsp:cNvPr id="0" name=""/>
        <dsp:cNvSpPr/>
      </dsp:nvSpPr>
      <dsp:spPr>
        <a:xfrm>
          <a:off x="3088329" y="1188003"/>
          <a:ext cx="1091124" cy="378737"/>
        </a:xfrm>
        <a:custGeom>
          <a:avLst/>
          <a:gdLst/>
          <a:ahLst/>
          <a:cxnLst/>
          <a:rect l="0" t="0" r="0" b="0"/>
          <a:pathLst>
            <a:path>
              <a:moveTo>
                <a:pt x="1091124" y="0"/>
              </a:moveTo>
              <a:lnTo>
                <a:pt x="1091124" y="189368"/>
              </a:lnTo>
              <a:lnTo>
                <a:pt x="0" y="189368"/>
              </a:lnTo>
              <a:lnTo>
                <a:pt x="0" y="37873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22264-BFA6-7748-9DA3-A9FCA3BFFAED}">
      <dsp:nvSpPr>
        <dsp:cNvPr id="0" name=""/>
        <dsp:cNvSpPr/>
      </dsp:nvSpPr>
      <dsp:spPr>
        <a:xfrm>
          <a:off x="906079" y="1188003"/>
          <a:ext cx="3273374" cy="378737"/>
        </a:xfrm>
        <a:custGeom>
          <a:avLst/>
          <a:gdLst/>
          <a:ahLst/>
          <a:cxnLst/>
          <a:rect l="0" t="0" r="0" b="0"/>
          <a:pathLst>
            <a:path>
              <a:moveTo>
                <a:pt x="3273374" y="0"/>
              </a:moveTo>
              <a:lnTo>
                <a:pt x="3273374" y="189368"/>
              </a:lnTo>
              <a:lnTo>
                <a:pt x="0" y="189368"/>
              </a:lnTo>
              <a:lnTo>
                <a:pt x="0" y="378737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EFE1E-553B-A94D-B03B-3B25EEB621A7}">
      <dsp:nvSpPr>
        <dsp:cNvPr id="0" name=""/>
        <dsp:cNvSpPr/>
      </dsp:nvSpPr>
      <dsp:spPr>
        <a:xfrm>
          <a:off x="3277698" y="286247"/>
          <a:ext cx="1803512" cy="9017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Dimorphic Fungi</a:t>
          </a:r>
          <a:endParaRPr lang="en-US" sz="2000" kern="1200" dirty="0"/>
        </a:p>
      </dsp:txBody>
      <dsp:txXfrm>
        <a:off x="3277698" y="286247"/>
        <a:ext cx="1803512" cy="901756"/>
      </dsp:txXfrm>
    </dsp:sp>
    <dsp:sp modelId="{15E18514-0B2C-2942-A548-A4BC1A0340FC}">
      <dsp:nvSpPr>
        <dsp:cNvPr id="0" name=""/>
        <dsp:cNvSpPr/>
      </dsp:nvSpPr>
      <dsp:spPr>
        <a:xfrm>
          <a:off x="4323" y="1566741"/>
          <a:ext cx="1803512" cy="901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Histoplasmosis</a:t>
          </a:r>
          <a:endParaRPr lang="en-US" sz="2000" kern="1200" dirty="0"/>
        </a:p>
      </dsp:txBody>
      <dsp:txXfrm>
        <a:off x="4323" y="1566741"/>
        <a:ext cx="1803512" cy="901756"/>
      </dsp:txXfrm>
    </dsp:sp>
    <dsp:sp modelId="{D78AD2FD-EBA8-4F4D-A5B7-0EFD2CC9AA90}">
      <dsp:nvSpPr>
        <dsp:cNvPr id="0" name=""/>
        <dsp:cNvSpPr/>
      </dsp:nvSpPr>
      <dsp:spPr>
        <a:xfrm>
          <a:off x="2186573" y="1566741"/>
          <a:ext cx="1803512" cy="901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Blastomycosis</a:t>
          </a:r>
          <a:endParaRPr lang="en-US" sz="2000" kern="1200" dirty="0"/>
        </a:p>
      </dsp:txBody>
      <dsp:txXfrm>
        <a:off x="2186573" y="1566741"/>
        <a:ext cx="1803512" cy="901756"/>
      </dsp:txXfrm>
    </dsp:sp>
    <dsp:sp modelId="{66644D4C-8798-9849-8111-3F82C34BDB82}">
      <dsp:nvSpPr>
        <dsp:cNvPr id="0" name=""/>
        <dsp:cNvSpPr/>
      </dsp:nvSpPr>
      <dsp:spPr>
        <a:xfrm>
          <a:off x="4368823" y="1566741"/>
          <a:ext cx="1803512" cy="901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Coccidioido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-mycosis </a:t>
          </a:r>
          <a:endParaRPr lang="en-US" sz="2000" kern="1200" dirty="0"/>
        </a:p>
      </dsp:txBody>
      <dsp:txXfrm>
        <a:off x="4368823" y="1566741"/>
        <a:ext cx="1803512" cy="901756"/>
      </dsp:txXfrm>
    </dsp:sp>
    <dsp:sp modelId="{9A62F826-132E-2B4C-9CE1-53A1A8FCEB1F}">
      <dsp:nvSpPr>
        <dsp:cNvPr id="0" name=""/>
        <dsp:cNvSpPr/>
      </dsp:nvSpPr>
      <dsp:spPr>
        <a:xfrm>
          <a:off x="6551072" y="1566741"/>
          <a:ext cx="1803512" cy="901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itchFamily="18" charset="0"/>
              <a:cs typeface="Times New Roman" pitchFamily="18" charset="0"/>
            </a:rPr>
            <a:t>Paracoccidioido-mycosis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6551072" y="1566741"/>
        <a:ext cx="1803512" cy="901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CC86-51A5-114C-ADE7-C81E7D68EE78}">
      <dsp:nvSpPr>
        <dsp:cNvPr id="0" name=""/>
        <dsp:cNvSpPr/>
      </dsp:nvSpPr>
      <dsp:spPr>
        <a:xfrm>
          <a:off x="941" y="0"/>
          <a:ext cx="2447771" cy="5079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Invasive </a:t>
          </a:r>
          <a:r>
            <a:rPr lang="en-US" sz="3000" kern="1200" dirty="0" err="1" smtClean="0"/>
            <a:t>Aspergillosis</a:t>
          </a:r>
          <a:endParaRPr lang="en-US" sz="3000" kern="1200" dirty="0"/>
        </a:p>
      </dsp:txBody>
      <dsp:txXfrm>
        <a:off x="941" y="0"/>
        <a:ext cx="2447771" cy="1523999"/>
      </dsp:txXfrm>
    </dsp:sp>
    <dsp:sp modelId="{B9832773-CF44-194B-8314-19662BE7BC2F}">
      <dsp:nvSpPr>
        <dsp:cNvPr id="0" name=""/>
        <dsp:cNvSpPr/>
      </dsp:nvSpPr>
      <dsp:spPr>
        <a:xfrm>
          <a:off x="245718" y="1525487"/>
          <a:ext cx="1958216" cy="1531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Times New Roman" pitchFamily="18" charset="0"/>
            </a:rPr>
            <a:t>Signs: Cough , </a:t>
          </a:r>
          <a:r>
            <a:rPr lang="en-US" sz="1400" kern="1200" dirty="0" err="1" smtClean="0">
              <a:cs typeface="Times New Roman" pitchFamily="18" charset="0"/>
            </a:rPr>
            <a:t>hemoptysis</a:t>
          </a:r>
          <a:r>
            <a:rPr lang="en-US" sz="1400" kern="1200" dirty="0" smtClean="0">
              <a:cs typeface="Times New Roman" pitchFamily="18" charset="0"/>
            </a:rPr>
            <a:t>, fever, </a:t>
          </a:r>
          <a:r>
            <a:rPr lang="en-US" sz="1400" kern="1200" dirty="0" err="1" smtClean="0">
              <a:cs typeface="Times New Roman" pitchFamily="18" charset="0"/>
            </a:rPr>
            <a:t>Leukocytosis</a:t>
          </a:r>
          <a:endParaRPr lang="en-US" sz="1400" kern="1200" dirty="0"/>
        </a:p>
      </dsp:txBody>
      <dsp:txXfrm>
        <a:off x="290580" y="1570349"/>
        <a:ext cx="1868492" cy="1441965"/>
      </dsp:txXfrm>
    </dsp:sp>
    <dsp:sp modelId="{45E1CEBA-4C13-D04B-A673-0972A456D9E7}">
      <dsp:nvSpPr>
        <dsp:cNvPr id="0" name=""/>
        <dsp:cNvSpPr/>
      </dsp:nvSpPr>
      <dsp:spPr>
        <a:xfrm>
          <a:off x="245718" y="3292821"/>
          <a:ext cx="1958216" cy="1531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Times New Roman" pitchFamily="18" charset="0"/>
            </a:rPr>
            <a:t>Radiology  will show</a:t>
          </a:r>
          <a:r>
            <a:rPr lang="en-US" sz="1400" kern="1200" dirty="0" smtClean="0"/>
            <a:t> lesions  with halo sign</a:t>
          </a:r>
          <a:r>
            <a:rPr lang="en-US" sz="1400" kern="1200" dirty="0" smtClean="0">
              <a:cs typeface="Times New Roman" pitchFamily="18" charset="0"/>
            </a:rPr>
            <a:t>  </a:t>
          </a:r>
          <a:endParaRPr lang="en-US" sz="1400" kern="1200" dirty="0"/>
        </a:p>
      </dsp:txBody>
      <dsp:txXfrm>
        <a:off x="290580" y="3337683"/>
        <a:ext cx="1868492" cy="1441965"/>
      </dsp:txXfrm>
    </dsp:sp>
    <dsp:sp modelId="{4467C919-B443-974B-B2F9-6BBBE21E100C}">
      <dsp:nvSpPr>
        <dsp:cNvPr id="0" name=""/>
        <dsp:cNvSpPr/>
      </dsp:nvSpPr>
      <dsp:spPr>
        <a:xfrm>
          <a:off x="2632295" y="0"/>
          <a:ext cx="2447771" cy="5079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Chronic </a:t>
          </a:r>
          <a:r>
            <a:rPr lang="en-US" sz="3000" kern="1200" dirty="0" err="1" smtClean="0"/>
            <a:t>Aspergillosis</a:t>
          </a:r>
          <a:endParaRPr lang="en-US" sz="3000" kern="1200" dirty="0"/>
        </a:p>
      </dsp:txBody>
      <dsp:txXfrm>
        <a:off x="2632295" y="0"/>
        <a:ext cx="2447771" cy="1523999"/>
      </dsp:txXfrm>
    </dsp:sp>
    <dsp:sp modelId="{D6B8AB61-9C1C-A44D-817A-F6860DBE45AF}">
      <dsp:nvSpPr>
        <dsp:cNvPr id="0" name=""/>
        <dsp:cNvSpPr/>
      </dsp:nvSpPr>
      <dsp:spPr>
        <a:xfrm>
          <a:off x="2877072" y="1524433"/>
          <a:ext cx="1958216" cy="998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cs typeface="Times New Roman" pitchFamily="18" charset="0"/>
            </a:rPr>
            <a:t>Aspergilloma</a:t>
          </a:r>
          <a:r>
            <a:rPr lang="en-US" sz="1400" kern="1200" dirty="0" smtClean="0">
              <a:cs typeface="Times New Roman" pitchFamily="18" charset="0"/>
            </a:rPr>
            <a:t>  OR </a:t>
          </a:r>
          <a:r>
            <a:rPr lang="en-US" sz="1400" kern="1200" dirty="0" err="1" smtClean="0">
              <a:cs typeface="Times New Roman" pitchFamily="18" charset="0"/>
            </a:rPr>
            <a:t>Aspergillus</a:t>
          </a:r>
          <a:r>
            <a:rPr lang="en-US" sz="1400" kern="1200" dirty="0" smtClean="0">
              <a:cs typeface="Times New Roman" pitchFamily="18" charset="0"/>
            </a:rPr>
            <a:t> fungus ball</a:t>
          </a:r>
          <a:endParaRPr lang="en-US" sz="1400" kern="1200" dirty="0"/>
        </a:p>
      </dsp:txBody>
      <dsp:txXfrm>
        <a:off x="2906303" y="1553664"/>
        <a:ext cx="1899754" cy="939554"/>
      </dsp:txXfrm>
    </dsp:sp>
    <dsp:sp modelId="{68BDD821-0725-2242-8653-083756783A2D}">
      <dsp:nvSpPr>
        <dsp:cNvPr id="0" name=""/>
        <dsp:cNvSpPr/>
      </dsp:nvSpPr>
      <dsp:spPr>
        <a:xfrm>
          <a:off x="2877072" y="2675991"/>
          <a:ext cx="1958216" cy="998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cs typeface="Times New Roman" pitchFamily="18" charset="0"/>
            </a:rPr>
            <a:t>Signs include: Cough, </a:t>
          </a:r>
          <a:r>
            <a:rPr lang="en-US" sz="1400" kern="1200" dirty="0" err="1" smtClean="0">
              <a:cs typeface="Times New Roman" pitchFamily="18" charset="0"/>
            </a:rPr>
            <a:t>hemoptysis</a:t>
          </a:r>
          <a:r>
            <a:rPr lang="en-US" sz="1400" kern="1200" dirty="0" smtClean="0">
              <a:cs typeface="Times New Roman" pitchFamily="18" charset="0"/>
            </a:rPr>
            <a:t>, variable fever</a:t>
          </a:r>
          <a:endParaRPr lang="en-US" sz="1400" kern="1200" dirty="0"/>
        </a:p>
      </dsp:txBody>
      <dsp:txXfrm>
        <a:off x="2906303" y="2705222"/>
        <a:ext cx="1899754" cy="939554"/>
      </dsp:txXfrm>
    </dsp:sp>
    <dsp:sp modelId="{826128F6-FBAC-B547-A8FD-188972ABF02D}">
      <dsp:nvSpPr>
        <dsp:cNvPr id="0" name=""/>
        <dsp:cNvSpPr/>
      </dsp:nvSpPr>
      <dsp:spPr>
        <a:xfrm>
          <a:off x="2877072" y="3827548"/>
          <a:ext cx="1958216" cy="998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cs typeface="Times New Roman" pitchFamily="18" charset="0"/>
            </a:rPr>
            <a:t>Radiology  will show mass in the lung , radiolucent crescent</a:t>
          </a:r>
          <a:endParaRPr lang="en-US" sz="1400" kern="1200" dirty="0" smtClean="0">
            <a:cs typeface="Times New Roman" pitchFamily="18" charset="0"/>
          </a:endParaRPr>
        </a:p>
      </dsp:txBody>
      <dsp:txXfrm>
        <a:off x="2906303" y="3856779"/>
        <a:ext cx="1899754" cy="939554"/>
      </dsp:txXfrm>
    </dsp:sp>
    <dsp:sp modelId="{1D6436EF-C203-CE4A-AF4C-077314C1FCE8}">
      <dsp:nvSpPr>
        <dsp:cNvPr id="0" name=""/>
        <dsp:cNvSpPr/>
      </dsp:nvSpPr>
      <dsp:spPr>
        <a:xfrm>
          <a:off x="5263649" y="0"/>
          <a:ext cx="2447771" cy="50799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Allergic </a:t>
          </a:r>
          <a:r>
            <a:rPr lang="en-US" sz="3000" kern="1200" dirty="0" err="1" smtClean="0"/>
            <a:t>Aspergillosis</a:t>
          </a:r>
          <a:endParaRPr lang="en-US" sz="3000" kern="1200" dirty="0"/>
        </a:p>
      </dsp:txBody>
      <dsp:txXfrm>
        <a:off x="5263649" y="0"/>
        <a:ext cx="2447771" cy="1523999"/>
      </dsp:txXfrm>
    </dsp:sp>
    <dsp:sp modelId="{7EFA6F05-5F83-ED48-8F58-0C85BC6A5F7A}">
      <dsp:nvSpPr>
        <dsp:cNvPr id="0" name=""/>
        <dsp:cNvSpPr/>
      </dsp:nvSpPr>
      <dsp:spPr>
        <a:xfrm>
          <a:off x="5508426" y="1523999"/>
          <a:ext cx="1958216" cy="3301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Allergic </a:t>
          </a:r>
          <a:r>
            <a:rPr lang="en-US" sz="1400" kern="1200" dirty="0" err="1" smtClean="0"/>
            <a:t>bronchopulmonary</a:t>
          </a:r>
          <a:r>
            <a:rPr lang="en-US" sz="1400" kern="1200" dirty="0" smtClean="0"/>
            <a:t> (ABPA)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Allergic </a:t>
          </a:r>
          <a:r>
            <a:rPr lang="en-US" sz="1400" kern="1200" dirty="0" err="1" smtClean="0"/>
            <a:t>Aspergillus</a:t>
          </a:r>
          <a:r>
            <a:rPr lang="en-US" sz="1400" kern="1200" dirty="0" smtClean="0"/>
            <a:t> sinusitis</a:t>
          </a:r>
          <a:endParaRPr lang="en-US" sz="1400" kern="1200" dirty="0"/>
        </a:p>
      </dsp:txBody>
      <dsp:txXfrm>
        <a:off x="5565780" y="1581353"/>
        <a:ext cx="1843508" cy="3187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D1CAE-A374-E044-8675-7740974915FB}">
      <dsp:nvSpPr>
        <dsp:cNvPr id="0" name=""/>
        <dsp:cNvSpPr/>
      </dsp:nvSpPr>
      <dsp:spPr>
        <a:xfrm>
          <a:off x="5131440" y="1141009"/>
          <a:ext cx="1379450" cy="47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08"/>
              </a:lnTo>
              <a:lnTo>
                <a:pt x="1379450" y="239408"/>
              </a:lnTo>
              <a:lnTo>
                <a:pt x="1379450" y="478817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7D3E2-CEBA-2A44-9F6D-8A98E945FDE5}">
      <dsp:nvSpPr>
        <dsp:cNvPr id="0" name=""/>
        <dsp:cNvSpPr/>
      </dsp:nvSpPr>
      <dsp:spPr>
        <a:xfrm>
          <a:off x="3751990" y="1141009"/>
          <a:ext cx="1379450" cy="478817"/>
        </a:xfrm>
        <a:custGeom>
          <a:avLst/>
          <a:gdLst/>
          <a:ahLst/>
          <a:cxnLst/>
          <a:rect l="0" t="0" r="0" b="0"/>
          <a:pathLst>
            <a:path>
              <a:moveTo>
                <a:pt x="1379450" y="0"/>
              </a:moveTo>
              <a:lnTo>
                <a:pt x="1379450" y="239408"/>
              </a:lnTo>
              <a:lnTo>
                <a:pt x="0" y="239408"/>
              </a:lnTo>
              <a:lnTo>
                <a:pt x="0" y="478817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F8358-AF81-8742-9438-16EA7BA33B45}">
      <dsp:nvSpPr>
        <dsp:cNvPr id="0" name=""/>
        <dsp:cNvSpPr/>
      </dsp:nvSpPr>
      <dsp:spPr>
        <a:xfrm>
          <a:off x="3991399" y="967"/>
          <a:ext cx="2280083" cy="11400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Zygomycosis</a:t>
          </a:r>
          <a:endParaRPr lang="en-US" sz="2600" kern="1200" dirty="0"/>
        </a:p>
      </dsp:txBody>
      <dsp:txXfrm>
        <a:off x="3991399" y="967"/>
        <a:ext cx="2280083" cy="1140041"/>
      </dsp:txXfrm>
    </dsp:sp>
    <dsp:sp modelId="{93B8B7CC-7541-3B40-A7FC-3761C610A03F}">
      <dsp:nvSpPr>
        <dsp:cNvPr id="0" name=""/>
        <dsp:cNvSpPr/>
      </dsp:nvSpPr>
      <dsp:spPr>
        <a:xfrm>
          <a:off x="2611948" y="1619826"/>
          <a:ext cx="2280083" cy="1140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Pulmonary </a:t>
          </a:r>
          <a:r>
            <a:rPr lang="en-US" sz="2600" kern="1200" dirty="0" err="1" smtClean="0"/>
            <a:t>Zygomycosis</a:t>
          </a:r>
          <a:endParaRPr lang="en-US" sz="2600" kern="1200" dirty="0"/>
        </a:p>
      </dsp:txBody>
      <dsp:txXfrm>
        <a:off x="2611948" y="1619826"/>
        <a:ext cx="2280083" cy="1140041"/>
      </dsp:txXfrm>
    </dsp:sp>
    <dsp:sp modelId="{DDE381F4-4175-C844-8CA2-86CC260799B1}">
      <dsp:nvSpPr>
        <dsp:cNvPr id="0" name=""/>
        <dsp:cNvSpPr/>
      </dsp:nvSpPr>
      <dsp:spPr>
        <a:xfrm>
          <a:off x="5370849" y="1619826"/>
          <a:ext cx="2280083" cy="1140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Rhinocerebral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Zygomycosis</a:t>
          </a:r>
          <a:endParaRPr lang="en-US" sz="2600" kern="1200" dirty="0"/>
        </a:p>
      </dsp:txBody>
      <dsp:txXfrm>
        <a:off x="5370849" y="1619826"/>
        <a:ext cx="2280083" cy="114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5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64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9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3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  <a:noFill/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30" y="555271"/>
            <a:ext cx="8534400" cy="1507067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10669" cy="16704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1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6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23265" y="325992"/>
            <a:ext cx="2572735" cy="2749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809011" cy="1669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93" y="284866"/>
            <a:ext cx="3669119" cy="358175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413252"/>
            <a:ext cx="2152651" cy="2124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E51C95-F9E0-4B47-BCC8-85A4E92E7C65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4E54A1-13C0-4E48-BC3B-8F93C5499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Respiratory </a:t>
            </a:r>
            <a:r>
              <a:rPr lang="en-US" smtClean="0"/>
              <a:t>Fungal Infection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180849"/>
            <a:ext cx="9342446" cy="20440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Acute disease </a:t>
            </a:r>
          </a:p>
          <a:p>
            <a:r>
              <a:rPr lang="en-US" dirty="0" smtClean="0"/>
              <a:t>Features include: Consolidation, Nodules, pleural effusion, </a:t>
            </a:r>
            <a:r>
              <a:rPr lang="en-US" dirty="0" err="1" smtClean="0"/>
              <a:t>hemoptysis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Infection may extend to chest wall, </a:t>
            </a:r>
            <a:r>
              <a:rPr lang="en-US" dirty="0" smtClean="0"/>
              <a:t>diaphragm </a:t>
            </a:r>
            <a:r>
              <a:rPr lang="en-US" dirty="0" smtClean="0"/>
              <a:t>and pericardium causing: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Pulmonary Infarctions and hemorrhage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Rapid evolving clinical course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954972" y="1373128"/>
            <a:ext cx="3237028" cy="1898480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ln w="3175" cmpd="sng">
                  <a:noFill/>
                </a:ln>
              </a:rPr>
              <a:t>Pulmonary </a:t>
            </a:r>
            <a:r>
              <a:rPr lang="en-US" sz="3600" cap="all" dirty="0" err="1" smtClean="0">
                <a:ln w="3175" cmpd="sng">
                  <a:noFill/>
                </a:ln>
              </a:rPr>
              <a:t>zygomycosis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901" y="3293496"/>
            <a:ext cx="3861301" cy="13990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Etiology: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Zygomycetes</a:t>
            </a:r>
            <a:r>
              <a:rPr lang="en-US" dirty="0" smtClean="0">
                <a:solidFill>
                  <a:schemeClr val="tx1"/>
                </a:solidFill>
              </a:rPr>
              <a:t> , </a:t>
            </a:r>
            <a:r>
              <a:rPr lang="en-US" dirty="0" smtClean="0">
                <a:solidFill>
                  <a:srgbClr val="FFC000"/>
                </a:solidFill>
              </a:rPr>
              <a:t>Non-</a:t>
            </a:r>
            <a:r>
              <a:rPr lang="en-US" dirty="0" err="1" smtClean="0">
                <a:solidFill>
                  <a:srgbClr val="FFC000"/>
                </a:solidFill>
              </a:rPr>
              <a:t>septate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hyphae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e.g. </a:t>
            </a:r>
            <a:r>
              <a:rPr lang="en-US" b="1" dirty="0" err="1" smtClean="0">
                <a:solidFill>
                  <a:srgbClr val="FF0000"/>
                </a:solidFill>
              </a:rPr>
              <a:t>Rhizopus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79841" y="4845587"/>
            <a:ext cx="7925441" cy="1765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Diagnosis 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/>
              <a:t>-</a:t>
            </a:r>
            <a:r>
              <a:rPr lang="en-US" b="1" dirty="0" err="1" smtClean="0"/>
              <a:t>Speciemen</a:t>
            </a:r>
            <a:r>
              <a:rPr lang="en-US" dirty="0" smtClean="0"/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specimens: Sputum, BAL, Lung biopsy,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Constantia" pitchFamily="18" charset="0"/>
                <a:cs typeface="Times New Roman" pitchFamily="18" charset="0"/>
              </a:rPr>
              <a:t>Microscopiy</a:t>
            </a:r>
            <a:r>
              <a:rPr lang="en-US" b="1" dirty="0" smtClean="0">
                <a:latin typeface="Constantia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Giemsa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Grecott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methenamine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silver stain (GMS) Will show broad non-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fungal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-Culture: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SDA “No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35286" y="3246622"/>
            <a:ext cx="3709513" cy="14420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Treatment</a:t>
            </a:r>
            <a:r>
              <a:rPr lang="en-US" dirty="0" smtClean="0"/>
              <a:t> </a:t>
            </a: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marL="800100" lvl="1" indent="-342900" algn="ctr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Amphotericin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pPr marL="800100" lvl="1" indent="-342900" algn="ctr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charset="2"/>
              <a:buChar char="ü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 descr="zygo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9131" y="4293179"/>
            <a:ext cx="3198615" cy="22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65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Pneumocystosis</a:t>
            </a:r>
            <a:r>
              <a:rPr lang="en-US" dirty="0" smtClean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Pneumocystis</a:t>
            </a:r>
            <a:r>
              <a:rPr lang="en-US" sz="2400" dirty="0" smtClean="0"/>
              <a:t> pneumonia”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42908"/>
            <a:ext cx="10677907" cy="1512129"/>
          </a:xfrm>
        </p:spPr>
        <p:txBody>
          <a:bodyPr>
            <a:normAutofit/>
          </a:bodyPr>
          <a:lstStyle/>
          <a:p>
            <a:r>
              <a:rPr lang="en-US" dirty="0" smtClean="0"/>
              <a:t>It’s interstitial pneumonia of alveolar area</a:t>
            </a:r>
          </a:p>
          <a:p>
            <a:r>
              <a:rPr lang="en-US" dirty="0" smtClean="0"/>
              <a:t>Affect </a:t>
            </a:r>
            <a:r>
              <a:rPr lang="en-US" dirty="0" err="1" smtClean="0"/>
              <a:t>immuno</a:t>
            </a:r>
            <a:r>
              <a:rPr lang="en-US" dirty="0" smtClean="0"/>
              <a:t>-compromised patients, especially AIDS patient.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 descr="Pneumocystis_LifeCycl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70574" y="1163143"/>
            <a:ext cx="3321425" cy="2646557"/>
          </a:xfrm>
        </p:spPr>
      </p:pic>
      <p:sp>
        <p:nvSpPr>
          <p:cNvPr id="8" name="Rounded Rectangle 7"/>
          <p:cNvSpPr/>
          <p:nvPr/>
        </p:nvSpPr>
        <p:spPr>
          <a:xfrm>
            <a:off x="311901" y="2604373"/>
            <a:ext cx="3390635" cy="13990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Etiology:</a:t>
            </a:r>
          </a:p>
          <a:p>
            <a:pPr marL="0" lvl="2" algn="ctr"/>
            <a:r>
              <a:rPr lang="en-US" sz="2000" b="1" i="1" u="sng" dirty="0" err="1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Pneumocystis</a:t>
            </a:r>
            <a:r>
              <a:rPr lang="en-US" sz="2000" b="1" i="1" u="sng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 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jiroveci</a:t>
            </a:r>
            <a:endParaRPr lang="en-US" sz="2000" b="1" i="1" u="sng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en-US" sz="1500" dirty="0" smtClean="0"/>
              <a:t>“Previously thought to be protozoan parasite, but later has proven to be a fungus”</a:t>
            </a:r>
            <a:endParaRPr lang="en-US" sz="1500" dirty="0"/>
          </a:p>
        </p:txBody>
      </p:sp>
      <p:sp>
        <p:nvSpPr>
          <p:cNvPr id="9" name="Rounded Rectangle 8"/>
          <p:cNvSpPr/>
          <p:nvPr/>
        </p:nvSpPr>
        <p:spPr>
          <a:xfrm>
            <a:off x="4011919" y="2561326"/>
            <a:ext cx="4677212" cy="14420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Treatment</a:t>
            </a:r>
            <a:r>
              <a:rPr lang="en-US" dirty="0" smtClean="0"/>
              <a:t> </a:t>
            </a:r>
          </a:p>
          <a:p>
            <a:pPr marL="457200" indent="-457200" algn="ctr">
              <a:lnSpc>
                <a:spcPct val="6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Trimethoprim-sulfamethoxazole</a:t>
            </a:r>
            <a:endParaRPr lang="en-US" b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6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Dapsone</a:t>
            </a:r>
            <a:endParaRPr lang="en-US" b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</a:pP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79842" y="4240176"/>
            <a:ext cx="5618384" cy="23595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Diagnosis </a:t>
            </a:r>
          </a:p>
          <a:p>
            <a:pPr algn="ctr">
              <a:buFontTx/>
              <a:buChar char="-"/>
            </a:pPr>
            <a:r>
              <a:rPr lang="en-US" b="1" dirty="0" err="1" smtClean="0">
                <a:latin typeface="Century Gothic"/>
                <a:cs typeface="Century Gothic"/>
              </a:rPr>
              <a:t>Speciemen</a:t>
            </a:r>
            <a:r>
              <a:rPr lang="en-US" dirty="0" smtClean="0">
                <a:latin typeface="Century Gothic"/>
                <a:cs typeface="Century Gothic"/>
              </a:rPr>
              <a:t>: </a:t>
            </a:r>
            <a:r>
              <a:rPr lang="en-US" dirty="0" err="1" smtClean="0">
                <a:latin typeface="Century Gothic"/>
                <a:cs typeface="Century Gothic"/>
              </a:rPr>
              <a:t>Bronchoscopic</a:t>
            </a:r>
            <a:r>
              <a:rPr lang="en-US" dirty="0" smtClean="0">
                <a:latin typeface="Century Gothic"/>
                <a:cs typeface="Century Gothic"/>
              </a:rPr>
              <a:t> specimens (B.A.L.), Sputum, Lung biopsy tissue.</a:t>
            </a:r>
          </a:p>
          <a:p>
            <a:pPr algn="ctr">
              <a:buFontTx/>
              <a:buChar char="-"/>
            </a:pPr>
            <a:r>
              <a:rPr lang="en-US" b="1" dirty="0" smtClean="0">
                <a:latin typeface="Century Gothic"/>
                <a:cs typeface="Century Gothic"/>
              </a:rPr>
              <a:t>Histological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sections or smears stained by 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GMS stain</a:t>
            </a:r>
          </a:p>
          <a:p>
            <a:pPr algn="ctr">
              <a:buFontTx/>
              <a:buChar char="-"/>
            </a:pP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b="1" dirty="0" err="1" smtClean="0">
                <a:latin typeface="Century Gothic"/>
                <a:cs typeface="Century Gothic"/>
              </a:rPr>
              <a:t>mmunofluorescence</a:t>
            </a:r>
            <a:r>
              <a:rPr lang="en-US" dirty="0" smtClean="0">
                <a:latin typeface="Century Gothic"/>
                <a:cs typeface="Century Gothic"/>
              </a:rPr>
              <a:t> have better </a:t>
            </a:r>
            <a:r>
              <a:rPr lang="en-US" dirty="0" err="1" smtClean="0">
                <a:latin typeface="Century Gothic"/>
                <a:cs typeface="Century Gothic"/>
              </a:rPr>
              <a:t>sensitivty</a:t>
            </a:r>
            <a:r>
              <a:rPr lang="en-US" dirty="0" smtClean="0">
                <a:latin typeface="Century Gothic"/>
                <a:cs typeface="Century Gothic"/>
              </a:rPr>
              <a:t>, positive result will show </a:t>
            </a:r>
            <a:r>
              <a:rPr lang="en-US" u="sng" dirty="0" smtClean="0">
                <a:latin typeface="Century Gothic"/>
                <a:cs typeface="Century Gothic"/>
              </a:rPr>
              <a:t>cysts of hat-shape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u="sng" dirty="0" smtClean="0">
                <a:latin typeface="Century Gothic"/>
                <a:cs typeface="Century Gothic"/>
              </a:rPr>
              <a:t>cup shape, crescent</a:t>
            </a:r>
            <a:endParaRPr lang="en-US" u="sng" dirty="0">
              <a:latin typeface="Century Gothic"/>
              <a:cs typeface="Century Gothic"/>
            </a:endParaRPr>
          </a:p>
        </p:txBody>
      </p:sp>
      <p:pic>
        <p:nvPicPr>
          <p:cNvPr id="12" name="Picture 11" descr="Pneumocys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574" y="3997650"/>
            <a:ext cx="3321425" cy="25590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091964" y="4241910"/>
            <a:ext cx="2657648" cy="23620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Found In</a:t>
            </a:r>
          </a:p>
          <a:p>
            <a:pPr algn="ctr"/>
            <a:r>
              <a:rPr lang="en-US" sz="1700" dirty="0" smtClean="0">
                <a:latin typeface="Century Gothic"/>
                <a:cs typeface="Century Gothic"/>
              </a:rPr>
              <a:t>rodents (rats), other animals (</a:t>
            </a:r>
            <a:r>
              <a:rPr lang="en-US" sz="1700" dirty="0" err="1" smtClean="0">
                <a:latin typeface="Century Gothic"/>
                <a:cs typeface="Century Gothic"/>
              </a:rPr>
              <a:t>goats,horses</a:t>
            </a:r>
            <a:r>
              <a:rPr lang="en-US" sz="1700" dirty="0" smtClean="0">
                <a:latin typeface="Century Gothic"/>
                <a:cs typeface="Century Gothic"/>
              </a:rPr>
              <a:t>), </a:t>
            </a:r>
          </a:p>
          <a:p>
            <a:pPr algn="ctr"/>
            <a:r>
              <a:rPr lang="en-US" sz="1700" dirty="0" smtClean="0">
                <a:latin typeface="Century Gothic"/>
                <a:cs typeface="Century Gothic"/>
              </a:rPr>
              <a:t>Humans may contract it during childhood</a:t>
            </a:r>
            <a:endParaRPr lang="en-US" sz="1700" u="sng" dirty="0" smtClean="0">
              <a:latin typeface="Century Gothic"/>
              <a:cs typeface="Century Gothic"/>
            </a:endParaRPr>
          </a:p>
          <a:p>
            <a:pPr algn="ctr"/>
            <a:endParaRPr lang="en-US" sz="1700" b="1" dirty="0" smtClean="0">
              <a:latin typeface="Century Gothic"/>
              <a:cs typeface="Century Gothic"/>
            </a:endParaRPr>
          </a:p>
          <a:p>
            <a:pPr algn="ctr"/>
            <a:endParaRPr lang="en-US" sz="17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  <a:t>Done by microbiology team</a:t>
            </a:r>
            <a:b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</a:br>
            <a:r>
              <a:rPr lang="en-US" sz="2000" dirty="0">
                <a:solidFill>
                  <a:srgbClr val="7F7F7F"/>
                </a:solidFill>
                <a:latin typeface="Apple Chancery"/>
                <a:cs typeface="Apple Chancery"/>
              </a:rPr>
              <a:t/>
            </a:r>
            <a:br>
              <a:rPr lang="en-US" sz="2000" dirty="0">
                <a:solidFill>
                  <a:srgbClr val="7F7F7F"/>
                </a:solidFill>
                <a:latin typeface="Apple Chancery"/>
                <a:cs typeface="Apple Chancery"/>
              </a:rPr>
            </a:br>
            <a: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  <a:t>CONTACT US: MICROBIOLOGY434@GMAIL.COM</a:t>
            </a:r>
            <a:br>
              <a:rPr lang="en-US" sz="2000" dirty="0" smtClean="0">
                <a:solidFill>
                  <a:srgbClr val="7F7F7F"/>
                </a:solidFill>
                <a:latin typeface="Apple Chancery"/>
                <a:cs typeface="Apple Chancery"/>
              </a:rPr>
            </a:br>
            <a:r>
              <a:rPr lang="en-US" sz="2000" dirty="0">
                <a:solidFill>
                  <a:srgbClr val="7F7F7F"/>
                </a:solidFill>
                <a:latin typeface="Apple Chancery"/>
                <a:cs typeface="Apple Chancery"/>
              </a:rPr>
              <a:t/>
            </a:r>
            <a:br>
              <a:rPr lang="en-US" sz="2000" dirty="0">
                <a:solidFill>
                  <a:srgbClr val="7F7F7F"/>
                </a:solidFill>
                <a:latin typeface="Apple Chancery"/>
                <a:cs typeface="Apple Chancery"/>
              </a:rPr>
            </a:br>
            <a:endParaRPr lang="en-US" sz="2000" dirty="0">
              <a:solidFill>
                <a:srgbClr val="7F7F7F"/>
              </a:solidFill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1069553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  <a:latin typeface="Apple Chancery"/>
                <a:cs typeface="Apple Chancery"/>
              </a:rPr>
              <a:t>Good Luck</a:t>
            </a:r>
            <a:endParaRPr lang="en-US" sz="8800" dirty="0">
              <a:solidFill>
                <a:schemeClr val="bg1">
                  <a:lumMod val="50000"/>
                </a:schemeClr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260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670069" y="1886816"/>
          <a:ext cx="10783023" cy="41580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94341"/>
                <a:gridCol w="3594341"/>
                <a:gridCol w="3594341"/>
              </a:tblGrid>
              <a:tr h="660927">
                <a:tc>
                  <a:txBody>
                    <a:bodyPr/>
                    <a:lstStyle/>
                    <a:p>
                      <a:r>
                        <a:rPr lang="en-US" dirty="0" smtClean="0"/>
                        <a:t>YEAST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MOULD</a:t>
                      </a:r>
                      <a:r>
                        <a:rPr lang="en-US" baseline="0" dirty="0" smtClean="0"/>
                        <a:t> 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DIMORPHIC FUNGI</a:t>
                      </a:r>
                      <a:endParaRPr lang="en-US" dirty="0"/>
                    </a:p>
                  </a:txBody>
                  <a:tcPr/>
                </a:tc>
              </a:tr>
              <a:tr h="66092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Opportunistic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Primary Infectious</a:t>
                      </a:r>
                      <a:endParaRPr lang="en-US" b="1" dirty="0"/>
                    </a:p>
                  </a:txBody>
                  <a:tcPr anchor="ctr"/>
                </a:tc>
              </a:tr>
              <a:tr h="660927">
                <a:tc rowSpan="2"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Candidiasis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(Candida and other yeast)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Aspergillosis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(</a:t>
                      </a:r>
                      <a:r>
                        <a:rPr lang="en-AU" sz="1800" dirty="0" err="1" smtClean="0"/>
                        <a:t>Aspergillus</a:t>
                      </a:r>
                      <a:r>
                        <a:rPr lang="en-AU" sz="1800" dirty="0" smtClean="0"/>
                        <a:t> species)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Histoplasma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capsulatum</a:t>
                      </a:r>
                      <a:endParaRPr lang="en-AU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6609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Paracoccidioides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brasiliensis</a:t>
                      </a:r>
                      <a:endParaRPr lang="en-AU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673641">
                <a:tc rowSpan="2"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Cryptococcosis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sz="1800" dirty="0" smtClean="0"/>
                        <a:t>Cryptococcus </a:t>
                      </a:r>
                      <a:r>
                        <a:rPr lang="en-AU" sz="1800" dirty="0" err="1" smtClean="0"/>
                        <a:t>neoformans</a:t>
                      </a:r>
                      <a:r>
                        <a:rPr lang="en-AU" sz="1800" dirty="0" smtClean="0"/>
                        <a:t>, </a:t>
                      </a:r>
                    </a:p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AU" sz="1800" dirty="0" smtClean="0"/>
                        <a:t>C. </a:t>
                      </a:r>
                      <a:r>
                        <a:rPr lang="en-AU" sz="1800" dirty="0" err="1" smtClean="0"/>
                        <a:t>gattii</a:t>
                      </a:r>
                      <a:endParaRPr lang="en-AU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Zygomycosis</a:t>
                      </a:r>
                      <a:r>
                        <a:rPr lang="en-AU" sz="1800" dirty="0" smtClean="0"/>
                        <a:t> </a:t>
                      </a:r>
                    </a:p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(</a:t>
                      </a:r>
                      <a:r>
                        <a:rPr lang="en-AU" sz="1400" dirty="0" err="1" smtClean="0"/>
                        <a:t>Zygomycetes</a:t>
                      </a:r>
                      <a:r>
                        <a:rPr lang="en-AU" sz="1400" dirty="0" smtClean="0"/>
                        <a:t>, e.g. </a:t>
                      </a:r>
                      <a:r>
                        <a:rPr lang="en-AU" sz="1400" dirty="0" err="1" smtClean="0"/>
                        <a:t>Rhizopus</a:t>
                      </a:r>
                      <a:r>
                        <a:rPr lang="en-AU" sz="1400" dirty="0" smtClean="0"/>
                        <a:t>, </a:t>
                      </a:r>
                      <a:r>
                        <a:rPr lang="en-AU" sz="1400" dirty="0" err="1" smtClean="0"/>
                        <a:t>Mucor</a:t>
                      </a:r>
                      <a:r>
                        <a:rPr lang="en-AU" sz="1400" dirty="0" smtClean="0"/>
                        <a:t>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Blastomyces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dermatitidis</a:t>
                      </a:r>
                      <a:endParaRPr lang="en-AU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6609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Other Mould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err="1" smtClean="0"/>
                        <a:t>Coccidioides</a:t>
                      </a:r>
                      <a:r>
                        <a:rPr lang="en-AU" sz="1800" dirty="0" smtClean="0"/>
                        <a:t> </a:t>
                      </a:r>
                      <a:r>
                        <a:rPr lang="en-AU" sz="1800" dirty="0" err="1" smtClean="0"/>
                        <a:t>immitis</a:t>
                      </a:r>
                      <a:endParaRPr lang="en-AU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Respiratory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fungal infection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946727" y="3556002"/>
            <a:ext cx="28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946" y="1353131"/>
            <a:ext cx="42117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Etiology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39621"/>
            <a:ext cx="9721272" cy="3615267"/>
          </a:xfrm>
        </p:spPr>
        <p:txBody>
          <a:bodyPr/>
          <a:lstStyle/>
          <a:p>
            <a:pPr marL="285744" lvl="1"/>
            <a:r>
              <a:rPr lang="en-US" dirty="0" smtClean="0">
                <a:latin typeface="Century Gothic"/>
                <a:cs typeface="Century Gothic"/>
              </a:rPr>
              <a:t>Infections of the respiratory system, (Inhalation )</a:t>
            </a:r>
          </a:p>
          <a:p>
            <a:pPr marL="285744" lvl="1"/>
            <a:r>
              <a:rPr lang="en-US" dirty="0" smtClean="0">
                <a:latin typeface="Century Gothic"/>
                <a:cs typeface="Century Gothic"/>
              </a:rPr>
              <a:t>Dissemination seen in </a:t>
            </a:r>
            <a:r>
              <a:rPr lang="en-US" dirty="0" err="1" smtClean="0">
                <a:latin typeface="Century Gothic"/>
                <a:cs typeface="Century Gothic"/>
              </a:rPr>
              <a:t>immunocompromised</a:t>
            </a:r>
            <a:r>
              <a:rPr lang="en-US" dirty="0" smtClean="0">
                <a:latin typeface="Century Gothic"/>
                <a:cs typeface="Century Gothic"/>
              </a:rPr>
              <a:t> hosts</a:t>
            </a:r>
          </a:p>
          <a:p>
            <a:pPr marL="285744" lvl="1"/>
            <a:r>
              <a:rPr lang="en-US" dirty="0" smtClean="0">
                <a:latin typeface="Century Gothic"/>
                <a:cs typeface="Century Gothic"/>
              </a:rPr>
              <a:t>Common in North America and to a lesser extent in South America.  Not common in other parts of the World. 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Found in: In nature found in soil of restricted habitats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Highly Infectious, and they are primary pathogen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1500909" y="3671455"/>
          <a:ext cx="8358909" cy="275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Systemic mycosis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23820"/>
            <a:ext cx="8705273" cy="3278908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>
                <a:cs typeface="Times New Roman" pitchFamily="18" charset="0"/>
              </a:rPr>
              <a:t>Aspergillosis</a:t>
            </a:r>
            <a:r>
              <a:rPr lang="en-AU" dirty="0" smtClean="0">
                <a:cs typeface="Times New Roman" pitchFamily="18" charset="0"/>
              </a:rPr>
              <a:t> is a spectrum of diseases of humans and animals caused by members of the genus </a:t>
            </a:r>
            <a:r>
              <a:rPr lang="en-AU" i="1" dirty="0" err="1" smtClean="0">
                <a:cs typeface="Times New Roman" pitchFamily="18" charset="0"/>
              </a:rPr>
              <a:t>Aspergillus</a:t>
            </a:r>
            <a:r>
              <a:rPr lang="en-AU" i="1" dirty="0" smtClean="0">
                <a:cs typeface="Times New Roman" pitchFamily="18" charset="0"/>
              </a:rPr>
              <a:t>.</a:t>
            </a:r>
          </a:p>
          <a:p>
            <a:r>
              <a:rPr lang="en-AU" i="1" dirty="0" smtClean="0">
                <a:cs typeface="Times New Roman" pitchFamily="18" charset="0"/>
              </a:rPr>
              <a:t>These diseases include:</a:t>
            </a:r>
          </a:p>
          <a:p>
            <a:pPr>
              <a:lnSpc>
                <a:spcPct val="90000"/>
              </a:lnSpc>
            </a:pPr>
            <a:r>
              <a:rPr lang="en-AU" dirty="0" err="1" smtClean="0">
                <a:cs typeface="Times New Roman" pitchFamily="18" charset="0"/>
              </a:rPr>
              <a:t>Mycotoxicosis</a:t>
            </a:r>
            <a:r>
              <a:rPr lang="en-AU" dirty="0" smtClean="0">
                <a:cs typeface="Times New Roman" pitchFamily="18" charset="0"/>
              </a:rPr>
              <a:t> </a:t>
            </a:r>
            <a:endParaRPr lang="x-none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AU" dirty="0" err="1" smtClean="0">
                <a:solidFill>
                  <a:schemeClr val="tx2"/>
                </a:solidFill>
                <a:cs typeface="Times New Roman" pitchFamily="18" charset="0"/>
              </a:rPr>
              <a:t>Mycotoxicosis</a:t>
            </a:r>
            <a:endParaRPr lang="en-AU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Allergy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Colonization (without </a:t>
            </a:r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>invasion and </a:t>
            </a: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extension ) in preformed cavities 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Invasive disease of lungs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Systemic and disseminated disease.</a:t>
            </a:r>
          </a:p>
          <a:p>
            <a:pPr lvl="1">
              <a:lnSpc>
                <a:spcPct val="90000"/>
              </a:lnSpc>
              <a:buNone/>
            </a:pPr>
            <a:r>
              <a:rPr lang="en-AU" dirty="0" smtClean="0">
                <a:solidFill>
                  <a:schemeClr val="tx2"/>
                </a:solidFill>
                <a:cs typeface="Times New Roman" pitchFamily="18" charset="0"/>
              </a:rPr>
              <a:t>   </a:t>
            </a:r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5090" y="4156365"/>
            <a:ext cx="6234546" cy="2332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Risk Factors 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/>
              <a:t>Transplant Patients “e.g. bone marrow” 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/>
              <a:t>Malignancy “leukemia, lymphoma” 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/>
              <a:t>AIDS 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/>
              <a:t>Diabetes</a:t>
            </a:r>
          </a:p>
          <a:p>
            <a:pPr algn="ctr">
              <a:buFont typeface="Wingdings" charset="2"/>
              <a:buChar char="ü"/>
            </a:pPr>
            <a:r>
              <a:rPr lang="en-US" dirty="0" smtClean="0"/>
              <a:t>And many others</a:t>
            </a:r>
            <a:endParaRPr lang="en-US" dirty="0"/>
          </a:p>
        </p:txBody>
      </p:sp>
      <p:pic>
        <p:nvPicPr>
          <p:cNvPr id="8" name="Picture 7" descr="aspergil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2892" y="2350391"/>
            <a:ext cx="3672408" cy="267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classification of </a:t>
            </a:r>
            <a:r>
              <a:rPr kumimoji="0" lang="en-US" sz="3600" b="0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69457" y="1385455"/>
          <a:ext cx="7712362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7" descr="PtDFctscan06 feb 2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3825" y="1246908"/>
            <a:ext cx="3420927" cy="2424547"/>
          </a:xfrm>
          <a:prstGeom prst="rect">
            <a:avLst/>
          </a:prstGeom>
          <a:noFill/>
        </p:spPr>
      </p:pic>
      <p:pic>
        <p:nvPicPr>
          <p:cNvPr id="13" name="Picture 6" descr="Riswana Kauser5166"/>
          <p:cNvPicPr>
            <a:picLocks noChangeAspect="1" noChangeArrowheads="1"/>
          </p:cNvPicPr>
          <p:nvPr/>
        </p:nvPicPr>
        <p:blipFill>
          <a:blip r:embed="rId8" cstate="print"/>
          <a:srcRect l="1473"/>
          <a:stretch>
            <a:fillRect/>
          </a:stretch>
        </p:blipFill>
        <p:spPr bwMode="auto">
          <a:xfrm>
            <a:off x="8335818" y="4133273"/>
            <a:ext cx="3489779" cy="242454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20728" y="1339273"/>
            <a:ext cx="26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Invasive </a:t>
            </a:r>
            <a:r>
              <a:rPr lang="en-US" b="1" dirty="0" err="1" smtClean="0">
                <a:solidFill>
                  <a:srgbClr val="FF0000"/>
                </a:solidFill>
              </a:rPr>
              <a:t>Aspergillosis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5310" y="4170218"/>
            <a:ext cx="26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Single </a:t>
            </a:r>
            <a:r>
              <a:rPr lang="en-US" b="1" dirty="0" err="1" smtClean="0">
                <a:solidFill>
                  <a:srgbClr val="FF0000"/>
                </a:solidFill>
              </a:rPr>
              <a:t>Aspergilloma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2932" y="3856182"/>
            <a:ext cx="8841068" cy="26785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Diagnosis</a:t>
            </a:r>
            <a:r>
              <a:rPr lang="en-US" b="1" dirty="0" smtClean="0"/>
              <a:t> 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smtClean="0"/>
              <a:t>-</a:t>
            </a:r>
            <a:r>
              <a:rPr lang="en-US" sz="1600" b="1" dirty="0" err="1" smtClean="0"/>
              <a:t>Speciemen</a:t>
            </a:r>
            <a:r>
              <a:rPr lang="en-US" sz="1600" dirty="0" smtClean="0"/>
              <a:t>:</a:t>
            </a:r>
          </a:p>
          <a:p>
            <a:pPr marL="982980" lvl="1" indent="-342900">
              <a:lnSpc>
                <a:spcPct val="8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Respiratory specimens: Sputum, BAL, Lung biopsy, Other  samples: Blood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err="1" smtClean="0">
                <a:latin typeface="Century Gothic"/>
                <a:cs typeface="Century Gothic"/>
              </a:rPr>
              <a:t>Microscopiy</a:t>
            </a:r>
            <a:r>
              <a:rPr lang="en-US" sz="1600" b="1" dirty="0" smtClean="0">
                <a:latin typeface="Century Gothic"/>
                <a:cs typeface="Century Gothic"/>
              </a:rPr>
              <a:t>: </a:t>
            </a:r>
            <a:r>
              <a:rPr lang="en-US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Giemsa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Stain, </a:t>
            </a:r>
            <a:r>
              <a:rPr lang="en-US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Grecott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methenamine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silver stain (GMS)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  <a:latin typeface="Century Gothic"/>
                <a:cs typeface="Century Gothic"/>
              </a:rPr>
              <a:t>Will show fungal </a:t>
            </a:r>
            <a:r>
              <a:rPr lang="en-US" sz="1600" dirty="0" err="1" smtClean="0">
                <a:solidFill>
                  <a:srgbClr val="C00000"/>
                </a:solidFill>
                <a:latin typeface="Century Gothic"/>
                <a:cs typeface="Century Gothic"/>
              </a:rPr>
              <a:t>septate</a:t>
            </a:r>
            <a:r>
              <a:rPr lang="en-US" sz="1600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Century Gothic"/>
                <a:cs typeface="Century Gothic"/>
              </a:rPr>
              <a:t>hyphae</a:t>
            </a:r>
            <a:r>
              <a:rPr lang="en-US" sz="1600" b="1" dirty="0" smtClean="0">
                <a:latin typeface="Century Gothic"/>
                <a:cs typeface="Century Gothic"/>
              </a:rPr>
              <a:t> </a:t>
            </a:r>
            <a:endParaRPr lang="en-US" sz="1600" dirty="0" smtClean="0">
              <a:latin typeface="Century Gothic"/>
              <a:cs typeface="Century Gothic"/>
            </a:endParaRP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smtClean="0">
                <a:latin typeface="Century Gothic"/>
                <a:cs typeface="Century Gothic"/>
              </a:rPr>
              <a:t>-Culture:</a:t>
            </a:r>
            <a:r>
              <a:rPr lang="en-US" sz="1600" dirty="0" smtClean="0">
                <a:latin typeface="Century Gothic"/>
                <a:cs typeface="Century Gothic"/>
              </a:rPr>
              <a:t> on SDA 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latin typeface="Century Gothic"/>
                <a:cs typeface="Century Gothic"/>
              </a:rPr>
              <a:t>-</a:t>
            </a:r>
            <a:r>
              <a:rPr lang="en-US" sz="1600" b="1" dirty="0" smtClean="0">
                <a:latin typeface="Century Gothic"/>
                <a:cs typeface="Century Gothic"/>
              </a:rPr>
              <a:t>Serology</a:t>
            </a:r>
            <a:r>
              <a:rPr lang="en-US" sz="1600" dirty="0" smtClean="0">
                <a:latin typeface="Century Gothic"/>
                <a:cs typeface="Century Gothic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Test for Antibody , ELISA test for </a:t>
            </a:r>
            <a:r>
              <a:rPr lang="en-US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galactomannan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Antigen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-</a:t>
            </a:r>
            <a:r>
              <a:rPr lang="en-US" sz="16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PCR: 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Detection of </a:t>
            </a:r>
            <a:r>
              <a:rPr lang="en-US" sz="16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Aspergillus</a:t>
            </a:r>
            <a:r>
              <a:rPr lang="en-US" sz="1600" dirty="0" smtClean="0">
                <a:solidFill>
                  <a:schemeClr val="tx1"/>
                </a:solidFill>
                <a:latin typeface="Century Gothic"/>
                <a:cs typeface="Century Gothic"/>
              </a:rPr>
              <a:t> DNA in clinical samples</a:t>
            </a:r>
          </a:p>
          <a:p>
            <a:pPr marL="800100" lvl="1" indent="-342900">
              <a:lnSpc>
                <a:spcPct val="80000"/>
              </a:lnSpc>
              <a:spcBef>
                <a:spcPct val="50000"/>
              </a:spcBef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9286" y="1270000"/>
            <a:ext cx="4177623" cy="2262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Treatment</a:t>
            </a:r>
          </a:p>
          <a:p>
            <a:pPr marL="457200" indent="-457200" defTabSz="187325">
              <a:spcBef>
                <a:spcPct val="40000"/>
              </a:spcBef>
            </a:pPr>
            <a:r>
              <a:rPr lang="en-US" b="1" dirty="0" smtClean="0"/>
              <a:t>Antifungal: </a:t>
            </a:r>
            <a:r>
              <a:rPr lang="en-GB" sz="1600" dirty="0" err="1" smtClean="0"/>
              <a:t>Voriconazole</a:t>
            </a:r>
            <a:r>
              <a:rPr lang="en-GB" sz="1600" dirty="0" smtClean="0"/>
              <a:t> “Drug of choice”</a:t>
            </a:r>
          </a:p>
          <a:p>
            <a:pPr lvl="1" indent="-457200" defTabSz="187325">
              <a:spcBef>
                <a:spcPct val="40000"/>
              </a:spcBef>
            </a:pPr>
            <a:r>
              <a:rPr lang="en-GB" sz="1600" b="1" dirty="0" smtClean="0"/>
              <a:t>Alternative therapy</a:t>
            </a:r>
            <a:r>
              <a:rPr lang="en-GB" sz="1600" dirty="0" smtClean="0"/>
              <a:t>: Am</a:t>
            </a:r>
            <a:r>
              <a:rPr lang="en-US" sz="1600" dirty="0" err="1" smtClean="0"/>
              <a:t>photericin</a:t>
            </a:r>
            <a:r>
              <a:rPr lang="en-US" sz="1600" dirty="0" smtClean="0"/>
              <a:t> </a:t>
            </a:r>
            <a:r>
              <a:rPr lang="en-GB" sz="1600" dirty="0" smtClean="0"/>
              <a:t>B, </a:t>
            </a:r>
            <a:r>
              <a:rPr lang="en-GB" sz="1600" dirty="0" err="1" smtClean="0"/>
              <a:t>Itraconazole</a:t>
            </a:r>
            <a:r>
              <a:rPr lang="en-GB" sz="1600" dirty="0" smtClean="0"/>
              <a:t>, </a:t>
            </a:r>
            <a:r>
              <a:rPr lang="en-GB" sz="1600" dirty="0" err="1" smtClean="0"/>
              <a:t>Caspofungin</a:t>
            </a:r>
            <a:endParaRPr lang="en-GB" sz="1600" dirty="0" smtClean="0"/>
          </a:p>
          <a:p>
            <a:pPr marL="457200" indent="-457200" defTabSz="187325">
              <a:spcBef>
                <a:spcPct val="40000"/>
              </a:spcBef>
            </a:pPr>
            <a:r>
              <a:rPr lang="en-GB" sz="1600" dirty="0" smtClean="0"/>
              <a:t>  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9719" y="1270000"/>
            <a:ext cx="3861301" cy="2309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Etiology: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600" i="1" dirty="0" err="1" smtClean="0">
                <a:cs typeface="Times New Roman" pitchFamily="18" charset="0"/>
              </a:rPr>
              <a:t>Aspergillus</a:t>
            </a:r>
            <a:r>
              <a:rPr lang="en-AU" sz="1600" i="1" dirty="0" smtClean="0">
                <a:cs typeface="Times New Roman" pitchFamily="18" charset="0"/>
              </a:rPr>
              <a:t> species, common species are: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AU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AU" sz="1600" b="1" i="1" dirty="0" smtClean="0">
                <a:solidFill>
                  <a:srgbClr val="FF0000"/>
                </a:solidFill>
                <a:cs typeface="Times New Roman" pitchFamily="18" charset="0"/>
              </a:rPr>
              <a:t>A. </a:t>
            </a:r>
            <a:r>
              <a:rPr lang="en-AU" sz="1600" b="1" i="1" dirty="0" err="1" smtClean="0">
                <a:solidFill>
                  <a:srgbClr val="FF0000"/>
                </a:solidFill>
                <a:cs typeface="Times New Roman" pitchFamily="18" charset="0"/>
              </a:rPr>
              <a:t>fumigatus</a:t>
            </a:r>
            <a:r>
              <a:rPr lang="en-AU" sz="1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AU" sz="16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AU" sz="1600" i="1" dirty="0" smtClean="0">
                <a:solidFill>
                  <a:schemeClr val="tx1"/>
                </a:solidFill>
                <a:cs typeface="Times New Roman" pitchFamily="18" charset="0"/>
              </a:rPr>
              <a:t>“ Invasive</a:t>
            </a:r>
            <a:r>
              <a:rPr lang="en-AU" sz="1600" b="1" i="1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  <a:endParaRPr lang="en-AU" sz="16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AU" sz="1600" b="1" i="1" dirty="0" smtClean="0">
                <a:solidFill>
                  <a:srgbClr val="FF0000"/>
                </a:solidFill>
                <a:cs typeface="Times New Roman" pitchFamily="18" charset="0"/>
              </a:rPr>
              <a:t> A. </a:t>
            </a:r>
            <a:r>
              <a:rPr lang="en-AU" sz="1600" b="1" i="1" dirty="0" err="1" smtClean="0">
                <a:solidFill>
                  <a:srgbClr val="FF0000"/>
                </a:solidFill>
                <a:cs typeface="Times New Roman" pitchFamily="18" charset="0"/>
              </a:rPr>
              <a:t>flavus</a:t>
            </a:r>
            <a:r>
              <a:rPr lang="en-AU" sz="1600" i="1" dirty="0" smtClean="0">
                <a:cs typeface="Times New Roman" pitchFamily="18" charset="0"/>
              </a:rPr>
              <a:t>, “Allergic””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AU" sz="1600" i="1" dirty="0" smtClean="0">
                <a:cs typeface="Times New Roman" pitchFamily="18" charset="0"/>
              </a:rPr>
              <a:t> A. </a:t>
            </a:r>
            <a:r>
              <a:rPr lang="en-AU" sz="1600" i="1" dirty="0" err="1" smtClean="0">
                <a:cs typeface="Times New Roman" pitchFamily="18" charset="0"/>
              </a:rPr>
              <a:t>niger</a:t>
            </a:r>
            <a:endParaRPr lang="en-AU" sz="1600" i="1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AU" sz="1600" i="1" dirty="0" smtClean="0">
                <a:cs typeface="Times New Roman" pitchFamily="18" charset="0"/>
              </a:rPr>
              <a:t>A. </a:t>
            </a:r>
            <a:r>
              <a:rPr lang="en-AU" sz="1600" i="1" dirty="0" err="1" smtClean="0">
                <a:cs typeface="Times New Roman" pitchFamily="18" charset="0"/>
              </a:rPr>
              <a:t>terreus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en-AU" sz="1600" dirty="0" smtClean="0">
                <a:cs typeface="Times New Roman" pitchFamily="18" charset="0"/>
              </a:rPr>
              <a:t>and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AU" sz="1600" i="1" dirty="0" smtClean="0">
                <a:cs typeface="Times New Roman" pitchFamily="18" charset="0"/>
              </a:rPr>
              <a:t>A. </a:t>
            </a:r>
            <a:r>
              <a:rPr lang="en-AU" sz="1600" i="1" dirty="0" err="1" smtClean="0">
                <a:cs typeface="Times New Roman" pitchFamily="18" charset="0"/>
              </a:rPr>
              <a:t>nidulans</a:t>
            </a:r>
            <a:endParaRPr lang="en-US" sz="1600" b="1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AU" sz="1600" dirty="0" smtClean="0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52889" y="2741804"/>
            <a:ext cx="4456547" cy="23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13458" y="3819446"/>
            <a:ext cx="237626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GB" sz="2000" b="1" i="1" dirty="0" err="1">
                <a:solidFill>
                  <a:srgbClr val="FF0000"/>
                </a:solidFill>
              </a:rPr>
              <a:t>Aspergillus</a:t>
            </a:r>
            <a:r>
              <a:rPr lang="en-GB" sz="2000" b="1" i="1" dirty="0">
                <a:solidFill>
                  <a:srgbClr val="FF0000"/>
                </a:solidFill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</a:rPr>
              <a:t>niger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01743" y="6111527"/>
            <a:ext cx="299025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600" b="1" i="1" dirty="0" err="1">
                <a:solidFill>
                  <a:srgbClr val="FF0000"/>
                </a:solidFill>
              </a:rPr>
              <a:t>Aspergillus</a:t>
            </a:r>
            <a:r>
              <a:rPr lang="en-GB" sz="1600" b="1" i="1" dirty="0">
                <a:solidFill>
                  <a:srgbClr val="FF0000"/>
                </a:solidFill>
              </a:rPr>
              <a:t> </a:t>
            </a:r>
            <a:r>
              <a:rPr lang="en-GB" sz="1600" b="1" i="1" dirty="0" err="1">
                <a:solidFill>
                  <a:srgbClr val="FF0000"/>
                </a:solidFill>
              </a:rPr>
              <a:t>fumigatus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455" y="1246909"/>
            <a:ext cx="7319818" cy="5611091"/>
          </a:xfrm>
        </p:spPr>
        <p:txBody>
          <a:bodyPr>
            <a:normAutofit/>
          </a:bodyPr>
          <a:lstStyle/>
          <a:p>
            <a:r>
              <a:rPr lang="en-US" dirty="0" smtClean="0"/>
              <a:t>Clinical Features: “Symptoms of Asthma”</a:t>
            </a:r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Bronchial obstruction</a:t>
            </a:r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Fever, malaise</a:t>
            </a:r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err="1" smtClean="0"/>
              <a:t>Eosinophilia</a:t>
            </a:r>
            <a:endParaRPr lang="en-US" dirty="0" smtClean="0"/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Wheezing +/-</a:t>
            </a:r>
          </a:p>
          <a:p>
            <a:r>
              <a:rPr lang="en-US" dirty="0" smtClean="0"/>
              <a:t>Also: </a:t>
            </a:r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Skin test reactivity to </a:t>
            </a:r>
            <a:r>
              <a:rPr lang="en-US" i="1" dirty="0" err="1" smtClean="0"/>
              <a:t>Aspergillus</a:t>
            </a:r>
            <a:endParaRPr lang="en-US" i="1" dirty="0" smtClean="0"/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Serum antibodies to </a:t>
            </a:r>
            <a:r>
              <a:rPr lang="en-US" i="1" dirty="0" err="1" smtClean="0"/>
              <a:t>Aspergillus</a:t>
            </a:r>
            <a:endParaRPr lang="en-US" i="1" dirty="0" smtClean="0"/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Serum </a:t>
            </a:r>
            <a:r>
              <a:rPr lang="en-US" dirty="0" err="1" smtClean="0"/>
              <a:t>IgE</a:t>
            </a:r>
            <a:r>
              <a:rPr lang="en-US" dirty="0" smtClean="0"/>
              <a:t> &gt; 1000 </a:t>
            </a:r>
            <a:r>
              <a:rPr lang="en-US" dirty="0" err="1" smtClean="0"/>
              <a:t>ng</a:t>
            </a:r>
            <a:r>
              <a:rPr lang="en-US" dirty="0" smtClean="0"/>
              <a:t>/ml</a:t>
            </a:r>
          </a:p>
          <a:p>
            <a:pPr lvl="1">
              <a:buSzPct val="95000"/>
              <a:buFont typeface="Wingdings" charset="2"/>
              <a:buChar char="ü"/>
              <a:defRPr/>
            </a:pPr>
            <a:r>
              <a:rPr lang="en-US" dirty="0" smtClean="0"/>
              <a:t>Pulmonary infiltrates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SzPct val="95000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Allergic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broncho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-pulmonary </a:t>
            </a:r>
            <a:r>
              <a:rPr kumimoji="0" lang="en-US" sz="3600" b="0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aspergillosis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336150"/>
            <a:ext cx="8147177" cy="2358396"/>
          </a:xfrm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50000"/>
              </a:spcBef>
              <a:buNone/>
            </a:pPr>
            <a:r>
              <a:rPr lang="en-US" b="1" dirty="0" smtClean="0">
                <a:cs typeface="Times New Roman" pitchFamily="18" charset="0"/>
              </a:rPr>
              <a:t>Clinical Features: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Nasal polyps – and other symptoms of sinusitis 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In </a:t>
            </a:r>
            <a:r>
              <a:rPr lang="en-US" dirty="0" err="1" smtClean="0">
                <a:cs typeface="Times New Roman" pitchFamily="18" charset="0"/>
              </a:rPr>
              <a:t>immunocompromised</a:t>
            </a:r>
            <a:r>
              <a:rPr lang="en-US" dirty="0" smtClean="0">
                <a:cs typeface="Times New Roman" pitchFamily="18" charset="0"/>
              </a:rPr>
              <a:t>, Could disseminate  to  – eye             </a:t>
            </a:r>
            <a:r>
              <a:rPr lang="en-US" dirty="0" err="1" smtClean="0">
                <a:cs typeface="Times New Roman" pitchFamily="18" charset="0"/>
              </a:rPr>
              <a:t>craneum</a:t>
            </a:r>
            <a:r>
              <a:rPr lang="en-US" dirty="0" smtClean="0">
                <a:cs typeface="Times New Roman" pitchFamily="18" charset="0"/>
              </a:rPr>
              <a:t> (</a:t>
            </a:r>
            <a:r>
              <a:rPr lang="en-US" dirty="0" err="1" smtClean="0">
                <a:cs typeface="Times New Roman" pitchFamily="18" charset="0"/>
              </a:rPr>
              <a:t>Rhinocerebral</a:t>
            </a:r>
            <a:r>
              <a:rPr lang="en-US" dirty="0" smtClean="0">
                <a:cs typeface="Times New Roman" pitchFamily="18" charset="0"/>
              </a:rPr>
              <a:t>)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err="1" smtClean="0"/>
              <a:t>Aspergillus</a:t>
            </a:r>
            <a:r>
              <a:rPr lang="en-US" dirty="0" smtClean="0"/>
              <a:t> sinusitis has the same spectrum of </a:t>
            </a:r>
            <a:r>
              <a:rPr lang="en-US" dirty="0" err="1" smtClean="0"/>
              <a:t>Aspergillus</a:t>
            </a:r>
            <a:r>
              <a:rPr lang="en-US" dirty="0" smtClean="0"/>
              <a:t> disease in the lung 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495547" y="1229502"/>
            <a:ext cx="2174444" cy="18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11365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Fungal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all" spc="0" normalizeH="0" noProof="0" dirty="0" err="1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siinusitis</a:t>
            </a:r>
            <a:r>
              <a:rPr kumimoji="0" lang="en-US" sz="36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1901" y="3293496"/>
            <a:ext cx="4352463" cy="13990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Etiology:</a:t>
            </a:r>
          </a:p>
          <a:p>
            <a:pPr algn="ctr"/>
            <a:r>
              <a:rPr lang="en-US" sz="1600" dirty="0" smtClean="0">
                <a:cs typeface="Times New Roman" pitchFamily="18" charset="0"/>
              </a:rPr>
              <a:t>Common in KSA  is </a:t>
            </a:r>
            <a:r>
              <a:rPr lang="en-US" sz="1600" b="1" i="1" dirty="0" err="1" smtClean="0">
                <a:solidFill>
                  <a:srgbClr val="FF0000"/>
                </a:solidFill>
                <a:cs typeface="Times New Roman" pitchFamily="18" charset="0"/>
              </a:rPr>
              <a:t>Aspergillus</a:t>
            </a:r>
            <a:r>
              <a:rPr lang="en-US" sz="1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  <a:cs typeface="Times New Roman" pitchFamily="18" charset="0"/>
              </a:rPr>
              <a:t>flavus</a:t>
            </a:r>
            <a:endParaRPr lang="en-US" sz="16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1500" b="1" i="1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US" sz="1500" dirty="0" smtClean="0">
                <a:cs typeface="Times New Roman" pitchFamily="18" charset="0"/>
              </a:rPr>
              <a:t>In addition  to </a:t>
            </a:r>
            <a:r>
              <a:rPr lang="en-US" sz="1500" i="1" dirty="0" err="1" smtClean="0">
                <a:cs typeface="Times New Roman" pitchFamily="18" charset="0"/>
              </a:rPr>
              <a:t>Aspergillus</a:t>
            </a:r>
            <a:r>
              <a:rPr lang="en-US" sz="1500" dirty="0" smtClean="0">
                <a:cs typeface="Times New Roman" pitchFamily="18" charset="0"/>
              </a:rPr>
              <a:t>, there are other fungi that can cause fungal sinusitis”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95273" y="3246622"/>
            <a:ext cx="3249526" cy="14420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Treatment</a:t>
            </a:r>
            <a:r>
              <a:rPr lang="en-US" dirty="0" smtClean="0"/>
              <a:t> </a:t>
            </a:r>
            <a:endParaRPr lang="en-US" sz="2200" dirty="0" smtClean="0"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Depends on the type and severity of the disease and the immunological status of the patient</a:t>
            </a:r>
          </a:p>
          <a:p>
            <a:pPr algn="ctr">
              <a:buFont typeface="Wingdings" charset="2"/>
              <a:buChar char="ü"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841" y="4845587"/>
            <a:ext cx="7925441" cy="17655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Diagnosis </a:t>
            </a:r>
          </a:p>
          <a:p>
            <a:pPr lvl="1"/>
            <a:r>
              <a:rPr lang="en-US" sz="1600" dirty="0" smtClean="0"/>
              <a:t>-Clinical and Radiology</a:t>
            </a:r>
          </a:p>
          <a:p>
            <a:pPr lvl="1"/>
            <a:r>
              <a:rPr lang="en-US" sz="1600" dirty="0" smtClean="0"/>
              <a:t>-Histology</a:t>
            </a:r>
          </a:p>
          <a:p>
            <a:pPr lvl="1"/>
            <a:r>
              <a:rPr lang="en-US" sz="1600" dirty="0" smtClean="0"/>
              <a:t>-Culture</a:t>
            </a:r>
            <a:endParaRPr lang="x-none" sz="1600" dirty="0" smtClean="0"/>
          </a:p>
          <a:p>
            <a:pPr lvl="1"/>
            <a:r>
              <a:rPr lang="en-US" sz="1600" dirty="0" smtClean="0"/>
              <a:t>-Precipitating antibodies useful in diagnosis</a:t>
            </a:r>
          </a:p>
          <a:p>
            <a:pPr lvl="1"/>
            <a:r>
              <a:rPr lang="en-US" sz="1600" dirty="0" smtClean="0"/>
              <a:t>-Measurement of </a:t>
            </a:r>
            <a:r>
              <a:rPr lang="en-US" sz="1600" dirty="0" err="1" smtClean="0"/>
              <a:t>IgE</a:t>
            </a:r>
            <a:r>
              <a:rPr lang="en-US" sz="1600" dirty="0" smtClean="0"/>
              <a:t> level, RAST test</a:t>
            </a:r>
          </a:p>
          <a:p>
            <a:pPr algn="ctr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98848" y="685800"/>
          <a:ext cx="10262882" cy="276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801392" y="3925130"/>
            <a:ext cx="5786034" cy="25194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Risk Factors </a:t>
            </a:r>
          </a:p>
          <a:p>
            <a:pPr algn="ctr">
              <a:buFont typeface="Wingdings" charset="2"/>
              <a:buChar char="ü"/>
            </a:pPr>
            <a:r>
              <a:rPr lang="en-US" sz="2000" dirty="0" smtClean="0"/>
              <a:t>Transplant Patients </a:t>
            </a:r>
          </a:p>
          <a:p>
            <a:pPr algn="ctr">
              <a:buFont typeface="Wingdings" charset="2"/>
              <a:buChar char="ü"/>
            </a:pPr>
            <a:r>
              <a:rPr lang="en-US" sz="2000" dirty="0" smtClean="0"/>
              <a:t>Malignancy </a:t>
            </a:r>
          </a:p>
          <a:p>
            <a:pPr algn="ctr">
              <a:buFont typeface="Wingdings" charset="2"/>
              <a:buChar char="ü"/>
            </a:pPr>
            <a:r>
              <a:rPr lang="en-US" sz="2000" dirty="0" smtClean="0"/>
              <a:t>AIDS </a:t>
            </a:r>
          </a:p>
          <a:p>
            <a:pPr algn="ctr">
              <a:buFont typeface="Wingdings" charset="2"/>
              <a:buChar char="ü"/>
            </a:pPr>
            <a:r>
              <a:rPr lang="en-US" sz="2000" dirty="0" smtClean="0"/>
              <a:t>Diabetic </a:t>
            </a:r>
            <a:r>
              <a:rPr lang="en-US" sz="2000" dirty="0" err="1" smtClean="0"/>
              <a:t>Ketoacidosis</a:t>
            </a:r>
            <a:r>
              <a:rPr lang="en-US" sz="2000" dirty="0" smtClean="0"/>
              <a:t> </a:t>
            </a:r>
          </a:p>
          <a:p>
            <a:pPr algn="ctr">
              <a:buFont typeface="Wingdings" charset="2"/>
              <a:buChar char="ü"/>
            </a:pPr>
            <a:r>
              <a:rPr lang="en-US" sz="2000" dirty="0" smtClean="0"/>
              <a:t>And many others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out" id="{407C8AC8-37CC-49F3-BF53-B048C3C13C19}" vid="{D1A077B2-5006-436C-AF4F-07F835D836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 team</Template>
  <TotalTime>945</TotalTime>
  <Words>727</Words>
  <Application>Microsoft Office PowerPoint</Application>
  <PresentationFormat>Custom</PresentationFormat>
  <Paragraphs>158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Slice</vt:lpstr>
      <vt:lpstr>Respiratory Fungal Infection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Pneumocystosis “Pneumocystis pneumonia”</vt:lpstr>
      <vt:lpstr>Done by microbiology team  CONTACT US: MICROBIOLOGY434@GMAIL.COM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User</cp:lastModifiedBy>
  <cp:revision>39</cp:revision>
  <dcterms:created xsi:type="dcterms:W3CDTF">2015-02-21T09:14:39Z</dcterms:created>
  <dcterms:modified xsi:type="dcterms:W3CDTF">2015-02-21T10:14:55Z</dcterms:modified>
</cp:coreProperties>
</file>