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6" autoAdjust="0"/>
    <p:restoredTop sz="94660"/>
  </p:normalViewPr>
  <p:slideViewPr>
    <p:cSldViewPr snapToGrid="0">
      <p:cViewPr>
        <p:scale>
          <a:sx n="60" d="100"/>
          <a:sy n="60" d="100"/>
        </p:scale>
        <p:origin x="-13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06A4B-2FD5-E64E-AAB5-9C4DF463BCB2}" type="doc">
      <dgm:prSet loTypeId="urn:microsoft.com/office/officeart/2005/8/layout/matrix3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E82628-0C90-E34E-BB65-21D1F96D8F0B}">
      <dgm:prSet phldrT="[Text]"/>
      <dgm:spPr/>
      <dgm:t>
        <a:bodyPr/>
        <a:lstStyle/>
        <a:p>
          <a:r>
            <a:rPr lang="en-US" dirty="0" smtClean="0">
              <a:latin typeface="Garamond" charset="0"/>
              <a:cs typeface="Arial" charset="0"/>
            </a:rPr>
            <a:t>Improved surgical technology have reduced the morbidity and mortality (death) of IE. </a:t>
          </a:r>
          <a:endParaRPr lang="en-US" dirty="0"/>
        </a:p>
      </dgm:t>
    </dgm:pt>
    <dgm:pt modelId="{CDA9FB27-03B1-2D4B-A3F0-8AF29071B058}" type="sibTrans" cxnId="{9D49B2B3-215C-DA4C-B1AD-43A954B29C5E}">
      <dgm:prSet/>
      <dgm:spPr/>
      <dgm:t>
        <a:bodyPr/>
        <a:lstStyle/>
        <a:p>
          <a:endParaRPr lang="en-US"/>
        </a:p>
      </dgm:t>
    </dgm:pt>
    <dgm:pt modelId="{6C8D1C60-2E7A-D846-8B04-932AF734C7E8}" type="parTrans" cxnId="{9D49B2B3-215C-DA4C-B1AD-43A954B29C5E}">
      <dgm:prSet/>
      <dgm:spPr/>
      <dgm:t>
        <a:bodyPr/>
        <a:lstStyle/>
        <a:p>
          <a:endParaRPr lang="en-US"/>
        </a:p>
      </dgm:t>
    </dgm:pt>
    <dgm:pt modelId="{5079C067-0975-384C-BB90-F6B7A3D4DC14}">
      <dgm:prSet phldrT="[Text]"/>
      <dgm:spPr/>
      <dgm:t>
        <a:bodyPr/>
        <a:lstStyle/>
        <a:p>
          <a:r>
            <a:rPr lang="en-US" dirty="0" smtClean="0">
              <a:latin typeface="Garamond" charset="0"/>
              <a:cs typeface="Arial" charset="0"/>
            </a:rPr>
            <a:t>Advances in antimicrobial therapy</a:t>
          </a:r>
          <a:endParaRPr lang="en-US" dirty="0"/>
        </a:p>
      </dgm:t>
    </dgm:pt>
    <dgm:pt modelId="{1CCD801B-2079-014A-99E6-089A12A79180}" type="sibTrans" cxnId="{3FD7A1DE-CD4E-0D47-9F0A-C311A510FCBA}">
      <dgm:prSet/>
      <dgm:spPr/>
      <dgm:t>
        <a:bodyPr/>
        <a:lstStyle/>
        <a:p>
          <a:endParaRPr lang="en-US"/>
        </a:p>
      </dgm:t>
    </dgm:pt>
    <dgm:pt modelId="{53667945-CBE8-4743-9802-B162EBB966A8}" type="parTrans" cxnId="{3FD7A1DE-CD4E-0D47-9F0A-C311A510FCBA}">
      <dgm:prSet/>
      <dgm:spPr/>
      <dgm:t>
        <a:bodyPr/>
        <a:lstStyle/>
        <a:p>
          <a:endParaRPr lang="en-US"/>
        </a:p>
      </dgm:t>
    </dgm:pt>
    <dgm:pt modelId="{B0F223EE-B55D-1247-ACE6-0D202015BB25}">
      <dgm:prSet phldrT="[Text]"/>
      <dgm:spPr/>
      <dgm:t>
        <a:bodyPr/>
        <a:lstStyle/>
        <a:p>
          <a:r>
            <a:rPr lang="en-US" dirty="0" smtClean="0">
              <a:latin typeface="Garamond" charset="0"/>
              <a:cs typeface="Arial" charset="0"/>
            </a:rPr>
            <a:t>Early recognition and management of complications of IE</a:t>
          </a:r>
          <a:endParaRPr lang="en-US" dirty="0"/>
        </a:p>
      </dgm:t>
    </dgm:pt>
    <dgm:pt modelId="{43682D36-87EE-EE4C-AD6C-FB99B083D963}" type="sibTrans" cxnId="{B9502D92-A466-5947-8C69-5A10E89FD25A}">
      <dgm:prSet/>
      <dgm:spPr/>
      <dgm:t>
        <a:bodyPr/>
        <a:lstStyle/>
        <a:p>
          <a:endParaRPr lang="en-US"/>
        </a:p>
      </dgm:t>
    </dgm:pt>
    <dgm:pt modelId="{658EBBD1-73CD-DA49-B19B-3B4A88D3776B}" type="parTrans" cxnId="{B9502D92-A466-5947-8C69-5A10E89FD25A}">
      <dgm:prSet/>
      <dgm:spPr/>
      <dgm:t>
        <a:bodyPr/>
        <a:lstStyle/>
        <a:p>
          <a:endParaRPr lang="en-US"/>
        </a:p>
      </dgm:t>
    </dgm:pt>
    <dgm:pt modelId="{80296FBE-57DE-6347-9C63-BC160B91F4EA}">
      <dgm:prSet phldrT="[Text]" custT="1"/>
      <dgm:spPr/>
      <dgm:t>
        <a:bodyPr/>
        <a:lstStyle/>
        <a:p>
          <a:r>
            <a:rPr lang="en-US" sz="1800" b="0" dirty="0" smtClean="0">
              <a:latin typeface="Garamond" charset="0"/>
              <a:cs typeface="Arial" charset="0"/>
            </a:rPr>
            <a:t>Endocarditis, irrespective of the underlying cardiac condition,</a:t>
          </a:r>
        </a:p>
        <a:p>
          <a:r>
            <a:rPr lang="en-US" sz="1800" b="0" dirty="0" smtClean="0">
              <a:latin typeface="Garamond" charset="0"/>
              <a:cs typeface="Arial" charset="0"/>
            </a:rPr>
            <a:t>is a serious, life-threatening disease that was always fatal in the </a:t>
          </a:r>
          <a:r>
            <a:rPr lang="en-US" sz="1800" b="0" dirty="0" err="1" smtClean="0">
              <a:latin typeface="Garamond" charset="0"/>
              <a:cs typeface="Arial" charset="0"/>
            </a:rPr>
            <a:t>preantibiotic</a:t>
          </a:r>
          <a:r>
            <a:rPr lang="en-US" sz="1800" b="0" dirty="0" smtClean="0">
              <a:latin typeface="Garamond" charset="0"/>
              <a:cs typeface="Arial" charset="0"/>
            </a:rPr>
            <a:t> era</a:t>
          </a:r>
          <a:r>
            <a:rPr lang="en-US" sz="1050" b="0" dirty="0" smtClean="0">
              <a:solidFill>
                <a:schemeClr val="accent4">
                  <a:lumMod val="50000"/>
                </a:schemeClr>
              </a:solidFill>
              <a:latin typeface="Garamond" charset="0"/>
              <a:cs typeface="Arial" charset="0"/>
            </a:rPr>
            <a:t>1</a:t>
          </a:r>
          <a:r>
            <a:rPr lang="en-US" sz="1800" b="0" dirty="0" smtClean="0">
              <a:latin typeface="Garamond" charset="0"/>
              <a:cs typeface="Arial" charset="0"/>
            </a:rPr>
            <a:t>. </a:t>
          </a:r>
          <a:endParaRPr lang="en-US" sz="1800" b="0" dirty="0"/>
        </a:p>
      </dgm:t>
    </dgm:pt>
    <dgm:pt modelId="{E987ED39-BA55-DB46-8B89-99D92B5A9C84}" type="sibTrans" cxnId="{3AAF5E26-A872-504A-B875-6389560A219F}">
      <dgm:prSet/>
      <dgm:spPr/>
      <dgm:t>
        <a:bodyPr/>
        <a:lstStyle/>
        <a:p>
          <a:endParaRPr lang="en-US"/>
        </a:p>
      </dgm:t>
    </dgm:pt>
    <dgm:pt modelId="{817DFE6C-79B5-E64C-A92C-2BCE1A682525}" type="parTrans" cxnId="{3AAF5E26-A872-504A-B875-6389560A219F}">
      <dgm:prSet/>
      <dgm:spPr/>
      <dgm:t>
        <a:bodyPr/>
        <a:lstStyle/>
        <a:p>
          <a:endParaRPr lang="en-US"/>
        </a:p>
      </dgm:t>
    </dgm:pt>
    <dgm:pt modelId="{89B6C849-EC24-3046-B3A5-FA27E154E3B1}" type="pres">
      <dgm:prSet presAssocID="{21C06A4B-2FD5-E64E-AAB5-9C4DF463BC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691C998F-B9E0-E64B-91B4-A6D2BED60877}" type="pres">
      <dgm:prSet presAssocID="{21C06A4B-2FD5-E64E-AAB5-9C4DF463BCB2}" presName="diamond" presStyleLbl="bgShp" presStyleIdx="0" presStyleCnt="1" custScaleX="94142" custScaleY="75471" custLinFactNeighborX="9472" custLinFactNeighborY="3652"/>
      <dgm:spPr/>
      <dgm:t>
        <a:bodyPr/>
        <a:lstStyle/>
        <a:p>
          <a:endParaRPr lang="en-US"/>
        </a:p>
      </dgm:t>
    </dgm:pt>
    <dgm:pt modelId="{09A26992-C1BF-BA40-AFAC-DDBA46F630FF}" type="pres">
      <dgm:prSet presAssocID="{21C06A4B-2FD5-E64E-AAB5-9C4DF463BCB2}" presName="quad1" presStyleLbl="node1" presStyleIdx="0" presStyleCnt="4" custScaleX="139765" custScaleY="115090" custLinFactNeighborY="-2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517B9-1C00-C046-80F7-5CE4C593FB45}" type="pres">
      <dgm:prSet presAssocID="{21C06A4B-2FD5-E64E-AAB5-9C4DF463BCB2}" presName="quad2" presStyleLbl="node1" presStyleIdx="1" presStyleCnt="4" custScaleX="137827" custScaleY="112970" custLinFactNeighborX="36143" custLinFactNeighborY="-38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B73C-4865-334F-9EFA-AC49B1315B04}" type="pres">
      <dgm:prSet presAssocID="{21C06A4B-2FD5-E64E-AAB5-9C4DF463BCB2}" presName="quad3" presStyleLbl="node1" presStyleIdx="2" presStyleCnt="4" custScaleX="139164" custScaleY="108748" custLinFactNeighborX="-4942" custLinFactNeighborY="8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0BE6D-3B4B-E248-ADF6-F6872C6AE1BE}" type="pres">
      <dgm:prSet presAssocID="{21C06A4B-2FD5-E64E-AAB5-9C4DF463BCB2}" presName="quad4" presStyleLbl="node1" presStyleIdx="3" presStyleCnt="4" custScaleX="139667" custScaleY="115208" custLinFactNeighborX="35683" custLinFactNeighborY="8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3D9B56-5449-4BE7-A0E4-A803FC3C5AD7}" type="presOf" srcId="{80296FBE-57DE-6347-9C63-BC160B91F4EA}" destId="{09A26992-C1BF-BA40-AFAC-DDBA46F630FF}" srcOrd="0" destOrd="0" presId="urn:microsoft.com/office/officeart/2005/8/layout/matrix3"/>
    <dgm:cxn modelId="{3FD7A1DE-CD4E-0D47-9F0A-C311A510FCBA}" srcId="{21C06A4B-2FD5-E64E-AAB5-9C4DF463BCB2}" destId="{5079C067-0975-384C-BB90-F6B7A3D4DC14}" srcOrd="2" destOrd="0" parTransId="{53667945-CBE8-4743-9802-B162EBB966A8}" sibTransId="{1CCD801B-2079-014A-99E6-089A12A79180}"/>
    <dgm:cxn modelId="{9D49B2B3-215C-DA4C-B1AD-43A954B29C5E}" srcId="{21C06A4B-2FD5-E64E-AAB5-9C4DF463BCB2}" destId="{CCE82628-0C90-E34E-BB65-21D1F96D8F0B}" srcOrd="3" destOrd="0" parTransId="{6C8D1C60-2E7A-D846-8B04-932AF734C7E8}" sibTransId="{CDA9FB27-03B1-2D4B-A3F0-8AF29071B058}"/>
    <dgm:cxn modelId="{D3E49E1C-0530-4860-A681-4C16A0FAD7F6}" type="presOf" srcId="{CCE82628-0C90-E34E-BB65-21D1F96D8F0B}" destId="{83E0BE6D-3B4B-E248-ADF6-F6872C6AE1BE}" srcOrd="0" destOrd="0" presId="urn:microsoft.com/office/officeart/2005/8/layout/matrix3"/>
    <dgm:cxn modelId="{474791C0-09A6-463B-BF8E-9870474E1A17}" type="presOf" srcId="{5079C067-0975-384C-BB90-F6B7A3D4DC14}" destId="{25B0B73C-4865-334F-9EFA-AC49B1315B04}" srcOrd="0" destOrd="0" presId="urn:microsoft.com/office/officeart/2005/8/layout/matrix3"/>
    <dgm:cxn modelId="{B9502D92-A466-5947-8C69-5A10E89FD25A}" srcId="{21C06A4B-2FD5-E64E-AAB5-9C4DF463BCB2}" destId="{B0F223EE-B55D-1247-ACE6-0D202015BB25}" srcOrd="1" destOrd="0" parTransId="{658EBBD1-73CD-DA49-B19B-3B4A88D3776B}" sibTransId="{43682D36-87EE-EE4C-AD6C-FB99B083D963}"/>
    <dgm:cxn modelId="{69F2D614-9171-4BBC-937A-C347591EDC9C}" type="presOf" srcId="{21C06A4B-2FD5-E64E-AAB5-9C4DF463BCB2}" destId="{89B6C849-EC24-3046-B3A5-FA27E154E3B1}" srcOrd="0" destOrd="0" presId="urn:microsoft.com/office/officeart/2005/8/layout/matrix3"/>
    <dgm:cxn modelId="{EAAEDD69-16F9-4BAD-B03B-76EE97AF944E}" type="presOf" srcId="{B0F223EE-B55D-1247-ACE6-0D202015BB25}" destId="{703517B9-1C00-C046-80F7-5CE4C593FB45}" srcOrd="0" destOrd="0" presId="urn:microsoft.com/office/officeart/2005/8/layout/matrix3"/>
    <dgm:cxn modelId="{3AAF5E26-A872-504A-B875-6389560A219F}" srcId="{21C06A4B-2FD5-E64E-AAB5-9C4DF463BCB2}" destId="{80296FBE-57DE-6347-9C63-BC160B91F4EA}" srcOrd="0" destOrd="0" parTransId="{817DFE6C-79B5-E64C-A92C-2BCE1A682525}" sibTransId="{E987ED39-BA55-DB46-8B89-99D92B5A9C84}"/>
    <dgm:cxn modelId="{EE973ADE-D3D4-42FB-9313-F7675FD1B220}" type="presParOf" srcId="{89B6C849-EC24-3046-B3A5-FA27E154E3B1}" destId="{691C998F-B9E0-E64B-91B4-A6D2BED60877}" srcOrd="0" destOrd="0" presId="urn:microsoft.com/office/officeart/2005/8/layout/matrix3"/>
    <dgm:cxn modelId="{23DCE06F-BE4C-45D8-AE7C-9767D36B42B8}" type="presParOf" srcId="{89B6C849-EC24-3046-B3A5-FA27E154E3B1}" destId="{09A26992-C1BF-BA40-AFAC-DDBA46F630FF}" srcOrd="1" destOrd="0" presId="urn:microsoft.com/office/officeart/2005/8/layout/matrix3"/>
    <dgm:cxn modelId="{174C5764-B3E4-4513-8DA7-39E3DCE95A8C}" type="presParOf" srcId="{89B6C849-EC24-3046-B3A5-FA27E154E3B1}" destId="{703517B9-1C00-C046-80F7-5CE4C593FB45}" srcOrd="2" destOrd="0" presId="urn:microsoft.com/office/officeart/2005/8/layout/matrix3"/>
    <dgm:cxn modelId="{36D04621-201D-48F2-8FF0-2BE650BEFDFC}" type="presParOf" srcId="{89B6C849-EC24-3046-B3A5-FA27E154E3B1}" destId="{25B0B73C-4865-334F-9EFA-AC49B1315B04}" srcOrd="3" destOrd="0" presId="urn:microsoft.com/office/officeart/2005/8/layout/matrix3"/>
    <dgm:cxn modelId="{8E863F38-DF04-47AB-B58C-975AD9C80EBF}" type="presParOf" srcId="{89B6C849-EC24-3046-B3A5-FA27E154E3B1}" destId="{83E0BE6D-3B4B-E248-ADF6-F6872C6AE1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32E3F-3DCD-E246-B814-4AF6F9078A3C}" type="doc">
      <dgm:prSet loTypeId="urn:microsoft.com/office/officeart/2005/8/layout/hierarchy1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4858FB-F3D2-C344-8089-585A7DF79ED9}">
      <dgm:prSet phldrT="[Text]" custT="1"/>
      <dgm:spPr/>
      <dgm:t>
        <a:bodyPr/>
        <a:lstStyle/>
        <a:p>
          <a:r>
            <a:rPr lang="en-US" sz="1800" dirty="0" smtClean="0">
              <a:latin typeface="Garamond" charset="0"/>
              <a:cs typeface="Arial" charset="0"/>
            </a:rPr>
            <a:t>Numerous comorbid factors, may complicate IE such as</a:t>
          </a:r>
          <a:endParaRPr lang="en-US" sz="1800" dirty="0"/>
        </a:p>
      </dgm:t>
    </dgm:pt>
    <dgm:pt modelId="{452E85DE-B575-BE4F-A0BE-A036523D285A}" type="parTrans" cxnId="{7815BB2B-A085-7A4B-AE24-FFA32F544E81}">
      <dgm:prSet/>
      <dgm:spPr/>
      <dgm:t>
        <a:bodyPr/>
        <a:lstStyle/>
        <a:p>
          <a:endParaRPr lang="en-US"/>
        </a:p>
      </dgm:t>
    </dgm:pt>
    <dgm:pt modelId="{EBCB619E-A6EF-7749-B933-A65F15D7ED12}" type="sibTrans" cxnId="{7815BB2B-A085-7A4B-AE24-FFA32F544E81}">
      <dgm:prSet/>
      <dgm:spPr/>
      <dgm:t>
        <a:bodyPr/>
        <a:lstStyle/>
        <a:p>
          <a:endParaRPr lang="en-US"/>
        </a:p>
      </dgm:t>
    </dgm:pt>
    <dgm:pt modelId="{EB8B56FF-E723-D642-98B7-5518F96F12A9}">
      <dgm:prSet phldrT="[Text]" custT="1"/>
      <dgm:spPr/>
      <dgm:t>
        <a:bodyPr/>
        <a:lstStyle/>
        <a:p>
          <a:r>
            <a:rPr lang="en-US" sz="1600" dirty="0" smtClean="0">
              <a:latin typeface="Garamond" charset="0"/>
              <a:cs typeface="Arial" charset="0"/>
            </a:rPr>
            <a:t>older age and diabetes mellitus</a:t>
          </a:r>
          <a:endParaRPr lang="en-US" sz="1600" dirty="0"/>
        </a:p>
      </dgm:t>
    </dgm:pt>
    <dgm:pt modelId="{62E80AF3-AD91-2D42-88CF-680F4BC648FB}" type="parTrans" cxnId="{43FF2E3C-D005-DC4F-B800-319316EAA176}">
      <dgm:prSet/>
      <dgm:spPr/>
      <dgm:t>
        <a:bodyPr/>
        <a:lstStyle/>
        <a:p>
          <a:endParaRPr lang="en-US"/>
        </a:p>
      </dgm:t>
    </dgm:pt>
    <dgm:pt modelId="{CBCE5361-806B-FF40-8243-76DB4C217D64}" type="sibTrans" cxnId="{43FF2E3C-D005-DC4F-B800-319316EAA176}">
      <dgm:prSet/>
      <dgm:spPr/>
      <dgm:t>
        <a:bodyPr/>
        <a:lstStyle/>
        <a:p>
          <a:endParaRPr lang="en-US"/>
        </a:p>
      </dgm:t>
    </dgm:pt>
    <dgm:pt modelId="{38087593-E02A-BE4C-8AAF-639021D7837C}">
      <dgm:prSet phldrT="[Text]" custT="1"/>
      <dgm:spPr/>
      <dgm:t>
        <a:bodyPr/>
        <a:lstStyle/>
        <a:p>
          <a:r>
            <a:rPr lang="en-US" sz="1600" dirty="0" smtClean="0">
              <a:latin typeface="Garamond" charset="0"/>
              <a:cs typeface="Arial" charset="0"/>
            </a:rPr>
            <a:t>immunosuppressive conditions or therapy</a:t>
          </a:r>
        </a:p>
        <a:p>
          <a:r>
            <a:rPr lang="en-US" sz="1600" dirty="0" smtClean="0">
              <a:latin typeface="Garamond" charset="0"/>
              <a:cs typeface="Arial" charset="0"/>
            </a:rPr>
            <a:t>dialysis.</a:t>
          </a:r>
          <a:endParaRPr lang="en-US" sz="1600" dirty="0"/>
        </a:p>
      </dgm:t>
    </dgm:pt>
    <dgm:pt modelId="{8B9D2100-1D33-D94C-A58E-9D902E04A91A}" type="sibTrans" cxnId="{16F14239-58E4-E346-AC12-37CF037EA1BD}">
      <dgm:prSet/>
      <dgm:spPr/>
      <dgm:t>
        <a:bodyPr/>
        <a:lstStyle/>
        <a:p>
          <a:endParaRPr lang="en-US"/>
        </a:p>
      </dgm:t>
    </dgm:pt>
    <dgm:pt modelId="{3822A91D-91CE-C84B-BEF5-D3C611E875CF}" type="parTrans" cxnId="{16F14239-58E4-E346-AC12-37CF037EA1BD}">
      <dgm:prSet/>
      <dgm:spPr/>
      <dgm:t>
        <a:bodyPr/>
        <a:lstStyle/>
        <a:p>
          <a:endParaRPr lang="en-US"/>
        </a:p>
      </dgm:t>
    </dgm:pt>
    <dgm:pt modelId="{C7047A53-33AC-EB45-9744-B5482E1FA9B6}" type="pres">
      <dgm:prSet presAssocID="{88D32E3F-3DCD-E246-B814-4AF6F9078A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x-none"/>
        </a:p>
      </dgm:t>
    </dgm:pt>
    <dgm:pt modelId="{7815C171-A94D-974A-A2FA-242360887791}" type="pres">
      <dgm:prSet presAssocID="{1E4858FB-F3D2-C344-8089-585A7DF79ED9}" presName="hierRoot1" presStyleCnt="0"/>
      <dgm:spPr/>
      <dgm:t>
        <a:bodyPr/>
        <a:lstStyle/>
        <a:p>
          <a:endParaRPr lang="en-US"/>
        </a:p>
      </dgm:t>
    </dgm:pt>
    <dgm:pt modelId="{237BA957-8583-6C4E-8C97-B50767C7BBCA}" type="pres">
      <dgm:prSet presAssocID="{1E4858FB-F3D2-C344-8089-585A7DF79ED9}" presName="composite" presStyleCnt="0"/>
      <dgm:spPr/>
      <dgm:t>
        <a:bodyPr/>
        <a:lstStyle/>
        <a:p>
          <a:endParaRPr lang="en-US"/>
        </a:p>
      </dgm:t>
    </dgm:pt>
    <dgm:pt modelId="{52047FBD-26BD-5B44-92FD-D14085C3BC00}" type="pres">
      <dgm:prSet presAssocID="{1E4858FB-F3D2-C344-8089-585A7DF79ED9}" presName="background" presStyleLbl="node0" presStyleIdx="0" presStyleCnt="1"/>
      <dgm:spPr/>
      <dgm:t>
        <a:bodyPr/>
        <a:lstStyle/>
        <a:p>
          <a:endParaRPr lang="en-US"/>
        </a:p>
      </dgm:t>
    </dgm:pt>
    <dgm:pt modelId="{C231BD1B-980E-4B4D-9991-A87717EDF56B}" type="pres">
      <dgm:prSet presAssocID="{1E4858FB-F3D2-C344-8089-585A7DF79ED9}" presName="text" presStyleLbl="fgAcc0" presStyleIdx="0" presStyleCnt="1" custScaleX="127916" custScaleY="226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6DE30-0590-7645-A398-39CC8AE42FD9}" type="pres">
      <dgm:prSet presAssocID="{1E4858FB-F3D2-C344-8089-585A7DF79ED9}" presName="hierChild2" presStyleCnt="0"/>
      <dgm:spPr/>
      <dgm:t>
        <a:bodyPr/>
        <a:lstStyle/>
        <a:p>
          <a:endParaRPr lang="en-US"/>
        </a:p>
      </dgm:t>
    </dgm:pt>
    <dgm:pt modelId="{8B9102E6-7B8B-E549-AFAF-F91CBE1ACDF3}" type="pres">
      <dgm:prSet presAssocID="{62E80AF3-AD91-2D42-88CF-680F4BC648FB}" presName="Name10" presStyleLbl="parChTrans1D2" presStyleIdx="0" presStyleCnt="2"/>
      <dgm:spPr/>
      <dgm:t>
        <a:bodyPr/>
        <a:lstStyle/>
        <a:p>
          <a:pPr rtl="1"/>
          <a:endParaRPr lang="x-none"/>
        </a:p>
      </dgm:t>
    </dgm:pt>
    <dgm:pt modelId="{6EEF457E-91EA-0448-B43E-21DF4E4385A0}" type="pres">
      <dgm:prSet presAssocID="{EB8B56FF-E723-D642-98B7-5518F96F12A9}" presName="hierRoot2" presStyleCnt="0"/>
      <dgm:spPr/>
      <dgm:t>
        <a:bodyPr/>
        <a:lstStyle/>
        <a:p>
          <a:endParaRPr lang="en-US"/>
        </a:p>
      </dgm:t>
    </dgm:pt>
    <dgm:pt modelId="{01679981-5BD9-8340-9700-F2878278DEAB}" type="pres">
      <dgm:prSet presAssocID="{EB8B56FF-E723-D642-98B7-5518F96F12A9}" presName="composite2" presStyleCnt="0"/>
      <dgm:spPr/>
      <dgm:t>
        <a:bodyPr/>
        <a:lstStyle/>
        <a:p>
          <a:endParaRPr lang="en-US"/>
        </a:p>
      </dgm:t>
    </dgm:pt>
    <dgm:pt modelId="{C70519BF-ECDD-DC46-BFD0-66FDAAAAC6B6}" type="pres">
      <dgm:prSet presAssocID="{EB8B56FF-E723-D642-98B7-5518F96F12A9}" presName="background2" presStyleLbl="node2" presStyleIdx="0" presStyleCnt="2"/>
      <dgm:spPr/>
      <dgm:t>
        <a:bodyPr/>
        <a:lstStyle/>
        <a:p>
          <a:endParaRPr lang="en-US"/>
        </a:p>
      </dgm:t>
    </dgm:pt>
    <dgm:pt modelId="{BCD87B4B-A13F-764B-97F8-8B19FD4A3B6B}" type="pres">
      <dgm:prSet presAssocID="{EB8B56FF-E723-D642-98B7-5518F96F12A9}" presName="text2" presStyleLbl="fgAcc2" presStyleIdx="0" presStyleCnt="2" custScaleY="188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07EC8-8A32-314A-B789-DDF729D97E46}" type="pres">
      <dgm:prSet presAssocID="{EB8B56FF-E723-D642-98B7-5518F96F12A9}" presName="hierChild3" presStyleCnt="0"/>
      <dgm:spPr/>
      <dgm:t>
        <a:bodyPr/>
        <a:lstStyle/>
        <a:p>
          <a:endParaRPr lang="en-US"/>
        </a:p>
      </dgm:t>
    </dgm:pt>
    <dgm:pt modelId="{109B896D-56A6-6046-ADDC-18BD629EB78E}" type="pres">
      <dgm:prSet presAssocID="{3822A91D-91CE-C84B-BEF5-D3C611E875CF}" presName="Name10" presStyleLbl="parChTrans1D2" presStyleIdx="1" presStyleCnt="2"/>
      <dgm:spPr/>
      <dgm:t>
        <a:bodyPr/>
        <a:lstStyle/>
        <a:p>
          <a:pPr rtl="1"/>
          <a:endParaRPr lang="x-none"/>
        </a:p>
      </dgm:t>
    </dgm:pt>
    <dgm:pt modelId="{38FC3D6B-9461-6A43-B14F-385F9A29DCB6}" type="pres">
      <dgm:prSet presAssocID="{38087593-E02A-BE4C-8AAF-639021D7837C}" presName="hierRoot2" presStyleCnt="0"/>
      <dgm:spPr/>
      <dgm:t>
        <a:bodyPr/>
        <a:lstStyle/>
        <a:p>
          <a:endParaRPr lang="en-US"/>
        </a:p>
      </dgm:t>
    </dgm:pt>
    <dgm:pt modelId="{244D610E-B5D7-CD4C-ACD2-A0460A574C8E}" type="pres">
      <dgm:prSet presAssocID="{38087593-E02A-BE4C-8AAF-639021D7837C}" presName="composite2" presStyleCnt="0"/>
      <dgm:spPr/>
      <dgm:t>
        <a:bodyPr/>
        <a:lstStyle/>
        <a:p>
          <a:endParaRPr lang="en-US"/>
        </a:p>
      </dgm:t>
    </dgm:pt>
    <dgm:pt modelId="{B04A1766-0075-AA44-B8EC-280F4C23B7F7}" type="pres">
      <dgm:prSet presAssocID="{38087593-E02A-BE4C-8AAF-639021D7837C}" presName="background2" presStyleLbl="node2" presStyleIdx="1" presStyleCnt="2"/>
      <dgm:spPr/>
      <dgm:t>
        <a:bodyPr/>
        <a:lstStyle/>
        <a:p>
          <a:endParaRPr lang="en-US"/>
        </a:p>
      </dgm:t>
    </dgm:pt>
    <dgm:pt modelId="{B35AC71B-F826-674F-836B-16F10808FD04}" type="pres">
      <dgm:prSet presAssocID="{38087593-E02A-BE4C-8AAF-639021D7837C}" presName="text2" presStyleLbl="fgAcc2" presStyleIdx="1" presStyleCnt="2" custScaleY="174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DAB2E-B298-FC49-BE05-F9576F1825B6}" type="pres">
      <dgm:prSet presAssocID="{38087593-E02A-BE4C-8AAF-639021D7837C}" presName="hierChild3" presStyleCnt="0"/>
      <dgm:spPr/>
      <dgm:t>
        <a:bodyPr/>
        <a:lstStyle/>
        <a:p>
          <a:endParaRPr lang="en-US"/>
        </a:p>
      </dgm:t>
    </dgm:pt>
  </dgm:ptLst>
  <dgm:cxnLst>
    <dgm:cxn modelId="{72FF66E3-F9EF-4EE4-A10B-C8B00DCAA664}" type="presOf" srcId="{1E4858FB-F3D2-C344-8089-585A7DF79ED9}" destId="{C231BD1B-980E-4B4D-9991-A87717EDF56B}" srcOrd="0" destOrd="0" presId="urn:microsoft.com/office/officeart/2005/8/layout/hierarchy1"/>
    <dgm:cxn modelId="{A3C8E543-E07A-4467-94AC-E0D31544FE3E}" type="presOf" srcId="{62E80AF3-AD91-2D42-88CF-680F4BC648FB}" destId="{8B9102E6-7B8B-E549-AFAF-F91CBE1ACDF3}" srcOrd="0" destOrd="0" presId="urn:microsoft.com/office/officeart/2005/8/layout/hierarchy1"/>
    <dgm:cxn modelId="{43FF2E3C-D005-DC4F-B800-319316EAA176}" srcId="{1E4858FB-F3D2-C344-8089-585A7DF79ED9}" destId="{EB8B56FF-E723-D642-98B7-5518F96F12A9}" srcOrd="0" destOrd="0" parTransId="{62E80AF3-AD91-2D42-88CF-680F4BC648FB}" sibTransId="{CBCE5361-806B-FF40-8243-76DB4C217D64}"/>
    <dgm:cxn modelId="{16F14239-58E4-E346-AC12-37CF037EA1BD}" srcId="{1E4858FB-F3D2-C344-8089-585A7DF79ED9}" destId="{38087593-E02A-BE4C-8AAF-639021D7837C}" srcOrd="1" destOrd="0" parTransId="{3822A91D-91CE-C84B-BEF5-D3C611E875CF}" sibTransId="{8B9D2100-1D33-D94C-A58E-9D902E04A91A}"/>
    <dgm:cxn modelId="{329BCDAC-9F2E-4270-96AC-0E6C54B794F5}" type="presOf" srcId="{EB8B56FF-E723-D642-98B7-5518F96F12A9}" destId="{BCD87B4B-A13F-764B-97F8-8B19FD4A3B6B}" srcOrd="0" destOrd="0" presId="urn:microsoft.com/office/officeart/2005/8/layout/hierarchy1"/>
    <dgm:cxn modelId="{73B68566-A306-4AA4-A249-7BC3EDA9A114}" type="presOf" srcId="{3822A91D-91CE-C84B-BEF5-D3C611E875CF}" destId="{109B896D-56A6-6046-ADDC-18BD629EB78E}" srcOrd="0" destOrd="0" presId="urn:microsoft.com/office/officeart/2005/8/layout/hierarchy1"/>
    <dgm:cxn modelId="{5AB7AA3E-474C-4538-AFC1-475775059D85}" type="presOf" srcId="{38087593-E02A-BE4C-8AAF-639021D7837C}" destId="{B35AC71B-F826-674F-836B-16F10808FD04}" srcOrd="0" destOrd="0" presId="urn:microsoft.com/office/officeart/2005/8/layout/hierarchy1"/>
    <dgm:cxn modelId="{07B56A8B-9727-46C3-8051-3C217BDF66FF}" type="presOf" srcId="{88D32E3F-3DCD-E246-B814-4AF6F9078A3C}" destId="{C7047A53-33AC-EB45-9744-B5482E1FA9B6}" srcOrd="0" destOrd="0" presId="urn:microsoft.com/office/officeart/2005/8/layout/hierarchy1"/>
    <dgm:cxn modelId="{7815BB2B-A085-7A4B-AE24-FFA32F544E81}" srcId="{88D32E3F-3DCD-E246-B814-4AF6F9078A3C}" destId="{1E4858FB-F3D2-C344-8089-585A7DF79ED9}" srcOrd="0" destOrd="0" parTransId="{452E85DE-B575-BE4F-A0BE-A036523D285A}" sibTransId="{EBCB619E-A6EF-7749-B933-A65F15D7ED12}"/>
    <dgm:cxn modelId="{B75FCAD6-1ED7-4AAD-BD69-CA22F6A49379}" type="presParOf" srcId="{C7047A53-33AC-EB45-9744-B5482E1FA9B6}" destId="{7815C171-A94D-974A-A2FA-242360887791}" srcOrd="0" destOrd="0" presId="urn:microsoft.com/office/officeart/2005/8/layout/hierarchy1"/>
    <dgm:cxn modelId="{6675A48E-522B-4FB9-9761-256AE098CE8E}" type="presParOf" srcId="{7815C171-A94D-974A-A2FA-242360887791}" destId="{237BA957-8583-6C4E-8C97-B50767C7BBCA}" srcOrd="0" destOrd="0" presId="urn:microsoft.com/office/officeart/2005/8/layout/hierarchy1"/>
    <dgm:cxn modelId="{A5D03677-2BE8-49AC-B585-86E39AF65F49}" type="presParOf" srcId="{237BA957-8583-6C4E-8C97-B50767C7BBCA}" destId="{52047FBD-26BD-5B44-92FD-D14085C3BC00}" srcOrd="0" destOrd="0" presId="urn:microsoft.com/office/officeart/2005/8/layout/hierarchy1"/>
    <dgm:cxn modelId="{30D8A546-C4EE-46D6-A71C-686B55B06879}" type="presParOf" srcId="{237BA957-8583-6C4E-8C97-B50767C7BBCA}" destId="{C231BD1B-980E-4B4D-9991-A87717EDF56B}" srcOrd="1" destOrd="0" presId="urn:microsoft.com/office/officeart/2005/8/layout/hierarchy1"/>
    <dgm:cxn modelId="{326C5C27-3EDE-4AC2-8EBF-99A1744D4B9A}" type="presParOf" srcId="{7815C171-A94D-974A-A2FA-242360887791}" destId="{D686DE30-0590-7645-A398-39CC8AE42FD9}" srcOrd="1" destOrd="0" presId="urn:microsoft.com/office/officeart/2005/8/layout/hierarchy1"/>
    <dgm:cxn modelId="{E6FD5DAA-391F-48A9-9619-5CBA6FD69C9F}" type="presParOf" srcId="{D686DE30-0590-7645-A398-39CC8AE42FD9}" destId="{8B9102E6-7B8B-E549-AFAF-F91CBE1ACDF3}" srcOrd="0" destOrd="0" presId="urn:microsoft.com/office/officeart/2005/8/layout/hierarchy1"/>
    <dgm:cxn modelId="{DAD34708-613C-4D71-96BF-B0711EE76863}" type="presParOf" srcId="{D686DE30-0590-7645-A398-39CC8AE42FD9}" destId="{6EEF457E-91EA-0448-B43E-21DF4E4385A0}" srcOrd="1" destOrd="0" presId="urn:microsoft.com/office/officeart/2005/8/layout/hierarchy1"/>
    <dgm:cxn modelId="{DE5601A4-8B90-4182-92F5-A09995148EF5}" type="presParOf" srcId="{6EEF457E-91EA-0448-B43E-21DF4E4385A0}" destId="{01679981-5BD9-8340-9700-F2878278DEAB}" srcOrd="0" destOrd="0" presId="urn:microsoft.com/office/officeart/2005/8/layout/hierarchy1"/>
    <dgm:cxn modelId="{56A9DA1F-B53C-46BE-ABAA-62EE9E0AC535}" type="presParOf" srcId="{01679981-5BD9-8340-9700-F2878278DEAB}" destId="{C70519BF-ECDD-DC46-BFD0-66FDAAAAC6B6}" srcOrd="0" destOrd="0" presId="urn:microsoft.com/office/officeart/2005/8/layout/hierarchy1"/>
    <dgm:cxn modelId="{B23F71ED-D9B2-46B2-9049-32B9F95D26B4}" type="presParOf" srcId="{01679981-5BD9-8340-9700-F2878278DEAB}" destId="{BCD87B4B-A13F-764B-97F8-8B19FD4A3B6B}" srcOrd="1" destOrd="0" presId="urn:microsoft.com/office/officeart/2005/8/layout/hierarchy1"/>
    <dgm:cxn modelId="{1D485A3E-B6CD-432E-BCFD-4F143896248E}" type="presParOf" srcId="{6EEF457E-91EA-0448-B43E-21DF4E4385A0}" destId="{ABD07EC8-8A32-314A-B789-DDF729D97E46}" srcOrd="1" destOrd="0" presId="urn:microsoft.com/office/officeart/2005/8/layout/hierarchy1"/>
    <dgm:cxn modelId="{62CFF6B9-B215-4EE3-A0D2-980AA9CE847E}" type="presParOf" srcId="{D686DE30-0590-7645-A398-39CC8AE42FD9}" destId="{109B896D-56A6-6046-ADDC-18BD629EB78E}" srcOrd="2" destOrd="0" presId="urn:microsoft.com/office/officeart/2005/8/layout/hierarchy1"/>
    <dgm:cxn modelId="{6E7A225A-983D-4CBC-A1C6-A0702D32F7E2}" type="presParOf" srcId="{D686DE30-0590-7645-A398-39CC8AE42FD9}" destId="{38FC3D6B-9461-6A43-B14F-385F9A29DCB6}" srcOrd="3" destOrd="0" presId="urn:microsoft.com/office/officeart/2005/8/layout/hierarchy1"/>
    <dgm:cxn modelId="{7FD9258E-861B-4C73-8228-95AF79477D3C}" type="presParOf" srcId="{38FC3D6B-9461-6A43-B14F-385F9A29DCB6}" destId="{244D610E-B5D7-CD4C-ACD2-A0460A574C8E}" srcOrd="0" destOrd="0" presId="urn:microsoft.com/office/officeart/2005/8/layout/hierarchy1"/>
    <dgm:cxn modelId="{3F28EA24-445A-4185-8B33-40E876223FFF}" type="presParOf" srcId="{244D610E-B5D7-CD4C-ACD2-A0460A574C8E}" destId="{B04A1766-0075-AA44-B8EC-280F4C23B7F7}" srcOrd="0" destOrd="0" presId="urn:microsoft.com/office/officeart/2005/8/layout/hierarchy1"/>
    <dgm:cxn modelId="{FB884B70-CB14-4B3B-B859-9F218C806EB1}" type="presParOf" srcId="{244D610E-B5D7-CD4C-ACD2-A0460A574C8E}" destId="{B35AC71B-F826-674F-836B-16F10808FD04}" srcOrd="1" destOrd="0" presId="urn:microsoft.com/office/officeart/2005/8/layout/hierarchy1"/>
    <dgm:cxn modelId="{CC097ED0-3461-4F58-B6FA-F54CECCF6B18}" type="presParOf" srcId="{38FC3D6B-9461-6A43-B14F-385F9A29DCB6}" destId="{225DAB2E-B298-FC49-BE05-F9576F1825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6C1C1-4A7F-2748-B4C9-3AF39F4056CA}" type="doc">
      <dgm:prSet loTypeId="urn:microsoft.com/office/officeart/2005/8/layout/hierarchy3" loCatId="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86D6301-E28C-F040-88FB-14AD6EB09F24}">
      <dgm:prSet phldrT="[Text]"/>
      <dgm:spPr/>
      <dgm:t>
        <a:bodyPr/>
        <a:lstStyle/>
        <a:p>
          <a:r>
            <a:rPr lang="en-US" dirty="0" smtClean="0"/>
            <a:t>Acute Infective Endocarditis </a:t>
          </a:r>
          <a:endParaRPr lang="en-US" dirty="0"/>
        </a:p>
      </dgm:t>
    </dgm:pt>
    <dgm:pt modelId="{F4FA3D8B-EF1E-D94A-8DFC-A1B4A3CA6CE8}" type="parTrans" cxnId="{4B3BD39B-2D7C-FA47-9756-DAEF06493C0F}">
      <dgm:prSet/>
      <dgm:spPr/>
      <dgm:t>
        <a:bodyPr/>
        <a:lstStyle/>
        <a:p>
          <a:endParaRPr lang="en-US"/>
        </a:p>
      </dgm:t>
    </dgm:pt>
    <dgm:pt modelId="{ABC79B4F-96C1-6944-86A0-8B9F85672BCF}" type="sibTrans" cxnId="{4B3BD39B-2D7C-FA47-9756-DAEF06493C0F}">
      <dgm:prSet/>
      <dgm:spPr/>
      <dgm:t>
        <a:bodyPr/>
        <a:lstStyle/>
        <a:p>
          <a:endParaRPr lang="en-US"/>
        </a:p>
      </dgm:t>
    </dgm:pt>
    <dgm:pt modelId="{7172C914-7D05-DE4E-9779-9BDBAD830137}">
      <dgm:prSet phldrT="[Text]"/>
      <dgm:spPr/>
      <dgm:t>
        <a:bodyPr/>
        <a:lstStyle/>
        <a:p>
          <a:pPr algn="l"/>
          <a:r>
            <a:rPr lang="en-US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mtClean="0"/>
            <a:t>Affects normal heart valves.</a:t>
          </a:r>
        </a:p>
        <a:p>
          <a:pPr algn="l"/>
          <a:r>
            <a:rPr lang="en-US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mtClean="0"/>
            <a:t>Rapidly destructive.</a:t>
          </a:r>
        </a:p>
        <a:p>
          <a:pPr algn="l"/>
          <a:r>
            <a:rPr lang="en-US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mtClean="0"/>
            <a:t>Metastatic foci</a:t>
          </a:r>
        </a:p>
        <a:p>
          <a:pPr algn="l"/>
          <a:r>
            <a:rPr lang="en-US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mtClean="0"/>
            <a:t>Commonly Staph.</a:t>
          </a:r>
        </a:p>
        <a:p>
          <a:pPr algn="l"/>
          <a:r>
            <a:rPr lang="en-US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mtClean="0"/>
            <a:t>If not treated, usually fatal within 6 weeks.</a:t>
          </a:r>
          <a:endParaRPr lang="en-US" dirty="0"/>
        </a:p>
      </dgm:t>
    </dgm:pt>
    <dgm:pt modelId="{10241FDA-9E9F-5840-9F5F-B69B12B44989}" type="parTrans" cxnId="{10E551A2-6548-F640-9579-B495BC8424CE}">
      <dgm:prSet/>
      <dgm:spPr/>
      <dgm:t>
        <a:bodyPr/>
        <a:lstStyle/>
        <a:p>
          <a:endParaRPr lang="en-US"/>
        </a:p>
      </dgm:t>
    </dgm:pt>
    <dgm:pt modelId="{93652EE3-C4D6-954B-B04A-6950405B7318}" type="sibTrans" cxnId="{10E551A2-6548-F640-9579-B495BC8424CE}">
      <dgm:prSet/>
      <dgm:spPr/>
      <dgm:t>
        <a:bodyPr/>
        <a:lstStyle/>
        <a:p>
          <a:endParaRPr lang="en-US"/>
        </a:p>
      </dgm:t>
    </dgm:pt>
    <dgm:pt modelId="{03DD8702-C1E5-7A4B-A723-179C933AFA7A}">
      <dgm:prSet phldrT="[Text]"/>
      <dgm:spPr/>
      <dgm:t>
        <a:bodyPr/>
        <a:lstStyle/>
        <a:p>
          <a:r>
            <a:rPr lang="en-US" dirty="0" smtClean="0"/>
            <a:t>Subacute Infective Endocarditis </a:t>
          </a:r>
          <a:endParaRPr lang="en-US" dirty="0"/>
        </a:p>
      </dgm:t>
    </dgm:pt>
    <dgm:pt modelId="{890B65AA-9909-6D4A-823C-FDDB5818C68E}" type="parTrans" cxnId="{8F24F3AC-25EB-6740-BAD5-C892E5EBA633}">
      <dgm:prSet/>
      <dgm:spPr/>
      <dgm:t>
        <a:bodyPr/>
        <a:lstStyle/>
        <a:p>
          <a:endParaRPr lang="en-US"/>
        </a:p>
      </dgm:t>
    </dgm:pt>
    <dgm:pt modelId="{B33CB12D-0D68-C342-A80F-32C529A1CC36}" type="sibTrans" cxnId="{8F24F3AC-25EB-6740-BAD5-C892E5EBA633}">
      <dgm:prSet/>
      <dgm:spPr/>
      <dgm:t>
        <a:bodyPr/>
        <a:lstStyle/>
        <a:p>
          <a:endParaRPr lang="en-US"/>
        </a:p>
      </dgm:t>
    </dgm:pt>
    <dgm:pt modelId="{ABA58B3E-57D5-D848-9FA6-B4436DA39079}">
      <dgm:prSet phldrT="[Text]" custT="1"/>
      <dgm:spPr/>
      <dgm:t>
        <a:bodyPr/>
        <a:lstStyle/>
        <a:p>
          <a:pPr algn="l"/>
          <a:r>
            <a:rPr lang="en-US" sz="1700" dirty="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dirty="0" smtClean="0"/>
            <a:t>Often affects damaged heart valves.</a:t>
          </a:r>
        </a:p>
        <a:p>
          <a:pPr algn="l"/>
          <a:r>
            <a:rPr lang="en-US" sz="1700" dirty="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dirty="0" smtClean="0"/>
            <a:t>Indolent( </a:t>
          </a:r>
          <a:r>
            <a:rPr lang="en-US" sz="1400" dirty="0" smtClean="0"/>
            <a:t>causing little or no pain</a:t>
          </a:r>
          <a:r>
            <a:rPr lang="en-US" sz="1700" dirty="0" smtClean="0"/>
            <a:t>) nature.</a:t>
          </a:r>
        </a:p>
        <a:p>
          <a:pPr algn="l"/>
          <a:r>
            <a:rPr lang="en-US" sz="1700" dirty="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dirty="0" smtClean="0"/>
            <a:t>If not treated, usually fatal by one year.</a:t>
          </a:r>
          <a:endParaRPr lang="en-US" sz="1700" dirty="0"/>
        </a:p>
      </dgm:t>
    </dgm:pt>
    <dgm:pt modelId="{1E30C5AD-A319-F748-8081-16AA7E6B7351}" type="parTrans" cxnId="{72CA68CF-D335-E840-9CED-B8F5F02319D3}">
      <dgm:prSet/>
      <dgm:spPr/>
      <dgm:t>
        <a:bodyPr/>
        <a:lstStyle/>
        <a:p>
          <a:endParaRPr lang="en-US"/>
        </a:p>
      </dgm:t>
    </dgm:pt>
    <dgm:pt modelId="{C9BA78E6-1572-AF44-AD6E-3F5B80FDA88F}" type="sibTrans" cxnId="{72CA68CF-D335-E840-9CED-B8F5F02319D3}">
      <dgm:prSet/>
      <dgm:spPr/>
      <dgm:t>
        <a:bodyPr/>
        <a:lstStyle/>
        <a:p>
          <a:endParaRPr lang="en-US"/>
        </a:p>
      </dgm:t>
    </dgm:pt>
    <dgm:pt modelId="{548A901E-57EE-3840-8337-0468E4135ABD}" type="pres">
      <dgm:prSet presAssocID="{97B6C1C1-4A7F-2748-B4C9-3AF39F4056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x-none"/>
        </a:p>
      </dgm:t>
    </dgm:pt>
    <dgm:pt modelId="{526BB0D1-1E13-7E4C-BD7C-6080DEA9624F}" type="pres">
      <dgm:prSet presAssocID="{586D6301-E28C-F040-88FB-14AD6EB09F24}" presName="root" presStyleCnt="0"/>
      <dgm:spPr/>
      <dgm:t>
        <a:bodyPr/>
        <a:lstStyle/>
        <a:p>
          <a:endParaRPr lang="en-US"/>
        </a:p>
      </dgm:t>
    </dgm:pt>
    <dgm:pt modelId="{91BB6BF3-B0AB-9042-9965-F0F76F18381E}" type="pres">
      <dgm:prSet presAssocID="{586D6301-E28C-F040-88FB-14AD6EB09F24}" presName="rootComposite" presStyleCnt="0"/>
      <dgm:spPr/>
      <dgm:t>
        <a:bodyPr/>
        <a:lstStyle/>
        <a:p>
          <a:endParaRPr lang="en-US"/>
        </a:p>
      </dgm:t>
    </dgm:pt>
    <dgm:pt modelId="{85FA3C3D-2D35-754D-A1EA-885D2745CFB1}" type="pres">
      <dgm:prSet presAssocID="{586D6301-E28C-F040-88FB-14AD6EB09F24}" presName="rootText" presStyleLbl="node1" presStyleIdx="0" presStyleCnt="2" custScaleX="125137"/>
      <dgm:spPr/>
      <dgm:t>
        <a:bodyPr/>
        <a:lstStyle/>
        <a:p>
          <a:endParaRPr lang="en-US"/>
        </a:p>
      </dgm:t>
    </dgm:pt>
    <dgm:pt modelId="{5B543052-23F9-7D47-A342-D9C69EB6F763}" type="pres">
      <dgm:prSet presAssocID="{586D6301-E28C-F040-88FB-14AD6EB09F24}" presName="rootConnector" presStyleLbl="node1" presStyleIdx="0" presStyleCnt="2"/>
      <dgm:spPr/>
      <dgm:t>
        <a:bodyPr/>
        <a:lstStyle/>
        <a:p>
          <a:pPr rtl="1"/>
          <a:endParaRPr lang="x-none"/>
        </a:p>
      </dgm:t>
    </dgm:pt>
    <dgm:pt modelId="{56144746-612F-AF4A-9DF4-53B31265771B}" type="pres">
      <dgm:prSet presAssocID="{586D6301-E28C-F040-88FB-14AD6EB09F24}" presName="childShape" presStyleCnt="0"/>
      <dgm:spPr/>
      <dgm:t>
        <a:bodyPr/>
        <a:lstStyle/>
        <a:p>
          <a:endParaRPr lang="en-US"/>
        </a:p>
      </dgm:t>
    </dgm:pt>
    <dgm:pt modelId="{22228C67-3D8C-894D-9C03-CB81DEECD2C7}" type="pres">
      <dgm:prSet presAssocID="{10241FDA-9E9F-5840-9F5F-B69B12B44989}" presName="Name13" presStyleLbl="parChTrans1D2" presStyleIdx="0" presStyleCnt="2"/>
      <dgm:spPr/>
      <dgm:t>
        <a:bodyPr/>
        <a:lstStyle/>
        <a:p>
          <a:pPr rtl="1"/>
          <a:endParaRPr lang="x-none"/>
        </a:p>
      </dgm:t>
    </dgm:pt>
    <dgm:pt modelId="{FDC4BFD8-9F76-8646-A9C9-8BBF351A61A7}" type="pres">
      <dgm:prSet presAssocID="{7172C914-7D05-DE4E-9779-9BDBAD830137}" presName="childText" presStyleLbl="bgAcc1" presStyleIdx="0" presStyleCnt="2" custScaleX="132768" custScaleY="35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AAD0E-E39F-A14C-9F36-8A5B7D406673}" type="pres">
      <dgm:prSet presAssocID="{03DD8702-C1E5-7A4B-A723-179C933AFA7A}" presName="root" presStyleCnt="0"/>
      <dgm:spPr/>
      <dgm:t>
        <a:bodyPr/>
        <a:lstStyle/>
        <a:p>
          <a:endParaRPr lang="en-US"/>
        </a:p>
      </dgm:t>
    </dgm:pt>
    <dgm:pt modelId="{5DFAF740-E45F-0D4D-98CD-4F6F6633731A}" type="pres">
      <dgm:prSet presAssocID="{03DD8702-C1E5-7A4B-A723-179C933AFA7A}" presName="rootComposite" presStyleCnt="0"/>
      <dgm:spPr/>
      <dgm:t>
        <a:bodyPr/>
        <a:lstStyle/>
        <a:p>
          <a:endParaRPr lang="en-US"/>
        </a:p>
      </dgm:t>
    </dgm:pt>
    <dgm:pt modelId="{ABD22BDE-0247-2A4B-ABB9-B176B63B940A}" type="pres">
      <dgm:prSet presAssocID="{03DD8702-C1E5-7A4B-A723-179C933AFA7A}" presName="rootText" presStyleLbl="node1" presStyleIdx="1" presStyleCnt="2" custScaleX="120629"/>
      <dgm:spPr/>
      <dgm:t>
        <a:bodyPr/>
        <a:lstStyle/>
        <a:p>
          <a:endParaRPr lang="en-US"/>
        </a:p>
      </dgm:t>
    </dgm:pt>
    <dgm:pt modelId="{9382ED34-6B95-0D4E-B1F5-0AB44BFC306B}" type="pres">
      <dgm:prSet presAssocID="{03DD8702-C1E5-7A4B-A723-179C933AFA7A}" presName="rootConnector" presStyleLbl="node1" presStyleIdx="1" presStyleCnt="2"/>
      <dgm:spPr/>
      <dgm:t>
        <a:bodyPr/>
        <a:lstStyle/>
        <a:p>
          <a:pPr rtl="1"/>
          <a:endParaRPr lang="x-none"/>
        </a:p>
      </dgm:t>
    </dgm:pt>
    <dgm:pt modelId="{55BA5A62-44E1-814E-BF9B-0BEB2C8DB5C5}" type="pres">
      <dgm:prSet presAssocID="{03DD8702-C1E5-7A4B-A723-179C933AFA7A}" presName="childShape" presStyleCnt="0"/>
      <dgm:spPr/>
      <dgm:t>
        <a:bodyPr/>
        <a:lstStyle/>
        <a:p>
          <a:endParaRPr lang="en-US"/>
        </a:p>
      </dgm:t>
    </dgm:pt>
    <dgm:pt modelId="{BAB32FC7-9AA6-A14A-A7A2-E816E35BBCAF}" type="pres">
      <dgm:prSet presAssocID="{1E30C5AD-A319-F748-8081-16AA7E6B7351}" presName="Name13" presStyleLbl="parChTrans1D2" presStyleIdx="1" presStyleCnt="2"/>
      <dgm:spPr/>
      <dgm:t>
        <a:bodyPr/>
        <a:lstStyle/>
        <a:p>
          <a:pPr rtl="1"/>
          <a:endParaRPr lang="x-none"/>
        </a:p>
      </dgm:t>
    </dgm:pt>
    <dgm:pt modelId="{ACE46A09-5158-804F-973D-83301138264E}" type="pres">
      <dgm:prSet presAssocID="{ABA58B3E-57D5-D848-9FA6-B4436DA39079}" presName="childText" presStyleLbl="bgAcc1" presStyleIdx="1" presStyleCnt="2" custScaleX="131560" custScaleY="37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7A973-6FDD-4F22-9540-C6183232173A}" type="presOf" srcId="{03DD8702-C1E5-7A4B-A723-179C933AFA7A}" destId="{9382ED34-6B95-0D4E-B1F5-0AB44BFC306B}" srcOrd="1" destOrd="0" presId="urn:microsoft.com/office/officeart/2005/8/layout/hierarchy3"/>
    <dgm:cxn modelId="{F8E38ACC-7F2C-4122-BC11-A351E3A06D28}" type="presOf" srcId="{10241FDA-9E9F-5840-9F5F-B69B12B44989}" destId="{22228C67-3D8C-894D-9C03-CB81DEECD2C7}" srcOrd="0" destOrd="0" presId="urn:microsoft.com/office/officeart/2005/8/layout/hierarchy3"/>
    <dgm:cxn modelId="{10E551A2-6548-F640-9579-B495BC8424CE}" srcId="{586D6301-E28C-F040-88FB-14AD6EB09F24}" destId="{7172C914-7D05-DE4E-9779-9BDBAD830137}" srcOrd="0" destOrd="0" parTransId="{10241FDA-9E9F-5840-9F5F-B69B12B44989}" sibTransId="{93652EE3-C4D6-954B-B04A-6950405B7318}"/>
    <dgm:cxn modelId="{4B3BD39B-2D7C-FA47-9756-DAEF06493C0F}" srcId="{97B6C1C1-4A7F-2748-B4C9-3AF39F4056CA}" destId="{586D6301-E28C-F040-88FB-14AD6EB09F24}" srcOrd="0" destOrd="0" parTransId="{F4FA3D8B-EF1E-D94A-8DFC-A1B4A3CA6CE8}" sibTransId="{ABC79B4F-96C1-6944-86A0-8B9F85672BCF}"/>
    <dgm:cxn modelId="{EB006982-E140-4C47-9EB1-01C3A0FB47EB}" type="presOf" srcId="{7172C914-7D05-DE4E-9779-9BDBAD830137}" destId="{FDC4BFD8-9F76-8646-A9C9-8BBF351A61A7}" srcOrd="0" destOrd="0" presId="urn:microsoft.com/office/officeart/2005/8/layout/hierarchy3"/>
    <dgm:cxn modelId="{C135FFE3-FE07-4E7A-906B-1D1D4BEA1906}" type="presOf" srcId="{ABA58B3E-57D5-D848-9FA6-B4436DA39079}" destId="{ACE46A09-5158-804F-973D-83301138264E}" srcOrd="0" destOrd="0" presId="urn:microsoft.com/office/officeart/2005/8/layout/hierarchy3"/>
    <dgm:cxn modelId="{7DD8C8FE-B84E-44F2-8660-121D9925A14E}" type="presOf" srcId="{586D6301-E28C-F040-88FB-14AD6EB09F24}" destId="{85FA3C3D-2D35-754D-A1EA-885D2745CFB1}" srcOrd="0" destOrd="0" presId="urn:microsoft.com/office/officeart/2005/8/layout/hierarchy3"/>
    <dgm:cxn modelId="{8F24F3AC-25EB-6740-BAD5-C892E5EBA633}" srcId="{97B6C1C1-4A7F-2748-B4C9-3AF39F4056CA}" destId="{03DD8702-C1E5-7A4B-A723-179C933AFA7A}" srcOrd="1" destOrd="0" parTransId="{890B65AA-9909-6D4A-823C-FDDB5818C68E}" sibTransId="{B33CB12D-0D68-C342-A80F-32C529A1CC36}"/>
    <dgm:cxn modelId="{6D6535D0-E6EE-409B-93C6-DBD97C295FD7}" type="presOf" srcId="{1E30C5AD-A319-F748-8081-16AA7E6B7351}" destId="{BAB32FC7-9AA6-A14A-A7A2-E816E35BBCAF}" srcOrd="0" destOrd="0" presId="urn:microsoft.com/office/officeart/2005/8/layout/hierarchy3"/>
    <dgm:cxn modelId="{72CA68CF-D335-E840-9CED-B8F5F02319D3}" srcId="{03DD8702-C1E5-7A4B-A723-179C933AFA7A}" destId="{ABA58B3E-57D5-D848-9FA6-B4436DA39079}" srcOrd="0" destOrd="0" parTransId="{1E30C5AD-A319-F748-8081-16AA7E6B7351}" sibTransId="{C9BA78E6-1572-AF44-AD6E-3F5B80FDA88F}"/>
    <dgm:cxn modelId="{BC57E868-DE6F-48F6-9BD8-FBA326EB13ED}" type="presOf" srcId="{03DD8702-C1E5-7A4B-A723-179C933AFA7A}" destId="{ABD22BDE-0247-2A4B-ABB9-B176B63B940A}" srcOrd="0" destOrd="0" presId="urn:microsoft.com/office/officeart/2005/8/layout/hierarchy3"/>
    <dgm:cxn modelId="{258B68C6-D447-44BD-B25F-B45068B07273}" type="presOf" srcId="{586D6301-E28C-F040-88FB-14AD6EB09F24}" destId="{5B543052-23F9-7D47-A342-D9C69EB6F763}" srcOrd="1" destOrd="0" presId="urn:microsoft.com/office/officeart/2005/8/layout/hierarchy3"/>
    <dgm:cxn modelId="{071567AB-3C1D-483D-A3B5-884003D8F8BD}" type="presOf" srcId="{97B6C1C1-4A7F-2748-B4C9-3AF39F4056CA}" destId="{548A901E-57EE-3840-8337-0468E4135ABD}" srcOrd="0" destOrd="0" presId="urn:microsoft.com/office/officeart/2005/8/layout/hierarchy3"/>
    <dgm:cxn modelId="{DEE2F4F6-86E2-49F9-8282-11DEE65EAD48}" type="presParOf" srcId="{548A901E-57EE-3840-8337-0468E4135ABD}" destId="{526BB0D1-1E13-7E4C-BD7C-6080DEA9624F}" srcOrd="0" destOrd="0" presId="urn:microsoft.com/office/officeart/2005/8/layout/hierarchy3"/>
    <dgm:cxn modelId="{4AE980F1-703F-4A02-8867-7D089CAC0785}" type="presParOf" srcId="{526BB0D1-1E13-7E4C-BD7C-6080DEA9624F}" destId="{91BB6BF3-B0AB-9042-9965-F0F76F18381E}" srcOrd="0" destOrd="0" presId="urn:microsoft.com/office/officeart/2005/8/layout/hierarchy3"/>
    <dgm:cxn modelId="{05F98BD3-D0B2-4180-85F8-33C0903AFB11}" type="presParOf" srcId="{91BB6BF3-B0AB-9042-9965-F0F76F18381E}" destId="{85FA3C3D-2D35-754D-A1EA-885D2745CFB1}" srcOrd="0" destOrd="0" presId="urn:microsoft.com/office/officeart/2005/8/layout/hierarchy3"/>
    <dgm:cxn modelId="{0300566E-DFA3-47D3-8356-61111AE3BE39}" type="presParOf" srcId="{91BB6BF3-B0AB-9042-9965-F0F76F18381E}" destId="{5B543052-23F9-7D47-A342-D9C69EB6F763}" srcOrd="1" destOrd="0" presId="urn:microsoft.com/office/officeart/2005/8/layout/hierarchy3"/>
    <dgm:cxn modelId="{343AF66D-A325-4732-9636-BF0E2BEF27CB}" type="presParOf" srcId="{526BB0D1-1E13-7E4C-BD7C-6080DEA9624F}" destId="{56144746-612F-AF4A-9DF4-53B31265771B}" srcOrd="1" destOrd="0" presId="urn:microsoft.com/office/officeart/2005/8/layout/hierarchy3"/>
    <dgm:cxn modelId="{F2F0A18E-B6CA-4204-82A9-EE0A4A64F10A}" type="presParOf" srcId="{56144746-612F-AF4A-9DF4-53B31265771B}" destId="{22228C67-3D8C-894D-9C03-CB81DEECD2C7}" srcOrd="0" destOrd="0" presId="urn:microsoft.com/office/officeart/2005/8/layout/hierarchy3"/>
    <dgm:cxn modelId="{7C0DE675-4468-49BC-BF6E-E3780D7FA50B}" type="presParOf" srcId="{56144746-612F-AF4A-9DF4-53B31265771B}" destId="{FDC4BFD8-9F76-8646-A9C9-8BBF351A61A7}" srcOrd="1" destOrd="0" presId="urn:microsoft.com/office/officeart/2005/8/layout/hierarchy3"/>
    <dgm:cxn modelId="{7B4869AC-8978-49E3-B18D-0334F15319B1}" type="presParOf" srcId="{548A901E-57EE-3840-8337-0468E4135ABD}" destId="{F1FAAD0E-E39F-A14C-9F36-8A5B7D406673}" srcOrd="1" destOrd="0" presId="urn:microsoft.com/office/officeart/2005/8/layout/hierarchy3"/>
    <dgm:cxn modelId="{B92E3E95-017E-48D8-A6A1-A7E724E54C24}" type="presParOf" srcId="{F1FAAD0E-E39F-A14C-9F36-8A5B7D406673}" destId="{5DFAF740-E45F-0D4D-98CD-4F6F6633731A}" srcOrd="0" destOrd="0" presId="urn:microsoft.com/office/officeart/2005/8/layout/hierarchy3"/>
    <dgm:cxn modelId="{45160E64-733D-4C9E-8228-3C01B16CE81A}" type="presParOf" srcId="{5DFAF740-E45F-0D4D-98CD-4F6F6633731A}" destId="{ABD22BDE-0247-2A4B-ABB9-B176B63B940A}" srcOrd="0" destOrd="0" presId="urn:microsoft.com/office/officeart/2005/8/layout/hierarchy3"/>
    <dgm:cxn modelId="{B670E93A-E9FD-4733-B32F-97E6291C258E}" type="presParOf" srcId="{5DFAF740-E45F-0D4D-98CD-4F6F6633731A}" destId="{9382ED34-6B95-0D4E-B1F5-0AB44BFC306B}" srcOrd="1" destOrd="0" presId="urn:microsoft.com/office/officeart/2005/8/layout/hierarchy3"/>
    <dgm:cxn modelId="{926E53D1-4D61-431C-9FBE-5160AABD55E4}" type="presParOf" srcId="{F1FAAD0E-E39F-A14C-9F36-8A5B7D406673}" destId="{55BA5A62-44E1-814E-BF9B-0BEB2C8DB5C5}" srcOrd="1" destOrd="0" presId="urn:microsoft.com/office/officeart/2005/8/layout/hierarchy3"/>
    <dgm:cxn modelId="{7C1B1BF3-B101-43A4-954D-4E1737C6894D}" type="presParOf" srcId="{55BA5A62-44E1-814E-BF9B-0BEB2C8DB5C5}" destId="{BAB32FC7-9AA6-A14A-A7A2-E816E35BBCAF}" srcOrd="0" destOrd="0" presId="urn:microsoft.com/office/officeart/2005/8/layout/hierarchy3"/>
    <dgm:cxn modelId="{C6AB4D9C-7103-4BAD-A8E5-7BC1832AFB4F}" type="presParOf" srcId="{55BA5A62-44E1-814E-BF9B-0BEB2C8DB5C5}" destId="{ACE46A09-5158-804F-973D-83301138264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C5CC9F-3BD6-784E-811B-EEE91B39F463}" type="doc">
      <dgm:prSet loTypeId="urn:microsoft.com/office/officeart/2008/layout/RadialCluster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CB48A2-260C-DE49-BD90-1469BC933978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  <a:latin typeface="Garamond" charset="0"/>
              <a:cs typeface="Arial" charset="0"/>
            </a:rPr>
            <a:t>SOURCES  OF INFECTION</a:t>
          </a:r>
          <a:endParaRPr lang="en-US" b="1" dirty="0">
            <a:solidFill>
              <a:schemeClr val="bg1"/>
            </a:solidFill>
          </a:endParaRPr>
        </a:p>
      </dgm:t>
    </dgm:pt>
    <dgm:pt modelId="{CE4F6896-CCA9-9542-9DD2-56778137CA9A}" type="parTrans" cxnId="{833E2A84-66A0-3C49-869F-1B363EDF990A}">
      <dgm:prSet/>
      <dgm:spPr/>
      <dgm:t>
        <a:bodyPr/>
        <a:lstStyle/>
        <a:p>
          <a:endParaRPr lang="en-US"/>
        </a:p>
      </dgm:t>
    </dgm:pt>
    <dgm:pt modelId="{6A004C03-07DB-394B-ACB2-5666E1710A7F}" type="sibTrans" cxnId="{833E2A84-66A0-3C49-869F-1B363EDF990A}">
      <dgm:prSet/>
      <dgm:spPr/>
      <dgm:t>
        <a:bodyPr/>
        <a:lstStyle/>
        <a:p>
          <a:endParaRPr lang="en-US"/>
        </a:p>
      </dgm:t>
    </dgm:pt>
    <dgm:pt modelId="{227BBAAC-37BC-8A44-A729-26EDF768503D}">
      <dgm:prSet phldrT="[Text]"/>
      <dgm:spPr/>
      <dgm:t>
        <a:bodyPr/>
        <a:lstStyle/>
        <a:p>
          <a:r>
            <a:rPr lang="en-GB" dirty="0" smtClean="0">
              <a:latin typeface="Garamond" charset="0"/>
              <a:cs typeface="Arial" charset="0"/>
            </a:rPr>
            <a:t>Dental extraction and other dental procedures</a:t>
          </a:r>
          <a:endParaRPr lang="en-US" dirty="0"/>
        </a:p>
      </dgm:t>
    </dgm:pt>
    <dgm:pt modelId="{9C128A68-DAA6-A244-8BB0-F19B81E1170E}" type="parTrans" cxnId="{3C5287EE-35EF-3942-A90A-5E228B0A8C0E}">
      <dgm:prSet/>
      <dgm:spPr/>
      <dgm:t>
        <a:bodyPr/>
        <a:lstStyle/>
        <a:p>
          <a:endParaRPr lang="en-US"/>
        </a:p>
      </dgm:t>
    </dgm:pt>
    <dgm:pt modelId="{0D899822-DE96-764F-A773-DB968931D90A}" type="sibTrans" cxnId="{3C5287EE-35EF-3942-A90A-5E228B0A8C0E}">
      <dgm:prSet/>
      <dgm:spPr/>
      <dgm:t>
        <a:bodyPr/>
        <a:lstStyle/>
        <a:p>
          <a:endParaRPr lang="en-US"/>
        </a:p>
      </dgm:t>
    </dgm:pt>
    <dgm:pt modelId="{EBC2D5D0-EFDC-5C48-B013-A748439F0ABB}">
      <dgm:prSet phldrT="[Text]"/>
      <dgm:spPr/>
      <dgm:t>
        <a:bodyPr/>
        <a:lstStyle/>
        <a:p>
          <a:r>
            <a:rPr lang="en-GB" dirty="0" smtClean="0">
              <a:latin typeface="Garamond" charset="0"/>
              <a:cs typeface="Arial" charset="0"/>
            </a:rPr>
            <a:t>Cardiac  surgery ( prosthetic valves)</a:t>
          </a:r>
          <a:endParaRPr lang="en-US" dirty="0"/>
        </a:p>
      </dgm:t>
    </dgm:pt>
    <dgm:pt modelId="{C594C888-2F06-404D-9DF1-77B099C7B3DF}" type="parTrans" cxnId="{07B7323E-2065-0846-AC0A-E69B28BC6BE1}">
      <dgm:prSet/>
      <dgm:spPr/>
      <dgm:t>
        <a:bodyPr/>
        <a:lstStyle/>
        <a:p>
          <a:endParaRPr lang="en-US"/>
        </a:p>
      </dgm:t>
    </dgm:pt>
    <dgm:pt modelId="{4B429043-667D-A74E-A8E4-1635D833C1E8}" type="sibTrans" cxnId="{07B7323E-2065-0846-AC0A-E69B28BC6BE1}">
      <dgm:prSet/>
      <dgm:spPr/>
      <dgm:t>
        <a:bodyPr/>
        <a:lstStyle/>
        <a:p>
          <a:endParaRPr lang="en-US"/>
        </a:p>
      </dgm:t>
    </dgm:pt>
    <dgm:pt modelId="{B84BFC23-0912-E04C-9B24-0E7C3693AABE}">
      <dgm:prSet phldrT="[Text]"/>
      <dgm:spPr/>
      <dgm:t>
        <a:bodyPr/>
        <a:lstStyle/>
        <a:p>
          <a:r>
            <a:rPr lang="en-GB" dirty="0" smtClean="0">
              <a:latin typeface="Garamond" charset="0"/>
              <a:cs typeface="Arial" charset="0"/>
            </a:rPr>
            <a:t>Intravenous medication</a:t>
          </a:r>
          <a:endParaRPr lang="en-US" dirty="0"/>
        </a:p>
      </dgm:t>
    </dgm:pt>
    <dgm:pt modelId="{550EA253-E994-B643-B591-EE36F44A68AC}" type="parTrans" cxnId="{EA57EE2F-2CB9-F84E-A49C-D64F5C6AFA39}">
      <dgm:prSet/>
      <dgm:spPr/>
      <dgm:t>
        <a:bodyPr/>
        <a:lstStyle/>
        <a:p>
          <a:endParaRPr lang="en-US"/>
        </a:p>
      </dgm:t>
    </dgm:pt>
    <dgm:pt modelId="{1F6AD36B-86DA-BA42-B606-813FB6200BBE}" type="sibTrans" cxnId="{EA57EE2F-2CB9-F84E-A49C-D64F5C6AFA39}">
      <dgm:prSet/>
      <dgm:spPr/>
      <dgm:t>
        <a:bodyPr/>
        <a:lstStyle/>
        <a:p>
          <a:endParaRPr lang="en-US"/>
        </a:p>
      </dgm:t>
    </dgm:pt>
    <dgm:pt modelId="{0C6E3669-0D93-AE47-A4CB-46B84652F7BD}">
      <dgm:prSet/>
      <dgm:spPr/>
      <dgm:t>
        <a:bodyPr/>
        <a:lstStyle/>
        <a:p>
          <a:r>
            <a:rPr lang="en-GB" dirty="0" smtClean="0">
              <a:latin typeface="Garamond" charset="0"/>
              <a:cs typeface="Arial" charset="0"/>
            </a:rPr>
            <a:t>Intravenous Drug  addiction</a:t>
          </a:r>
          <a:endParaRPr lang="en-US" dirty="0"/>
        </a:p>
      </dgm:t>
    </dgm:pt>
    <dgm:pt modelId="{A5F5682B-9B49-D24D-A3D0-687645C173ED}" type="parTrans" cxnId="{D7D7C373-B287-5344-965B-F12C20E67274}">
      <dgm:prSet/>
      <dgm:spPr/>
      <dgm:t>
        <a:bodyPr/>
        <a:lstStyle/>
        <a:p>
          <a:endParaRPr lang="en-US"/>
        </a:p>
      </dgm:t>
    </dgm:pt>
    <dgm:pt modelId="{471DAA32-44F1-0541-ABEF-A80D1225110A}" type="sibTrans" cxnId="{D7D7C373-B287-5344-965B-F12C20E67274}">
      <dgm:prSet/>
      <dgm:spPr/>
      <dgm:t>
        <a:bodyPr/>
        <a:lstStyle/>
        <a:p>
          <a:endParaRPr lang="en-US"/>
        </a:p>
      </dgm:t>
    </dgm:pt>
    <dgm:pt modelId="{F2881DE9-97A5-E843-8258-FABECAF509A1}">
      <dgm:prSet/>
      <dgm:spPr/>
      <dgm:t>
        <a:bodyPr/>
        <a:lstStyle/>
        <a:p>
          <a:r>
            <a:rPr lang="en-GB" dirty="0" smtClean="0">
              <a:latin typeface="Garamond" charset="0"/>
              <a:cs typeface="Arial" charset="0"/>
            </a:rPr>
            <a:t>Intracardiac or intravenous catheters</a:t>
          </a:r>
          <a:endParaRPr lang="en-US" dirty="0"/>
        </a:p>
      </dgm:t>
    </dgm:pt>
    <dgm:pt modelId="{C6DD825F-5F3D-3C4C-BC5B-51F1B3EE95BE}" type="parTrans" cxnId="{8716DE0C-AB58-2546-9199-5075703FDF2C}">
      <dgm:prSet/>
      <dgm:spPr/>
      <dgm:t>
        <a:bodyPr/>
        <a:lstStyle/>
        <a:p>
          <a:endParaRPr lang="en-US"/>
        </a:p>
      </dgm:t>
    </dgm:pt>
    <dgm:pt modelId="{3706AB4C-46A2-8C48-A17F-9193781B4A9A}" type="sibTrans" cxnId="{8716DE0C-AB58-2546-9199-5075703FDF2C}">
      <dgm:prSet/>
      <dgm:spPr/>
      <dgm:t>
        <a:bodyPr/>
        <a:lstStyle/>
        <a:p>
          <a:endParaRPr lang="en-US"/>
        </a:p>
      </dgm:t>
    </dgm:pt>
    <dgm:pt modelId="{5634AF71-3782-094B-9F05-FC099739DC0B}">
      <dgm:prSet/>
      <dgm:spPr/>
      <dgm:t>
        <a:bodyPr/>
        <a:lstStyle/>
        <a:p>
          <a:r>
            <a:rPr lang="en-GB" dirty="0" smtClean="0">
              <a:latin typeface="Garamond" charset="0"/>
              <a:cs typeface="Arial" charset="0"/>
            </a:rPr>
            <a:t>Obstetric or gynaecologic procedures </a:t>
          </a:r>
          <a:endParaRPr lang="en-US" dirty="0"/>
        </a:p>
      </dgm:t>
    </dgm:pt>
    <dgm:pt modelId="{17F3B0A2-DCC3-FB4A-B9A2-D99F5F941B6F}" type="parTrans" cxnId="{C698983F-8F9E-ED4A-A303-FDC4805D0F17}">
      <dgm:prSet/>
      <dgm:spPr/>
      <dgm:t>
        <a:bodyPr/>
        <a:lstStyle/>
        <a:p>
          <a:endParaRPr lang="en-US"/>
        </a:p>
      </dgm:t>
    </dgm:pt>
    <dgm:pt modelId="{B64FF3CD-9161-5C4A-829C-FD10539AA11F}" type="sibTrans" cxnId="{C698983F-8F9E-ED4A-A303-FDC4805D0F17}">
      <dgm:prSet/>
      <dgm:spPr/>
      <dgm:t>
        <a:bodyPr/>
        <a:lstStyle/>
        <a:p>
          <a:endParaRPr lang="en-US"/>
        </a:p>
      </dgm:t>
    </dgm:pt>
    <dgm:pt modelId="{43B35AEE-904C-3140-B532-FC2AE545CF29}" type="pres">
      <dgm:prSet presAssocID="{FAC5CC9F-3BD6-784E-811B-EEE91B39F46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x-none"/>
        </a:p>
      </dgm:t>
    </dgm:pt>
    <dgm:pt modelId="{7E09BE61-F42E-E448-A743-3B8552E74BA6}" type="pres">
      <dgm:prSet presAssocID="{C0CB48A2-260C-DE49-BD90-1469BC933978}" presName="singleCycle" presStyleCnt="0"/>
      <dgm:spPr/>
      <dgm:t>
        <a:bodyPr/>
        <a:lstStyle/>
        <a:p>
          <a:endParaRPr lang="en-US"/>
        </a:p>
      </dgm:t>
    </dgm:pt>
    <dgm:pt modelId="{D87BFA7F-121D-7D42-AAA4-0D3E72E1DE4A}" type="pres">
      <dgm:prSet presAssocID="{C0CB48A2-260C-DE49-BD90-1469BC933978}" presName="singleCenter" presStyleLbl="node1" presStyleIdx="0" presStyleCnt="7" custScaleY="7102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C4ED09A-161E-B844-8791-35C42B8D11D7}" type="pres">
      <dgm:prSet presAssocID="{9C128A68-DAA6-A244-8BB0-F19B81E1170E}" presName="Name56" presStyleLbl="parChTrans1D2" presStyleIdx="0" presStyleCnt="6"/>
      <dgm:spPr/>
      <dgm:t>
        <a:bodyPr/>
        <a:lstStyle/>
        <a:p>
          <a:pPr rtl="1"/>
          <a:endParaRPr lang="x-none"/>
        </a:p>
      </dgm:t>
    </dgm:pt>
    <dgm:pt modelId="{F2924660-30FF-F24A-BAFD-EABC1E3CB5C0}" type="pres">
      <dgm:prSet presAssocID="{227BBAAC-37BC-8A44-A729-26EDF768503D}" presName="text0" presStyleLbl="node1" presStyleIdx="1" presStyleCnt="7" custScaleY="12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E2DB4-C438-F14E-A471-00D306C92315}" type="pres">
      <dgm:prSet presAssocID="{C594C888-2F06-404D-9DF1-77B099C7B3DF}" presName="Name56" presStyleLbl="parChTrans1D2" presStyleIdx="1" presStyleCnt="6"/>
      <dgm:spPr/>
      <dgm:t>
        <a:bodyPr/>
        <a:lstStyle/>
        <a:p>
          <a:pPr rtl="1"/>
          <a:endParaRPr lang="x-none"/>
        </a:p>
      </dgm:t>
    </dgm:pt>
    <dgm:pt modelId="{7DA988CF-CD6D-2745-92B2-832C8C886E10}" type="pres">
      <dgm:prSet presAssocID="{EBC2D5D0-EFDC-5C48-B013-A748439F0ABB}" presName="text0" presStyleLbl="node1" presStyleIdx="2" presStyleCnt="7" custScaleY="13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98E7B-CF10-D24B-A1F2-F0E8E028C5C8}" type="pres">
      <dgm:prSet presAssocID="{550EA253-E994-B643-B591-EE36F44A68AC}" presName="Name56" presStyleLbl="parChTrans1D2" presStyleIdx="2" presStyleCnt="6"/>
      <dgm:spPr/>
      <dgm:t>
        <a:bodyPr/>
        <a:lstStyle/>
        <a:p>
          <a:pPr rtl="1"/>
          <a:endParaRPr lang="x-none"/>
        </a:p>
      </dgm:t>
    </dgm:pt>
    <dgm:pt modelId="{E67ED176-CAEC-914B-9435-BCD79D9C218D}" type="pres">
      <dgm:prSet presAssocID="{B84BFC23-0912-E04C-9B24-0E7C3693AABE}" presName="text0" presStyleLbl="node1" presStyleIdx="3" presStyleCnt="7" custScaleY="139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90642-2360-C04A-848D-A98EEF554985}" type="pres">
      <dgm:prSet presAssocID="{A5F5682B-9B49-D24D-A3D0-687645C173ED}" presName="Name56" presStyleLbl="parChTrans1D2" presStyleIdx="3" presStyleCnt="6"/>
      <dgm:spPr/>
      <dgm:t>
        <a:bodyPr/>
        <a:lstStyle/>
        <a:p>
          <a:pPr rtl="1"/>
          <a:endParaRPr lang="x-none"/>
        </a:p>
      </dgm:t>
    </dgm:pt>
    <dgm:pt modelId="{78D9C4FD-7753-6948-81ED-DF25D52C4D6B}" type="pres">
      <dgm:prSet presAssocID="{0C6E3669-0D93-AE47-A4CB-46B84652F7BD}" presName="text0" presStyleLbl="node1" presStyleIdx="4" presStyleCnt="7" custScaleY="13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55991-4F3B-BC4F-A72E-5599225EDBEA}" type="pres">
      <dgm:prSet presAssocID="{C6DD825F-5F3D-3C4C-BC5B-51F1B3EE95BE}" presName="Name56" presStyleLbl="parChTrans1D2" presStyleIdx="4" presStyleCnt="6"/>
      <dgm:spPr/>
      <dgm:t>
        <a:bodyPr/>
        <a:lstStyle/>
        <a:p>
          <a:pPr rtl="1"/>
          <a:endParaRPr lang="x-none"/>
        </a:p>
      </dgm:t>
    </dgm:pt>
    <dgm:pt modelId="{9A2CF7FF-2EDA-3E4A-B280-C45CC98D6217}" type="pres">
      <dgm:prSet presAssocID="{F2881DE9-97A5-E843-8258-FABECAF509A1}" presName="text0" presStyleLbl="node1" presStyleIdx="5" presStyleCnt="7" custScaleY="136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76E2-9D1F-2946-A564-4703C935E6F5}" type="pres">
      <dgm:prSet presAssocID="{17F3B0A2-DCC3-FB4A-B9A2-D99F5F941B6F}" presName="Name56" presStyleLbl="parChTrans1D2" presStyleIdx="5" presStyleCnt="6"/>
      <dgm:spPr/>
      <dgm:t>
        <a:bodyPr/>
        <a:lstStyle/>
        <a:p>
          <a:pPr rtl="1"/>
          <a:endParaRPr lang="x-none"/>
        </a:p>
      </dgm:t>
    </dgm:pt>
    <dgm:pt modelId="{4EDA4E3C-90A1-2244-B69C-9180E31FF615}" type="pres">
      <dgm:prSet presAssocID="{5634AF71-3782-094B-9F05-FC099739DC0B}" presName="text0" presStyleLbl="node1" presStyleIdx="6" presStyleCnt="7" custScaleX="108233" custScaleY="142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3389D-6A14-4F20-8B73-7D01DDC1F8C7}" type="presOf" srcId="{FAC5CC9F-3BD6-784E-811B-EEE91B39F463}" destId="{43B35AEE-904C-3140-B532-FC2AE545CF29}" srcOrd="0" destOrd="0" presId="urn:microsoft.com/office/officeart/2008/layout/RadialCluster"/>
    <dgm:cxn modelId="{40096F61-6F66-415A-A90A-D205C0BF56D5}" type="presOf" srcId="{0C6E3669-0D93-AE47-A4CB-46B84652F7BD}" destId="{78D9C4FD-7753-6948-81ED-DF25D52C4D6B}" srcOrd="0" destOrd="0" presId="urn:microsoft.com/office/officeart/2008/layout/RadialCluster"/>
    <dgm:cxn modelId="{9C08C291-8F9D-49A7-93B0-C82B10601246}" type="presOf" srcId="{A5F5682B-9B49-D24D-A3D0-687645C173ED}" destId="{24490642-2360-C04A-848D-A98EEF554985}" srcOrd="0" destOrd="0" presId="urn:microsoft.com/office/officeart/2008/layout/RadialCluster"/>
    <dgm:cxn modelId="{D6D3193E-E3C5-4595-82A9-AFF48A9AF169}" type="presOf" srcId="{227BBAAC-37BC-8A44-A729-26EDF768503D}" destId="{F2924660-30FF-F24A-BAFD-EABC1E3CB5C0}" srcOrd="0" destOrd="0" presId="urn:microsoft.com/office/officeart/2008/layout/RadialCluster"/>
    <dgm:cxn modelId="{A27D0A31-8FF9-4D37-BC6D-A89CB2426132}" type="presOf" srcId="{5634AF71-3782-094B-9F05-FC099739DC0B}" destId="{4EDA4E3C-90A1-2244-B69C-9180E31FF615}" srcOrd="0" destOrd="0" presId="urn:microsoft.com/office/officeart/2008/layout/RadialCluster"/>
    <dgm:cxn modelId="{68F2D72D-5EB0-440C-95FF-8DC46FB5B8FF}" type="presOf" srcId="{C6DD825F-5F3D-3C4C-BC5B-51F1B3EE95BE}" destId="{54B55991-4F3B-BC4F-A72E-5599225EDBEA}" srcOrd="0" destOrd="0" presId="urn:microsoft.com/office/officeart/2008/layout/RadialCluster"/>
    <dgm:cxn modelId="{1812993B-74FB-4E96-A597-89F8D828B23B}" type="presOf" srcId="{B84BFC23-0912-E04C-9B24-0E7C3693AABE}" destId="{E67ED176-CAEC-914B-9435-BCD79D9C218D}" srcOrd="0" destOrd="0" presId="urn:microsoft.com/office/officeart/2008/layout/RadialCluster"/>
    <dgm:cxn modelId="{833E2A84-66A0-3C49-869F-1B363EDF990A}" srcId="{FAC5CC9F-3BD6-784E-811B-EEE91B39F463}" destId="{C0CB48A2-260C-DE49-BD90-1469BC933978}" srcOrd="0" destOrd="0" parTransId="{CE4F6896-CCA9-9542-9DD2-56778137CA9A}" sibTransId="{6A004C03-07DB-394B-ACB2-5666E1710A7F}"/>
    <dgm:cxn modelId="{714DE85E-EBB7-476E-ADEF-53324D95BB5D}" type="presOf" srcId="{C594C888-2F06-404D-9DF1-77B099C7B3DF}" destId="{B60E2DB4-C438-F14E-A471-00D306C92315}" srcOrd="0" destOrd="0" presId="urn:microsoft.com/office/officeart/2008/layout/RadialCluster"/>
    <dgm:cxn modelId="{8C5B2903-768C-4D2A-A0C7-30FEEA201C31}" type="presOf" srcId="{EBC2D5D0-EFDC-5C48-B013-A748439F0ABB}" destId="{7DA988CF-CD6D-2745-92B2-832C8C886E10}" srcOrd="0" destOrd="0" presId="urn:microsoft.com/office/officeart/2008/layout/RadialCluster"/>
    <dgm:cxn modelId="{EA57EE2F-2CB9-F84E-A49C-D64F5C6AFA39}" srcId="{C0CB48A2-260C-DE49-BD90-1469BC933978}" destId="{B84BFC23-0912-E04C-9B24-0E7C3693AABE}" srcOrd="2" destOrd="0" parTransId="{550EA253-E994-B643-B591-EE36F44A68AC}" sibTransId="{1F6AD36B-86DA-BA42-B606-813FB6200BBE}"/>
    <dgm:cxn modelId="{D7D7C373-B287-5344-965B-F12C20E67274}" srcId="{C0CB48A2-260C-DE49-BD90-1469BC933978}" destId="{0C6E3669-0D93-AE47-A4CB-46B84652F7BD}" srcOrd="3" destOrd="0" parTransId="{A5F5682B-9B49-D24D-A3D0-687645C173ED}" sibTransId="{471DAA32-44F1-0541-ABEF-A80D1225110A}"/>
    <dgm:cxn modelId="{99537D8A-AC30-49D2-B6A0-084014C38C22}" type="presOf" srcId="{F2881DE9-97A5-E843-8258-FABECAF509A1}" destId="{9A2CF7FF-2EDA-3E4A-B280-C45CC98D6217}" srcOrd="0" destOrd="0" presId="urn:microsoft.com/office/officeart/2008/layout/RadialCluster"/>
    <dgm:cxn modelId="{3D6AC8EB-98D9-4EBB-97BF-50E2F4CBCF62}" type="presOf" srcId="{9C128A68-DAA6-A244-8BB0-F19B81E1170E}" destId="{9C4ED09A-161E-B844-8791-35C42B8D11D7}" srcOrd="0" destOrd="0" presId="urn:microsoft.com/office/officeart/2008/layout/RadialCluster"/>
    <dgm:cxn modelId="{C698983F-8F9E-ED4A-A303-FDC4805D0F17}" srcId="{C0CB48A2-260C-DE49-BD90-1469BC933978}" destId="{5634AF71-3782-094B-9F05-FC099739DC0B}" srcOrd="5" destOrd="0" parTransId="{17F3B0A2-DCC3-FB4A-B9A2-D99F5F941B6F}" sibTransId="{B64FF3CD-9161-5C4A-829C-FD10539AA11F}"/>
    <dgm:cxn modelId="{3C5287EE-35EF-3942-A90A-5E228B0A8C0E}" srcId="{C0CB48A2-260C-DE49-BD90-1469BC933978}" destId="{227BBAAC-37BC-8A44-A729-26EDF768503D}" srcOrd="0" destOrd="0" parTransId="{9C128A68-DAA6-A244-8BB0-F19B81E1170E}" sibTransId="{0D899822-DE96-764F-A773-DB968931D90A}"/>
    <dgm:cxn modelId="{07B7323E-2065-0846-AC0A-E69B28BC6BE1}" srcId="{C0CB48A2-260C-DE49-BD90-1469BC933978}" destId="{EBC2D5D0-EFDC-5C48-B013-A748439F0ABB}" srcOrd="1" destOrd="0" parTransId="{C594C888-2F06-404D-9DF1-77B099C7B3DF}" sibTransId="{4B429043-667D-A74E-A8E4-1635D833C1E8}"/>
    <dgm:cxn modelId="{414B4B3E-1EB3-4F81-BD39-7C190A89DD09}" type="presOf" srcId="{C0CB48A2-260C-DE49-BD90-1469BC933978}" destId="{D87BFA7F-121D-7D42-AAA4-0D3E72E1DE4A}" srcOrd="0" destOrd="0" presId="urn:microsoft.com/office/officeart/2008/layout/RadialCluster"/>
    <dgm:cxn modelId="{8716DE0C-AB58-2546-9199-5075703FDF2C}" srcId="{C0CB48A2-260C-DE49-BD90-1469BC933978}" destId="{F2881DE9-97A5-E843-8258-FABECAF509A1}" srcOrd="4" destOrd="0" parTransId="{C6DD825F-5F3D-3C4C-BC5B-51F1B3EE95BE}" sibTransId="{3706AB4C-46A2-8C48-A17F-9193781B4A9A}"/>
    <dgm:cxn modelId="{4A86B3F0-9FFE-47D5-9DF8-5F398FAF986B}" type="presOf" srcId="{17F3B0A2-DCC3-FB4A-B9A2-D99F5F941B6F}" destId="{151376E2-9D1F-2946-A564-4703C935E6F5}" srcOrd="0" destOrd="0" presId="urn:microsoft.com/office/officeart/2008/layout/RadialCluster"/>
    <dgm:cxn modelId="{CCE25EB8-9A59-462B-9DCD-D6BD6B8E6BF6}" type="presOf" srcId="{550EA253-E994-B643-B591-EE36F44A68AC}" destId="{65F98E7B-CF10-D24B-A1F2-F0E8E028C5C8}" srcOrd="0" destOrd="0" presId="urn:microsoft.com/office/officeart/2008/layout/RadialCluster"/>
    <dgm:cxn modelId="{464F0278-9663-493E-BE92-20874A11BA9D}" type="presParOf" srcId="{43B35AEE-904C-3140-B532-FC2AE545CF29}" destId="{7E09BE61-F42E-E448-A743-3B8552E74BA6}" srcOrd="0" destOrd="0" presId="urn:microsoft.com/office/officeart/2008/layout/RadialCluster"/>
    <dgm:cxn modelId="{23D5C2A7-FB83-4223-BB49-FD2FEC7AAE5F}" type="presParOf" srcId="{7E09BE61-F42E-E448-A743-3B8552E74BA6}" destId="{D87BFA7F-121D-7D42-AAA4-0D3E72E1DE4A}" srcOrd="0" destOrd="0" presId="urn:microsoft.com/office/officeart/2008/layout/RadialCluster"/>
    <dgm:cxn modelId="{8DE0BB1E-8FCA-4056-9C7F-215F827FB76A}" type="presParOf" srcId="{7E09BE61-F42E-E448-A743-3B8552E74BA6}" destId="{9C4ED09A-161E-B844-8791-35C42B8D11D7}" srcOrd="1" destOrd="0" presId="urn:microsoft.com/office/officeart/2008/layout/RadialCluster"/>
    <dgm:cxn modelId="{44C82F83-0FC8-4EC4-BD59-6EBA456D7C70}" type="presParOf" srcId="{7E09BE61-F42E-E448-A743-3B8552E74BA6}" destId="{F2924660-30FF-F24A-BAFD-EABC1E3CB5C0}" srcOrd="2" destOrd="0" presId="urn:microsoft.com/office/officeart/2008/layout/RadialCluster"/>
    <dgm:cxn modelId="{889DAFDB-86FC-4541-9924-48E41BC19F0A}" type="presParOf" srcId="{7E09BE61-F42E-E448-A743-3B8552E74BA6}" destId="{B60E2DB4-C438-F14E-A471-00D306C92315}" srcOrd="3" destOrd="0" presId="urn:microsoft.com/office/officeart/2008/layout/RadialCluster"/>
    <dgm:cxn modelId="{8434E6D0-5871-4AA6-ACDC-639F74441AE5}" type="presParOf" srcId="{7E09BE61-F42E-E448-A743-3B8552E74BA6}" destId="{7DA988CF-CD6D-2745-92B2-832C8C886E10}" srcOrd="4" destOrd="0" presId="urn:microsoft.com/office/officeart/2008/layout/RadialCluster"/>
    <dgm:cxn modelId="{89F3CA01-FEA4-4EB6-877C-D4611ECADEC6}" type="presParOf" srcId="{7E09BE61-F42E-E448-A743-3B8552E74BA6}" destId="{65F98E7B-CF10-D24B-A1F2-F0E8E028C5C8}" srcOrd="5" destOrd="0" presId="urn:microsoft.com/office/officeart/2008/layout/RadialCluster"/>
    <dgm:cxn modelId="{27C0C0F5-1B4E-4DA3-AA4D-C6DDDA7FB6B6}" type="presParOf" srcId="{7E09BE61-F42E-E448-A743-3B8552E74BA6}" destId="{E67ED176-CAEC-914B-9435-BCD79D9C218D}" srcOrd="6" destOrd="0" presId="urn:microsoft.com/office/officeart/2008/layout/RadialCluster"/>
    <dgm:cxn modelId="{C480D861-2D56-48B0-857C-BEB370E6BBC0}" type="presParOf" srcId="{7E09BE61-F42E-E448-A743-3B8552E74BA6}" destId="{24490642-2360-C04A-848D-A98EEF554985}" srcOrd="7" destOrd="0" presId="urn:microsoft.com/office/officeart/2008/layout/RadialCluster"/>
    <dgm:cxn modelId="{247286E1-8206-4CAA-A480-10C6B7897C39}" type="presParOf" srcId="{7E09BE61-F42E-E448-A743-3B8552E74BA6}" destId="{78D9C4FD-7753-6948-81ED-DF25D52C4D6B}" srcOrd="8" destOrd="0" presId="urn:microsoft.com/office/officeart/2008/layout/RadialCluster"/>
    <dgm:cxn modelId="{99FB567E-4328-417C-BFE3-B891C875B1DB}" type="presParOf" srcId="{7E09BE61-F42E-E448-A743-3B8552E74BA6}" destId="{54B55991-4F3B-BC4F-A72E-5599225EDBEA}" srcOrd="9" destOrd="0" presId="urn:microsoft.com/office/officeart/2008/layout/RadialCluster"/>
    <dgm:cxn modelId="{159A6050-B936-4BA1-AE31-561A8EC6578C}" type="presParOf" srcId="{7E09BE61-F42E-E448-A743-3B8552E74BA6}" destId="{9A2CF7FF-2EDA-3E4A-B280-C45CC98D6217}" srcOrd="10" destOrd="0" presId="urn:microsoft.com/office/officeart/2008/layout/RadialCluster"/>
    <dgm:cxn modelId="{66EE7DAB-55AD-4182-84AC-743FB3C1B8E6}" type="presParOf" srcId="{7E09BE61-F42E-E448-A743-3B8552E74BA6}" destId="{151376E2-9D1F-2946-A564-4703C935E6F5}" srcOrd="11" destOrd="0" presId="urn:microsoft.com/office/officeart/2008/layout/RadialCluster"/>
    <dgm:cxn modelId="{D68FF387-A7EF-4E63-867B-EB088C2FCA6F}" type="presParOf" srcId="{7E09BE61-F42E-E448-A743-3B8552E74BA6}" destId="{4EDA4E3C-90A1-2244-B69C-9180E31FF61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5CC716-9961-405B-A9CD-85802564ACC7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x-none"/>
        </a:p>
      </dgm:t>
    </dgm:pt>
    <dgm:pt modelId="{9FCEE39B-2F83-492B-B09E-69BEEADE5C59}">
      <dgm:prSet phldrT="[Text]"/>
      <dgm:spPr/>
      <dgm:t>
        <a:bodyPr/>
        <a:lstStyle/>
        <a:p>
          <a:pPr rtl="1"/>
          <a:r>
            <a:rPr lang="en-GB" b="1" dirty="0" smtClean="0">
              <a:solidFill>
                <a:schemeClr val="bg1"/>
              </a:solidFill>
            </a:rPr>
            <a:t>Viridians  streptococci</a:t>
          </a:r>
          <a:endParaRPr lang="x-none" b="1" dirty="0">
            <a:solidFill>
              <a:schemeClr val="bg1"/>
            </a:solidFill>
          </a:endParaRPr>
        </a:p>
      </dgm:t>
    </dgm:pt>
    <dgm:pt modelId="{920D73A8-F98F-476B-A2CF-6E4CE311D4F0}" type="parTrans" cxnId="{DAD70E24-9DB1-41E4-BFCD-6618B5F350AC}">
      <dgm:prSet/>
      <dgm:spPr/>
      <dgm:t>
        <a:bodyPr/>
        <a:lstStyle/>
        <a:p>
          <a:pPr rtl="1"/>
          <a:endParaRPr lang="x-none"/>
        </a:p>
      </dgm:t>
    </dgm:pt>
    <dgm:pt modelId="{64E51691-6126-431C-ABE4-3FBDA8242458}" type="sibTrans" cxnId="{DAD70E24-9DB1-41E4-BFCD-6618B5F350AC}">
      <dgm:prSet/>
      <dgm:spPr/>
      <dgm:t>
        <a:bodyPr/>
        <a:lstStyle/>
        <a:p>
          <a:pPr rtl="1"/>
          <a:endParaRPr lang="x-none"/>
        </a:p>
      </dgm:t>
    </dgm:pt>
    <dgm:pt modelId="{DC93FAA1-105C-4F46-BF23-4538A92EE863}">
      <dgm:prSet phldrT="[Text]" custT="1"/>
      <dgm:spPr/>
      <dgm:t>
        <a:bodyPr/>
        <a:lstStyle/>
        <a:p>
          <a:pPr rtl="0"/>
          <a:r>
            <a:rPr lang="en-US" sz="1200" b="1" dirty="0"/>
            <a:t>Most common cause of </a:t>
          </a:r>
          <a:r>
            <a:rPr lang="en-US" sz="1200" b="1" dirty="0" err="1"/>
            <a:t>subacute</a:t>
          </a:r>
          <a:r>
            <a:rPr lang="en-US" sz="1200" b="1" dirty="0"/>
            <a:t> bacterial endocarditis (SBE)</a:t>
          </a:r>
          <a:endParaRPr lang="x-none" sz="1200" b="1" dirty="0"/>
        </a:p>
      </dgm:t>
    </dgm:pt>
    <dgm:pt modelId="{E9DF8362-D4E9-4DB2-9C9B-1C5FCAD44BBF}" type="parTrans" cxnId="{4FDD5D3F-C652-48E6-BB45-4E52E19769A6}">
      <dgm:prSet/>
      <dgm:spPr/>
      <dgm:t>
        <a:bodyPr/>
        <a:lstStyle/>
        <a:p>
          <a:pPr rtl="1"/>
          <a:endParaRPr lang="x-none"/>
        </a:p>
      </dgm:t>
    </dgm:pt>
    <dgm:pt modelId="{57A07E47-A6F3-42E2-B92D-D47B815362E2}" type="sibTrans" cxnId="{4FDD5D3F-C652-48E6-BB45-4E52E19769A6}">
      <dgm:prSet/>
      <dgm:spPr/>
      <dgm:t>
        <a:bodyPr/>
        <a:lstStyle/>
        <a:p>
          <a:pPr rtl="1"/>
          <a:endParaRPr lang="x-none"/>
        </a:p>
      </dgm:t>
    </dgm:pt>
    <dgm:pt modelId="{1ED285B0-6254-4837-8215-60DC11C9F9FC}">
      <dgm:prSet phldrT="[Text]"/>
      <dgm:spPr/>
      <dgm:t>
        <a:bodyPr/>
        <a:lstStyle/>
        <a:p>
          <a:pPr rtl="1"/>
          <a:r>
            <a:rPr lang="en-GB" b="1" dirty="0" smtClean="0">
              <a:solidFill>
                <a:schemeClr val="bg1"/>
              </a:solidFill>
            </a:rPr>
            <a:t>Staphylococcus  aureus </a:t>
          </a:r>
          <a:endParaRPr lang="x-none" b="1" dirty="0">
            <a:solidFill>
              <a:schemeClr val="bg1"/>
            </a:solidFill>
          </a:endParaRPr>
        </a:p>
      </dgm:t>
    </dgm:pt>
    <dgm:pt modelId="{3F031576-46BE-43DE-9562-0DE7B16B5768}" type="parTrans" cxnId="{97321EF1-826E-414A-BE7F-ED98C74EC5E3}">
      <dgm:prSet/>
      <dgm:spPr/>
      <dgm:t>
        <a:bodyPr/>
        <a:lstStyle/>
        <a:p>
          <a:pPr rtl="1"/>
          <a:endParaRPr lang="x-none"/>
        </a:p>
      </dgm:t>
    </dgm:pt>
    <dgm:pt modelId="{31480FAB-6E3A-4487-8405-084EE1C1CED9}" type="sibTrans" cxnId="{97321EF1-826E-414A-BE7F-ED98C74EC5E3}">
      <dgm:prSet/>
      <dgm:spPr/>
      <dgm:t>
        <a:bodyPr/>
        <a:lstStyle/>
        <a:p>
          <a:pPr rtl="1"/>
          <a:endParaRPr lang="x-none"/>
        </a:p>
      </dgm:t>
    </dgm:pt>
    <dgm:pt modelId="{72C8D121-4B38-4834-A18D-AF55DE148078}">
      <dgm:prSet phldrT="[Text]" custT="1"/>
      <dgm:spPr/>
      <dgm:t>
        <a:bodyPr/>
        <a:lstStyle/>
        <a:p>
          <a:pPr rtl="0"/>
          <a:r>
            <a:rPr lang="en-GB" sz="2000" b="0" dirty="0" smtClean="0"/>
            <a:t>Acute endocarditis iv drug </a:t>
          </a:r>
          <a:endParaRPr lang="x-none" sz="2000" b="0" dirty="0"/>
        </a:p>
      </dgm:t>
    </dgm:pt>
    <dgm:pt modelId="{97E29761-F780-4AE3-AB06-1B0B8CF6B386}" type="parTrans" cxnId="{E720391F-4DB0-4B5D-8272-8EC9F18087AB}">
      <dgm:prSet/>
      <dgm:spPr/>
      <dgm:t>
        <a:bodyPr/>
        <a:lstStyle/>
        <a:p>
          <a:pPr rtl="1"/>
          <a:endParaRPr lang="x-none"/>
        </a:p>
      </dgm:t>
    </dgm:pt>
    <dgm:pt modelId="{82001F2D-90C8-4B7B-9595-9EEA99A87D53}" type="sibTrans" cxnId="{E720391F-4DB0-4B5D-8272-8EC9F18087AB}">
      <dgm:prSet/>
      <dgm:spPr/>
      <dgm:t>
        <a:bodyPr/>
        <a:lstStyle/>
        <a:p>
          <a:pPr rtl="1"/>
          <a:endParaRPr lang="x-none"/>
        </a:p>
      </dgm:t>
    </dgm:pt>
    <dgm:pt modelId="{162FB7B5-FA01-4F81-BE2A-C2FC8EF5579C}">
      <dgm:prSet phldrT="[Text]"/>
      <dgm:spPr/>
      <dgm:t>
        <a:bodyPr/>
        <a:lstStyle/>
        <a:p>
          <a:pPr rtl="1"/>
          <a:r>
            <a:rPr lang="en-GB" b="1" dirty="0" smtClean="0">
              <a:solidFill>
                <a:schemeClr val="bg1"/>
              </a:solidFill>
            </a:rPr>
            <a:t>Staphylococcus  epidermidis </a:t>
          </a:r>
          <a:endParaRPr lang="x-none" b="1" dirty="0">
            <a:solidFill>
              <a:schemeClr val="bg1"/>
            </a:solidFill>
          </a:endParaRPr>
        </a:p>
      </dgm:t>
    </dgm:pt>
    <dgm:pt modelId="{DECBD73E-8174-4F93-BB07-A09D24F7A9E1}" type="parTrans" cxnId="{5BE4E7E9-6E7E-4C99-9DEA-61328064BB7E}">
      <dgm:prSet/>
      <dgm:spPr/>
      <dgm:t>
        <a:bodyPr/>
        <a:lstStyle/>
        <a:p>
          <a:pPr rtl="1"/>
          <a:endParaRPr lang="x-none"/>
        </a:p>
      </dgm:t>
    </dgm:pt>
    <dgm:pt modelId="{1511C883-D1CE-4FAF-BE36-A8456049C3AB}" type="sibTrans" cxnId="{5BE4E7E9-6E7E-4C99-9DEA-61328064BB7E}">
      <dgm:prSet/>
      <dgm:spPr/>
      <dgm:t>
        <a:bodyPr/>
        <a:lstStyle/>
        <a:p>
          <a:pPr rtl="1"/>
          <a:endParaRPr lang="x-none"/>
        </a:p>
      </dgm:t>
    </dgm:pt>
    <dgm:pt modelId="{E3C3C5A0-7A48-4BD9-99EC-CD527EA09761}">
      <dgm:prSet phldrT="[Text]" custT="1"/>
      <dgm:spPr/>
      <dgm:t>
        <a:bodyPr/>
        <a:lstStyle/>
        <a:p>
          <a:pPr rtl="0"/>
          <a:endParaRPr lang="x-none" sz="2400"/>
        </a:p>
      </dgm:t>
    </dgm:pt>
    <dgm:pt modelId="{35790BD9-28F4-4837-9628-E9494BC8326A}" type="parTrans" cxnId="{E45134CC-B403-411E-9D8F-9510B12C58D2}">
      <dgm:prSet/>
      <dgm:spPr/>
      <dgm:t>
        <a:bodyPr/>
        <a:lstStyle/>
        <a:p>
          <a:pPr rtl="1"/>
          <a:endParaRPr lang="x-none"/>
        </a:p>
      </dgm:t>
    </dgm:pt>
    <dgm:pt modelId="{EA05916C-BD95-4E2B-83D7-A14032E4C61A}" type="sibTrans" cxnId="{E45134CC-B403-411E-9D8F-9510B12C58D2}">
      <dgm:prSet/>
      <dgm:spPr/>
      <dgm:t>
        <a:bodyPr/>
        <a:lstStyle/>
        <a:p>
          <a:pPr rtl="1"/>
          <a:endParaRPr lang="x-none"/>
        </a:p>
      </dgm:t>
    </dgm:pt>
    <dgm:pt modelId="{2A2D3479-921F-4ECE-B3EF-09E637A9C32B}">
      <dgm:prSet phldrT="[Text]" custT="1"/>
      <dgm:spPr/>
      <dgm:t>
        <a:bodyPr/>
        <a:lstStyle/>
        <a:p>
          <a:pPr rtl="0"/>
          <a:r>
            <a:rPr lang="en-GB" sz="2400" dirty="0" smtClean="0"/>
            <a:t>Prosthetic heart valves</a:t>
          </a:r>
          <a:endParaRPr lang="x-none" sz="2400" dirty="0"/>
        </a:p>
      </dgm:t>
    </dgm:pt>
    <dgm:pt modelId="{5F69395A-482B-415E-8C01-FB95CE4CF134}" type="parTrans" cxnId="{456FC91D-CFBD-4EE2-ABEC-31B6B507704C}">
      <dgm:prSet/>
      <dgm:spPr/>
      <dgm:t>
        <a:bodyPr/>
        <a:lstStyle/>
        <a:p>
          <a:pPr rtl="1"/>
          <a:endParaRPr lang="x-none"/>
        </a:p>
      </dgm:t>
    </dgm:pt>
    <dgm:pt modelId="{E5437F57-1CEE-4522-B89E-E37AD0D91343}" type="sibTrans" cxnId="{456FC91D-CFBD-4EE2-ABEC-31B6B507704C}">
      <dgm:prSet/>
      <dgm:spPr/>
      <dgm:t>
        <a:bodyPr/>
        <a:lstStyle/>
        <a:p>
          <a:pPr rtl="1"/>
          <a:endParaRPr lang="x-none"/>
        </a:p>
      </dgm:t>
    </dgm:pt>
    <dgm:pt modelId="{47B96FCE-54AD-41F3-A96F-762FF2E6B898}">
      <dgm:prSet custT="1"/>
      <dgm:spPr/>
      <dgm:t>
        <a:bodyPr/>
        <a:lstStyle/>
        <a:p>
          <a:pPr rtl="0"/>
          <a:r>
            <a:rPr lang="el-GR" sz="1200" b="1"/>
            <a:t>α - </a:t>
          </a:r>
          <a:r>
            <a:rPr lang="en-US" sz="1200" b="1"/>
            <a:t>hemolytic</a:t>
          </a:r>
          <a:endParaRPr lang="x-none" sz="1200" b="1"/>
        </a:p>
      </dgm:t>
    </dgm:pt>
    <dgm:pt modelId="{EA9AE1B1-FE02-40FB-9F36-6D86722784B4}" type="parTrans" cxnId="{8FF08768-0816-4E29-9A03-D2CD66D59FC8}">
      <dgm:prSet/>
      <dgm:spPr/>
      <dgm:t>
        <a:bodyPr/>
        <a:lstStyle/>
        <a:p>
          <a:pPr rtl="1"/>
          <a:endParaRPr lang="x-none"/>
        </a:p>
      </dgm:t>
    </dgm:pt>
    <dgm:pt modelId="{0B28AC44-2491-488F-82B6-CF83D84EB47A}" type="sibTrans" cxnId="{8FF08768-0816-4E29-9A03-D2CD66D59FC8}">
      <dgm:prSet/>
      <dgm:spPr/>
      <dgm:t>
        <a:bodyPr/>
        <a:lstStyle/>
        <a:p>
          <a:pPr rtl="1"/>
          <a:endParaRPr lang="x-none"/>
        </a:p>
      </dgm:t>
    </dgm:pt>
    <dgm:pt modelId="{A3EF5663-86AA-44C9-92E4-39F902F43153}">
      <dgm:prSet custT="1"/>
      <dgm:spPr/>
      <dgm:t>
        <a:bodyPr/>
        <a:lstStyle/>
        <a:p>
          <a:pPr rtl="0"/>
          <a:r>
            <a:rPr lang="en-US" sz="1200" b="1"/>
            <a:t>produces a polysaccharide (glucagons) which makes it sticky and so adhere to the endocardium</a:t>
          </a:r>
          <a:endParaRPr lang="x-none" sz="1200" b="1"/>
        </a:p>
      </dgm:t>
    </dgm:pt>
    <dgm:pt modelId="{49E6A300-14E7-4E0B-98CB-99260927A15E}" type="parTrans" cxnId="{3F0F6C97-20B5-429D-AA05-BBFCB1D974FB}">
      <dgm:prSet/>
      <dgm:spPr/>
      <dgm:t>
        <a:bodyPr/>
        <a:lstStyle/>
        <a:p>
          <a:pPr rtl="1"/>
          <a:endParaRPr lang="x-none"/>
        </a:p>
      </dgm:t>
    </dgm:pt>
    <dgm:pt modelId="{B0C3F671-1E4D-4A34-914C-A7E3A9CFD71C}" type="sibTrans" cxnId="{3F0F6C97-20B5-429D-AA05-BBFCB1D974FB}">
      <dgm:prSet/>
      <dgm:spPr/>
      <dgm:t>
        <a:bodyPr/>
        <a:lstStyle/>
        <a:p>
          <a:pPr rtl="1"/>
          <a:endParaRPr lang="x-none"/>
        </a:p>
      </dgm:t>
    </dgm:pt>
    <dgm:pt modelId="{184018A2-D234-4B14-8B36-57433268894B}">
      <dgm:prSet custT="1"/>
      <dgm:spPr/>
      <dgm:t>
        <a:bodyPr/>
        <a:lstStyle/>
        <a:p>
          <a:pPr rtl="0"/>
          <a:r>
            <a:rPr lang="en-US" sz="1200" b="1" dirty="0"/>
            <a:t>examples : </a:t>
          </a:r>
          <a:r>
            <a:rPr lang="en-GB" sz="1200" b="1" dirty="0" smtClean="0"/>
            <a:t>Streptococcus  mutans </a:t>
          </a:r>
          <a:r>
            <a:rPr lang="en-US" sz="1200" b="1" dirty="0" smtClean="0"/>
            <a:t>, </a:t>
          </a:r>
          <a:r>
            <a:rPr lang="en-GB" sz="1200" b="1" dirty="0" smtClean="0"/>
            <a:t>Streptococcus  sanguis</a:t>
          </a:r>
          <a:endParaRPr lang="x-none" sz="1200" b="1" dirty="0"/>
        </a:p>
      </dgm:t>
    </dgm:pt>
    <dgm:pt modelId="{CF07C2A8-5340-4265-AC32-F4E9E706EBF9}" type="parTrans" cxnId="{2BF8D4CE-0A88-4EED-A6C8-80D1154D77DD}">
      <dgm:prSet/>
      <dgm:spPr/>
      <dgm:t>
        <a:bodyPr/>
        <a:lstStyle/>
        <a:p>
          <a:pPr rtl="1"/>
          <a:endParaRPr lang="x-none"/>
        </a:p>
      </dgm:t>
    </dgm:pt>
    <dgm:pt modelId="{929AC4D8-265C-4EFA-9E34-F2689A34A669}" type="sibTrans" cxnId="{2BF8D4CE-0A88-4EED-A6C8-80D1154D77DD}">
      <dgm:prSet/>
      <dgm:spPr/>
      <dgm:t>
        <a:bodyPr/>
        <a:lstStyle/>
        <a:p>
          <a:pPr rtl="1"/>
          <a:endParaRPr lang="x-none"/>
        </a:p>
      </dgm:t>
    </dgm:pt>
    <dgm:pt modelId="{B14B5974-A1BC-4ECF-A477-449E5DC07BDB}">
      <dgm:prSet/>
      <dgm:spPr/>
      <dgm:t>
        <a:bodyPr/>
        <a:lstStyle/>
        <a:p>
          <a:pPr rtl="1"/>
          <a:r>
            <a:rPr lang="en-US" b="1" dirty="0">
              <a:solidFill>
                <a:schemeClr val="bg1"/>
              </a:solidFill>
            </a:rPr>
            <a:t>other</a:t>
          </a:r>
          <a:endParaRPr lang="x-none" b="1" dirty="0">
            <a:solidFill>
              <a:schemeClr val="bg1"/>
            </a:solidFill>
          </a:endParaRPr>
        </a:p>
      </dgm:t>
    </dgm:pt>
    <dgm:pt modelId="{5845581E-9C5B-45B0-8C66-E40BB4B29CE2}" type="parTrans" cxnId="{AFD6E9FA-B371-4947-8296-5542B5135F39}">
      <dgm:prSet/>
      <dgm:spPr/>
      <dgm:t>
        <a:bodyPr/>
        <a:lstStyle/>
        <a:p>
          <a:pPr rtl="1"/>
          <a:endParaRPr lang="x-none"/>
        </a:p>
      </dgm:t>
    </dgm:pt>
    <dgm:pt modelId="{19EC33C8-5B7F-4177-89EE-7A670B2DBD51}" type="sibTrans" cxnId="{AFD6E9FA-B371-4947-8296-5542B5135F39}">
      <dgm:prSet/>
      <dgm:spPr/>
      <dgm:t>
        <a:bodyPr/>
        <a:lstStyle/>
        <a:p>
          <a:pPr rtl="1"/>
          <a:endParaRPr lang="x-none"/>
        </a:p>
      </dgm:t>
    </dgm:pt>
    <dgm:pt modelId="{17D38AF1-6E45-46A4-992E-F7FEBA7C3320}">
      <dgm:prSet custT="1"/>
      <dgm:spPr/>
      <dgm:t>
        <a:bodyPr/>
        <a:lstStyle/>
        <a:p>
          <a:pPr rtl="0"/>
          <a:r>
            <a:rPr lang="en-GB" sz="1100" b="1" dirty="0" smtClean="0"/>
            <a:t>Streptococcus  faecalis                                      Streptococcus  faecium</a:t>
          </a:r>
          <a:endParaRPr lang="x-none" sz="1100" b="1" dirty="0"/>
        </a:p>
      </dgm:t>
    </dgm:pt>
    <dgm:pt modelId="{D680DF89-902C-4FCE-9696-C3061809A70A}" type="parTrans" cxnId="{188A351B-DF62-47BF-98C4-BE0CF62A366B}">
      <dgm:prSet/>
      <dgm:spPr/>
      <dgm:t>
        <a:bodyPr/>
        <a:lstStyle/>
        <a:p>
          <a:pPr rtl="1"/>
          <a:endParaRPr lang="x-none"/>
        </a:p>
      </dgm:t>
    </dgm:pt>
    <dgm:pt modelId="{CC4FABDE-3F64-48A3-80EA-0EC78744BEAE}" type="sibTrans" cxnId="{188A351B-DF62-47BF-98C4-BE0CF62A366B}">
      <dgm:prSet/>
      <dgm:spPr/>
      <dgm:t>
        <a:bodyPr/>
        <a:lstStyle/>
        <a:p>
          <a:pPr rtl="1"/>
          <a:endParaRPr lang="x-none"/>
        </a:p>
      </dgm:t>
    </dgm:pt>
    <dgm:pt modelId="{EECA138D-9548-4791-B42C-8EB8B6C17841}">
      <dgm:prSet custT="1"/>
      <dgm:spPr/>
      <dgm:t>
        <a:bodyPr/>
        <a:lstStyle/>
        <a:p>
          <a:pPr rtl="0"/>
          <a:r>
            <a:rPr lang="en-GB" sz="1100" b="1" dirty="0" smtClean="0"/>
            <a:t>Streptococcus  pneumonia                                 Brucella  species </a:t>
          </a:r>
          <a:endParaRPr lang="x-none" sz="1100" b="1" dirty="0"/>
        </a:p>
      </dgm:t>
    </dgm:pt>
    <dgm:pt modelId="{65DEF1CF-70F8-42EB-961A-6168F1E3EC5F}" type="parTrans" cxnId="{CCD7BE6D-C023-47B6-A970-F2749C7C2FA4}">
      <dgm:prSet/>
      <dgm:spPr/>
      <dgm:t>
        <a:bodyPr/>
        <a:lstStyle/>
        <a:p>
          <a:pPr rtl="1"/>
          <a:endParaRPr lang="x-none"/>
        </a:p>
      </dgm:t>
    </dgm:pt>
    <dgm:pt modelId="{2D5C8B0E-1EE5-498F-8478-E8045FB75B60}" type="sibTrans" cxnId="{CCD7BE6D-C023-47B6-A970-F2749C7C2FA4}">
      <dgm:prSet/>
      <dgm:spPr/>
      <dgm:t>
        <a:bodyPr/>
        <a:lstStyle/>
        <a:p>
          <a:pPr rtl="1"/>
          <a:endParaRPr lang="x-none"/>
        </a:p>
      </dgm:t>
    </dgm:pt>
    <dgm:pt modelId="{D22EF545-F7CF-4FD6-B1C6-4D9325ACFA86}">
      <dgm:prSet custT="1"/>
      <dgm:spPr/>
      <dgm:t>
        <a:bodyPr/>
        <a:lstStyle/>
        <a:p>
          <a:pPr rtl="0"/>
          <a:r>
            <a:rPr lang="en-GB" sz="1100" b="1" dirty="0" smtClean="0"/>
            <a:t>Actinobacillus  actinomycetes                            Rickettsiae</a:t>
          </a:r>
          <a:endParaRPr lang="x-none" sz="1100" b="1" dirty="0"/>
        </a:p>
      </dgm:t>
    </dgm:pt>
    <dgm:pt modelId="{AC120466-941E-4D9B-9F37-93C69B8F8FEC}" type="parTrans" cxnId="{FF13679A-8CF9-4D28-B354-D57FA679756A}">
      <dgm:prSet/>
      <dgm:spPr/>
      <dgm:t>
        <a:bodyPr/>
        <a:lstStyle/>
        <a:p>
          <a:pPr rtl="1"/>
          <a:endParaRPr lang="x-none"/>
        </a:p>
      </dgm:t>
    </dgm:pt>
    <dgm:pt modelId="{24184107-A95A-477B-B231-AC3EB91DA748}" type="sibTrans" cxnId="{FF13679A-8CF9-4D28-B354-D57FA679756A}">
      <dgm:prSet/>
      <dgm:spPr/>
      <dgm:t>
        <a:bodyPr/>
        <a:lstStyle/>
        <a:p>
          <a:pPr rtl="1"/>
          <a:endParaRPr lang="x-none"/>
        </a:p>
      </dgm:t>
    </dgm:pt>
    <dgm:pt modelId="{4DDD4714-BAA4-4D84-8519-88AA1BED8D79}">
      <dgm:prSet custT="1"/>
      <dgm:spPr/>
      <dgm:t>
        <a:bodyPr/>
        <a:lstStyle/>
        <a:p>
          <a:pPr rtl="0"/>
          <a:r>
            <a:rPr lang="en-GB" sz="1100" b="1" dirty="0" smtClean="0"/>
            <a:t>Candida  albicans (severe) </a:t>
          </a:r>
          <a:endParaRPr lang="x-none" sz="1100" b="1" dirty="0"/>
        </a:p>
      </dgm:t>
    </dgm:pt>
    <dgm:pt modelId="{813C3FB8-2329-4A93-83FE-06683D027CA3}" type="parTrans" cxnId="{5B372FB8-EBB1-43CE-86BA-EADB88DFA4DF}">
      <dgm:prSet/>
      <dgm:spPr/>
      <dgm:t>
        <a:bodyPr/>
        <a:lstStyle/>
        <a:p>
          <a:pPr rtl="1"/>
          <a:endParaRPr lang="x-none"/>
        </a:p>
      </dgm:t>
    </dgm:pt>
    <dgm:pt modelId="{36141AEA-1AA8-49EA-AF3B-73B27AA7862A}" type="sibTrans" cxnId="{5B372FB8-EBB1-43CE-86BA-EADB88DFA4DF}">
      <dgm:prSet/>
      <dgm:spPr/>
      <dgm:t>
        <a:bodyPr/>
        <a:lstStyle/>
        <a:p>
          <a:pPr rtl="1"/>
          <a:endParaRPr lang="x-none"/>
        </a:p>
      </dgm:t>
    </dgm:pt>
    <dgm:pt modelId="{F3C8B415-E1B2-46C3-87CB-FA633174D804}" type="pres">
      <dgm:prSet presAssocID="{585CC716-9961-405B-A9CD-85802564AC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49052-CCDE-45E0-B5F4-51952A9ED1D6}" type="pres">
      <dgm:prSet presAssocID="{9FCEE39B-2F83-492B-B09E-69BEEADE5C59}" presName="linNode" presStyleCnt="0"/>
      <dgm:spPr/>
      <dgm:t>
        <a:bodyPr/>
        <a:lstStyle/>
        <a:p>
          <a:endParaRPr lang="en-US"/>
        </a:p>
      </dgm:t>
    </dgm:pt>
    <dgm:pt modelId="{06CBA8C7-48D1-4BC7-A593-730E07BFB31D}" type="pres">
      <dgm:prSet presAssocID="{9FCEE39B-2F83-492B-B09E-69BEEADE5C5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4B7717D5-B40F-44AC-AFC7-2A72F77899DF}" type="pres">
      <dgm:prSet presAssocID="{9FCEE39B-2F83-492B-B09E-69BEEADE5C5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2E82D50B-C722-4316-B0BB-B2EEE79DE0BA}" type="pres">
      <dgm:prSet presAssocID="{64E51691-6126-431C-ABE4-3FBDA8242458}" presName="sp" presStyleCnt="0"/>
      <dgm:spPr/>
      <dgm:t>
        <a:bodyPr/>
        <a:lstStyle/>
        <a:p>
          <a:endParaRPr lang="en-US"/>
        </a:p>
      </dgm:t>
    </dgm:pt>
    <dgm:pt modelId="{57A1D33B-A7DB-4A67-90FD-FEBDD137847B}" type="pres">
      <dgm:prSet presAssocID="{1ED285B0-6254-4837-8215-60DC11C9F9FC}" presName="linNode" presStyleCnt="0"/>
      <dgm:spPr/>
      <dgm:t>
        <a:bodyPr/>
        <a:lstStyle/>
        <a:p>
          <a:endParaRPr lang="en-US"/>
        </a:p>
      </dgm:t>
    </dgm:pt>
    <dgm:pt modelId="{8A5FF8F7-7E19-444A-8939-25471C4B2431}" type="pres">
      <dgm:prSet presAssocID="{1ED285B0-6254-4837-8215-60DC11C9F9F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71269066-E009-4DF3-BDB3-74A258CB37DA}" type="pres">
      <dgm:prSet presAssocID="{1ED285B0-6254-4837-8215-60DC11C9F9F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5188259A-0915-4DF9-92C0-7424E467949D}" type="pres">
      <dgm:prSet presAssocID="{31480FAB-6E3A-4487-8405-084EE1C1CED9}" presName="sp" presStyleCnt="0"/>
      <dgm:spPr/>
      <dgm:t>
        <a:bodyPr/>
        <a:lstStyle/>
        <a:p>
          <a:endParaRPr lang="en-US"/>
        </a:p>
      </dgm:t>
    </dgm:pt>
    <dgm:pt modelId="{BF987412-A561-4B43-B012-28A8F0E3A784}" type="pres">
      <dgm:prSet presAssocID="{162FB7B5-FA01-4F81-BE2A-C2FC8EF5579C}" presName="linNode" presStyleCnt="0"/>
      <dgm:spPr/>
      <dgm:t>
        <a:bodyPr/>
        <a:lstStyle/>
        <a:p>
          <a:endParaRPr lang="en-US"/>
        </a:p>
      </dgm:t>
    </dgm:pt>
    <dgm:pt modelId="{C6433F95-8CC1-42C6-87C8-A81023F1D748}" type="pres">
      <dgm:prSet presAssocID="{162FB7B5-FA01-4F81-BE2A-C2FC8EF5579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F47B2D83-2AAE-4AE8-A655-8192D0CC1D8A}" type="pres">
      <dgm:prSet presAssocID="{162FB7B5-FA01-4F81-BE2A-C2FC8EF5579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BBF7BB0E-B756-43AE-B80F-ADA8723E7211}" type="pres">
      <dgm:prSet presAssocID="{1511C883-D1CE-4FAF-BE36-A8456049C3AB}" presName="sp" presStyleCnt="0"/>
      <dgm:spPr/>
      <dgm:t>
        <a:bodyPr/>
        <a:lstStyle/>
        <a:p>
          <a:endParaRPr lang="en-US"/>
        </a:p>
      </dgm:t>
    </dgm:pt>
    <dgm:pt modelId="{1B33CD68-8499-48A8-B583-7BC86FFAC2DC}" type="pres">
      <dgm:prSet presAssocID="{B14B5974-A1BC-4ECF-A477-449E5DC07BDB}" presName="linNode" presStyleCnt="0"/>
      <dgm:spPr/>
      <dgm:t>
        <a:bodyPr/>
        <a:lstStyle/>
        <a:p>
          <a:endParaRPr lang="en-US"/>
        </a:p>
      </dgm:t>
    </dgm:pt>
    <dgm:pt modelId="{AB8D1D4D-C244-4F95-8DAC-FE0991882B75}" type="pres">
      <dgm:prSet presAssocID="{B14B5974-A1BC-4ECF-A477-449E5DC07BD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7AEC2B81-C4D5-4249-9FA0-DFE20CF51979}" type="pres">
      <dgm:prSet presAssocID="{B14B5974-A1BC-4ECF-A477-449E5DC07BD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2BF8D4CE-0A88-4EED-A6C8-80D1154D77DD}" srcId="{9FCEE39B-2F83-492B-B09E-69BEEADE5C59}" destId="{184018A2-D234-4B14-8B36-57433268894B}" srcOrd="3" destOrd="0" parTransId="{CF07C2A8-5340-4265-AC32-F4E9E706EBF9}" sibTransId="{929AC4D8-265C-4EFA-9E34-F2689A34A669}"/>
    <dgm:cxn modelId="{4FDD5D3F-C652-48E6-BB45-4E52E19769A6}" srcId="{9FCEE39B-2F83-492B-B09E-69BEEADE5C59}" destId="{DC93FAA1-105C-4F46-BF23-4538A92EE863}" srcOrd="0" destOrd="0" parTransId="{E9DF8362-D4E9-4DB2-9C9B-1C5FCAD44BBF}" sibTransId="{57A07E47-A6F3-42E2-B92D-D47B815362E2}"/>
    <dgm:cxn modelId="{E720391F-4DB0-4B5D-8272-8EC9F18087AB}" srcId="{1ED285B0-6254-4837-8215-60DC11C9F9FC}" destId="{72C8D121-4B38-4834-A18D-AF55DE148078}" srcOrd="0" destOrd="0" parTransId="{97E29761-F780-4AE3-AB06-1B0B8CF6B386}" sibTransId="{82001F2D-90C8-4B7B-9595-9EEA99A87D53}"/>
    <dgm:cxn modelId="{EA7DD57C-E51A-400D-99EC-D3CDD047F7C2}" type="presOf" srcId="{17D38AF1-6E45-46A4-992E-F7FEBA7C3320}" destId="{7AEC2B81-C4D5-4249-9FA0-DFE20CF51979}" srcOrd="0" destOrd="0" presId="urn:microsoft.com/office/officeart/2005/8/layout/vList5"/>
    <dgm:cxn modelId="{EA04CCA2-4B77-4742-8FCF-E4FAD7AD972C}" type="presOf" srcId="{EECA138D-9548-4791-B42C-8EB8B6C17841}" destId="{7AEC2B81-C4D5-4249-9FA0-DFE20CF51979}" srcOrd="0" destOrd="1" presId="urn:microsoft.com/office/officeart/2005/8/layout/vList5"/>
    <dgm:cxn modelId="{FF13679A-8CF9-4D28-B354-D57FA679756A}" srcId="{B14B5974-A1BC-4ECF-A477-449E5DC07BDB}" destId="{D22EF545-F7CF-4FD6-B1C6-4D9325ACFA86}" srcOrd="2" destOrd="0" parTransId="{AC120466-941E-4D9B-9F37-93C69B8F8FEC}" sibTransId="{24184107-A95A-477B-B231-AC3EB91DA748}"/>
    <dgm:cxn modelId="{97807271-1405-4E5E-85FF-CAAFDD436F99}" type="presOf" srcId="{B14B5974-A1BC-4ECF-A477-449E5DC07BDB}" destId="{AB8D1D4D-C244-4F95-8DAC-FE0991882B75}" srcOrd="0" destOrd="0" presId="urn:microsoft.com/office/officeart/2005/8/layout/vList5"/>
    <dgm:cxn modelId="{3F0F6C97-20B5-429D-AA05-BBFCB1D974FB}" srcId="{9FCEE39B-2F83-492B-B09E-69BEEADE5C59}" destId="{A3EF5663-86AA-44C9-92E4-39F902F43153}" srcOrd="2" destOrd="0" parTransId="{49E6A300-14E7-4E0B-98CB-99260927A15E}" sibTransId="{B0C3F671-1E4D-4A34-914C-A7E3A9CFD71C}"/>
    <dgm:cxn modelId="{8B563A23-E9FB-4A33-8ED0-B3CA8F157411}" type="presOf" srcId="{E3C3C5A0-7A48-4BD9-99EC-CD527EA09761}" destId="{F47B2D83-2AAE-4AE8-A655-8192D0CC1D8A}" srcOrd="0" destOrd="0" presId="urn:microsoft.com/office/officeart/2005/8/layout/vList5"/>
    <dgm:cxn modelId="{5B372FB8-EBB1-43CE-86BA-EADB88DFA4DF}" srcId="{B14B5974-A1BC-4ECF-A477-449E5DC07BDB}" destId="{4DDD4714-BAA4-4D84-8519-88AA1BED8D79}" srcOrd="3" destOrd="0" parTransId="{813C3FB8-2329-4A93-83FE-06683D027CA3}" sibTransId="{36141AEA-1AA8-49EA-AF3B-73B27AA7862A}"/>
    <dgm:cxn modelId="{6EF030C9-F7DE-41DB-A9FF-C605460E7F00}" type="presOf" srcId="{9FCEE39B-2F83-492B-B09E-69BEEADE5C59}" destId="{06CBA8C7-48D1-4BC7-A593-730E07BFB31D}" srcOrd="0" destOrd="0" presId="urn:microsoft.com/office/officeart/2005/8/layout/vList5"/>
    <dgm:cxn modelId="{996EF5D5-B586-44CE-B272-78BAFA04E658}" type="presOf" srcId="{4DDD4714-BAA4-4D84-8519-88AA1BED8D79}" destId="{7AEC2B81-C4D5-4249-9FA0-DFE20CF51979}" srcOrd="0" destOrd="3" presId="urn:microsoft.com/office/officeart/2005/8/layout/vList5"/>
    <dgm:cxn modelId="{AFD6E9FA-B371-4947-8296-5542B5135F39}" srcId="{585CC716-9961-405B-A9CD-85802564ACC7}" destId="{B14B5974-A1BC-4ECF-A477-449E5DC07BDB}" srcOrd="3" destOrd="0" parTransId="{5845581E-9C5B-45B0-8C66-E40BB4B29CE2}" sibTransId="{19EC33C8-5B7F-4177-89EE-7A670B2DBD51}"/>
    <dgm:cxn modelId="{6CD557F4-4392-471E-B43F-E7E059D3919A}" type="presOf" srcId="{72C8D121-4B38-4834-A18D-AF55DE148078}" destId="{71269066-E009-4DF3-BDB3-74A258CB37DA}" srcOrd="0" destOrd="0" presId="urn:microsoft.com/office/officeart/2005/8/layout/vList5"/>
    <dgm:cxn modelId="{8A4283D8-57C7-4937-BBAE-D5E5D29756EE}" type="presOf" srcId="{DC93FAA1-105C-4F46-BF23-4538A92EE863}" destId="{4B7717D5-B40F-44AC-AFC7-2A72F77899DF}" srcOrd="0" destOrd="0" presId="urn:microsoft.com/office/officeart/2005/8/layout/vList5"/>
    <dgm:cxn modelId="{A8C1732E-E99F-4732-8107-AF219DFBB1C4}" type="presOf" srcId="{162FB7B5-FA01-4F81-BE2A-C2FC8EF5579C}" destId="{C6433F95-8CC1-42C6-87C8-A81023F1D748}" srcOrd="0" destOrd="0" presId="urn:microsoft.com/office/officeart/2005/8/layout/vList5"/>
    <dgm:cxn modelId="{E45134CC-B403-411E-9D8F-9510B12C58D2}" srcId="{162FB7B5-FA01-4F81-BE2A-C2FC8EF5579C}" destId="{E3C3C5A0-7A48-4BD9-99EC-CD527EA09761}" srcOrd="0" destOrd="0" parTransId="{35790BD9-28F4-4837-9628-E9494BC8326A}" sibTransId="{EA05916C-BD95-4E2B-83D7-A14032E4C61A}"/>
    <dgm:cxn modelId="{188A351B-DF62-47BF-98C4-BE0CF62A366B}" srcId="{B14B5974-A1BC-4ECF-A477-449E5DC07BDB}" destId="{17D38AF1-6E45-46A4-992E-F7FEBA7C3320}" srcOrd="0" destOrd="0" parTransId="{D680DF89-902C-4FCE-9696-C3061809A70A}" sibTransId="{CC4FABDE-3F64-48A3-80EA-0EC78744BEAE}"/>
    <dgm:cxn modelId="{39175703-8DBE-4E71-93FB-C93B2C2BA8FC}" type="presOf" srcId="{585CC716-9961-405B-A9CD-85802564ACC7}" destId="{F3C8B415-E1B2-46C3-87CB-FA633174D804}" srcOrd="0" destOrd="0" presId="urn:microsoft.com/office/officeart/2005/8/layout/vList5"/>
    <dgm:cxn modelId="{DAD70E24-9DB1-41E4-BFCD-6618B5F350AC}" srcId="{585CC716-9961-405B-A9CD-85802564ACC7}" destId="{9FCEE39B-2F83-492B-B09E-69BEEADE5C59}" srcOrd="0" destOrd="0" parTransId="{920D73A8-F98F-476B-A2CF-6E4CE311D4F0}" sibTransId="{64E51691-6126-431C-ABE4-3FBDA8242458}"/>
    <dgm:cxn modelId="{CCD7BE6D-C023-47B6-A970-F2749C7C2FA4}" srcId="{B14B5974-A1BC-4ECF-A477-449E5DC07BDB}" destId="{EECA138D-9548-4791-B42C-8EB8B6C17841}" srcOrd="1" destOrd="0" parTransId="{65DEF1CF-70F8-42EB-961A-6168F1E3EC5F}" sibTransId="{2D5C8B0E-1EE5-498F-8478-E8045FB75B60}"/>
    <dgm:cxn modelId="{97321EF1-826E-414A-BE7F-ED98C74EC5E3}" srcId="{585CC716-9961-405B-A9CD-85802564ACC7}" destId="{1ED285B0-6254-4837-8215-60DC11C9F9FC}" srcOrd="1" destOrd="0" parTransId="{3F031576-46BE-43DE-9562-0DE7B16B5768}" sibTransId="{31480FAB-6E3A-4487-8405-084EE1C1CED9}"/>
    <dgm:cxn modelId="{456FC91D-CFBD-4EE2-ABEC-31B6B507704C}" srcId="{162FB7B5-FA01-4F81-BE2A-C2FC8EF5579C}" destId="{2A2D3479-921F-4ECE-B3EF-09E637A9C32B}" srcOrd="1" destOrd="0" parTransId="{5F69395A-482B-415E-8C01-FB95CE4CF134}" sibTransId="{E5437F57-1CEE-4522-B89E-E37AD0D91343}"/>
    <dgm:cxn modelId="{D6F7C044-6D66-41C5-8D79-F787B696B4B0}" type="presOf" srcId="{D22EF545-F7CF-4FD6-B1C6-4D9325ACFA86}" destId="{7AEC2B81-C4D5-4249-9FA0-DFE20CF51979}" srcOrd="0" destOrd="2" presId="urn:microsoft.com/office/officeart/2005/8/layout/vList5"/>
    <dgm:cxn modelId="{D4507CC5-A3E2-4935-82C0-76CA3BF10D7E}" type="presOf" srcId="{1ED285B0-6254-4837-8215-60DC11C9F9FC}" destId="{8A5FF8F7-7E19-444A-8939-25471C4B2431}" srcOrd="0" destOrd="0" presId="urn:microsoft.com/office/officeart/2005/8/layout/vList5"/>
    <dgm:cxn modelId="{9117BA38-26FF-487F-B1F0-027A3C299D24}" type="presOf" srcId="{47B96FCE-54AD-41F3-A96F-762FF2E6B898}" destId="{4B7717D5-B40F-44AC-AFC7-2A72F77899DF}" srcOrd="0" destOrd="1" presId="urn:microsoft.com/office/officeart/2005/8/layout/vList5"/>
    <dgm:cxn modelId="{EE619C0F-24B8-42F2-B951-33F883DF3F78}" type="presOf" srcId="{A3EF5663-86AA-44C9-92E4-39F902F43153}" destId="{4B7717D5-B40F-44AC-AFC7-2A72F77899DF}" srcOrd="0" destOrd="2" presId="urn:microsoft.com/office/officeart/2005/8/layout/vList5"/>
    <dgm:cxn modelId="{8FF08768-0816-4E29-9A03-D2CD66D59FC8}" srcId="{9FCEE39B-2F83-492B-B09E-69BEEADE5C59}" destId="{47B96FCE-54AD-41F3-A96F-762FF2E6B898}" srcOrd="1" destOrd="0" parTransId="{EA9AE1B1-FE02-40FB-9F36-6D86722784B4}" sibTransId="{0B28AC44-2491-488F-82B6-CF83D84EB47A}"/>
    <dgm:cxn modelId="{A28C32E6-EDAA-4C27-8FFA-2B00CB9CB269}" type="presOf" srcId="{184018A2-D234-4B14-8B36-57433268894B}" destId="{4B7717D5-B40F-44AC-AFC7-2A72F77899DF}" srcOrd="0" destOrd="3" presId="urn:microsoft.com/office/officeart/2005/8/layout/vList5"/>
    <dgm:cxn modelId="{796695FC-3025-46FB-8A72-C9DFEDBF8E45}" type="presOf" srcId="{2A2D3479-921F-4ECE-B3EF-09E637A9C32B}" destId="{F47B2D83-2AAE-4AE8-A655-8192D0CC1D8A}" srcOrd="0" destOrd="1" presId="urn:microsoft.com/office/officeart/2005/8/layout/vList5"/>
    <dgm:cxn modelId="{5BE4E7E9-6E7E-4C99-9DEA-61328064BB7E}" srcId="{585CC716-9961-405B-A9CD-85802564ACC7}" destId="{162FB7B5-FA01-4F81-BE2A-C2FC8EF5579C}" srcOrd="2" destOrd="0" parTransId="{DECBD73E-8174-4F93-BB07-A09D24F7A9E1}" sibTransId="{1511C883-D1CE-4FAF-BE36-A8456049C3AB}"/>
    <dgm:cxn modelId="{29725C41-2826-45F2-B643-00C01F407BB9}" type="presParOf" srcId="{F3C8B415-E1B2-46C3-87CB-FA633174D804}" destId="{31449052-CCDE-45E0-B5F4-51952A9ED1D6}" srcOrd="0" destOrd="0" presId="urn:microsoft.com/office/officeart/2005/8/layout/vList5"/>
    <dgm:cxn modelId="{DFBDA96D-2126-406F-98A8-635657E9EE4C}" type="presParOf" srcId="{31449052-CCDE-45E0-B5F4-51952A9ED1D6}" destId="{06CBA8C7-48D1-4BC7-A593-730E07BFB31D}" srcOrd="0" destOrd="0" presId="urn:microsoft.com/office/officeart/2005/8/layout/vList5"/>
    <dgm:cxn modelId="{5BDFF15A-29B7-4378-A996-B64FA25D5475}" type="presParOf" srcId="{31449052-CCDE-45E0-B5F4-51952A9ED1D6}" destId="{4B7717D5-B40F-44AC-AFC7-2A72F77899DF}" srcOrd="1" destOrd="0" presId="urn:microsoft.com/office/officeart/2005/8/layout/vList5"/>
    <dgm:cxn modelId="{8076E98F-F92A-4E7E-AC3D-C6C9B704CEB7}" type="presParOf" srcId="{F3C8B415-E1B2-46C3-87CB-FA633174D804}" destId="{2E82D50B-C722-4316-B0BB-B2EEE79DE0BA}" srcOrd="1" destOrd="0" presId="urn:microsoft.com/office/officeart/2005/8/layout/vList5"/>
    <dgm:cxn modelId="{8E12B456-96B7-42C8-BADD-BE72CB692066}" type="presParOf" srcId="{F3C8B415-E1B2-46C3-87CB-FA633174D804}" destId="{57A1D33B-A7DB-4A67-90FD-FEBDD137847B}" srcOrd="2" destOrd="0" presId="urn:microsoft.com/office/officeart/2005/8/layout/vList5"/>
    <dgm:cxn modelId="{B4E897B9-D9A4-4EEF-88EA-C542309EFBD1}" type="presParOf" srcId="{57A1D33B-A7DB-4A67-90FD-FEBDD137847B}" destId="{8A5FF8F7-7E19-444A-8939-25471C4B2431}" srcOrd="0" destOrd="0" presId="urn:microsoft.com/office/officeart/2005/8/layout/vList5"/>
    <dgm:cxn modelId="{FC4CB107-ED31-4208-B4D0-EB0626B9F200}" type="presParOf" srcId="{57A1D33B-A7DB-4A67-90FD-FEBDD137847B}" destId="{71269066-E009-4DF3-BDB3-74A258CB37DA}" srcOrd="1" destOrd="0" presId="urn:microsoft.com/office/officeart/2005/8/layout/vList5"/>
    <dgm:cxn modelId="{620D78E6-C86F-434F-B918-66B900CFFE11}" type="presParOf" srcId="{F3C8B415-E1B2-46C3-87CB-FA633174D804}" destId="{5188259A-0915-4DF9-92C0-7424E467949D}" srcOrd="3" destOrd="0" presId="urn:microsoft.com/office/officeart/2005/8/layout/vList5"/>
    <dgm:cxn modelId="{31818603-CD6D-4F6F-90F2-FA8354F26B8D}" type="presParOf" srcId="{F3C8B415-E1B2-46C3-87CB-FA633174D804}" destId="{BF987412-A561-4B43-B012-28A8F0E3A784}" srcOrd="4" destOrd="0" presId="urn:microsoft.com/office/officeart/2005/8/layout/vList5"/>
    <dgm:cxn modelId="{94406F48-F8CB-40FB-AF23-D5D26767DAE1}" type="presParOf" srcId="{BF987412-A561-4B43-B012-28A8F0E3A784}" destId="{C6433F95-8CC1-42C6-87C8-A81023F1D748}" srcOrd="0" destOrd="0" presId="urn:microsoft.com/office/officeart/2005/8/layout/vList5"/>
    <dgm:cxn modelId="{92D21609-0CF5-4906-B338-4AA002EC4E0A}" type="presParOf" srcId="{BF987412-A561-4B43-B012-28A8F0E3A784}" destId="{F47B2D83-2AAE-4AE8-A655-8192D0CC1D8A}" srcOrd="1" destOrd="0" presId="urn:microsoft.com/office/officeart/2005/8/layout/vList5"/>
    <dgm:cxn modelId="{6489E3C4-EF86-4731-9F7A-2F6FD2D4A36E}" type="presParOf" srcId="{F3C8B415-E1B2-46C3-87CB-FA633174D804}" destId="{BBF7BB0E-B756-43AE-B80F-ADA8723E7211}" srcOrd="5" destOrd="0" presId="urn:microsoft.com/office/officeart/2005/8/layout/vList5"/>
    <dgm:cxn modelId="{927DBF83-365C-42BB-9E88-388B3B2E7508}" type="presParOf" srcId="{F3C8B415-E1B2-46C3-87CB-FA633174D804}" destId="{1B33CD68-8499-48A8-B583-7BC86FFAC2DC}" srcOrd="6" destOrd="0" presId="urn:microsoft.com/office/officeart/2005/8/layout/vList5"/>
    <dgm:cxn modelId="{2E7A8905-3395-46A9-9BDE-7D61EB3977A0}" type="presParOf" srcId="{1B33CD68-8499-48A8-B583-7BC86FFAC2DC}" destId="{AB8D1D4D-C244-4F95-8DAC-FE0991882B75}" srcOrd="0" destOrd="0" presId="urn:microsoft.com/office/officeart/2005/8/layout/vList5"/>
    <dgm:cxn modelId="{4D052B0E-FF8C-43F2-88D4-9AFDB44EAB2B}" type="presParOf" srcId="{1B33CD68-8499-48A8-B583-7BC86FFAC2DC}" destId="{7AEC2B81-C4D5-4249-9FA0-DFE20CF519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5052A3-A517-40B4-B0E2-17417C1C8623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x-none"/>
        </a:p>
      </dgm:t>
    </dgm:pt>
    <dgm:pt modelId="{66481220-BE25-45CD-829A-2956ACDAC9AA}">
      <dgm:prSet phldrT="[Text]"/>
      <dgm:spPr/>
      <dgm:t>
        <a:bodyPr/>
        <a:lstStyle/>
        <a:p>
          <a:pPr rtl="1"/>
          <a:r>
            <a:rPr lang="en-US" b="1" dirty="0"/>
            <a:t>fibrin platelet (thrombi) and bacterial colonies attach to heart valve</a:t>
          </a:r>
          <a:endParaRPr lang="x-none" b="1" dirty="0"/>
        </a:p>
      </dgm:t>
    </dgm:pt>
    <dgm:pt modelId="{08B828EB-2C60-4266-9D80-C725ADBFECE9}" type="parTrans" cxnId="{7D6DCC38-4BA5-40F7-9385-038957B9E644}">
      <dgm:prSet/>
      <dgm:spPr/>
      <dgm:t>
        <a:bodyPr/>
        <a:lstStyle/>
        <a:p>
          <a:pPr rtl="1"/>
          <a:endParaRPr lang="x-none"/>
        </a:p>
      </dgm:t>
    </dgm:pt>
    <dgm:pt modelId="{26535A5D-D4F1-4722-9F37-FA4FF5887E5C}" type="sibTrans" cxnId="{7D6DCC38-4BA5-40F7-9385-038957B9E644}">
      <dgm:prSet/>
      <dgm:spPr/>
      <dgm:t>
        <a:bodyPr/>
        <a:lstStyle/>
        <a:p>
          <a:pPr rtl="1"/>
          <a:endParaRPr lang="x-none"/>
        </a:p>
      </dgm:t>
    </dgm:pt>
    <dgm:pt modelId="{C4E23848-553E-49F8-A913-1C3C5C289DAD}">
      <dgm:prSet phldrT="[Text]"/>
      <dgm:spPr/>
      <dgm:t>
        <a:bodyPr/>
        <a:lstStyle/>
        <a:p>
          <a:pPr rtl="1"/>
          <a:r>
            <a:rPr lang="en-GB" b="1" dirty="0" smtClean="0"/>
            <a:t>Break off</a:t>
          </a:r>
        </a:p>
        <a:p>
          <a:pPr rtl="1"/>
          <a:r>
            <a:rPr lang="en-GB" b="1" dirty="0" smtClean="0"/>
            <a:t>(</a:t>
          </a:r>
          <a:r>
            <a:rPr lang="en-US" b="1" dirty="0" smtClean="0"/>
            <a:t>detach) from the valves and become infected </a:t>
          </a:r>
          <a:r>
            <a:rPr lang="en-GB" b="1" dirty="0" smtClean="0"/>
            <a:t>emboli</a:t>
          </a:r>
          <a:r>
            <a:rPr lang="en-US" b="1" dirty="0" smtClean="0"/>
            <a:t> </a:t>
          </a:r>
          <a:r>
            <a:rPr lang="x-none" b="1" dirty="0" smtClean="0"/>
            <a:t> </a:t>
          </a:r>
          <a:endParaRPr lang="x-none" b="1"/>
        </a:p>
      </dgm:t>
    </dgm:pt>
    <dgm:pt modelId="{D03B4808-7FAE-4415-A856-B6154E1301C2}" type="parTrans" cxnId="{5F90F146-8D0E-4811-A9C2-819E870BFCAE}">
      <dgm:prSet/>
      <dgm:spPr/>
      <dgm:t>
        <a:bodyPr/>
        <a:lstStyle/>
        <a:p>
          <a:pPr rtl="1"/>
          <a:endParaRPr lang="x-none"/>
        </a:p>
      </dgm:t>
    </dgm:pt>
    <dgm:pt modelId="{49340488-BC20-4741-AFC7-ADC0D0DBFD49}" type="sibTrans" cxnId="{5F90F146-8D0E-4811-A9C2-819E870BFCAE}">
      <dgm:prSet/>
      <dgm:spPr/>
      <dgm:t>
        <a:bodyPr/>
        <a:lstStyle/>
        <a:p>
          <a:pPr rtl="1"/>
          <a:endParaRPr lang="x-none"/>
        </a:p>
      </dgm:t>
    </dgm:pt>
    <dgm:pt modelId="{3BC80462-611A-4594-9DB6-D30201992F5C}">
      <dgm:prSet phldrT="[Text]"/>
      <dgm:spPr/>
      <dgm:t>
        <a:bodyPr/>
        <a:lstStyle/>
        <a:p>
          <a:pPr rtl="1"/>
          <a:r>
            <a:rPr lang="en-US" b="1"/>
            <a:t>involvement of other organs </a:t>
          </a:r>
        </a:p>
        <a:p>
          <a:pPr rtl="1"/>
          <a:r>
            <a:rPr lang="en-US" b="1"/>
            <a:t>( kidney ,brain )   </a:t>
          </a:r>
          <a:endParaRPr lang="x-none" b="1"/>
        </a:p>
      </dgm:t>
    </dgm:pt>
    <dgm:pt modelId="{271C8F86-513A-49CC-A9F0-4039F944ADE5}" type="parTrans" cxnId="{1EF0BAEA-BFA4-4C2D-90C6-18CF9B669D34}">
      <dgm:prSet/>
      <dgm:spPr/>
      <dgm:t>
        <a:bodyPr/>
        <a:lstStyle/>
        <a:p>
          <a:pPr rtl="1"/>
          <a:endParaRPr lang="x-none"/>
        </a:p>
      </dgm:t>
    </dgm:pt>
    <dgm:pt modelId="{8373A6EF-70A2-44F1-A760-B234ECE81039}" type="sibTrans" cxnId="{1EF0BAEA-BFA4-4C2D-90C6-18CF9B669D34}">
      <dgm:prSet/>
      <dgm:spPr/>
      <dgm:t>
        <a:bodyPr/>
        <a:lstStyle/>
        <a:p>
          <a:pPr rtl="1"/>
          <a:endParaRPr lang="x-none"/>
        </a:p>
      </dgm:t>
    </dgm:pt>
    <dgm:pt modelId="{562C4EE9-0F6A-4060-9CC9-42854470C85E}">
      <dgm:prSet/>
      <dgm:spPr/>
      <dgm:t>
        <a:bodyPr/>
        <a:lstStyle/>
        <a:p>
          <a:pPr rtl="1"/>
          <a:r>
            <a:rPr lang="en-US" b="1"/>
            <a:t>immune comlex is formed (antigen - anti body complex ) </a:t>
          </a:r>
          <a:endParaRPr lang="x-none" b="1"/>
        </a:p>
      </dgm:t>
    </dgm:pt>
    <dgm:pt modelId="{5EA39AAD-A3C5-4151-AD30-BD951D0ED06E}" type="parTrans" cxnId="{2C452A7D-EC46-4955-915D-5AE93F5CCB2C}">
      <dgm:prSet/>
      <dgm:spPr/>
      <dgm:t>
        <a:bodyPr/>
        <a:lstStyle/>
        <a:p>
          <a:pPr rtl="1"/>
          <a:endParaRPr lang="x-none"/>
        </a:p>
      </dgm:t>
    </dgm:pt>
    <dgm:pt modelId="{24A953B5-27A9-482A-8854-5A02CE8E1CC0}" type="sibTrans" cxnId="{2C452A7D-EC46-4955-915D-5AE93F5CCB2C}">
      <dgm:prSet/>
      <dgm:spPr/>
      <dgm:t>
        <a:bodyPr/>
        <a:lstStyle/>
        <a:p>
          <a:pPr rtl="1"/>
          <a:endParaRPr lang="x-none"/>
        </a:p>
      </dgm:t>
    </dgm:pt>
    <dgm:pt modelId="{2A829215-42C7-446D-87B4-3BF88470ACD9}">
      <dgm:prSet/>
      <dgm:spPr/>
      <dgm:t>
        <a:bodyPr/>
        <a:lstStyle/>
        <a:p>
          <a:pPr rtl="1"/>
          <a:r>
            <a:rPr lang="en-US" b="1" dirty="0" smtClean="0"/>
            <a:t>glomerular damage</a:t>
          </a:r>
          <a:endParaRPr lang="x-none" b="1" dirty="0" smtClean="0"/>
        </a:p>
        <a:p>
          <a:pPr rtl="1"/>
          <a:r>
            <a:rPr lang="en-US" b="1" dirty="0" smtClean="0"/>
            <a:t>hematuria</a:t>
          </a:r>
          <a:endParaRPr lang="x-none" b="1"/>
        </a:p>
      </dgm:t>
    </dgm:pt>
    <dgm:pt modelId="{0FDC1012-3D4E-4C0F-AD29-D90B68D645A8}" type="parTrans" cxnId="{20E159F4-2DB2-46C9-B49C-7BA9B4FD937D}">
      <dgm:prSet/>
      <dgm:spPr/>
      <dgm:t>
        <a:bodyPr/>
        <a:lstStyle/>
        <a:p>
          <a:pPr rtl="1"/>
          <a:endParaRPr lang="x-none"/>
        </a:p>
      </dgm:t>
    </dgm:pt>
    <dgm:pt modelId="{595BFEBB-21FE-4F49-8EAE-D68CDB1A842A}" type="sibTrans" cxnId="{20E159F4-2DB2-46C9-B49C-7BA9B4FD937D}">
      <dgm:prSet/>
      <dgm:spPr/>
      <dgm:t>
        <a:bodyPr/>
        <a:lstStyle/>
        <a:p>
          <a:pPr rtl="1"/>
          <a:endParaRPr lang="x-none"/>
        </a:p>
      </dgm:t>
    </dgm:pt>
    <dgm:pt modelId="{A1BD11ED-08D5-4D04-ACA8-FC46E1AE2164}" type="pres">
      <dgm:prSet presAssocID="{4E5052A3-A517-40B4-B0E2-17417C1C86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168E0F-CE6F-4E74-ACCE-0618B4E3F89E}" type="pres">
      <dgm:prSet presAssocID="{66481220-BE25-45CD-829A-2956ACDAC9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C9016681-C15C-4516-A55E-F608ED61A25D}" type="pres">
      <dgm:prSet presAssocID="{26535A5D-D4F1-4722-9F37-FA4FF5887E5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7A4C41B-79C6-4E7B-82F6-C378A4B89CEB}" type="pres">
      <dgm:prSet presAssocID="{26535A5D-D4F1-4722-9F37-FA4FF5887E5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952A688-22B2-4968-99FA-8E612D856BC1}" type="pres">
      <dgm:prSet presAssocID="{C4E23848-553E-49F8-A913-1C3C5C289D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C7F3EF7D-8B7E-42B8-BE93-C4B991A88A40}" type="pres">
      <dgm:prSet presAssocID="{49340488-BC20-4741-AFC7-ADC0D0DBFD4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6A99B2D-D8F6-4071-9260-CCC91C4F520E}" type="pres">
      <dgm:prSet presAssocID="{49340488-BC20-4741-AFC7-ADC0D0DBFD4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E3CD7EE-1698-4831-832E-D9319FE3FC41}" type="pres">
      <dgm:prSet presAssocID="{3BC80462-611A-4594-9DB6-D30201992F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25E79A3E-2CD5-499A-8E22-3D23A69BF4C9}" type="pres">
      <dgm:prSet presAssocID="{8373A6EF-70A2-44F1-A760-B234ECE8103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0D4F99F-7A5E-45B9-9A92-692257771B62}" type="pres">
      <dgm:prSet presAssocID="{8373A6EF-70A2-44F1-A760-B234ECE8103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EF6782A-A256-4518-8ECB-ED7B15CA1255}" type="pres">
      <dgm:prSet presAssocID="{562C4EE9-0F6A-4060-9CC9-42854470C8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DCE00B63-6DA8-4E6E-8D77-6052DC8A8D0B}" type="pres">
      <dgm:prSet presAssocID="{24A953B5-27A9-482A-8854-5A02CE8E1CC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DE6387E-FBC9-4DCB-8346-EDA3AE988247}" type="pres">
      <dgm:prSet presAssocID="{24A953B5-27A9-482A-8854-5A02CE8E1CC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86134FF-E851-40D6-9A2A-C327F111E9AE}" type="pres">
      <dgm:prSet presAssocID="{2A829215-42C7-446D-87B4-3BF88470AC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887D5722-5103-464D-9AB0-5456788EC633}" type="presOf" srcId="{4E5052A3-A517-40B4-B0E2-17417C1C8623}" destId="{A1BD11ED-08D5-4D04-ACA8-FC46E1AE2164}" srcOrd="0" destOrd="0" presId="urn:microsoft.com/office/officeart/2005/8/layout/process1"/>
    <dgm:cxn modelId="{63A08274-F168-48D0-B830-947669831CFD}" type="presOf" srcId="{3BC80462-611A-4594-9DB6-D30201992F5C}" destId="{4E3CD7EE-1698-4831-832E-D9319FE3FC41}" srcOrd="0" destOrd="0" presId="urn:microsoft.com/office/officeart/2005/8/layout/process1"/>
    <dgm:cxn modelId="{69098078-5B3C-48CD-8A11-233528DE34F7}" type="presOf" srcId="{C4E23848-553E-49F8-A913-1C3C5C289DAD}" destId="{9952A688-22B2-4968-99FA-8E612D856BC1}" srcOrd="0" destOrd="0" presId="urn:microsoft.com/office/officeart/2005/8/layout/process1"/>
    <dgm:cxn modelId="{5F90F146-8D0E-4811-A9C2-819E870BFCAE}" srcId="{4E5052A3-A517-40B4-B0E2-17417C1C8623}" destId="{C4E23848-553E-49F8-A913-1C3C5C289DAD}" srcOrd="1" destOrd="0" parTransId="{D03B4808-7FAE-4415-A856-B6154E1301C2}" sibTransId="{49340488-BC20-4741-AFC7-ADC0D0DBFD49}"/>
    <dgm:cxn modelId="{BF6AF2AF-2A24-447F-BAB3-70A2357457E5}" type="presOf" srcId="{26535A5D-D4F1-4722-9F37-FA4FF5887E5C}" destId="{37A4C41B-79C6-4E7B-82F6-C378A4B89CEB}" srcOrd="1" destOrd="0" presId="urn:microsoft.com/office/officeart/2005/8/layout/process1"/>
    <dgm:cxn modelId="{2C452A7D-EC46-4955-915D-5AE93F5CCB2C}" srcId="{4E5052A3-A517-40B4-B0E2-17417C1C8623}" destId="{562C4EE9-0F6A-4060-9CC9-42854470C85E}" srcOrd="3" destOrd="0" parTransId="{5EA39AAD-A3C5-4151-AD30-BD951D0ED06E}" sibTransId="{24A953B5-27A9-482A-8854-5A02CE8E1CC0}"/>
    <dgm:cxn modelId="{F3935116-77E5-408A-AE80-4BE1D5E09BCD}" type="presOf" srcId="{24A953B5-27A9-482A-8854-5A02CE8E1CC0}" destId="{BDE6387E-FBC9-4DCB-8346-EDA3AE988247}" srcOrd="1" destOrd="0" presId="urn:microsoft.com/office/officeart/2005/8/layout/process1"/>
    <dgm:cxn modelId="{E39854B6-B415-47E1-B4DE-FB30D758EA7A}" type="presOf" srcId="{562C4EE9-0F6A-4060-9CC9-42854470C85E}" destId="{FEF6782A-A256-4518-8ECB-ED7B15CA1255}" srcOrd="0" destOrd="0" presId="urn:microsoft.com/office/officeart/2005/8/layout/process1"/>
    <dgm:cxn modelId="{4A63EDA6-1F90-4497-9F9D-6BA0A87EADF5}" type="presOf" srcId="{49340488-BC20-4741-AFC7-ADC0D0DBFD49}" destId="{C7F3EF7D-8B7E-42B8-BE93-C4B991A88A40}" srcOrd="0" destOrd="0" presId="urn:microsoft.com/office/officeart/2005/8/layout/process1"/>
    <dgm:cxn modelId="{20E159F4-2DB2-46C9-B49C-7BA9B4FD937D}" srcId="{4E5052A3-A517-40B4-B0E2-17417C1C8623}" destId="{2A829215-42C7-446D-87B4-3BF88470ACD9}" srcOrd="4" destOrd="0" parTransId="{0FDC1012-3D4E-4C0F-AD29-D90B68D645A8}" sibTransId="{595BFEBB-21FE-4F49-8EAE-D68CDB1A842A}"/>
    <dgm:cxn modelId="{1912C241-9C09-4566-B914-7056FB73FCAA}" type="presOf" srcId="{66481220-BE25-45CD-829A-2956ACDAC9AA}" destId="{29168E0F-CE6F-4E74-ACCE-0618B4E3F89E}" srcOrd="0" destOrd="0" presId="urn:microsoft.com/office/officeart/2005/8/layout/process1"/>
    <dgm:cxn modelId="{1EF0BAEA-BFA4-4C2D-90C6-18CF9B669D34}" srcId="{4E5052A3-A517-40B4-B0E2-17417C1C8623}" destId="{3BC80462-611A-4594-9DB6-D30201992F5C}" srcOrd="2" destOrd="0" parTransId="{271C8F86-513A-49CC-A9F0-4039F944ADE5}" sibTransId="{8373A6EF-70A2-44F1-A760-B234ECE81039}"/>
    <dgm:cxn modelId="{3FD4E45D-FD8B-4BD9-B8B9-96C1000E7FF6}" type="presOf" srcId="{49340488-BC20-4741-AFC7-ADC0D0DBFD49}" destId="{A6A99B2D-D8F6-4071-9260-CCC91C4F520E}" srcOrd="1" destOrd="0" presId="urn:microsoft.com/office/officeart/2005/8/layout/process1"/>
    <dgm:cxn modelId="{C9393608-7186-42F6-BF77-3C524917D1A3}" type="presOf" srcId="{8373A6EF-70A2-44F1-A760-B234ECE81039}" destId="{10D4F99F-7A5E-45B9-9A92-692257771B62}" srcOrd="1" destOrd="0" presId="urn:microsoft.com/office/officeart/2005/8/layout/process1"/>
    <dgm:cxn modelId="{82465B42-CEC4-48FC-9AB9-7DEA09B2B103}" type="presOf" srcId="{26535A5D-D4F1-4722-9F37-FA4FF5887E5C}" destId="{C9016681-C15C-4516-A55E-F608ED61A25D}" srcOrd="0" destOrd="0" presId="urn:microsoft.com/office/officeart/2005/8/layout/process1"/>
    <dgm:cxn modelId="{D0DCCEC1-EC83-4858-97C7-13F965CA8DD6}" type="presOf" srcId="{8373A6EF-70A2-44F1-A760-B234ECE81039}" destId="{25E79A3E-2CD5-499A-8E22-3D23A69BF4C9}" srcOrd="0" destOrd="0" presId="urn:microsoft.com/office/officeart/2005/8/layout/process1"/>
    <dgm:cxn modelId="{7D6DCC38-4BA5-40F7-9385-038957B9E644}" srcId="{4E5052A3-A517-40B4-B0E2-17417C1C8623}" destId="{66481220-BE25-45CD-829A-2956ACDAC9AA}" srcOrd="0" destOrd="0" parTransId="{08B828EB-2C60-4266-9D80-C725ADBFECE9}" sibTransId="{26535A5D-D4F1-4722-9F37-FA4FF5887E5C}"/>
    <dgm:cxn modelId="{8E14BD30-5433-4BD4-82A9-547C254377D3}" type="presOf" srcId="{24A953B5-27A9-482A-8854-5A02CE8E1CC0}" destId="{DCE00B63-6DA8-4E6E-8D77-6052DC8A8D0B}" srcOrd="0" destOrd="0" presId="urn:microsoft.com/office/officeart/2005/8/layout/process1"/>
    <dgm:cxn modelId="{AE63175B-920B-4573-A791-D0CC486890D0}" type="presOf" srcId="{2A829215-42C7-446D-87B4-3BF88470ACD9}" destId="{786134FF-E851-40D6-9A2A-C327F111E9AE}" srcOrd="0" destOrd="0" presId="urn:microsoft.com/office/officeart/2005/8/layout/process1"/>
    <dgm:cxn modelId="{7A9FE45D-B449-4C78-ADB5-79B054B500E9}" type="presParOf" srcId="{A1BD11ED-08D5-4D04-ACA8-FC46E1AE2164}" destId="{29168E0F-CE6F-4E74-ACCE-0618B4E3F89E}" srcOrd="0" destOrd="0" presId="urn:microsoft.com/office/officeart/2005/8/layout/process1"/>
    <dgm:cxn modelId="{9EFC659C-112D-4FB0-A90A-213538EBD633}" type="presParOf" srcId="{A1BD11ED-08D5-4D04-ACA8-FC46E1AE2164}" destId="{C9016681-C15C-4516-A55E-F608ED61A25D}" srcOrd="1" destOrd="0" presId="urn:microsoft.com/office/officeart/2005/8/layout/process1"/>
    <dgm:cxn modelId="{8CAC6472-A1E5-42BD-82AF-10DEB3ED2D8F}" type="presParOf" srcId="{C9016681-C15C-4516-A55E-F608ED61A25D}" destId="{37A4C41B-79C6-4E7B-82F6-C378A4B89CEB}" srcOrd="0" destOrd="0" presId="urn:microsoft.com/office/officeart/2005/8/layout/process1"/>
    <dgm:cxn modelId="{F2AE03B4-6EEB-4318-B615-5E3019D31531}" type="presParOf" srcId="{A1BD11ED-08D5-4D04-ACA8-FC46E1AE2164}" destId="{9952A688-22B2-4968-99FA-8E612D856BC1}" srcOrd="2" destOrd="0" presId="urn:microsoft.com/office/officeart/2005/8/layout/process1"/>
    <dgm:cxn modelId="{03E5044B-0C8F-4D28-8042-2E4C3E18E91E}" type="presParOf" srcId="{A1BD11ED-08D5-4D04-ACA8-FC46E1AE2164}" destId="{C7F3EF7D-8B7E-42B8-BE93-C4B991A88A40}" srcOrd="3" destOrd="0" presId="urn:microsoft.com/office/officeart/2005/8/layout/process1"/>
    <dgm:cxn modelId="{2E5DECD8-4281-4931-BA3F-56CBA0D11B56}" type="presParOf" srcId="{C7F3EF7D-8B7E-42B8-BE93-C4B991A88A40}" destId="{A6A99B2D-D8F6-4071-9260-CCC91C4F520E}" srcOrd="0" destOrd="0" presId="urn:microsoft.com/office/officeart/2005/8/layout/process1"/>
    <dgm:cxn modelId="{734156B2-28A2-41AC-9BB1-DB4E7CAA779F}" type="presParOf" srcId="{A1BD11ED-08D5-4D04-ACA8-FC46E1AE2164}" destId="{4E3CD7EE-1698-4831-832E-D9319FE3FC41}" srcOrd="4" destOrd="0" presId="urn:microsoft.com/office/officeart/2005/8/layout/process1"/>
    <dgm:cxn modelId="{97163BD1-593A-486C-AD88-6CD7991FBABE}" type="presParOf" srcId="{A1BD11ED-08D5-4D04-ACA8-FC46E1AE2164}" destId="{25E79A3E-2CD5-499A-8E22-3D23A69BF4C9}" srcOrd="5" destOrd="0" presId="urn:microsoft.com/office/officeart/2005/8/layout/process1"/>
    <dgm:cxn modelId="{300DC74C-FC6E-451E-960B-F82731156C38}" type="presParOf" srcId="{25E79A3E-2CD5-499A-8E22-3D23A69BF4C9}" destId="{10D4F99F-7A5E-45B9-9A92-692257771B62}" srcOrd="0" destOrd="0" presId="urn:microsoft.com/office/officeart/2005/8/layout/process1"/>
    <dgm:cxn modelId="{B3D3FE38-CA8A-4C12-9891-CE026D2C16CC}" type="presParOf" srcId="{A1BD11ED-08D5-4D04-ACA8-FC46E1AE2164}" destId="{FEF6782A-A256-4518-8ECB-ED7B15CA1255}" srcOrd="6" destOrd="0" presId="urn:microsoft.com/office/officeart/2005/8/layout/process1"/>
    <dgm:cxn modelId="{0F2D769B-C569-4AD6-96AB-E8B18E7A2B65}" type="presParOf" srcId="{A1BD11ED-08D5-4D04-ACA8-FC46E1AE2164}" destId="{DCE00B63-6DA8-4E6E-8D77-6052DC8A8D0B}" srcOrd="7" destOrd="0" presId="urn:microsoft.com/office/officeart/2005/8/layout/process1"/>
    <dgm:cxn modelId="{071BAF4F-6FDB-4693-AEF4-40745664DBC8}" type="presParOf" srcId="{DCE00B63-6DA8-4E6E-8D77-6052DC8A8D0B}" destId="{BDE6387E-FBC9-4DCB-8346-EDA3AE988247}" srcOrd="0" destOrd="0" presId="urn:microsoft.com/office/officeart/2005/8/layout/process1"/>
    <dgm:cxn modelId="{14D28D58-0EBA-4D06-A404-8F9004DBBAA2}" type="presParOf" srcId="{A1BD11ED-08D5-4D04-ACA8-FC46E1AE2164}" destId="{786134FF-E851-40D6-9A2A-C327F111E9A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ECDCA9-8683-49E3-AEE3-8612721E3ACC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x-none"/>
        </a:p>
      </dgm:t>
    </dgm:pt>
    <dgm:pt modelId="{DA8DBC19-C721-4B17-A731-6C41361596C3}">
      <dgm:prSet phldrT="[Text]"/>
      <dgm:spPr/>
      <dgm:t>
        <a:bodyPr/>
        <a:lstStyle/>
        <a:p>
          <a:pPr rtl="1"/>
          <a:r>
            <a:rPr lang="en-US" b="1" dirty="0"/>
            <a:t>Petechiae</a:t>
          </a:r>
          <a:endParaRPr lang="x-none" b="1" dirty="0"/>
        </a:p>
      </dgm:t>
    </dgm:pt>
    <dgm:pt modelId="{9B2377B7-6613-418F-A678-9797043D8376}" type="parTrans" cxnId="{A25F4F74-01CF-476C-9337-253CA51D1246}">
      <dgm:prSet/>
      <dgm:spPr/>
      <dgm:t>
        <a:bodyPr/>
        <a:lstStyle/>
        <a:p>
          <a:pPr rtl="1"/>
          <a:endParaRPr lang="x-none"/>
        </a:p>
      </dgm:t>
    </dgm:pt>
    <dgm:pt modelId="{CCA24B72-AD1B-4782-9C6A-520FE65CAA17}" type="sibTrans" cxnId="{A25F4F74-01CF-476C-9337-253CA51D1246}">
      <dgm:prSet/>
      <dgm:spPr/>
      <dgm:t>
        <a:bodyPr/>
        <a:lstStyle/>
        <a:p>
          <a:pPr rtl="1"/>
          <a:endParaRPr lang="x-none"/>
        </a:p>
      </dgm:t>
    </dgm:pt>
    <dgm:pt modelId="{713DBE9B-AC86-431D-80C9-E0D879FC0AC3}">
      <dgm:prSet phldrT="[Text]" custT="1"/>
      <dgm:spPr/>
      <dgm:t>
        <a:bodyPr/>
        <a:lstStyle/>
        <a:p>
          <a:pPr rtl="0"/>
          <a:r>
            <a:rPr lang="en-US" altLang="en-US" sz="1600" b="1" dirty="0"/>
            <a:t>Nonspecific</a:t>
          </a:r>
          <a:endParaRPr lang="x-none" sz="1600" b="1"/>
        </a:p>
      </dgm:t>
    </dgm:pt>
    <dgm:pt modelId="{54D78772-2508-4F10-B558-E6200A2A940D}" type="parTrans" cxnId="{C14CBFDD-ACCE-4AD3-9CDE-1BA178FA3D70}">
      <dgm:prSet/>
      <dgm:spPr/>
      <dgm:t>
        <a:bodyPr/>
        <a:lstStyle/>
        <a:p>
          <a:pPr rtl="1"/>
          <a:endParaRPr lang="x-none"/>
        </a:p>
      </dgm:t>
    </dgm:pt>
    <dgm:pt modelId="{08FACDDD-8EAD-4E3E-8F76-C9B532874ED9}" type="sibTrans" cxnId="{C14CBFDD-ACCE-4AD3-9CDE-1BA178FA3D70}">
      <dgm:prSet/>
      <dgm:spPr/>
      <dgm:t>
        <a:bodyPr/>
        <a:lstStyle/>
        <a:p>
          <a:pPr rtl="1"/>
          <a:endParaRPr lang="x-none"/>
        </a:p>
      </dgm:t>
    </dgm:pt>
    <dgm:pt modelId="{6A67B26F-347D-4E05-BD98-25B1B243BBC7}">
      <dgm:prSet phldrT="[Text]"/>
      <dgm:spPr/>
      <dgm:t>
        <a:bodyPr/>
        <a:lstStyle/>
        <a:p>
          <a:pPr rtl="1"/>
          <a:r>
            <a:rPr lang="en-US"/>
            <a:t>embolie</a:t>
          </a:r>
          <a:endParaRPr lang="x-none"/>
        </a:p>
      </dgm:t>
    </dgm:pt>
    <dgm:pt modelId="{C2E56F31-A06E-4586-8819-D371260A5217}" type="parTrans" cxnId="{2204C95C-998A-489F-AFE7-167F52775C29}">
      <dgm:prSet/>
      <dgm:spPr/>
      <dgm:t>
        <a:bodyPr/>
        <a:lstStyle/>
        <a:p>
          <a:pPr rtl="1"/>
          <a:endParaRPr lang="x-none"/>
        </a:p>
      </dgm:t>
    </dgm:pt>
    <dgm:pt modelId="{39EAD573-B5D0-4414-BC98-255968241522}" type="sibTrans" cxnId="{2204C95C-998A-489F-AFE7-167F52775C29}">
      <dgm:prSet/>
      <dgm:spPr/>
      <dgm:t>
        <a:bodyPr/>
        <a:lstStyle/>
        <a:p>
          <a:pPr rtl="1"/>
          <a:endParaRPr lang="x-none"/>
        </a:p>
      </dgm:t>
    </dgm:pt>
    <dgm:pt modelId="{1E0BC3B0-EBCF-49DA-A9F3-08354FCA9280}">
      <dgm:prSet phldrT="[Text]" custT="1"/>
      <dgm:spPr/>
      <dgm:t>
        <a:bodyPr/>
        <a:lstStyle/>
        <a:p>
          <a:pPr rtl="1"/>
          <a:r>
            <a:rPr lang="en-US" altLang="en-US" sz="1600" b="1" dirty="0"/>
            <a:t>Embolic manifestations of endocarditis </a:t>
          </a:r>
          <a:endParaRPr lang="x-none" sz="1600" b="1" dirty="0"/>
        </a:p>
      </dgm:t>
    </dgm:pt>
    <dgm:pt modelId="{C84FF7DA-DA36-4A5A-B759-E15B8BE55BED}" type="parTrans" cxnId="{E067FDA6-61AC-494E-8267-2B0274260ECC}">
      <dgm:prSet/>
      <dgm:spPr/>
      <dgm:t>
        <a:bodyPr/>
        <a:lstStyle/>
        <a:p>
          <a:pPr rtl="1"/>
          <a:endParaRPr lang="x-none"/>
        </a:p>
      </dgm:t>
    </dgm:pt>
    <dgm:pt modelId="{30C070C6-5A7F-4A29-AFEE-7B759F3FC828}" type="sibTrans" cxnId="{E067FDA6-61AC-494E-8267-2B0274260ECC}">
      <dgm:prSet/>
      <dgm:spPr/>
      <dgm:t>
        <a:bodyPr/>
        <a:lstStyle/>
        <a:p>
          <a:pPr rtl="1"/>
          <a:endParaRPr lang="x-none"/>
        </a:p>
      </dgm:t>
    </dgm:pt>
    <dgm:pt modelId="{55C00616-F8FD-4825-A530-21C011F47A6B}">
      <dgm:prSet phldrT="[Text]"/>
      <dgm:spPr/>
      <dgm:t>
        <a:bodyPr/>
        <a:lstStyle/>
        <a:p>
          <a:pPr rtl="1"/>
          <a:r>
            <a:rPr lang="en-US" b="1" dirty="0"/>
            <a:t>Osler’s Nodes</a:t>
          </a:r>
          <a:endParaRPr lang="x-none" b="1"/>
        </a:p>
      </dgm:t>
    </dgm:pt>
    <dgm:pt modelId="{DFBA913C-40B4-4133-9499-4D0A0D7AE8F7}" type="parTrans" cxnId="{9457A8F9-BA81-4C4C-9AB2-DA49805B6AE0}">
      <dgm:prSet/>
      <dgm:spPr/>
      <dgm:t>
        <a:bodyPr/>
        <a:lstStyle/>
        <a:p>
          <a:pPr rtl="1"/>
          <a:endParaRPr lang="x-none"/>
        </a:p>
      </dgm:t>
    </dgm:pt>
    <dgm:pt modelId="{8AD56449-6184-4554-9DCF-6937869C795D}" type="sibTrans" cxnId="{9457A8F9-BA81-4C4C-9AB2-DA49805B6AE0}">
      <dgm:prSet/>
      <dgm:spPr/>
      <dgm:t>
        <a:bodyPr/>
        <a:lstStyle/>
        <a:p>
          <a:pPr rtl="1"/>
          <a:endParaRPr lang="x-none"/>
        </a:p>
      </dgm:t>
    </dgm:pt>
    <dgm:pt modelId="{FDFBD302-3BC4-4032-9647-0845D78FD82E}">
      <dgm:prSet phldrT="[Text]" custT="1"/>
      <dgm:spPr/>
      <dgm:t>
        <a:bodyPr/>
        <a:lstStyle/>
        <a:p>
          <a:pPr rtl="0"/>
          <a:r>
            <a:rPr lang="en-US" altLang="en-US" sz="1600" b="1" dirty="0"/>
            <a:t>More specific</a:t>
          </a:r>
          <a:endParaRPr lang="x-none" sz="1600" b="1"/>
        </a:p>
      </dgm:t>
    </dgm:pt>
    <dgm:pt modelId="{F935A4A2-BA5D-4BCE-8A96-1117E3DC2E5B}" type="parTrans" cxnId="{6BDBF110-B4CE-4A75-B76D-E8DF46BBE10D}">
      <dgm:prSet/>
      <dgm:spPr/>
      <dgm:t>
        <a:bodyPr/>
        <a:lstStyle/>
        <a:p>
          <a:pPr rtl="1"/>
          <a:endParaRPr lang="x-none"/>
        </a:p>
      </dgm:t>
    </dgm:pt>
    <dgm:pt modelId="{334E21DD-5D20-49C0-93DD-91E510D66F60}" type="sibTrans" cxnId="{6BDBF110-B4CE-4A75-B76D-E8DF46BBE10D}">
      <dgm:prSet/>
      <dgm:spPr/>
      <dgm:t>
        <a:bodyPr/>
        <a:lstStyle/>
        <a:p>
          <a:pPr rtl="1"/>
          <a:endParaRPr lang="x-none"/>
        </a:p>
      </dgm:t>
    </dgm:pt>
    <dgm:pt modelId="{AF1E20F5-0EC7-43BD-8E0D-B66E26A5A8A6}">
      <dgm:prSet custT="1"/>
      <dgm:spPr/>
      <dgm:t>
        <a:bodyPr/>
        <a:lstStyle/>
        <a:p>
          <a:pPr rtl="0"/>
          <a:r>
            <a:rPr lang="en-US" altLang="en-US" sz="1600" b="1" dirty="0"/>
            <a:t>Often located on extremities </a:t>
          </a:r>
          <a:r>
            <a:rPr lang="en-US" altLang="en-US" sz="1600" b="1" dirty="0" smtClean="0"/>
            <a:t>or mucous membranes</a:t>
          </a:r>
          <a:endParaRPr lang="en-US" altLang="en-US" sz="1600" b="1" dirty="0"/>
        </a:p>
      </dgm:t>
    </dgm:pt>
    <dgm:pt modelId="{BA4EF928-90CE-4A6A-A5FD-7A45C49F19A4}" type="parTrans" cxnId="{F900E7F4-3712-4E39-8130-70742276F717}">
      <dgm:prSet/>
      <dgm:spPr/>
      <dgm:t>
        <a:bodyPr/>
        <a:lstStyle/>
        <a:p>
          <a:pPr rtl="1"/>
          <a:endParaRPr lang="x-none"/>
        </a:p>
      </dgm:t>
    </dgm:pt>
    <dgm:pt modelId="{011BF8B7-6611-4C0F-A755-51AD57B0F495}" type="sibTrans" cxnId="{F900E7F4-3712-4E39-8130-70742276F717}">
      <dgm:prSet/>
      <dgm:spPr/>
      <dgm:t>
        <a:bodyPr/>
        <a:lstStyle/>
        <a:p>
          <a:pPr rtl="1"/>
          <a:endParaRPr lang="x-none"/>
        </a:p>
      </dgm:t>
    </dgm:pt>
    <dgm:pt modelId="{F548ADF5-6BFD-43AF-82A7-7582A417E6E6}">
      <dgm:prSet custT="1"/>
      <dgm:spPr/>
      <dgm:t>
        <a:bodyPr/>
        <a:lstStyle/>
        <a:p>
          <a:pPr rtl="0"/>
          <a:endParaRPr lang="en-US" altLang="en-US" sz="1600" b="1" dirty="0"/>
        </a:p>
      </dgm:t>
    </dgm:pt>
    <dgm:pt modelId="{CFDEA6DC-7B83-4C73-B601-B653165A93BD}" type="parTrans" cxnId="{0ABBD8A5-DD42-4BCF-A5A8-998F2CFED9C2}">
      <dgm:prSet/>
      <dgm:spPr/>
      <dgm:t>
        <a:bodyPr/>
        <a:lstStyle/>
        <a:p>
          <a:pPr rtl="1"/>
          <a:endParaRPr lang="x-none"/>
        </a:p>
      </dgm:t>
    </dgm:pt>
    <dgm:pt modelId="{DBD44A63-8205-49FC-A777-D37400AF605C}" type="sibTrans" cxnId="{0ABBD8A5-DD42-4BCF-A5A8-998F2CFED9C2}">
      <dgm:prSet/>
      <dgm:spPr/>
      <dgm:t>
        <a:bodyPr/>
        <a:lstStyle/>
        <a:p>
          <a:pPr rtl="1"/>
          <a:endParaRPr lang="x-none"/>
        </a:p>
      </dgm:t>
    </dgm:pt>
    <dgm:pt modelId="{C877A4BD-D6E6-4E7B-A15D-2FDB7AF51112}">
      <dgm:prSet custT="1"/>
      <dgm:spPr/>
      <dgm:t>
        <a:bodyPr/>
        <a:lstStyle/>
        <a:p>
          <a:pPr rtl="0"/>
          <a:r>
            <a:rPr lang="en-US" altLang="en-US" sz="1600" b="1" dirty="0"/>
            <a:t>Painful and erythematous nodules</a:t>
          </a:r>
        </a:p>
      </dgm:t>
    </dgm:pt>
    <dgm:pt modelId="{6C68E291-18E0-4D36-AE98-2F226A18D8B2}" type="parTrans" cxnId="{008A8115-A54C-4941-B001-E5EBA95AC413}">
      <dgm:prSet/>
      <dgm:spPr/>
      <dgm:t>
        <a:bodyPr/>
        <a:lstStyle/>
        <a:p>
          <a:pPr rtl="1"/>
          <a:endParaRPr lang="x-none"/>
        </a:p>
      </dgm:t>
    </dgm:pt>
    <dgm:pt modelId="{502C18BA-AB8F-401D-891B-8A6C025175F0}" type="sibTrans" cxnId="{008A8115-A54C-4941-B001-E5EBA95AC413}">
      <dgm:prSet/>
      <dgm:spPr/>
      <dgm:t>
        <a:bodyPr/>
        <a:lstStyle/>
        <a:p>
          <a:pPr rtl="1"/>
          <a:endParaRPr lang="x-none"/>
        </a:p>
      </dgm:t>
    </dgm:pt>
    <dgm:pt modelId="{1DDBEAD4-97E5-42BB-8F55-2131E02F1CCF}">
      <dgm:prSet custT="1"/>
      <dgm:spPr/>
      <dgm:t>
        <a:bodyPr/>
        <a:lstStyle/>
        <a:p>
          <a:pPr rtl="0"/>
          <a:r>
            <a:rPr lang="en-US" altLang="en-US" sz="1600" b="1" dirty="0"/>
            <a:t>Located on pulp of fingers and toes</a:t>
          </a:r>
        </a:p>
      </dgm:t>
    </dgm:pt>
    <dgm:pt modelId="{FA599F67-3E02-45A2-A471-FFFE4B776BD1}" type="parTrans" cxnId="{97E36A28-9042-4D6F-9985-2746910C879F}">
      <dgm:prSet/>
      <dgm:spPr/>
      <dgm:t>
        <a:bodyPr/>
        <a:lstStyle/>
        <a:p>
          <a:pPr rtl="1"/>
          <a:endParaRPr lang="x-none"/>
        </a:p>
      </dgm:t>
    </dgm:pt>
    <dgm:pt modelId="{78AB9D88-0A1B-4725-A5DE-58AD5DFF547A}" type="sibTrans" cxnId="{97E36A28-9042-4D6F-9985-2746910C879F}">
      <dgm:prSet/>
      <dgm:spPr/>
      <dgm:t>
        <a:bodyPr/>
        <a:lstStyle/>
        <a:p>
          <a:pPr rtl="1"/>
          <a:endParaRPr lang="x-none"/>
        </a:p>
      </dgm:t>
    </dgm:pt>
    <dgm:pt modelId="{8C5A640A-B04E-4B1E-B35F-EDCA9BDF099A}">
      <dgm:prSet custT="1"/>
      <dgm:spPr/>
      <dgm:t>
        <a:bodyPr/>
        <a:lstStyle/>
        <a:p>
          <a:pPr rtl="0"/>
          <a:r>
            <a:rPr lang="en-US" altLang="en-US" sz="1600" b="1" dirty="0"/>
            <a:t>More common in </a:t>
          </a:r>
          <a:r>
            <a:rPr lang="en-US" altLang="en-US" sz="1600" b="1" dirty="0" err="1"/>
            <a:t>subacute</a:t>
          </a:r>
          <a:r>
            <a:rPr lang="en-US" altLang="en-US" sz="1600" b="1" dirty="0"/>
            <a:t> IE</a:t>
          </a:r>
        </a:p>
      </dgm:t>
    </dgm:pt>
    <dgm:pt modelId="{04BAC634-3F1B-4F2B-B821-A362807DC68D}" type="parTrans" cxnId="{6099F319-D6CC-4408-AE43-878A34668AA6}">
      <dgm:prSet/>
      <dgm:spPr/>
      <dgm:t>
        <a:bodyPr/>
        <a:lstStyle/>
        <a:p>
          <a:pPr rtl="1"/>
          <a:endParaRPr lang="x-none"/>
        </a:p>
      </dgm:t>
    </dgm:pt>
    <dgm:pt modelId="{A000D8E3-BAC8-4DD3-B921-9436F6FAA338}" type="sibTrans" cxnId="{6099F319-D6CC-4408-AE43-878A34668AA6}">
      <dgm:prSet/>
      <dgm:spPr/>
      <dgm:t>
        <a:bodyPr/>
        <a:lstStyle/>
        <a:p>
          <a:pPr rtl="1"/>
          <a:endParaRPr lang="x-none"/>
        </a:p>
      </dgm:t>
    </dgm:pt>
    <dgm:pt modelId="{9E1CC170-785F-4BCF-9312-54AA1E683ECD}">
      <dgm:prSet/>
      <dgm:spPr/>
      <dgm:t>
        <a:bodyPr/>
        <a:lstStyle/>
        <a:p>
          <a:pPr rtl="1"/>
          <a:r>
            <a:rPr lang="en-US"/>
            <a:t>nails </a:t>
          </a:r>
          <a:endParaRPr lang="x-none"/>
        </a:p>
      </dgm:t>
    </dgm:pt>
    <dgm:pt modelId="{ADE2C0D1-CE4F-4F4E-87E2-0B8AF110E1E1}" type="parTrans" cxnId="{E1827776-56EB-4BD6-B246-279ED101A959}">
      <dgm:prSet/>
      <dgm:spPr/>
      <dgm:t>
        <a:bodyPr/>
        <a:lstStyle/>
        <a:p>
          <a:pPr rtl="1"/>
          <a:endParaRPr lang="x-none"/>
        </a:p>
      </dgm:t>
    </dgm:pt>
    <dgm:pt modelId="{D6813338-9988-4B9F-BD18-497F433EC5C0}" type="sibTrans" cxnId="{E1827776-56EB-4BD6-B246-279ED101A959}">
      <dgm:prSet/>
      <dgm:spPr/>
      <dgm:t>
        <a:bodyPr/>
        <a:lstStyle/>
        <a:p>
          <a:pPr rtl="1"/>
          <a:endParaRPr lang="x-none"/>
        </a:p>
      </dgm:t>
    </dgm:pt>
    <dgm:pt modelId="{7F10E5EA-6101-49A4-8BFC-033C355B00F2}">
      <dgm:prSet/>
      <dgm:spPr/>
      <dgm:t>
        <a:bodyPr/>
        <a:lstStyle/>
        <a:p>
          <a:pPr rtl="1"/>
          <a:r>
            <a:rPr lang="en-US" altLang="en-US" smtClean="0"/>
            <a:t>CNS </a:t>
          </a:r>
          <a:endParaRPr lang="en-US" altLang="en-US" dirty="0"/>
        </a:p>
      </dgm:t>
    </dgm:pt>
    <dgm:pt modelId="{B0B114B9-5FBD-46FD-B7A3-7D4F57F15FA2}" type="parTrans" cxnId="{02552D7F-2C1C-4347-9783-98477F237FDD}">
      <dgm:prSet/>
      <dgm:spPr/>
      <dgm:t>
        <a:bodyPr/>
        <a:lstStyle/>
        <a:p>
          <a:pPr rtl="1"/>
          <a:endParaRPr lang="x-none"/>
        </a:p>
      </dgm:t>
    </dgm:pt>
    <dgm:pt modelId="{6C1562BD-DA52-4F0E-84F2-87A78404EA98}" type="sibTrans" cxnId="{02552D7F-2C1C-4347-9783-98477F237FDD}">
      <dgm:prSet/>
      <dgm:spPr/>
      <dgm:t>
        <a:bodyPr/>
        <a:lstStyle/>
        <a:p>
          <a:pPr rtl="1"/>
          <a:endParaRPr lang="x-none"/>
        </a:p>
      </dgm:t>
    </dgm:pt>
    <dgm:pt modelId="{8D8F265A-2B3D-4652-BFB3-3A2681AA9186}" type="pres">
      <dgm:prSet presAssocID="{CCECDCA9-8683-49E3-AEE3-8612721E3ACC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B82D322-A90F-485C-892F-274FA02453FA}" type="pres">
      <dgm:prSet presAssocID="{DA8DBC19-C721-4B17-A731-6C41361596C3}" presName="composite" presStyleCnt="0"/>
      <dgm:spPr/>
      <dgm:t>
        <a:bodyPr/>
        <a:lstStyle/>
        <a:p>
          <a:endParaRPr lang="en-US"/>
        </a:p>
      </dgm:t>
    </dgm:pt>
    <dgm:pt modelId="{FB893C59-BD52-4A03-9D55-54C25D390B94}" type="pres">
      <dgm:prSet presAssocID="{DA8DBC19-C721-4B17-A731-6C41361596C3}" presName="Accent" presStyleLbl="alignAcc1" presStyleIdx="0" presStyleCnt="5"/>
      <dgm:spPr/>
      <dgm:t>
        <a:bodyPr/>
        <a:lstStyle/>
        <a:p>
          <a:endParaRPr lang="en-US"/>
        </a:p>
      </dgm:t>
    </dgm:pt>
    <dgm:pt modelId="{11E67CE2-D46D-4D2A-8EFD-9E4C1DE520FA}" type="pres">
      <dgm:prSet presAssocID="{DA8DBC19-C721-4B17-A731-6C41361596C3}" presName="Imag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2807A0-C9F4-444E-ABC2-651784A09A17}" type="pres">
      <dgm:prSet presAssocID="{DA8DBC19-C721-4B17-A731-6C41361596C3}" presName="Child" presStyleLbl="revTx" presStyleIdx="0" presStyleCnt="5" custScaleX="12089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B6C1F64E-33E8-4463-9E7C-46BCAC7005F0}" type="pres">
      <dgm:prSet presAssocID="{DA8DBC19-C721-4B17-A731-6C41361596C3}" presName="Paren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32136D70-86E2-485C-9C18-E27E64D9B8D0}" type="pres">
      <dgm:prSet presAssocID="{CCA24B72-AD1B-4782-9C6A-520FE65CAA17}" presName="sibTrans" presStyleCnt="0"/>
      <dgm:spPr/>
      <dgm:t>
        <a:bodyPr/>
        <a:lstStyle/>
        <a:p>
          <a:endParaRPr lang="en-US"/>
        </a:p>
      </dgm:t>
    </dgm:pt>
    <dgm:pt modelId="{F5E9FCC8-F76C-45A6-920A-FE2B2E9209D0}" type="pres">
      <dgm:prSet presAssocID="{6A67B26F-347D-4E05-BD98-25B1B243BBC7}" presName="composite" presStyleCnt="0"/>
      <dgm:spPr/>
      <dgm:t>
        <a:bodyPr/>
        <a:lstStyle/>
        <a:p>
          <a:endParaRPr lang="en-US"/>
        </a:p>
      </dgm:t>
    </dgm:pt>
    <dgm:pt modelId="{8B152BFC-0292-4C92-B357-6A7EE0094D05}" type="pres">
      <dgm:prSet presAssocID="{6A67B26F-347D-4E05-BD98-25B1B243BBC7}" presName="Accent" presStyleLbl="alignAcc1" presStyleIdx="1" presStyleCnt="5"/>
      <dgm:spPr/>
      <dgm:t>
        <a:bodyPr/>
        <a:lstStyle/>
        <a:p>
          <a:endParaRPr lang="en-US"/>
        </a:p>
      </dgm:t>
    </dgm:pt>
    <dgm:pt modelId="{B9196B86-1C95-4564-A91C-98FC262E2900}" type="pres">
      <dgm:prSet presAssocID="{6A67B26F-347D-4E05-BD98-25B1B243BBC7}" presName="Image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BBD02-30E0-4F34-B1A1-8FE8B5E1F2D7}" type="pres">
      <dgm:prSet presAssocID="{6A67B26F-347D-4E05-BD98-25B1B243BBC7}" presName="Child" presStyleLbl="revTx" presStyleIdx="1" presStyleCnt="5" custLinFactNeighborY="8930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A99B69B2-05FF-4351-8294-7B4B5EE858C5}" type="pres">
      <dgm:prSet presAssocID="{6A67B26F-347D-4E05-BD98-25B1B243BBC7}" presName="Paren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B7AA2-53D7-4D68-A2E9-657E3760C094}" type="pres">
      <dgm:prSet presAssocID="{39EAD573-B5D0-4414-BC98-255968241522}" presName="sibTrans" presStyleCnt="0"/>
      <dgm:spPr/>
      <dgm:t>
        <a:bodyPr/>
        <a:lstStyle/>
        <a:p>
          <a:endParaRPr lang="en-US"/>
        </a:p>
      </dgm:t>
    </dgm:pt>
    <dgm:pt modelId="{ED069473-4BD7-4E77-8B2C-04BFB12E23AB}" type="pres">
      <dgm:prSet presAssocID="{55C00616-F8FD-4825-A530-21C011F47A6B}" presName="composite" presStyleCnt="0"/>
      <dgm:spPr/>
      <dgm:t>
        <a:bodyPr/>
        <a:lstStyle/>
        <a:p>
          <a:endParaRPr lang="en-US"/>
        </a:p>
      </dgm:t>
    </dgm:pt>
    <dgm:pt modelId="{F9FABC53-7133-42AA-A548-BEC8AC2B6DBD}" type="pres">
      <dgm:prSet presAssocID="{55C00616-F8FD-4825-A530-21C011F47A6B}" presName="Accent" presStyleLbl="alignAcc1" presStyleIdx="2" presStyleCnt="5"/>
      <dgm:spPr/>
      <dgm:t>
        <a:bodyPr/>
        <a:lstStyle/>
        <a:p>
          <a:endParaRPr lang="en-US"/>
        </a:p>
      </dgm:t>
    </dgm:pt>
    <dgm:pt modelId="{86449C5A-7183-45C8-8D6E-5FB5F22D7719}" type="pres">
      <dgm:prSet presAssocID="{55C00616-F8FD-4825-A530-21C011F47A6B}" presName="Image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830A36-8824-43CB-B908-D257B81144CA}" type="pres">
      <dgm:prSet presAssocID="{55C00616-F8FD-4825-A530-21C011F47A6B}" presName="Child" presStyleLbl="revTx" presStyleIdx="2" presStyleCnt="5" custScaleY="127891" custLinFactNeighborY="15063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10E2FBAC-49BD-4EDA-A892-87F42912D80C}" type="pres">
      <dgm:prSet presAssocID="{55C00616-F8FD-4825-A530-21C011F47A6B}" presName="Paren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E571BEA1-E40A-4A41-8561-D980C80C49B6}" type="pres">
      <dgm:prSet presAssocID="{8AD56449-6184-4554-9DCF-6937869C795D}" presName="sibTrans" presStyleCnt="0"/>
      <dgm:spPr/>
      <dgm:t>
        <a:bodyPr/>
        <a:lstStyle/>
        <a:p>
          <a:endParaRPr lang="en-US"/>
        </a:p>
      </dgm:t>
    </dgm:pt>
    <dgm:pt modelId="{1072DFEE-AAA8-4E67-B4A9-78175898FB7E}" type="pres">
      <dgm:prSet presAssocID="{9E1CC170-785F-4BCF-9312-54AA1E683ECD}" presName="composite" presStyleCnt="0"/>
      <dgm:spPr/>
      <dgm:t>
        <a:bodyPr/>
        <a:lstStyle/>
        <a:p>
          <a:endParaRPr lang="en-US"/>
        </a:p>
      </dgm:t>
    </dgm:pt>
    <dgm:pt modelId="{1BB9EF9C-3307-4790-A817-6D553810CEAF}" type="pres">
      <dgm:prSet presAssocID="{9E1CC170-785F-4BCF-9312-54AA1E683ECD}" presName="Accent" presStyleLbl="alignAcc1" presStyleIdx="3" presStyleCnt="5"/>
      <dgm:spPr/>
      <dgm:t>
        <a:bodyPr/>
        <a:lstStyle/>
        <a:p>
          <a:endParaRPr lang="en-US"/>
        </a:p>
      </dgm:t>
    </dgm:pt>
    <dgm:pt modelId="{C57F4C93-F434-42A8-877B-43D9BF826640}" type="pres">
      <dgm:prSet presAssocID="{9E1CC170-785F-4BCF-9312-54AA1E683ECD}" presName="Image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A0392F-C339-4828-B5F1-E4F8274BFDA8}" type="pres">
      <dgm:prSet presAssocID="{9E1CC170-785F-4BCF-9312-54AA1E683ECD}" presName="Chil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6B63E-42E4-47D4-9E05-53581903AFE9}" type="pres">
      <dgm:prSet presAssocID="{9E1CC170-785F-4BCF-9312-54AA1E683ECD}" presName="Paren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6BA7B-C9A9-41FB-AA3A-15F7D32B6DAA}" type="pres">
      <dgm:prSet presAssocID="{D6813338-9988-4B9F-BD18-497F433EC5C0}" presName="sibTrans" presStyleCnt="0"/>
      <dgm:spPr/>
      <dgm:t>
        <a:bodyPr/>
        <a:lstStyle/>
        <a:p>
          <a:endParaRPr lang="en-US"/>
        </a:p>
      </dgm:t>
    </dgm:pt>
    <dgm:pt modelId="{EF39A1D9-3686-4483-B3A4-E2BF66E45F62}" type="pres">
      <dgm:prSet presAssocID="{7F10E5EA-6101-49A4-8BFC-033C355B00F2}" presName="composite" presStyleCnt="0"/>
      <dgm:spPr/>
      <dgm:t>
        <a:bodyPr/>
        <a:lstStyle/>
        <a:p>
          <a:endParaRPr lang="en-US"/>
        </a:p>
      </dgm:t>
    </dgm:pt>
    <dgm:pt modelId="{27BA85B6-A67D-420B-85EE-AAEEE56BE051}" type="pres">
      <dgm:prSet presAssocID="{7F10E5EA-6101-49A4-8BFC-033C355B00F2}" presName="Accent" presStyleLbl="alignAcc1" presStyleIdx="4" presStyleCnt="5"/>
      <dgm:spPr/>
      <dgm:t>
        <a:bodyPr/>
        <a:lstStyle/>
        <a:p>
          <a:endParaRPr lang="en-US"/>
        </a:p>
      </dgm:t>
    </dgm:pt>
    <dgm:pt modelId="{E664A971-032C-47E1-95EF-420FCF1C1F71}" type="pres">
      <dgm:prSet presAssocID="{7F10E5EA-6101-49A4-8BFC-033C355B00F2}" presName="Image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D42D86-80B4-48B2-94C7-7BF6904B33F5}" type="pres">
      <dgm:prSet presAssocID="{7F10E5EA-6101-49A4-8BFC-033C355B00F2}" presName="Child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95C7-8F87-4D84-A354-074D32A5C3CF}" type="pres">
      <dgm:prSet presAssocID="{7F10E5EA-6101-49A4-8BFC-033C355B00F2}" presName="Paren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E1827776-56EB-4BD6-B246-279ED101A959}" srcId="{CCECDCA9-8683-49E3-AEE3-8612721E3ACC}" destId="{9E1CC170-785F-4BCF-9312-54AA1E683ECD}" srcOrd="3" destOrd="0" parTransId="{ADE2C0D1-CE4F-4F4E-87E2-0B8AF110E1E1}" sibTransId="{D6813338-9988-4B9F-BD18-497F433EC5C0}"/>
    <dgm:cxn modelId="{777B5F0B-9924-4205-AA84-A8AC8FA23552}" type="presOf" srcId="{1DDBEAD4-97E5-42BB-8F55-2131E02F1CCF}" destId="{09830A36-8824-43CB-B908-D257B81144CA}" srcOrd="0" destOrd="2" presId="urn:microsoft.com/office/officeart/2008/layout/TitlePictureLineup"/>
    <dgm:cxn modelId="{5C71207F-2C38-4043-BEFA-94A4367D603C}" type="presOf" srcId="{7F10E5EA-6101-49A4-8BFC-033C355B00F2}" destId="{58C795C7-8F87-4D84-A354-074D32A5C3CF}" srcOrd="0" destOrd="0" presId="urn:microsoft.com/office/officeart/2008/layout/TitlePictureLineup"/>
    <dgm:cxn modelId="{7301D50C-0F44-4123-83CD-105F16F9B0AC}" type="presOf" srcId="{F548ADF5-6BFD-43AF-82A7-7582A417E6E6}" destId="{D02807A0-C9F4-444E-ABC2-651784A09A17}" srcOrd="0" destOrd="2" presId="urn:microsoft.com/office/officeart/2008/layout/TitlePictureLineup"/>
    <dgm:cxn modelId="{0ABBD8A5-DD42-4BCF-A5A8-998F2CFED9C2}" srcId="{AF1E20F5-0EC7-43BD-8E0D-B66E26A5A8A6}" destId="{F548ADF5-6BFD-43AF-82A7-7582A417E6E6}" srcOrd="0" destOrd="0" parTransId="{CFDEA6DC-7B83-4C73-B601-B653165A93BD}" sibTransId="{DBD44A63-8205-49FC-A777-D37400AF605C}"/>
    <dgm:cxn modelId="{008A8115-A54C-4941-B001-E5EBA95AC413}" srcId="{55C00616-F8FD-4825-A530-21C011F47A6B}" destId="{C877A4BD-D6E6-4E7B-A15D-2FDB7AF51112}" srcOrd="1" destOrd="0" parTransId="{6C68E291-18E0-4D36-AE98-2F226A18D8B2}" sibTransId="{502C18BA-AB8F-401D-891B-8A6C025175F0}"/>
    <dgm:cxn modelId="{02552D7F-2C1C-4347-9783-98477F237FDD}" srcId="{CCECDCA9-8683-49E3-AEE3-8612721E3ACC}" destId="{7F10E5EA-6101-49A4-8BFC-033C355B00F2}" srcOrd="4" destOrd="0" parTransId="{B0B114B9-5FBD-46FD-B7A3-7D4F57F15FA2}" sibTransId="{6C1562BD-DA52-4F0E-84F2-87A78404EA98}"/>
    <dgm:cxn modelId="{3E164DDB-4D3B-441E-9F93-C1BF9E93488B}" type="presOf" srcId="{6A67B26F-347D-4E05-BD98-25B1B243BBC7}" destId="{A99B69B2-05FF-4351-8294-7B4B5EE858C5}" srcOrd="0" destOrd="0" presId="urn:microsoft.com/office/officeart/2008/layout/TitlePictureLineup"/>
    <dgm:cxn modelId="{36E14BE7-8036-40A0-9071-D467B2C35DED}" type="presOf" srcId="{AF1E20F5-0EC7-43BD-8E0D-B66E26A5A8A6}" destId="{D02807A0-C9F4-444E-ABC2-651784A09A17}" srcOrd="0" destOrd="1" presId="urn:microsoft.com/office/officeart/2008/layout/TitlePictureLineup"/>
    <dgm:cxn modelId="{18D831CF-FA59-4B88-A949-C09F36202F31}" type="presOf" srcId="{CCECDCA9-8683-49E3-AEE3-8612721E3ACC}" destId="{8D8F265A-2B3D-4652-BFB3-3A2681AA9186}" srcOrd="0" destOrd="0" presId="urn:microsoft.com/office/officeart/2008/layout/TitlePictureLineup"/>
    <dgm:cxn modelId="{1196F699-2C11-4510-866A-C38BE613B230}" type="presOf" srcId="{9E1CC170-785F-4BCF-9312-54AA1E683ECD}" destId="{81A6B63E-42E4-47D4-9E05-53581903AFE9}" srcOrd="0" destOrd="0" presId="urn:microsoft.com/office/officeart/2008/layout/TitlePictureLineup"/>
    <dgm:cxn modelId="{6099F319-D6CC-4408-AE43-878A34668AA6}" srcId="{55C00616-F8FD-4825-A530-21C011F47A6B}" destId="{8C5A640A-B04E-4B1E-B35F-EDCA9BDF099A}" srcOrd="3" destOrd="0" parTransId="{04BAC634-3F1B-4F2B-B821-A362807DC68D}" sibTransId="{A000D8E3-BAC8-4DD3-B921-9436F6FAA338}"/>
    <dgm:cxn modelId="{7D2BF55F-F3C9-42D6-B5EA-F79C10EEAB66}" type="presOf" srcId="{713DBE9B-AC86-431D-80C9-E0D879FC0AC3}" destId="{D02807A0-C9F4-444E-ABC2-651784A09A17}" srcOrd="0" destOrd="0" presId="urn:microsoft.com/office/officeart/2008/layout/TitlePictureLineup"/>
    <dgm:cxn modelId="{C14CBFDD-ACCE-4AD3-9CDE-1BA178FA3D70}" srcId="{DA8DBC19-C721-4B17-A731-6C41361596C3}" destId="{713DBE9B-AC86-431D-80C9-E0D879FC0AC3}" srcOrd="0" destOrd="0" parTransId="{54D78772-2508-4F10-B558-E6200A2A940D}" sibTransId="{08FACDDD-8EAD-4E3E-8F76-C9B532874ED9}"/>
    <dgm:cxn modelId="{97E36A28-9042-4D6F-9985-2746910C879F}" srcId="{55C00616-F8FD-4825-A530-21C011F47A6B}" destId="{1DDBEAD4-97E5-42BB-8F55-2131E02F1CCF}" srcOrd="2" destOrd="0" parTransId="{FA599F67-3E02-45A2-A471-FFFE4B776BD1}" sibTransId="{78AB9D88-0A1B-4725-A5DE-58AD5DFF547A}"/>
    <dgm:cxn modelId="{219A73B8-0DEC-4A98-B24B-5536AFC0051F}" type="presOf" srcId="{55C00616-F8FD-4825-A530-21C011F47A6B}" destId="{10E2FBAC-49BD-4EDA-A892-87F42912D80C}" srcOrd="0" destOrd="0" presId="urn:microsoft.com/office/officeart/2008/layout/TitlePictureLineup"/>
    <dgm:cxn modelId="{F900E7F4-3712-4E39-8130-70742276F717}" srcId="{DA8DBC19-C721-4B17-A731-6C41361596C3}" destId="{AF1E20F5-0EC7-43BD-8E0D-B66E26A5A8A6}" srcOrd="1" destOrd="0" parTransId="{BA4EF928-90CE-4A6A-A5FD-7A45C49F19A4}" sibTransId="{011BF8B7-6611-4C0F-A755-51AD57B0F495}"/>
    <dgm:cxn modelId="{377B9BC4-ECA0-4BA2-BAB0-B28270B7B79F}" type="presOf" srcId="{8C5A640A-B04E-4B1E-B35F-EDCA9BDF099A}" destId="{09830A36-8824-43CB-B908-D257B81144CA}" srcOrd="0" destOrd="3" presId="urn:microsoft.com/office/officeart/2008/layout/TitlePictureLineup"/>
    <dgm:cxn modelId="{9457A8F9-BA81-4C4C-9AB2-DA49805B6AE0}" srcId="{CCECDCA9-8683-49E3-AEE3-8612721E3ACC}" destId="{55C00616-F8FD-4825-A530-21C011F47A6B}" srcOrd="2" destOrd="0" parTransId="{DFBA913C-40B4-4133-9499-4D0A0D7AE8F7}" sibTransId="{8AD56449-6184-4554-9DCF-6937869C795D}"/>
    <dgm:cxn modelId="{A25F4F74-01CF-476C-9337-253CA51D1246}" srcId="{CCECDCA9-8683-49E3-AEE3-8612721E3ACC}" destId="{DA8DBC19-C721-4B17-A731-6C41361596C3}" srcOrd="0" destOrd="0" parTransId="{9B2377B7-6613-418F-A678-9797043D8376}" sibTransId="{CCA24B72-AD1B-4782-9C6A-520FE65CAA17}"/>
    <dgm:cxn modelId="{6BDBF110-B4CE-4A75-B76D-E8DF46BBE10D}" srcId="{55C00616-F8FD-4825-A530-21C011F47A6B}" destId="{FDFBD302-3BC4-4032-9647-0845D78FD82E}" srcOrd="0" destOrd="0" parTransId="{F935A4A2-BA5D-4BCE-8A96-1117E3DC2E5B}" sibTransId="{334E21DD-5D20-49C0-93DD-91E510D66F60}"/>
    <dgm:cxn modelId="{1A86907B-2DEE-41E5-B51F-3CD01AFA7F4C}" type="presOf" srcId="{FDFBD302-3BC4-4032-9647-0845D78FD82E}" destId="{09830A36-8824-43CB-B908-D257B81144CA}" srcOrd="0" destOrd="0" presId="urn:microsoft.com/office/officeart/2008/layout/TitlePictureLineup"/>
    <dgm:cxn modelId="{E067FDA6-61AC-494E-8267-2B0274260ECC}" srcId="{6A67B26F-347D-4E05-BD98-25B1B243BBC7}" destId="{1E0BC3B0-EBCF-49DA-A9F3-08354FCA9280}" srcOrd="0" destOrd="0" parTransId="{C84FF7DA-DA36-4A5A-B759-E15B8BE55BED}" sibTransId="{30C070C6-5A7F-4A29-AFEE-7B759F3FC828}"/>
    <dgm:cxn modelId="{8E096328-E1B7-4112-993F-37C145CF7DE9}" type="presOf" srcId="{DA8DBC19-C721-4B17-A731-6C41361596C3}" destId="{B6C1F64E-33E8-4463-9E7C-46BCAC7005F0}" srcOrd="0" destOrd="0" presId="urn:microsoft.com/office/officeart/2008/layout/TitlePictureLineup"/>
    <dgm:cxn modelId="{9C78B655-E1DB-4939-B275-2228EE2313A6}" type="presOf" srcId="{C877A4BD-D6E6-4E7B-A15D-2FDB7AF51112}" destId="{09830A36-8824-43CB-B908-D257B81144CA}" srcOrd="0" destOrd="1" presId="urn:microsoft.com/office/officeart/2008/layout/TitlePictureLineup"/>
    <dgm:cxn modelId="{4688F765-BC5F-4282-AEE6-86E932600D0A}" type="presOf" srcId="{1E0BC3B0-EBCF-49DA-A9F3-08354FCA9280}" destId="{8E4BBD02-30E0-4F34-B1A1-8FE8B5E1F2D7}" srcOrd="0" destOrd="0" presId="urn:microsoft.com/office/officeart/2008/layout/TitlePictureLineup"/>
    <dgm:cxn modelId="{2204C95C-998A-489F-AFE7-167F52775C29}" srcId="{CCECDCA9-8683-49E3-AEE3-8612721E3ACC}" destId="{6A67B26F-347D-4E05-BD98-25B1B243BBC7}" srcOrd="1" destOrd="0" parTransId="{C2E56F31-A06E-4586-8819-D371260A5217}" sibTransId="{39EAD573-B5D0-4414-BC98-255968241522}"/>
    <dgm:cxn modelId="{02CFEC86-0B3C-4AFF-A4D1-6AA37F9E630A}" type="presParOf" srcId="{8D8F265A-2B3D-4652-BFB3-3A2681AA9186}" destId="{8B82D322-A90F-485C-892F-274FA02453FA}" srcOrd="0" destOrd="0" presId="urn:microsoft.com/office/officeart/2008/layout/TitlePictureLineup"/>
    <dgm:cxn modelId="{F778ED8B-C58D-4CF5-9CBA-06B744A1F9CC}" type="presParOf" srcId="{8B82D322-A90F-485C-892F-274FA02453FA}" destId="{FB893C59-BD52-4A03-9D55-54C25D390B94}" srcOrd="0" destOrd="0" presId="urn:microsoft.com/office/officeart/2008/layout/TitlePictureLineup"/>
    <dgm:cxn modelId="{1485DD7F-2473-4B10-BA6C-336F507FE4AF}" type="presParOf" srcId="{8B82D322-A90F-485C-892F-274FA02453FA}" destId="{11E67CE2-D46D-4D2A-8EFD-9E4C1DE520FA}" srcOrd="1" destOrd="0" presId="urn:microsoft.com/office/officeart/2008/layout/TitlePictureLineup"/>
    <dgm:cxn modelId="{727D7C47-9A49-4A78-982A-610174AC6C8A}" type="presParOf" srcId="{8B82D322-A90F-485C-892F-274FA02453FA}" destId="{D02807A0-C9F4-444E-ABC2-651784A09A17}" srcOrd="2" destOrd="0" presId="urn:microsoft.com/office/officeart/2008/layout/TitlePictureLineup"/>
    <dgm:cxn modelId="{D321AD65-34C1-4485-ACBB-7360CC443323}" type="presParOf" srcId="{8B82D322-A90F-485C-892F-274FA02453FA}" destId="{B6C1F64E-33E8-4463-9E7C-46BCAC7005F0}" srcOrd="3" destOrd="0" presId="urn:microsoft.com/office/officeart/2008/layout/TitlePictureLineup"/>
    <dgm:cxn modelId="{A4F960B4-66FA-484C-9276-E8181E3E47B2}" type="presParOf" srcId="{8D8F265A-2B3D-4652-BFB3-3A2681AA9186}" destId="{32136D70-86E2-485C-9C18-E27E64D9B8D0}" srcOrd="1" destOrd="0" presId="urn:microsoft.com/office/officeart/2008/layout/TitlePictureLineup"/>
    <dgm:cxn modelId="{7B4C7D61-8EF6-41AB-8AEB-F6068AC0790F}" type="presParOf" srcId="{8D8F265A-2B3D-4652-BFB3-3A2681AA9186}" destId="{F5E9FCC8-F76C-45A6-920A-FE2B2E9209D0}" srcOrd="2" destOrd="0" presId="urn:microsoft.com/office/officeart/2008/layout/TitlePictureLineup"/>
    <dgm:cxn modelId="{9F59F4EC-8356-4C4E-AFCC-BCBD0C8905E6}" type="presParOf" srcId="{F5E9FCC8-F76C-45A6-920A-FE2B2E9209D0}" destId="{8B152BFC-0292-4C92-B357-6A7EE0094D05}" srcOrd="0" destOrd="0" presId="urn:microsoft.com/office/officeart/2008/layout/TitlePictureLineup"/>
    <dgm:cxn modelId="{01F047CF-798A-4598-8E4B-041CE9B0504E}" type="presParOf" srcId="{F5E9FCC8-F76C-45A6-920A-FE2B2E9209D0}" destId="{B9196B86-1C95-4564-A91C-98FC262E2900}" srcOrd="1" destOrd="0" presId="urn:microsoft.com/office/officeart/2008/layout/TitlePictureLineup"/>
    <dgm:cxn modelId="{352CFA75-8F2D-47EE-B185-401A7AD92354}" type="presParOf" srcId="{F5E9FCC8-F76C-45A6-920A-FE2B2E9209D0}" destId="{8E4BBD02-30E0-4F34-B1A1-8FE8B5E1F2D7}" srcOrd="2" destOrd="0" presId="urn:microsoft.com/office/officeart/2008/layout/TitlePictureLineup"/>
    <dgm:cxn modelId="{49144C1A-8B1A-4990-923F-A7310E7AB1E7}" type="presParOf" srcId="{F5E9FCC8-F76C-45A6-920A-FE2B2E9209D0}" destId="{A99B69B2-05FF-4351-8294-7B4B5EE858C5}" srcOrd="3" destOrd="0" presId="urn:microsoft.com/office/officeart/2008/layout/TitlePictureLineup"/>
    <dgm:cxn modelId="{42E34F60-B762-4207-86BD-865678DC53C6}" type="presParOf" srcId="{8D8F265A-2B3D-4652-BFB3-3A2681AA9186}" destId="{E64B7AA2-53D7-4D68-A2E9-657E3760C094}" srcOrd="3" destOrd="0" presId="urn:microsoft.com/office/officeart/2008/layout/TitlePictureLineup"/>
    <dgm:cxn modelId="{C0415D19-CFC4-448A-BFBB-7A15232440EE}" type="presParOf" srcId="{8D8F265A-2B3D-4652-BFB3-3A2681AA9186}" destId="{ED069473-4BD7-4E77-8B2C-04BFB12E23AB}" srcOrd="4" destOrd="0" presId="urn:microsoft.com/office/officeart/2008/layout/TitlePictureLineup"/>
    <dgm:cxn modelId="{27F5D2F1-8705-46B8-8727-0750F4835D71}" type="presParOf" srcId="{ED069473-4BD7-4E77-8B2C-04BFB12E23AB}" destId="{F9FABC53-7133-42AA-A548-BEC8AC2B6DBD}" srcOrd="0" destOrd="0" presId="urn:microsoft.com/office/officeart/2008/layout/TitlePictureLineup"/>
    <dgm:cxn modelId="{6F2BF992-719D-47AB-878A-BEF640FFD6CE}" type="presParOf" srcId="{ED069473-4BD7-4E77-8B2C-04BFB12E23AB}" destId="{86449C5A-7183-45C8-8D6E-5FB5F22D7719}" srcOrd="1" destOrd="0" presId="urn:microsoft.com/office/officeart/2008/layout/TitlePictureLineup"/>
    <dgm:cxn modelId="{276B2550-CBA8-4107-B1CF-B673AC888C86}" type="presParOf" srcId="{ED069473-4BD7-4E77-8B2C-04BFB12E23AB}" destId="{09830A36-8824-43CB-B908-D257B81144CA}" srcOrd="2" destOrd="0" presId="urn:microsoft.com/office/officeart/2008/layout/TitlePictureLineup"/>
    <dgm:cxn modelId="{2750BBA1-9D4C-4EAB-AFC6-1A7335A0756A}" type="presParOf" srcId="{ED069473-4BD7-4E77-8B2C-04BFB12E23AB}" destId="{10E2FBAC-49BD-4EDA-A892-87F42912D80C}" srcOrd="3" destOrd="0" presId="urn:microsoft.com/office/officeart/2008/layout/TitlePictureLineup"/>
    <dgm:cxn modelId="{C3EE4ECD-6CC6-4B13-B98D-899C70D58F50}" type="presParOf" srcId="{8D8F265A-2B3D-4652-BFB3-3A2681AA9186}" destId="{E571BEA1-E40A-4A41-8561-D980C80C49B6}" srcOrd="5" destOrd="0" presId="urn:microsoft.com/office/officeart/2008/layout/TitlePictureLineup"/>
    <dgm:cxn modelId="{9B1344D7-EC27-4530-874D-9DCEB166BF0D}" type="presParOf" srcId="{8D8F265A-2B3D-4652-BFB3-3A2681AA9186}" destId="{1072DFEE-AAA8-4E67-B4A9-78175898FB7E}" srcOrd="6" destOrd="0" presId="urn:microsoft.com/office/officeart/2008/layout/TitlePictureLineup"/>
    <dgm:cxn modelId="{D613D158-24F8-4EFD-8876-4D45A0EBB21D}" type="presParOf" srcId="{1072DFEE-AAA8-4E67-B4A9-78175898FB7E}" destId="{1BB9EF9C-3307-4790-A817-6D553810CEAF}" srcOrd="0" destOrd="0" presId="urn:microsoft.com/office/officeart/2008/layout/TitlePictureLineup"/>
    <dgm:cxn modelId="{79A19CCB-7AF8-4999-8280-E7E1110584C1}" type="presParOf" srcId="{1072DFEE-AAA8-4E67-B4A9-78175898FB7E}" destId="{C57F4C93-F434-42A8-877B-43D9BF826640}" srcOrd="1" destOrd="0" presId="urn:microsoft.com/office/officeart/2008/layout/TitlePictureLineup"/>
    <dgm:cxn modelId="{0B1E3D35-7AF3-4BA9-9611-93F6EA25DB3C}" type="presParOf" srcId="{1072DFEE-AAA8-4E67-B4A9-78175898FB7E}" destId="{3EA0392F-C339-4828-B5F1-E4F8274BFDA8}" srcOrd="2" destOrd="0" presId="urn:microsoft.com/office/officeart/2008/layout/TitlePictureLineup"/>
    <dgm:cxn modelId="{25CC4A68-B94C-4C1A-A68F-AA17FC6AC0E9}" type="presParOf" srcId="{1072DFEE-AAA8-4E67-B4A9-78175898FB7E}" destId="{81A6B63E-42E4-47D4-9E05-53581903AFE9}" srcOrd="3" destOrd="0" presId="urn:microsoft.com/office/officeart/2008/layout/TitlePictureLineup"/>
    <dgm:cxn modelId="{02EBBA74-3CAB-480E-AAF8-FC82A7CB1C6C}" type="presParOf" srcId="{8D8F265A-2B3D-4652-BFB3-3A2681AA9186}" destId="{7986BA7B-C9A9-41FB-AA3A-15F7D32B6DAA}" srcOrd="7" destOrd="0" presId="urn:microsoft.com/office/officeart/2008/layout/TitlePictureLineup"/>
    <dgm:cxn modelId="{79122FFD-2762-493D-BA33-696211B7AE99}" type="presParOf" srcId="{8D8F265A-2B3D-4652-BFB3-3A2681AA9186}" destId="{EF39A1D9-3686-4483-B3A4-E2BF66E45F62}" srcOrd="8" destOrd="0" presId="urn:microsoft.com/office/officeart/2008/layout/TitlePictureLineup"/>
    <dgm:cxn modelId="{2ED9D7FA-3AD6-4439-8FB7-45ADD57E2CD2}" type="presParOf" srcId="{EF39A1D9-3686-4483-B3A4-E2BF66E45F62}" destId="{27BA85B6-A67D-420B-85EE-AAEEE56BE051}" srcOrd="0" destOrd="0" presId="urn:microsoft.com/office/officeart/2008/layout/TitlePictureLineup"/>
    <dgm:cxn modelId="{A5E0F74E-325A-4F1A-8647-2B7207A4600D}" type="presParOf" srcId="{EF39A1D9-3686-4483-B3A4-E2BF66E45F62}" destId="{E664A971-032C-47E1-95EF-420FCF1C1F71}" srcOrd="1" destOrd="0" presId="urn:microsoft.com/office/officeart/2008/layout/TitlePictureLineup"/>
    <dgm:cxn modelId="{41C80632-44C6-4D16-8371-96F6199B8F49}" type="presParOf" srcId="{EF39A1D9-3686-4483-B3A4-E2BF66E45F62}" destId="{40D42D86-80B4-48B2-94C7-7BF6904B33F5}" srcOrd="2" destOrd="0" presId="urn:microsoft.com/office/officeart/2008/layout/TitlePictureLineup"/>
    <dgm:cxn modelId="{26552E2F-FFC5-498B-928B-EBE34EA799A7}" type="presParOf" srcId="{EF39A1D9-3686-4483-B3A4-E2BF66E45F62}" destId="{58C795C7-8F87-4D84-A354-074D32A5C3C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80DFDD-B707-4A08-AF8F-EF5332916894}" type="doc">
      <dgm:prSet loTypeId="urn:microsoft.com/office/officeart/2008/layout/Squa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C388B22-B8F5-4CE8-A7BA-C329B7F6A078}">
      <dgm:prSet phldrT="[Text]" custT="1"/>
      <dgm:spPr/>
      <dgm:t>
        <a:bodyPr/>
        <a:lstStyle/>
        <a:p>
          <a:pPr rtl="0"/>
          <a:r>
            <a:rPr lang="en-GB" sz="2000" b="1" dirty="0" smtClean="0"/>
            <a:t>High mortality </a:t>
          </a:r>
          <a:endParaRPr lang="en-US" sz="2000" dirty="0"/>
        </a:p>
      </dgm:t>
    </dgm:pt>
    <dgm:pt modelId="{CBA75FAC-FB45-494C-AFE7-D7A396AEAFCC}" type="parTrans" cxnId="{CCC81E6E-9142-4930-9915-FE73256D707A}">
      <dgm:prSet/>
      <dgm:spPr/>
      <dgm:t>
        <a:bodyPr/>
        <a:lstStyle/>
        <a:p>
          <a:endParaRPr lang="en-US"/>
        </a:p>
      </dgm:t>
    </dgm:pt>
    <dgm:pt modelId="{984895CB-87F3-40E2-9EDC-A3C3945C3D00}" type="sibTrans" cxnId="{CCC81E6E-9142-4930-9915-FE73256D707A}">
      <dgm:prSet/>
      <dgm:spPr/>
      <dgm:t>
        <a:bodyPr/>
        <a:lstStyle/>
        <a:p>
          <a:endParaRPr lang="en-US"/>
        </a:p>
      </dgm:t>
    </dgm:pt>
    <dgm:pt modelId="{0C81F43F-980E-466F-9222-DE94792B4708}">
      <dgm:prSet phldrT="[Text]" custT="1"/>
      <dgm:spPr/>
      <dgm:t>
        <a:bodyPr/>
        <a:lstStyle/>
        <a:p>
          <a:pPr rtl="0"/>
          <a:r>
            <a:rPr lang="en-GB" sz="1800" b="1" dirty="0" smtClean="0"/>
            <a:t>Virulence of organism or sever infection</a:t>
          </a:r>
          <a:endParaRPr lang="en-US" sz="1800" dirty="0"/>
        </a:p>
      </dgm:t>
    </dgm:pt>
    <dgm:pt modelId="{F36FDE9D-A3B2-4400-8ECC-7D9352FB80CF}" type="parTrans" cxnId="{25F216E0-62D1-4787-BB7B-4CC9D48DFC28}">
      <dgm:prSet/>
      <dgm:spPr/>
      <dgm:t>
        <a:bodyPr/>
        <a:lstStyle/>
        <a:p>
          <a:endParaRPr lang="en-US"/>
        </a:p>
      </dgm:t>
    </dgm:pt>
    <dgm:pt modelId="{9115FAF3-9553-49F7-9C89-C2E2313A5558}" type="sibTrans" cxnId="{25F216E0-62D1-4787-BB7B-4CC9D48DFC28}">
      <dgm:prSet/>
      <dgm:spPr/>
      <dgm:t>
        <a:bodyPr/>
        <a:lstStyle/>
        <a:p>
          <a:endParaRPr lang="en-US"/>
        </a:p>
      </dgm:t>
    </dgm:pt>
    <dgm:pt modelId="{5B27677E-4BEB-4BCE-80A6-9DE3ACC34A12}">
      <dgm:prSet phldrT="[Text]" custT="1"/>
      <dgm:spPr/>
      <dgm:t>
        <a:bodyPr/>
        <a:lstStyle/>
        <a:p>
          <a:pPr rtl="0"/>
          <a:r>
            <a:rPr lang="en-GB" sz="1800" b="1" dirty="0" smtClean="0"/>
            <a:t>Presence of underlying disease </a:t>
          </a:r>
          <a:endParaRPr lang="en-US" sz="1800" dirty="0"/>
        </a:p>
      </dgm:t>
    </dgm:pt>
    <dgm:pt modelId="{65BB5E4F-E502-44DE-83C5-2C057A552E8A}" type="parTrans" cxnId="{18EA8077-B263-4FE7-BE2E-44297B7A3D96}">
      <dgm:prSet/>
      <dgm:spPr/>
      <dgm:t>
        <a:bodyPr/>
        <a:lstStyle/>
        <a:p>
          <a:endParaRPr lang="en-US"/>
        </a:p>
      </dgm:t>
    </dgm:pt>
    <dgm:pt modelId="{6657C7DC-489A-4A63-B644-323212C8AE08}" type="sibTrans" cxnId="{18EA8077-B263-4FE7-BE2E-44297B7A3D96}">
      <dgm:prSet/>
      <dgm:spPr/>
      <dgm:t>
        <a:bodyPr/>
        <a:lstStyle/>
        <a:p>
          <a:endParaRPr lang="en-US"/>
        </a:p>
      </dgm:t>
    </dgm:pt>
    <dgm:pt modelId="{E84511DB-A847-47A3-A09E-FF65CE58E154}">
      <dgm:prSet phldrT="[Text]" custT="1"/>
      <dgm:spPr/>
      <dgm:t>
        <a:bodyPr/>
        <a:lstStyle/>
        <a:p>
          <a:pPr rtl="0"/>
          <a:r>
            <a:rPr lang="en-GB" sz="2000" b="1" dirty="0" smtClean="0"/>
            <a:t>Elderly</a:t>
          </a:r>
          <a:endParaRPr lang="en-US" sz="2000" dirty="0"/>
        </a:p>
      </dgm:t>
    </dgm:pt>
    <dgm:pt modelId="{9BE50D24-97A5-422E-A0CA-21E1FF374F4B}" type="parTrans" cxnId="{1820A81A-998E-4B8C-B2C0-7F33AB703990}">
      <dgm:prSet/>
      <dgm:spPr/>
      <dgm:t>
        <a:bodyPr/>
        <a:lstStyle/>
        <a:p>
          <a:endParaRPr lang="en-US"/>
        </a:p>
      </dgm:t>
    </dgm:pt>
    <dgm:pt modelId="{BAF6F12B-02AE-4113-B819-D39BEE9DE274}" type="sibTrans" cxnId="{1820A81A-998E-4B8C-B2C0-7F33AB703990}">
      <dgm:prSet/>
      <dgm:spPr/>
      <dgm:t>
        <a:bodyPr/>
        <a:lstStyle/>
        <a:p>
          <a:endParaRPr lang="en-US"/>
        </a:p>
      </dgm:t>
    </dgm:pt>
    <dgm:pt modelId="{7F9A7B69-FD0B-454A-BDD6-AAD331443743}">
      <dgm:prSet phldrT="[Text]" custT="1"/>
      <dgm:spPr/>
      <dgm:t>
        <a:bodyPr/>
        <a:lstStyle/>
        <a:p>
          <a:pPr rtl="0"/>
          <a:r>
            <a:rPr lang="en-GB" sz="2000" b="1" i="1" dirty="0" smtClean="0"/>
            <a:t>poor prognosis</a:t>
          </a:r>
          <a:endParaRPr lang="en-US" sz="2000" dirty="0"/>
        </a:p>
      </dgm:t>
    </dgm:pt>
    <dgm:pt modelId="{9718910F-9C12-47FD-B25B-593A25221747}" type="parTrans" cxnId="{9E464716-47D1-455B-B3C8-9B0030575038}">
      <dgm:prSet/>
      <dgm:spPr/>
      <dgm:t>
        <a:bodyPr/>
        <a:lstStyle/>
        <a:p>
          <a:endParaRPr lang="en-US"/>
        </a:p>
      </dgm:t>
    </dgm:pt>
    <dgm:pt modelId="{C4D38F80-C038-47D4-B0A1-7E04694473B5}" type="sibTrans" cxnId="{9E464716-47D1-455B-B3C8-9B0030575038}">
      <dgm:prSet/>
      <dgm:spPr/>
      <dgm:t>
        <a:bodyPr/>
        <a:lstStyle/>
        <a:p>
          <a:endParaRPr lang="en-US"/>
        </a:p>
      </dgm:t>
    </dgm:pt>
    <dgm:pt modelId="{08245441-C312-41AD-AC78-8CF1913DE79C}">
      <dgm:prSet phldrT="[Text]" custT="1"/>
      <dgm:spPr/>
      <dgm:t>
        <a:bodyPr/>
        <a:lstStyle/>
        <a:p>
          <a:pPr rtl="0"/>
          <a:r>
            <a:rPr lang="en-GB" sz="2000" b="1" i="1" dirty="0" smtClean="0"/>
            <a:t>Candida</a:t>
          </a:r>
          <a:endParaRPr lang="en-US" sz="2000" dirty="0"/>
        </a:p>
      </dgm:t>
    </dgm:pt>
    <dgm:pt modelId="{D3008974-9726-49A3-88B0-F787D59DE0A1}" type="parTrans" cxnId="{4852ABBD-7E14-424E-B32D-78A6A47DFACB}">
      <dgm:prSet/>
      <dgm:spPr/>
      <dgm:t>
        <a:bodyPr/>
        <a:lstStyle/>
        <a:p>
          <a:endParaRPr lang="en-US"/>
        </a:p>
      </dgm:t>
    </dgm:pt>
    <dgm:pt modelId="{6015D4EB-816D-4956-AEF9-33BD793102F0}" type="sibTrans" cxnId="{4852ABBD-7E14-424E-B32D-78A6A47DFACB}">
      <dgm:prSet/>
      <dgm:spPr/>
      <dgm:t>
        <a:bodyPr/>
        <a:lstStyle/>
        <a:p>
          <a:endParaRPr lang="en-US"/>
        </a:p>
      </dgm:t>
    </dgm:pt>
    <dgm:pt modelId="{B36D1173-7592-4287-8DD8-86BF97C90C2F}">
      <dgm:prSet phldrT="[Text]" custT="1"/>
      <dgm:spPr/>
      <dgm:t>
        <a:bodyPr/>
        <a:lstStyle/>
        <a:p>
          <a:pPr rtl="0"/>
          <a:r>
            <a:rPr lang="en-GB" sz="2000" b="1" i="1" dirty="0" smtClean="0"/>
            <a:t>Staphylococcus</a:t>
          </a:r>
          <a:endParaRPr lang="en-US" sz="2000" dirty="0"/>
        </a:p>
      </dgm:t>
    </dgm:pt>
    <dgm:pt modelId="{CB48A029-96A1-488B-95FD-C5EA197EED62}" type="parTrans" cxnId="{F5142B89-DAB9-4794-8F64-7C658FCE1E8E}">
      <dgm:prSet/>
      <dgm:spPr/>
      <dgm:t>
        <a:bodyPr/>
        <a:lstStyle/>
        <a:p>
          <a:endParaRPr lang="en-US"/>
        </a:p>
      </dgm:t>
    </dgm:pt>
    <dgm:pt modelId="{27147746-EB0D-4895-A848-3C25C9F564BB}" type="sibTrans" cxnId="{F5142B89-DAB9-4794-8F64-7C658FCE1E8E}">
      <dgm:prSet/>
      <dgm:spPr/>
      <dgm:t>
        <a:bodyPr/>
        <a:lstStyle/>
        <a:p>
          <a:endParaRPr lang="en-US"/>
        </a:p>
      </dgm:t>
    </dgm:pt>
    <dgm:pt modelId="{CE480964-3EBA-45B0-A299-E8F6A9AB2D20}">
      <dgm:prSet phldrT="[Text]" custT="1"/>
      <dgm:spPr/>
      <dgm:t>
        <a:bodyPr/>
        <a:lstStyle/>
        <a:p>
          <a:pPr rtl="0"/>
          <a:r>
            <a:rPr lang="en-GB" sz="2000" b="1" i="1" dirty="0" smtClean="0"/>
            <a:t>Gram-negative</a:t>
          </a:r>
          <a:endParaRPr lang="en-US" sz="2000" dirty="0"/>
        </a:p>
      </dgm:t>
    </dgm:pt>
    <dgm:pt modelId="{C8A2A995-5222-40BC-9208-181271340BBF}" type="parTrans" cxnId="{D890E562-4EDC-4BE7-82EC-55A95F62856A}">
      <dgm:prSet/>
      <dgm:spPr/>
      <dgm:t>
        <a:bodyPr/>
        <a:lstStyle/>
        <a:p>
          <a:endParaRPr lang="en-US"/>
        </a:p>
      </dgm:t>
    </dgm:pt>
    <dgm:pt modelId="{779A7928-4638-4CEF-8E24-7BBB1FEFA94F}" type="sibTrans" cxnId="{D890E562-4EDC-4BE7-82EC-55A95F62856A}">
      <dgm:prSet/>
      <dgm:spPr/>
      <dgm:t>
        <a:bodyPr/>
        <a:lstStyle/>
        <a:p>
          <a:endParaRPr lang="en-US"/>
        </a:p>
      </dgm:t>
    </dgm:pt>
    <dgm:pt modelId="{67125729-A24B-4178-BEEE-8659DDAD8563}">
      <dgm:prSet phldrT="[Text]" custT="1"/>
      <dgm:spPr/>
      <dgm:t>
        <a:bodyPr/>
        <a:lstStyle/>
        <a:p>
          <a:pPr rtl="0"/>
          <a:r>
            <a:rPr lang="en-GB" sz="2000" b="1" dirty="0" smtClean="0"/>
            <a:t>Inadequate treatment</a:t>
          </a:r>
          <a:endParaRPr lang="en-US" sz="2000" dirty="0"/>
        </a:p>
      </dgm:t>
    </dgm:pt>
    <dgm:pt modelId="{73AF1C5D-E7C4-45AF-9204-AAFEE222BB0E}" type="parTrans" cxnId="{BB5B814E-476A-4803-87F2-8BCB527AA124}">
      <dgm:prSet/>
      <dgm:spPr/>
      <dgm:t>
        <a:bodyPr/>
        <a:lstStyle/>
        <a:p>
          <a:endParaRPr lang="en-US"/>
        </a:p>
      </dgm:t>
    </dgm:pt>
    <dgm:pt modelId="{04AD465F-4E9C-4D69-8989-6F50AC4DCCD5}" type="sibTrans" cxnId="{BB5B814E-476A-4803-87F2-8BCB527AA124}">
      <dgm:prSet/>
      <dgm:spPr/>
      <dgm:t>
        <a:bodyPr/>
        <a:lstStyle/>
        <a:p>
          <a:endParaRPr lang="en-US"/>
        </a:p>
      </dgm:t>
    </dgm:pt>
    <dgm:pt modelId="{AA97B6D5-EFFF-46C5-AC92-9E426925ABCE}" type="pres">
      <dgm:prSet presAssocID="{3480DFDD-B707-4A08-AF8F-EF5332916894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246B486-09BC-4A83-8C65-8C81ADFF765B}" type="pres">
      <dgm:prSet presAssocID="{0C388B22-B8F5-4CE8-A7BA-C329B7F6A078}" presName="root" presStyleCnt="0">
        <dgm:presLayoutVars>
          <dgm:chMax/>
          <dgm:chPref/>
        </dgm:presLayoutVars>
      </dgm:prSet>
      <dgm:spPr/>
    </dgm:pt>
    <dgm:pt modelId="{FE22D92C-B820-42F9-884A-FC30CE7E705D}" type="pres">
      <dgm:prSet presAssocID="{0C388B22-B8F5-4CE8-A7BA-C329B7F6A078}" presName="rootComposite" presStyleCnt="0">
        <dgm:presLayoutVars/>
      </dgm:prSet>
      <dgm:spPr/>
    </dgm:pt>
    <dgm:pt modelId="{7CD2B4B5-A23A-4673-A461-F535775CEF97}" type="pres">
      <dgm:prSet presAssocID="{0C388B22-B8F5-4CE8-A7BA-C329B7F6A078}" presName="ParentAccent" presStyleLbl="alignNode1" presStyleIdx="0" presStyleCnt="2"/>
      <dgm:spPr/>
    </dgm:pt>
    <dgm:pt modelId="{564E667F-9D45-4B90-82A4-48B255C36C01}" type="pres">
      <dgm:prSet presAssocID="{0C388B22-B8F5-4CE8-A7BA-C329B7F6A078}" presName="ParentSmallAccent" presStyleLbl="fgAcc1" presStyleIdx="0" presStyleCnt="2"/>
      <dgm:spPr/>
    </dgm:pt>
    <dgm:pt modelId="{6C5C87F4-97A0-4359-AE41-6F3FE7EDD9F2}" type="pres">
      <dgm:prSet presAssocID="{0C388B22-B8F5-4CE8-A7BA-C329B7F6A078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0E7CF-2DD6-4F61-AF0B-8C97A7183B66}" type="pres">
      <dgm:prSet presAssocID="{0C388B22-B8F5-4CE8-A7BA-C329B7F6A078}" presName="childShape" presStyleCnt="0">
        <dgm:presLayoutVars>
          <dgm:chMax val="0"/>
          <dgm:chPref val="0"/>
        </dgm:presLayoutVars>
      </dgm:prSet>
      <dgm:spPr/>
    </dgm:pt>
    <dgm:pt modelId="{E59B059E-4423-4CE7-A0DB-FFA22775C289}" type="pres">
      <dgm:prSet presAssocID="{0C81F43F-980E-466F-9222-DE94792B4708}" presName="childComposite" presStyleCnt="0">
        <dgm:presLayoutVars>
          <dgm:chMax val="0"/>
          <dgm:chPref val="0"/>
        </dgm:presLayoutVars>
      </dgm:prSet>
      <dgm:spPr/>
    </dgm:pt>
    <dgm:pt modelId="{729D29A6-0E51-4BC7-87A1-B0A9AF409BD6}" type="pres">
      <dgm:prSet presAssocID="{0C81F43F-980E-466F-9222-DE94792B4708}" presName="ChildAccent" presStyleLbl="solidFgAcc1" presStyleIdx="0" presStyleCnt="7"/>
      <dgm:spPr/>
    </dgm:pt>
    <dgm:pt modelId="{59EF815D-CFB5-4B78-8147-A24D78745365}" type="pres">
      <dgm:prSet presAssocID="{0C81F43F-980E-466F-9222-DE94792B4708}" presName="Child" presStyleLbl="revTx" presStyleIdx="1" presStyleCnt="9" custScaleY="17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F00BC-4E18-40C2-B144-478DA0BD0CC2}" type="pres">
      <dgm:prSet presAssocID="{5B27677E-4BEB-4BCE-80A6-9DE3ACC34A12}" presName="childComposite" presStyleCnt="0">
        <dgm:presLayoutVars>
          <dgm:chMax val="0"/>
          <dgm:chPref val="0"/>
        </dgm:presLayoutVars>
      </dgm:prSet>
      <dgm:spPr/>
    </dgm:pt>
    <dgm:pt modelId="{10DD79A3-8A16-4141-8AE6-17B3DA001599}" type="pres">
      <dgm:prSet presAssocID="{5B27677E-4BEB-4BCE-80A6-9DE3ACC34A12}" presName="ChildAccent" presStyleLbl="solidFgAcc1" presStyleIdx="1" presStyleCnt="7"/>
      <dgm:spPr/>
    </dgm:pt>
    <dgm:pt modelId="{93B73D0C-B473-4A88-9CE8-2A0B2A48BC9C}" type="pres">
      <dgm:prSet presAssocID="{5B27677E-4BEB-4BCE-80A6-9DE3ACC34A12}" presName="Child" presStyleLbl="revTx" presStyleIdx="2" presStyleCnt="9" custScaleY="17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B229-3B3E-48D2-8C75-46CC20F5D776}" type="pres">
      <dgm:prSet presAssocID="{E84511DB-A847-47A3-A09E-FF65CE58E154}" presName="childComposite" presStyleCnt="0">
        <dgm:presLayoutVars>
          <dgm:chMax val="0"/>
          <dgm:chPref val="0"/>
        </dgm:presLayoutVars>
      </dgm:prSet>
      <dgm:spPr/>
    </dgm:pt>
    <dgm:pt modelId="{A5796036-DEF7-4F7B-9B1C-63E6A7D8C185}" type="pres">
      <dgm:prSet presAssocID="{E84511DB-A847-47A3-A09E-FF65CE58E154}" presName="ChildAccent" presStyleLbl="solidFgAcc1" presStyleIdx="2" presStyleCnt="7"/>
      <dgm:spPr/>
      <dgm:t>
        <a:bodyPr/>
        <a:lstStyle/>
        <a:p>
          <a:endParaRPr lang="en-US"/>
        </a:p>
      </dgm:t>
    </dgm:pt>
    <dgm:pt modelId="{EDA4AE4E-D37A-4D75-B868-C491EA799528}" type="pres">
      <dgm:prSet presAssocID="{E84511DB-A847-47A3-A09E-FF65CE58E154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DD1F0-CBBF-4F7B-8FA7-F01A334A21CC}" type="pres">
      <dgm:prSet presAssocID="{67125729-A24B-4178-BEEE-8659DDAD8563}" presName="childComposite" presStyleCnt="0">
        <dgm:presLayoutVars>
          <dgm:chMax val="0"/>
          <dgm:chPref val="0"/>
        </dgm:presLayoutVars>
      </dgm:prSet>
      <dgm:spPr/>
    </dgm:pt>
    <dgm:pt modelId="{D287AAB1-D0C0-4F19-ACF8-59B71F1CAEB3}" type="pres">
      <dgm:prSet presAssocID="{67125729-A24B-4178-BEEE-8659DDAD8563}" presName="ChildAccent" presStyleLbl="solidFgAcc1" presStyleIdx="3" presStyleCnt="7" custLinFactNeighborX="7853"/>
      <dgm:spPr/>
    </dgm:pt>
    <dgm:pt modelId="{B49CBDCD-9BF2-4A40-8126-B08FBCBAB481}" type="pres">
      <dgm:prSet presAssocID="{67125729-A24B-4178-BEEE-8659DDAD8563}" presName="Child" presStyleLbl="revTx" presStyleIdx="4" presStyleCnt="9" custScaleX="101325" custScaleY="169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93E32-B246-49C6-84A5-86588AA1BD64}" type="pres">
      <dgm:prSet presAssocID="{7F9A7B69-FD0B-454A-BDD6-AAD331443743}" presName="root" presStyleCnt="0">
        <dgm:presLayoutVars>
          <dgm:chMax/>
          <dgm:chPref/>
        </dgm:presLayoutVars>
      </dgm:prSet>
      <dgm:spPr/>
    </dgm:pt>
    <dgm:pt modelId="{84900436-2E25-4FD0-85E0-638099B8B6D5}" type="pres">
      <dgm:prSet presAssocID="{7F9A7B69-FD0B-454A-BDD6-AAD331443743}" presName="rootComposite" presStyleCnt="0">
        <dgm:presLayoutVars/>
      </dgm:prSet>
      <dgm:spPr/>
    </dgm:pt>
    <dgm:pt modelId="{51C5EBB3-5CEF-4481-9AB1-5B252A485794}" type="pres">
      <dgm:prSet presAssocID="{7F9A7B69-FD0B-454A-BDD6-AAD331443743}" presName="ParentAccent" presStyleLbl="alignNode1" presStyleIdx="1" presStyleCnt="2"/>
      <dgm:spPr/>
    </dgm:pt>
    <dgm:pt modelId="{47F5AE6A-44D5-441A-86E6-FEE21DD98AC9}" type="pres">
      <dgm:prSet presAssocID="{7F9A7B69-FD0B-454A-BDD6-AAD331443743}" presName="ParentSmallAccent" presStyleLbl="fgAcc1" presStyleIdx="1" presStyleCnt="2"/>
      <dgm:spPr/>
    </dgm:pt>
    <dgm:pt modelId="{A17C4129-9E2A-40CD-9459-F63A23DA4BD0}" type="pres">
      <dgm:prSet presAssocID="{7F9A7B69-FD0B-454A-BDD6-AAD331443743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BAAD8-115E-4658-8DE5-9055625176B4}" type="pres">
      <dgm:prSet presAssocID="{7F9A7B69-FD0B-454A-BDD6-AAD331443743}" presName="childShape" presStyleCnt="0">
        <dgm:presLayoutVars>
          <dgm:chMax val="0"/>
          <dgm:chPref val="0"/>
        </dgm:presLayoutVars>
      </dgm:prSet>
      <dgm:spPr/>
    </dgm:pt>
    <dgm:pt modelId="{44B44390-07DC-4884-87BF-F6BE8F7FC754}" type="pres">
      <dgm:prSet presAssocID="{08245441-C312-41AD-AC78-8CF1913DE79C}" presName="childComposite" presStyleCnt="0">
        <dgm:presLayoutVars>
          <dgm:chMax val="0"/>
          <dgm:chPref val="0"/>
        </dgm:presLayoutVars>
      </dgm:prSet>
      <dgm:spPr/>
    </dgm:pt>
    <dgm:pt modelId="{23E8357C-E705-443A-9FDA-D5DC988A34C7}" type="pres">
      <dgm:prSet presAssocID="{08245441-C312-41AD-AC78-8CF1913DE79C}" presName="ChildAccent" presStyleLbl="solidFgAcc1" presStyleIdx="4" presStyleCnt="7"/>
      <dgm:spPr/>
    </dgm:pt>
    <dgm:pt modelId="{9A17BBAB-F8DD-4B2D-A0B9-96792393F1DC}" type="pres">
      <dgm:prSet presAssocID="{08245441-C312-41AD-AC78-8CF1913DE79C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236C1-F2CF-4A7E-B6A0-185C3016F92F}" type="pres">
      <dgm:prSet presAssocID="{B36D1173-7592-4287-8DD8-86BF97C90C2F}" presName="childComposite" presStyleCnt="0">
        <dgm:presLayoutVars>
          <dgm:chMax val="0"/>
          <dgm:chPref val="0"/>
        </dgm:presLayoutVars>
      </dgm:prSet>
      <dgm:spPr/>
    </dgm:pt>
    <dgm:pt modelId="{3B6862CB-77EC-4B34-B5C2-1EE129C0E877}" type="pres">
      <dgm:prSet presAssocID="{B36D1173-7592-4287-8DD8-86BF97C90C2F}" presName="ChildAccent" presStyleLbl="solidFgAcc1" presStyleIdx="5" presStyleCnt="7"/>
      <dgm:spPr/>
    </dgm:pt>
    <dgm:pt modelId="{380501FE-6B50-4EDB-B2F0-7A0B5CFEDD4D}" type="pres">
      <dgm:prSet presAssocID="{B36D1173-7592-4287-8DD8-86BF97C90C2F}" presName="Child" presStyleLbl="revTx" presStyleIdx="7" presStyleCnt="9" custScaleX="99133" custScaleY="2281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3665-FD16-45A5-80F3-CAC195F7B0EE}" type="pres">
      <dgm:prSet presAssocID="{CE480964-3EBA-45B0-A299-E8F6A9AB2D20}" presName="childComposite" presStyleCnt="0">
        <dgm:presLayoutVars>
          <dgm:chMax val="0"/>
          <dgm:chPref val="0"/>
        </dgm:presLayoutVars>
      </dgm:prSet>
      <dgm:spPr/>
    </dgm:pt>
    <dgm:pt modelId="{78A3F683-6C94-48BA-8D22-D82069FA6A26}" type="pres">
      <dgm:prSet presAssocID="{CE480964-3EBA-45B0-A299-E8F6A9AB2D20}" presName="ChildAccent" presStyleLbl="solidFgAcc1" presStyleIdx="6" presStyleCnt="7"/>
      <dgm:spPr/>
    </dgm:pt>
    <dgm:pt modelId="{6AC9C983-9853-4385-806D-2CB5DDD3B925}" type="pres">
      <dgm:prSet presAssocID="{CE480964-3EBA-45B0-A299-E8F6A9AB2D20}" presName="Child" presStyleLbl="revTx" presStyleIdx="8" presStyleCnt="9" custLinFactNeighborX="-963" custLinFactNeighborY="-23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61FB7-20F2-4863-B07D-9DEEAA0AA8B5}" type="presOf" srcId="{E84511DB-A847-47A3-A09E-FF65CE58E154}" destId="{EDA4AE4E-D37A-4D75-B868-C491EA799528}" srcOrd="0" destOrd="0" presId="urn:microsoft.com/office/officeart/2008/layout/SquareAccentList"/>
    <dgm:cxn modelId="{1820A81A-998E-4B8C-B2C0-7F33AB703990}" srcId="{0C388B22-B8F5-4CE8-A7BA-C329B7F6A078}" destId="{E84511DB-A847-47A3-A09E-FF65CE58E154}" srcOrd="2" destOrd="0" parTransId="{9BE50D24-97A5-422E-A0CA-21E1FF374F4B}" sibTransId="{BAF6F12B-02AE-4113-B819-D39BEE9DE274}"/>
    <dgm:cxn modelId="{695C14A3-CDA1-4789-B4F4-8424698F14EC}" type="presOf" srcId="{7F9A7B69-FD0B-454A-BDD6-AAD331443743}" destId="{A17C4129-9E2A-40CD-9459-F63A23DA4BD0}" srcOrd="0" destOrd="0" presId="urn:microsoft.com/office/officeart/2008/layout/SquareAccentList"/>
    <dgm:cxn modelId="{41189584-AE71-41E1-BBFC-B7E85A38836C}" type="presOf" srcId="{0C81F43F-980E-466F-9222-DE94792B4708}" destId="{59EF815D-CFB5-4B78-8147-A24D78745365}" srcOrd="0" destOrd="0" presId="urn:microsoft.com/office/officeart/2008/layout/SquareAccentList"/>
    <dgm:cxn modelId="{9E464716-47D1-455B-B3C8-9B0030575038}" srcId="{3480DFDD-B707-4A08-AF8F-EF5332916894}" destId="{7F9A7B69-FD0B-454A-BDD6-AAD331443743}" srcOrd="1" destOrd="0" parTransId="{9718910F-9C12-47FD-B25B-593A25221747}" sibTransId="{C4D38F80-C038-47D4-B0A1-7E04694473B5}"/>
    <dgm:cxn modelId="{4852ABBD-7E14-424E-B32D-78A6A47DFACB}" srcId="{7F9A7B69-FD0B-454A-BDD6-AAD331443743}" destId="{08245441-C312-41AD-AC78-8CF1913DE79C}" srcOrd="0" destOrd="0" parTransId="{D3008974-9726-49A3-88B0-F787D59DE0A1}" sibTransId="{6015D4EB-816D-4956-AEF9-33BD793102F0}"/>
    <dgm:cxn modelId="{5561A1F6-FCDA-4965-83AD-A76DD0F8091E}" type="presOf" srcId="{B36D1173-7592-4287-8DD8-86BF97C90C2F}" destId="{380501FE-6B50-4EDB-B2F0-7A0B5CFEDD4D}" srcOrd="0" destOrd="0" presId="urn:microsoft.com/office/officeart/2008/layout/SquareAccentList"/>
    <dgm:cxn modelId="{C92C0450-16B6-4F71-9A62-443387936751}" type="presOf" srcId="{3480DFDD-B707-4A08-AF8F-EF5332916894}" destId="{AA97B6D5-EFFF-46C5-AC92-9E426925ABCE}" srcOrd="0" destOrd="0" presId="urn:microsoft.com/office/officeart/2008/layout/SquareAccentList"/>
    <dgm:cxn modelId="{D890E562-4EDC-4BE7-82EC-55A95F62856A}" srcId="{7F9A7B69-FD0B-454A-BDD6-AAD331443743}" destId="{CE480964-3EBA-45B0-A299-E8F6A9AB2D20}" srcOrd="2" destOrd="0" parTransId="{C8A2A995-5222-40BC-9208-181271340BBF}" sibTransId="{779A7928-4638-4CEF-8E24-7BBB1FEFA94F}"/>
    <dgm:cxn modelId="{18EA8077-B263-4FE7-BE2E-44297B7A3D96}" srcId="{0C388B22-B8F5-4CE8-A7BA-C329B7F6A078}" destId="{5B27677E-4BEB-4BCE-80A6-9DE3ACC34A12}" srcOrd="1" destOrd="0" parTransId="{65BB5E4F-E502-44DE-83C5-2C057A552E8A}" sibTransId="{6657C7DC-489A-4A63-B644-323212C8AE08}"/>
    <dgm:cxn modelId="{AEA6D7EC-B06A-436F-8057-569CE80E9306}" type="presOf" srcId="{0C388B22-B8F5-4CE8-A7BA-C329B7F6A078}" destId="{6C5C87F4-97A0-4359-AE41-6F3FE7EDD9F2}" srcOrd="0" destOrd="0" presId="urn:microsoft.com/office/officeart/2008/layout/SquareAccentList"/>
    <dgm:cxn modelId="{B7600742-EC06-4EA4-A678-902A90CA06F8}" type="presOf" srcId="{5B27677E-4BEB-4BCE-80A6-9DE3ACC34A12}" destId="{93B73D0C-B473-4A88-9CE8-2A0B2A48BC9C}" srcOrd="0" destOrd="0" presId="urn:microsoft.com/office/officeart/2008/layout/SquareAccentList"/>
    <dgm:cxn modelId="{E8A92BDA-C80F-43C9-B17A-8537DD37AFBF}" type="presOf" srcId="{CE480964-3EBA-45B0-A299-E8F6A9AB2D20}" destId="{6AC9C983-9853-4385-806D-2CB5DDD3B925}" srcOrd="0" destOrd="0" presId="urn:microsoft.com/office/officeart/2008/layout/SquareAccentList"/>
    <dgm:cxn modelId="{CCC81E6E-9142-4930-9915-FE73256D707A}" srcId="{3480DFDD-B707-4A08-AF8F-EF5332916894}" destId="{0C388B22-B8F5-4CE8-A7BA-C329B7F6A078}" srcOrd="0" destOrd="0" parTransId="{CBA75FAC-FB45-494C-AFE7-D7A396AEAFCC}" sibTransId="{984895CB-87F3-40E2-9EDC-A3C3945C3D00}"/>
    <dgm:cxn modelId="{BB5B814E-476A-4803-87F2-8BCB527AA124}" srcId="{0C388B22-B8F5-4CE8-A7BA-C329B7F6A078}" destId="{67125729-A24B-4178-BEEE-8659DDAD8563}" srcOrd="3" destOrd="0" parTransId="{73AF1C5D-E7C4-45AF-9204-AAFEE222BB0E}" sibTransId="{04AD465F-4E9C-4D69-8989-6F50AC4DCCD5}"/>
    <dgm:cxn modelId="{25F216E0-62D1-4787-BB7B-4CC9D48DFC28}" srcId="{0C388B22-B8F5-4CE8-A7BA-C329B7F6A078}" destId="{0C81F43F-980E-466F-9222-DE94792B4708}" srcOrd="0" destOrd="0" parTransId="{F36FDE9D-A3B2-4400-8ECC-7D9352FB80CF}" sibTransId="{9115FAF3-9553-49F7-9C89-C2E2313A5558}"/>
    <dgm:cxn modelId="{F5142B89-DAB9-4794-8F64-7C658FCE1E8E}" srcId="{7F9A7B69-FD0B-454A-BDD6-AAD331443743}" destId="{B36D1173-7592-4287-8DD8-86BF97C90C2F}" srcOrd="1" destOrd="0" parTransId="{CB48A029-96A1-488B-95FD-C5EA197EED62}" sibTransId="{27147746-EB0D-4895-A848-3C25C9F564BB}"/>
    <dgm:cxn modelId="{02C0845B-04E3-4904-A2A8-D558BB313C4B}" type="presOf" srcId="{08245441-C312-41AD-AC78-8CF1913DE79C}" destId="{9A17BBAB-F8DD-4B2D-A0B9-96792393F1DC}" srcOrd="0" destOrd="0" presId="urn:microsoft.com/office/officeart/2008/layout/SquareAccentList"/>
    <dgm:cxn modelId="{31427487-A55F-4B9F-967B-A63723933FFE}" type="presOf" srcId="{67125729-A24B-4178-BEEE-8659DDAD8563}" destId="{B49CBDCD-9BF2-4A40-8126-B08FBCBAB481}" srcOrd="0" destOrd="0" presId="urn:microsoft.com/office/officeart/2008/layout/SquareAccentList"/>
    <dgm:cxn modelId="{66D903A0-96FB-41E3-9136-F443CC482CD1}" type="presParOf" srcId="{AA97B6D5-EFFF-46C5-AC92-9E426925ABCE}" destId="{E246B486-09BC-4A83-8C65-8C81ADFF765B}" srcOrd="0" destOrd="0" presId="urn:microsoft.com/office/officeart/2008/layout/SquareAccentList"/>
    <dgm:cxn modelId="{1EFFED16-83C1-427C-A482-3CF31CB44D33}" type="presParOf" srcId="{E246B486-09BC-4A83-8C65-8C81ADFF765B}" destId="{FE22D92C-B820-42F9-884A-FC30CE7E705D}" srcOrd="0" destOrd="0" presId="urn:microsoft.com/office/officeart/2008/layout/SquareAccentList"/>
    <dgm:cxn modelId="{EFD364E4-A33E-47EC-A48A-CE32573669BC}" type="presParOf" srcId="{FE22D92C-B820-42F9-884A-FC30CE7E705D}" destId="{7CD2B4B5-A23A-4673-A461-F535775CEF97}" srcOrd="0" destOrd="0" presId="urn:microsoft.com/office/officeart/2008/layout/SquareAccentList"/>
    <dgm:cxn modelId="{831EB74C-2ECB-4DE5-A666-636E99DFAAFB}" type="presParOf" srcId="{FE22D92C-B820-42F9-884A-FC30CE7E705D}" destId="{564E667F-9D45-4B90-82A4-48B255C36C01}" srcOrd="1" destOrd="0" presId="urn:microsoft.com/office/officeart/2008/layout/SquareAccentList"/>
    <dgm:cxn modelId="{7951510A-E95E-426C-881B-A910971EB68A}" type="presParOf" srcId="{FE22D92C-B820-42F9-884A-FC30CE7E705D}" destId="{6C5C87F4-97A0-4359-AE41-6F3FE7EDD9F2}" srcOrd="2" destOrd="0" presId="urn:microsoft.com/office/officeart/2008/layout/SquareAccentList"/>
    <dgm:cxn modelId="{9B2A8357-B7B1-415F-B123-4A00C9705359}" type="presParOf" srcId="{E246B486-09BC-4A83-8C65-8C81ADFF765B}" destId="{79D0E7CF-2DD6-4F61-AF0B-8C97A7183B66}" srcOrd="1" destOrd="0" presId="urn:microsoft.com/office/officeart/2008/layout/SquareAccentList"/>
    <dgm:cxn modelId="{F501D5D4-02D7-4ACA-A3CD-62ADFEFEBAE1}" type="presParOf" srcId="{79D0E7CF-2DD6-4F61-AF0B-8C97A7183B66}" destId="{E59B059E-4423-4CE7-A0DB-FFA22775C289}" srcOrd="0" destOrd="0" presId="urn:microsoft.com/office/officeart/2008/layout/SquareAccentList"/>
    <dgm:cxn modelId="{F166EB89-CB7C-44C0-8468-73F9616C4B29}" type="presParOf" srcId="{E59B059E-4423-4CE7-A0DB-FFA22775C289}" destId="{729D29A6-0E51-4BC7-87A1-B0A9AF409BD6}" srcOrd="0" destOrd="0" presId="urn:microsoft.com/office/officeart/2008/layout/SquareAccentList"/>
    <dgm:cxn modelId="{8B9A9E00-88CE-42A3-8E43-F6FCA4FCD2C6}" type="presParOf" srcId="{E59B059E-4423-4CE7-A0DB-FFA22775C289}" destId="{59EF815D-CFB5-4B78-8147-A24D78745365}" srcOrd="1" destOrd="0" presId="urn:microsoft.com/office/officeart/2008/layout/SquareAccentList"/>
    <dgm:cxn modelId="{1A60CFC9-769F-4189-A644-631CF74A6C9D}" type="presParOf" srcId="{79D0E7CF-2DD6-4F61-AF0B-8C97A7183B66}" destId="{C0EF00BC-4E18-40C2-B144-478DA0BD0CC2}" srcOrd="1" destOrd="0" presId="urn:microsoft.com/office/officeart/2008/layout/SquareAccentList"/>
    <dgm:cxn modelId="{4BB9CA34-F48C-49AC-8FC5-B1BCFF09B47A}" type="presParOf" srcId="{C0EF00BC-4E18-40C2-B144-478DA0BD0CC2}" destId="{10DD79A3-8A16-4141-8AE6-17B3DA001599}" srcOrd="0" destOrd="0" presId="urn:microsoft.com/office/officeart/2008/layout/SquareAccentList"/>
    <dgm:cxn modelId="{A40B4C00-4FBB-447A-AEDB-38E51824789D}" type="presParOf" srcId="{C0EF00BC-4E18-40C2-B144-478DA0BD0CC2}" destId="{93B73D0C-B473-4A88-9CE8-2A0B2A48BC9C}" srcOrd="1" destOrd="0" presId="urn:microsoft.com/office/officeart/2008/layout/SquareAccentList"/>
    <dgm:cxn modelId="{BFDF21C9-7F1F-4769-AF30-F301DE1D61CD}" type="presParOf" srcId="{79D0E7CF-2DD6-4F61-AF0B-8C97A7183B66}" destId="{3F58B229-3B3E-48D2-8C75-46CC20F5D776}" srcOrd="2" destOrd="0" presId="urn:microsoft.com/office/officeart/2008/layout/SquareAccentList"/>
    <dgm:cxn modelId="{31502A73-41DA-41C7-AB82-55F30804DB43}" type="presParOf" srcId="{3F58B229-3B3E-48D2-8C75-46CC20F5D776}" destId="{A5796036-DEF7-4F7B-9B1C-63E6A7D8C185}" srcOrd="0" destOrd="0" presId="urn:microsoft.com/office/officeart/2008/layout/SquareAccentList"/>
    <dgm:cxn modelId="{E5E5DDAD-AF1C-4496-903D-D44E685E223A}" type="presParOf" srcId="{3F58B229-3B3E-48D2-8C75-46CC20F5D776}" destId="{EDA4AE4E-D37A-4D75-B868-C491EA799528}" srcOrd="1" destOrd="0" presId="urn:microsoft.com/office/officeart/2008/layout/SquareAccentList"/>
    <dgm:cxn modelId="{63F92DA4-4C62-4EDA-93BE-7B14A74B15B9}" type="presParOf" srcId="{79D0E7CF-2DD6-4F61-AF0B-8C97A7183B66}" destId="{3F1DD1F0-CBBF-4F7B-8FA7-F01A334A21CC}" srcOrd="3" destOrd="0" presId="urn:microsoft.com/office/officeart/2008/layout/SquareAccentList"/>
    <dgm:cxn modelId="{BE3A3EA0-AC76-4823-959A-4711F5B936B4}" type="presParOf" srcId="{3F1DD1F0-CBBF-4F7B-8FA7-F01A334A21CC}" destId="{D287AAB1-D0C0-4F19-ACF8-59B71F1CAEB3}" srcOrd="0" destOrd="0" presId="urn:microsoft.com/office/officeart/2008/layout/SquareAccentList"/>
    <dgm:cxn modelId="{A1DAA8EE-85B8-4BA5-8F6A-7B1B3F720551}" type="presParOf" srcId="{3F1DD1F0-CBBF-4F7B-8FA7-F01A334A21CC}" destId="{B49CBDCD-9BF2-4A40-8126-B08FBCBAB481}" srcOrd="1" destOrd="0" presId="urn:microsoft.com/office/officeart/2008/layout/SquareAccentList"/>
    <dgm:cxn modelId="{5683E751-D157-41EA-9882-2E47660D8FCD}" type="presParOf" srcId="{AA97B6D5-EFFF-46C5-AC92-9E426925ABCE}" destId="{50E93E32-B246-49C6-84A5-86588AA1BD64}" srcOrd="1" destOrd="0" presId="urn:microsoft.com/office/officeart/2008/layout/SquareAccentList"/>
    <dgm:cxn modelId="{2C5FB351-4FB1-4A13-A159-C66F6E80483A}" type="presParOf" srcId="{50E93E32-B246-49C6-84A5-86588AA1BD64}" destId="{84900436-2E25-4FD0-85E0-638099B8B6D5}" srcOrd="0" destOrd="0" presId="urn:microsoft.com/office/officeart/2008/layout/SquareAccentList"/>
    <dgm:cxn modelId="{F4AD04AE-4BBE-45F4-98F5-7222F78EB66A}" type="presParOf" srcId="{84900436-2E25-4FD0-85E0-638099B8B6D5}" destId="{51C5EBB3-5CEF-4481-9AB1-5B252A485794}" srcOrd="0" destOrd="0" presId="urn:microsoft.com/office/officeart/2008/layout/SquareAccentList"/>
    <dgm:cxn modelId="{FBB4CC83-7D68-4861-B20A-503D1DC3EAC7}" type="presParOf" srcId="{84900436-2E25-4FD0-85E0-638099B8B6D5}" destId="{47F5AE6A-44D5-441A-86E6-FEE21DD98AC9}" srcOrd="1" destOrd="0" presId="urn:microsoft.com/office/officeart/2008/layout/SquareAccentList"/>
    <dgm:cxn modelId="{DA15EC38-8CD6-4743-8E3C-9B7B263DA021}" type="presParOf" srcId="{84900436-2E25-4FD0-85E0-638099B8B6D5}" destId="{A17C4129-9E2A-40CD-9459-F63A23DA4BD0}" srcOrd="2" destOrd="0" presId="urn:microsoft.com/office/officeart/2008/layout/SquareAccentList"/>
    <dgm:cxn modelId="{DC86C945-ED53-43C0-BCF8-3AE4F1FB5A21}" type="presParOf" srcId="{50E93E32-B246-49C6-84A5-86588AA1BD64}" destId="{9B7BAAD8-115E-4658-8DE5-9055625176B4}" srcOrd="1" destOrd="0" presId="urn:microsoft.com/office/officeart/2008/layout/SquareAccentList"/>
    <dgm:cxn modelId="{A8897E5E-4CEC-4A12-94F2-19ABC25AFF19}" type="presParOf" srcId="{9B7BAAD8-115E-4658-8DE5-9055625176B4}" destId="{44B44390-07DC-4884-87BF-F6BE8F7FC754}" srcOrd="0" destOrd="0" presId="urn:microsoft.com/office/officeart/2008/layout/SquareAccentList"/>
    <dgm:cxn modelId="{5FE36521-58D4-4B07-8389-0080A44CBF55}" type="presParOf" srcId="{44B44390-07DC-4884-87BF-F6BE8F7FC754}" destId="{23E8357C-E705-443A-9FDA-D5DC988A34C7}" srcOrd="0" destOrd="0" presId="urn:microsoft.com/office/officeart/2008/layout/SquareAccentList"/>
    <dgm:cxn modelId="{86BA6D99-CF63-4CB8-88FE-593BC41D0532}" type="presParOf" srcId="{44B44390-07DC-4884-87BF-F6BE8F7FC754}" destId="{9A17BBAB-F8DD-4B2D-A0B9-96792393F1DC}" srcOrd="1" destOrd="0" presId="urn:microsoft.com/office/officeart/2008/layout/SquareAccentList"/>
    <dgm:cxn modelId="{0A0B279E-8345-4267-8D67-70B03256495B}" type="presParOf" srcId="{9B7BAAD8-115E-4658-8DE5-9055625176B4}" destId="{250236C1-F2CF-4A7E-B6A0-185C3016F92F}" srcOrd="1" destOrd="0" presId="urn:microsoft.com/office/officeart/2008/layout/SquareAccentList"/>
    <dgm:cxn modelId="{A98698E2-D740-4B82-B162-120A110AA9D7}" type="presParOf" srcId="{250236C1-F2CF-4A7E-B6A0-185C3016F92F}" destId="{3B6862CB-77EC-4B34-B5C2-1EE129C0E877}" srcOrd="0" destOrd="0" presId="urn:microsoft.com/office/officeart/2008/layout/SquareAccentList"/>
    <dgm:cxn modelId="{985FB3EC-C232-43C7-AE18-4F8B8DBC4793}" type="presParOf" srcId="{250236C1-F2CF-4A7E-B6A0-185C3016F92F}" destId="{380501FE-6B50-4EDB-B2F0-7A0B5CFEDD4D}" srcOrd="1" destOrd="0" presId="urn:microsoft.com/office/officeart/2008/layout/SquareAccentList"/>
    <dgm:cxn modelId="{9D332A68-9AEE-4800-B432-D1A51F70E13B}" type="presParOf" srcId="{9B7BAAD8-115E-4658-8DE5-9055625176B4}" destId="{4ACE3665-FD16-45A5-80F3-CAC195F7B0EE}" srcOrd="2" destOrd="0" presId="urn:microsoft.com/office/officeart/2008/layout/SquareAccentList"/>
    <dgm:cxn modelId="{B502ED1D-E6F0-4CB9-9DBD-8BE73042B4F3}" type="presParOf" srcId="{4ACE3665-FD16-45A5-80F3-CAC195F7B0EE}" destId="{78A3F683-6C94-48BA-8D22-D82069FA6A26}" srcOrd="0" destOrd="0" presId="urn:microsoft.com/office/officeart/2008/layout/SquareAccentList"/>
    <dgm:cxn modelId="{64BC6A2F-59FF-430B-B9BF-8137FC673969}" type="presParOf" srcId="{4ACE3665-FD16-45A5-80F3-CAC195F7B0EE}" destId="{6AC9C983-9853-4385-806D-2CB5DDD3B92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C998F-B9E0-E64B-91B4-A6D2BED60877}">
      <dsp:nvSpPr>
        <dsp:cNvPr id="0" name=""/>
        <dsp:cNvSpPr/>
      </dsp:nvSpPr>
      <dsp:spPr>
        <a:xfrm>
          <a:off x="1045514" y="309009"/>
          <a:ext cx="4204339" cy="33705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A26992-C1BF-BA40-AFAC-DDBA46F630FF}">
      <dsp:nvSpPr>
        <dsp:cNvPr id="0" name=""/>
        <dsp:cNvSpPr/>
      </dsp:nvSpPr>
      <dsp:spPr>
        <a:xfrm>
          <a:off x="700467" y="394281"/>
          <a:ext cx="2434318" cy="20045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Garamond" charset="0"/>
              <a:cs typeface="Arial" charset="0"/>
            </a:rPr>
            <a:t>Endocarditis, irrespective of the underlying cardiac condition,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Garamond" charset="0"/>
              <a:cs typeface="Arial" charset="0"/>
            </a:rPr>
            <a:t>is a serious, life-threatening disease that was always fatal in the </a:t>
          </a:r>
          <a:r>
            <a:rPr lang="en-US" sz="1800" b="0" kern="1200" dirty="0" err="1" smtClean="0">
              <a:latin typeface="Garamond" charset="0"/>
              <a:cs typeface="Arial" charset="0"/>
            </a:rPr>
            <a:t>preantibiotic</a:t>
          </a:r>
          <a:r>
            <a:rPr lang="en-US" sz="1800" b="0" kern="1200" dirty="0" smtClean="0">
              <a:latin typeface="Garamond" charset="0"/>
              <a:cs typeface="Arial" charset="0"/>
            </a:rPr>
            <a:t> era</a:t>
          </a:r>
          <a:r>
            <a:rPr lang="en-US" sz="1050" b="0" kern="1200" dirty="0" smtClean="0">
              <a:solidFill>
                <a:schemeClr val="accent4">
                  <a:lumMod val="50000"/>
                </a:schemeClr>
              </a:solidFill>
              <a:latin typeface="Garamond" charset="0"/>
              <a:cs typeface="Arial" charset="0"/>
            </a:rPr>
            <a:t>1</a:t>
          </a:r>
          <a:r>
            <a:rPr lang="en-US" sz="1800" b="0" kern="1200" dirty="0" smtClean="0">
              <a:latin typeface="Garamond" charset="0"/>
              <a:cs typeface="Arial" charset="0"/>
            </a:rPr>
            <a:t>. </a:t>
          </a:r>
          <a:endParaRPr lang="en-US" sz="1800" b="0" kern="1200" dirty="0"/>
        </a:p>
      </dsp:txBody>
      <dsp:txXfrm>
        <a:off x="798321" y="492135"/>
        <a:ext cx="2238610" cy="1808840"/>
      </dsp:txXfrm>
    </dsp:sp>
    <dsp:sp modelId="{703517B9-1C00-C046-80F7-5CE4C593FB45}">
      <dsp:nvSpPr>
        <dsp:cNvPr id="0" name=""/>
        <dsp:cNvSpPr/>
      </dsp:nvSpPr>
      <dsp:spPr>
        <a:xfrm>
          <a:off x="3222556" y="390693"/>
          <a:ext cx="2400563" cy="1967623"/>
        </a:xfrm>
        <a:prstGeom prst="roundRect">
          <a:avLst/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charset="0"/>
              <a:cs typeface="Arial" charset="0"/>
            </a:rPr>
            <a:t>Early recognition and management of complications of IE</a:t>
          </a:r>
          <a:endParaRPr lang="en-US" sz="1800" kern="1200" dirty="0"/>
        </a:p>
      </dsp:txBody>
      <dsp:txXfrm>
        <a:off x="3318607" y="486744"/>
        <a:ext cx="2208461" cy="1775521"/>
      </dsp:txXfrm>
    </dsp:sp>
    <dsp:sp modelId="{25B0B73C-4865-334F-9EFA-AC49B1315B04}">
      <dsp:nvSpPr>
        <dsp:cNvPr id="0" name=""/>
        <dsp:cNvSpPr/>
      </dsp:nvSpPr>
      <dsp:spPr>
        <a:xfrm>
          <a:off x="619625" y="2517969"/>
          <a:ext cx="2423850" cy="1894088"/>
        </a:xfrm>
        <a:prstGeom prst="roundRect">
          <a:avLst/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charset="0"/>
              <a:cs typeface="Arial" charset="0"/>
            </a:rPr>
            <a:t>Advances in antimicrobial therapy</a:t>
          </a:r>
          <a:endParaRPr lang="en-US" sz="1800" kern="1200" dirty="0"/>
        </a:p>
      </dsp:txBody>
      <dsp:txXfrm>
        <a:off x="712087" y="2610431"/>
        <a:ext cx="2238926" cy="1709164"/>
      </dsp:txXfrm>
    </dsp:sp>
    <dsp:sp modelId="{83E0BE6D-3B4B-E248-ADF6-F6872C6AE1BE}">
      <dsp:nvSpPr>
        <dsp:cNvPr id="0" name=""/>
        <dsp:cNvSpPr/>
      </dsp:nvSpPr>
      <dsp:spPr>
        <a:xfrm>
          <a:off x="3198520" y="2459351"/>
          <a:ext cx="2432611" cy="2006603"/>
        </a:xfrm>
        <a:prstGeom prst="roundRect">
          <a:avLst/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charset="0"/>
              <a:cs typeface="Arial" charset="0"/>
            </a:rPr>
            <a:t>Improved surgical technology have reduced the morbidity and mortality (death) of IE. </a:t>
          </a:r>
          <a:endParaRPr lang="en-US" sz="1800" kern="1200" dirty="0"/>
        </a:p>
      </dsp:txBody>
      <dsp:txXfrm>
        <a:off x="3296474" y="2557305"/>
        <a:ext cx="2236703" cy="181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B896D-56A6-6046-ADDC-18BD629EB78E}">
      <dsp:nvSpPr>
        <dsp:cNvPr id="0" name=""/>
        <dsp:cNvSpPr/>
      </dsp:nvSpPr>
      <dsp:spPr>
        <a:xfrm>
          <a:off x="1863943" y="2264458"/>
          <a:ext cx="963274" cy="45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407"/>
              </a:lnTo>
              <a:lnTo>
                <a:pt x="963274" y="312407"/>
              </a:lnTo>
              <a:lnTo>
                <a:pt x="963274" y="4584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102E6-7B8B-E549-AFAF-F91CBE1ACDF3}">
      <dsp:nvSpPr>
        <dsp:cNvPr id="0" name=""/>
        <dsp:cNvSpPr/>
      </dsp:nvSpPr>
      <dsp:spPr>
        <a:xfrm>
          <a:off x="900669" y="2264458"/>
          <a:ext cx="963274" cy="458430"/>
        </a:xfrm>
        <a:custGeom>
          <a:avLst/>
          <a:gdLst/>
          <a:ahLst/>
          <a:cxnLst/>
          <a:rect l="0" t="0" r="0" b="0"/>
          <a:pathLst>
            <a:path>
              <a:moveTo>
                <a:pt x="963274" y="0"/>
              </a:moveTo>
              <a:lnTo>
                <a:pt x="963274" y="312407"/>
              </a:lnTo>
              <a:lnTo>
                <a:pt x="0" y="312407"/>
              </a:lnTo>
              <a:lnTo>
                <a:pt x="0" y="45843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47FBD-26BD-5B44-92FD-D14085C3BC00}">
      <dsp:nvSpPr>
        <dsp:cNvPr id="0" name=""/>
        <dsp:cNvSpPr/>
      </dsp:nvSpPr>
      <dsp:spPr>
        <a:xfrm>
          <a:off x="855794" y="897"/>
          <a:ext cx="2016297" cy="2263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31BD1B-980E-4B4D-9991-A87717EDF56B}">
      <dsp:nvSpPr>
        <dsp:cNvPr id="0" name=""/>
        <dsp:cNvSpPr/>
      </dsp:nvSpPr>
      <dsp:spPr>
        <a:xfrm>
          <a:off x="1030935" y="167280"/>
          <a:ext cx="2016297" cy="2263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Garamond" charset="0"/>
              <a:cs typeface="Arial" charset="0"/>
            </a:rPr>
            <a:t>Numerous comorbid factors, may complicate IE such as</a:t>
          </a:r>
          <a:endParaRPr lang="en-US" sz="1800" kern="1200" dirty="0"/>
        </a:p>
      </dsp:txBody>
      <dsp:txXfrm>
        <a:off x="1089990" y="226335"/>
        <a:ext cx="1898187" cy="2145451"/>
      </dsp:txXfrm>
    </dsp:sp>
    <dsp:sp modelId="{C70519BF-ECDD-DC46-BFD0-66FDAAAAC6B6}">
      <dsp:nvSpPr>
        <dsp:cNvPr id="0" name=""/>
        <dsp:cNvSpPr/>
      </dsp:nvSpPr>
      <dsp:spPr>
        <a:xfrm>
          <a:off x="112536" y="2722889"/>
          <a:ext cx="1576266" cy="18872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D87B4B-A13F-764B-97F8-8B19FD4A3B6B}">
      <dsp:nvSpPr>
        <dsp:cNvPr id="0" name=""/>
        <dsp:cNvSpPr/>
      </dsp:nvSpPr>
      <dsp:spPr>
        <a:xfrm>
          <a:off x="287676" y="2889273"/>
          <a:ext cx="1576266" cy="1887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aramond" charset="0"/>
              <a:cs typeface="Arial" charset="0"/>
            </a:rPr>
            <a:t>older age and diabetes mellitus</a:t>
          </a:r>
          <a:endParaRPr lang="en-US" sz="1600" kern="1200" dirty="0"/>
        </a:p>
      </dsp:txBody>
      <dsp:txXfrm>
        <a:off x="333843" y="2935440"/>
        <a:ext cx="1483932" cy="1794918"/>
      </dsp:txXfrm>
    </dsp:sp>
    <dsp:sp modelId="{B04A1766-0075-AA44-B8EC-280F4C23B7F7}">
      <dsp:nvSpPr>
        <dsp:cNvPr id="0" name=""/>
        <dsp:cNvSpPr/>
      </dsp:nvSpPr>
      <dsp:spPr>
        <a:xfrm>
          <a:off x="2039084" y="2722889"/>
          <a:ext cx="1576266" cy="1749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5AC71B-F826-674F-836B-16F10808FD04}">
      <dsp:nvSpPr>
        <dsp:cNvPr id="0" name=""/>
        <dsp:cNvSpPr/>
      </dsp:nvSpPr>
      <dsp:spPr>
        <a:xfrm>
          <a:off x="2214225" y="2889273"/>
          <a:ext cx="1576266" cy="17490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aramond" charset="0"/>
              <a:cs typeface="Arial" charset="0"/>
            </a:rPr>
            <a:t>immunosuppressive conditions or therapy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aramond" charset="0"/>
              <a:cs typeface="Arial" charset="0"/>
            </a:rPr>
            <a:t>dialysis.</a:t>
          </a:r>
          <a:endParaRPr lang="en-US" sz="1600" kern="1200" dirty="0"/>
        </a:p>
      </dsp:txBody>
      <dsp:txXfrm>
        <a:off x="2260392" y="2935440"/>
        <a:ext cx="1483932" cy="1656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A3C3D-2D35-754D-A1EA-885D2745CFB1}">
      <dsp:nvSpPr>
        <dsp:cNvPr id="0" name=""/>
        <dsp:cNvSpPr/>
      </dsp:nvSpPr>
      <dsp:spPr>
        <a:xfrm>
          <a:off x="2440" y="364767"/>
          <a:ext cx="2257347" cy="90195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Acute Infective Endocarditis </a:t>
          </a:r>
          <a:endParaRPr lang="en-US" sz="1900" kern="1200" dirty="0"/>
        </a:p>
      </dsp:txBody>
      <dsp:txXfrm>
        <a:off x="28857" y="391184"/>
        <a:ext cx="2204513" cy="849116"/>
      </dsp:txXfrm>
    </dsp:sp>
    <dsp:sp modelId="{22228C67-3D8C-894D-9C03-CB81DEECD2C7}">
      <dsp:nvSpPr>
        <dsp:cNvPr id="0" name=""/>
        <dsp:cNvSpPr/>
      </dsp:nvSpPr>
      <dsp:spPr>
        <a:xfrm>
          <a:off x="228175" y="1266717"/>
          <a:ext cx="225734" cy="18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213"/>
              </a:lnTo>
              <a:lnTo>
                <a:pt x="225734" y="1813213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4BFD8-9F76-8646-A9C9-8BBF351A61A7}">
      <dsp:nvSpPr>
        <dsp:cNvPr id="0" name=""/>
        <dsp:cNvSpPr/>
      </dsp:nvSpPr>
      <dsp:spPr>
        <a:xfrm>
          <a:off x="453910" y="1492205"/>
          <a:ext cx="1916002" cy="3175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smtClean="0"/>
            <a:t>Affects normal heart valves.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smtClean="0"/>
            <a:t>Rapidly destructive.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smtClean="0"/>
            <a:t>Metastatic foci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smtClean="0"/>
            <a:t>Commonly Staph.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smtClean="0"/>
            <a:t>If not treated, usually fatal within 6 weeks.</a:t>
          </a:r>
          <a:endParaRPr lang="en-US" sz="1700" kern="1200" dirty="0"/>
        </a:p>
      </dsp:txBody>
      <dsp:txXfrm>
        <a:off x="510028" y="1548323"/>
        <a:ext cx="1803766" cy="3063216"/>
      </dsp:txXfrm>
    </dsp:sp>
    <dsp:sp modelId="{ABD22BDE-0247-2A4B-ABB9-B176B63B940A}">
      <dsp:nvSpPr>
        <dsp:cNvPr id="0" name=""/>
        <dsp:cNvSpPr/>
      </dsp:nvSpPr>
      <dsp:spPr>
        <a:xfrm>
          <a:off x="2710763" y="364767"/>
          <a:ext cx="2176027" cy="90195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59505"/>
            <a:satOff val="-82260"/>
            <a:lumOff val="440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Subacute Infective Endocarditis </a:t>
          </a:r>
          <a:endParaRPr lang="en-US" sz="1900" kern="1200" dirty="0"/>
        </a:p>
      </dsp:txBody>
      <dsp:txXfrm>
        <a:off x="2737180" y="391184"/>
        <a:ext cx="2123193" cy="849116"/>
      </dsp:txXfrm>
    </dsp:sp>
    <dsp:sp modelId="{BAB32FC7-9AA6-A14A-A7A2-E816E35BBCAF}">
      <dsp:nvSpPr>
        <dsp:cNvPr id="0" name=""/>
        <dsp:cNvSpPr/>
      </dsp:nvSpPr>
      <dsp:spPr>
        <a:xfrm>
          <a:off x="2928366" y="1266717"/>
          <a:ext cx="217602" cy="1909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9708"/>
              </a:lnTo>
              <a:lnTo>
                <a:pt x="217602" y="1909708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46A09-5158-804F-973D-83301138264E}">
      <dsp:nvSpPr>
        <dsp:cNvPr id="0" name=""/>
        <dsp:cNvSpPr/>
      </dsp:nvSpPr>
      <dsp:spPr>
        <a:xfrm>
          <a:off x="3145969" y="1492205"/>
          <a:ext cx="1898569" cy="3368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759505"/>
              <a:satOff val="-82260"/>
              <a:lumOff val="440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dirty="0" smtClean="0"/>
            <a:t>Often affects damaged heart valves.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dirty="0" smtClean="0"/>
            <a:t>Indolent( </a:t>
          </a:r>
          <a:r>
            <a:rPr lang="en-US" sz="1400" kern="1200" dirty="0" smtClean="0"/>
            <a:t>causing little or no pain</a:t>
          </a:r>
          <a:r>
            <a:rPr lang="en-US" sz="1700" kern="1200" dirty="0" smtClean="0"/>
            <a:t>) nature.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Wingdings"/>
              <a:ea typeface="Wingdings"/>
              <a:cs typeface="Wingdings"/>
              <a:sym typeface="Wingdings"/>
            </a:rPr>
            <a:t></a:t>
          </a:r>
          <a:r>
            <a:rPr lang="en-US" sz="1700" kern="1200" dirty="0" smtClean="0"/>
            <a:t>If not treated, usually fatal by one year.</a:t>
          </a:r>
          <a:endParaRPr lang="en-US" sz="1700" kern="1200" dirty="0"/>
        </a:p>
      </dsp:txBody>
      <dsp:txXfrm>
        <a:off x="3201576" y="1547812"/>
        <a:ext cx="1787355" cy="3257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BFA7F-121D-7D42-AAA4-0D3E72E1DE4A}">
      <dsp:nvSpPr>
        <dsp:cNvPr id="0" name=""/>
        <dsp:cNvSpPr/>
      </dsp:nvSpPr>
      <dsp:spPr>
        <a:xfrm>
          <a:off x="4041934" y="2238177"/>
          <a:ext cx="1733740" cy="12313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1"/>
              </a:solidFill>
              <a:latin typeface="Garamond" charset="0"/>
              <a:cs typeface="Arial" charset="0"/>
            </a:rPr>
            <a:t>SOURCES  OF INFECTION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4102045" y="2298288"/>
        <a:ext cx="1613518" cy="1111167"/>
      </dsp:txXfrm>
    </dsp:sp>
    <dsp:sp modelId="{9C4ED09A-161E-B844-8791-35C42B8D11D7}">
      <dsp:nvSpPr>
        <dsp:cNvPr id="0" name=""/>
        <dsp:cNvSpPr/>
      </dsp:nvSpPr>
      <dsp:spPr>
        <a:xfrm rot="16200000">
          <a:off x="4432481" y="1761853"/>
          <a:ext cx="9526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2647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24660-30FF-F24A-BAFD-EABC1E3CB5C0}">
      <dsp:nvSpPr>
        <dsp:cNvPr id="0" name=""/>
        <dsp:cNvSpPr/>
      </dsp:nvSpPr>
      <dsp:spPr>
        <a:xfrm>
          <a:off x="4328002" y="-194322"/>
          <a:ext cx="1161606" cy="1479851"/>
        </a:xfrm>
        <a:prstGeom prst="roundRect">
          <a:avLst/>
        </a:prstGeom>
        <a:gradFill rotWithShape="0">
          <a:gsLst>
            <a:gs pos="0">
              <a:schemeClr val="accent2">
                <a:hueOff val="-1459072"/>
                <a:satOff val="-1317"/>
                <a:lumOff val="-294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1459072"/>
                <a:satOff val="-1317"/>
                <a:lumOff val="-294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latin typeface="Garamond" charset="0"/>
              <a:cs typeface="Arial" charset="0"/>
            </a:rPr>
            <a:t>Dental extraction and other dental procedures</a:t>
          </a:r>
          <a:endParaRPr lang="en-US" sz="1700" kern="1200" dirty="0"/>
        </a:p>
      </dsp:txBody>
      <dsp:txXfrm>
        <a:off x="4384707" y="-137617"/>
        <a:ext cx="1048196" cy="1366441"/>
      </dsp:txXfrm>
    </dsp:sp>
    <dsp:sp modelId="{B60E2DB4-C438-F14E-A471-00D306C92315}">
      <dsp:nvSpPr>
        <dsp:cNvPr id="0" name=""/>
        <dsp:cNvSpPr/>
      </dsp:nvSpPr>
      <dsp:spPr>
        <a:xfrm rot="19800000">
          <a:off x="5733028" y="2194224"/>
          <a:ext cx="636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638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988CF-CD6D-2745-92B2-832C8C886E10}">
      <dsp:nvSpPr>
        <dsp:cNvPr id="0" name=""/>
        <dsp:cNvSpPr/>
      </dsp:nvSpPr>
      <dsp:spPr>
        <a:xfrm>
          <a:off x="6327020" y="905744"/>
          <a:ext cx="1161606" cy="1587985"/>
        </a:xfrm>
        <a:prstGeom prst="roundRect">
          <a:avLst/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Garamond" charset="0"/>
              <a:cs typeface="Arial" charset="0"/>
            </a:rPr>
            <a:t>Cardiac  surgery ( prosthetic valves)</a:t>
          </a:r>
          <a:endParaRPr lang="en-US" sz="1900" kern="1200" dirty="0"/>
        </a:p>
      </dsp:txBody>
      <dsp:txXfrm>
        <a:off x="6383725" y="962449"/>
        <a:ext cx="1048196" cy="1474575"/>
      </dsp:txXfrm>
    </dsp:sp>
    <dsp:sp modelId="{65F98E7B-CF10-D24B-A1F2-F0E8E028C5C8}">
      <dsp:nvSpPr>
        <dsp:cNvPr id="0" name=""/>
        <dsp:cNvSpPr/>
      </dsp:nvSpPr>
      <dsp:spPr>
        <a:xfrm rot="1800000">
          <a:off x="5733028" y="3513519"/>
          <a:ext cx="636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638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ED176-CAEC-914B-9435-BCD79D9C218D}">
      <dsp:nvSpPr>
        <dsp:cNvPr id="0" name=""/>
        <dsp:cNvSpPr/>
      </dsp:nvSpPr>
      <dsp:spPr>
        <a:xfrm>
          <a:off x="6327020" y="3198610"/>
          <a:ext cx="1161606" cy="1618791"/>
        </a:xfrm>
        <a:prstGeom prst="roundRect">
          <a:avLst/>
        </a:prstGeom>
        <a:gradFill rotWithShape="0">
          <a:gsLst>
            <a:gs pos="0">
              <a:schemeClr val="accent2">
                <a:hueOff val="-4377215"/>
                <a:satOff val="-3950"/>
                <a:lumOff val="-881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4377215"/>
                <a:satOff val="-3950"/>
                <a:lumOff val="-881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charset="0"/>
              <a:cs typeface="Arial" charset="0"/>
            </a:rPr>
            <a:t>Intravenous medication</a:t>
          </a:r>
          <a:endParaRPr lang="en-US" sz="1600" kern="1200" dirty="0"/>
        </a:p>
      </dsp:txBody>
      <dsp:txXfrm>
        <a:off x="6383725" y="3255315"/>
        <a:ext cx="1048196" cy="1505381"/>
      </dsp:txXfrm>
    </dsp:sp>
    <dsp:sp modelId="{24490642-2360-C04A-848D-A98EEF554985}">
      <dsp:nvSpPr>
        <dsp:cNvPr id="0" name=""/>
        <dsp:cNvSpPr/>
      </dsp:nvSpPr>
      <dsp:spPr>
        <a:xfrm rot="5400000">
          <a:off x="4468177" y="3910194"/>
          <a:ext cx="8812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1255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9C4FD-7753-6948-81ED-DF25D52C4D6B}">
      <dsp:nvSpPr>
        <dsp:cNvPr id="0" name=""/>
        <dsp:cNvSpPr/>
      </dsp:nvSpPr>
      <dsp:spPr>
        <a:xfrm>
          <a:off x="4328002" y="4350821"/>
          <a:ext cx="1161606" cy="1622636"/>
        </a:xfrm>
        <a:prstGeom prst="roundRect">
          <a:avLst/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charset="0"/>
              <a:cs typeface="Arial" charset="0"/>
            </a:rPr>
            <a:t>Intravenous Drug  addiction</a:t>
          </a:r>
          <a:endParaRPr lang="en-US" sz="1600" kern="1200" dirty="0"/>
        </a:p>
      </dsp:txBody>
      <dsp:txXfrm>
        <a:off x="4384707" y="4407526"/>
        <a:ext cx="1048196" cy="1509226"/>
      </dsp:txXfrm>
    </dsp:sp>
    <dsp:sp modelId="{54B55991-4F3B-BC4F-A72E-5599225EDBEA}">
      <dsp:nvSpPr>
        <dsp:cNvPr id="0" name=""/>
        <dsp:cNvSpPr/>
      </dsp:nvSpPr>
      <dsp:spPr>
        <a:xfrm rot="9000000">
          <a:off x="3447942" y="3513519"/>
          <a:ext cx="6366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638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CF7FF-2EDA-3E4A-B280-C45CC98D6217}">
      <dsp:nvSpPr>
        <dsp:cNvPr id="0" name=""/>
        <dsp:cNvSpPr/>
      </dsp:nvSpPr>
      <dsp:spPr>
        <a:xfrm>
          <a:off x="2328983" y="3215209"/>
          <a:ext cx="1161606" cy="1585592"/>
        </a:xfrm>
        <a:prstGeom prst="roundRect">
          <a:avLst/>
        </a:prstGeom>
        <a:gradFill rotWithShape="0">
          <a:gsLst>
            <a:gs pos="0">
              <a:schemeClr val="accent2">
                <a:hueOff val="-7295359"/>
                <a:satOff val="-6583"/>
                <a:lumOff val="-1468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7295359"/>
                <a:satOff val="-6583"/>
                <a:lumOff val="-1468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charset="0"/>
              <a:cs typeface="Arial" charset="0"/>
            </a:rPr>
            <a:t>Intracardiac or intravenous catheters</a:t>
          </a:r>
          <a:endParaRPr lang="en-US" sz="1600" kern="1200" dirty="0"/>
        </a:p>
      </dsp:txBody>
      <dsp:txXfrm>
        <a:off x="2385688" y="3271914"/>
        <a:ext cx="1048196" cy="1472182"/>
      </dsp:txXfrm>
    </dsp:sp>
    <dsp:sp modelId="{151376E2-9D1F-2946-A564-4703C935E6F5}">
      <dsp:nvSpPr>
        <dsp:cNvPr id="0" name=""/>
        <dsp:cNvSpPr/>
      </dsp:nvSpPr>
      <dsp:spPr>
        <a:xfrm rot="12600000">
          <a:off x="3499459" y="2208028"/>
          <a:ext cx="581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423" y="0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A4E3C-90A1-2244-B69C-9180E31FF615}">
      <dsp:nvSpPr>
        <dsp:cNvPr id="0" name=""/>
        <dsp:cNvSpPr/>
      </dsp:nvSpPr>
      <dsp:spPr>
        <a:xfrm>
          <a:off x="2281165" y="872552"/>
          <a:ext cx="1257241" cy="1654371"/>
        </a:xfrm>
        <a:prstGeom prst="roundRect">
          <a:avLst/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Garamond" charset="0"/>
              <a:cs typeface="Arial" charset="0"/>
            </a:rPr>
            <a:t>Obstetric or gynaecologic procedures </a:t>
          </a:r>
          <a:endParaRPr lang="en-US" sz="1600" kern="1200" dirty="0"/>
        </a:p>
      </dsp:txBody>
      <dsp:txXfrm>
        <a:off x="2342538" y="933925"/>
        <a:ext cx="1134495" cy="1531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717D5-B40F-44AC-AFC7-2A72F77899DF}">
      <dsp:nvSpPr>
        <dsp:cNvPr id="0" name=""/>
        <dsp:cNvSpPr/>
      </dsp:nvSpPr>
      <dsp:spPr>
        <a:xfrm rot="5400000">
          <a:off x="6680144" y="-2749396"/>
          <a:ext cx="1004833" cy="676005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Most common cause of </a:t>
          </a:r>
          <a:r>
            <a:rPr lang="en-US" sz="1200" b="1" kern="1200" dirty="0" err="1"/>
            <a:t>subacute</a:t>
          </a:r>
          <a:r>
            <a:rPr lang="en-US" sz="1200" b="1" kern="1200" dirty="0"/>
            <a:t> bacterial endocarditis (SBE)</a:t>
          </a:r>
          <a:endParaRPr lang="x-none" sz="1200" b="1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/>
            <a:t>α - </a:t>
          </a:r>
          <a:r>
            <a:rPr lang="en-US" sz="1200" b="1" kern="1200"/>
            <a:t>hemolytic</a:t>
          </a:r>
          <a:endParaRPr lang="x-none" sz="1200" b="1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/>
            <a:t>produces a polysaccharide (glucagons) which makes it sticky and so adhere to the endocardium</a:t>
          </a:r>
          <a:endParaRPr lang="x-none" sz="1200" b="1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/>
            <a:t>examples : </a:t>
          </a:r>
          <a:r>
            <a:rPr lang="en-GB" sz="1200" b="1" kern="1200" dirty="0" smtClean="0"/>
            <a:t>Streptococcus  mutans </a:t>
          </a:r>
          <a:r>
            <a:rPr lang="en-US" sz="1200" b="1" kern="1200" dirty="0" smtClean="0"/>
            <a:t>, </a:t>
          </a:r>
          <a:r>
            <a:rPr lang="en-GB" sz="1200" b="1" kern="1200" dirty="0" smtClean="0"/>
            <a:t>Streptococcus  sanguis</a:t>
          </a:r>
          <a:endParaRPr lang="x-none" sz="1200" b="1" kern="1200" dirty="0"/>
        </a:p>
      </dsp:txBody>
      <dsp:txXfrm rot="-5400000">
        <a:off x="3802532" y="177268"/>
        <a:ext cx="6711005" cy="906729"/>
      </dsp:txXfrm>
    </dsp:sp>
    <dsp:sp modelId="{06CBA8C7-48D1-4BC7-A593-730E07BFB31D}">
      <dsp:nvSpPr>
        <dsp:cNvPr id="0" name=""/>
        <dsp:cNvSpPr/>
      </dsp:nvSpPr>
      <dsp:spPr>
        <a:xfrm>
          <a:off x="0" y="2611"/>
          <a:ext cx="3802532" cy="1256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bg1"/>
              </a:solidFill>
            </a:rPr>
            <a:t>Viridians  streptococci</a:t>
          </a:r>
          <a:endParaRPr lang="x-none" sz="3200" b="1" kern="1200" dirty="0">
            <a:solidFill>
              <a:schemeClr val="bg1"/>
            </a:solidFill>
          </a:endParaRPr>
        </a:p>
      </dsp:txBody>
      <dsp:txXfrm>
        <a:off x="61315" y="63926"/>
        <a:ext cx="3679902" cy="1133411"/>
      </dsp:txXfrm>
    </dsp:sp>
    <dsp:sp modelId="{71269066-E009-4DF3-BDB3-74A258CB37DA}">
      <dsp:nvSpPr>
        <dsp:cNvPr id="0" name=""/>
        <dsp:cNvSpPr/>
      </dsp:nvSpPr>
      <dsp:spPr>
        <a:xfrm rot="5400000">
          <a:off x="6680144" y="-1430552"/>
          <a:ext cx="1004833" cy="6760057"/>
        </a:xfrm>
        <a:prstGeom prst="round2SameRect">
          <a:avLst/>
        </a:prstGeom>
        <a:solidFill>
          <a:schemeClr val="accent2">
            <a:tint val="40000"/>
            <a:alpha val="90000"/>
            <a:hueOff val="-3277816"/>
            <a:satOff val="-1922"/>
            <a:lumOff val="-23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277816"/>
              <a:satOff val="-1922"/>
              <a:lumOff val="-2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 smtClean="0"/>
            <a:t>Acute endocarditis iv drug </a:t>
          </a:r>
          <a:endParaRPr lang="x-none" sz="2000" b="0" kern="1200" dirty="0"/>
        </a:p>
      </dsp:txBody>
      <dsp:txXfrm rot="-5400000">
        <a:off x="3802532" y="1496112"/>
        <a:ext cx="6711005" cy="906729"/>
      </dsp:txXfrm>
    </dsp:sp>
    <dsp:sp modelId="{8A5FF8F7-7E19-444A-8939-25471C4B2431}">
      <dsp:nvSpPr>
        <dsp:cNvPr id="0" name=""/>
        <dsp:cNvSpPr/>
      </dsp:nvSpPr>
      <dsp:spPr>
        <a:xfrm>
          <a:off x="0" y="1321455"/>
          <a:ext cx="3802532" cy="1256041"/>
        </a:xfrm>
        <a:prstGeom prst="roundRect">
          <a:avLst/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bg1"/>
              </a:solidFill>
            </a:rPr>
            <a:t>Staphylococcus  aureus </a:t>
          </a:r>
          <a:endParaRPr lang="x-none" sz="3200" b="1" kern="1200" dirty="0">
            <a:solidFill>
              <a:schemeClr val="bg1"/>
            </a:solidFill>
          </a:endParaRPr>
        </a:p>
      </dsp:txBody>
      <dsp:txXfrm>
        <a:off x="61315" y="1382770"/>
        <a:ext cx="3679902" cy="1133411"/>
      </dsp:txXfrm>
    </dsp:sp>
    <dsp:sp modelId="{F47B2D83-2AAE-4AE8-A655-8192D0CC1D8A}">
      <dsp:nvSpPr>
        <dsp:cNvPr id="0" name=""/>
        <dsp:cNvSpPr/>
      </dsp:nvSpPr>
      <dsp:spPr>
        <a:xfrm rot="5400000">
          <a:off x="6680144" y="-111708"/>
          <a:ext cx="1004833" cy="6760057"/>
        </a:xfrm>
        <a:prstGeom prst="round2SameRect">
          <a:avLst/>
        </a:prstGeom>
        <a:solidFill>
          <a:schemeClr val="accent2">
            <a:tint val="40000"/>
            <a:alpha val="90000"/>
            <a:hueOff val="-6555631"/>
            <a:satOff val="-3844"/>
            <a:lumOff val="-47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6555631"/>
              <a:satOff val="-3844"/>
              <a:lumOff val="-4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x-none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Prosthetic heart valves</a:t>
          </a:r>
          <a:endParaRPr lang="x-none" sz="2400" kern="1200" dirty="0"/>
        </a:p>
      </dsp:txBody>
      <dsp:txXfrm rot="-5400000">
        <a:off x="3802532" y="2814956"/>
        <a:ext cx="6711005" cy="906729"/>
      </dsp:txXfrm>
    </dsp:sp>
    <dsp:sp modelId="{C6433F95-8CC1-42C6-87C8-A81023F1D748}">
      <dsp:nvSpPr>
        <dsp:cNvPr id="0" name=""/>
        <dsp:cNvSpPr/>
      </dsp:nvSpPr>
      <dsp:spPr>
        <a:xfrm>
          <a:off x="0" y="2640299"/>
          <a:ext cx="3802532" cy="1256041"/>
        </a:xfrm>
        <a:prstGeom prst="roundRect">
          <a:avLst/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bg1"/>
              </a:solidFill>
            </a:rPr>
            <a:t>Staphylococcus  epidermidis </a:t>
          </a:r>
          <a:endParaRPr lang="x-none" sz="3200" b="1" kern="1200" dirty="0">
            <a:solidFill>
              <a:schemeClr val="bg1"/>
            </a:solidFill>
          </a:endParaRPr>
        </a:p>
      </dsp:txBody>
      <dsp:txXfrm>
        <a:off x="61315" y="2701614"/>
        <a:ext cx="3679902" cy="1133411"/>
      </dsp:txXfrm>
    </dsp:sp>
    <dsp:sp modelId="{7AEC2B81-C4D5-4249-9FA0-DFE20CF51979}">
      <dsp:nvSpPr>
        <dsp:cNvPr id="0" name=""/>
        <dsp:cNvSpPr/>
      </dsp:nvSpPr>
      <dsp:spPr>
        <a:xfrm rot="5400000">
          <a:off x="6680144" y="1207134"/>
          <a:ext cx="1004833" cy="6760057"/>
        </a:xfrm>
        <a:prstGeom prst="round2SameRect">
          <a:avLst/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/>
            <a:t>Streptococcus  faecalis                                      Streptococcus  faecium</a:t>
          </a:r>
          <a:endParaRPr lang="x-none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/>
            <a:t>Streptococcus  pneumonia                                 Brucella  species </a:t>
          </a:r>
          <a:endParaRPr lang="x-none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/>
            <a:t>Actinobacillus  actinomycetes                            Rickettsiae</a:t>
          </a:r>
          <a:endParaRPr lang="x-none" sz="1100" b="1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 smtClean="0"/>
            <a:t>Candida  albicans (severe) </a:t>
          </a:r>
          <a:endParaRPr lang="x-none" sz="1100" b="1" kern="1200" dirty="0"/>
        </a:p>
      </dsp:txBody>
      <dsp:txXfrm rot="-5400000">
        <a:off x="3802532" y="4133798"/>
        <a:ext cx="6711005" cy="906729"/>
      </dsp:txXfrm>
    </dsp:sp>
    <dsp:sp modelId="{AB8D1D4D-C244-4F95-8DAC-FE0991882B75}">
      <dsp:nvSpPr>
        <dsp:cNvPr id="0" name=""/>
        <dsp:cNvSpPr/>
      </dsp:nvSpPr>
      <dsp:spPr>
        <a:xfrm>
          <a:off x="0" y="3959142"/>
          <a:ext cx="3802532" cy="1256041"/>
        </a:xfrm>
        <a:prstGeom prst="roundRect">
          <a:avLst/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</a:rPr>
            <a:t>other</a:t>
          </a:r>
          <a:endParaRPr lang="x-none" sz="3200" b="1" kern="1200" dirty="0">
            <a:solidFill>
              <a:schemeClr val="bg1"/>
            </a:solidFill>
          </a:endParaRPr>
        </a:p>
      </dsp:txBody>
      <dsp:txXfrm>
        <a:off x="61315" y="4020457"/>
        <a:ext cx="3679902" cy="1133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8E0F-CE6F-4E74-ACCE-0618B4E3F89E}">
      <dsp:nvSpPr>
        <dsp:cNvPr id="0" name=""/>
        <dsp:cNvSpPr/>
      </dsp:nvSpPr>
      <dsp:spPr>
        <a:xfrm>
          <a:off x="4489" y="435301"/>
          <a:ext cx="1391791" cy="1891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fibrin platelet (thrombi) and bacterial colonies attach to heart valve</a:t>
          </a:r>
          <a:endParaRPr lang="x-none" sz="1500" b="1" kern="1200" dirty="0"/>
        </a:p>
      </dsp:txBody>
      <dsp:txXfrm>
        <a:off x="45253" y="476065"/>
        <a:ext cx="1310263" cy="1810437"/>
      </dsp:txXfrm>
    </dsp:sp>
    <dsp:sp modelId="{C9016681-C15C-4516-A55E-F608ED61A25D}">
      <dsp:nvSpPr>
        <dsp:cNvPr id="0" name=""/>
        <dsp:cNvSpPr/>
      </dsp:nvSpPr>
      <dsp:spPr>
        <a:xfrm>
          <a:off x="1535459" y="1208701"/>
          <a:ext cx="295059" cy="3451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>
        <a:off x="1535459" y="1277734"/>
        <a:ext cx="206541" cy="207098"/>
      </dsp:txXfrm>
    </dsp:sp>
    <dsp:sp modelId="{9952A688-22B2-4968-99FA-8E612D856BC1}">
      <dsp:nvSpPr>
        <dsp:cNvPr id="0" name=""/>
        <dsp:cNvSpPr/>
      </dsp:nvSpPr>
      <dsp:spPr>
        <a:xfrm>
          <a:off x="1952997" y="435301"/>
          <a:ext cx="1391791" cy="1891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188608"/>
                <a:satOff val="-1975"/>
                <a:lumOff val="-44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2188608"/>
                <a:satOff val="-1975"/>
                <a:lumOff val="-44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Break off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(</a:t>
          </a:r>
          <a:r>
            <a:rPr lang="en-US" sz="1500" b="1" kern="1200" dirty="0" smtClean="0"/>
            <a:t>detach) from the valves and become infected </a:t>
          </a:r>
          <a:r>
            <a:rPr lang="en-GB" sz="1500" b="1" kern="1200" dirty="0" smtClean="0"/>
            <a:t>emboli</a:t>
          </a:r>
          <a:r>
            <a:rPr lang="en-US" sz="1500" b="1" kern="1200" dirty="0" smtClean="0"/>
            <a:t> </a:t>
          </a:r>
          <a:r>
            <a:rPr lang="x-none" sz="1500" b="1" kern="1200" dirty="0" smtClean="0"/>
            <a:t> </a:t>
          </a:r>
          <a:endParaRPr lang="x-none" sz="1500" b="1" kern="1200"/>
        </a:p>
      </dsp:txBody>
      <dsp:txXfrm>
        <a:off x="1993761" y="476065"/>
        <a:ext cx="1310263" cy="1810437"/>
      </dsp:txXfrm>
    </dsp:sp>
    <dsp:sp modelId="{C7F3EF7D-8B7E-42B8-BE93-C4B991A88A40}">
      <dsp:nvSpPr>
        <dsp:cNvPr id="0" name=""/>
        <dsp:cNvSpPr/>
      </dsp:nvSpPr>
      <dsp:spPr>
        <a:xfrm>
          <a:off x="3483967" y="1208701"/>
          <a:ext cx="295059" cy="3451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18144"/>
                <a:satOff val="-2633"/>
                <a:lumOff val="-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2918144"/>
                <a:satOff val="-2633"/>
                <a:lumOff val="-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>
        <a:off x="3483967" y="1277734"/>
        <a:ext cx="206541" cy="207098"/>
      </dsp:txXfrm>
    </dsp:sp>
    <dsp:sp modelId="{4E3CD7EE-1698-4831-832E-D9319FE3FC41}">
      <dsp:nvSpPr>
        <dsp:cNvPr id="0" name=""/>
        <dsp:cNvSpPr/>
      </dsp:nvSpPr>
      <dsp:spPr>
        <a:xfrm>
          <a:off x="3901504" y="435301"/>
          <a:ext cx="1391791" cy="1891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77215"/>
                <a:satOff val="-3950"/>
                <a:lumOff val="-881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4377215"/>
                <a:satOff val="-3950"/>
                <a:lumOff val="-881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involvement of other organs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( kidney ,brain )   </a:t>
          </a:r>
          <a:endParaRPr lang="x-none" sz="1500" b="1" kern="1200"/>
        </a:p>
      </dsp:txBody>
      <dsp:txXfrm>
        <a:off x="3942268" y="476065"/>
        <a:ext cx="1310263" cy="1810437"/>
      </dsp:txXfrm>
    </dsp:sp>
    <dsp:sp modelId="{25E79A3E-2CD5-499A-8E22-3D23A69BF4C9}">
      <dsp:nvSpPr>
        <dsp:cNvPr id="0" name=""/>
        <dsp:cNvSpPr/>
      </dsp:nvSpPr>
      <dsp:spPr>
        <a:xfrm>
          <a:off x="5432474" y="1208701"/>
          <a:ext cx="295059" cy="3451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836287"/>
                <a:satOff val="-5267"/>
                <a:lumOff val="-1175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5836287"/>
                <a:satOff val="-5267"/>
                <a:lumOff val="-1175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>
        <a:off x="5432474" y="1277734"/>
        <a:ext cx="206541" cy="207098"/>
      </dsp:txXfrm>
    </dsp:sp>
    <dsp:sp modelId="{FEF6782A-A256-4518-8ECB-ED7B15CA1255}">
      <dsp:nvSpPr>
        <dsp:cNvPr id="0" name=""/>
        <dsp:cNvSpPr/>
      </dsp:nvSpPr>
      <dsp:spPr>
        <a:xfrm>
          <a:off x="5850011" y="435301"/>
          <a:ext cx="1391791" cy="1891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65823"/>
                <a:satOff val="-5925"/>
                <a:lumOff val="-1321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6565823"/>
                <a:satOff val="-5925"/>
                <a:lumOff val="-1321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immune comlex is formed (antigen - anti body complex ) </a:t>
          </a:r>
          <a:endParaRPr lang="x-none" sz="1500" b="1" kern="1200"/>
        </a:p>
      </dsp:txBody>
      <dsp:txXfrm>
        <a:off x="5890775" y="476065"/>
        <a:ext cx="1310263" cy="1810437"/>
      </dsp:txXfrm>
    </dsp:sp>
    <dsp:sp modelId="{DCE00B63-6DA8-4E6E-8D77-6052DC8A8D0B}">
      <dsp:nvSpPr>
        <dsp:cNvPr id="0" name=""/>
        <dsp:cNvSpPr/>
      </dsp:nvSpPr>
      <dsp:spPr>
        <a:xfrm>
          <a:off x="7380982" y="1208701"/>
          <a:ext cx="295059" cy="3451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>
        <a:off x="7380982" y="1277734"/>
        <a:ext cx="206541" cy="207098"/>
      </dsp:txXfrm>
    </dsp:sp>
    <dsp:sp modelId="{786134FF-E851-40D6-9A2A-C327F111E9AE}">
      <dsp:nvSpPr>
        <dsp:cNvPr id="0" name=""/>
        <dsp:cNvSpPr/>
      </dsp:nvSpPr>
      <dsp:spPr>
        <a:xfrm>
          <a:off x="7798519" y="435301"/>
          <a:ext cx="1391791" cy="1891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54431"/>
                <a:satOff val="-7900"/>
                <a:lumOff val="-1762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2">
                <a:hueOff val="-8754431"/>
                <a:satOff val="-7900"/>
                <a:lumOff val="-1762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glomerular damage</a:t>
          </a:r>
          <a:endParaRPr lang="x-none" sz="1500" b="1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hematuria</a:t>
          </a:r>
          <a:endParaRPr lang="x-none" sz="1500" b="1" kern="1200"/>
        </a:p>
      </dsp:txBody>
      <dsp:txXfrm>
        <a:off x="7839283" y="476065"/>
        <a:ext cx="1310263" cy="18104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93C59-BD52-4A03-9D55-54C25D390B94}">
      <dsp:nvSpPr>
        <dsp:cNvPr id="0" name=""/>
        <dsp:cNvSpPr/>
      </dsp:nvSpPr>
      <dsp:spPr>
        <a:xfrm>
          <a:off x="101263" y="1224115"/>
          <a:ext cx="0" cy="36334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67CE2-D46D-4D2A-8EFD-9E4C1DE520FA}">
      <dsp:nvSpPr>
        <dsp:cNvPr id="0" name=""/>
        <dsp:cNvSpPr/>
      </dsp:nvSpPr>
      <dsp:spPr>
        <a:xfrm>
          <a:off x="202193" y="1345231"/>
          <a:ext cx="1911009" cy="16350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807A0-C9F4-444E-ABC2-651784A09A17}">
      <dsp:nvSpPr>
        <dsp:cNvPr id="0" name=""/>
        <dsp:cNvSpPr/>
      </dsp:nvSpPr>
      <dsp:spPr>
        <a:xfrm>
          <a:off x="2560" y="2980297"/>
          <a:ext cx="2310276" cy="187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/>
            <a:t>Nonspecific</a:t>
          </a:r>
          <a:endParaRPr lang="x-none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/>
            <a:t>Often located on extremities </a:t>
          </a:r>
          <a:r>
            <a:rPr lang="en-US" altLang="en-US" sz="1600" b="1" kern="1200" dirty="0" smtClean="0"/>
            <a:t>or mucous membranes</a:t>
          </a:r>
          <a:endParaRPr lang="en-US" altLang="en-US" sz="1600" b="1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en-US" sz="1600" b="1" kern="1200" dirty="0"/>
        </a:p>
      </dsp:txBody>
      <dsp:txXfrm>
        <a:off x="2560" y="2980297"/>
        <a:ext cx="2310276" cy="1877298"/>
      </dsp:txXfrm>
    </dsp:sp>
    <dsp:sp modelId="{B6C1F64E-33E8-4463-9E7C-46BCAC7005F0}">
      <dsp:nvSpPr>
        <dsp:cNvPr id="0" name=""/>
        <dsp:cNvSpPr/>
      </dsp:nvSpPr>
      <dsp:spPr>
        <a:xfrm>
          <a:off x="101263" y="820395"/>
          <a:ext cx="2018600" cy="403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Petechiae</a:t>
          </a:r>
          <a:endParaRPr lang="x-none" sz="2100" b="1" kern="1200" dirty="0"/>
        </a:p>
      </dsp:txBody>
      <dsp:txXfrm>
        <a:off x="101263" y="820395"/>
        <a:ext cx="2018600" cy="403720"/>
      </dsp:txXfrm>
    </dsp:sp>
    <dsp:sp modelId="{8B152BFC-0292-4C92-B357-6A7EE0094D05}">
      <dsp:nvSpPr>
        <dsp:cNvPr id="0" name=""/>
        <dsp:cNvSpPr/>
      </dsp:nvSpPr>
      <dsp:spPr>
        <a:xfrm>
          <a:off x="2721476" y="1224115"/>
          <a:ext cx="0" cy="36334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2188608"/>
              <a:satOff val="-1975"/>
              <a:lumOff val="-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96B86-1C95-4564-A91C-98FC262E2900}">
      <dsp:nvSpPr>
        <dsp:cNvPr id="0" name=""/>
        <dsp:cNvSpPr/>
      </dsp:nvSpPr>
      <dsp:spPr>
        <a:xfrm>
          <a:off x="2822406" y="1345231"/>
          <a:ext cx="1911009" cy="163506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BBD02-30E0-4F34-B1A1-8FE8B5E1F2D7}">
      <dsp:nvSpPr>
        <dsp:cNvPr id="0" name=""/>
        <dsp:cNvSpPr/>
      </dsp:nvSpPr>
      <dsp:spPr>
        <a:xfrm>
          <a:off x="2822406" y="3147940"/>
          <a:ext cx="1911009" cy="187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/>
            <a:t>Embolic manifestations of endocarditis </a:t>
          </a:r>
          <a:endParaRPr lang="x-none" sz="1600" b="1" kern="1200" dirty="0"/>
        </a:p>
      </dsp:txBody>
      <dsp:txXfrm>
        <a:off x="2822406" y="3147940"/>
        <a:ext cx="1911009" cy="1877298"/>
      </dsp:txXfrm>
    </dsp:sp>
    <dsp:sp modelId="{A99B69B2-05FF-4351-8294-7B4B5EE858C5}">
      <dsp:nvSpPr>
        <dsp:cNvPr id="0" name=""/>
        <dsp:cNvSpPr/>
      </dsp:nvSpPr>
      <dsp:spPr>
        <a:xfrm>
          <a:off x="2721476" y="820395"/>
          <a:ext cx="2018600" cy="403720"/>
        </a:xfrm>
        <a:prstGeom prst="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15875" cap="rnd" cmpd="sng" algn="ctr">
          <a:solidFill>
            <a:schemeClr val="accent2">
              <a:hueOff val="-2188608"/>
              <a:satOff val="-1975"/>
              <a:lumOff val="-4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embolie</a:t>
          </a:r>
          <a:endParaRPr lang="x-none" sz="2100" kern="1200"/>
        </a:p>
      </dsp:txBody>
      <dsp:txXfrm>
        <a:off x="2721476" y="820395"/>
        <a:ext cx="2018600" cy="403720"/>
      </dsp:txXfrm>
    </dsp:sp>
    <dsp:sp modelId="{F9FABC53-7133-42AA-A548-BEC8AC2B6DBD}">
      <dsp:nvSpPr>
        <dsp:cNvPr id="0" name=""/>
        <dsp:cNvSpPr/>
      </dsp:nvSpPr>
      <dsp:spPr>
        <a:xfrm>
          <a:off x="5148717" y="1224115"/>
          <a:ext cx="0" cy="36334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4377215"/>
              <a:satOff val="-3950"/>
              <a:lumOff val="-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49C5A-7183-45C8-8D6E-5FB5F22D7719}">
      <dsp:nvSpPr>
        <dsp:cNvPr id="0" name=""/>
        <dsp:cNvSpPr/>
      </dsp:nvSpPr>
      <dsp:spPr>
        <a:xfrm>
          <a:off x="5249647" y="1345231"/>
          <a:ext cx="1911009" cy="163506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30A36-8824-43CB-B908-D257B81144CA}">
      <dsp:nvSpPr>
        <dsp:cNvPr id="0" name=""/>
        <dsp:cNvSpPr/>
      </dsp:nvSpPr>
      <dsp:spPr>
        <a:xfrm>
          <a:off x="5249647" y="3001276"/>
          <a:ext cx="1911009" cy="240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/>
            <a:t>More specific</a:t>
          </a:r>
          <a:endParaRPr lang="x-none" sz="1600" b="1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/>
            <a:t>Painful and erythematous nodules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/>
            <a:t>Located on pulp of fingers and toes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b="1" kern="1200" dirty="0"/>
            <a:t>More common in </a:t>
          </a:r>
          <a:r>
            <a:rPr lang="en-US" altLang="en-US" sz="1600" b="1" kern="1200" dirty="0" err="1"/>
            <a:t>subacute</a:t>
          </a:r>
          <a:r>
            <a:rPr lang="en-US" altLang="en-US" sz="1600" b="1" kern="1200" dirty="0"/>
            <a:t> IE</a:t>
          </a:r>
        </a:p>
      </dsp:txBody>
      <dsp:txXfrm>
        <a:off x="5249647" y="3001276"/>
        <a:ext cx="1911009" cy="2400895"/>
      </dsp:txXfrm>
    </dsp:sp>
    <dsp:sp modelId="{10E2FBAC-49BD-4EDA-A892-87F42912D80C}">
      <dsp:nvSpPr>
        <dsp:cNvPr id="0" name=""/>
        <dsp:cNvSpPr/>
      </dsp:nvSpPr>
      <dsp:spPr>
        <a:xfrm>
          <a:off x="5148717" y="820395"/>
          <a:ext cx="2018600" cy="403720"/>
        </a:xfrm>
        <a:prstGeom prst="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accent2">
              <a:hueOff val="-4377215"/>
              <a:satOff val="-3950"/>
              <a:lumOff val="-8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/>
            <a:t>Osler’s Nodes</a:t>
          </a:r>
          <a:endParaRPr lang="x-none" sz="2100" b="1" kern="1200"/>
        </a:p>
      </dsp:txBody>
      <dsp:txXfrm>
        <a:off x="5148717" y="820395"/>
        <a:ext cx="2018600" cy="403720"/>
      </dsp:txXfrm>
    </dsp:sp>
    <dsp:sp modelId="{1BB9EF9C-3307-4790-A817-6D553810CEAF}">
      <dsp:nvSpPr>
        <dsp:cNvPr id="0" name=""/>
        <dsp:cNvSpPr/>
      </dsp:nvSpPr>
      <dsp:spPr>
        <a:xfrm>
          <a:off x="7575958" y="1224115"/>
          <a:ext cx="0" cy="36334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6565823"/>
              <a:satOff val="-5925"/>
              <a:lumOff val="-1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F4C93-F434-42A8-877B-43D9BF826640}">
      <dsp:nvSpPr>
        <dsp:cNvPr id="0" name=""/>
        <dsp:cNvSpPr/>
      </dsp:nvSpPr>
      <dsp:spPr>
        <a:xfrm>
          <a:off x="7676888" y="1345231"/>
          <a:ext cx="1911009" cy="163506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0392F-C339-4828-B5F1-E4F8274BFDA8}">
      <dsp:nvSpPr>
        <dsp:cNvPr id="0" name=""/>
        <dsp:cNvSpPr/>
      </dsp:nvSpPr>
      <dsp:spPr>
        <a:xfrm>
          <a:off x="7676888" y="2980297"/>
          <a:ext cx="1911009" cy="187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6B63E-42E4-47D4-9E05-53581903AFE9}">
      <dsp:nvSpPr>
        <dsp:cNvPr id="0" name=""/>
        <dsp:cNvSpPr/>
      </dsp:nvSpPr>
      <dsp:spPr>
        <a:xfrm>
          <a:off x="7575958" y="820395"/>
          <a:ext cx="2018600" cy="403720"/>
        </a:xfrm>
        <a:prstGeom prst="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15875" cap="rnd" cmpd="sng" algn="ctr">
          <a:solidFill>
            <a:schemeClr val="accent2">
              <a:hueOff val="-6565823"/>
              <a:satOff val="-5925"/>
              <a:lumOff val="-13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nails </a:t>
          </a:r>
          <a:endParaRPr lang="x-none" sz="2100" kern="1200"/>
        </a:p>
      </dsp:txBody>
      <dsp:txXfrm>
        <a:off x="7575958" y="820395"/>
        <a:ext cx="2018600" cy="403720"/>
      </dsp:txXfrm>
    </dsp:sp>
    <dsp:sp modelId="{27BA85B6-A67D-420B-85EE-AAEEE56BE051}">
      <dsp:nvSpPr>
        <dsp:cNvPr id="0" name=""/>
        <dsp:cNvSpPr/>
      </dsp:nvSpPr>
      <dsp:spPr>
        <a:xfrm>
          <a:off x="10003199" y="1224115"/>
          <a:ext cx="0" cy="363348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4A971-032C-47E1-95EF-420FCF1C1F71}">
      <dsp:nvSpPr>
        <dsp:cNvPr id="0" name=""/>
        <dsp:cNvSpPr/>
      </dsp:nvSpPr>
      <dsp:spPr>
        <a:xfrm>
          <a:off x="10104129" y="1345231"/>
          <a:ext cx="1911009" cy="1635066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42D86-80B4-48B2-94C7-7BF6904B33F5}">
      <dsp:nvSpPr>
        <dsp:cNvPr id="0" name=""/>
        <dsp:cNvSpPr/>
      </dsp:nvSpPr>
      <dsp:spPr>
        <a:xfrm>
          <a:off x="10104129" y="2980297"/>
          <a:ext cx="1911009" cy="187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795C7-8F87-4D84-A354-074D32A5C3CF}">
      <dsp:nvSpPr>
        <dsp:cNvPr id="0" name=""/>
        <dsp:cNvSpPr/>
      </dsp:nvSpPr>
      <dsp:spPr>
        <a:xfrm>
          <a:off x="10003199" y="820395"/>
          <a:ext cx="2018600" cy="403720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accent2">
              <a:hueOff val="-8754431"/>
              <a:satOff val="-7900"/>
              <a:lumOff val="-1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smtClean="0"/>
            <a:t>CNS </a:t>
          </a:r>
          <a:endParaRPr lang="en-US" altLang="en-US" sz="2100" kern="1200" dirty="0"/>
        </a:p>
      </dsp:txBody>
      <dsp:txXfrm>
        <a:off x="10003199" y="820395"/>
        <a:ext cx="2018600" cy="403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2B4B5-A23A-4673-A461-F535775CEF97}">
      <dsp:nvSpPr>
        <dsp:cNvPr id="0" name=""/>
        <dsp:cNvSpPr/>
      </dsp:nvSpPr>
      <dsp:spPr>
        <a:xfrm>
          <a:off x="187473" y="558278"/>
          <a:ext cx="2641569" cy="31077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E667F-9D45-4B90-82A4-48B255C36C01}">
      <dsp:nvSpPr>
        <dsp:cNvPr id="0" name=""/>
        <dsp:cNvSpPr/>
      </dsp:nvSpPr>
      <dsp:spPr>
        <a:xfrm>
          <a:off x="187473" y="674992"/>
          <a:ext cx="194059" cy="194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C87F4-97A0-4359-AE41-6F3FE7EDD9F2}">
      <dsp:nvSpPr>
        <dsp:cNvPr id="0" name=""/>
        <dsp:cNvSpPr/>
      </dsp:nvSpPr>
      <dsp:spPr>
        <a:xfrm>
          <a:off x="187473" y="0"/>
          <a:ext cx="2641569" cy="55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High mortality </a:t>
          </a:r>
          <a:endParaRPr lang="en-US" sz="2000" kern="1200" dirty="0"/>
        </a:p>
      </dsp:txBody>
      <dsp:txXfrm>
        <a:off x="187473" y="0"/>
        <a:ext cx="2641569" cy="558278"/>
      </dsp:txXfrm>
    </dsp:sp>
    <dsp:sp modelId="{729D29A6-0E51-4BC7-87A1-B0A9AF409BD6}">
      <dsp:nvSpPr>
        <dsp:cNvPr id="0" name=""/>
        <dsp:cNvSpPr/>
      </dsp:nvSpPr>
      <dsp:spPr>
        <a:xfrm>
          <a:off x="203748" y="1302620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F815D-CFB5-4B78-8147-A24D78745365}">
      <dsp:nvSpPr>
        <dsp:cNvPr id="0" name=""/>
        <dsp:cNvSpPr/>
      </dsp:nvSpPr>
      <dsp:spPr>
        <a:xfrm>
          <a:off x="388658" y="998195"/>
          <a:ext cx="2456659" cy="802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Virulence of organism or sever infection</a:t>
          </a:r>
          <a:endParaRPr lang="en-US" sz="1800" kern="1200" dirty="0"/>
        </a:p>
      </dsp:txBody>
      <dsp:txXfrm>
        <a:off x="388658" y="998195"/>
        <a:ext cx="2456659" cy="802905"/>
      </dsp:txXfrm>
    </dsp:sp>
    <dsp:sp modelId="{10DD79A3-8A16-4141-8AE6-17B3DA001599}">
      <dsp:nvSpPr>
        <dsp:cNvPr id="0" name=""/>
        <dsp:cNvSpPr/>
      </dsp:nvSpPr>
      <dsp:spPr>
        <a:xfrm>
          <a:off x="203748" y="2106221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208645"/>
              <a:satOff val="-24317"/>
              <a:lumOff val="1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73D0C-B473-4A88-9CE8-2A0B2A48BC9C}">
      <dsp:nvSpPr>
        <dsp:cNvPr id="0" name=""/>
        <dsp:cNvSpPr/>
      </dsp:nvSpPr>
      <dsp:spPr>
        <a:xfrm>
          <a:off x="388658" y="1801101"/>
          <a:ext cx="2456659" cy="80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Presence of underlying disease </a:t>
          </a:r>
          <a:endParaRPr lang="en-US" sz="1800" kern="1200" dirty="0"/>
        </a:p>
      </dsp:txBody>
      <dsp:txXfrm>
        <a:off x="388658" y="1801101"/>
        <a:ext cx="2456659" cy="804294"/>
      </dsp:txXfrm>
    </dsp:sp>
    <dsp:sp modelId="{A5796036-DEF7-4F7B-9B1C-63E6A7D8C185}">
      <dsp:nvSpPr>
        <dsp:cNvPr id="0" name=""/>
        <dsp:cNvSpPr/>
      </dsp:nvSpPr>
      <dsp:spPr>
        <a:xfrm>
          <a:off x="203748" y="2734539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417290"/>
              <a:satOff val="-48635"/>
              <a:lumOff val="3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4AE4E-D37A-4D75-B868-C491EA799528}">
      <dsp:nvSpPr>
        <dsp:cNvPr id="0" name=""/>
        <dsp:cNvSpPr/>
      </dsp:nvSpPr>
      <dsp:spPr>
        <a:xfrm>
          <a:off x="388658" y="2605395"/>
          <a:ext cx="2456659" cy="45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Elderly</a:t>
          </a:r>
          <a:endParaRPr lang="en-US" sz="2000" kern="1200" dirty="0"/>
        </a:p>
      </dsp:txBody>
      <dsp:txXfrm>
        <a:off x="388658" y="2605395"/>
        <a:ext cx="2456659" cy="452341"/>
      </dsp:txXfrm>
    </dsp:sp>
    <dsp:sp modelId="{D287AAB1-D0C0-4F19-ACF8-59B71F1CAEB3}">
      <dsp:nvSpPr>
        <dsp:cNvPr id="0" name=""/>
        <dsp:cNvSpPr/>
      </dsp:nvSpPr>
      <dsp:spPr>
        <a:xfrm>
          <a:off x="202712" y="3343089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625935"/>
              <a:satOff val="-72952"/>
              <a:lumOff val="4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BDCD-9BF2-4A40-8126-B08FBCBAB481}">
      <dsp:nvSpPr>
        <dsp:cNvPr id="0" name=""/>
        <dsp:cNvSpPr/>
      </dsp:nvSpPr>
      <dsp:spPr>
        <a:xfrm>
          <a:off x="356108" y="3057737"/>
          <a:ext cx="2489210" cy="76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Inadequate treatment</a:t>
          </a:r>
          <a:endParaRPr lang="en-US" sz="2000" kern="1200" dirty="0"/>
        </a:p>
      </dsp:txBody>
      <dsp:txXfrm>
        <a:off x="356108" y="3057737"/>
        <a:ext cx="2489210" cy="764760"/>
      </dsp:txXfrm>
    </dsp:sp>
    <dsp:sp modelId="{51C5EBB3-5CEF-4481-9AB1-5B252A485794}">
      <dsp:nvSpPr>
        <dsp:cNvPr id="0" name=""/>
        <dsp:cNvSpPr/>
      </dsp:nvSpPr>
      <dsp:spPr>
        <a:xfrm>
          <a:off x="2977396" y="558278"/>
          <a:ext cx="2641569" cy="310772"/>
        </a:xfrm>
        <a:prstGeom prst="rect">
          <a:avLst/>
        </a:prstGeom>
        <a:solidFill>
          <a:schemeClr val="accent1">
            <a:shade val="50000"/>
            <a:hueOff val="730258"/>
            <a:satOff val="-85111"/>
            <a:lumOff val="58332"/>
            <a:alphaOff val="0"/>
          </a:schemeClr>
        </a:solidFill>
        <a:ln w="15875" cap="rnd" cmpd="sng" algn="ctr">
          <a:solidFill>
            <a:schemeClr val="accent1">
              <a:shade val="50000"/>
              <a:hueOff val="730258"/>
              <a:satOff val="-85111"/>
              <a:lumOff val="58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5AE6A-44D5-441A-86E6-FEE21DD98AC9}">
      <dsp:nvSpPr>
        <dsp:cNvPr id="0" name=""/>
        <dsp:cNvSpPr/>
      </dsp:nvSpPr>
      <dsp:spPr>
        <a:xfrm>
          <a:off x="2977396" y="674992"/>
          <a:ext cx="194059" cy="194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730258"/>
              <a:satOff val="-85111"/>
              <a:lumOff val="58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C4129-9E2A-40CD-9459-F63A23DA4BD0}">
      <dsp:nvSpPr>
        <dsp:cNvPr id="0" name=""/>
        <dsp:cNvSpPr/>
      </dsp:nvSpPr>
      <dsp:spPr>
        <a:xfrm>
          <a:off x="2977396" y="0"/>
          <a:ext cx="2641569" cy="55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/>
            <a:t>poor prognosis</a:t>
          </a:r>
          <a:endParaRPr lang="en-US" sz="2000" kern="1200" dirty="0"/>
        </a:p>
      </dsp:txBody>
      <dsp:txXfrm>
        <a:off x="2977396" y="0"/>
        <a:ext cx="2641569" cy="558278"/>
      </dsp:txXfrm>
    </dsp:sp>
    <dsp:sp modelId="{23E8357C-E705-443A-9FDA-D5DC988A34C7}">
      <dsp:nvSpPr>
        <dsp:cNvPr id="0" name=""/>
        <dsp:cNvSpPr/>
      </dsp:nvSpPr>
      <dsp:spPr>
        <a:xfrm>
          <a:off x="2977396" y="1127338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625935"/>
              <a:satOff val="-72952"/>
              <a:lumOff val="4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7BBAB-F8DD-4B2D-A0B9-96792393F1DC}">
      <dsp:nvSpPr>
        <dsp:cNvPr id="0" name=""/>
        <dsp:cNvSpPr/>
      </dsp:nvSpPr>
      <dsp:spPr>
        <a:xfrm>
          <a:off x="3162306" y="998195"/>
          <a:ext cx="2456659" cy="45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/>
            <a:t>Candida</a:t>
          </a:r>
          <a:endParaRPr lang="en-US" sz="2000" kern="1200" dirty="0"/>
        </a:p>
      </dsp:txBody>
      <dsp:txXfrm>
        <a:off x="3162306" y="998195"/>
        <a:ext cx="2456659" cy="452341"/>
      </dsp:txXfrm>
    </dsp:sp>
    <dsp:sp modelId="{3B6862CB-77EC-4B34-B5C2-1EE129C0E877}">
      <dsp:nvSpPr>
        <dsp:cNvPr id="0" name=""/>
        <dsp:cNvSpPr/>
      </dsp:nvSpPr>
      <dsp:spPr>
        <a:xfrm>
          <a:off x="2988046" y="1869576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417290"/>
              <a:satOff val="-48635"/>
              <a:lumOff val="3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501FE-6B50-4EDB-B2F0-7A0B5CFEDD4D}">
      <dsp:nvSpPr>
        <dsp:cNvPr id="0" name=""/>
        <dsp:cNvSpPr/>
      </dsp:nvSpPr>
      <dsp:spPr>
        <a:xfrm>
          <a:off x="3183606" y="1450536"/>
          <a:ext cx="2435360" cy="103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/>
            <a:t>Staphylococcus</a:t>
          </a:r>
          <a:endParaRPr lang="en-US" sz="2000" kern="1200" dirty="0"/>
        </a:p>
      </dsp:txBody>
      <dsp:txXfrm>
        <a:off x="3183606" y="1450536"/>
        <a:ext cx="2435360" cy="1032134"/>
      </dsp:txXfrm>
    </dsp:sp>
    <dsp:sp modelId="{78A3F683-6C94-48BA-8D22-D82069FA6A26}">
      <dsp:nvSpPr>
        <dsp:cNvPr id="0" name=""/>
        <dsp:cNvSpPr/>
      </dsp:nvSpPr>
      <dsp:spPr>
        <a:xfrm>
          <a:off x="2977396" y="2611814"/>
          <a:ext cx="194054" cy="194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208645"/>
              <a:satOff val="-24317"/>
              <a:lumOff val="1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9C983-9853-4385-806D-2CB5DDD3B925}">
      <dsp:nvSpPr>
        <dsp:cNvPr id="0" name=""/>
        <dsp:cNvSpPr/>
      </dsp:nvSpPr>
      <dsp:spPr>
        <a:xfrm>
          <a:off x="3138649" y="2375990"/>
          <a:ext cx="2456659" cy="45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/>
            <a:t>Gram-negative</a:t>
          </a:r>
          <a:endParaRPr lang="en-US" sz="2000" kern="1200" dirty="0"/>
        </a:p>
      </dsp:txBody>
      <dsp:txXfrm>
        <a:off x="3138649" y="2375990"/>
        <a:ext cx="2456659" cy="452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8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64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  <a:noFill/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30" y="555271"/>
            <a:ext cx="8534400" cy="1507067"/>
          </a:xfr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23265" y="325992"/>
            <a:ext cx="2572735" cy="274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93" y="284866"/>
            <a:ext cx="3669119" cy="358175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413252"/>
            <a:ext cx="2152651" cy="2124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E51C95-F9E0-4B47-BCC8-85A4E92E7C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quote.com/quotes/authors/t/thomas_a_edison.htm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2" y="3368040"/>
            <a:ext cx="8534400" cy="935400"/>
          </a:xfr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Infective </a:t>
            </a:r>
            <a:r>
              <a:rPr lang="en-US" dirty="0"/>
              <a:t>Endocarditis</a:t>
            </a:r>
          </a:p>
        </p:txBody>
      </p:sp>
    </p:spTree>
    <p:extLst>
      <p:ext uri="{BB962C8B-B14F-4D97-AF65-F5344CB8AC3E}">
        <p14:creationId xmlns:p14="http://schemas.microsoft.com/office/powerpoint/2010/main" val="362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1761006"/>
              </p:ext>
            </p:extLst>
          </p:nvPr>
        </p:nvGraphicFramePr>
        <p:xfrm>
          <a:off x="0" y="400050"/>
          <a:ext cx="12024360" cy="593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92" y="98215"/>
            <a:ext cx="3689668" cy="12733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Pathogenesis: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983" y="2026922"/>
            <a:ext cx="4937655" cy="3615267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Mild and prolonged fever,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Malaise  , weight loss and weakness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Changing murmurs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Anaemia , leucocytosis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Microscopic  haematuria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Splenomegaly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Splinter haemorrhage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ypergammaglobulinemia</a:t>
            </a:r>
            <a:endParaRPr lang="it-I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Age  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young , elderly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983" y="133933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OTHER CLINICAL FEATURES: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include: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98372" y="82974"/>
            <a:ext cx="3689668" cy="12733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MORTALITY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0925" y="1044416"/>
            <a:ext cx="365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- With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antibiotic treatment  30%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0391201"/>
              </p:ext>
            </p:extLst>
          </p:nvPr>
        </p:nvGraphicFramePr>
        <p:xfrm>
          <a:off x="6004560" y="1708666"/>
          <a:ext cx="5806440" cy="3823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7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555415"/>
            <a:ext cx="10713720" cy="5266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ENDOCARDITIIS CAUSES: CONTINUOUS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BACTERAEMIA: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786" y="1019294"/>
            <a:ext cx="6159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There are three clinical patterns of Bacteraemia: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786" y="1563411"/>
            <a:ext cx="10980934" cy="49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dirty="0" smtClean="0">
                <a:solidFill>
                  <a:schemeClr val="bg2">
                    <a:lumMod val="75000"/>
                  </a:schemeClr>
                </a:solidFill>
              </a:rPr>
              <a:t>● Transient:</a:t>
            </a:r>
          </a:p>
          <a:p>
            <a:pPr lvl="0"/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Lasts minutes to hours: following manipulation of infected tissues (Abscess, Furuncle or during a surgical procedure);instrumentation of contaminated mucosal surfaces (Dental Procedures, 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Cystoscopy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or Sigmoidoscopy) and at the onset of bacterial Pneumonia, Arthritis, 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Osteomyelitis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and Meningitis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sz="2200" dirty="0" smtClean="0">
                <a:solidFill>
                  <a:schemeClr val="bg2">
                    <a:lumMod val="75000"/>
                  </a:schemeClr>
                </a:solidFill>
              </a:rPr>
              <a:t>● Intermittent:</a:t>
            </a:r>
          </a:p>
          <a:p>
            <a:pPr lvl="0"/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Commonly occurs with undrained Abscesses</a:t>
            </a:r>
            <a:r>
              <a:rPr lang="en-GB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sz="2200" dirty="0" smtClean="0">
                <a:solidFill>
                  <a:schemeClr val="bg2">
                    <a:lumMod val="75000"/>
                  </a:schemeClr>
                </a:solidFill>
              </a:rPr>
              <a:t>● Continuous:</a:t>
            </a:r>
          </a:p>
          <a:p>
            <a:pPr lvl="0"/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GB" sz="2200" dirty="0">
                <a:solidFill>
                  <a:schemeClr val="tx2">
                    <a:lumMod val="50000"/>
                  </a:schemeClr>
                </a:solidFill>
              </a:rPr>
              <a:t>Reflects an endovascular infection such as Endocarditis or Endarteritis, Suppurative Thrombophlebitis or an Infected Aneurysm. It also occurs in the first two weeks of Typhoid fever and Brucellosis.</a:t>
            </a: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32" y="22015"/>
            <a:ext cx="5442268" cy="99147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LABORATORY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DIAGNOSIS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" y="1014829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Serial Blood Culture (2-3 sets before Antibiotic Therapy)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0840" y="845849"/>
            <a:ext cx="2194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- Aerobic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- Anaerobic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. 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1476940"/>
            <a:ext cx="2988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Serological Tests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299662" y="1461700"/>
            <a:ext cx="28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CFT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( Coxiella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Burnetii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873" y="1948934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Sensitivity Test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" y="2343388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Additional Tests: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8045" y="2051149"/>
            <a:ext cx="801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- CBC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ESR and CRP, Complement levels (C3, C4, CH50).</a:t>
            </a:r>
          </a:p>
          <a:p>
            <a:pPr lvl="0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- RF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- Urinalysis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692" y="3105329"/>
            <a:ext cx="8234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Technique For Collection Of Blood For Culture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692" y="3595241"/>
            <a:ext cx="716738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Blood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for culture contaminated by normal skin flora e.g.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en-GB" i="1" dirty="0" smtClean="0">
                <a:solidFill>
                  <a:schemeClr val="tx2">
                    <a:lumMod val="50000"/>
                  </a:schemeClr>
                </a:solidFill>
              </a:rPr>
              <a:t>- Staphylococcus </a:t>
            </a:r>
            <a:r>
              <a:rPr lang="en-GB" i="1" dirty="0">
                <a:solidFill>
                  <a:schemeClr val="tx2">
                    <a:lumMod val="50000"/>
                  </a:schemeClr>
                </a:solidFill>
              </a:rPr>
              <a:t>Epidermidis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- Diphtheroids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o-RO" dirty="0">
                <a:solidFill>
                  <a:schemeClr val="tx2">
                    <a:lumMod val="50000"/>
                  </a:schemeClr>
                </a:solidFill>
              </a:rPr>
              <a:t>propionibacterium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Anaerobic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Diphtheroides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900" dirty="0" smtClean="0"/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 first clean the site (Mainly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Antecubital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Fossa) with Alcohol 70% (leave it for 1-11/2 minutes), 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hlorhexidine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Iodine.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Blood culture by Automated Machines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Bactec or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Bact alert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 to 5 days when signal Positive, the specimen is Gram Stained. So it will be reported to clinician then cultured identified and tested for Antimicrobial Susceptibility.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5720" y="3640961"/>
            <a:ext cx="423672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● Imaging</a:t>
            </a:r>
          </a:p>
          <a:p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Chest x-ray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Look for Multiple Focal Infiltrates and Calcification of Heart Valves.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ECG: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Rarely Diagnostic.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Look for evidence of Ischemia, Conduction Delay and Arrhythmias.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Echocardiography.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39" y="348734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LOCAL SPREAD OF INFECTION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176" y="727948"/>
            <a:ext cx="1789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Heart Failure: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812" y="992386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Extensive Valvular Damage.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339" y="1324094"/>
            <a:ext cx="37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Paravalvular Abscess (30-40%):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332" y="1655356"/>
            <a:ext cx="55473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Most common in Aortic Valve, IVDA and S. Aureus.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May extend into Adjacent Conduction Tissue causing Arrhythmias.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Higher rates of Embolization and Mortality.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176" y="3137654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Pericarditis.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176" y="3493532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Fistulous Intracardiac Connections.</a:t>
            </a:r>
          </a:p>
        </p:txBody>
      </p:sp>
      <p:pic>
        <p:nvPicPr>
          <p:cNvPr id="12" name="صورة 1" descr="aortic valv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9" y="4036309"/>
            <a:ext cx="2524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2" descr="mitral valve from pathmicr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950" y="4039552"/>
            <a:ext cx="2524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10569" y="5602070"/>
            <a:ext cx="2897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Acute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S. Aureus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</a:rPr>
              <a:t> IE with Perforation of the Aortic Valve and Aortic Valve Vegetations.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2475" y="5629426"/>
            <a:ext cx="2673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BFBFBF"/>
                </a:solidFill>
              </a:rPr>
              <a:t>Acute </a:t>
            </a:r>
            <a:r>
              <a:rPr lang="en-US" sz="1400" b="1" i="1" dirty="0">
                <a:solidFill>
                  <a:srgbClr val="BFBFBF"/>
                </a:solidFill>
              </a:rPr>
              <a:t>S. Aureus</a:t>
            </a:r>
            <a:r>
              <a:rPr lang="en-US" sz="1400" b="1" dirty="0">
                <a:solidFill>
                  <a:srgbClr val="BFBFBF"/>
                </a:solidFill>
              </a:rPr>
              <a:t> IE with Mitral Valve Ring Abscess Extending into Myocardium.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12332" y="318254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EMBOLIC COMPLICATIONS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8078" y="65174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Stroke.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68612" y="929640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Myocardial Infarction: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6999" y="1270278"/>
            <a:ext cx="5791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Fragments of Valvular Vegetation or Vegetation-Induced Stenosis of Coronary Ostia.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9544" y="1914882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Ischemic Limbs.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36788" y="2217896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Hypoxia from Pulmonary Emboli.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34199" y="2511028"/>
            <a:ext cx="5471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Abdominal Pain (Splenic or Renal Infarction).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61696" y="2970966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Septic Emboli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صورة 3" descr="septic pulmonary emboli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45157" y="3362682"/>
            <a:ext cx="1803365" cy="1168122"/>
          </a:xfrm>
          <a:prstGeom prst="rect">
            <a:avLst/>
          </a:prstGeom>
          <a:ln/>
        </p:spPr>
      </p:pic>
      <p:pic>
        <p:nvPicPr>
          <p:cNvPr id="26" name="صورة 4" descr="retinal emboli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12122" y="3280707"/>
            <a:ext cx="1629728" cy="1279326"/>
          </a:xfrm>
          <a:prstGeom prst="rect">
            <a:avLst/>
          </a:prstGeom>
          <a:ln/>
        </p:spPr>
      </p:pic>
      <p:sp>
        <p:nvSpPr>
          <p:cNvPr id="27" name="Rectangle 26"/>
          <p:cNvSpPr/>
          <p:nvPr/>
        </p:nvSpPr>
        <p:spPr>
          <a:xfrm>
            <a:off x="7065230" y="4692966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Metastatic Spread Of Infection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8612" y="5070395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Metastatic abscess: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20074" y="5338080"/>
            <a:ext cx="4216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Kidneys, spleen, brain, soft tissues.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74660" y="5629426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Meningitis and/or encephalitis.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5496" y="5925682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Vertebral Osteomyelitis.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85495" y="621390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- Septic Arthritis.</a:t>
            </a:r>
          </a:p>
        </p:txBody>
      </p:sp>
    </p:spTree>
    <p:extLst>
      <p:ext uri="{BB962C8B-B14F-4D97-AF65-F5344CB8AC3E}">
        <p14:creationId xmlns:p14="http://schemas.microsoft.com/office/powerpoint/2010/main" val="8544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72" y="235375"/>
            <a:ext cx="2775268" cy="86190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TREATMENT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572" y="653534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Disk Diffusion Test (Not Sufficient).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572" y="102465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MIC, MBC.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572" y="1393984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Criteria of antibiotic: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626" y="1734563"/>
            <a:ext cx="2026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Bactericidal.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Parenteral.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High Dose.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Prolonged.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572" y="3105834"/>
            <a:ext cx="4576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■ Viridians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streptococci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Benzyl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Penicillin by I.V 4MU every 4 hrs for 4 weeks or Penicillin + Gentamicin.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572" y="4168616"/>
            <a:ext cx="4774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■ Streptococcus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faecalis: </a:t>
            </a:r>
            <a:endParaRPr lang="en-GB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Ampicillin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+ Gentamicin by I.V.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Recurrence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after cure is common in:</a:t>
            </a:r>
            <a:r>
              <a:rPr lang="en-GB" dirty="0"/>
              <a:t>	</a:t>
            </a:r>
            <a:endParaRPr lang="en-US" sz="1400" dirty="0"/>
          </a:p>
          <a:p>
            <a:pPr lvl="2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Drug Addicts.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Immunodeficient Patients</a:t>
            </a:r>
            <a:r>
              <a:rPr lang="en-GB" dirty="0"/>
              <a:t>.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950976" y="255211"/>
            <a:ext cx="5326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ANTIMICROBIAL PROPHYLAXIS (PREVENTION)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3411" y="1209318"/>
            <a:ext cx="30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For Susceptible Patients: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6075" y="1578650"/>
            <a:ext cx="592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Rheumatic Valvular or Congenital Heart Disease.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3411" y="1994923"/>
            <a:ext cx="593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Before Tooth Extraction, Deep Scaling, Other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Operations: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051" y="26822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Benzyl Penicillin 2M I.M 30min before 500mg Penicillin V Oral 6 hourly for 2 days afterwards.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0976" y="3430786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If Patient is Allergic to </a:t>
            </a:r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Penicillin: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075" y="38454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Vancomycin or Erythromycin Lactobionate Ig  I.V. 30 min before Operation.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0761" y="4568428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- Genitourinary  Procedures: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54660" y="5075754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Gentamicin + Ampicillin 30min before  Operation.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94" y="41941"/>
            <a:ext cx="1482213" cy="116787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quiz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054299"/>
            <a:ext cx="11943471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1.Alcoholic-addicted-male came to ER with fever. Investigation shows he has leukocytosis and murmur. From the history he had tooth extraction before 3 weeks. What do you think the causative organism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lphaLcParenR"/>
            </a:pPr>
            <a:r>
              <a:rPr lang="en-US" dirty="0" smtClean="0"/>
              <a:t>Viridans </a:t>
            </a:r>
            <a:r>
              <a:rPr lang="en-US" dirty="0"/>
              <a:t>Strept.     b) Staph. Epidermidis     c) Staph. Aureus     d) D</a:t>
            </a:r>
            <a:r>
              <a:rPr lang="en-US" dirty="0" smtClean="0"/>
              <a:t>iphtheroids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2.55-old-farmer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came to the hospital with fever, weight loss, petechiae. From the history he had some activity as a shepherd “taking care of sheep”. The gram stain shows –ve. What is the causative agent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     </a:t>
            </a:r>
          </a:p>
          <a:p>
            <a:r>
              <a:rPr lang="en-US" dirty="0" smtClean="0"/>
              <a:t>a</a:t>
            </a:r>
            <a:r>
              <a:rPr lang="en-US" dirty="0"/>
              <a:t>) Brucella     b) Coxiella </a:t>
            </a:r>
            <a:r>
              <a:rPr lang="en-US" dirty="0" smtClean="0"/>
              <a:t>Burnetii     </a:t>
            </a:r>
            <a:r>
              <a:rPr lang="en-US" dirty="0"/>
              <a:t>c) Candida Albicans     d) Staph. Aureus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3.40-old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patient has artificial-heart valve. He had endocarditis. What is the most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likely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organism?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</a:p>
          <a:p>
            <a:r>
              <a:rPr lang="en-US" dirty="0" smtClean="0"/>
              <a:t>a</a:t>
            </a:r>
            <a:r>
              <a:rPr lang="en-US" dirty="0"/>
              <a:t>) Viridans Strept.     b) Staph. Epidermidis     c) Staph. Aureus     d) Diphtheriods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-3" y="4006106"/>
            <a:ext cx="12084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4.In treatment course of valve inflammation due to endocarditis we should: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dirty="0" smtClean="0"/>
              <a:t>a</a:t>
            </a:r>
            <a:r>
              <a:rPr lang="en-US" dirty="0"/>
              <a:t>) Use antibiotic for long time     b) Prescribe high dose c) Use bactericidal antibiotic     d) all of the above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5.In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management of endocarditis we should measure MIC &amp; MBC. What does MBC mean?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smtClean="0"/>
              <a:t>                           a</a:t>
            </a:r>
            <a:r>
              <a:rPr lang="en-US" dirty="0"/>
              <a:t>) Lowest concentration of antimicrobial that will inhibit the growth b) Lowest concentration of antimicrobial agent required to kill a particular bacteria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6.What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is the best method to confirm diagnose of endocarditis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                                                                           </a:t>
            </a:r>
            <a:r>
              <a:rPr lang="en-US" dirty="0"/>
              <a:t>a) Serological test           b) Sensitivity test    c) CBC, ESR and CRP     d) 2-3 sets of serial Blood Culture </a:t>
            </a:r>
          </a:p>
        </p:txBody>
      </p:sp>
      <p:sp>
        <p:nvSpPr>
          <p:cNvPr id="7" name="TextBox 6"/>
          <p:cNvSpPr txBox="1"/>
          <p:nvPr/>
        </p:nvSpPr>
        <p:spPr>
          <a:xfrm rot="10800000">
            <a:off x="11437034" y="4994031"/>
            <a:ext cx="717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1.A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2.B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3.B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4.D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5.B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6.D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34" y="6042416"/>
            <a:ext cx="7452935" cy="511786"/>
          </a:xfrm>
        </p:spPr>
        <p:txBody>
          <a:bodyPr/>
          <a:lstStyle/>
          <a:p>
            <a:r>
              <a:rPr lang="en-US" dirty="0"/>
              <a:t>contact us: microbiology434@gmail.com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06740" y="418458"/>
            <a:ext cx="5477442" cy="1980568"/>
          </a:xfrm>
        </p:spPr>
        <p:txBody>
          <a:bodyPr anchor="ctr">
            <a:normAutofit/>
          </a:bodyPr>
          <a:lstStyle/>
          <a:p>
            <a:r>
              <a:rPr lang="en-US" sz="5400" dirty="0" smtClean="0"/>
              <a:t>Good luck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398332" y="368599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Done by :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Microbiology </a:t>
            </a:r>
            <a:r>
              <a:rPr lang="en-US" sz="3200" dirty="0"/>
              <a:t>Team</a:t>
            </a:r>
          </a:p>
          <a:p>
            <a:r>
              <a:rPr lang="en-US" sz="3200" dirty="0"/>
              <a:t>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0216" y="1944309"/>
            <a:ext cx="2994593" cy="304698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Our greatest weakness lies in giving up</a:t>
            </a:r>
            <a:r>
              <a:rPr lang="en-US" sz="24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The most certain way to succeed is </a:t>
            </a:r>
            <a:endParaRPr lang="en-US" sz="2400" dirty="0" smtClean="0">
              <a:latin typeface="Comic Sans MS"/>
              <a:cs typeface="Comic Sans MS"/>
            </a:endParaRPr>
          </a:p>
          <a:p>
            <a:r>
              <a:rPr lang="en-US" sz="2400" dirty="0" smtClean="0">
                <a:latin typeface="Comic Sans MS"/>
                <a:cs typeface="Comic Sans MS"/>
              </a:rPr>
              <a:t>always </a:t>
            </a:r>
            <a:r>
              <a:rPr lang="en-US" sz="2400" dirty="0">
                <a:latin typeface="Comic Sans MS"/>
                <a:cs typeface="Comic Sans MS"/>
              </a:rPr>
              <a:t>to try just one more time.</a:t>
            </a:r>
          </a:p>
          <a:p>
            <a:r>
              <a:rPr lang="en-US" sz="2400" b="1" u="sng" dirty="0">
                <a:solidFill>
                  <a:srgbClr val="660066"/>
                </a:solidFill>
                <a:latin typeface="Comic Sans MS"/>
                <a:cs typeface="Comic Sans MS"/>
                <a:hlinkClick r:id="rId2"/>
              </a:rPr>
              <a:t>Thomas A. Edison</a:t>
            </a:r>
            <a:endParaRPr lang="en-US" sz="2400" b="1" u="sng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6647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8933" y="777243"/>
            <a:ext cx="11843067" cy="2545078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 is an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Infection  or colonization of endocardium , heart  valves , congenital defects by bacteria , rickettsia , fungi.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We can also definite as low  grade persistent bacteraemia(bacteraemia is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presence of bacteria in the blood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).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2292" y="25061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Infective Endocarditis (IE):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92802430"/>
              </p:ext>
            </p:extLst>
          </p:nvPr>
        </p:nvGraphicFramePr>
        <p:xfrm>
          <a:off x="3999547" y="2132965"/>
          <a:ext cx="5632133" cy="446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6"/>
          <p:cNvSpPr txBox="1"/>
          <p:nvPr/>
        </p:nvSpPr>
        <p:spPr>
          <a:xfrm>
            <a:off x="-45720" y="6475095"/>
            <a:ext cx="5029200" cy="30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8000"/>
                </a:solidFill>
                <a:effectLst/>
                <a:latin typeface="Calibri"/>
                <a:ea typeface="Times New Roman"/>
                <a:cs typeface="Arial"/>
              </a:rPr>
              <a:t>1)</a:t>
            </a:r>
            <a:r>
              <a:rPr lang="en-US" sz="1400" kern="1200" dirty="0">
                <a:solidFill>
                  <a:srgbClr val="008000"/>
                </a:solidFill>
                <a:effectLst/>
                <a:latin typeface="Garamond"/>
                <a:ea typeface="Times New Roman"/>
                <a:cs typeface="Arial"/>
              </a:rPr>
              <a:t> all affected patients were died before the discovering of antibiotics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11575"/>
            <a:ext cx="8033068" cy="84666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about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Infective Endocarditis: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716282"/>
            <a:ext cx="4937655" cy="3615267"/>
          </a:xfrm>
        </p:spPr>
        <p:txBody>
          <a:bodyPr/>
          <a:lstStyle/>
          <a:p>
            <a:pPr lvl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Serious disease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mortality  :  30 %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Damage  of heart or other organs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Follow  dental procedures ( tooth extraction)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Rheumatic  heart disease 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Congenital  heart disease</a:t>
            </a:r>
            <a:endParaRPr lang="en-US" sz="11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2918096"/>
              </p:ext>
            </p:extLst>
          </p:nvPr>
        </p:nvGraphicFramePr>
        <p:xfrm>
          <a:off x="5957252" y="1089977"/>
          <a:ext cx="3903028" cy="477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92" y="540175"/>
            <a:ext cx="4207828" cy="8923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653" y="1026166"/>
            <a:ext cx="4451667" cy="414527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Native Valve IE</a:t>
            </a: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Prosthetic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Valve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implanting valve)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IE</a:t>
            </a: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Intravenous drug abuse (IVDA) IE</a:t>
            </a:r>
          </a:p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Nosocomial IE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originating in a hospital)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4080" y="303110"/>
            <a:ext cx="5486400" cy="8923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  of clinical presentation: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3294938"/>
              </p:ext>
            </p:extLst>
          </p:nvPr>
        </p:nvGraphicFramePr>
        <p:xfrm>
          <a:off x="6193790" y="1464945"/>
          <a:ext cx="5046980" cy="52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20640" y="1021080"/>
            <a:ext cx="0" cy="48158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0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92" y="418255"/>
            <a:ext cx="3567748" cy="10295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Etiology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7813" y="15245"/>
            <a:ext cx="3415347" cy="1630677"/>
          </a:xfrm>
        </p:spPr>
        <p:txBody>
          <a:bodyPr/>
          <a:lstStyle/>
          <a:p>
            <a:pPr lvl="0"/>
            <a:r>
              <a:rPr lang="en-GB" b="1" dirty="0"/>
              <a:t>SUSCEPTIBLE   PATIENT </a:t>
            </a:r>
            <a:endParaRPr lang="en-US" dirty="0"/>
          </a:p>
          <a:p>
            <a:pPr lvl="0"/>
            <a:r>
              <a:rPr lang="en-GB" b="1" dirty="0"/>
              <a:t>BACTEREMIA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252" y="853444"/>
            <a:ext cx="9739948" cy="10295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Factors affecting severity and outcome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2252" y="1317415"/>
            <a:ext cx="10471468" cy="10295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▪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Bacterial factors: </a:t>
            </a:r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Virulence, no bacteria in the blood.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4692" y="2707640"/>
            <a:ext cx="6646228" cy="163914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smtClean="0">
                <a:solidFill>
                  <a:schemeClr val="bg2">
                    <a:lumMod val="75000"/>
                  </a:schemeClr>
                </a:solidFill>
              </a:rPr>
              <a:t>Local  </a:t>
            </a: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Congenital or rheumatic heart disease </a:t>
            </a: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Prosthetic  heart valves </a:t>
            </a: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Other  cardiovascular  diseases </a:t>
            </a: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Heart  surgery </a:t>
            </a:r>
            <a:endParaRPr lang="en-US" cap="non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2418" y="2155614"/>
            <a:ext cx="4809014" cy="7552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 smtClean="0">
                <a:solidFill>
                  <a:schemeClr val="bg1">
                    <a:lumMod val="65000"/>
                  </a:schemeClr>
                </a:solidFill>
              </a:rPr>
              <a:t>- Factors increasing susceptibility</a:t>
            </a:r>
            <a:endParaRPr lang="en-US" sz="2400" cap="non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2252" y="1765302"/>
            <a:ext cx="2653348" cy="7975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▪ Host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factors: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4692" y="4102945"/>
            <a:ext cx="9602788" cy="21302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 smtClean="0">
                <a:solidFill>
                  <a:schemeClr val="bg2">
                    <a:lumMod val="75000"/>
                  </a:schemeClr>
                </a:solidFill>
              </a:rPr>
              <a:t>General  </a:t>
            </a:r>
          </a:p>
          <a:p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US" sz="2400" cap="none" dirty="0">
                <a:solidFill>
                  <a:schemeClr val="tx2">
                    <a:lumMod val="50000"/>
                  </a:schemeClr>
                </a:solidFill>
              </a:rPr>
              <a:t>Underlying disease (Diabetes M.) </a:t>
            </a:r>
            <a:endParaRPr lang="en-US" sz="2400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cap="none" dirty="0" smtClean="0">
                <a:solidFill>
                  <a:schemeClr val="bg2">
                    <a:lumMod val="75000"/>
                  </a:schemeClr>
                </a:solidFill>
              </a:rPr>
              <a:t>Drugs </a:t>
            </a:r>
          </a:p>
          <a:p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US" sz="2400" cap="none" dirty="0">
                <a:solidFill>
                  <a:schemeClr val="tx2">
                    <a:lumMod val="50000"/>
                  </a:schemeClr>
                </a:solidFill>
              </a:rPr>
              <a:t>Iatrogenic: Immunosuppressant treatment, Cytotoxic </a:t>
            </a:r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</a:rPr>
              <a:t>agent. </a:t>
            </a:r>
          </a:p>
          <a:p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US" sz="2400" cap="none" dirty="0">
                <a:solidFill>
                  <a:schemeClr val="tx2">
                    <a:lumMod val="50000"/>
                  </a:schemeClr>
                </a:solidFill>
              </a:rPr>
              <a:t>Self-inflicted: Alcoholism, Injected </a:t>
            </a:r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</a:rPr>
              <a:t>drugs.</a:t>
            </a:r>
            <a:endParaRPr lang="en-US" sz="2400" cap="non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2252" y="5950374"/>
            <a:ext cx="10075228" cy="7552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cap="none" dirty="0" smtClean="0">
                <a:solidFill>
                  <a:schemeClr val="bg1">
                    <a:lumMod val="65000"/>
                  </a:schemeClr>
                </a:solidFill>
              </a:rPr>
              <a:t>- Protective </a:t>
            </a:r>
            <a:r>
              <a:rPr lang="en-US" sz="2400" cap="none" dirty="0">
                <a:solidFill>
                  <a:schemeClr val="bg1">
                    <a:lumMod val="65000"/>
                  </a:schemeClr>
                </a:solidFill>
              </a:rPr>
              <a:t>factors: </a:t>
            </a:r>
            <a:r>
              <a:rPr lang="en-US" sz="2400" cap="none" dirty="0">
                <a:solidFill>
                  <a:schemeClr val="tx2">
                    <a:lumMod val="50000"/>
                  </a:schemeClr>
                </a:solidFill>
              </a:rPr>
              <a:t>Antimicrobial </a:t>
            </a:r>
            <a:r>
              <a:rPr lang="en-US" sz="2400" cap="none" dirty="0" smtClean="0">
                <a:solidFill>
                  <a:schemeClr val="tx2">
                    <a:lumMod val="50000"/>
                  </a:schemeClr>
                </a:solidFill>
              </a:rPr>
              <a:t>chemotherapy. </a:t>
            </a:r>
            <a:endParaRPr lang="en-US" sz="2400" cap="non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6494983"/>
              </p:ext>
            </p:extLst>
          </p:nvPr>
        </p:nvGraphicFramePr>
        <p:xfrm>
          <a:off x="776287" y="591184"/>
          <a:ext cx="9769793" cy="577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52" y="357295"/>
            <a:ext cx="6036628" cy="9076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PREDISPOSING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FACTORS: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7972" y="1092200"/>
            <a:ext cx="8246428" cy="2885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cap="none" dirty="0" smtClean="0">
                <a:solidFill>
                  <a:schemeClr val="bg2">
                    <a:lumMod val="75000"/>
                  </a:schemeClr>
                </a:solidFill>
              </a:rPr>
              <a:t>Cardiac lesions </a:t>
            </a:r>
          </a:p>
          <a:p>
            <a:endParaRPr lang="en-US" sz="2100" cap="none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32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sz="3200" cap="none" dirty="0" smtClean="0">
                <a:solidFill>
                  <a:schemeClr val="tx2">
                    <a:lumMod val="50000"/>
                  </a:schemeClr>
                </a:solidFill>
              </a:rPr>
              <a:t>Chronic rheumatic valvular disease </a:t>
            </a:r>
            <a:endParaRPr lang="en-US" sz="3200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sz="3200" cap="none" dirty="0" smtClean="0">
                <a:solidFill>
                  <a:schemeClr val="tx2">
                    <a:lumMod val="50000"/>
                  </a:schemeClr>
                </a:solidFill>
              </a:rPr>
              <a:t>congenital heart disease and defects </a:t>
            </a:r>
            <a:endParaRPr lang="en-US" sz="3200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sz="3200" cap="none" dirty="0" smtClean="0">
                <a:solidFill>
                  <a:schemeClr val="tx2">
                    <a:lumMod val="50000"/>
                  </a:schemeClr>
                </a:solidFill>
              </a:rPr>
              <a:t>atherosclerosis</a:t>
            </a:r>
            <a:endParaRPr lang="en-US" sz="3200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sz="3200" cap="none" dirty="0" smtClean="0">
                <a:solidFill>
                  <a:schemeClr val="tx2">
                    <a:lumMod val="50000"/>
                  </a:schemeClr>
                </a:solidFill>
              </a:rPr>
              <a:t>Prosthetic valves </a:t>
            </a:r>
          </a:p>
          <a:p>
            <a:r>
              <a:rPr lang="en-GB" sz="3200" cap="none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200" cap="none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en-GB" sz="2700" cap="none" dirty="0" smtClean="0">
                <a:solidFill>
                  <a:schemeClr val="tx2">
                    <a:lumMod val="50000"/>
                  </a:schemeClr>
                </a:solidFill>
              </a:rPr>
              <a:t>Immediate (about one week after surgery)</a:t>
            </a:r>
            <a:endParaRPr lang="en-US" sz="2700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700" cap="none" dirty="0" smtClean="0">
                <a:solidFill>
                  <a:schemeClr val="tx2">
                    <a:lumMod val="50000"/>
                  </a:schemeClr>
                </a:solidFill>
              </a:rPr>
              <a:t>       Delayed (about one month after surgery)</a:t>
            </a:r>
            <a:endParaRPr lang="en-US" sz="2700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/>
              <a:t> </a:t>
            </a:r>
          </a:p>
          <a:p>
            <a:endParaRPr lang="en-US" cap="non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87984" y="3523266"/>
            <a:ext cx="9792336" cy="112210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/>
          <p:cNvSpPr txBox="1"/>
          <p:nvPr/>
        </p:nvSpPr>
        <p:spPr>
          <a:xfrm>
            <a:off x="159384" y="3622655"/>
            <a:ext cx="984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"/>
              <a:tabLst>
                <a:tab pos="914400" algn="l"/>
              </a:tabLs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Garamond"/>
                <a:ea typeface="Calibri"/>
                <a:cs typeface="Arial"/>
              </a:rPr>
              <a:t>Distorted shape causes stasis (stoppage of flow of a body fluid)of blood flow and settee of bacteria on the endocardium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"/>
              <a:tabLst>
                <a:tab pos="914400" algn="l"/>
              </a:tabLst>
            </a:pPr>
            <a:r>
              <a:rPr lang="en-GB" sz="2000" kern="1200" dirty="0">
                <a:solidFill>
                  <a:srgbClr val="000000"/>
                </a:solidFill>
                <a:effectLst/>
                <a:latin typeface="Garamond"/>
                <a:ea typeface="Calibri"/>
                <a:cs typeface="Arial"/>
              </a:rPr>
              <a:t>Virulent bacteria`, staph. aureus  and  </a:t>
            </a:r>
            <a:r>
              <a:rPr lang="en-GB" sz="2000" kern="1200" dirty="0" smtClean="0">
                <a:solidFill>
                  <a:srgbClr val="000000"/>
                </a:solidFill>
                <a:effectLst/>
                <a:latin typeface="Garamond"/>
                <a:ea typeface="Calibri"/>
                <a:cs typeface="Arial"/>
              </a:rPr>
              <a:t>strep. </a:t>
            </a:r>
            <a:r>
              <a:rPr lang="en-GB" sz="2000" kern="1200" dirty="0">
                <a:solidFill>
                  <a:srgbClr val="000000"/>
                </a:solidFill>
                <a:effectLst/>
                <a:latin typeface="Garamond"/>
                <a:ea typeface="Calibri"/>
                <a:cs typeface="Arial"/>
              </a:rPr>
              <a:t>Pneumoniae  can  </a:t>
            </a:r>
            <a:r>
              <a:rPr lang="en-GB" sz="2000" u="sng" kern="1200" dirty="0">
                <a:solidFill>
                  <a:srgbClr val="000000"/>
                </a:solidFill>
                <a:effectLst/>
                <a:latin typeface="Garamond"/>
                <a:ea typeface="Calibri"/>
                <a:cs typeface="Arial"/>
              </a:rPr>
              <a:t>infect  normal  heart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8932" y="4846878"/>
            <a:ext cx="8612188" cy="19806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>
                <a:solidFill>
                  <a:schemeClr val="bg2">
                    <a:lumMod val="75000"/>
                  </a:schemeClr>
                </a:solidFill>
              </a:rPr>
              <a:t>systemic </a:t>
            </a:r>
            <a:r>
              <a:rPr lang="en-GB" sz="4400" dirty="0" smtClean="0">
                <a:solidFill>
                  <a:schemeClr val="bg2">
                    <a:lumMod val="75000"/>
                  </a:schemeClr>
                </a:solidFill>
              </a:rPr>
              <a:t>factors </a:t>
            </a:r>
          </a:p>
          <a:p>
            <a:endParaRPr lang="en-GB" sz="19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cap="none" dirty="0" smtClean="0">
                <a:solidFill>
                  <a:schemeClr val="tx2">
                    <a:lumMod val="50000"/>
                  </a:schemeClr>
                </a:solidFill>
              </a:rPr>
              <a:t>Immunosuppressive  treatment</a:t>
            </a:r>
            <a:endParaRPr lang="en-US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cap="none" dirty="0" smtClean="0">
                <a:solidFill>
                  <a:schemeClr val="tx2">
                    <a:lumMod val="50000"/>
                  </a:schemeClr>
                </a:solidFill>
              </a:rPr>
              <a:t>Immune  defects ( disease)</a:t>
            </a:r>
            <a:endParaRPr lang="en-US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cap="none" dirty="0" smtClean="0">
                <a:solidFill>
                  <a:schemeClr val="tx2">
                    <a:lumMod val="50000"/>
                  </a:schemeClr>
                </a:solidFill>
              </a:rPr>
              <a:t>Alcoholism</a:t>
            </a:r>
            <a:endParaRPr lang="en-US" cap="none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cap="none" dirty="0" smtClean="0">
                <a:solidFill>
                  <a:schemeClr val="tx2">
                    <a:lumMod val="50000"/>
                  </a:schemeClr>
                </a:solidFill>
              </a:rPr>
              <a:t>• </a:t>
            </a:r>
            <a:r>
              <a:rPr lang="en-GB" cap="none" dirty="0" smtClean="0">
                <a:solidFill>
                  <a:schemeClr val="tx2">
                    <a:lumMod val="50000"/>
                  </a:schemeClr>
                </a:solidFill>
              </a:rPr>
              <a:t>Iv. Drug  abuse</a:t>
            </a:r>
            <a:endParaRPr lang="en-US" cap="non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52" y="204895"/>
            <a:ext cx="6280468" cy="87714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CAUSATIVE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ORGANISMs: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3742469"/>
              </p:ext>
            </p:extLst>
          </p:nvPr>
        </p:nvGraphicFramePr>
        <p:xfrm>
          <a:off x="501650" y="1228724"/>
          <a:ext cx="10562590" cy="521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8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92" y="296335"/>
            <a:ext cx="8170228" cy="86190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pathologic changes in the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endocardium: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0878832"/>
              </p:ext>
            </p:extLst>
          </p:nvPr>
        </p:nvGraphicFramePr>
        <p:xfrm>
          <a:off x="1176654" y="1888171"/>
          <a:ext cx="9194800" cy="276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Documents and Settings\Dr.Fauzia\My Documents\My Pictures\bac-end.b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" y="1139825"/>
            <a:ext cx="1292226" cy="90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7" descr="C:\Documents and Settings\Dr.Fauzia\My Documents\My Pictures\endo-hi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983" y="1139825"/>
            <a:ext cx="1440497" cy="90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1506" y="4875848"/>
            <a:ext cx="5103494" cy="1087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effectLst/>
                <a:latin typeface="Calibri"/>
                <a:ea typeface="Calibri"/>
                <a:cs typeface="Arial"/>
              </a:rPr>
              <a:t>Note: the involvement of other distance organs can be: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  <a:p>
            <a:pPr marL="457200" marR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effectLst/>
                <a:latin typeface="Calibri"/>
                <a:ea typeface="Calibri"/>
                <a:cs typeface="Arial"/>
              </a:rPr>
              <a:t>Directly : bacteremia (hematogenous)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  <a:p>
            <a:pPr marL="457200" marR="0" indent="-2286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effectLst/>
                <a:latin typeface="Calibri"/>
                <a:ea typeface="Calibri"/>
                <a:cs typeface="Arial"/>
              </a:rPr>
              <a:t>Indirectly : by inducing antigen-anti body reaction 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50702" y="4875848"/>
            <a:ext cx="5252561" cy="1204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/>
                <a:ea typeface="Calibri"/>
                <a:cs typeface="Arial"/>
              </a:rPr>
              <a:t>D</a:t>
            </a:r>
            <a:r>
              <a:rPr lang="en-GB" sz="1600" b="1" dirty="0">
                <a:effectLst/>
                <a:latin typeface="Calibri"/>
                <a:ea typeface="Calibri"/>
                <a:cs typeface="Arial"/>
              </a:rPr>
              <a:t>rug addicts: often there is involvement of tricuspid, pulmonary valves of the right side of the heart</a:t>
            </a:r>
            <a:r>
              <a:rPr lang="en-US" sz="1600" b="1" dirty="0">
                <a:effectLst/>
                <a:latin typeface="Calibri"/>
                <a:ea typeface="Calibri"/>
                <a:cs typeface="Arial"/>
              </a:rPr>
              <a:t>. Because they take it intravenously. Increased risk to develop lung emboli and </a:t>
            </a:r>
            <a:r>
              <a:rPr lang="en-GB" sz="1600" b="1" dirty="0">
                <a:effectLst/>
                <a:latin typeface="Calibri"/>
                <a:ea typeface="Calibri"/>
                <a:cs typeface="Arial"/>
              </a:rPr>
              <a:t>pneumonia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x-none" sz="1100" b="1" dirty="0">
                <a:effectLst/>
                <a:latin typeface="Calibri"/>
                <a:ea typeface="Calibri"/>
                <a:cs typeface="Arial"/>
              </a:rPr>
              <a:t> 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7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out" id="{407C8AC8-37CC-49F3-BF53-B048C3C13C19}" vid="{D1A077B2-5006-436C-AF4F-07F835D83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 team</Template>
  <TotalTime>2259</TotalTime>
  <Words>1635</Words>
  <Application>Microsoft Office PowerPoint</Application>
  <PresentationFormat>Custom</PresentationFormat>
  <Paragraphs>259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Infective Endocarditis</vt:lpstr>
      <vt:lpstr>Infective Endocarditis (IE): </vt:lpstr>
      <vt:lpstr>More about Infective Endocarditis:  </vt:lpstr>
      <vt:lpstr>Classification : </vt:lpstr>
      <vt:lpstr>Etiology: </vt:lpstr>
      <vt:lpstr>PowerPoint Presentation</vt:lpstr>
      <vt:lpstr>PREDISPOSING  FACTORS: </vt:lpstr>
      <vt:lpstr>CAUSATIVE ORGANISMs:</vt:lpstr>
      <vt:lpstr>pathologic changes in the endocardium: </vt:lpstr>
      <vt:lpstr>PowerPoint Presentation</vt:lpstr>
      <vt:lpstr>Pathogenesis:</vt:lpstr>
      <vt:lpstr>ENDOCARDITIIS CAUSES: CONTINUOUS BACTERAEMIA: </vt:lpstr>
      <vt:lpstr>LABORATORY DIAGNOSIS:</vt:lpstr>
      <vt:lpstr>PowerPoint Presentation</vt:lpstr>
      <vt:lpstr>TREATMENT </vt:lpstr>
      <vt:lpstr>quiz</vt:lpstr>
      <vt:lpstr>Good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nassar</dc:creator>
  <cp:lastModifiedBy>User</cp:lastModifiedBy>
  <cp:revision>63</cp:revision>
  <dcterms:created xsi:type="dcterms:W3CDTF">2015-02-21T09:14:39Z</dcterms:created>
  <dcterms:modified xsi:type="dcterms:W3CDTF">2015-03-27T14:27:05Z</dcterms:modified>
</cp:coreProperties>
</file>