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257800"/>
            <a:ext cx="64008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Cortex of Kidney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istrator\Desktop\Dropbox\Histology Team\PRACTICAL\1st Year\Urinary Pictures\Kidney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57200"/>
            <a:ext cx="6886383" cy="4685441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Cortex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Kidney</a:t>
            </a:r>
          </a:p>
          <a:p>
            <a:endParaRPr lang="en-US" dirty="0"/>
          </a:p>
        </p:txBody>
      </p:sp>
      <p:pic>
        <p:nvPicPr>
          <p:cNvPr id="2050" name="Picture 2" descr="C:\Users\Administrator\Desktop\Dropbox\Histology Team\PRACTICAL\1st Year\Urinary Pictures\Kidney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57200"/>
            <a:ext cx="6591300" cy="448466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3255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Cortex of Kidney</a:t>
            </a:r>
            <a:endParaRPr lang="en-US" dirty="0"/>
          </a:p>
        </p:txBody>
      </p:sp>
      <p:pic>
        <p:nvPicPr>
          <p:cNvPr id="9218" name="Picture 2" descr="C:\Users\Administrator\Desktop\Dropbox\Histology Team\PRACTICAL\1st Year\Urinary Pictures\kidney0222h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90500"/>
            <a:ext cx="38100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9445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Medulla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Kidney</a:t>
            </a:r>
          </a:p>
          <a:p>
            <a:endParaRPr lang="en-US" dirty="0"/>
          </a:p>
        </p:txBody>
      </p:sp>
      <p:pic>
        <p:nvPicPr>
          <p:cNvPr id="3074" name="Picture 2" descr="C:\Users\Administrator\Desktop\Dropbox\Histology Team\PRACTICAL\1st Year\Urinary Pictures\Kidney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"/>
            <a:ext cx="6271677" cy="426720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Medulla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Kidney</a:t>
            </a:r>
          </a:p>
          <a:p>
            <a:endParaRPr lang="en-US" dirty="0"/>
          </a:p>
        </p:txBody>
      </p:sp>
      <p:pic>
        <p:nvPicPr>
          <p:cNvPr id="4098" name="Picture 2" descr="C:\Users\Administrator\Desktop\Dropbox\Histology Team\PRACTICAL\1st Year\Urinary Pictures\Kidney-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838200"/>
            <a:ext cx="5143500" cy="349959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The ureter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122" name="Picture 2" descr="C:\Users\Administrator\Desktop\Dropbox\Histology Team\PRACTICAL\1st Year\Urinary Pictures\Ureter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09600"/>
            <a:ext cx="6153150" cy="418655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algn="ct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ureter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Administrator\Desktop\Dropbox\Histology Team\PRACTICAL\1st Year\Urinary Pictures\Ureter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09600"/>
            <a:ext cx="5924550" cy="403101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ct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Urinary bladder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Administrator\Desktop\Dropbox\Histology Team\PRACTICAL\1st Year\Urinary Pictures\Urinary Bladder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"/>
            <a:ext cx="6076950" cy="413470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Urinary bladder</a:t>
            </a:r>
            <a:endParaRPr lang="en-US" dirty="0"/>
          </a:p>
        </p:txBody>
      </p:sp>
      <p:pic>
        <p:nvPicPr>
          <p:cNvPr id="8194" name="Picture 2" descr="C:\Users\Administrator\Desktop\Dropbox\Histology Team\PRACTICAL\1st Year\Urinary Pictures\Urinary Bladder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533400"/>
            <a:ext cx="5848350" cy="3979171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34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14</cp:revision>
  <dcterms:created xsi:type="dcterms:W3CDTF">2006-08-16T00:00:00Z</dcterms:created>
  <dcterms:modified xsi:type="dcterms:W3CDTF">2013-04-13T10:29:42Z</dcterms:modified>
</cp:coreProperties>
</file>