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0"/>
  </p:notesMasterIdLst>
  <p:handoutMasterIdLst>
    <p:handoutMasterId r:id="rId41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95" d="100"/>
          <a:sy n="95" d="100"/>
        </p:scale>
        <p:origin x="960" y="7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47700" y="1790700"/>
            <a:ext cx="9296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Lecture                 Dr. 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Ahmed H. </a:t>
            </a:r>
            <a:r>
              <a:rPr lang="en-GB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Mujamammi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A disease of tyrosine metabolism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sz="3200" dirty="0">
                <a:latin typeface="Palatino Linotype" charset="0"/>
              </a:rPr>
              <a:t>Melanin is a pigment of hair, skin, eyes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sz="3200" dirty="0">
                <a:latin typeface="Palatino Linotype" charset="0"/>
              </a:rPr>
              <a:t>Melanin is absent in albino patients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sz="3200" dirty="0">
                <a:latin typeface="Palatino Linotype" charset="0"/>
              </a:rPr>
              <a:t>Vision defects, photophobia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omocysteine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4436</TotalTime>
  <Words>840</Words>
  <Application>Microsoft Office PowerPoint</Application>
  <PresentationFormat>35mm Slides</PresentationFormat>
  <Paragraphs>171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Arial</vt:lpstr>
      <vt:lpstr>Arial Narrow</vt:lpstr>
      <vt:lpstr>Palatino</vt:lpstr>
      <vt:lpstr>Palatino Linotype</vt:lpstr>
      <vt:lpstr>Symbol</vt:lpstr>
      <vt:lpstr>Times</vt:lpstr>
      <vt:lpstr>Times New Roman</vt:lpstr>
      <vt:lpstr>Wingdings</vt:lpstr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PowerPoint Presentation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PowerPoint Presentation</vt:lpstr>
      <vt:lpstr>Melanin biosynthesis from tyrosine</vt:lpstr>
      <vt:lpstr>Characteristics of PKU</vt:lpstr>
      <vt:lpstr>PowerPoint Presentation</vt:lpstr>
      <vt:lpstr>Characteristics of PKU</vt:lpstr>
      <vt:lpstr>Synthesis of serotonin</vt:lpstr>
      <vt:lpstr>Characteristics of PKU</vt:lpstr>
      <vt:lpstr>Characteristics of PKU</vt:lpstr>
      <vt:lpstr>PowerPoint Presentation</vt:lpstr>
      <vt:lpstr>Characteristics of PKU</vt:lpstr>
      <vt:lpstr>Maple Syrup Urine Disease</vt:lpstr>
      <vt:lpstr>Maple Syrup Urine Disease</vt:lpstr>
      <vt:lpstr>PowerPoint Presentation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saeed nassar</cp:lastModifiedBy>
  <cp:revision>353</cp:revision>
  <cp:lastPrinted>1601-01-01T00:00:00Z</cp:lastPrinted>
  <dcterms:created xsi:type="dcterms:W3CDTF">2001-02-07T02:23:56Z</dcterms:created>
  <dcterms:modified xsi:type="dcterms:W3CDTF">2015-05-05T15:52:21Z</dcterms:modified>
</cp:coreProperties>
</file>