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80" r:id="rId10"/>
    <p:sldId id="281" r:id="rId11"/>
    <p:sldId id="282" r:id="rId12"/>
    <p:sldId id="284" r:id="rId13"/>
    <p:sldId id="285" r:id="rId14"/>
    <p:sldId id="286" r:id="rId15"/>
    <p:sldId id="288" r:id="rId16"/>
    <p:sldId id="289" r:id="rId17"/>
    <p:sldId id="290" r:id="rId18"/>
    <p:sldId id="292" r:id="rId19"/>
    <p:sldId id="293" r:id="rId20"/>
    <p:sldId id="294" r:id="rId21"/>
    <p:sldId id="297" r:id="rId22"/>
    <p:sldId id="274" r:id="rId23"/>
    <p:sldId id="267" r:id="rId24"/>
    <p:sldId id="275" r:id="rId25"/>
    <p:sldId id="268" r:id="rId26"/>
    <p:sldId id="269" r:id="rId27"/>
    <p:sldId id="270" r:id="rId28"/>
    <p:sldId id="276" r:id="rId29"/>
    <p:sldId id="271" r:id="rId30"/>
    <p:sldId id="27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67FBC-A3D3-4779-9CFE-5DAB00E735F8}" type="doc">
      <dgm:prSet loTypeId="urn:microsoft.com/office/officeart/2005/8/layout/orgChart1" loCatId="hierarchy" qsTypeId="urn:microsoft.com/office/officeart/2005/8/quickstyle/simple1" qsCatId="simple" csTypeId="urn:microsoft.com/office/officeart/2005/8/colors/accent1_2" csCatId="accent1"/>
      <dgm:spPr/>
    </dgm:pt>
    <dgm:pt modelId="{AD06D9F7-0C5E-43CD-A3D5-0F8E2337D23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Acute renal failure</a:t>
          </a:r>
        </a:p>
      </dgm:t>
    </dgm:pt>
    <dgm:pt modelId="{19782887-835B-403E-B1A8-D22A3ACEE6B3}" type="parTrans" cxnId="{7FFF6236-FADA-4DD4-9E56-1C80EB6C76CA}">
      <dgm:prSet/>
      <dgm:spPr/>
      <dgm:t>
        <a:bodyPr/>
        <a:lstStyle/>
        <a:p>
          <a:pPr rtl="1"/>
          <a:endParaRPr lang="ar-SA"/>
        </a:p>
      </dgm:t>
    </dgm:pt>
    <dgm:pt modelId="{29B7A24F-2425-4FD0-9F0C-288F8139F0F5}" type="sibTrans" cxnId="{7FFF6236-FADA-4DD4-9E56-1C80EB6C76CA}">
      <dgm:prSet/>
      <dgm:spPr/>
      <dgm:t>
        <a:bodyPr/>
        <a:lstStyle/>
        <a:p>
          <a:pPr rtl="1"/>
          <a:endParaRPr lang="ar-SA"/>
        </a:p>
      </dgm:t>
    </dgm:pt>
    <dgm:pt modelId="{FF0D7EAC-3E7F-4079-A3C2-3A176DCC084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Prerenal</a:t>
          </a:r>
        </a:p>
      </dgm:t>
    </dgm:pt>
    <dgm:pt modelId="{BC8E5561-92C0-4508-80A1-CF068574EE39}" type="parTrans" cxnId="{24707E71-43A9-41D3-B7DB-1EA221BF0783}">
      <dgm:prSet/>
      <dgm:spPr/>
      <dgm:t>
        <a:bodyPr/>
        <a:lstStyle/>
        <a:p>
          <a:pPr rtl="1"/>
          <a:endParaRPr lang="ar-SA"/>
        </a:p>
      </dgm:t>
    </dgm:pt>
    <dgm:pt modelId="{4BCA315F-EEA8-4945-8875-C10596C96AFE}" type="sibTrans" cxnId="{24707E71-43A9-41D3-B7DB-1EA221BF0783}">
      <dgm:prSet/>
      <dgm:spPr/>
      <dgm:t>
        <a:bodyPr/>
        <a:lstStyle/>
        <a:p>
          <a:pPr rtl="1"/>
          <a:endParaRPr lang="ar-SA"/>
        </a:p>
      </dgm:t>
    </dgm:pt>
    <dgm:pt modelId="{EFC51607-577A-40EF-B422-691381BDF40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Intrarenal</a:t>
          </a:r>
        </a:p>
      </dgm:t>
    </dgm:pt>
    <dgm:pt modelId="{38E34B96-84FA-4DBF-A99F-5CF927853846}" type="parTrans" cxnId="{9F06556A-FCED-4BDF-9E4B-B8F46D71A414}">
      <dgm:prSet/>
      <dgm:spPr/>
      <dgm:t>
        <a:bodyPr/>
        <a:lstStyle/>
        <a:p>
          <a:pPr rtl="1"/>
          <a:endParaRPr lang="ar-SA"/>
        </a:p>
      </dgm:t>
    </dgm:pt>
    <dgm:pt modelId="{0449D39C-14E8-40A6-9923-B5B487428E64}" type="sibTrans" cxnId="{9F06556A-FCED-4BDF-9E4B-B8F46D71A414}">
      <dgm:prSet/>
      <dgm:spPr/>
      <dgm:t>
        <a:bodyPr/>
        <a:lstStyle/>
        <a:p>
          <a:pPr rtl="1"/>
          <a:endParaRPr lang="ar-SA"/>
        </a:p>
      </dgm:t>
    </dgm:pt>
    <dgm:pt modelId="{C2B21E0F-3D2B-4034-9D60-5CBD2236FFA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Vascular</a:t>
          </a:r>
        </a:p>
      </dgm:t>
    </dgm:pt>
    <dgm:pt modelId="{C688D15C-F6F3-4351-AA39-B9271CB03460}" type="parTrans" cxnId="{5B33EF4C-2F9D-476E-86CB-C5185DA1ABD1}">
      <dgm:prSet/>
      <dgm:spPr/>
      <dgm:t>
        <a:bodyPr/>
        <a:lstStyle/>
        <a:p>
          <a:pPr rtl="1"/>
          <a:endParaRPr lang="ar-SA"/>
        </a:p>
      </dgm:t>
    </dgm:pt>
    <dgm:pt modelId="{1CD355BA-3787-4E99-9BBE-AE260E668E1E}" type="sibTrans" cxnId="{5B33EF4C-2F9D-476E-86CB-C5185DA1ABD1}">
      <dgm:prSet/>
      <dgm:spPr/>
      <dgm:t>
        <a:bodyPr/>
        <a:lstStyle/>
        <a:p>
          <a:pPr rtl="1"/>
          <a:endParaRPr lang="ar-SA"/>
        </a:p>
      </dgm:t>
    </dgm:pt>
    <dgm:pt modelId="{1947F760-5C52-497E-957D-D5EBEFB08EF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Glomerular</a:t>
          </a:r>
        </a:p>
      </dgm:t>
    </dgm:pt>
    <dgm:pt modelId="{9D65C760-5259-4D80-8B5A-733C655E211A}" type="parTrans" cxnId="{DE10E057-116B-46EF-833D-9879DE633A2A}">
      <dgm:prSet/>
      <dgm:spPr/>
      <dgm:t>
        <a:bodyPr/>
        <a:lstStyle/>
        <a:p>
          <a:pPr rtl="1"/>
          <a:endParaRPr lang="ar-SA"/>
        </a:p>
      </dgm:t>
    </dgm:pt>
    <dgm:pt modelId="{D64CDE89-4DBD-4B88-AC77-BDDF99C36148}" type="sibTrans" cxnId="{DE10E057-116B-46EF-833D-9879DE633A2A}">
      <dgm:prSet/>
      <dgm:spPr/>
      <dgm:t>
        <a:bodyPr/>
        <a:lstStyle/>
        <a:p>
          <a:pPr rtl="1"/>
          <a:endParaRPr lang="ar-SA"/>
        </a:p>
      </dgm:t>
    </dgm:pt>
    <dgm:pt modelId="{95649472-A1FB-43A3-9D84-663265D8F48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Tubular</a:t>
          </a:r>
        </a:p>
      </dgm:t>
    </dgm:pt>
    <dgm:pt modelId="{55863E94-EB0A-4A2C-9A58-89C93275366B}" type="parTrans" cxnId="{304745DC-F7D2-46D3-9920-3B6793881944}">
      <dgm:prSet/>
      <dgm:spPr/>
      <dgm:t>
        <a:bodyPr/>
        <a:lstStyle/>
        <a:p>
          <a:pPr rtl="1"/>
          <a:endParaRPr lang="ar-SA"/>
        </a:p>
      </dgm:t>
    </dgm:pt>
    <dgm:pt modelId="{5065381A-241E-4BA2-8D80-879CF0F76C21}" type="sibTrans" cxnId="{304745DC-F7D2-46D3-9920-3B6793881944}">
      <dgm:prSet/>
      <dgm:spPr/>
      <dgm:t>
        <a:bodyPr/>
        <a:lstStyle/>
        <a:p>
          <a:pPr rtl="1"/>
          <a:endParaRPr lang="ar-SA"/>
        </a:p>
      </dgm:t>
    </dgm:pt>
    <dgm:pt modelId="{BDD9C160-3C1E-41B3-BFAC-B22627A0EB4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Ischemia</a:t>
          </a:r>
        </a:p>
      </dgm:t>
    </dgm:pt>
    <dgm:pt modelId="{6DBD8EA8-5C3D-4385-909E-EA28E9A0B47A}" type="parTrans" cxnId="{A7FE5108-E2B2-4519-BA2B-D1BF4C06EA2B}">
      <dgm:prSet/>
      <dgm:spPr/>
      <dgm:t>
        <a:bodyPr/>
        <a:lstStyle/>
        <a:p>
          <a:pPr rtl="1"/>
          <a:endParaRPr lang="ar-SA"/>
        </a:p>
      </dgm:t>
    </dgm:pt>
    <dgm:pt modelId="{A49FC36F-0FA0-4086-9AFB-903684FC6798}" type="sibTrans" cxnId="{A7FE5108-E2B2-4519-BA2B-D1BF4C06EA2B}">
      <dgm:prSet/>
      <dgm:spPr/>
      <dgm:t>
        <a:bodyPr/>
        <a:lstStyle/>
        <a:p>
          <a:pPr rtl="1"/>
          <a:endParaRPr lang="ar-SA"/>
        </a:p>
      </dgm:t>
    </dgm:pt>
    <dgm:pt modelId="{5DE895CA-BD6E-430E-A30C-CA312A71F45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Toxins</a:t>
          </a:r>
        </a:p>
      </dgm:t>
    </dgm:pt>
    <dgm:pt modelId="{66F86D36-839D-4454-A45A-EB2BFF72D79A}" type="parTrans" cxnId="{8E971739-10AD-47B2-B9F5-7F809A4892FA}">
      <dgm:prSet/>
      <dgm:spPr/>
      <dgm:t>
        <a:bodyPr/>
        <a:lstStyle/>
        <a:p>
          <a:pPr rtl="1"/>
          <a:endParaRPr lang="ar-SA"/>
        </a:p>
      </dgm:t>
    </dgm:pt>
    <dgm:pt modelId="{D0F4E592-9D30-4060-91C1-7E43132A8DF6}" type="sibTrans" cxnId="{8E971739-10AD-47B2-B9F5-7F809A4892FA}">
      <dgm:prSet/>
      <dgm:spPr/>
      <dgm:t>
        <a:bodyPr/>
        <a:lstStyle/>
        <a:p>
          <a:pPr rtl="1"/>
          <a:endParaRPr lang="ar-SA"/>
        </a:p>
      </dgm:t>
    </dgm:pt>
    <dgm:pt modelId="{D4204C72-FABB-49C8-91B9-F816948F6C6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Pigments</a:t>
          </a:r>
        </a:p>
      </dgm:t>
    </dgm:pt>
    <dgm:pt modelId="{088E6A40-3588-4CD3-85A5-B456880A56D1}" type="parTrans" cxnId="{0C305302-2345-4CC6-87D0-402BAF5D2148}">
      <dgm:prSet/>
      <dgm:spPr/>
      <dgm:t>
        <a:bodyPr/>
        <a:lstStyle/>
        <a:p>
          <a:pPr rtl="1"/>
          <a:endParaRPr lang="ar-SA"/>
        </a:p>
      </dgm:t>
    </dgm:pt>
    <dgm:pt modelId="{33967303-E37C-4725-9AFF-5E8A6C8A511E}" type="sibTrans" cxnId="{0C305302-2345-4CC6-87D0-402BAF5D2148}">
      <dgm:prSet/>
      <dgm:spPr/>
      <dgm:t>
        <a:bodyPr/>
        <a:lstStyle/>
        <a:p>
          <a:pPr rtl="1"/>
          <a:endParaRPr lang="ar-SA"/>
        </a:p>
      </dgm:t>
    </dgm:pt>
    <dgm:pt modelId="{CB6628E4-FB83-4239-9E88-E22BDD20CBC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Interstitial</a:t>
          </a:r>
        </a:p>
      </dgm:t>
    </dgm:pt>
    <dgm:pt modelId="{BFBB2702-6B9D-44C3-98AE-B0FA2BF28631}" type="parTrans" cxnId="{A4936D11-5E09-4272-AC35-5C2128A2713B}">
      <dgm:prSet/>
      <dgm:spPr/>
      <dgm:t>
        <a:bodyPr/>
        <a:lstStyle/>
        <a:p>
          <a:pPr rtl="1"/>
          <a:endParaRPr lang="ar-SA"/>
        </a:p>
      </dgm:t>
    </dgm:pt>
    <dgm:pt modelId="{187DEB89-203E-4768-AE67-2BB08CB52D00}" type="sibTrans" cxnId="{A4936D11-5E09-4272-AC35-5C2128A2713B}">
      <dgm:prSet/>
      <dgm:spPr/>
      <dgm:t>
        <a:bodyPr/>
        <a:lstStyle/>
        <a:p>
          <a:pPr rtl="1"/>
          <a:endParaRPr lang="ar-SA"/>
        </a:p>
      </dgm:t>
    </dgm:pt>
    <dgm:pt modelId="{C3959AEA-776E-43C4-B002-459767E98CD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Postrenal</a:t>
          </a:r>
        </a:p>
      </dgm:t>
    </dgm:pt>
    <dgm:pt modelId="{6E2B9AAD-FC20-48AE-A124-1BBA41F73381}" type="parTrans" cxnId="{910611CE-D950-4630-A04E-31D2D95A6847}">
      <dgm:prSet/>
      <dgm:spPr/>
      <dgm:t>
        <a:bodyPr/>
        <a:lstStyle/>
        <a:p>
          <a:pPr rtl="1"/>
          <a:endParaRPr lang="ar-SA"/>
        </a:p>
      </dgm:t>
    </dgm:pt>
    <dgm:pt modelId="{B871728C-F4C6-4C27-80A1-3D824AFBA433}" type="sibTrans" cxnId="{910611CE-D950-4630-A04E-31D2D95A6847}">
      <dgm:prSet/>
      <dgm:spPr/>
      <dgm:t>
        <a:bodyPr/>
        <a:lstStyle/>
        <a:p>
          <a:pPr rtl="1"/>
          <a:endParaRPr lang="ar-SA"/>
        </a:p>
      </dgm:t>
    </dgm:pt>
    <dgm:pt modelId="{827F35B4-C116-4423-B31D-99281E60262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Verdana" panose="020B0604030504040204" pitchFamily="34" charset="0"/>
            </a:rPr>
            <a:t>Factitious</a:t>
          </a:r>
        </a:p>
      </dgm:t>
    </dgm:pt>
    <dgm:pt modelId="{570C49D5-F185-4BEB-9C5B-030B0DEFDB1C}" type="parTrans" cxnId="{E61B1358-1A41-4607-9DD6-7061A8CD9F88}">
      <dgm:prSet/>
      <dgm:spPr/>
      <dgm:t>
        <a:bodyPr/>
        <a:lstStyle/>
        <a:p>
          <a:pPr rtl="1"/>
          <a:endParaRPr lang="ar-SA"/>
        </a:p>
      </dgm:t>
    </dgm:pt>
    <dgm:pt modelId="{D4B97DA2-0128-4825-AFCD-66DFDE5F4073}" type="sibTrans" cxnId="{E61B1358-1A41-4607-9DD6-7061A8CD9F88}">
      <dgm:prSet/>
      <dgm:spPr/>
      <dgm:t>
        <a:bodyPr/>
        <a:lstStyle/>
        <a:p>
          <a:pPr rtl="1"/>
          <a:endParaRPr lang="ar-SA"/>
        </a:p>
      </dgm:t>
    </dgm:pt>
    <dgm:pt modelId="{1415D5A2-3FAD-4827-BF76-5299E9A21332}" type="pres">
      <dgm:prSet presAssocID="{DF867FBC-A3D3-4779-9CFE-5DAB00E735F8}" presName="hierChild1" presStyleCnt="0">
        <dgm:presLayoutVars>
          <dgm:orgChart val="1"/>
          <dgm:chPref val="1"/>
          <dgm:dir/>
          <dgm:animOne val="branch"/>
          <dgm:animLvl val="lvl"/>
          <dgm:resizeHandles/>
        </dgm:presLayoutVars>
      </dgm:prSet>
      <dgm:spPr/>
    </dgm:pt>
    <dgm:pt modelId="{AD8247AF-D9D1-4117-880B-4EC73C04AAF0}" type="pres">
      <dgm:prSet presAssocID="{AD06D9F7-0C5E-43CD-A3D5-0F8E2337D234}" presName="hierRoot1" presStyleCnt="0">
        <dgm:presLayoutVars>
          <dgm:hierBranch/>
        </dgm:presLayoutVars>
      </dgm:prSet>
      <dgm:spPr/>
    </dgm:pt>
    <dgm:pt modelId="{2B1095FB-D383-4542-8579-0594048E62F7}" type="pres">
      <dgm:prSet presAssocID="{AD06D9F7-0C5E-43CD-A3D5-0F8E2337D234}" presName="rootComposite1" presStyleCnt="0"/>
      <dgm:spPr/>
    </dgm:pt>
    <dgm:pt modelId="{F33AFDB5-11B0-4562-9962-527E9533F613}" type="pres">
      <dgm:prSet presAssocID="{AD06D9F7-0C5E-43CD-A3D5-0F8E2337D234}" presName="rootText1" presStyleLbl="node0" presStyleIdx="0" presStyleCnt="1">
        <dgm:presLayoutVars>
          <dgm:chPref val="3"/>
        </dgm:presLayoutVars>
      </dgm:prSet>
      <dgm:spPr/>
      <dgm:t>
        <a:bodyPr/>
        <a:lstStyle/>
        <a:p>
          <a:pPr rtl="1"/>
          <a:endParaRPr lang="ar-SA"/>
        </a:p>
      </dgm:t>
    </dgm:pt>
    <dgm:pt modelId="{DDEC1436-4FD6-48E2-8CB4-7F03784C17CE}" type="pres">
      <dgm:prSet presAssocID="{AD06D9F7-0C5E-43CD-A3D5-0F8E2337D234}" presName="rootConnector1" presStyleLbl="node1" presStyleIdx="0" presStyleCnt="0"/>
      <dgm:spPr/>
      <dgm:t>
        <a:bodyPr/>
        <a:lstStyle/>
        <a:p>
          <a:pPr rtl="1"/>
          <a:endParaRPr lang="ar-SA"/>
        </a:p>
      </dgm:t>
    </dgm:pt>
    <dgm:pt modelId="{79FA7DE1-BD74-4264-B386-038052292275}" type="pres">
      <dgm:prSet presAssocID="{AD06D9F7-0C5E-43CD-A3D5-0F8E2337D234}" presName="hierChild2" presStyleCnt="0"/>
      <dgm:spPr/>
    </dgm:pt>
    <dgm:pt modelId="{AC446FF1-8996-4380-932D-6E34593AD94D}" type="pres">
      <dgm:prSet presAssocID="{BC8E5561-92C0-4508-80A1-CF068574EE39}" presName="Name35" presStyleLbl="parChTrans1D2" presStyleIdx="0" presStyleCnt="4"/>
      <dgm:spPr/>
    </dgm:pt>
    <dgm:pt modelId="{51EF0B61-C580-4BA5-8DA5-86B7FEB7E5E1}" type="pres">
      <dgm:prSet presAssocID="{FF0D7EAC-3E7F-4079-A3C2-3A176DCC0846}" presName="hierRoot2" presStyleCnt="0">
        <dgm:presLayoutVars>
          <dgm:hierBranch/>
        </dgm:presLayoutVars>
      </dgm:prSet>
      <dgm:spPr/>
    </dgm:pt>
    <dgm:pt modelId="{DF36550E-00B3-40EF-881D-EAD1D1A9B82F}" type="pres">
      <dgm:prSet presAssocID="{FF0D7EAC-3E7F-4079-A3C2-3A176DCC0846}" presName="rootComposite" presStyleCnt="0"/>
      <dgm:spPr/>
    </dgm:pt>
    <dgm:pt modelId="{B932D08B-EC20-439A-B162-B0A3B41A2453}" type="pres">
      <dgm:prSet presAssocID="{FF0D7EAC-3E7F-4079-A3C2-3A176DCC0846}" presName="rootText" presStyleLbl="node2" presStyleIdx="0" presStyleCnt="4">
        <dgm:presLayoutVars>
          <dgm:chPref val="3"/>
        </dgm:presLayoutVars>
      </dgm:prSet>
      <dgm:spPr/>
      <dgm:t>
        <a:bodyPr/>
        <a:lstStyle/>
        <a:p>
          <a:pPr rtl="1"/>
          <a:endParaRPr lang="ar-SA"/>
        </a:p>
      </dgm:t>
    </dgm:pt>
    <dgm:pt modelId="{83177A97-8C41-4BFE-A07F-B005E817E59B}" type="pres">
      <dgm:prSet presAssocID="{FF0D7EAC-3E7F-4079-A3C2-3A176DCC0846}" presName="rootConnector" presStyleLbl="node2" presStyleIdx="0" presStyleCnt="4"/>
      <dgm:spPr/>
      <dgm:t>
        <a:bodyPr/>
        <a:lstStyle/>
        <a:p>
          <a:pPr rtl="1"/>
          <a:endParaRPr lang="ar-SA"/>
        </a:p>
      </dgm:t>
    </dgm:pt>
    <dgm:pt modelId="{26FB51CE-7EFF-422D-8F29-258FA0E08272}" type="pres">
      <dgm:prSet presAssocID="{FF0D7EAC-3E7F-4079-A3C2-3A176DCC0846}" presName="hierChild4" presStyleCnt="0"/>
      <dgm:spPr/>
    </dgm:pt>
    <dgm:pt modelId="{3B6A0894-D075-4D13-B6EC-F5765F758EF4}" type="pres">
      <dgm:prSet presAssocID="{FF0D7EAC-3E7F-4079-A3C2-3A176DCC0846}" presName="hierChild5" presStyleCnt="0"/>
      <dgm:spPr/>
    </dgm:pt>
    <dgm:pt modelId="{0EA63B3A-09FF-46B5-BB4D-B5FA7F77B3EA}" type="pres">
      <dgm:prSet presAssocID="{38E34B96-84FA-4DBF-A99F-5CF927853846}" presName="Name35" presStyleLbl="parChTrans1D2" presStyleIdx="1" presStyleCnt="4"/>
      <dgm:spPr/>
    </dgm:pt>
    <dgm:pt modelId="{944C9258-CFB2-4391-A28E-E6407024DABF}" type="pres">
      <dgm:prSet presAssocID="{EFC51607-577A-40EF-B422-691381BDF40F}" presName="hierRoot2" presStyleCnt="0">
        <dgm:presLayoutVars>
          <dgm:hierBranch/>
        </dgm:presLayoutVars>
      </dgm:prSet>
      <dgm:spPr/>
    </dgm:pt>
    <dgm:pt modelId="{403AC0DC-9D24-4A9C-A85F-2EE1A347C0F0}" type="pres">
      <dgm:prSet presAssocID="{EFC51607-577A-40EF-B422-691381BDF40F}" presName="rootComposite" presStyleCnt="0"/>
      <dgm:spPr/>
    </dgm:pt>
    <dgm:pt modelId="{B6A436FD-6701-4685-BECA-E5E4D5E5C98B}" type="pres">
      <dgm:prSet presAssocID="{EFC51607-577A-40EF-B422-691381BDF40F}" presName="rootText" presStyleLbl="node2" presStyleIdx="1" presStyleCnt="4">
        <dgm:presLayoutVars>
          <dgm:chPref val="3"/>
        </dgm:presLayoutVars>
      </dgm:prSet>
      <dgm:spPr/>
      <dgm:t>
        <a:bodyPr/>
        <a:lstStyle/>
        <a:p>
          <a:pPr rtl="1"/>
          <a:endParaRPr lang="ar-SA"/>
        </a:p>
      </dgm:t>
    </dgm:pt>
    <dgm:pt modelId="{37FBC457-191C-4765-A8EF-8D07D201DD8B}" type="pres">
      <dgm:prSet presAssocID="{EFC51607-577A-40EF-B422-691381BDF40F}" presName="rootConnector" presStyleLbl="node2" presStyleIdx="1" presStyleCnt="4"/>
      <dgm:spPr/>
      <dgm:t>
        <a:bodyPr/>
        <a:lstStyle/>
        <a:p>
          <a:pPr rtl="1"/>
          <a:endParaRPr lang="ar-SA"/>
        </a:p>
      </dgm:t>
    </dgm:pt>
    <dgm:pt modelId="{12B6D725-2792-4CF1-A57E-1044320A4B0C}" type="pres">
      <dgm:prSet presAssocID="{EFC51607-577A-40EF-B422-691381BDF40F}" presName="hierChild4" presStyleCnt="0"/>
      <dgm:spPr/>
    </dgm:pt>
    <dgm:pt modelId="{047E6FFD-2972-47F8-89FA-AFE17C9A0067}" type="pres">
      <dgm:prSet presAssocID="{C688D15C-F6F3-4351-AA39-B9271CB03460}" presName="Name35" presStyleLbl="parChTrans1D3" presStyleIdx="0" presStyleCnt="4"/>
      <dgm:spPr/>
    </dgm:pt>
    <dgm:pt modelId="{5027F941-45F5-4D7D-AF57-93A4C2C4D48A}" type="pres">
      <dgm:prSet presAssocID="{C2B21E0F-3D2B-4034-9D60-5CBD2236FFAF}" presName="hierRoot2" presStyleCnt="0">
        <dgm:presLayoutVars>
          <dgm:hierBranch val="r"/>
        </dgm:presLayoutVars>
      </dgm:prSet>
      <dgm:spPr/>
    </dgm:pt>
    <dgm:pt modelId="{E33E3E5C-714B-41CB-9171-381EC2B3ECDB}" type="pres">
      <dgm:prSet presAssocID="{C2B21E0F-3D2B-4034-9D60-5CBD2236FFAF}" presName="rootComposite" presStyleCnt="0"/>
      <dgm:spPr/>
    </dgm:pt>
    <dgm:pt modelId="{DEAA62AE-EC5E-4126-A01A-D202F8B2C997}" type="pres">
      <dgm:prSet presAssocID="{C2B21E0F-3D2B-4034-9D60-5CBD2236FFAF}" presName="rootText" presStyleLbl="node3" presStyleIdx="0" presStyleCnt="4">
        <dgm:presLayoutVars>
          <dgm:chPref val="3"/>
        </dgm:presLayoutVars>
      </dgm:prSet>
      <dgm:spPr/>
      <dgm:t>
        <a:bodyPr/>
        <a:lstStyle/>
        <a:p>
          <a:pPr rtl="1"/>
          <a:endParaRPr lang="ar-SA"/>
        </a:p>
      </dgm:t>
    </dgm:pt>
    <dgm:pt modelId="{A1B6B4F6-0E64-442F-8186-3B6317648686}" type="pres">
      <dgm:prSet presAssocID="{C2B21E0F-3D2B-4034-9D60-5CBD2236FFAF}" presName="rootConnector" presStyleLbl="node3" presStyleIdx="0" presStyleCnt="4"/>
      <dgm:spPr/>
      <dgm:t>
        <a:bodyPr/>
        <a:lstStyle/>
        <a:p>
          <a:pPr rtl="1"/>
          <a:endParaRPr lang="ar-SA"/>
        </a:p>
      </dgm:t>
    </dgm:pt>
    <dgm:pt modelId="{986B278E-4709-451D-8BB1-D2936440F83F}" type="pres">
      <dgm:prSet presAssocID="{C2B21E0F-3D2B-4034-9D60-5CBD2236FFAF}" presName="hierChild4" presStyleCnt="0"/>
      <dgm:spPr/>
    </dgm:pt>
    <dgm:pt modelId="{8E6017F7-9CF1-42EC-953A-5F29605E0156}" type="pres">
      <dgm:prSet presAssocID="{C2B21E0F-3D2B-4034-9D60-5CBD2236FFAF}" presName="hierChild5" presStyleCnt="0"/>
      <dgm:spPr/>
    </dgm:pt>
    <dgm:pt modelId="{1A6D48B7-CCCD-4786-9A54-FD6ABAE963EA}" type="pres">
      <dgm:prSet presAssocID="{9D65C760-5259-4D80-8B5A-733C655E211A}" presName="Name35" presStyleLbl="parChTrans1D3" presStyleIdx="1" presStyleCnt="4"/>
      <dgm:spPr/>
    </dgm:pt>
    <dgm:pt modelId="{F6D5D683-0213-4269-B9C8-0C261A95EFA8}" type="pres">
      <dgm:prSet presAssocID="{1947F760-5C52-497E-957D-D5EBEFB08EF7}" presName="hierRoot2" presStyleCnt="0">
        <dgm:presLayoutVars>
          <dgm:hierBranch val="r"/>
        </dgm:presLayoutVars>
      </dgm:prSet>
      <dgm:spPr/>
    </dgm:pt>
    <dgm:pt modelId="{98BA0CFF-E6A6-4ED5-A0BB-F49E105F409B}" type="pres">
      <dgm:prSet presAssocID="{1947F760-5C52-497E-957D-D5EBEFB08EF7}" presName="rootComposite" presStyleCnt="0"/>
      <dgm:spPr/>
    </dgm:pt>
    <dgm:pt modelId="{B0C83A4A-EBF3-4B96-8DB9-E71C9C36508E}" type="pres">
      <dgm:prSet presAssocID="{1947F760-5C52-497E-957D-D5EBEFB08EF7}" presName="rootText" presStyleLbl="node3" presStyleIdx="1" presStyleCnt="4">
        <dgm:presLayoutVars>
          <dgm:chPref val="3"/>
        </dgm:presLayoutVars>
      </dgm:prSet>
      <dgm:spPr/>
      <dgm:t>
        <a:bodyPr/>
        <a:lstStyle/>
        <a:p>
          <a:pPr rtl="1"/>
          <a:endParaRPr lang="ar-SA"/>
        </a:p>
      </dgm:t>
    </dgm:pt>
    <dgm:pt modelId="{65F684A8-135B-4BF0-BB09-03D6B6A5D7FD}" type="pres">
      <dgm:prSet presAssocID="{1947F760-5C52-497E-957D-D5EBEFB08EF7}" presName="rootConnector" presStyleLbl="node3" presStyleIdx="1" presStyleCnt="4"/>
      <dgm:spPr/>
      <dgm:t>
        <a:bodyPr/>
        <a:lstStyle/>
        <a:p>
          <a:pPr rtl="1"/>
          <a:endParaRPr lang="ar-SA"/>
        </a:p>
      </dgm:t>
    </dgm:pt>
    <dgm:pt modelId="{BEAD03E7-106F-4D8E-B8FC-CEEF1BEABB10}" type="pres">
      <dgm:prSet presAssocID="{1947F760-5C52-497E-957D-D5EBEFB08EF7}" presName="hierChild4" presStyleCnt="0"/>
      <dgm:spPr/>
    </dgm:pt>
    <dgm:pt modelId="{12DAFA8C-4CB3-436B-B314-A3D8F6124B6A}" type="pres">
      <dgm:prSet presAssocID="{1947F760-5C52-497E-957D-D5EBEFB08EF7}" presName="hierChild5" presStyleCnt="0"/>
      <dgm:spPr/>
    </dgm:pt>
    <dgm:pt modelId="{232B70A8-CCDB-489F-A079-E097BF8D6DA8}" type="pres">
      <dgm:prSet presAssocID="{55863E94-EB0A-4A2C-9A58-89C93275366B}" presName="Name35" presStyleLbl="parChTrans1D3" presStyleIdx="2" presStyleCnt="4"/>
      <dgm:spPr/>
    </dgm:pt>
    <dgm:pt modelId="{5B6909E9-56CE-4577-A2E5-B3C2011610F7}" type="pres">
      <dgm:prSet presAssocID="{95649472-A1FB-43A3-9D84-663265D8F48E}" presName="hierRoot2" presStyleCnt="0">
        <dgm:presLayoutVars>
          <dgm:hierBranch val="r"/>
        </dgm:presLayoutVars>
      </dgm:prSet>
      <dgm:spPr/>
    </dgm:pt>
    <dgm:pt modelId="{38D1AA45-3D07-4DA2-B55D-B1A4013AB811}" type="pres">
      <dgm:prSet presAssocID="{95649472-A1FB-43A3-9D84-663265D8F48E}" presName="rootComposite" presStyleCnt="0"/>
      <dgm:spPr/>
    </dgm:pt>
    <dgm:pt modelId="{1E67CA0B-6C3D-4703-9F60-F8A0C6B144C5}" type="pres">
      <dgm:prSet presAssocID="{95649472-A1FB-43A3-9D84-663265D8F48E}" presName="rootText" presStyleLbl="node3" presStyleIdx="2" presStyleCnt="4">
        <dgm:presLayoutVars>
          <dgm:chPref val="3"/>
        </dgm:presLayoutVars>
      </dgm:prSet>
      <dgm:spPr/>
      <dgm:t>
        <a:bodyPr/>
        <a:lstStyle/>
        <a:p>
          <a:pPr rtl="1"/>
          <a:endParaRPr lang="ar-SA"/>
        </a:p>
      </dgm:t>
    </dgm:pt>
    <dgm:pt modelId="{DBD8BAEF-39D3-4A8D-8FEB-0ED163139A88}" type="pres">
      <dgm:prSet presAssocID="{95649472-A1FB-43A3-9D84-663265D8F48E}" presName="rootConnector" presStyleLbl="node3" presStyleIdx="2" presStyleCnt="4"/>
      <dgm:spPr/>
      <dgm:t>
        <a:bodyPr/>
        <a:lstStyle/>
        <a:p>
          <a:pPr rtl="1"/>
          <a:endParaRPr lang="ar-SA"/>
        </a:p>
      </dgm:t>
    </dgm:pt>
    <dgm:pt modelId="{53E26E02-B3C4-44F5-9FD8-9E22A3EAE690}" type="pres">
      <dgm:prSet presAssocID="{95649472-A1FB-43A3-9D84-663265D8F48E}" presName="hierChild4" presStyleCnt="0"/>
      <dgm:spPr/>
    </dgm:pt>
    <dgm:pt modelId="{F783D400-AB16-4CC2-A917-FB2F834BD34E}" type="pres">
      <dgm:prSet presAssocID="{6DBD8EA8-5C3D-4385-909E-EA28E9A0B47A}" presName="Name50" presStyleLbl="parChTrans1D4" presStyleIdx="0" presStyleCnt="3"/>
      <dgm:spPr/>
    </dgm:pt>
    <dgm:pt modelId="{94F70056-6EA7-4012-A804-9ED9EB2B505F}" type="pres">
      <dgm:prSet presAssocID="{BDD9C160-3C1E-41B3-BFAC-B22627A0EB44}" presName="hierRoot2" presStyleCnt="0">
        <dgm:presLayoutVars>
          <dgm:hierBranch val="r"/>
        </dgm:presLayoutVars>
      </dgm:prSet>
      <dgm:spPr/>
    </dgm:pt>
    <dgm:pt modelId="{E5EBF75F-2E84-45D4-B741-40E708D221D7}" type="pres">
      <dgm:prSet presAssocID="{BDD9C160-3C1E-41B3-BFAC-B22627A0EB44}" presName="rootComposite" presStyleCnt="0"/>
      <dgm:spPr/>
    </dgm:pt>
    <dgm:pt modelId="{A3B6E602-4B47-46F6-B876-AD1E75C30D47}" type="pres">
      <dgm:prSet presAssocID="{BDD9C160-3C1E-41B3-BFAC-B22627A0EB44}" presName="rootText" presStyleLbl="node4" presStyleIdx="0" presStyleCnt="3">
        <dgm:presLayoutVars>
          <dgm:chPref val="3"/>
        </dgm:presLayoutVars>
      </dgm:prSet>
      <dgm:spPr/>
      <dgm:t>
        <a:bodyPr/>
        <a:lstStyle/>
        <a:p>
          <a:pPr rtl="1"/>
          <a:endParaRPr lang="ar-SA"/>
        </a:p>
      </dgm:t>
    </dgm:pt>
    <dgm:pt modelId="{3CA2EDB4-F8F3-4A4F-B6AE-0EBF2A99BE2F}" type="pres">
      <dgm:prSet presAssocID="{BDD9C160-3C1E-41B3-BFAC-B22627A0EB44}" presName="rootConnector" presStyleLbl="node4" presStyleIdx="0" presStyleCnt="3"/>
      <dgm:spPr/>
      <dgm:t>
        <a:bodyPr/>
        <a:lstStyle/>
        <a:p>
          <a:pPr rtl="1"/>
          <a:endParaRPr lang="ar-SA"/>
        </a:p>
      </dgm:t>
    </dgm:pt>
    <dgm:pt modelId="{E15EAEC1-CA96-4848-B921-BC6C50A1DAF0}" type="pres">
      <dgm:prSet presAssocID="{BDD9C160-3C1E-41B3-BFAC-B22627A0EB44}" presName="hierChild4" presStyleCnt="0"/>
      <dgm:spPr/>
    </dgm:pt>
    <dgm:pt modelId="{AB1ADB58-CBB8-4238-89C7-C0F3D6A59E85}" type="pres">
      <dgm:prSet presAssocID="{BDD9C160-3C1E-41B3-BFAC-B22627A0EB44}" presName="hierChild5" presStyleCnt="0"/>
      <dgm:spPr/>
    </dgm:pt>
    <dgm:pt modelId="{D1F2875A-2DB1-42B4-90B2-4AA961AC10A1}" type="pres">
      <dgm:prSet presAssocID="{66F86D36-839D-4454-A45A-EB2BFF72D79A}" presName="Name50" presStyleLbl="parChTrans1D4" presStyleIdx="1" presStyleCnt="3"/>
      <dgm:spPr/>
    </dgm:pt>
    <dgm:pt modelId="{171DDBBE-FE18-45FE-ACFD-3309C53DBB5F}" type="pres">
      <dgm:prSet presAssocID="{5DE895CA-BD6E-430E-A30C-CA312A71F45E}" presName="hierRoot2" presStyleCnt="0">
        <dgm:presLayoutVars>
          <dgm:hierBranch val="r"/>
        </dgm:presLayoutVars>
      </dgm:prSet>
      <dgm:spPr/>
    </dgm:pt>
    <dgm:pt modelId="{2BA857F0-2057-426E-9B64-EF506528FB7A}" type="pres">
      <dgm:prSet presAssocID="{5DE895CA-BD6E-430E-A30C-CA312A71F45E}" presName="rootComposite" presStyleCnt="0"/>
      <dgm:spPr/>
    </dgm:pt>
    <dgm:pt modelId="{A9B47F7A-689E-4B0D-9456-FC530A7CA277}" type="pres">
      <dgm:prSet presAssocID="{5DE895CA-BD6E-430E-A30C-CA312A71F45E}" presName="rootText" presStyleLbl="node4" presStyleIdx="1" presStyleCnt="3">
        <dgm:presLayoutVars>
          <dgm:chPref val="3"/>
        </dgm:presLayoutVars>
      </dgm:prSet>
      <dgm:spPr/>
      <dgm:t>
        <a:bodyPr/>
        <a:lstStyle/>
        <a:p>
          <a:pPr rtl="1"/>
          <a:endParaRPr lang="ar-SA"/>
        </a:p>
      </dgm:t>
    </dgm:pt>
    <dgm:pt modelId="{732EC852-D7DC-4CD7-B3C9-BA71E927A5AB}" type="pres">
      <dgm:prSet presAssocID="{5DE895CA-BD6E-430E-A30C-CA312A71F45E}" presName="rootConnector" presStyleLbl="node4" presStyleIdx="1" presStyleCnt="3"/>
      <dgm:spPr/>
      <dgm:t>
        <a:bodyPr/>
        <a:lstStyle/>
        <a:p>
          <a:pPr rtl="1"/>
          <a:endParaRPr lang="ar-SA"/>
        </a:p>
      </dgm:t>
    </dgm:pt>
    <dgm:pt modelId="{3CFAFFD7-C005-4AE6-A6CF-A1932A13AB98}" type="pres">
      <dgm:prSet presAssocID="{5DE895CA-BD6E-430E-A30C-CA312A71F45E}" presName="hierChild4" presStyleCnt="0"/>
      <dgm:spPr/>
    </dgm:pt>
    <dgm:pt modelId="{0FDB0AFC-D43C-4753-8E4C-084A711B2B15}" type="pres">
      <dgm:prSet presAssocID="{5DE895CA-BD6E-430E-A30C-CA312A71F45E}" presName="hierChild5" presStyleCnt="0"/>
      <dgm:spPr/>
    </dgm:pt>
    <dgm:pt modelId="{150F8282-4034-4DCF-B23D-919D178759A2}" type="pres">
      <dgm:prSet presAssocID="{088E6A40-3588-4CD3-85A5-B456880A56D1}" presName="Name50" presStyleLbl="parChTrans1D4" presStyleIdx="2" presStyleCnt="3"/>
      <dgm:spPr/>
    </dgm:pt>
    <dgm:pt modelId="{8BC0440C-FFF6-4FD1-AC4E-EB84F58E4CC6}" type="pres">
      <dgm:prSet presAssocID="{D4204C72-FABB-49C8-91B9-F816948F6C61}" presName="hierRoot2" presStyleCnt="0">
        <dgm:presLayoutVars>
          <dgm:hierBranch val="r"/>
        </dgm:presLayoutVars>
      </dgm:prSet>
      <dgm:spPr/>
    </dgm:pt>
    <dgm:pt modelId="{2F24F857-F23A-4857-97B7-63306FE70EDB}" type="pres">
      <dgm:prSet presAssocID="{D4204C72-FABB-49C8-91B9-F816948F6C61}" presName="rootComposite" presStyleCnt="0"/>
      <dgm:spPr/>
    </dgm:pt>
    <dgm:pt modelId="{B68A7E52-5121-47DC-B235-A190B90F340E}" type="pres">
      <dgm:prSet presAssocID="{D4204C72-FABB-49C8-91B9-F816948F6C61}" presName="rootText" presStyleLbl="node4" presStyleIdx="2" presStyleCnt="3">
        <dgm:presLayoutVars>
          <dgm:chPref val="3"/>
        </dgm:presLayoutVars>
      </dgm:prSet>
      <dgm:spPr/>
      <dgm:t>
        <a:bodyPr/>
        <a:lstStyle/>
        <a:p>
          <a:pPr rtl="1"/>
          <a:endParaRPr lang="ar-SA"/>
        </a:p>
      </dgm:t>
    </dgm:pt>
    <dgm:pt modelId="{CBE73642-705F-4DEE-9CEC-A33D625C1BE6}" type="pres">
      <dgm:prSet presAssocID="{D4204C72-FABB-49C8-91B9-F816948F6C61}" presName="rootConnector" presStyleLbl="node4" presStyleIdx="2" presStyleCnt="3"/>
      <dgm:spPr/>
      <dgm:t>
        <a:bodyPr/>
        <a:lstStyle/>
        <a:p>
          <a:pPr rtl="1"/>
          <a:endParaRPr lang="ar-SA"/>
        </a:p>
      </dgm:t>
    </dgm:pt>
    <dgm:pt modelId="{6A4781B7-5C54-47AB-8DD1-3D1E54562125}" type="pres">
      <dgm:prSet presAssocID="{D4204C72-FABB-49C8-91B9-F816948F6C61}" presName="hierChild4" presStyleCnt="0"/>
      <dgm:spPr/>
    </dgm:pt>
    <dgm:pt modelId="{CC8BEFC3-3FD4-4E7A-94EE-C54CEE93207C}" type="pres">
      <dgm:prSet presAssocID="{D4204C72-FABB-49C8-91B9-F816948F6C61}" presName="hierChild5" presStyleCnt="0"/>
      <dgm:spPr/>
    </dgm:pt>
    <dgm:pt modelId="{0642B7AC-6690-4882-8BF1-0817B3C0EEEF}" type="pres">
      <dgm:prSet presAssocID="{95649472-A1FB-43A3-9D84-663265D8F48E}" presName="hierChild5" presStyleCnt="0"/>
      <dgm:spPr/>
    </dgm:pt>
    <dgm:pt modelId="{11642BC1-8671-45A5-ACB1-3C9AAB56ACFA}" type="pres">
      <dgm:prSet presAssocID="{BFBB2702-6B9D-44C3-98AE-B0FA2BF28631}" presName="Name35" presStyleLbl="parChTrans1D3" presStyleIdx="3" presStyleCnt="4"/>
      <dgm:spPr/>
    </dgm:pt>
    <dgm:pt modelId="{945A36D3-4547-44B3-AF6D-3A948C3AAEB3}" type="pres">
      <dgm:prSet presAssocID="{CB6628E4-FB83-4239-9E88-E22BDD20CBC1}" presName="hierRoot2" presStyleCnt="0">
        <dgm:presLayoutVars>
          <dgm:hierBranch val="r"/>
        </dgm:presLayoutVars>
      </dgm:prSet>
      <dgm:spPr/>
    </dgm:pt>
    <dgm:pt modelId="{31BEB5C1-9412-4162-A80F-1B7DADBB7BEA}" type="pres">
      <dgm:prSet presAssocID="{CB6628E4-FB83-4239-9E88-E22BDD20CBC1}" presName="rootComposite" presStyleCnt="0"/>
      <dgm:spPr/>
    </dgm:pt>
    <dgm:pt modelId="{11B217B8-F841-4629-B196-F307772A618D}" type="pres">
      <dgm:prSet presAssocID="{CB6628E4-FB83-4239-9E88-E22BDD20CBC1}" presName="rootText" presStyleLbl="node3" presStyleIdx="3" presStyleCnt="4">
        <dgm:presLayoutVars>
          <dgm:chPref val="3"/>
        </dgm:presLayoutVars>
      </dgm:prSet>
      <dgm:spPr/>
      <dgm:t>
        <a:bodyPr/>
        <a:lstStyle/>
        <a:p>
          <a:pPr rtl="1"/>
          <a:endParaRPr lang="ar-SA"/>
        </a:p>
      </dgm:t>
    </dgm:pt>
    <dgm:pt modelId="{2A227BD1-9B53-40A1-850A-C3767D41CAD6}" type="pres">
      <dgm:prSet presAssocID="{CB6628E4-FB83-4239-9E88-E22BDD20CBC1}" presName="rootConnector" presStyleLbl="node3" presStyleIdx="3" presStyleCnt="4"/>
      <dgm:spPr/>
      <dgm:t>
        <a:bodyPr/>
        <a:lstStyle/>
        <a:p>
          <a:pPr rtl="1"/>
          <a:endParaRPr lang="ar-SA"/>
        </a:p>
      </dgm:t>
    </dgm:pt>
    <dgm:pt modelId="{85DD188B-4242-4207-836D-C6E7245B4887}" type="pres">
      <dgm:prSet presAssocID="{CB6628E4-FB83-4239-9E88-E22BDD20CBC1}" presName="hierChild4" presStyleCnt="0"/>
      <dgm:spPr/>
    </dgm:pt>
    <dgm:pt modelId="{C186D2A0-0267-46F9-87C5-6C046E095583}" type="pres">
      <dgm:prSet presAssocID="{CB6628E4-FB83-4239-9E88-E22BDD20CBC1}" presName="hierChild5" presStyleCnt="0"/>
      <dgm:spPr/>
    </dgm:pt>
    <dgm:pt modelId="{90275021-6A6E-4D0E-ABAD-B75CA89F63BA}" type="pres">
      <dgm:prSet presAssocID="{EFC51607-577A-40EF-B422-691381BDF40F}" presName="hierChild5" presStyleCnt="0"/>
      <dgm:spPr/>
    </dgm:pt>
    <dgm:pt modelId="{28A97701-7BA2-4268-A713-F8FF22C2A465}" type="pres">
      <dgm:prSet presAssocID="{6E2B9AAD-FC20-48AE-A124-1BBA41F73381}" presName="Name35" presStyleLbl="parChTrans1D2" presStyleIdx="2" presStyleCnt="4"/>
      <dgm:spPr/>
    </dgm:pt>
    <dgm:pt modelId="{6EE883F9-F3B9-4F17-B9A5-057C1828ED57}" type="pres">
      <dgm:prSet presAssocID="{C3959AEA-776E-43C4-B002-459767E98CDD}" presName="hierRoot2" presStyleCnt="0">
        <dgm:presLayoutVars>
          <dgm:hierBranch/>
        </dgm:presLayoutVars>
      </dgm:prSet>
      <dgm:spPr/>
    </dgm:pt>
    <dgm:pt modelId="{C8A1809A-1B28-4EA6-AE30-784D07D9CB13}" type="pres">
      <dgm:prSet presAssocID="{C3959AEA-776E-43C4-B002-459767E98CDD}" presName="rootComposite" presStyleCnt="0"/>
      <dgm:spPr/>
    </dgm:pt>
    <dgm:pt modelId="{D8E99828-3698-4096-95C2-101A36334509}" type="pres">
      <dgm:prSet presAssocID="{C3959AEA-776E-43C4-B002-459767E98CDD}" presName="rootText" presStyleLbl="node2" presStyleIdx="2" presStyleCnt="4">
        <dgm:presLayoutVars>
          <dgm:chPref val="3"/>
        </dgm:presLayoutVars>
      </dgm:prSet>
      <dgm:spPr/>
      <dgm:t>
        <a:bodyPr/>
        <a:lstStyle/>
        <a:p>
          <a:pPr rtl="1"/>
          <a:endParaRPr lang="ar-SA"/>
        </a:p>
      </dgm:t>
    </dgm:pt>
    <dgm:pt modelId="{14643257-FCD7-4C31-9945-3494C6EADE5A}" type="pres">
      <dgm:prSet presAssocID="{C3959AEA-776E-43C4-B002-459767E98CDD}" presName="rootConnector" presStyleLbl="node2" presStyleIdx="2" presStyleCnt="4"/>
      <dgm:spPr/>
      <dgm:t>
        <a:bodyPr/>
        <a:lstStyle/>
        <a:p>
          <a:pPr rtl="1"/>
          <a:endParaRPr lang="ar-SA"/>
        </a:p>
      </dgm:t>
    </dgm:pt>
    <dgm:pt modelId="{4C906B12-580A-4F6D-8D6F-33C9BB8226DE}" type="pres">
      <dgm:prSet presAssocID="{C3959AEA-776E-43C4-B002-459767E98CDD}" presName="hierChild4" presStyleCnt="0"/>
      <dgm:spPr/>
    </dgm:pt>
    <dgm:pt modelId="{A44B2FDF-CEE7-4842-B5EF-4DF8248E8DF2}" type="pres">
      <dgm:prSet presAssocID="{C3959AEA-776E-43C4-B002-459767E98CDD}" presName="hierChild5" presStyleCnt="0"/>
      <dgm:spPr/>
    </dgm:pt>
    <dgm:pt modelId="{E6EFBE62-4CC8-44C4-80B3-B8AC1DCC1665}" type="pres">
      <dgm:prSet presAssocID="{570C49D5-F185-4BEB-9C5B-030B0DEFDB1C}" presName="Name35" presStyleLbl="parChTrans1D2" presStyleIdx="3" presStyleCnt="4"/>
      <dgm:spPr/>
    </dgm:pt>
    <dgm:pt modelId="{4CDA8EA7-BAE6-4330-98A2-3A32D99B352A}" type="pres">
      <dgm:prSet presAssocID="{827F35B4-C116-4423-B31D-99281E602627}" presName="hierRoot2" presStyleCnt="0">
        <dgm:presLayoutVars>
          <dgm:hierBranch/>
        </dgm:presLayoutVars>
      </dgm:prSet>
      <dgm:spPr/>
    </dgm:pt>
    <dgm:pt modelId="{C8EC2BE4-62D3-455C-9F0C-7B8DCA67C3E8}" type="pres">
      <dgm:prSet presAssocID="{827F35B4-C116-4423-B31D-99281E602627}" presName="rootComposite" presStyleCnt="0"/>
      <dgm:spPr/>
    </dgm:pt>
    <dgm:pt modelId="{F552BCB8-8118-46AF-A1A4-BF5FA8A14AE2}" type="pres">
      <dgm:prSet presAssocID="{827F35B4-C116-4423-B31D-99281E602627}" presName="rootText" presStyleLbl="node2" presStyleIdx="3" presStyleCnt="4">
        <dgm:presLayoutVars>
          <dgm:chPref val="3"/>
        </dgm:presLayoutVars>
      </dgm:prSet>
      <dgm:spPr/>
      <dgm:t>
        <a:bodyPr/>
        <a:lstStyle/>
        <a:p>
          <a:pPr rtl="1"/>
          <a:endParaRPr lang="ar-SA"/>
        </a:p>
      </dgm:t>
    </dgm:pt>
    <dgm:pt modelId="{F9E65C00-71D3-4279-94A5-E8E906C2BAEF}" type="pres">
      <dgm:prSet presAssocID="{827F35B4-C116-4423-B31D-99281E602627}" presName="rootConnector" presStyleLbl="node2" presStyleIdx="3" presStyleCnt="4"/>
      <dgm:spPr/>
      <dgm:t>
        <a:bodyPr/>
        <a:lstStyle/>
        <a:p>
          <a:pPr rtl="1"/>
          <a:endParaRPr lang="ar-SA"/>
        </a:p>
      </dgm:t>
    </dgm:pt>
    <dgm:pt modelId="{7CA9CAB6-7480-45DA-B8CA-06F3ADD1F98B}" type="pres">
      <dgm:prSet presAssocID="{827F35B4-C116-4423-B31D-99281E602627}" presName="hierChild4" presStyleCnt="0"/>
      <dgm:spPr/>
    </dgm:pt>
    <dgm:pt modelId="{B07B6A15-3B54-47F2-A28D-8D433F60EBA7}" type="pres">
      <dgm:prSet presAssocID="{827F35B4-C116-4423-B31D-99281E602627}" presName="hierChild5" presStyleCnt="0"/>
      <dgm:spPr/>
    </dgm:pt>
    <dgm:pt modelId="{322B3B7B-841A-453F-8F74-A33E60A6AFE7}" type="pres">
      <dgm:prSet presAssocID="{AD06D9F7-0C5E-43CD-A3D5-0F8E2337D234}" presName="hierChild3" presStyleCnt="0"/>
      <dgm:spPr/>
    </dgm:pt>
  </dgm:ptLst>
  <dgm:cxnLst>
    <dgm:cxn modelId="{9F06556A-FCED-4BDF-9E4B-B8F46D71A414}" srcId="{AD06D9F7-0C5E-43CD-A3D5-0F8E2337D234}" destId="{EFC51607-577A-40EF-B422-691381BDF40F}" srcOrd="1" destOrd="0" parTransId="{38E34B96-84FA-4DBF-A99F-5CF927853846}" sibTransId="{0449D39C-14E8-40A6-9923-B5B487428E64}"/>
    <dgm:cxn modelId="{E61B1358-1A41-4607-9DD6-7061A8CD9F88}" srcId="{AD06D9F7-0C5E-43CD-A3D5-0F8E2337D234}" destId="{827F35B4-C116-4423-B31D-99281E602627}" srcOrd="3" destOrd="0" parTransId="{570C49D5-F185-4BEB-9C5B-030B0DEFDB1C}" sibTransId="{D4B97DA2-0128-4825-AFCD-66DFDE5F4073}"/>
    <dgm:cxn modelId="{0C305302-2345-4CC6-87D0-402BAF5D2148}" srcId="{95649472-A1FB-43A3-9D84-663265D8F48E}" destId="{D4204C72-FABB-49C8-91B9-F816948F6C61}" srcOrd="2" destOrd="0" parTransId="{088E6A40-3588-4CD3-85A5-B456880A56D1}" sibTransId="{33967303-E37C-4725-9AFF-5E8A6C8A511E}"/>
    <dgm:cxn modelId="{73E71CF4-72AA-46AA-B7AC-9514871F6F78}" type="presOf" srcId="{9D65C760-5259-4D80-8B5A-733C655E211A}" destId="{1A6D48B7-CCCD-4786-9A54-FD6ABAE963EA}" srcOrd="0" destOrd="0" presId="urn:microsoft.com/office/officeart/2005/8/layout/orgChart1"/>
    <dgm:cxn modelId="{B1C7E055-F38E-463B-9219-16C6C34DCACE}" type="presOf" srcId="{CB6628E4-FB83-4239-9E88-E22BDD20CBC1}" destId="{11B217B8-F841-4629-B196-F307772A618D}" srcOrd="0" destOrd="0" presId="urn:microsoft.com/office/officeart/2005/8/layout/orgChart1"/>
    <dgm:cxn modelId="{304745DC-F7D2-46D3-9920-3B6793881944}" srcId="{EFC51607-577A-40EF-B422-691381BDF40F}" destId="{95649472-A1FB-43A3-9D84-663265D8F48E}" srcOrd="2" destOrd="0" parTransId="{55863E94-EB0A-4A2C-9A58-89C93275366B}" sibTransId="{5065381A-241E-4BA2-8D80-879CF0F76C21}"/>
    <dgm:cxn modelId="{6A51287E-BB91-4116-936B-AEA42F35C2EA}" type="presOf" srcId="{827F35B4-C116-4423-B31D-99281E602627}" destId="{F9E65C00-71D3-4279-94A5-E8E906C2BAEF}" srcOrd="1" destOrd="0" presId="urn:microsoft.com/office/officeart/2005/8/layout/orgChart1"/>
    <dgm:cxn modelId="{D72A58D7-96F7-4A47-A8E0-C51C9065F576}" type="presOf" srcId="{EFC51607-577A-40EF-B422-691381BDF40F}" destId="{B6A436FD-6701-4685-BECA-E5E4D5E5C98B}" srcOrd="0" destOrd="0" presId="urn:microsoft.com/office/officeart/2005/8/layout/orgChart1"/>
    <dgm:cxn modelId="{71D1CE07-C47B-4A33-8DDA-88D294D15A2F}" type="presOf" srcId="{95649472-A1FB-43A3-9D84-663265D8F48E}" destId="{1E67CA0B-6C3D-4703-9F60-F8A0C6B144C5}" srcOrd="0" destOrd="0" presId="urn:microsoft.com/office/officeart/2005/8/layout/orgChart1"/>
    <dgm:cxn modelId="{EB70E4D0-2521-4670-AAB2-32B3E6543079}" type="presOf" srcId="{BC8E5561-92C0-4508-80A1-CF068574EE39}" destId="{AC446FF1-8996-4380-932D-6E34593AD94D}" srcOrd="0" destOrd="0" presId="urn:microsoft.com/office/officeart/2005/8/layout/orgChart1"/>
    <dgm:cxn modelId="{5B481CBD-F54E-4751-A1E4-30921CF8499B}" type="presOf" srcId="{DF867FBC-A3D3-4779-9CFE-5DAB00E735F8}" destId="{1415D5A2-3FAD-4827-BF76-5299E9A21332}" srcOrd="0" destOrd="0" presId="urn:microsoft.com/office/officeart/2005/8/layout/orgChart1"/>
    <dgm:cxn modelId="{7665303F-44D7-457F-8863-BF0AA1280563}" type="presOf" srcId="{C688D15C-F6F3-4351-AA39-B9271CB03460}" destId="{047E6FFD-2972-47F8-89FA-AFE17C9A0067}" srcOrd="0" destOrd="0" presId="urn:microsoft.com/office/officeart/2005/8/layout/orgChart1"/>
    <dgm:cxn modelId="{CCF76632-7E14-4AFE-8A9D-56ABABFBB373}" type="presOf" srcId="{BDD9C160-3C1E-41B3-BFAC-B22627A0EB44}" destId="{A3B6E602-4B47-46F6-B876-AD1E75C30D47}" srcOrd="0" destOrd="0" presId="urn:microsoft.com/office/officeart/2005/8/layout/orgChart1"/>
    <dgm:cxn modelId="{6767EFD9-F817-40DC-8865-D4867A2E850D}" type="presOf" srcId="{AD06D9F7-0C5E-43CD-A3D5-0F8E2337D234}" destId="{DDEC1436-4FD6-48E2-8CB4-7F03784C17CE}" srcOrd="1" destOrd="0" presId="urn:microsoft.com/office/officeart/2005/8/layout/orgChart1"/>
    <dgm:cxn modelId="{A72124E6-4279-4A57-A44C-260D8B463822}" type="presOf" srcId="{38E34B96-84FA-4DBF-A99F-5CF927853846}" destId="{0EA63B3A-09FF-46B5-BB4D-B5FA7F77B3EA}" srcOrd="0" destOrd="0" presId="urn:microsoft.com/office/officeart/2005/8/layout/orgChart1"/>
    <dgm:cxn modelId="{30AF6C10-DF1E-4999-91E0-2552DA5A77C9}" type="presOf" srcId="{1947F760-5C52-497E-957D-D5EBEFB08EF7}" destId="{65F684A8-135B-4BF0-BB09-03D6B6A5D7FD}" srcOrd="1" destOrd="0" presId="urn:microsoft.com/office/officeart/2005/8/layout/orgChart1"/>
    <dgm:cxn modelId="{95798594-12AD-4A2F-942B-8E6E6DD7F1C5}" type="presOf" srcId="{6E2B9AAD-FC20-48AE-A124-1BBA41F73381}" destId="{28A97701-7BA2-4268-A713-F8FF22C2A465}" srcOrd="0" destOrd="0" presId="urn:microsoft.com/office/officeart/2005/8/layout/orgChart1"/>
    <dgm:cxn modelId="{DE10E057-116B-46EF-833D-9879DE633A2A}" srcId="{EFC51607-577A-40EF-B422-691381BDF40F}" destId="{1947F760-5C52-497E-957D-D5EBEFB08EF7}" srcOrd="1" destOrd="0" parTransId="{9D65C760-5259-4D80-8B5A-733C655E211A}" sibTransId="{D64CDE89-4DBD-4B88-AC77-BDDF99C36148}"/>
    <dgm:cxn modelId="{7706CA29-BEE2-420E-A8FF-2A8E860A21E9}" type="presOf" srcId="{C3959AEA-776E-43C4-B002-459767E98CDD}" destId="{D8E99828-3698-4096-95C2-101A36334509}" srcOrd="0" destOrd="0" presId="urn:microsoft.com/office/officeart/2005/8/layout/orgChart1"/>
    <dgm:cxn modelId="{081D2D4F-B626-434A-BED3-C51F3822B324}" type="presOf" srcId="{D4204C72-FABB-49C8-91B9-F816948F6C61}" destId="{B68A7E52-5121-47DC-B235-A190B90F340E}" srcOrd="0" destOrd="0" presId="urn:microsoft.com/office/officeart/2005/8/layout/orgChart1"/>
    <dgm:cxn modelId="{530232A9-635E-4A43-B509-DE5801ADD3AC}" type="presOf" srcId="{AD06D9F7-0C5E-43CD-A3D5-0F8E2337D234}" destId="{F33AFDB5-11B0-4562-9962-527E9533F613}" srcOrd="0" destOrd="0" presId="urn:microsoft.com/office/officeart/2005/8/layout/orgChart1"/>
    <dgm:cxn modelId="{96258025-8086-41E2-9285-02279BD7B55C}" type="presOf" srcId="{66F86D36-839D-4454-A45A-EB2BFF72D79A}" destId="{D1F2875A-2DB1-42B4-90B2-4AA961AC10A1}" srcOrd="0" destOrd="0" presId="urn:microsoft.com/office/officeart/2005/8/layout/orgChart1"/>
    <dgm:cxn modelId="{1A71A468-F561-4546-A348-1FBCFC12F048}" type="presOf" srcId="{FF0D7EAC-3E7F-4079-A3C2-3A176DCC0846}" destId="{B932D08B-EC20-439A-B162-B0A3B41A2453}" srcOrd="0" destOrd="0" presId="urn:microsoft.com/office/officeart/2005/8/layout/orgChart1"/>
    <dgm:cxn modelId="{825C8912-45BC-4A82-91C4-8BD02E733367}" type="presOf" srcId="{BDD9C160-3C1E-41B3-BFAC-B22627A0EB44}" destId="{3CA2EDB4-F8F3-4A4F-B6AE-0EBF2A99BE2F}" srcOrd="1" destOrd="0" presId="urn:microsoft.com/office/officeart/2005/8/layout/orgChart1"/>
    <dgm:cxn modelId="{A9787126-5E8C-4BC9-8918-51EB5CC3DECA}" type="presOf" srcId="{C2B21E0F-3D2B-4034-9D60-5CBD2236FFAF}" destId="{DEAA62AE-EC5E-4126-A01A-D202F8B2C997}" srcOrd="0" destOrd="0" presId="urn:microsoft.com/office/officeart/2005/8/layout/orgChart1"/>
    <dgm:cxn modelId="{935E7D82-94CD-4B1C-918A-415F69731751}" type="presOf" srcId="{570C49D5-F185-4BEB-9C5B-030B0DEFDB1C}" destId="{E6EFBE62-4CC8-44C4-80B3-B8AC1DCC1665}" srcOrd="0" destOrd="0" presId="urn:microsoft.com/office/officeart/2005/8/layout/orgChart1"/>
    <dgm:cxn modelId="{DA94F4FA-CD6F-4F6C-A5C3-0CAE9F72BC33}" type="presOf" srcId="{D4204C72-FABB-49C8-91B9-F816948F6C61}" destId="{CBE73642-705F-4DEE-9CEC-A33D625C1BE6}" srcOrd="1" destOrd="0" presId="urn:microsoft.com/office/officeart/2005/8/layout/orgChart1"/>
    <dgm:cxn modelId="{7FFF6236-FADA-4DD4-9E56-1C80EB6C76CA}" srcId="{DF867FBC-A3D3-4779-9CFE-5DAB00E735F8}" destId="{AD06D9F7-0C5E-43CD-A3D5-0F8E2337D234}" srcOrd="0" destOrd="0" parTransId="{19782887-835B-403E-B1A8-D22A3ACEE6B3}" sibTransId="{29B7A24F-2425-4FD0-9F0C-288F8139F0F5}"/>
    <dgm:cxn modelId="{BC791AD6-80A6-411F-93E3-98BA64085172}" type="presOf" srcId="{95649472-A1FB-43A3-9D84-663265D8F48E}" destId="{DBD8BAEF-39D3-4A8D-8FEB-0ED163139A88}" srcOrd="1" destOrd="0" presId="urn:microsoft.com/office/officeart/2005/8/layout/orgChart1"/>
    <dgm:cxn modelId="{DA105B8D-8771-4986-8D23-E65953519291}" type="presOf" srcId="{EFC51607-577A-40EF-B422-691381BDF40F}" destId="{37FBC457-191C-4765-A8EF-8D07D201DD8B}" srcOrd="1" destOrd="0" presId="urn:microsoft.com/office/officeart/2005/8/layout/orgChart1"/>
    <dgm:cxn modelId="{0F9B2638-75AD-4F8C-B5C3-67D7DD5724FC}" type="presOf" srcId="{6DBD8EA8-5C3D-4385-909E-EA28E9A0B47A}" destId="{F783D400-AB16-4CC2-A917-FB2F834BD34E}" srcOrd="0" destOrd="0" presId="urn:microsoft.com/office/officeart/2005/8/layout/orgChart1"/>
    <dgm:cxn modelId="{E252D22E-FDE5-4980-966E-C54D84E5E9A2}" type="presOf" srcId="{1947F760-5C52-497E-957D-D5EBEFB08EF7}" destId="{B0C83A4A-EBF3-4B96-8DB9-E71C9C36508E}" srcOrd="0" destOrd="0" presId="urn:microsoft.com/office/officeart/2005/8/layout/orgChart1"/>
    <dgm:cxn modelId="{F39358FE-8BFE-44DF-9E23-271FC0CF21F7}" type="presOf" srcId="{088E6A40-3588-4CD3-85A5-B456880A56D1}" destId="{150F8282-4034-4DCF-B23D-919D178759A2}" srcOrd="0" destOrd="0" presId="urn:microsoft.com/office/officeart/2005/8/layout/orgChart1"/>
    <dgm:cxn modelId="{0467BE6E-FE85-4015-A109-5B7DF184CBF0}" type="presOf" srcId="{5DE895CA-BD6E-430E-A30C-CA312A71F45E}" destId="{A9B47F7A-689E-4B0D-9456-FC530A7CA277}" srcOrd="0" destOrd="0" presId="urn:microsoft.com/office/officeart/2005/8/layout/orgChart1"/>
    <dgm:cxn modelId="{D3226C79-9991-4A49-AD14-34896F8FD0E3}" type="presOf" srcId="{827F35B4-C116-4423-B31D-99281E602627}" destId="{F552BCB8-8118-46AF-A1A4-BF5FA8A14AE2}" srcOrd="0" destOrd="0" presId="urn:microsoft.com/office/officeart/2005/8/layout/orgChart1"/>
    <dgm:cxn modelId="{E0BE8FCB-352C-416C-B908-8F3836EE9689}" type="presOf" srcId="{FF0D7EAC-3E7F-4079-A3C2-3A176DCC0846}" destId="{83177A97-8C41-4BFE-A07F-B005E817E59B}" srcOrd="1" destOrd="0" presId="urn:microsoft.com/office/officeart/2005/8/layout/orgChart1"/>
    <dgm:cxn modelId="{EADEF188-F357-46F4-8216-9E3184DEF898}" type="presOf" srcId="{55863E94-EB0A-4A2C-9A58-89C93275366B}" destId="{232B70A8-CCDB-489F-A079-E097BF8D6DA8}" srcOrd="0" destOrd="0" presId="urn:microsoft.com/office/officeart/2005/8/layout/orgChart1"/>
    <dgm:cxn modelId="{A6B03B60-DE1E-4014-BB64-19A9070329A9}" type="presOf" srcId="{C3959AEA-776E-43C4-B002-459767E98CDD}" destId="{14643257-FCD7-4C31-9945-3494C6EADE5A}" srcOrd="1" destOrd="0" presId="urn:microsoft.com/office/officeart/2005/8/layout/orgChart1"/>
    <dgm:cxn modelId="{8E971739-10AD-47B2-B9F5-7F809A4892FA}" srcId="{95649472-A1FB-43A3-9D84-663265D8F48E}" destId="{5DE895CA-BD6E-430E-A30C-CA312A71F45E}" srcOrd="1" destOrd="0" parTransId="{66F86D36-839D-4454-A45A-EB2BFF72D79A}" sibTransId="{D0F4E592-9D30-4060-91C1-7E43132A8DF6}"/>
    <dgm:cxn modelId="{BB1AAC80-CF6D-4762-866A-0F0EAD5F6840}" type="presOf" srcId="{CB6628E4-FB83-4239-9E88-E22BDD20CBC1}" destId="{2A227BD1-9B53-40A1-850A-C3767D41CAD6}" srcOrd="1" destOrd="0" presId="urn:microsoft.com/office/officeart/2005/8/layout/orgChart1"/>
    <dgm:cxn modelId="{0CBFDF58-9FAD-4856-BE57-6BBF5B624B7A}" type="presOf" srcId="{BFBB2702-6B9D-44C3-98AE-B0FA2BF28631}" destId="{11642BC1-8671-45A5-ACB1-3C9AAB56ACFA}" srcOrd="0" destOrd="0" presId="urn:microsoft.com/office/officeart/2005/8/layout/orgChart1"/>
    <dgm:cxn modelId="{BDEC6D16-573F-4FC6-9360-72397A86F43F}" type="presOf" srcId="{C2B21E0F-3D2B-4034-9D60-5CBD2236FFAF}" destId="{A1B6B4F6-0E64-442F-8186-3B6317648686}" srcOrd="1" destOrd="0" presId="urn:microsoft.com/office/officeart/2005/8/layout/orgChart1"/>
    <dgm:cxn modelId="{24707E71-43A9-41D3-B7DB-1EA221BF0783}" srcId="{AD06D9F7-0C5E-43CD-A3D5-0F8E2337D234}" destId="{FF0D7EAC-3E7F-4079-A3C2-3A176DCC0846}" srcOrd="0" destOrd="0" parTransId="{BC8E5561-92C0-4508-80A1-CF068574EE39}" sibTransId="{4BCA315F-EEA8-4945-8875-C10596C96AFE}"/>
    <dgm:cxn modelId="{910611CE-D950-4630-A04E-31D2D95A6847}" srcId="{AD06D9F7-0C5E-43CD-A3D5-0F8E2337D234}" destId="{C3959AEA-776E-43C4-B002-459767E98CDD}" srcOrd="2" destOrd="0" parTransId="{6E2B9AAD-FC20-48AE-A124-1BBA41F73381}" sibTransId="{B871728C-F4C6-4C27-80A1-3D824AFBA433}"/>
    <dgm:cxn modelId="{5B33EF4C-2F9D-476E-86CB-C5185DA1ABD1}" srcId="{EFC51607-577A-40EF-B422-691381BDF40F}" destId="{C2B21E0F-3D2B-4034-9D60-5CBD2236FFAF}" srcOrd="0" destOrd="0" parTransId="{C688D15C-F6F3-4351-AA39-B9271CB03460}" sibTransId="{1CD355BA-3787-4E99-9BBE-AE260E668E1E}"/>
    <dgm:cxn modelId="{A4936D11-5E09-4272-AC35-5C2128A2713B}" srcId="{EFC51607-577A-40EF-B422-691381BDF40F}" destId="{CB6628E4-FB83-4239-9E88-E22BDD20CBC1}" srcOrd="3" destOrd="0" parTransId="{BFBB2702-6B9D-44C3-98AE-B0FA2BF28631}" sibTransId="{187DEB89-203E-4768-AE67-2BB08CB52D00}"/>
    <dgm:cxn modelId="{FE9CA1FE-70C7-448F-BD7F-3CF36BD00D10}" type="presOf" srcId="{5DE895CA-BD6E-430E-A30C-CA312A71F45E}" destId="{732EC852-D7DC-4CD7-B3C9-BA71E927A5AB}" srcOrd="1" destOrd="0" presId="urn:microsoft.com/office/officeart/2005/8/layout/orgChart1"/>
    <dgm:cxn modelId="{A7FE5108-E2B2-4519-BA2B-D1BF4C06EA2B}" srcId="{95649472-A1FB-43A3-9D84-663265D8F48E}" destId="{BDD9C160-3C1E-41B3-BFAC-B22627A0EB44}" srcOrd="0" destOrd="0" parTransId="{6DBD8EA8-5C3D-4385-909E-EA28E9A0B47A}" sibTransId="{A49FC36F-0FA0-4086-9AFB-903684FC6798}"/>
    <dgm:cxn modelId="{F100CA71-488D-4AF6-B37F-310A755437DE}" type="presParOf" srcId="{1415D5A2-3FAD-4827-BF76-5299E9A21332}" destId="{AD8247AF-D9D1-4117-880B-4EC73C04AAF0}" srcOrd="0" destOrd="0" presId="urn:microsoft.com/office/officeart/2005/8/layout/orgChart1"/>
    <dgm:cxn modelId="{13C1A3C4-7F0E-4E9A-B51E-5492ECF15C66}" type="presParOf" srcId="{AD8247AF-D9D1-4117-880B-4EC73C04AAF0}" destId="{2B1095FB-D383-4542-8579-0594048E62F7}" srcOrd="0" destOrd="0" presId="urn:microsoft.com/office/officeart/2005/8/layout/orgChart1"/>
    <dgm:cxn modelId="{9053F4AA-16EA-4C9A-AF6A-C47B704B2F13}" type="presParOf" srcId="{2B1095FB-D383-4542-8579-0594048E62F7}" destId="{F33AFDB5-11B0-4562-9962-527E9533F613}" srcOrd="0" destOrd="0" presId="urn:microsoft.com/office/officeart/2005/8/layout/orgChart1"/>
    <dgm:cxn modelId="{4E889C49-F88F-4318-873E-38A3E491B526}" type="presParOf" srcId="{2B1095FB-D383-4542-8579-0594048E62F7}" destId="{DDEC1436-4FD6-48E2-8CB4-7F03784C17CE}" srcOrd="1" destOrd="0" presId="urn:microsoft.com/office/officeart/2005/8/layout/orgChart1"/>
    <dgm:cxn modelId="{E36F376F-2469-408A-A602-85B751D229EE}" type="presParOf" srcId="{AD8247AF-D9D1-4117-880B-4EC73C04AAF0}" destId="{79FA7DE1-BD74-4264-B386-038052292275}" srcOrd="1" destOrd="0" presId="urn:microsoft.com/office/officeart/2005/8/layout/orgChart1"/>
    <dgm:cxn modelId="{7687BDB2-5F60-46EF-80A0-F1F88B5A3D86}" type="presParOf" srcId="{79FA7DE1-BD74-4264-B386-038052292275}" destId="{AC446FF1-8996-4380-932D-6E34593AD94D}" srcOrd="0" destOrd="0" presId="urn:microsoft.com/office/officeart/2005/8/layout/orgChart1"/>
    <dgm:cxn modelId="{843DB053-860E-456B-877B-7C6847121D96}" type="presParOf" srcId="{79FA7DE1-BD74-4264-B386-038052292275}" destId="{51EF0B61-C580-4BA5-8DA5-86B7FEB7E5E1}" srcOrd="1" destOrd="0" presId="urn:microsoft.com/office/officeart/2005/8/layout/orgChart1"/>
    <dgm:cxn modelId="{A277F903-53C4-4DF1-821C-F905282012E5}" type="presParOf" srcId="{51EF0B61-C580-4BA5-8DA5-86B7FEB7E5E1}" destId="{DF36550E-00B3-40EF-881D-EAD1D1A9B82F}" srcOrd="0" destOrd="0" presId="urn:microsoft.com/office/officeart/2005/8/layout/orgChart1"/>
    <dgm:cxn modelId="{194FFCDA-7DE1-4E0E-A336-2A371080BB67}" type="presParOf" srcId="{DF36550E-00B3-40EF-881D-EAD1D1A9B82F}" destId="{B932D08B-EC20-439A-B162-B0A3B41A2453}" srcOrd="0" destOrd="0" presId="urn:microsoft.com/office/officeart/2005/8/layout/orgChart1"/>
    <dgm:cxn modelId="{2B75F8F2-3AC2-419B-8E23-93DE90584238}" type="presParOf" srcId="{DF36550E-00B3-40EF-881D-EAD1D1A9B82F}" destId="{83177A97-8C41-4BFE-A07F-B005E817E59B}" srcOrd="1" destOrd="0" presId="urn:microsoft.com/office/officeart/2005/8/layout/orgChart1"/>
    <dgm:cxn modelId="{2CAD79ED-6A88-4C10-9430-F1EFA9CC3B87}" type="presParOf" srcId="{51EF0B61-C580-4BA5-8DA5-86B7FEB7E5E1}" destId="{26FB51CE-7EFF-422D-8F29-258FA0E08272}" srcOrd="1" destOrd="0" presId="urn:microsoft.com/office/officeart/2005/8/layout/orgChart1"/>
    <dgm:cxn modelId="{C90DCDF6-EC97-442F-8BC6-73CB56034884}" type="presParOf" srcId="{51EF0B61-C580-4BA5-8DA5-86B7FEB7E5E1}" destId="{3B6A0894-D075-4D13-B6EC-F5765F758EF4}" srcOrd="2" destOrd="0" presId="urn:microsoft.com/office/officeart/2005/8/layout/orgChart1"/>
    <dgm:cxn modelId="{8AC5C955-264E-4BB9-8354-A94AD0C54C84}" type="presParOf" srcId="{79FA7DE1-BD74-4264-B386-038052292275}" destId="{0EA63B3A-09FF-46B5-BB4D-B5FA7F77B3EA}" srcOrd="2" destOrd="0" presId="urn:microsoft.com/office/officeart/2005/8/layout/orgChart1"/>
    <dgm:cxn modelId="{8087A37B-01E0-4303-816E-BB37D72AAB4D}" type="presParOf" srcId="{79FA7DE1-BD74-4264-B386-038052292275}" destId="{944C9258-CFB2-4391-A28E-E6407024DABF}" srcOrd="3" destOrd="0" presId="urn:microsoft.com/office/officeart/2005/8/layout/orgChart1"/>
    <dgm:cxn modelId="{D1B523CE-73AC-4235-A9A2-628BAA27FDA0}" type="presParOf" srcId="{944C9258-CFB2-4391-A28E-E6407024DABF}" destId="{403AC0DC-9D24-4A9C-A85F-2EE1A347C0F0}" srcOrd="0" destOrd="0" presId="urn:microsoft.com/office/officeart/2005/8/layout/orgChart1"/>
    <dgm:cxn modelId="{F905E961-452A-452D-9FAA-08F1DF182BD3}" type="presParOf" srcId="{403AC0DC-9D24-4A9C-A85F-2EE1A347C0F0}" destId="{B6A436FD-6701-4685-BECA-E5E4D5E5C98B}" srcOrd="0" destOrd="0" presId="urn:microsoft.com/office/officeart/2005/8/layout/orgChart1"/>
    <dgm:cxn modelId="{B406145A-7891-4933-B1AB-7BB6798FBE87}" type="presParOf" srcId="{403AC0DC-9D24-4A9C-A85F-2EE1A347C0F0}" destId="{37FBC457-191C-4765-A8EF-8D07D201DD8B}" srcOrd="1" destOrd="0" presId="urn:microsoft.com/office/officeart/2005/8/layout/orgChart1"/>
    <dgm:cxn modelId="{7CDC0438-656E-4745-B077-AD2F26031B4F}" type="presParOf" srcId="{944C9258-CFB2-4391-A28E-E6407024DABF}" destId="{12B6D725-2792-4CF1-A57E-1044320A4B0C}" srcOrd="1" destOrd="0" presId="urn:microsoft.com/office/officeart/2005/8/layout/orgChart1"/>
    <dgm:cxn modelId="{AA9572EC-E0CF-4F98-8269-F4222FDCE5F0}" type="presParOf" srcId="{12B6D725-2792-4CF1-A57E-1044320A4B0C}" destId="{047E6FFD-2972-47F8-89FA-AFE17C9A0067}" srcOrd="0" destOrd="0" presId="urn:microsoft.com/office/officeart/2005/8/layout/orgChart1"/>
    <dgm:cxn modelId="{D886E1EB-2E87-4E56-A9FF-624371A77889}" type="presParOf" srcId="{12B6D725-2792-4CF1-A57E-1044320A4B0C}" destId="{5027F941-45F5-4D7D-AF57-93A4C2C4D48A}" srcOrd="1" destOrd="0" presId="urn:microsoft.com/office/officeart/2005/8/layout/orgChart1"/>
    <dgm:cxn modelId="{5AF8746C-C3A4-4AA2-A564-DA2C829A521E}" type="presParOf" srcId="{5027F941-45F5-4D7D-AF57-93A4C2C4D48A}" destId="{E33E3E5C-714B-41CB-9171-381EC2B3ECDB}" srcOrd="0" destOrd="0" presId="urn:microsoft.com/office/officeart/2005/8/layout/orgChart1"/>
    <dgm:cxn modelId="{48716668-2B71-4EE1-AD96-9712A19E9AC7}" type="presParOf" srcId="{E33E3E5C-714B-41CB-9171-381EC2B3ECDB}" destId="{DEAA62AE-EC5E-4126-A01A-D202F8B2C997}" srcOrd="0" destOrd="0" presId="urn:microsoft.com/office/officeart/2005/8/layout/orgChart1"/>
    <dgm:cxn modelId="{82461A7C-7058-437B-8814-2C497FBE881F}" type="presParOf" srcId="{E33E3E5C-714B-41CB-9171-381EC2B3ECDB}" destId="{A1B6B4F6-0E64-442F-8186-3B6317648686}" srcOrd="1" destOrd="0" presId="urn:microsoft.com/office/officeart/2005/8/layout/orgChart1"/>
    <dgm:cxn modelId="{912DC4C5-CAC6-42E8-B419-A72229791DBA}" type="presParOf" srcId="{5027F941-45F5-4D7D-AF57-93A4C2C4D48A}" destId="{986B278E-4709-451D-8BB1-D2936440F83F}" srcOrd="1" destOrd="0" presId="urn:microsoft.com/office/officeart/2005/8/layout/orgChart1"/>
    <dgm:cxn modelId="{351BABBB-3E47-44B3-A855-42D7A3F2384D}" type="presParOf" srcId="{5027F941-45F5-4D7D-AF57-93A4C2C4D48A}" destId="{8E6017F7-9CF1-42EC-953A-5F29605E0156}" srcOrd="2" destOrd="0" presId="urn:microsoft.com/office/officeart/2005/8/layout/orgChart1"/>
    <dgm:cxn modelId="{7CF2801D-3AEB-4D5E-A9FF-2A56909C6B27}" type="presParOf" srcId="{12B6D725-2792-4CF1-A57E-1044320A4B0C}" destId="{1A6D48B7-CCCD-4786-9A54-FD6ABAE963EA}" srcOrd="2" destOrd="0" presId="urn:microsoft.com/office/officeart/2005/8/layout/orgChart1"/>
    <dgm:cxn modelId="{3B3EBBB4-95B9-4FB4-AF55-30607D5D908C}" type="presParOf" srcId="{12B6D725-2792-4CF1-A57E-1044320A4B0C}" destId="{F6D5D683-0213-4269-B9C8-0C261A95EFA8}" srcOrd="3" destOrd="0" presId="urn:microsoft.com/office/officeart/2005/8/layout/orgChart1"/>
    <dgm:cxn modelId="{C67392DB-8A7C-4A55-A28E-77F8A9351F6A}" type="presParOf" srcId="{F6D5D683-0213-4269-B9C8-0C261A95EFA8}" destId="{98BA0CFF-E6A6-4ED5-A0BB-F49E105F409B}" srcOrd="0" destOrd="0" presId="urn:microsoft.com/office/officeart/2005/8/layout/orgChart1"/>
    <dgm:cxn modelId="{A61CED33-E511-454B-89B4-8648286515C3}" type="presParOf" srcId="{98BA0CFF-E6A6-4ED5-A0BB-F49E105F409B}" destId="{B0C83A4A-EBF3-4B96-8DB9-E71C9C36508E}" srcOrd="0" destOrd="0" presId="urn:microsoft.com/office/officeart/2005/8/layout/orgChart1"/>
    <dgm:cxn modelId="{28A4E167-5DD2-40CE-8B22-E1A674263DFB}" type="presParOf" srcId="{98BA0CFF-E6A6-4ED5-A0BB-F49E105F409B}" destId="{65F684A8-135B-4BF0-BB09-03D6B6A5D7FD}" srcOrd="1" destOrd="0" presId="urn:microsoft.com/office/officeart/2005/8/layout/orgChart1"/>
    <dgm:cxn modelId="{0ED447E0-34E1-4D28-9021-D860A40449A0}" type="presParOf" srcId="{F6D5D683-0213-4269-B9C8-0C261A95EFA8}" destId="{BEAD03E7-106F-4D8E-B8FC-CEEF1BEABB10}" srcOrd="1" destOrd="0" presId="urn:microsoft.com/office/officeart/2005/8/layout/orgChart1"/>
    <dgm:cxn modelId="{D6921C33-678E-4E45-8EC8-EED236BE0673}" type="presParOf" srcId="{F6D5D683-0213-4269-B9C8-0C261A95EFA8}" destId="{12DAFA8C-4CB3-436B-B314-A3D8F6124B6A}" srcOrd="2" destOrd="0" presId="urn:microsoft.com/office/officeart/2005/8/layout/orgChart1"/>
    <dgm:cxn modelId="{93375033-FA4D-447B-A368-10758546D03C}" type="presParOf" srcId="{12B6D725-2792-4CF1-A57E-1044320A4B0C}" destId="{232B70A8-CCDB-489F-A079-E097BF8D6DA8}" srcOrd="4" destOrd="0" presId="urn:microsoft.com/office/officeart/2005/8/layout/orgChart1"/>
    <dgm:cxn modelId="{FB5A78BD-7345-4ADB-A85D-ED2055034153}" type="presParOf" srcId="{12B6D725-2792-4CF1-A57E-1044320A4B0C}" destId="{5B6909E9-56CE-4577-A2E5-B3C2011610F7}" srcOrd="5" destOrd="0" presId="urn:microsoft.com/office/officeart/2005/8/layout/orgChart1"/>
    <dgm:cxn modelId="{FD772EF2-F644-47CC-BDDF-3466A0CEB716}" type="presParOf" srcId="{5B6909E9-56CE-4577-A2E5-B3C2011610F7}" destId="{38D1AA45-3D07-4DA2-B55D-B1A4013AB811}" srcOrd="0" destOrd="0" presId="urn:microsoft.com/office/officeart/2005/8/layout/orgChart1"/>
    <dgm:cxn modelId="{FD756F3D-90D1-4A3C-A42B-55F163ABFD55}" type="presParOf" srcId="{38D1AA45-3D07-4DA2-B55D-B1A4013AB811}" destId="{1E67CA0B-6C3D-4703-9F60-F8A0C6B144C5}" srcOrd="0" destOrd="0" presId="urn:microsoft.com/office/officeart/2005/8/layout/orgChart1"/>
    <dgm:cxn modelId="{E8FC5509-1A50-41BF-BF65-CA3BAE8A66A6}" type="presParOf" srcId="{38D1AA45-3D07-4DA2-B55D-B1A4013AB811}" destId="{DBD8BAEF-39D3-4A8D-8FEB-0ED163139A88}" srcOrd="1" destOrd="0" presId="urn:microsoft.com/office/officeart/2005/8/layout/orgChart1"/>
    <dgm:cxn modelId="{E132A922-4E9F-42C6-BC0B-019C7CB8CF92}" type="presParOf" srcId="{5B6909E9-56CE-4577-A2E5-B3C2011610F7}" destId="{53E26E02-B3C4-44F5-9FD8-9E22A3EAE690}" srcOrd="1" destOrd="0" presId="urn:microsoft.com/office/officeart/2005/8/layout/orgChart1"/>
    <dgm:cxn modelId="{B5B5620F-F5B2-42F8-A0E2-6D23F8674509}" type="presParOf" srcId="{53E26E02-B3C4-44F5-9FD8-9E22A3EAE690}" destId="{F783D400-AB16-4CC2-A917-FB2F834BD34E}" srcOrd="0" destOrd="0" presId="urn:microsoft.com/office/officeart/2005/8/layout/orgChart1"/>
    <dgm:cxn modelId="{B861D0BD-C98E-426C-BCD2-EC2A1ED6E1E4}" type="presParOf" srcId="{53E26E02-B3C4-44F5-9FD8-9E22A3EAE690}" destId="{94F70056-6EA7-4012-A804-9ED9EB2B505F}" srcOrd="1" destOrd="0" presId="urn:microsoft.com/office/officeart/2005/8/layout/orgChart1"/>
    <dgm:cxn modelId="{1075138D-8EBD-43AE-B855-19357F59E493}" type="presParOf" srcId="{94F70056-6EA7-4012-A804-9ED9EB2B505F}" destId="{E5EBF75F-2E84-45D4-B741-40E708D221D7}" srcOrd="0" destOrd="0" presId="urn:microsoft.com/office/officeart/2005/8/layout/orgChart1"/>
    <dgm:cxn modelId="{353EC740-5044-4B29-8ECB-31135F005B7B}" type="presParOf" srcId="{E5EBF75F-2E84-45D4-B741-40E708D221D7}" destId="{A3B6E602-4B47-46F6-B876-AD1E75C30D47}" srcOrd="0" destOrd="0" presId="urn:microsoft.com/office/officeart/2005/8/layout/orgChart1"/>
    <dgm:cxn modelId="{68DB99ED-4823-4754-B84A-6109D45962BC}" type="presParOf" srcId="{E5EBF75F-2E84-45D4-B741-40E708D221D7}" destId="{3CA2EDB4-F8F3-4A4F-B6AE-0EBF2A99BE2F}" srcOrd="1" destOrd="0" presId="urn:microsoft.com/office/officeart/2005/8/layout/orgChart1"/>
    <dgm:cxn modelId="{155804DE-68EE-4027-9ECD-2415A4DDEE9E}" type="presParOf" srcId="{94F70056-6EA7-4012-A804-9ED9EB2B505F}" destId="{E15EAEC1-CA96-4848-B921-BC6C50A1DAF0}" srcOrd="1" destOrd="0" presId="urn:microsoft.com/office/officeart/2005/8/layout/orgChart1"/>
    <dgm:cxn modelId="{C1EBD6F7-CF85-4F79-8964-15324185C277}" type="presParOf" srcId="{94F70056-6EA7-4012-A804-9ED9EB2B505F}" destId="{AB1ADB58-CBB8-4238-89C7-C0F3D6A59E85}" srcOrd="2" destOrd="0" presId="urn:microsoft.com/office/officeart/2005/8/layout/orgChart1"/>
    <dgm:cxn modelId="{69340493-5E0B-4F09-8A53-20D22ED0ED50}" type="presParOf" srcId="{53E26E02-B3C4-44F5-9FD8-9E22A3EAE690}" destId="{D1F2875A-2DB1-42B4-90B2-4AA961AC10A1}" srcOrd="2" destOrd="0" presId="urn:microsoft.com/office/officeart/2005/8/layout/orgChart1"/>
    <dgm:cxn modelId="{A77F30AD-15ED-4986-9E14-7A7673798313}" type="presParOf" srcId="{53E26E02-B3C4-44F5-9FD8-9E22A3EAE690}" destId="{171DDBBE-FE18-45FE-ACFD-3309C53DBB5F}" srcOrd="3" destOrd="0" presId="urn:microsoft.com/office/officeart/2005/8/layout/orgChart1"/>
    <dgm:cxn modelId="{D2F413C9-27F3-4ADB-AAF7-62C756F325AB}" type="presParOf" srcId="{171DDBBE-FE18-45FE-ACFD-3309C53DBB5F}" destId="{2BA857F0-2057-426E-9B64-EF506528FB7A}" srcOrd="0" destOrd="0" presId="urn:microsoft.com/office/officeart/2005/8/layout/orgChart1"/>
    <dgm:cxn modelId="{AC40BD29-3D00-40F4-A16E-8D28557C9583}" type="presParOf" srcId="{2BA857F0-2057-426E-9B64-EF506528FB7A}" destId="{A9B47F7A-689E-4B0D-9456-FC530A7CA277}" srcOrd="0" destOrd="0" presId="urn:microsoft.com/office/officeart/2005/8/layout/orgChart1"/>
    <dgm:cxn modelId="{52CB49D0-2D92-4379-85AB-673B0D21E257}" type="presParOf" srcId="{2BA857F0-2057-426E-9B64-EF506528FB7A}" destId="{732EC852-D7DC-4CD7-B3C9-BA71E927A5AB}" srcOrd="1" destOrd="0" presId="urn:microsoft.com/office/officeart/2005/8/layout/orgChart1"/>
    <dgm:cxn modelId="{A407BD45-3B83-449F-8DCD-FBD9AF49797C}" type="presParOf" srcId="{171DDBBE-FE18-45FE-ACFD-3309C53DBB5F}" destId="{3CFAFFD7-C005-4AE6-A6CF-A1932A13AB98}" srcOrd="1" destOrd="0" presId="urn:microsoft.com/office/officeart/2005/8/layout/orgChart1"/>
    <dgm:cxn modelId="{D37F4177-8AEE-4393-88AD-725651D6985B}" type="presParOf" srcId="{171DDBBE-FE18-45FE-ACFD-3309C53DBB5F}" destId="{0FDB0AFC-D43C-4753-8E4C-084A711B2B15}" srcOrd="2" destOrd="0" presId="urn:microsoft.com/office/officeart/2005/8/layout/orgChart1"/>
    <dgm:cxn modelId="{EC32504B-76F7-4D8D-A13E-79ED20F9EFA9}" type="presParOf" srcId="{53E26E02-B3C4-44F5-9FD8-9E22A3EAE690}" destId="{150F8282-4034-4DCF-B23D-919D178759A2}" srcOrd="4" destOrd="0" presId="urn:microsoft.com/office/officeart/2005/8/layout/orgChart1"/>
    <dgm:cxn modelId="{D7E5242A-15E4-4480-9F6C-0ECC966D48A3}" type="presParOf" srcId="{53E26E02-B3C4-44F5-9FD8-9E22A3EAE690}" destId="{8BC0440C-FFF6-4FD1-AC4E-EB84F58E4CC6}" srcOrd="5" destOrd="0" presId="urn:microsoft.com/office/officeart/2005/8/layout/orgChart1"/>
    <dgm:cxn modelId="{66D4EF17-41E2-4667-BBC2-38FF2E0A106B}" type="presParOf" srcId="{8BC0440C-FFF6-4FD1-AC4E-EB84F58E4CC6}" destId="{2F24F857-F23A-4857-97B7-63306FE70EDB}" srcOrd="0" destOrd="0" presId="urn:microsoft.com/office/officeart/2005/8/layout/orgChart1"/>
    <dgm:cxn modelId="{BBED2B12-2F07-4B21-B7B7-3CBB4C97D113}" type="presParOf" srcId="{2F24F857-F23A-4857-97B7-63306FE70EDB}" destId="{B68A7E52-5121-47DC-B235-A190B90F340E}" srcOrd="0" destOrd="0" presId="urn:microsoft.com/office/officeart/2005/8/layout/orgChart1"/>
    <dgm:cxn modelId="{640C4342-299E-4650-A1F1-525516D9DD1B}" type="presParOf" srcId="{2F24F857-F23A-4857-97B7-63306FE70EDB}" destId="{CBE73642-705F-4DEE-9CEC-A33D625C1BE6}" srcOrd="1" destOrd="0" presId="urn:microsoft.com/office/officeart/2005/8/layout/orgChart1"/>
    <dgm:cxn modelId="{8BFD1345-E6CF-4B33-BAE7-EE9E650E3506}" type="presParOf" srcId="{8BC0440C-FFF6-4FD1-AC4E-EB84F58E4CC6}" destId="{6A4781B7-5C54-47AB-8DD1-3D1E54562125}" srcOrd="1" destOrd="0" presId="urn:microsoft.com/office/officeart/2005/8/layout/orgChart1"/>
    <dgm:cxn modelId="{47D853C9-4C56-4EAB-A915-8BBA6AF9BD7A}" type="presParOf" srcId="{8BC0440C-FFF6-4FD1-AC4E-EB84F58E4CC6}" destId="{CC8BEFC3-3FD4-4E7A-94EE-C54CEE93207C}" srcOrd="2" destOrd="0" presId="urn:microsoft.com/office/officeart/2005/8/layout/orgChart1"/>
    <dgm:cxn modelId="{6B22A3D7-775F-43AD-8186-7585715747A0}" type="presParOf" srcId="{5B6909E9-56CE-4577-A2E5-B3C2011610F7}" destId="{0642B7AC-6690-4882-8BF1-0817B3C0EEEF}" srcOrd="2" destOrd="0" presId="urn:microsoft.com/office/officeart/2005/8/layout/orgChart1"/>
    <dgm:cxn modelId="{9409D6B0-8199-410A-BDB1-21E76081FED0}" type="presParOf" srcId="{12B6D725-2792-4CF1-A57E-1044320A4B0C}" destId="{11642BC1-8671-45A5-ACB1-3C9AAB56ACFA}" srcOrd="6" destOrd="0" presId="urn:microsoft.com/office/officeart/2005/8/layout/orgChart1"/>
    <dgm:cxn modelId="{1E057F01-2DD9-4490-B69B-494575B8291F}" type="presParOf" srcId="{12B6D725-2792-4CF1-A57E-1044320A4B0C}" destId="{945A36D3-4547-44B3-AF6D-3A948C3AAEB3}" srcOrd="7" destOrd="0" presId="urn:microsoft.com/office/officeart/2005/8/layout/orgChart1"/>
    <dgm:cxn modelId="{9E105CB3-AF42-4823-8880-E572512C26AA}" type="presParOf" srcId="{945A36D3-4547-44B3-AF6D-3A948C3AAEB3}" destId="{31BEB5C1-9412-4162-A80F-1B7DADBB7BEA}" srcOrd="0" destOrd="0" presId="urn:microsoft.com/office/officeart/2005/8/layout/orgChart1"/>
    <dgm:cxn modelId="{BD703A13-690B-459F-A843-CDC8B59CC842}" type="presParOf" srcId="{31BEB5C1-9412-4162-A80F-1B7DADBB7BEA}" destId="{11B217B8-F841-4629-B196-F307772A618D}" srcOrd="0" destOrd="0" presId="urn:microsoft.com/office/officeart/2005/8/layout/orgChart1"/>
    <dgm:cxn modelId="{DD94010D-6E43-43EC-9D28-E2526710D724}" type="presParOf" srcId="{31BEB5C1-9412-4162-A80F-1B7DADBB7BEA}" destId="{2A227BD1-9B53-40A1-850A-C3767D41CAD6}" srcOrd="1" destOrd="0" presId="urn:microsoft.com/office/officeart/2005/8/layout/orgChart1"/>
    <dgm:cxn modelId="{C86450B3-BAC5-4623-A48C-4502800AF4A9}" type="presParOf" srcId="{945A36D3-4547-44B3-AF6D-3A948C3AAEB3}" destId="{85DD188B-4242-4207-836D-C6E7245B4887}" srcOrd="1" destOrd="0" presId="urn:microsoft.com/office/officeart/2005/8/layout/orgChart1"/>
    <dgm:cxn modelId="{9393E049-125D-4E8C-9F15-3962DE835167}" type="presParOf" srcId="{945A36D3-4547-44B3-AF6D-3A948C3AAEB3}" destId="{C186D2A0-0267-46F9-87C5-6C046E095583}" srcOrd="2" destOrd="0" presId="urn:microsoft.com/office/officeart/2005/8/layout/orgChart1"/>
    <dgm:cxn modelId="{235FA9C9-089A-4959-8C5C-03EE164A6E2B}" type="presParOf" srcId="{944C9258-CFB2-4391-A28E-E6407024DABF}" destId="{90275021-6A6E-4D0E-ABAD-B75CA89F63BA}" srcOrd="2" destOrd="0" presId="urn:microsoft.com/office/officeart/2005/8/layout/orgChart1"/>
    <dgm:cxn modelId="{885CBC7B-85FA-47F8-94A2-1259FC7A9B8B}" type="presParOf" srcId="{79FA7DE1-BD74-4264-B386-038052292275}" destId="{28A97701-7BA2-4268-A713-F8FF22C2A465}" srcOrd="4" destOrd="0" presId="urn:microsoft.com/office/officeart/2005/8/layout/orgChart1"/>
    <dgm:cxn modelId="{7BD45925-1435-4A5F-A0BE-6A563A93BB91}" type="presParOf" srcId="{79FA7DE1-BD74-4264-B386-038052292275}" destId="{6EE883F9-F3B9-4F17-B9A5-057C1828ED57}" srcOrd="5" destOrd="0" presId="urn:microsoft.com/office/officeart/2005/8/layout/orgChart1"/>
    <dgm:cxn modelId="{2100713E-53A3-4F75-9033-2BE2978B276A}" type="presParOf" srcId="{6EE883F9-F3B9-4F17-B9A5-057C1828ED57}" destId="{C8A1809A-1B28-4EA6-AE30-784D07D9CB13}" srcOrd="0" destOrd="0" presId="urn:microsoft.com/office/officeart/2005/8/layout/orgChart1"/>
    <dgm:cxn modelId="{03460BEF-93CE-4DB2-A774-AC8BEE7F5CD2}" type="presParOf" srcId="{C8A1809A-1B28-4EA6-AE30-784D07D9CB13}" destId="{D8E99828-3698-4096-95C2-101A36334509}" srcOrd="0" destOrd="0" presId="urn:microsoft.com/office/officeart/2005/8/layout/orgChart1"/>
    <dgm:cxn modelId="{82041F8E-1891-4EE5-A635-4AD844332C78}" type="presParOf" srcId="{C8A1809A-1B28-4EA6-AE30-784D07D9CB13}" destId="{14643257-FCD7-4C31-9945-3494C6EADE5A}" srcOrd="1" destOrd="0" presId="urn:microsoft.com/office/officeart/2005/8/layout/orgChart1"/>
    <dgm:cxn modelId="{316BFCC5-25EF-4FFA-BA4D-23319AEABAC5}" type="presParOf" srcId="{6EE883F9-F3B9-4F17-B9A5-057C1828ED57}" destId="{4C906B12-580A-4F6D-8D6F-33C9BB8226DE}" srcOrd="1" destOrd="0" presId="urn:microsoft.com/office/officeart/2005/8/layout/orgChart1"/>
    <dgm:cxn modelId="{A284648F-09EF-497C-8015-DD7694597540}" type="presParOf" srcId="{6EE883F9-F3B9-4F17-B9A5-057C1828ED57}" destId="{A44B2FDF-CEE7-4842-B5EF-4DF8248E8DF2}" srcOrd="2" destOrd="0" presId="urn:microsoft.com/office/officeart/2005/8/layout/orgChart1"/>
    <dgm:cxn modelId="{0022820A-2C8C-4F61-89A5-97DCAC68DC0D}" type="presParOf" srcId="{79FA7DE1-BD74-4264-B386-038052292275}" destId="{E6EFBE62-4CC8-44C4-80B3-B8AC1DCC1665}" srcOrd="6" destOrd="0" presId="urn:microsoft.com/office/officeart/2005/8/layout/orgChart1"/>
    <dgm:cxn modelId="{3FED7442-3144-4B3F-9561-E52A3BB48AF5}" type="presParOf" srcId="{79FA7DE1-BD74-4264-B386-038052292275}" destId="{4CDA8EA7-BAE6-4330-98A2-3A32D99B352A}" srcOrd="7" destOrd="0" presId="urn:microsoft.com/office/officeart/2005/8/layout/orgChart1"/>
    <dgm:cxn modelId="{7ABCA4F7-3CD0-4993-A161-500468263A0F}" type="presParOf" srcId="{4CDA8EA7-BAE6-4330-98A2-3A32D99B352A}" destId="{C8EC2BE4-62D3-455C-9F0C-7B8DCA67C3E8}" srcOrd="0" destOrd="0" presId="urn:microsoft.com/office/officeart/2005/8/layout/orgChart1"/>
    <dgm:cxn modelId="{B84CFE65-AAE0-4B63-B1CF-D8BBACB41603}" type="presParOf" srcId="{C8EC2BE4-62D3-455C-9F0C-7B8DCA67C3E8}" destId="{F552BCB8-8118-46AF-A1A4-BF5FA8A14AE2}" srcOrd="0" destOrd="0" presId="urn:microsoft.com/office/officeart/2005/8/layout/orgChart1"/>
    <dgm:cxn modelId="{BC272E33-9CF7-4D31-A75D-49A82A2A1173}" type="presParOf" srcId="{C8EC2BE4-62D3-455C-9F0C-7B8DCA67C3E8}" destId="{F9E65C00-71D3-4279-94A5-E8E906C2BAEF}" srcOrd="1" destOrd="0" presId="urn:microsoft.com/office/officeart/2005/8/layout/orgChart1"/>
    <dgm:cxn modelId="{74114FC7-FD36-42E0-8364-8C80A0916181}" type="presParOf" srcId="{4CDA8EA7-BAE6-4330-98A2-3A32D99B352A}" destId="{7CA9CAB6-7480-45DA-B8CA-06F3ADD1F98B}" srcOrd="1" destOrd="0" presId="urn:microsoft.com/office/officeart/2005/8/layout/orgChart1"/>
    <dgm:cxn modelId="{B0C104E1-7257-4198-92D0-34C1AE3B0B65}" type="presParOf" srcId="{4CDA8EA7-BAE6-4330-98A2-3A32D99B352A}" destId="{B07B6A15-3B54-47F2-A28D-8D433F60EBA7}" srcOrd="2" destOrd="0" presId="urn:microsoft.com/office/officeart/2005/8/layout/orgChart1"/>
    <dgm:cxn modelId="{E5F77BF2-C3E4-4EC3-B77A-8ED98FDCE7BA}" type="presParOf" srcId="{AD8247AF-D9D1-4117-880B-4EC73C04AAF0}" destId="{322B3B7B-841A-453F-8F74-A33E60A6AF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FBE62-4CC8-44C4-80B3-B8AC1DCC1665}">
      <dsp:nvSpPr>
        <dsp:cNvPr id="0" name=""/>
        <dsp:cNvSpPr/>
      </dsp:nvSpPr>
      <dsp:spPr>
        <a:xfrm>
          <a:off x="4452875" y="561013"/>
          <a:ext cx="2028455" cy="234697"/>
        </a:xfrm>
        <a:custGeom>
          <a:avLst/>
          <a:gdLst/>
          <a:ahLst/>
          <a:cxnLst/>
          <a:rect l="0" t="0" r="0" b="0"/>
          <a:pathLst>
            <a:path>
              <a:moveTo>
                <a:pt x="0" y="0"/>
              </a:moveTo>
              <a:lnTo>
                <a:pt x="0" y="117348"/>
              </a:lnTo>
              <a:lnTo>
                <a:pt x="2028455" y="117348"/>
              </a:lnTo>
              <a:lnTo>
                <a:pt x="2028455" y="234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97701-7BA2-4268-A713-F8FF22C2A465}">
      <dsp:nvSpPr>
        <dsp:cNvPr id="0" name=""/>
        <dsp:cNvSpPr/>
      </dsp:nvSpPr>
      <dsp:spPr>
        <a:xfrm>
          <a:off x="4452875" y="561013"/>
          <a:ext cx="676151" cy="234697"/>
        </a:xfrm>
        <a:custGeom>
          <a:avLst/>
          <a:gdLst/>
          <a:ahLst/>
          <a:cxnLst/>
          <a:rect l="0" t="0" r="0" b="0"/>
          <a:pathLst>
            <a:path>
              <a:moveTo>
                <a:pt x="0" y="0"/>
              </a:moveTo>
              <a:lnTo>
                <a:pt x="0" y="117348"/>
              </a:lnTo>
              <a:lnTo>
                <a:pt x="676151" y="117348"/>
              </a:lnTo>
              <a:lnTo>
                <a:pt x="676151" y="234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642BC1-8671-45A5-ACB1-3C9AAB56ACFA}">
      <dsp:nvSpPr>
        <dsp:cNvPr id="0" name=""/>
        <dsp:cNvSpPr/>
      </dsp:nvSpPr>
      <dsp:spPr>
        <a:xfrm>
          <a:off x="3776724" y="1354513"/>
          <a:ext cx="2028455" cy="234697"/>
        </a:xfrm>
        <a:custGeom>
          <a:avLst/>
          <a:gdLst/>
          <a:ahLst/>
          <a:cxnLst/>
          <a:rect l="0" t="0" r="0" b="0"/>
          <a:pathLst>
            <a:path>
              <a:moveTo>
                <a:pt x="0" y="0"/>
              </a:moveTo>
              <a:lnTo>
                <a:pt x="0" y="117348"/>
              </a:lnTo>
              <a:lnTo>
                <a:pt x="2028455" y="117348"/>
              </a:lnTo>
              <a:lnTo>
                <a:pt x="2028455" y="2346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0F8282-4034-4DCF-B23D-919D178759A2}">
      <dsp:nvSpPr>
        <dsp:cNvPr id="0" name=""/>
        <dsp:cNvSpPr/>
      </dsp:nvSpPr>
      <dsp:spPr>
        <a:xfrm>
          <a:off x="4005833" y="2148013"/>
          <a:ext cx="167640" cy="2101099"/>
        </a:xfrm>
        <a:custGeom>
          <a:avLst/>
          <a:gdLst/>
          <a:ahLst/>
          <a:cxnLst/>
          <a:rect l="0" t="0" r="0" b="0"/>
          <a:pathLst>
            <a:path>
              <a:moveTo>
                <a:pt x="0" y="0"/>
              </a:moveTo>
              <a:lnTo>
                <a:pt x="0" y="2101099"/>
              </a:lnTo>
              <a:lnTo>
                <a:pt x="167640" y="210109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2875A-2DB1-42B4-90B2-4AA961AC10A1}">
      <dsp:nvSpPr>
        <dsp:cNvPr id="0" name=""/>
        <dsp:cNvSpPr/>
      </dsp:nvSpPr>
      <dsp:spPr>
        <a:xfrm>
          <a:off x="4005833" y="2148013"/>
          <a:ext cx="167640" cy="1307599"/>
        </a:xfrm>
        <a:custGeom>
          <a:avLst/>
          <a:gdLst/>
          <a:ahLst/>
          <a:cxnLst/>
          <a:rect l="0" t="0" r="0" b="0"/>
          <a:pathLst>
            <a:path>
              <a:moveTo>
                <a:pt x="0" y="0"/>
              </a:moveTo>
              <a:lnTo>
                <a:pt x="0" y="1307599"/>
              </a:lnTo>
              <a:lnTo>
                <a:pt x="167640" y="130759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3D400-AB16-4CC2-A917-FB2F834BD34E}">
      <dsp:nvSpPr>
        <dsp:cNvPr id="0" name=""/>
        <dsp:cNvSpPr/>
      </dsp:nvSpPr>
      <dsp:spPr>
        <a:xfrm>
          <a:off x="4005833" y="2148013"/>
          <a:ext cx="167640" cy="514098"/>
        </a:xfrm>
        <a:custGeom>
          <a:avLst/>
          <a:gdLst/>
          <a:ahLst/>
          <a:cxnLst/>
          <a:rect l="0" t="0" r="0" b="0"/>
          <a:pathLst>
            <a:path>
              <a:moveTo>
                <a:pt x="0" y="0"/>
              </a:moveTo>
              <a:lnTo>
                <a:pt x="0" y="514098"/>
              </a:lnTo>
              <a:lnTo>
                <a:pt x="167640" y="51409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B70A8-CCDB-489F-A079-E097BF8D6DA8}">
      <dsp:nvSpPr>
        <dsp:cNvPr id="0" name=""/>
        <dsp:cNvSpPr/>
      </dsp:nvSpPr>
      <dsp:spPr>
        <a:xfrm>
          <a:off x="3776724" y="1354513"/>
          <a:ext cx="676151" cy="234697"/>
        </a:xfrm>
        <a:custGeom>
          <a:avLst/>
          <a:gdLst/>
          <a:ahLst/>
          <a:cxnLst/>
          <a:rect l="0" t="0" r="0" b="0"/>
          <a:pathLst>
            <a:path>
              <a:moveTo>
                <a:pt x="0" y="0"/>
              </a:moveTo>
              <a:lnTo>
                <a:pt x="0" y="117348"/>
              </a:lnTo>
              <a:lnTo>
                <a:pt x="676151" y="117348"/>
              </a:lnTo>
              <a:lnTo>
                <a:pt x="676151" y="2346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D48B7-CCCD-4786-9A54-FD6ABAE963EA}">
      <dsp:nvSpPr>
        <dsp:cNvPr id="0" name=""/>
        <dsp:cNvSpPr/>
      </dsp:nvSpPr>
      <dsp:spPr>
        <a:xfrm>
          <a:off x="3100572" y="1354513"/>
          <a:ext cx="676151" cy="234697"/>
        </a:xfrm>
        <a:custGeom>
          <a:avLst/>
          <a:gdLst/>
          <a:ahLst/>
          <a:cxnLst/>
          <a:rect l="0" t="0" r="0" b="0"/>
          <a:pathLst>
            <a:path>
              <a:moveTo>
                <a:pt x="676151" y="0"/>
              </a:moveTo>
              <a:lnTo>
                <a:pt x="676151" y="117348"/>
              </a:lnTo>
              <a:lnTo>
                <a:pt x="0" y="117348"/>
              </a:lnTo>
              <a:lnTo>
                <a:pt x="0" y="2346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E6FFD-2972-47F8-89FA-AFE17C9A0067}">
      <dsp:nvSpPr>
        <dsp:cNvPr id="0" name=""/>
        <dsp:cNvSpPr/>
      </dsp:nvSpPr>
      <dsp:spPr>
        <a:xfrm>
          <a:off x="1748268" y="1354513"/>
          <a:ext cx="2028455" cy="234697"/>
        </a:xfrm>
        <a:custGeom>
          <a:avLst/>
          <a:gdLst/>
          <a:ahLst/>
          <a:cxnLst/>
          <a:rect l="0" t="0" r="0" b="0"/>
          <a:pathLst>
            <a:path>
              <a:moveTo>
                <a:pt x="2028455" y="0"/>
              </a:moveTo>
              <a:lnTo>
                <a:pt x="2028455" y="117348"/>
              </a:lnTo>
              <a:lnTo>
                <a:pt x="0" y="117348"/>
              </a:lnTo>
              <a:lnTo>
                <a:pt x="0" y="2346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63B3A-09FF-46B5-BB4D-B5FA7F77B3EA}">
      <dsp:nvSpPr>
        <dsp:cNvPr id="0" name=""/>
        <dsp:cNvSpPr/>
      </dsp:nvSpPr>
      <dsp:spPr>
        <a:xfrm>
          <a:off x="3776724" y="561013"/>
          <a:ext cx="676151" cy="234697"/>
        </a:xfrm>
        <a:custGeom>
          <a:avLst/>
          <a:gdLst/>
          <a:ahLst/>
          <a:cxnLst/>
          <a:rect l="0" t="0" r="0" b="0"/>
          <a:pathLst>
            <a:path>
              <a:moveTo>
                <a:pt x="676151" y="0"/>
              </a:moveTo>
              <a:lnTo>
                <a:pt x="676151" y="117348"/>
              </a:lnTo>
              <a:lnTo>
                <a:pt x="0" y="117348"/>
              </a:lnTo>
              <a:lnTo>
                <a:pt x="0" y="234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46FF1-8996-4380-932D-6E34593AD94D}">
      <dsp:nvSpPr>
        <dsp:cNvPr id="0" name=""/>
        <dsp:cNvSpPr/>
      </dsp:nvSpPr>
      <dsp:spPr>
        <a:xfrm>
          <a:off x="2424420" y="561013"/>
          <a:ext cx="2028455" cy="234697"/>
        </a:xfrm>
        <a:custGeom>
          <a:avLst/>
          <a:gdLst/>
          <a:ahLst/>
          <a:cxnLst/>
          <a:rect l="0" t="0" r="0" b="0"/>
          <a:pathLst>
            <a:path>
              <a:moveTo>
                <a:pt x="2028455" y="0"/>
              </a:moveTo>
              <a:lnTo>
                <a:pt x="2028455" y="117348"/>
              </a:lnTo>
              <a:lnTo>
                <a:pt x="0" y="117348"/>
              </a:lnTo>
              <a:lnTo>
                <a:pt x="0" y="234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3AFDB5-11B0-4562-9962-527E9533F613}">
      <dsp:nvSpPr>
        <dsp:cNvPr id="0" name=""/>
        <dsp:cNvSpPr/>
      </dsp:nvSpPr>
      <dsp:spPr>
        <a:xfrm>
          <a:off x="3894072" y="2209"/>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Acute renal failure</a:t>
          </a:r>
        </a:p>
      </dsp:txBody>
      <dsp:txXfrm>
        <a:off x="3894072" y="2209"/>
        <a:ext cx="1117606" cy="558803"/>
      </dsp:txXfrm>
    </dsp:sp>
    <dsp:sp modelId="{B932D08B-EC20-439A-B162-B0A3B41A2453}">
      <dsp:nvSpPr>
        <dsp:cNvPr id="0" name=""/>
        <dsp:cNvSpPr/>
      </dsp:nvSpPr>
      <dsp:spPr>
        <a:xfrm>
          <a:off x="1865617" y="7957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Prerenal</a:t>
          </a:r>
        </a:p>
      </dsp:txBody>
      <dsp:txXfrm>
        <a:off x="1865617" y="795710"/>
        <a:ext cx="1117606" cy="558803"/>
      </dsp:txXfrm>
    </dsp:sp>
    <dsp:sp modelId="{B6A436FD-6701-4685-BECA-E5E4D5E5C98B}">
      <dsp:nvSpPr>
        <dsp:cNvPr id="0" name=""/>
        <dsp:cNvSpPr/>
      </dsp:nvSpPr>
      <dsp:spPr>
        <a:xfrm>
          <a:off x="3217921" y="7957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Intrarenal</a:t>
          </a:r>
        </a:p>
      </dsp:txBody>
      <dsp:txXfrm>
        <a:off x="3217921" y="795710"/>
        <a:ext cx="1117606" cy="558803"/>
      </dsp:txXfrm>
    </dsp:sp>
    <dsp:sp modelId="{DEAA62AE-EC5E-4126-A01A-D202F8B2C997}">
      <dsp:nvSpPr>
        <dsp:cNvPr id="0" name=""/>
        <dsp:cNvSpPr/>
      </dsp:nvSpPr>
      <dsp:spPr>
        <a:xfrm>
          <a:off x="1189465" y="15892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Vascular</a:t>
          </a:r>
        </a:p>
      </dsp:txBody>
      <dsp:txXfrm>
        <a:off x="1189465" y="1589210"/>
        <a:ext cx="1117606" cy="558803"/>
      </dsp:txXfrm>
    </dsp:sp>
    <dsp:sp modelId="{B0C83A4A-EBF3-4B96-8DB9-E71C9C36508E}">
      <dsp:nvSpPr>
        <dsp:cNvPr id="0" name=""/>
        <dsp:cNvSpPr/>
      </dsp:nvSpPr>
      <dsp:spPr>
        <a:xfrm>
          <a:off x="2541769" y="15892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Glomerular</a:t>
          </a:r>
        </a:p>
      </dsp:txBody>
      <dsp:txXfrm>
        <a:off x="2541769" y="1589210"/>
        <a:ext cx="1117606" cy="558803"/>
      </dsp:txXfrm>
    </dsp:sp>
    <dsp:sp modelId="{1E67CA0B-6C3D-4703-9F60-F8A0C6B144C5}">
      <dsp:nvSpPr>
        <dsp:cNvPr id="0" name=""/>
        <dsp:cNvSpPr/>
      </dsp:nvSpPr>
      <dsp:spPr>
        <a:xfrm>
          <a:off x="3894072" y="15892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Tubular</a:t>
          </a:r>
        </a:p>
      </dsp:txBody>
      <dsp:txXfrm>
        <a:off x="3894072" y="1589210"/>
        <a:ext cx="1117606" cy="558803"/>
      </dsp:txXfrm>
    </dsp:sp>
    <dsp:sp modelId="{A3B6E602-4B47-46F6-B876-AD1E75C30D47}">
      <dsp:nvSpPr>
        <dsp:cNvPr id="0" name=""/>
        <dsp:cNvSpPr/>
      </dsp:nvSpPr>
      <dsp:spPr>
        <a:xfrm>
          <a:off x="4173474" y="2382711"/>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Ischemia</a:t>
          </a:r>
        </a:p>
      </dsp:txBody>
      <dsp:txXfrm>
        <a:off x="4173474" y="2382711"/>
        <a:ext cx="1117606" cy="558803"/>
      </dsp:txXfrm>
    </dsp:sp>
    <dsp:sp modelId="{A9B47F7A-689E-4B0D-9456-FC530A7CA277}">
      <dsp:nvSpPr>
        <dsp:cNvPr id="0" name=""/>
        <dsp:cNvSpPr/>
      </dsp:nvSpPr>
      <dsp:spPr>
        <a:xfrm>
          <a:off x="4173474" y="3176211"/>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Toxins</a:t>
          </a:r>
        </a:p>
      </dsp:txBody>
      <dsp:txXfrm>
        <a:off x="4173474" y="3176211"/>
        <a:ext cx="1117606" cy="558803"/>
      </dsp:txXfrm>
    </dsp:sp>
    <dsp:sp modelId="{B68A7E52-5121-47DC-B235-A190B90F340E}">
      <dsp:nvSpPr>
        <dsp:cNvPr id="0" name=""/>
        <dsp:cNvSpPr/>
      </dsp:nvSpPr>
      <dsp:spPr>
        <a:xfrm>
          <a:off x="4173474" y="3969711"/>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Pigments</a:t>
          </a:r>
        </a:p>
      </dsp:txBody>
      <dsp:txXfrm>
        <a:off x="4173474" y="3969711"/>
        <a:ext cx="1117606" cy="558803"/>
      </dsp:txXfrm>
    </dsp:sp>
    <dsp:sp modelId="{11B217B8-F841-4629-B196-F307772A618D}">
      <dsp:nvSpPr>
        <dsp:cNvPr id="0" name=""/>
        <dsp:cNvSpPr/>
      </dsp:nvSpPr>
      <dsp:spPr>
        <a:xfrm>
          <a:off x="5246376" y="15892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Interstitial</a:t>
          </a:r>
        </a:p>
      </dsp:txBody>
      <dsp:txXfrm>
        <a:off x="5246376" y="1589210"/>
        <a:ext cx="1117606" cy="558803"/>
      </dsp:txXfrm>
    </dsp:sp>
    <dsp:sp modelId="{D8E99828-3698-4096-95C2-101A36334509}">
      <dsp:nvSpPr>
        <dsp:cNvPr id="0" name=""/>
        <dsp:cNvSpPr/>
      </dsp:nvSpPr>
      <dsp:spPr>
        <a:xfrm>
          <a:off x="4570224" y="7957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Postrenal</a:t>
          </a:r>
        </a:p>
      </dsp:txBody>
      <dsp:txXfrm>
        <a:off x="4570224" y="795710"/>
        <a:ext cx="1117606" cy="558803"/>
      </dsp:txXfrm>
    </dsp:sp>
    <dsp:sp modelId="{F552BCB8-8118-46AF-A1A4-BF5FA8A14AE2}">
      <dsp:nvSpPr>
        <dsp:cNvPr id="0" name=""/>
        <dsp:cNvSpPr/>
      </dsp:nvSpPr>
      <dsp:spPr>
        <a:xfrm>
          <a:off x="5922528" y="7957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dirty="0" smtClean="0">
              <a:ln>
                <a:noFill/>
              </a:ln>
              <a:solidFill>
                <a:schemeClr val="tx1"/>
              </a:solidFill>
              <a:effectLst/>
              <a:latin typeface="Verdana" panose="020B0604030504040204" pitchFamily="34" charset="0"/>
            </a:rPr>
            <a:t>Factitious</a:t>
          </a:r>
        </a:p>
      </dsp:txBody>
      <dsp:txXfrm>
        <a:off x="5922528" y="795710"/>
        <a:ext cx="1117606" cy="5588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BC47D-2154-4902-B6D1-A2B7D58FD84B}" type="datetimeFigureOut">
              <a:rPr lang="en-US" smtClean="0"/>
              <a:t>4/22/2015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FF30C-528F-414B-AC62-5BDA00F87E76}" type="slidenum">
              <a:rPr lang="en-US" smtClean="0"/>
              <a:t>‹#›</a:t>
            </a:fld>
            <a:endParaRPr lang="en-US"/>
          </a:p>
        </p:txBody>
      </p:sp>
    </p:spTree>
    <p:extLst>
      <p:ext uri="{BB962C8B-B14F-4D97-AF65-F5344CB8AC3E}">
        <p14:creationId xmlns:p14="http://schemas.microsoft.com/office/powerpoint/2010/main" val="81937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A0D0A16-34E7-49B0-A546-A1A75C5F8C46}"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167567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F2CDBEE-ED25-4C7A-9C66-25909CAA1C4E}" type="slidenum">
              <a:rPr lang="ar-SA"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xfrm>
            <a:off x="393700" y="692150"/>
            <a:ext cx="6070600" cy="3416300"/>
          </a:xfrm>
          <a:solidFill>
            <a:srgbClr val="FFFFFF"/>
          </a:solidFill>
          <a:ln>
            <a:solidFill>
              <a:srgbClr val="000000"/>
            </a:solidFill>
            <a:miter lim="800000"/>
            <a:headEnd/>
            <a:tailEnd/>
          </a:ln>
        </p:spPr>
      </p:sp>
      <p:sp>
        <p:nvSpPr>
          <p:cNvPr id="33796" name="Rectangle 3"/>
          <p:cNvSpPr>
            <a:spLocks noGrp="1" noChangeArrowheads="1"/>
          </p:cNvSpPr>
          <p:nvPr>
            <p:ph type="body" idx="1"/>
          </p:nvPr>
        </p:nvSpPr>
        <p:spPr bwMode="auto">
          <a:xfrm>
            <a:off x="914400" y="4341813"/>
            <a:ext cx="5027613" cy="41179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smtClean="0">
                <a:latin typeface="Arial" panose="020B0604020202020204" pitchFamily="34" charset="0"/>
                <a:cs typeface="Arial" panose="020B0604020202020204" pitchFamily="34" charset="0"/>
              </a:rPr>
              <a:t>Ultrastructural details of normal capillary loops adjacent to Bowman's capsule (BC).</a:t>
            </a:r>
            <a:r>
              <a:rPr lang="en-US" altLang="en-US" smtClean="0"/>
              <a:t> CL=capillary lumen; US=urinary space, End=emdothelium, Ep=visceral epithelial cell.</a:t>
            </a:r>
          </a:p>
        </p:txBody>
      </p:sp>
    </p:spTree>
    <p:extLst>
      <p:ext uri="{BB962C8B-B14F-4D97-AF65-F5344CB8AC3E}">
        <p14:creationId xmlns:p14="http://schemas.microsoft.com/office/powerpoint/2010/main" val="230742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Acute Kidney Injury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9ACC11D-912F-46B1-A1CD-160597DCBDD1}"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01608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Acute Kidney Injury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9ACC11D-912F-46B1-A1CD-160597DCBDD1}"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23823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67DB4E6-4E29-4356-A03F-C8E21BFA692D}"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xfrm>
            <a:off x="393700" y="692150"/>
            <a:ext cx="6070600" cy="3416300"/>
          </a:xfrm>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xfrm>
            <a:off x="914400" y="4341813"/>
            <a:ext cx="5027613" cy="41179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rPr>
              <a:t>Crescentic glomerulonephritis: this image shows details of the cellular composition of the crescent. Notice 	mostly mononuclear cells (monocytes, epithelioid cells, proliferated parietal epithelial cells from Bowman's capsule, some polymorphonuclear neutrophils) in the crescent and the collapsed, fragmented capillary tuft, as highlighted by the PAS positive basement membranes (center and right). (PAS)</a:t>
            </a:r>
            <a:endParaRPr lang="en-US" altLang="en-US" smtClean="0">
              <a:solidFill>
                <a:srgbClr val="000000"/>
              </a:solidFill>
              <a:latin typeface="TimesNewRomanPS"/>
            </a:endParaRPr>
          </a:p>
        </p:txBody>
      </p:sp>
    </p:spTree>
    <p:extLst>
      <p:ext uri="{BB962C8B-B14F-4D97-AF65-F5344CB8AC3E}">
        <p14:creationId xmlns:p14="http://schemas.microsoft.com/office/powerpoint/2010/main" val="87512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kidneyatlas.org/advsearchform.htm" TargetMode="External"/><Relationship Id="rId7" Type="http://schemas.openxmlformats.org/officeDocument/2006/relationships/hyperlink" Target="http://cnserver0.nkf.med.ualberta.ca/cn/Schrier/Power.htm" TargetMode="External"/><Relationship Id="rId2" Type="http://schemas.openxmlformats.org/officeDocument/2006/relationships/hyperlink" Target="http://www.kidneyatlas.org/simplesearch.htm" TargetMode="External"/><Relationship Id="rId1" Type="http://schemas.openxmlformats.org/officeDocument/2006/relationships/slideLayout" Target="../slideLayouts/slideLayout7.xml"/><Relationship Id="rId6" Type="http://schemas.openxmlformats.org/officeDocument/2006/relationships/hyperlink" Target="http://store.blackwellscience.com/cgi-bin/Blackwell.storefront/EN/SearchMask" TargetMode="External"/><Relationship Id="rId5" Type="http://schemas.openxmlformats.org/officeDocument/2006/relationships/hyperlink" Target="http://www.kidneyatlas.org/segments.htm" TargetMode="External"/><Relationship Id="rId4" Type="http://schemas.openxmlformats.org/officeDocument/2006/relationships/hyperlink" Target="http://www.kidneyatlas.org/highre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Renal block</a:t>
            </a:r>
            <a:endParaRPr lang="en-US" dirty="0"/>
          </a:p>
        </p:txBody>
      </p:sp>
      <p:sp>
        <p:nvSpPr>
          <p:cNvPr id="3" name="Subtitle 2"/>
          <p:cNvSpPr>
            <a:spLocks noGrp="1"/>
          </p:cNvSpPr>
          <p:nvPr>
            <p:ph type="subTitle" idx="1"/>
          </p:nvPr>
        </p:nvSpPr>
        <p:spPr/>
        <p:txBody>
          <a:bodyPr/>
          <a:lstStyle/>
          <a:p>
            <a:pPr algn="l"/>
            <a:r>
              <a:rPr lang="en-US" dirty="0" smtClean="0"/>
              <a:t>Dr. tariq al </a:t>
            </a:r>
            <a:r>
              <a:rPr lang="en-US" dirty="0" err="1" smtClean="0"/>
              <a:t>johani</a:t>
            </a:r>
            <a:r>
              <a:rPr lang="en-US" dirty="0" smtClean="0"/>
              <a:t> , md</a:t>
            </a:r>
            <a:endParaRPr lang="en-US" dirty="0"/>
          </a:p>
        </p:txBody>
      </p:sp>
    </p:spTree>
    <p:extLst>
      <p:ext uri="{BB962C8B-B14F-4D97-AF65-F5344CB8AC3E}">
        <p14:creationId xmlns:p14="http://schemas.microsoft.com/office/powerpoint/2010/main" val="216775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t>What Constitutes Uremia?</a:t>
            </a:r>
          </a:p>
        </p:txBody>
      </p:sp>
      <p:sp>
        <p:nvSpPr>
          <p:cNvPr id="22531" name="Rectangle 3"/>
          <p:cNvSpPr>
            <a:spLocks noGrp="1" noChangeArrowheads="1"/>
          </p:cNvSpPr>
          <p:nvPr>
            <p:ph type="body" idx="1"/>
          </p:nvPr>
        </p:nvSpPr>
        <p:spPr/>
        <p:txBody>
          <a:bodyPr>
            <a:normAutofit fontScale="92500" lnSpcReduction="20000"/>
          </a:bodyPr>
          <a:lstStyle/>
          <a:p>
            <a:pPr eaLnBrk="1" hangingPunct="1">
              <a:lnSpc>
                <a:spcPct val="90000"/>
              </a:lnSpc>
              <a:defRPr/>
            </a:pPr>
            <a:r>
              <a:rPr lang="en-US" sz="2800" dirty="0"/>
              <a:t>Renal failure</a:t>
            </a:r>
          </a:p>
          <a:p>
            <a:pPr eaLnBrk="1" hangingPunct="1">
              <a:lnSpc>
                <a:spcPct val="90000"/>
              </a:lnSpc>
              <a:defRPr/>
            </a:pPr>
            <a:r>
              <a:rPr lang="en-US" sz="2800" dirty="0"/>
              <a:t>Lethargy</a:t>
            </a:r>
          </a:p>
          <a:p>
            <a:pPr eaLnBrk="1" hangingPunct="1">
              <a:lnSpc>
                <a:spcPct val="90000"/>
              </a:lnSpc>
              <a:defRPr/>
            </a:pPr>
            <a:r>
              <a:rPr lang="en-US" sz="2800" dirty="0"/>
              <a:t>Anorexia</a:t>
            </a:r>
          </a:p>
          <a:p>
            <a:pPr eaLnBrk="1" hangingPunct="1">
              <a:lnSpc>
                <a:spcPct val="90000"/>
              </a:lnSpc>
              <a:defRPr/>
            </a:pPr>
            <a:r>
              <a:rPr lang="en-US" sz="2800" dirty="0" err="1"/>
              <a:t>Dysgeusia</a:t>
            </a:r>
            <a:endParaRPr lang="en-US" sz="2800" dirty="0"/>
          </a:p>
          <a:p>
            <a:pPr eaLnBrk="1" hangingPunct="1">
              <a:lnSpc>
                <a:spcPct val="90000"/>
              </a:lnSpc>
              <a:defRPr/>
            </a:pPr>
            <a:r>
              <a:rPr lang="en-US" sz="2800" dirty="0"/>
              <a:t>Pericarditis</a:t>
            </a:r>
          </a:p>
          <a:p>
            <a:pPr eaLnBrk="1" hangingPunct="1">
              <a:lnSpc>
                <a:spcPct val="90000"/>
              </a:lnSpc>
              <a:defRPr/>
            </a:pPr>
            <a:r>
              <a:rPr lang="en-US" sz="2800" dirty="0"/>
              <a:t>Neuropathy</a:t>
            </a:r>
          </a:p>
          <a:p>
            <a:pPr eaLnBrk="1" hangingPunct="1">
              <a:lnSpc>
                <a:spcPct val="90000"/>
              </a:lnSpc>
              <a:defRPr/>
            </a:pPr>
            <a:r>
              <a:rPr lang="en-US" sz="2800" dirty="0"/>
              <a:t>Nausea and vomiting</a:t>
            </a:r>
          </a:p>
          <a:p>
            <a:pPr eaLnBrk="1" hangingPunct="1">
              <a:lnSpc>
                <a:spcPct val="90000"/>
              </a:lnSpc>
              <a:defRPr/>
            </a:pPr>
            <a:r>
              <a:rPr lang="en-US" sz="2800" dirty="0" err="1"/>
              <a:t>Pruritis</a:t>
            </a:r>
            <a:endParaRPr lang="en-US" sz="2800" dirty="0"/>
          </a:p>
          <a:p>
            <a:pPr eaLnBrk="1" hangingPunct="1">
              <a:lnSpc>
                <a:spcPct val="90000"/>
              </a:lnSpc>
              <a:defRPr/>
            </a:pPr>
            <a:r>
              <a:rPr lang="en-US" sz="2800" dirty="0"/>
              <a:t>Dyspnea</a:t>
            </a:r>
          </a:p>
        </p:txBody>
      </p:sp>
    </p:spTree>
    <p:extLst>
      <p:ext uri="{BB962C8B-B14F-4D97-AF65-F5344CB8AC3E}">
        <p14:creationId xmlns:p14="http://schemas.microsoft.com/office/powerpoint/2010/main" val="1207810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438400" y="60960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dirty="0">
                <a:solidFill>
                  <a:schemeClr val="hlink"/>
                </a:solidFill>
              </a:rPr>
              <a:t>Azotemia</a:t>
            </a:r>
            <a:r>
              <a:rPr lang="en-US" altLang="en-US" sz="3200" dirty="0"/>
              <a:t>:	elevated blood urea </a:t>
            </a:r>
            <a:r>
              <a:rPr lang="en-US" altLang="en-US" sz="3200" dirty="0" smtClean="0"/>
              <a:t>nitrogen and creatinine levels and related largely to decreased GFR</a:t>
            </a:r>
            <a:endParaRPr lang="en-US" altLang="en-US" sz="3200" dirty="0"/>
          </a:p>
        </p:txBody>
      </p:sp>
      <p:sp>
        <p:nvSpPr>
          <p:cNvPr id="16387" name="Text Box 3"/>
          <p:cNvSpPr txBox="1">
            <a:spLocks noChangeArrowheads="1"/>
          </p:cNvSpPr>
          <p:nvPr/>
        </p:nvSpPr>
        <p:spPr bwMode="auto">
          <a:xfrm>
            <a:off x="2438400" y="22860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Oliguria</a:t>
            </a:r>
            <a:r>
              <a:rPr lang="en-US" altLang="en-US" sz="3200"/>
              <a:t>:		urine output less than 500cc/24hr.</a:t>
            </a:r>
          </a:p>
        </p:txBody>
      </p:sp>
      <p:sp>
        <p:nvSpPr>
          <p:cNvPr id="16388" name="Text Box 4"/>
          <p:cNvSpPr txBox="1">
            <a:spLocks noChangeArrowheads="1"/>
          </p:cNvSpPr>
          <p:nvPr/>
        </p:nvSpPr>
        <p:spPr bwMode="auto">
          <a:xfrm>
            <a:off x="2438400" y="350520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Nonoliguria</a:t>
            </a:r>
            <a:r>
              <a:rPr lang="en-US" altLang="en-US" sz="3200"/>
              <a:t>:	urine output greater than 500cc/24hr.</a:t>
            </a:r>
          </a:p>
        </p:txBody>
      </p:sp>
      <p:sp>
        <p:nvSpPr>
          <p:cNvPr id="16389" name="Text Box 5"/>
          <p:cNvSpPr txBox="1">
            <a:spLocks noChangeArrowheads="1"/>
          </p:cNvSpPr>
          <p:nvPr/>
        </p:nvSpPr>
        <p:spPr bwMode="auto">
          <a:xfrm>
            <a:off x="2438400" y="480060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Anuria</a:t>
            </a:r>
            <a:r>
              <a:rPr lang="en-US" altLang="en-US" sz="3200"/>
              <a:t>:	urine output less than 50cc/24hr.</a:t>
            </a:r>
          </a:p>
        </p:txBody>
      </p:sp>
    </p:spTree>
    <p:extLst>
      <p:ext uri="{BB962C8B-B14F-4D97-AF65-F5344CB8AC3E}">
        <p14:creationId xmlns:p14="http://schemas.microsoft.com/office/powerpoint/2010/main" val="1283274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4000"/>
              <a:t>Etiology of ARF among Outpatients</a:t>
            </a:r>
          </a:p>
        </p:txBody>
      </p:sp>
      <p:pic>
        <p:nvPicPr>
          <p:cNvPr id="1843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828800"/>
            <a:ext cx="7772400" cy="4102100"/>
          </a:xfrm>
          <a:ln>
            <a:solidFill>
              <a:schemeClr val="bg2"/>
            </a:solidFill>
          </a:ln>
        </p:spPr>
      </p:pic>
      <p:sp>
        <p:nvSpPr>
          <p:cNvPr id="18436" name="Text Box 6"/>
          <p:cNvSpPr txBox="1">
            <a:spLocks noChangeArrowheads="1"/>
          </p:cNvSpPr>
          <p:nvPr/>
        </p:nvSpPr>
        <p:spPr bwMode="auto">
          <a:xfrm>
            <a:off x="2590800" y="60960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AJKD 17:191-198, 1991</a:t>
            </a:r>
          </a:p>
        </p:txBody>
      </p:sp>
    </p:spTree>
    <p:extLst>
      <p:ext uri="{BB962C8B-B14F-4D97-AF65-F5344CB8AC3E}">
        <p14:creationId xmlns:p14="http://schemas.microsoft.com/office/powerpoint/2010/main" val="2659848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4000"/>
              <a:t>Etiology of ARF among Inpatients</a:t>
            </a:r>
          </a:p>
        </p:txBody>
      </p:sp>
      <p:graphicFrame>
        <p:nvGraphicFramePr>
          <p:cNvPr id="1026" name="Object 3"/>
          <p:cNvGraphicFramePr>
            <a:graphicFrameLocks noGrp="1" noChangeAspect="1"/>
          </p:cNvGraphicFramePr>
          <p:nvPr>
            <p:ph idx="1"/>
          </p:nvPr>
        </p:nvGraphicFramePr>
        <p:xfrm>
          <a:off x="1981200" y="1817689"/>
          <a:ext cx="8242300" cy="4084637"/>
        </p:xfrm>
        <a:graphic>
          <a:graphicData uri="http://schemas.openxmlformats.org/presentationml/2006/ole">
            <mc:AlternateContent xmlns:mc="http://schemas.openxmlformats.org/markup-compatibility/2006">
              <mc:Choice xmlns:v="urn:schemas-microsoft-com:vml" Requires="v">
                <p:oleObj spid="_x0000_s4105" name="Chart" r:id="rId3" imgW="4267200" imgH="2114702" progId="Excel.Chart.8">
                  <p:embed/>
                </p:oleObj>
              </mc:Choice>
              <mc:Fallback>
                <p:oleObj name="Chart" r:id="rId3" imgW="4267200" imgH="21147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17689"/>
                        <a:ext cx="8242300" cy="4084637"/>
                      </a:xfrm>
                      <a:prstGeom prst="rect">
                        <a:avLst/>
                      </a:prstGeom>
                    </p:spPr>
                  </p:pic>
                </p:oleObj>
              </mc:Fallback>
            </mc:AlternateContent>
          </a:graphicData>
        </a:graphic>
      </p:graphicFrame>
      <p:sp>
        <p:nvSpPr>
          <p:cNvPr id="1028" name="Text Box 4"/>
          <p:cNvSpPr txBox="1">
            <a:spLocks noChangeArrowheads="1"/>
          </p:cNvSpPr>
          <p:nvPr/>
        </p:nvSpPr>
        <p:spPr bwMode="auto">
          <a:xfrm>
            <a:off x="2438400" y="6172201"/>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KI 50:811-818, 1996</a:t>
            </a:r>
          </a:p>
        </p:txBody>
      </p:sp>
    </p:spTree>
    <p:extLst>
      <p:ext uri="{BB962C8B-B14F-4D97-AF65-F5344CB8AC3E}">
        <p14:creationId xmlns:p14="http://schemas.microsoft.com/office/powerpoint/2010/main" val="612314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Etiology of ARF</a:t>
            </a:r>
          </a:p>
        </p:txBody>
      </p:sp>
      <p:graphicFrame>
        <p:nvGraphicFramePr>
          <p:cNvPr id="2050" name="Object 3"/>
          <p:cNvGraphicFramePr>
            <a:graphicFrameLocks noGrp="1" noChangeAspect="1"/>
          </p:cNvGraphicFramePr>
          <p:nvPr>
            <p:ph idx="1"/>
          </p:nvPr>
        </p:nvGraphicFramePr>
        <p:xfrm>
          <a:off x="1984375" y="1600201"/>
          <a:ext cx="8223250" cy="4530725"/>
        </p:xfrm>
        <a:graphic>
          <a:graphicData uri="http://schemas.openxmlformats.org/presentationml/2006/ole">
            <mc:AlternateContent xmlns:mc="http://schemas.openxmlformats.org/markup-compatibility/2006">
              <mc:Choice xmlns:v="urn:schemas-microsoft-com:vml" Requires="v">
                <p:oleObj spid="_x0000_s5129" name="Chart" r:id="rId3" imgW="8229600" imgH="4533840" progId="MSGraph.Chart.8">
                  <p:embed followColorScheme="full"/>
                </p:oleObj>
              </mc:Choice>
              <mc:Fallback>
                <p:oleObj name="Chart" r:id="rId3" imgW="8229600" imgH="4533840" progId="MSGraph.Chart.8">
                  <p:embed followColorScheme="full"/>
                  <p:pic>
                    <p:nvPicPr>
                      <p:cNvPr id="0" name=""/>
                      <p:cNvPicPr>
                        <a:picLocks noChangeAspect="1" noChangeArrowheads="1"/>
                      </p:cNvPicPr>
                      <p:nvPr/>
                    </p:nvPicPr>
                    <p:blipFill>
                      <a:blip r:embed="rId4"/>
                      <a:srcRect/>
                      <a:stretch>
                        <a:fillRect/>
                      </a:stretch>
                    </p:blipFill>
                    <p:spPr bwMode="auto">
                      <a:xfrm>
                        <a:off x="1984375" y="1600201"/>
                        <a:ext cx="8223250" cy="4530725"/>
                      </a:xfrm>
                      <a:prstGeom prst="rect">
                        <a:avLst/>
                      </a:prstGeom>
                    </p:spPr>
                  </p:pic>
                </p:oleObj>
              </mc:Fallback>
            </mc:AlternateContent>
          </a:graphicData>
        </a:graphic>
      </p:graphicFrame>
    </p:spTree>
    <p:extLst>
      <p:ext uri="{BB962C8B-B14F-4D97-AF65-F5344CB8AC3E}">
        <p14:creationId xmlns:p14="http://schemas.microsoft.com/office/powerpoint/2010/main" val="2162235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Mortality of ARF</a:t>
            </a:r>
          </a:p>
        </p:txBody>
      </p:sp>
      <p:sp>
        <p:nvSpPr>
          <p:cNvPr id="83971" name="Rectangle 3"/>
          <p:cNvSpPr>
            <a:spLocks noGrp="1" noChangeArrowheads="1"/>
          </p:cNvSpPr>
          <p:nvPr>
            <p:ph type="body" idx="1"/>
          </p:nvPr>
        </p:nvSpPr>
        <p:spPr/>
        <p:txBody>
          <a:bodyPr/>
          <a:lstStyle/>
          <a:p>
            <a:pPr eaLnBrk="1" hangingPunct="1">
              <a:defRPr/>
            </a:pPr>
            <a:r>
              <a:rPr lang="en-US" dirty="0" smtClean="0"/>
              <a:t>“Despite technical progress in the management of acute renal failure over the last 50 years, mortality rates seem to have remained unchanged at around 50%.”</a:t>
            </a:r>
          </a:p>
          <a:p>
            <a:pPr eaLnBrk="1" hangingPunct="1">
              <a:buFont typeface="Wingdings" panose="05000000000000000000" pitchFamily="2" charset="2"/>
              <a:buNone/>
              <a:defRPr/>
            </a:pPr>
            <a:endParaRPr lang="en-US" dirty="0" smtClean="0"/>
          </a:p>
        </p:txBody>
      </p:sp>
    </p:spTree>
    <p:extLst>
      <p:ext uri="{BB962C8B-B14F-4D97-AF65-F5344CB8AC3E}">
        <p14:creationId xmlns:p14="http://schemas.microsoft.com/office/powerpoint/2010/main" val="60360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Predictors of Dialysis in ARF</a:t>
            </a:r>
          </a:p>
        </p:txBody>
      </p:sp>
      <p:sp>
        <p:nvSpPr>
          <p:cNvPr id="47107" name="Rectangle 3"/>
          <p:cNvSpPr>
            <a:spLocks noGrp="1" noChangeArrowheads="1"/>
          </p:cNvSpPr>
          <p:nvPr>
            <p:ph type="body" idx="1"/>
          </p:nvPr>
        </p:nvSpPr>
        <p:spPr/>
        <p:txBody>
          <a:bodyPr>
            <a:normAutofit fontScale="77500" lnSpcReduction="20000"/>
          </a:bodyPr>
          <a:lstStyle/>
          <a:p>
            <a:pPr eaLnBrk="1" hangingPunct="1">
              <a:defRPr/>
            </a:pPr>
            <a:r>
              <a:rPr lang="en-US" sz="2800"/>
              <a:t>Oliguria:</a:t>
            </a:r>
          </a:p>
          <a:p>
            <a:pPr lvl="1" eaLnBrk="1" hangingPunct="1">
              <a:defRPr/>
            </a:pPr>
            <a:r>
              <a:rPr lang="en-US" sz="2400"/>
              <a:t>&lt;400cc/24hr 85% will require dialysis</a:t>
            </a:r>
          </a:p>
          <a:p>
            <a:pPr lvl="1" eaLnBrk="1" hangingPunct="1">
              <a:defRPr/>
            </a:pPr>
            <a:r>
              <a:rPr lang="en-US" sz="2400"/>
              <a:t>&gt;400cc/24hr 30-40% will require dialysis</a:t>
            </a:r>
          </a:p>
          <a:p>
            <a:pPr eaLnBrk="1" hangingPunct="1">
              <a:defRPr/>
            </a:pPr>
            <a:r>
              <a:rPr lang="en-US" sz="2800"/>
              <a:t>Mechanical ventilation</a:t>
            </a:r>
          </a:p>
          <a:p>
            <a:pPr eaLnBrk="1" hangingPunct="1">
              <a:defRPr/>
            </a:pPr>
            <a:r>
              <a:rPr lang="en-US" sz="2800"/>
              <a:t>Acute myocardial infarction</a:t>
            </a:r>
          </a:p>
          <a:p>
            <a:pPr eaLnBrk="1" hangingPunct="1">
              <a:defRPr/>
            </a:pPr>
            <a:r>
              <a:rPr lang="en-US" sz="2800"/>
              <a:t>Arrhythmia</a:t>
            </a:r>
          </a:p>
          <a:p>
            <a:pPr eaLnBrk="1" hangingPunct="1">
              <a:defRPr/>
            </a:pPr>
            <a:r>
              <a:rPr lang="en-US" sz="2800"/>
              <a:t>Hypoalbuminemia</a:t>
            </a:r>
          </a:p>
          <a:p>
            <a:pPr eaLnBrk="1" hangingPunct="1">
              <a:defRPr/>
            </a:pPr>
            <a:r>
              <a:rPr lang="en-US" sz="2800"/>
              <a:t>ICU stay</a:t>
            </a:r>
          </a:p>
          <a:p>
            <a:pPr eaLnBrk="1" hangingPunct="1">
              <a:defRPr/>
            </a:pPr>
            <a:r>
              <a:rPr lang="en-US" sz="2800"/>
              <a:t>Multi-system organ failure</a:t>
            </a:r>
          </a:p>
          <a:p>
            <a:pPr eaLnBrk="1" hangingPunct="1">
              <a:defRPr/>
            </a:pPr>
            <a:endParaRPr lang="en-US" sz="2800"/>
          </a:p>
        </p:txBody>
      </p:sp>
      <p:sp>
        <p:nvSpPr>
          <p:cNvPr id="21508" name="Text Box 4"/>
          <p:cNvSpPr txBox="1">
            <a:spLocks noChangeArrowheads="1"/>
          </p:cNvSpPr>
          <p:nvPr/>
        </p:nvSpPr>
        <p:spPr bwMode="auto">
          <a:xfrm>
            <a:off x="2209800" y="6248401"/>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JASN 9(4):692-698, 1998	Arch IM 160:1309-1313, 2000</a:t>
            </a:r>
          </a:p>
        </p:txBody>
      </p:sp>
    </p:spTree>
    <p:extLst>
      <p:ext uri="{BB962C8B-B14F-4D97-AF65-F5344CB8AC3E}">
        <p14:creationId xmlns:p14="http://schemas.microsoft.com/office/powerpoint/2010/main" val="401406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a:t>The Pathophysiology of ARF</a:t>
            </a:r>
          </a:p>
        </p:txBody>
      </p:sp>
      <p:graphicFrame>
        <p:nvGraphicFramePr>
          <p:cNvPr id="2" name="Diagram 1"/>
          <p:cNvGraphicFramePr/>
          <p:nvPr/>
        </p:nvGraphicFramePr>
        <p:xfrm>
          <a:off x="1981200" y="1600201"/>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00" name="Text Box 31"/>
          <p:cNvSpPr txBox="1">
            <a:spLocks noChangeArrowheads="1"/>
          </p:cNvSpPr>
          <p:nvPr/>
        </p:nvSpPr>
        <p:spPr bwMode="auto">
          <a:xfrm>
            <a:off x="2133600" y="6172201"/>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en-US" altLang="en-US"/>
          </a:p>
        </p:txBody>
      </p:sp>
      <p:sp>
        <p:nvSpPr>
          <p:cNvPr id="3101" name="Text Box 32"/>
          <p:cNvSpPr txBox="1">
            <a:spLocks noChangeArrowheads="1"/>
          </p:cNvSpPr>
          <p:nvPr/>
        </p:nvSpPr>
        <p:spPr bwMode="auto">
          <a:xfrm>
            <a:off x="2286000" y="621665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JASN 1998;9(4):710-718</a:t>
            </a:r>
          </a:p>
        </p:txBody>
      </p:sp>
    </p:spTree>
    <p:extLst>
      <p:ext uri="{BB962C8B-B14F-4D97-AF65-F5344CB8AC3E}">
        <p14:creationId xmlns:p14="http://schemas.microsoft.com/office/powerpoint/2010/main" val="1357710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4000"/>
              <a:t>Prerenal ARF (decreased renal blood flow)</a:t>
            </a:r>
          </a:p>
        </p:txBody>
      </p:sp>
      <p:sp>
        <p:nvSpPr>
          <p:cNvPr id="50179" name="Rectangle 3"/>
          <p:cNvSpPr>
            <a:spLocks noGrp="1" noChangeArrowheads="1"/>
          </p:cNvSpPr>
          <p:nvPr>
            <p:ph type="body" idx="1"/>
          </p:nvPr>
        </p:nvSpPr>
        <p:spPr/>
        <p:txBody>
          <a:bodyPr>
            <a:normAutofit fontScale="70000" lnSpcReduction="20000"/>
          </a:bodyPr>
          <a:lstStyle/>
          <a:p>
            <a:pPr eaLnBrk="1" hangingPunct="1">
              <a:lnSpc>
                <a:spcPct val="90000"/>
              </a:lnSpc>
              <a:defRPr/>
            </a:pPr>
            <a:r>
              <a:rPr lang="en-US" sz="2000"/>
              <a:t>Hypotension</a:t>
            </a:r>
          </a:p>
          <a:p>
            <a:pPr lvl="1" eaLnBrk="1" hangingPunct="1">
              <a:lnSpc>
                <a:spcPct val="90000"/>
              </a:lnSpc>
              <a:defRPr/>
            </a:pPr>
            <a:r>
              <a:rPr lang="en-US" sz="1800"/>
              <a:t>Sepsis, cardiogenic, medication</a:t>
            </a:r>
          </a:p>
          <a:p>
            <a:pPr eaLnBrk="1" hangingPunct="1">
              <a:lnSpc>
                <a:spcPct val="90000"/>
              </a:lnSpc>
              <a:defRPr/>
            </a:pPr>
            <a:r>
              <a:rPr lang="en-US" sz="2000"/>
              <a:t>Cardiogenic</a:t>
            </a:r>
          </a:p>
          <a:p>
            <a:pPr eaLnBrk="1" hangingPunct="1">
              <a:lnSpc>
                <a:spcPct val="90000"/>
              </a:lnSpc>
              <a:defRPr/>
            </a:pPr>
            <a:r>
              <a:rPr lang="en-US" sz="2000"/>
              <a:t>Vascular</a:t>
            </a:r>
          </a:p>
          <a:p>
            <a:pPr lvl="1" eaLnBrk="1" hangingPunct="1">
              <a:lnSpc>
                <a:spcPct val="90000"/>
              </a:lnSpc>
              <a:defRPr/>
            </a:pPr>
            <a:r>
              <a:rPr lang="en-US" sz="1800"/>
              <a:t>Vasculitis, renal artery compromise, AAA, atheroemboli</a:t>
            </a:r>
          </a:p>
          <a:p>
            <a:pPr eaLnBrk="1" hangingPunct="1">
              <a:lnSpc>
                <a:spcPct val="90000"/>
              </a:lnSpc>
              <a:defRPr/>
            </a:pPr>
            <a:r>
              <a:rPr lang="en-US" sz="2000"/>
              <a:t>Third Spacing</a:t>
            </a:r>
          </a:p>
          <a:p>
            <a:pPr lvl="1" eaLnBrk="1" hangingPunct="1">
              <a:lnSpc>
                <a:spcPct val="90000"/>
              </a:lnSpc>
              <a:defRPr/>
            </a:pPr>
            <a:r>
              <a:rPr lang="en-US" sz="1800"/>
              <a:t>Bowel obstruction, cirrhosis, nephrotic syndrome, major surgery, </a:t>
            </a:r>
          </a:p>
          <a:p>
            <a:pPr eaLnBrk="1" hangingPunct="1">
              <a:lnSpc>
                <a:spcPct val="90000"/>
              </a:lnSpc>
              <a:defRPr/>
            </a:pPr>
            <a:r>
              <a:rPr lang="en-US" sz="2000"/>
              <a:t>Volume depletion</a:t>
            </a:r>
          </a:p>
          <a:p>
            <a:pPr lvl="1" eaLnBrk="1" hangingPunct="1">
              <a:lnSpc>
                <a:spcPct val="90000"/>
              </a:lnSpc>
              <a:defRPr/>
            </a:pPr>
            <a:r>
              <a:rPr lang="en-US" sz="1800"/>
              <a:t>GI losses: vomiting, diarrhea</a:t>
            </a:r>
          </a:p>
          <a:p>
            <a:pPr lvl="1" eaLnBrk="1" hangingPunct="1">
              <a:lnSpc>
                <a:spcPct val="90000"/>
              </a:lnSpc>
              <a:defRPr/>
            </a:pPr>
            <a:r>
              <a:rPr lang="en-US" sz="1800"/>
              <a:t>Skin losses:	burns, sweat</a:t>
            </a:r>
          </a:p>
          <a:p>
            <a:pPr lvl="1" eaLnBrk="1" hangingPunct="1">
              <a:lnSpc>
                <a:spcPct val="90000"/>
              </a:lnSpc>
              <a:defRPr/>
            </a:pPr>
            <a:r>
              <a:rPr lang="en-US" sz="1800"/>
              <a:t>Renal losses: DKA, DI, Addison’s, Na wasting</a:t>
            </a:r>
          </a:p>
          <a:p>
            <a:pPr eaLnBrk="1" hangingPunct="1">
              <a:lnSpc>
                <a:spcPct val="90000"/>
              </a:lnSpc>
              <a:defRPr/>
            </a:pPr>
            <a:r>
              <a:rPr lang="en-US" sz="2000"/>
              <a:t>Drug-induced</a:t>
            </a:r>
          </a:p>
          <a:p>
            <a:pPr lvl="1" eaLnBrk="1" hangingPunct="1">
              <a:lnSpc>
                <a:spcPct val="90000"/>
              </a:lnSpc>
              <a:defRPr/>
            </a:pPr>
            <a:r>
              <a:rPr lang="en-US" sz="1800"/>
              <a:t>NSAID, CsA, FK506, ACE, ARB</a:t>
            </a:r>
          </a:p>
        </p:txBody>
      </p:sp>
    </p:spTree>
    <p:extLst>
      <p:ext uri="{BB962C8B-B14F-4D97-AF65-F5344CB8AC3E}">
        <p14:creationId xmlns:p14="http://schemas.microsoft.com/office/powerpoint/2010/main" val="83592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05000" y="2133600"/>
            <a:ext cx="8229600" cy="1981200"/>
          </a:xfrm>
        </p:spPr>
        <p:txBody>
          <a:bodyPr/>
          <a:lstStyle/>
          <a:p>
            <a:pPr eaLnBrk="1" hangingPunct="1">
              <a:defRPr/>
            </a:pPr>
            <a:r>
              <a:rPr lang="en-US" sz="4000">
                <a:solidFill>
                  <a:srgbClr val="DBBD71"/>
                </a:solidFill>
              </a:rPr>
              <a:t>There is a continuum from prerenal physiology to ischemic pathology</a:t>
            </a:r>
            <a:r>
              <a:rPr lang="en-US" sz="4000"/>
              <a:t>.</a:t>
            </a:r>
          </a:p>
        </p:txBody>
      </p:sp>
    </p:spTree>
    <p:extLst>
      <p:ext uri="{BB962C8B-B14F-4D97-AF65-F5344CB8AC3E}">
        <p14:creationId xmlns:p14="http://schemas.microsoft.com/office/powerpoint/2010/main" val="378791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AU" sz="2400" dirty="0"/>
              <a:t>Understand the relationship between the anatomical structures of different components of the Renal system and their functions.</a:t>
            </a:r>
            <a:endParaRPr lang="en-US" sz="2400" dirty="0"/>
          </a:p>
          <a:p>
            <a:pPr lvl="0"/>
            <a:r>
              <a:rPr lang="en-AU" sz="2400" dirty="0"/>
              <a:t>Discuss the pathology, microbiology, pathogenesis, and factors contributing to the development of most common diseases affecting the Renal system.</a:t>
            </a:r>
            <a:endParaRPr lang="en-US" sz="2400" dirty="0"/>
          </a:p>
          <a:p>
            <a:pPr lvl="0"/>
            <a:r>
              <a:rPr lang="en-AU" sz="2400" dirty="0"/>
              <a:t>Use basic sciences to explain patient’s signs and symptoms, interpret investigation results, and provide justifications for their views.</a:t>
            </a:r>
            <a:endParaRPr lang="en-US" sz="2400" dirty="0"/>
          </a:p>
          <a:p>
            <a:endParaRPr lang="en-US" dirty="0"/>
          </a:p>
        </p:txBody>
      </p:sp>
    </p:spTree>
    <p:extLst>
      <p:ext uri="{BB962C8B-B14F-4D97-AF65-F5344CB8AC3E}">
        <p14:creationId xmlns:p14="http://schemas.microsoft.com/office/powerpoint/2010/main" val="1945910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77" name="Rectangle 41"/>
          <p:cNvSpPr>
            <a:spLocks noGrp="1" noChangeArrowheads="1"/>
          </p:cNvSpPr>
          <p:nvPr>
            <p:ph type="title"/>
          </p:nvPr>
        </p:nvSpPr>
        <p:spPr/>
        <p:txBody>
          <a:bodyPr/>
          <a:lstStyle/>
          <a:p>
            <a:pPr eaLnBrk="1" hangingPunct="1">
              <a:defRPr/>
            </a:pPr>
            <a:r>
              <a:rPr lang="en-US" smtClean="0"/>
              <a:t>Tubular Toxins</a:t>
            </a:r>
          </a:p>
        </p:txBody>
      </p:sp>
      <p:sp>
        <p:nvSpPr>
          <p:cNvPr id="65578" name="Rectangle 42"/>
          <p:cNvSpPr>
            <a:spLocks noGrp="1" noChangeArrowheads="1"/>
          </p:cNvSpPr>
          <p:nvPr>
            <p:ph type="body" idx="1"/>
          </p:nvPr>
        </p:nvSpPr>
        <p:spPr/>
        <p:txBody>
          <a:bodyPr>
            <a:normAutofit lnSpcReduction="10000"/>
          </a:bodyPr>
          <a:lstStyle/>
          <a:p>
            <a:pPr eaLnBrk="1" hangingPunct="1">
              <a:defRPr/>
            </a:pPr>
            <a:r>
              <a:rPr lang="en-US" sz="2400"/>
              <a:t>Antimicrobials: aminoglycosides, vancomycin, foscarnet, pentamidine, amphotericin B</a:t>
            </a:r>
          </a:p>
          <a:p>
            <a:pPr eaLnBrk="1" hangingPunct="1">
              <a:defRPr/>
            </a:pPr>
            <a:r>
              <a:rPr lang="en-US" sz="2400"/>
              <a:t>Chemotherapeutics: cisplatin, mitomycin C, ifosfamide</a:t>
            </a:r>
          </a:p>
          <a:p>
            <a:pPr eaLnBrk="1" hangingPunct="1">
              <a:defRPr/>
            </a:pPr>
            <a:r>
              <a:rPr lang="en-US" sz="2400"/>
              <a:t>Immunotherapy: IVIG</a:t>
            </a:r>
          </a:p>
          <a:p>
            <a:pPr eaLnBrk="1" hangingPunct="1">
              <a:defRPr/>
            </a:pPr>
            <a:r>
              <a:rPr lang="en-US" sz="2400"/>
              <a:t>Complex Sugars: maltose, sucrose, mannitol</a:t>
            </a:r>
          </a:p>
          <a:p>
            <a:pPr eaLnBrk="1" hangingPunct="1">
              <a:defRPr/>
            </a:pPr>
            <a:r>
              <a:rPr lang="en-US" sz="2400"/>
              <a:t>Heavy metals</a:t>
            </a:r>
          </a:p>
          <a:p>
            <a:pPr eaLnBrk="1" hangingPunct="1">
              <a:defRPr/>
            </a:pPr>
            <a:r>
              <a:rPr lang="en-US" sz="2400"/>
              <a:t>Sepsis, hypoxia</a:t>
            </a:r>
          </a:p>
          <a:p>
            <a:pPr eaLnBrk="1" hangingPunct="1">
              <a:defRPr/>
            </a:pPr>
            <a:r>
              <a:rPr lang="en-US" sz="2400"/>
              <a:t>Radiocontrast agents</a:t>
            </a:r>
          </a:p>
          <a:p>
            <a:pPr eaLnBrk="1" hangingPunct="1">
              <a:defRPr/>
            </a:pPr>
            <a:endParaRPr lang="en-US" sz="2400"/>
          </a:p>
        </p:txBody>
      </p:sp>
    </p:spTree>
    <p:extLst>
      <p:ext uri="{BB962C8B-B14F-4D97-AF65-F5344CB8AC3E}">
        <p14:creationId xmlns:p14="http://schemas.microsoft.com/office/powerpoint/2010/main" val="1336214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a_a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09600"/>
            <a:ext cx="6400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2895600" y="6172201"/>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Uptodate Online 11.2, Rose BD, 2003</a:t>
            </a:r>
          </a:p>
        </p:txBody>
      </p:sp>
    </p:spTree>
    <p:extLst>
      <p:ext uri="{BB962C8B-B14F-4D97-AF65-F5344CB8AC3E}">
        <p14:creationId xmlns:p14="http://schemas.microsoft.com/office/powerpoint/2010/main" val="58032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38375" y="1714500"/>
            <a:ext cx="8229600" cy="2133600"/>
          </a:xfrm>
        </p:spPr>
        <p:txBody>
          <a:bodyPr>
            <a:normAutofit fontScale="90000"/>
          </a:bodyPr>
          <a:lstStyle/>
          <a:p>
            <a:pPr>
              <a:defRPr/>
            </a:pPr>
            <a:r>
              <a:rPr lang="en-US" dirty="0" smtClean="0">
                <a:solidFill>
                  <a:schemeClr val="hlink"/>
                </a:solidFill>
              </a:rPr>
              <a:t>Acute tubular injury</a:t>
            </a:r>
            <a:r>
              <a:rPr lang="en-US" dirty="0" smtClean="0"/>
              <a:t> is a </a:t>
            </a:r>
            <a:r>
              <a:rPr lang="en-US" dirty="0" err="1" smtClean="0"/>
              <a:t>clinicopathological</a:t>
            </a:r>
            <a:r>
              <a:rPr lang="en-US" dirty="0" smtClean="0"/>
              <a:t> entity: defined by </a:t>
            </a:r>
            <a:br>
              <a:rPr lang="en-US" dirty="0" smtClean="0"/>
            </a:br>
            <a:r>
              <a:rPr lang="en-US" dirty="0" smtClean="0"/>
              <a:t>1- acute renal failure.                                                                                </a:t>
            </a:r>
            <a:br>
              <a:rPr lang="en-US" dirty="0" smtClean="0"/>
            </a:br>
            <a:r>
              <a:rPr lang="en-US" dirty="0" smtClean="0"/>
              <a:t>2- tubular injury/necrosis</a:t>
            </a:r>
          </a:p>
        </p:txBody>
      </p:sp>
    </p:spTree>
    <p:extLst>
      <p:ext uri="{BB962C8B-B14F-4D97-AF65-F5344CB8AC3E}">
        <p14:creationId xmlns:p14="http://schemas.microsoft.com/office/powerpoint/2010/main" val="1679716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1015313" y="403654"/>
            <a:ext cx="838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981200" indent="-609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i="1" dirty="0" smtClean="0">
                <a:latin typeface="Tahoma" panose="020B0604030504040204" pitchFamily="34" charset="0"/>
                <a:cs typeface="Tahoma" panose="020B0604030504040204" pitchFamily="34" charset="0"/>
              </a:rPr>
              <a:t>ACUTE RENAL FAILURE</a:t>
            </a:r>
          </a:p>
          <a:p>
            <a:pPr eaLnBrk="1" hangingPunct="1"/>
            <a:endParaRPr lang="en-US" altLang="en-US" dirty="0" smtClean="0">
              <a:latin typeface="Tahoma" panose="020B0604030504040204" pitchFamily="34" charset="0"/>
              <a:cs typeface="Tahoma" panose="020B0604030504040204" pitchFamily="34" charset="0"/>
            </a:endParaRPr>
          </a:p>
          <a:p>
            <a:pPr eaLnBrk="1" hangingPunct="1">
              <a:buFontTx/>
              <a:buAutoNum type="romanUcPeriod"/>
            </a:pPr>
            <a:r>
              <a:rPr lang="en-US" altLang="en-US" sz="2400" dirty="0" smtClean="0">
                <a:latin typeface="Tahoma" panose="020B0604030504040204" pitchFamily="34" charset="0"/>
                <a:cs typeface="Tahoma" panose="020B0604030504040204" pitchFamily="34" charset="0"/>
              </a:rPr>
              <a:t>Acute </a:t>
            </a:r>
            <a:r>
              <a:rPr lang="en-US" altLang="en-US" sz="2400" dirty="0">
                <a:latin typeface="Tahoma" panose="020B0604030504040204" pitchFamily="34" charset="0"/>
                <a:cs typeface="Tahoma" panose="020B0604030504040204" pitchFamily="34" charset="0"/>
              </a:rPr>
              <a:t>tubular necrosis (ATN</a:t>
            </a:r>
            <a:r>
              <a:rPr lang="en-US" altLang="en-US" sz="2400" dirty="0" smtClean="0">
                <a:latin typeface="Tahoma" panose="020B0604030504040204" pitchFamily="34" charset="0"/>
                <a:cs typeface="Tahoma" panose="020B0604030504040204" pitchFamily="34" charset="0"/>
              </a:rPr>
              <a:t>)</a:t>
            </a:r>
          </a:p>
          <a:p>
            <a:pPr eaLnBrk="1" hangingPunct="1">
              <a:buFontTx/>
              <a:buAutoNum type="romanUcPeriod"/>
            </a:pPr>
            <a:r>
              <a:rPr lang="en-US" altLang="en-US" sz="2400" dirty="0" smtClean="0">
                <a:latin typeface="Tahoma" panose="020B0604030504040204" pitchFamily="34" charset="0"/>
                <a:cs typeface="Tahoma" panose="020B0604030504040204" pitchFamily="34" charset="0"/>
              </a:rPr>
              <a:t>Ischemic </a:t>
            </a:r>
            <a:endParaRPr lang="en-US" altLang="en-US" sz="2400" dirty="0">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lvl="3" eaLnBrk="1" hangingPunct="1"/>
            <a:r>
              <a:rPr lang="en-US" altLang="en-US" dirty="0">
                <a:latin typeface="Tahoma" panose="020B0604030504040204" pitchFamily="34" charset="0"/>
                <a:cs typeface="Tahoma" panose="020B0604030504040204" pitchFamily="34" charset="0"/>
              </a:rPr>
              <a:t>	</a:t>
            </a:r>
            <a:r>
              <a:rPr lang="en-US" altLang="en-US" sz="2400" b="1" i="1" dirty="0">
                <a:latin typeface="Tahoma" panose="020B0604030504040204" pitchFamily="34" charset="0"/>
                <a:cs typeface="Tahoma" panose="020B0604030504040204" pitchFamily="34" charset="0"/>
              </a:rPr>
              <a:t>1. Shock</a:t>
            </a:r>
            <a:br>
              <a:rPr lang="en-US" altLang="en-US" sz="2400" b="1" i="1" dirty="0">
                <a:latin typeface="Tahoma" panose="020B0604030504040204" pitchFamily="34" charset="0"/>
                <a:cs typeface="Tahoma" panose="020B0604030504040204" pitchFamily="34" charset="0"/>
              </a:rPr>
            </a:br>
            <a:r>
              <a:rPr lang="en-US" altLang="en-US" sz="2400" b="1" i="1" dirty="0">
                <a:latin typeface="Tahoma" panose="020B0604030504040204" pitchFamily="34" charset="0"/>
                <a:cs typeface="Tahoma" panose="020B0604030504040204" pitchFamily="34" charset="0"/>
              </a:rPr>
              <a:t>2. Sepsis</a:t>
            </a:r>
            <a:br>
              <a:rPr lang="en-US" altLang="en-US" sz="2400" b="1" i="1" dirty="0">
                <a:latin typeface="Tahoma" panose="020B0604030504040204" pitchFamily="34" charset="0"/>
                <a:cs typeface="Tahoma" panose="020B0604030504040204" pitchFamily="34" charset="0"/>
              </a:rPr>
            </a:br>
            <a:r>
              <a:rPr lang="en-US" altLang="en-US" sz="2400" b="1" i="1" dirty="0">
                <a:latin typeface="Tahoma" panose="020B0604030504040204" pitchFamily="34" charset="0"/>
                <a:cs typeface="Tahoma" panose="020B0604030504040204" pitchFamily="34" charset="0"/>
              </a:rPr>
              <a:t>3. Incompatible blood </a:t>
            </a:r>
            <a:r>
              <a:rPr lang="en-US" altLang="en-US" sz="2400" b="1" i="1" dirty="0" smtClean="0">
                <a:latin typeface="Tahoma" panose="020B0604030504040204" pitchFamily="34" charset="0"/>
                <a:cs typeface="Tahoma" panose="020B0604030504040204" pitchFamily="34" charset="0"/>
              </a:rPr>
              <a:t>transfusions</a:t>
            </a:r>
          </a:p>
          <a:p>
            <a:pPr lvl="3" eaLnBrk="1" hangingPunct="1"/>
            <a:r>
              <a:rPr lang="en-US" altLang="en-US" sz="2400" b="1" i="1" dirty="0">
                <a:latin typeface="Tahoma" panose="020B0604030504040204" pitchFamily="34" charset="0"/>
                <a:cs typeface="Tahoma" panose="020B0604030504040204" pitchFamily="34" charset="0"/>
              </a:rPr>
              <a:t> </a:t>
            </a:r>
            <a:r>
              <a:rPr lang="en-US" altLang="en-US" sz="2400" b="1" i="1" dirty="0" smtClean="0">
                <a:latin typeface="Tahoma" panose="020B0604030504040204" pitchFamily="34" charset="0"/>
                <a:cs typeface="Tahoma" panose="020B0604030504040204" pitchFamily="34" charset="0"/>
              </a:rPr>
              <a:t>     4. thrombotic diseases</a:t>
            </a:r>
            <a:endParaRPr lang="en-US" altLang="en-US" sz="2400" b="1" i="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0595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1905000" y="304800"/>
            <a:ext cx="8382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981200" indent="-609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i="1" dirty="0">
                <a:latin typeface="Tahoma" panose="020B0604030504040204" pitchFamily="34" charset="0"/>
                <a:cs typeface="Tahoma" panose="020B0604030504040204" pitchFamily="34" charset="0"/>
              </a:rPr>
              <a:t>ACUTE RENAL FAILURE</a:t>
            </a:r>
          </a:p>
          <a:p>
            <a:pPr eaLnBrk="1" hangingPunct="1"/>
            <a:endParaRPr lang="en-US" altLang="en-US" dirty="0">
              <a:latin typeface="Tahoma" panose="020B0604030504040204" pitchFamily="34" charset="0"/>
              <a:cs typeface="Tahoma" panose="020B0604030504040204" pitchFamily="34" charset="0"/>
            </a:endParaRPr>
          </a:p>
          <a:p>
            <a:pPr eaLnBrk="1" hangingPunct="1">
              <a:buFontTx/>
              <a:buAutoNum type="romanUcPeriod"/>
            </a:pPr>
            <a:r>
              <a:rPr lang="en-US" altLang="en-US" sz="2400" dirty="0">
                <a:latin typeface="Tahoma" panose="020B0604030504040204" pitchFamily="34" charset="0"/>
                <a:cs typeface="Tahoma" panose="020B0604030504040204" pitchFamily="34" charset="0"/>
              </a:rPr>
              <a:t>Acute tubular necrosis (ATN</a:t>
            </a:r>
            <a:r>
              <a:rPr lang="en-US" altLang="en-US" sz="2400" dirty="0" smtClean="0">
                <a:latin typeface="Tahoma" panose="020B0604030504040204" pitchFamily="34" charset="0"/>
                <a:cs typeface="Tahoma" panose="020B0604030504040204" pitchFamily="34" charset="0"/>
              </a:rPr>
              <a:t>)</a:t>
            </a:r>
          </a:p>
          <a:p>
            <a:pPr eaLnBrk="1" hangingPunct="1">
              <a:buFontTx/>
              <a:buAutoNum type="romanUcPeriod"/>
            </a:pPr>
            <a:endParaRPr lang="en-US" altLang="en-US" sz="2400" dirty="0">
              <a:latin typeface="Tahoma" panose="020B0604030504040204" pitchFamily="34" charset="0"/>
              <a:cs typeface="Tahoma" panose="020B0604030504040204" pitchFamily="34" charset="0"/>
            </a:endParaRPr>
          </a:p>
          <a:p>
            <a:pPr eaLnBrk="1" hangingPunct="1">
              <a:buFontTx/>
              <a:buAutoNum type="romanUcPeriod"/>
            </a:pPr>
            <a:endParaRPr lang="en-US" altLang="en-US" sz="2400" dirty="0" smtClean="0">
              <a:latin typeface="Tahoma" panose="020B0604030504040204" pitchFamily="34" charset="0"/>
              <a:cs typeface="Tahoma" panose="020B0604030504040204" pitchFamily="34" charset="0"/>
            </a:endParaRPr>
          </a:p>
          <a:p>
            <a:pPr eaLnBrk="1" hangingPunct="1">
              <a:buFontTx/>
              <a:buAutoNum type="romanUcPeriod"/>
            </a:pPr>
            <a:endParaRPr lang="en-US" altLang="en-US" sz="2400" dirty="0">
              <a:latin typeface="Tahoma" panose="020B0604030504040204" pitchFamily="34" charset="0"/>
              <a:cs typeface="Tahoma" panose="020B0604030504040204" pitchFamily="34" charset="0"/>
            </a:endParaRPr>
          </a:p>
          <a:p>
            <a:pPr marL="0" indent="0" eaLnBrk="1" hangingPunct="1"/>
            <a:endParaRPr lang="en-US" altLang="en-US" sz="2400" dirty="0" smtClean="0">
              <a:latin typeface="Tahoma" panose="020B0604030504040204" pitchFamily="34" charset="0"/>
              <a:cs typeface="Tahoma" panose="020B0604030504040204" pitchFamily="34" charset="0"/>
            </a:endParaRPr>
          </a:p>
          <a:p>
            <a:pPr marL="0" indent="0" eaLnBrk="1" hangingPunct="1"/>
            <a:r>
              <a:rPr lang="en-US" altLang="en-US" sz="2400" dirty="0" smtClean="0">
                <a:latin typeface="Tahoma" panose="020B0604030504040204" pitchFamily="34" charset="0"/>
                <a:cs typeface="Tahoma" panose="020B0604030504040204" pitchFamily="34" charset="0"/>
              </a:rPr>
              <a:t>III. Toxic : A- Endogenous: Crush injury- </a:t>
            </a:r>
            <a:r>
              <a:rPr lang="en-US" altLang="en-US" sz="2400" dirty="0" err="1" smtClean="0">
                <a:latin typeface="Tahoma" panose="020B0604030504040204" pitchFamily="34" charset="0"/>
                <a:cs typeface="Tahoma" panose="020B0604030504040204" pitchFamily="34" charset="0"/>
              </a:rPr>
              <a:t>Hemoglobinopathy</a:t>
            </a:r>
            <a:r>
              <a:rPr lang="en-US" altLang="en-US" sz="2400" dirty="0" smtClean="0">
                <a:latin typeface="Tahoma" panose="020B0604030504040204" pitchFamily="34" charset="0"/>
                <a:cs typeface="Tahoma" panose="020B0604030504040204" pitchFamily="34" charset="0"/>
              </a:rPr>
              <a:t>.</a:t>
            </a:r>
          </a:p>
          <a:p>
            <a:pPr marL="0" indent="0" eaLnBrk="1" hangingPunct="1"/>
            <a:r>
              <a:rPr lang="en-US" altLang="en-US" sz="2400" dirty="0">
                <a:latin typeface="Tahoma" panose="020B0604030504040204" pitchFamily="34" charset="0"/>
                <a:cs typeface="Tahoma" panose="020B0604030504040204" pitchFamily="34" charset="0"/>
              </a:rPr>
              <a:t> </a:t>
            </a:r>
            <a:r>
              <a:rPr lang="en-US" altLang="en-US" sz="2400" dirty="0" smtClean="0">
                <a:latin typeface="Tahoma" panose="020B0604030504040204" pitchFamily="34" charset="0"/>
                <a:cs typeface="Tahoma" panose="020B0604030504040204" pitchFamily="34" charset="0"/>
              </a:rPr>
              <a:t>               B- Exogenous: Drugs- </a:t>
            </a:r>
            <a:r>
              <a:rPr lang="en-US" altLang="en-US" sz="2400" dirty="0" err="1" smtClean="0">
                <a:latin typeface="Tahoma" panose="020B0604030504040204" pitchFamily="34" charset="0"/>
                <a:cs typeface="Tahoma" panose="020B0604030504040204" pitchFamily="34" charset="0"/>
              </a:rPr>
              <a:t>radiocontrast</a:t>
            </a:r>
            <a:r>
              <a:rPr lang="en-US" altLang="en-US" sz="2400" dirty="0" smtClean="0">
                <a:latin typeface="Tahoma" panose="020B0604030504040204" pitchFamily="34" charset="0"/>
                <a:cs typeface="Tahoma" panose="020B0604030504040204" pitchFamily="34" charset="0"/>
              </a:rPr>
              <a:t> dye- metals..</a:t>
            </a:r>
            <a:endParaRPr lang="en-US" altLang="en-US" sz="2400" dirty="0">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lvl="3" eaLnBrk="1" hangingPunct="1"/>
            <a:r>
              <a:rPr lang="en-US" altLang="en-US" dirty="0">
                <a:latin typeface="Tahoma" panose="020B0604030504040204" pitchFamily="34" charset="0"/>
                <a:cs typeface="Tahoma" panose="020B0604030504040204" pitchFamily="34" charset="0"/>
              </a:rPr>
              <a:t>	</a:t>
            </a:r>
            <a:endParaRPr lang="en-US" altLang="en-US" sz="2400" b="1" i="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9230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752601" y="1066800"/>
            <a:ext cx="970650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600" b="1">
                <a:solidFill>
                  <a:schemeClr val="accent2"/>
                </a:solidFill>
              </a:rPr>
              <a:t>Acute tubular necrosis (ATN)</a:t>
            </a:r>
          </a:p>
          <a:p>
            <a:pPr eaLnBrk="1" hangingPunct="1"/>
            <a:endParaRPr lang="en-US" altLang="en-US" sz="3600" b="1">
              <a:solidFill>
                <a:schemeClr val="accent2"/>
              </a:solidFill>
            </a:endParaRPr>
          </a:p>
          <a:p>
            <a:pPr eaLnBrk="1" hangingPunct="1"/>
            <a:endParaRPr lang="en-US" altLang="en-US" sz="3600" b="1"/>
          </a:p>
          <a:p>
            <a:pPr eaLnBrk="1" hangingPunct="1">
              <a:buFontTx/>
              <a:buChar char="•"/>
            </a:pPr>
            <a:r>
              <a:rPr lang="en-US" altLang="en-US" sz="3600" b="1" i="1"/>
              <a:t>Clinicopathological entity </a:t>
            </a:r>
          </a:p>
          <a:p>
            <a:pPr eaLnBrk="1" hangingPunct="1">
              <a:buFontTx/>
              <a:buChar char="•"/>
            </a:pPr>
            <a:r>
              <a:rPr lang="en-US" altLang="en-US" sz="3600" b="1" i="1"/>
              <a:t>Destruction of tubular epithelial cell</a:t>
            </a:r>
          </a:p>
          <a:p>
            <a:pPr eaLnBrk="1" hangingPunct="1">
              <a:buFontTx/>
              <a:buChar char="•"/>
            </a:pPr>
            <a:r>
              <a:rPr lang="en-US" altLang="en-US" sz="3600" b="1" i="1"/>
              <a:t>Clin. acute suppression of renal function </a:t>
            </a:r>
          </a:p>
          <a:p>
            <a:pPr eaLnBrk="1" hangingPunct="1"/>
            <a:r>
              <a:rPr lang="en-US" altLang="en-US" sz="3600" b="1" i="1"/>
              <a:t>		(no urine or below 400 ml/24h)</a:t>
            </a:r>
          </a:p>
          <a:p>
            <a:pPr eaLnBrk="1" hangingPunct="1">
              <a:buFontTx/>
              <a:buChar char="•"/>
            </a:pPr>
            <a:r>
              <a:rPr lang="en-US" altLang="en-US" sz="3600" b="1" i="1"/>
              <a:t>Most common cause of renal failure</a:t>
            </a:r>
          </a:p>
          <a:p>
            <a:pPr eaLnBrk="1" hangingPunct="1">
              <a:buFontTx/>
              <a:buChar char="•"/>
            </a:pPr>
            <a:endParaRPr lang="en-US" altLang="en-US" sz="3600" b="1"/>
          </a:p>
          <a:p>
            <a:pPr eaLnBrk="1" hangingPunct="1"/>
            <a:endParaRPr lang="en-US" altLang="en-US"/>
          </a:p>
        </p:txBody>
      </p:sp>
    </p:spTree>
    <p:extLst>
      <p:ext uri="{BB962C8B-B14F-4D97-AF65-F5344CB8AC3E}">
        <p14:creationId xmlns:p14="http://schemas.microsoft.com/office/powerpoint/2010/main" val="1027563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descr="H:\Cotran\Images\CH21\f021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027"/>
          <p:cNvSpPr txBox="1">
            <a:spLocks noChangeArrowheads="1"/>
          </p:cNvSpPr>
          <p:nvPr/>
        </p:nvSpPr>
        <p:spPr bwMode="auto">
          <a:xfrm>
            <a:off x="8229601" y="1981201"/>
            <a:ext cx="188545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200" b="1">
                <a:solidFill>
                  <a:srgbClr val="333399"/>
                </a:solidFill>
                <a:latin typeface="Tahoma" panose="020B0604030504040204" pitchFamily="34" charset="0"/>
                <a:cs typeface="Tahoma" panose="020B0604030504040204" pitchFamily="34" charset="0"/>
              </a:rPr>
              <a:t>ATN :</a:t>
            </a:r>
          </a:p>
          <a:p>
            <a:pPr eaLnBrk="1" hangingPunct="1"/>
            <a:endParaRPr lang="en-US" altLang="en-US" sz="3200" b="1">
              <a:solidFill>
                <a:srgbClr val="333399"/>
              </a:solidFill>
              <a:latin typeface="Tahoma" panose="020B0604030504040204" pitchFamily="34" charset="0"/>
              <a:cs typeface="Tahoma" panose="020B0604030504040204" pitchFamily="34" charset="0"/>
            </a:endParaRPr>
          </a:p>
          <a:p>
            <a:pPr eaLnBrk="1" hangingPunct="1"/>
            <a:r>
              <a:rPr lang="en-US" altLang="en-US" sz="3200" b="1">
                <a:solidFill>
                  <a:srgbClr val="333399"/>
                </a:solidFill>
                <a:latin typeface="Tahoma" panose="020B0604030504040204" pitchFamily="34" charset="0"/>
                <a:cs typeface="Tahoma" panose="020B0604030504040204" pitchFamily="34" charset="0"/>
              </a:rPr>
              <a:t>Acute </a:t>
            </a:r>
          </a:p>
          <a:p>
            <a:pPr eaLnBrk="1" hangingPunct="1"/>
            <a:r>
              <a:rPr lang="en-US" altLang="en-US" sz="3200" b="1">
                <a:solidFill>
                  <a:srgbClr val="333399"/>
                </a:solidFill>
                <a:latin typeface="Tahoma" panose="020B0604030504040204" pitchFamily="34" charset="0"/>
                <a:cs typeface="Tahoma" panose="020B0604030504040204" pitchFamily="34" charset="0"/>
              </a:rPr>
              <a:t>tubular </a:t>
            </a:r>
          </a:p>
          <a:p>
            <a:pPr eaLnBrk="1" hangingPunct="1"/>
            <a:r>
              <a:rPr lang="en-US" altLang="en-US" sz="3200" b="1">
                <a:solidFill>
                  <a:srgbClr val="333399"/>
                </a:solidFill>
                <a:latin typeface="Tahoma" panose="020B0604030504040204" pitchFamily="34" charset="0"/>
                <a:cs typeface="Tahoma" panose="020B0604030504040204" pitchFamily="34" charset="0"/>
              </a:rPr>
              <a:t>necrosis</a:t>
            </a:r>
          </a:p>
        </p:txBody>
      </p:sp>
    </p:spTree>
    <p:extLst>
      <p:ext uri="{BB962C8B-B14F-4D97-AF65-F5344CB8AC3E}">
        <p14:creationId xmlns:p14="http://schemas.microsoft.com/office/powerpoint/2010/main" val="1862767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050" descr="M:\3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496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461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09813" y="1500189"/>
            <a:ext cx="8229600" cy="3303587"/>
          </a:xfrm>
        </p:spPr>
        <p:txBody>
          <a:bodyPr>
            <a:normAutofit/>
          </a:bodyPr>
          <a:lstStyle/>
          <a:p>
            <a:pPr>
              <a:defRPr/>
            </a:pPr>
            <a:r>
              <a:rPr lang="en-US" dirty="0" smtClean="0">
                <a:solidFill>
                  <a:schemeClr val="hlink"/>
                </a:solidFill>
              </a:rPr>
              <a:t>RPGN</a:t>
            </a:r>
            <a:r>
              <a:rPr lang="en-US" dirty="0" smtClean="0"/>
              <a:t> (Rapidly Progressive </a:t>
            </a:r>
            <a:r>
              <a:rPr lang="en-US" dirty="0" err="1" smtClean="0"/>
              <a:t>Glomerulonephritis</a:t>
            </a:r>
            <a:r>
              <a:rPr lang="en-US" dirty="0" smtClean="0"/>
              <a:t>) is a syndrome defined by the rapid loss of renal function over days to weeks due to acute </a:t>
            </a:r>
            <a:r>
              <a:rPr lang="en-US" dirty="0" err="1" smtClean="0"/>
              <a:t>glomerulonephritis</a:t>
            </a:r>
            <a:r>
              <a:rPr lang="en-US" dirty="0" smtClean="0"/>
              <a:t>.</a:t>
            </a:r>
          </a:p>
        </p:txBody>
      </p:sp>
    </p:spTree>
    <p:extLst>
      <p:ext uri="{BB962C8B-B14F-4D97-AF65-F5344CB8AC3E}">
        <p14:creationId xmlns:p14="http://schemas.microsoft.com/office/powerpoint/2010/main" val="630424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My Documents\HMS\CRGN-PAS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5" y="0"/>
            <a:ext cx="122496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533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AU" sz="2400" dirty="0"/>
              <a:t>Develop communication skills and explore psychosocial, and ethical issues in their assessment.</a:t>
            </a:r>
            <a:endParaRPr lang="en-US" sz="2400" dirty="0"/>
          </a:p>
          <a:p>
            <a:pPr lvl="0"/>
            <a:r>
              <a:rPr lang="en-AU" sz="2400" dirty="0"/>
              <a:t>Use clinical cases to apply knowledge learnt, generate hypotheses, build an enquiry plan, and use evidence to refine their hypotheses, and justify their views.</a:t>
            </a:r>
            <a:endParaRPr lang="en-US" sz="2400" dirty="0"/>
          </a:p>
          <a:p>
            <a:r>
              <a:rPr lang="en-AU" sz="2400" dirty="0"/>
              <a:t>Design a management plan, and understand the pharmacological basis of drugs used in the management of common diseases affecting the Renal system.</a:t>
            </a:r>
            <a:endParaRPr lang="en-US" sz="2400" dirty="0"/>
          </a:p>
        </p:txBody>
      </p:sp>
    </p:spTree>
    <p:extLst>
      <p:ext uri="{BB962C8B-B14F-4D97-AF65-F5344CB8AC3E}">
        <p14:creationId xmlns:p14="http://schemas.microsoft.com/office/powerpoint/2010/main" val="1667641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Acute Kidney Injury</a:t>
            </a:r>
          </a:p>
        </p:txBody>
      </p:sp>
      <p:sp>
        <p:nvSpPr>
          <p:cNvPr id="28675" name="Content Placeholder 2"/>
          <p:cNvSpPr>
            <a:spLocks noGrp="1"/>
          </p:cNvSpPr>
          <p:nvPr>
            <p:ph idx="1"/>
          </p:nvPr>
        </p:nvSpPr>
        <p:spPr/>
        <p:txBody>
          <a:bodyPr/>
          <a:lstStyle/>
          <a:p>
            <a:r>
              <a:rPr lang="en-US" altLang="en-US" dirty="0" smtClean="0"/>
              <a:t>Homework  :</a:t>
            </a:r>
          </a:p>
          <a:p>
            <a:r>
              <a:rPr lang="en-US" altLang="en-US" dirty="0"/>
              <a:t>1</a:t>
            </a:r>
            <a:r>
              <a:rPr lang="en-US" altLang="en-US" dirty="0" smtClean="0"/>
              <a:t>-  Autosomal dominant polycystic kidney disease</a:t>
            </a:r>
          </a:p>
          <a:p>
            <a:r>
              <a:rPr lang="en-US" altLang="en-US" dirty="0" smtClean="0"/>
              <a:t>2-  Autosomal recessive </a:t>
            </a:r>
            <a:r>
              <a:rPr lang="en-US" altLang="en-US" dirty="0"/>
              <a:t>polycystic kidney </a:t>
            </a:r>
            <a:r>
              <a:rPr lang="en-US" altLang="en-US" dirty="0" smtClean="0"/>
              <a:t>disease</a:t>
            </a:r>
          </a:p>
          <a:p>
            <a:r>
              <a:rPr lang="en-US" altLang="en-US" dirty="0" smtClean="0"/>
              <a:t>3-  Renal dysplasia</a:t>
            </a:r>
          </a:p>
        </p:txBody>
      </p:sp>
    </p:spTree>
    <p:extLst>
      <p:ext uri="{BB962C8B-B14F-4D97-AF65-F5344CB8AC3E}">
        <p14:creationId xmlns:p14="http://schemas.microsoft.com/office/powerpoint/2010/main" val="196923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kidney injury</a:t>
            </a:r>
            <a:br>
              <a:rPr lang="en-US" dirty="0" smtClean="0"/>
            </a:br>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altLang="en-US" sz="2400" dirty="0"/>
              <a:t>Introduction to the renal </a:t>
            </a:r>
            <a:r>
              <a:rPr lang="en-US" altLang="en-US" sz="2400" dirty="0" smtClean="0"/>
              <a:t>pathology</a:t>
            </a:r>
            <a:endParaRPr lang="en-US" altLang="en-US" sz="2400" dirty="0"/>
          </a:p>
          <a:p>
            <a:r>
              <a:rPr lang="en-US" altLang="en-US" sz="2400" dirty="0" smtClean="0"/>
              <a:t>Acute </a:t>
            </a:r>
            <a:r>
              <a:rPr lang="en-US" altLang="en-US" sz="2400" dirty="0"/>
              <a:t>Kidney Injury</a:t>
            </a:r>
          </a:p>
          <a:p>
            <a:r>
              <a:rPr lang="en-US" altLang="en-US" sz="2400" dirty="0" smtClean="0"/>
              <a:t>Definition, </a:t>
            </a:r>
            <a:r>
              <a:rPr lang="en-US" altLang="en-US" sz="2400" dirty="0"/>
              <a:t>Types, Clinical Overview, </a:t>
            </a:r>
            <a:r>
              <a:rPr lang="en-US" altLang="en-US" sz="2400" dirty="0" smtClean="0"/>
              <a:t>Causes</a:t>
            </a:r>
            <a:endParaRPr lang="en-US" altLang="en-US" sz="2400" dirty="0"/>
          </a:p>
          <a:p>
            <a:r>
              <a:rPr lang="en-US" altLang="en-US" sz="2400" dirty="0" smtClean="0"/>
              <a:t>Pathological </a:t>
            </a:r>
            <a:r>
              <a:rPr lang="en-US" altLang="en-US" sz="2400" dirty="0"/>
              <a:t>findings</a:t>
            </a:r>
          </a:p>
          <a:p>
            <a:r>
              <a:rPr lang="en-US" altLang="en-US" sz="2400" dirty="0" smtClean="0"/>
              <a:t>Differential </a:t>
            </a:r>
            <a:r>
              <a:rPr lang="en-US" altLang="en-US" sz="2400" dirty="0"/>
              <a:t>Diagnosis</a:t>
            </a:r>
          </a:p>
        </p:txBody>
      </p:sp>
    </p:spTree>
    <p:extLst>
      <p:ext uri="{BB962C8B-B14F-4D97-AF65-F5344CB8AC3E}">
        <p14:creationId xmlns:p14="http://schemas.microsoft.com/office/powerpoint/2010/main" val="184659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088" y="5445125"/>
            <a:ext cx="7200900" cy="863600"/>
          </a:xfrm>
        </p:spPr>
        <p:txBody>
          <a:bodyPr rtlCol="0" anchor="ctr">
            <a:normAutofit/>
          </a:bodyPr>
          <a:lstStyle/>
          <a:p>
            <a:pPr algn="just">
              <a:defRPr/>
            </a:pPr>
            <a:r>
              <a:rPr lang="en-US" sz="1600" dirty="0">
                <a:solidFill>
                  <a:schemeClr val="accent1">
                    <a:lumMod val="50000"/>
                  </a:schemeClr>
                </a:solidFill>
              </a:rPr>
              <a:t>This paraffin embedded 2</a:t>
            </a:r>
            <a:r>
              <a:rPr lang="en-GB" sz="1600" dirty="0">
                <a:solidFill>
                  <a:schemeClr val="accent1">
                    <a:lumMod val="50000"/>
                  </a:schemeClr>
                </a:solidFill>
              </a:rPr>
              <a:t>µm section illustrates a normal glomerulus with normal vascular pole with minimal periglomerular interstitial fibrosis and surrounding intact tubules</a:t>
            </a:r>
            <a:endParaRPr lang="en-US" sz="1600" dirty="0">
              <a:solidFill>
                <a:schemeClr val="accent1">
                  <a:lumMod val="50000"/>
                </a:schemeClr>
              </a:solidFill>
            </a:endParaRPr>
          </a:p>
        </p:txBody>
      </p:sp>
      <p:pic>
        <p:nvPicPr>
          <p:cNvPr id="1433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68510" cy="6858001"/>
          </a:xfrm>
          <a:ln>
            <a:solidFill>
              <a:schemeClr val="tx1"/>
            </a:solidFill>
            <a:miter lim="800000"/>
            <a:headEnd/>
            <a:tailEnd/>
          </a:ln>
        </p:spPr>
      </p:pic>
    </p:spTree>
    <p:extLst>
      <p:ext uri="{BB962C8B-B14F-4D97-AF65-F5344CB8AC3E}">
        <p14:creationId xmlns:p14="http://schemas.microsoft.com/office/powerpoint/2010/main" val="3232883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Simple Search">
            <a:hlinkClick r:id="rId2"/>
          </p:cNvPr>
          <p:cNvSpPr>
            <a:spLocks noChangeAspect="1" noChangeArrowheads="1"/>
          </p:cNvSpPr>
          <p:nvPr/>
        </p:nvSpPr>
        <p:spPr bwMode="auto">
          <a:xfrm>
            <a:off x="-722313" y="2052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1" name="AutoShape 3" descr="Advanced Search">
            <a:hlinkClick r:id="rId3"/>
          </p:cNvPr>
          <p:cNvSpPr>
            <a:spLocks noChangeAspect="1" noChangeArrowheads="1"/>
          </p:cNvSpPr>
          <p:nvPr/>
        </p:nvSpPr>
        <p:spPr bwMode="auto">
          <a:xfrm>
            <a:off x="-722313" y="2433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2" name="AutoShape 4" descr="High Resolution Images">
            <a:hlinkClick r:id="rId4"/>
          </p:cNvPr>
          <p:cNvSpPr>
            <a:spLocks noChangeAspect="1" noChangeArrowheads="1"/>
          </p:cNvSpPr>
          <p:nvPr/>
        </p:nvSpPr>
        <p:spPr bwMode="auto">
          <a:xfrm>
            <a:off x="-722313" y="2814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3" name="AutoShape 5" descr="Chapter Segments">
            <a:hlinkClick r:id="rId5"/>
          </p:cNvPr>
          <p:cNvSpPr>
            <a:spLocks noChangeAspect="1" noChangeArrowheads="1"/>
          </p:cNvSpPr>
          <p:nvPr/>
        </p:nvSpPr>
        <p:spPr bwMode="auto">
          <a:xfrm>
            <a:off x="-722313" y="3195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4" name="AutoShape 6" descr="Buy The Books @ Blackwell">
            <a:hlinkClick r:id="rId6"/>
          </p:cNvPr>
          <p:cNvSpPr>
            <a:spLocks noChangeAspect="1" noChangeArrowheads="1"/>
          </p:cNvSpPr>
          <p:nvPr/>
        </p:nvSpPr>
        <p:spPr bwMode="auto">
          <a:xfrm>
            <a:off x="-722313" y="3576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5" name="AutoShape 7" descr="PowerPoint Presentations">
            <a:hlinkClick r:id="rId7"/>
          </p:cNvPr>
          <p:cNvSpPr>
            <a:spLocks noChangeAspect="1" noChangeArrowheads="1"/>
          </p:cNvSpPr>
          <p:nvPr/>
        </p:nvSpPr>
        <p:spPr bwMode="auto">
          <a:xfrm>
            <a:off x="-722313" y="3957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6" name="AutoShape 8" descr="Simple Search">
            <a:hlinkClick r:id="rId2"/>
          </p:cNvPr>
          <p:cNvSpPr>
            <a:spLocks noChangeAspect="1" noChangeArrowheads="1"/>
          </p:cNvSpPr>
          <p:nvPr/>
        </p:nvSpPr>
        <p:spPr bwMode="auto">
          <a:xfrm>
            <a:off x="-722313" y="2052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7" name="AutoShape 9" descr="Advanced Search">
            <a:hlinkClick r:id="rId3"/>
          </p:cNvPr>
          <p:cNvSpPr>
            <a:spLocks noChangeAspect="1" noChangeArrowheads="1"/>
          </p:cNvSpPr>
          <p:nvPr/>
        </p:nvSpPr>
        <p:spPr bwMode="auto">
          <a:xfrm>
            <a:off x="-722313" y="2433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8" name="AutoShape 10" descr="High Resolution Images">
            <a:hlinkClick r:id="rId4"/>
          </p:cNvPr>
          <p:cNvSpPr>
            <a:spLocks noChangeAspect="1" noChangeArrowheads="1"/>
          </p:cNvSpPr>
          <p:nvPr/>
        </p:nvSpPr>
        <p:spPr bwMode="auto">
          <a:xfrm>
            <a:off x="-722313" y="2814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9" name="AutoShape 11" descr="Chapter Segments">
            <a:hlinkClick r:id="rId5"/>
          </p:cNvPr>
          <p:cNvSpPr>
            <a:spLocks noChangeAspect="1" noChangeArrowheads="1"/>
          </p:cNvSpPr>
          <p:nvPr/>
        </p:nvSpPr>
        <p:spPr bwMode="auto">
          <a:xfrm>
            <a:off x="-722313" y="3195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300" name="AutoShape 12" descr="Buy The Books @ Blackwell">
            <a:hlinkClick r:id="rId6"/>
          </p:cNvPr>
          <p:cNvSpPr>
            <a:spLocks noChangeAspect="1" noChangeArrowheads="1"/>
          </p:cNvSpPr>
          <p:nvPr/>
        </p:nvSpPr>
        <p:spPr bwMode="auto">
          <a:xfrm>
            <a:off x="-722313" y="3576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301" name="AutoShape 13" descr="PowerPoint Presentations">
            <a:hlinkClick r:id="rId7"/>
          </p:cNvPr>
          <p:cNvSpPr>
            <a:spLocks noChangeAspect="1" noChangeArrowheads="1"/>
          </p:cNvSpPr>
          <p:nvPr/>
        </p:nvSpPr>
        <p:spPr bwMode="auto">
          <a:xfrm>
            <a:off x="-722313" y="3957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74766" name="Text Box 14"/>
          <p:cNvSpPr txBox="1">
            <a:spLocks noChangeArrowheads="1"/>
          </p:cNvSpPr>
          <p:nvPr/>
        </p:nvSpPr>
        <p:spPr bwMode="auto">
          <a:xfrm>
            <a:off x="1524000" y="1"/>
            <a:ext cx="9144000" cy="777875"/>
          </a:xfrm>
          <a:prstGeom prst="rect">
            <a:avLst/>
          </a:prstGeom>
          <a:solidFill>
            <a:srgbClr val="FFD7AF"/>
          </a:solidFill>
          <a:ln w="9525">
            <a:noFill/>
            <a:miter lim="800000"/>
            <a:headEnd/>
            <a:tailEnd/>
          </a:ln>
          <a:effectLst/>
        </p:spPr>
        <p:txBody>
          <a:bodyPr>
            <a:spAutoFit/>
          </a:bodyPr>
          <a:lstStyle/>
          <a:p>
            <a:pPr algn="ctr">
              <a:spcBef>
                <a:spcPct val="50000"/>
              </a:spcBef>
              <a:defRPr/>
            </a:pPr>
            <a:r>
              <a:rPr lang="en-US" sz="4500" b="1">
                <a:solidFill>
                  <a:srgbClr val="993300"/>
                </a:solidFill>
                <a:effectLst>
                  <a:outerShdw blurRad="38100" dist="38100" dir="2700000" algn="tl">
                    <a:srgbClr val="000000"/>
                  </a:outerShdw>
                </a:effectLst>
                <a:latin typeface="Arial" pitchFamily="34" charset="0"/>
              </a:rPr>
              <a:t>CAPILLARY WALL</a:t>
            </a:r>
          </a:p>
        </p:txBody>
      </p:sp>
      <p:pic>
        <p:nvPicPr>
          <p:cNvPr id="74767" name="Picture 15" descr="DIAG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8" name="Text Box 16"/>
          <p:cNvSpPr txBox="1">
            <a:spLocks noChangeArrowheads="1"/>
          </p:cNvSpPr>
          <p:nvPr/>
        </p:nvSpPr>
        <p:spPr bwMode="auto">
          <a:xfrm>
            <a:off x="7315200" y="6019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50000"/>
              </a:spcBef>
            </a:pPr>
            <a:r>
              <a:rPr lang="en-US" altLang="en-US" sz="2400" b="1">
                <a:solidFill>
                  <a:srgbClr val="FF3B3B"/>
                </a:solidFill>
              </a:rPr>
              <a:t>MESANGIUM</a:t>
            </a:r>
          </a:p>
        </p:txBody>
      </p:sp>
      <p:sp>
        <p:nvSpPr>
          <p:cNvPr id="74769" name="Text Box 17"/>
          <p:cNvSpPr txBox="1">
            <a:spLocks noChangeArrowheads="1"/>
          </p:cNvSpPr>
          <p:nvPr/>
        </p:nvSpPr>
        <p:spPr bwMode="auto">
          <a:xfrm>
            <a:off x="8610600" y="19050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50000"/>
              </a:spcBef>
            </a:pPr>
            <a:r>
              <a:rPr lang="en-US" altLang="en-US" sz="3200" b="1">
                <a:solidFill>
                  <a:srgbClr val="FF3B3B"/>
                </a:solidFill>
              </a:rPr>
              <a:t>GBM</a:t>
            </a:r>
            <a:endParaRPr lang="en-US" altLang="en-US" sz="2000" b="1">
              <a:solidFill>
                <a:srgbClr val="FF3B3B"/>
              </a:solidFill>
            </a:endParaRPr>
          </a:p>
        </p:txBody>
      </p:sp>
      <p:sp>
        <p:nvSpPr>
          <p:cNvPr id="74770" name="Text Box 18"/>
          <p:cNvSpPr txBox="1">
            <a:spLocks noChangeArrowheads="1"/>
          </p:cNvSpPr>
          <p:nvPr/>
        </p:nvSpPr>
        <p:spPr bwMode="auto">
          <a:xfrm>
            <a:off x="6553200" y="685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50000"/>
              </a:spcBef>
            </a:pPr>
            <a:r>
              <a:rPr lang="en-US" altLang="en-US" sz="2400" b="1">
                <a:solidFill>
                  <a:srgbClr val="FF3B3B"/>
                </a:solidFill>
              </a:rPr>
              <a:t>FOOT  PROCESSES</a:t>
            </a:r>
          </a:p>
        </p:txBody>
      </p:sp>
    </p:spTree>
    <p:extLst>
      <p:ext uri="{BB962C8B-B14F-4D97-AF65-F5344CB8AC3E}">
        <p14:creationId xmlns:p14="http://schemas.microsoft.com/office/powerpoint/2010/main" val="214841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4767"/>
                                        </p:tgtEl>
                                        <p:attrNameLst>
                                          <p:attrName>style.visibility</p:attrName>
                                        </p:attrNameLst>
                                      </p:cBhvr>
                                      <p:to>
                                        <p:strVal val="visible"/>
                                      </p:to>
                                    </p:set>
                                    <p:anim calcmode="lin" valueType="num">
                                      <p:cBhvr additive="base">
                                        <p:cTn id="7" dur="500" fill="hold"/>
                                        <p:tgtEl>
                                          <p:spTgt spid="74767"/>
                                        </p:tgtEl>
                                        <p:attrNameLst>
                                          <p:attrName>ppt_x</p:attrName>
                                        </p:attrNameLst>
                                      </p:cBhvr>
                                      <p:tavLst>
                                        <p:tav tm="0">
                                          <p:val>
                                            <p:strVal val="0-#ppt_w/2"/>
                                          </p:val>
                                        </p:tav>
                                        <p:tav tm="100000">
                                          <p:val>
                                            <p:strVal val="#ppt_x"/>
                                          </p:val>
                                        </p:tav>
                                      </p:tavLst>
                                    </p:anim>
                                    <p:anim calcmode="lin" valueType="num">
                                      <p:cBhvr additive="base">
                                        <p:cTn id="8" dur="500" fill="hold"/>
                                        <p:tgtEl>
                                          <p:spTgt spid="747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69"/>
                                        </p:tgtEl>
                                        <p:attrNameLst>
                                          <p:attrName>style.visibility</p:attrName>
                                        </p:attrNameLst>
                                      </p:cBhvr>
                                      <p:to>
                                        <p:strVal val="visible"/>
                                      </p:to>
                                    </p:set>
                                    <p:anim calcmode="lin" valueType="num">
                                      <p:cBhvr additive="base">
                                        <p:cTn id="13" dur="500" fill="hold"/>
                                        <p:tgtEl>
                                          <p:spTgt spid="74769"/>
                                        </p:tgtEl>
                                        <p:attrNameLst>
                                          <p:attrName>ppt_x</p:attrName>
                                        </p:attrNameLst>
                                      </p:cBhvr>
                                      <p:tavLst>
                                        <p:tav tm="0">
                                          <p:val>
                                            <p:strVal val="0-#ppt_w/2"/>
                                          </p:val>
                                        </p:tav>
                                        <p:tav tm="100000">
                                          <p:val>
                                            <p:strVal val="#ppt_x"/>
                                          </p:val>
                                        </p:tav>
                                      </p:tavLst>
                                    </p:anim>
                                    <p:anim calcmode="lin" valueType="num">
                                      <p:cBhvr additive="base">
                                        <p:cTn id="14" dur="500" fill="hold"/>
                                        <p:tgtEl>
                                          <p:spTgt spid="747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68"/>
                                        </p:tgtEl>
                                        <p:attrNameLst>
                                          <p:attrName>style.visibility</p:attrName>
                                        </p:attrNameLst>
                                      </p:cBhvr>
                                      <p:to>
                                        <p:strVal val="visible"/>
                                      </p:to>
                                    </p:set>
                                    <p:anim calcmode="lin" valueType="num">
                                      <p:cBhvr additive="base">
                                        <p:cTn id="19" dur="500" fill="hold"/>
                                        <p:tgtEl>
                                          <p:spTgt spid="74768"/>
                                        </p:tgtEl>
                                        <p:attrNameLst>
                                          <p:attrName>ppt_x</p:attrName>
                                        </p:attrNameLst>
                                      </p:cBhvr>
                                      <p:tavLst>
                                        <p:tav tm="0">
                                          <p:val>
                                            <p:strVal val="0-#ppt_w/2"/>
                                          </p:val>
                                        </p:tav>
                                        <p:tav tm="100000">
                                          <p:val>
                                            <p:strVal val="#ppt_x"/>
                                          </p:val>
                                        </p:tav>
                                      </p:tavLst>
                                    </p:anim>
                                    <p:anim calcmode="lin" valueType="num">
                                      <p:cBhvr additive="base">
                                        <p:cTn id="20" dur="500" fill="hold"/>
                                        <p:tgtEl>
                                          <p:spTgt spid="747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70"/>
                                        </p:tgtEl>
                                        <p:attrNameLst>
                                          <p:attrName>style.visibility</p:attrName>
                                        </p:attrNameLst>
                                      </p:cBhvr>
                                      <p:to>
                                        <p:strVal val="visible"/>
                                      </p:to>
                                    </p:set>
                                    <p:anim calcmode="lin" valueType="num">
                                      <p:cBhvr additive="base">
                                        <p:cTn id="25" dur="500" fill="hold"/>
                                        <p:tgtEl>
                                          <p:spTgt spid="74770"/>
                                        </p:tgtEl>
                                        <p:attrNameLst>
                                          <p:attrName>ppt_x</p:attrName>
                                        </p:attrNameLst>
                                      </p:cBhvr>
                                      <p:tavLst>
                                        <p:tav tm="0">
                                          <p:val>
                                            <p:strVal val="0-#ppt_w/2"/>
                                          </p:val>
                                        </p:tav>
                                        <p:tav tm="100000">
                                          <p:val>
                                            <p:strVal val="#ppt_x"/>
                                          </p:val>
                                        </p:tav>
                                      </p:tavLst>
                                    </p:anim>
                                    <p:anim calcmode="lin" valueType="num">
                                      <p:cBhvr additive="base">
                                        <p:cTn id="26" dur="500" fill="hold"/>
                                        <p:tgtEl>
                                          <p:spTgt spid="74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utoUpdateAnimBg="0"/>
      <p:bldP spid="74769" grpId="0" autoUpdateAnimBg="0"/>
      <p:bldP spid="7477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3em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3081338" y="762001"/>
            <a:ext cx="1287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BC</a:t>
            </a:r>
          </a:p>
        </p:txBody>
      </p:sp>
      <p:sp>
        <p:nvSpPr>
          <p:cNvPr id="13316" name="Text Box 4"/>
          <p:cNvSpPr txBox="1">
            <a:spLocks noChangeArrowheads="1"/>
          </p:cNvSpPr>
          <p:nvPr/>
        </p:nvSpPr>
        <p:spPr bwMode="auto">
          <a:xfrm>
            <a:off x="7281863" y="990601"/>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CL</a:t>
            </a:r>
          </a:p>
        </p:txBody>
      </p:sp>
      <p:sp>
        <p:nvSpPr>
          <p:cNvPr id="13317" name="Text Box 5"/>
          <p:cNvSpPr txBox="1">
            <a:spLocks noChangeArrowheads="1"/>
          </p:cNvSpPr>
          <p:nvPr/>
        </p:nvSpPr>
        <p:spPr bwMode="auto">
          <a:xfrm>
            <a:off x="3624264" y="5867401"/>
            <a:ext cx="1285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CL</a:t>
            </a:r>
          </a:p>
        </p:txBody>
      </p:sp>
      <p:sp>
        <p:nvSpPr>
          <p:cNvPr id="13318" name="Text Box 6"/>
          <p:cNvSpPr txBox="1">
            <a:spLocks noChangeArrowheads="1"/>
          </p:cNvSpPr>
          <p:nvPr/>
        </p:nvSpPr>
        <p:spPr bwMode="auto">
          <a:xfrm>
            <a:off x="6062664" y="1"/>
            <a:ext cx="1082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US</a:t>
            </a:r>
          </a:p>
        </p:txBody>
      </p:sp>
      <p:sp>
        <p:nvSpPr>
          <p:cNvPr id="13319" name="Text Box 7"/>
          <p:cNvSpPr txBox="1">
            <a:spLocks noChangeArrowheads="1"/>
          </p:cNvSpPr>
          <p:nvPr/>
        </p:nvSpPr>
        <p:spPr bwMode="auto">
          <a:xfrm>
            <a:off x="5588001" y="2667001"/>
            <a:ext cx="1287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solidFill>
                  <a:srgbClr val="FFFFFF"/>
                </a:solidFill>
                <a:latin typeface="Arial" panose="020B0604020202020204" pitchFamily="34" charset="0"/>
              </a:rPr>
              <a:t>End</a:t>
            </a:r>
          </a:p>
        </p:txBody>
      </p:sp>
      <p:sp>
        <p:nvSpPr>
          <p:cNvPr id="13320" name="Text Box 8"/>
          <p:cNvSpPr txBox="1">
            <a:spLocks noChangeArrowheads="1"/>
          </p:cNvSpPr>
          <p:nvPr/>
        </p:nvSpPr>
        <p:spPr bwMode="auto">
          <a:xfrm>
            <a:off x="3421063" y="3733801"/>
            <a:ext cx="101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solidFill>
                  <a:srgbClr val="FFFFFF"/>
                </a:solidFill>
                <a:latin typeface="Arial" panose="020B0604020202020204" pitchFamily="34" charset="0"/>
              </a:rPr>
              <a:t>Ep</a:t>
            </a:r>
          </a:p>
        </p:txBody>
      </p:sp>
      <p:sp>
        <p:nvSpPr>
          <p:cNvPr id="13321" name="Text Box 9"/>
          <p:cNvSpPr txBox="1">
            <a:spLocks noChangeArrowheads="1"/>
          </p:cNvSpPr>
          <p:nvPr/>
        </p:nvSpPr>
        <p:spPr bwMode="auto">
          <a:xfrm>
            <a:off x="5384801" y="1066801"/>
            <a:ext cx="88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Ep</a:t>
            </a:r>
          </a:p>
        </p:txBody>
      </p:sp>
    </p:spTree>
    <p:extLst>
      <p:ext uri="{BB962C8B-B14F-4D97-AF65-F5344CB8AC3E}">
        <p14:creationId xmlns:p14="http://schemas.microsoft.com/office/powerpoint/2010/main" val="1972391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38375" y="1714500"/>
            <a:ext cx="8229600" cy="2133600"/>
          </a:xfrm>
        </p:spPr>
        <p:txBody>
          <a:bodyPr>
            <a:normAutofit fontScale="90000"/>
          </a:bodyPr>
          <a:lstStyle/>
          <a:p>
            <a:pPr>
              <a:defRPr/>
            </a:pPr>
            <a:r>
              <a:rPr lang="en-US" dirty="0" smtClean="0">
                <a:solidFill>
                  <a:schemeClr val="hlink"/>
                </a:solidFill>
              </a:rPr>
              <a:t>Acute kidney injury</a:t>
            </a:r>
            <a:r>
              <a:rPr lang="en-US" dirty="0" smtClean="0"/>
              <a:t> is a syndrome defined by a sudden loss of renal function over several hours to several days.</a:t>
            </a:r>
          </a:p>
        </p:txBody>
      </p:sp>
      <p:sp>
        <p:nvSpPr>
          <p:cNvPr id="20483" name="Text Box 3"/>
          <p:cNvSpPr txBox="1">
            <a:spLocks noChangeArrowheads="1"/>
          </p:cNvSpPr>
          <p:nvPr/>
        </p:nvSpPr>
        <p:spPr bwMode="auto">
          <a:xfrm>
            <a:off x="2743200" y="6019801"/>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spcBef>
                <a:spcPct val="50000"/>
              </a:spcBef>
            </a:pPr>
            <a:r>
              <a:rPr lang="en-US" altLang="en-US"/>
              <a:t>Mayo Clin Proc. 2001;76:67-74</a:t>
            </a:r>
          </a:p>
        </p:txBody>
      </p:sp>
    </p:spTree>
    <p:extLst>
      <p:ext uri="{BB962C8B-B14F-4D97-AF65-F5344CB8AC3E}">
        <p14:creationId xmlns:p14="http://schemas.microsoft.com/office/powerpoint/2010/main" val="3984592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a:t>What constitutes the syndrome of ARF?</a:t>
            </a:r>
          </a:p>
        </p:txBody>
      </p:sp>
      <p:sp>
        <p:nvSpPr>
          <p:cNvPr id="18435" name="Rectangle 3"/>
          <p:cNvSpPr>
            <a:spLocks noGrp="1" noChangeArrowheads="1"/>
          </p:cNvSpPr>
          <p:nvPr>
            <p:ph type="body" idx="1"/>
          </p:nvPr>
        </p:nvSpPr>
        <p:spPr/>
        <p:txBody>
          <a:bodyPr/>
          <a:lstStyle/>
          <a:p>
            <a:pPr eaLnBrk="1" hangingPunct="1">
              <a:defRPr/>
            </a:pPr>
            <a:r>
              <a:rPr lang="en-US" dirty="0" smtClean="0"/>
              <a:t>Accumulation of nitrogenous waste products.</a:t>
            </a:r>
          </a:p>
          <a:p>
            <a:pPr eaLnBrk="1" hangingPunct="1">
              <a:defRPr/>
            </a:pPr>
            <a:r>
              <a:rPr lang="en-US" dirty="0" smtClean="0"/>
              <a:t>Derangement </a:t>
            </a:r>
            <a:r>
              <a:rPr lang="en-US" dirty="0" smtClean="0"/>
              <a:t>of extracellular fluid balance.</a:t>
            </a:r>
          </a:p>
          <a:p>
            <a:pPr eaLnBrk="1" hangingPunct="1">
              <a:defRPr/>
            </a:pPr>
            <a:r>
              <a:rPr lang="en-US" dirty="0" smtClean="0"/>
              <a:t>Acid-base disturbance.</a:t>
            </a:r>
          </a:p>
          <a:p>
            <a:pPr eaLnBrk="1" hangingPunct="1">
              <a:defRPr/>
            </a:pPr>
            <a:r>
              <a:rPr lang="en-US" dirty="0" smtClean="0"/>
              <a:t>Electrolyte and mineral disorders.</a:t>
            </a:r>
          </a:p>
          <a:p>
            <a:pPr eaLnBrk="1" hangingPunct="1">
              <a:buFont typeface="Wingdings" panose="05000000000000000000" pitchFamily="2" charset="2"/>
              <a:buNone/>
              <a:defRPr/>
            </a:pPr>
            <a:endParaRPr lang="en-US" dirty="0" smtClean="0"/>
          </a:p>
        </p:txBody>
      </p:sp>
    </p:spTree>
    <p:extLst>
      <p:ext uri="{BB962C8B-B14F-4D97-AF65-F5344CB8AC3E}">
        <p14:creationId xmlns:p14="http://schemas.microsoft.com/office/powerpoint/2010/main" val="397310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269</TotalTime>
  <Words>669</Words>
  <Application>Microsoft Office PowerPoint</Application>
  <PresentationFormat>Widescreen</PresentationFormat>
  <Paragraphs>154</Paragraphs>
  <Slides>30</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Calibri Light</vt:lpstr>
      <vt:lpstr>Century Gothic</vt:lpstr>
      <vt:lpstr>Tahoma</vt:lpstr>
      <vt:lpstr>TimesNewRomanPS</vt:lpstr>
      <vt:lpstr>Verdana</vt:lpstr>
      <vt:lpstr>Wingdings</vt:lpstr>
      <vt:lpstr>Celestial</vt:lpstr>
      <vt:lpstr>Chart</vt:lpstr>
      <vt:lpstr>Renal block</vt:lpstr>
      <vt:lpstr>objectives</vt:lpstr>
      <vt:lpstr>objectives</vt:lpstr>
      <vt:lpstr>Acute kidney injury objectives</vt:lpstr>
      <vt:lpstr>This paraffin embedded 2µm section illustrates a normal glomerulus with normal vascular pole with minimal periglomerular interstitial fibrosis and surrounding intact tubules</vt:lpstr>
      <vt:lpstr>PowerPoint Presentation</vt:lpstr>
      <vt:lpstr>PowerPoint Presentation</vt:lpstr>
      <vt:lpstr>Acute kidney injury is a syndrome defined by a sudden loss of renal function over several hours to several days.</vt:lpstr>
      <vt:lpstr>What constitutes the syndrome of ARF?</vt:lpstr>
      <vt:lpstr>What Constitutes Uremia?</vt:lpstr>
      <vt:lpstr>PowerPoint Presentation</vt:lpstr>
      <vt:lpstr>Etiology of ARF among Outpatients</vt:lpstr>
      <vt:lpstr>Etiology of ARF among Inpatients</vt:lpstr>
      <vt:lpstr>Etiology of ARF</vt:lpstr>
      <vt:lpstr>Mortality of ARF</vt:lpstr>
      <vt:lpstr>Predictors of Dialysis in ARF</vt:lpstr>
      <vt:lpstr>The Pathophysiology of ARF</vt:lpstr>
      <vt:lpstr>Prerenal ARF (decreased renal blood flow)</vt:lpstr>
      <vt:lpstr>There is a continuum from prerenal physiology to ischemic pathology.</vt:lpstr>
      <vt:lpstr>Tubular Toxins</vt:lpstr>
      <vt:lpstr>PowerPoint Presentation</vt:lpstr>
      <vt:lpstr>Acute tubular injury is a clinicopathological entity: defined by  1- acute renal failure.                                                                                 2- tubular injury/necrosis</vt:lpstr>
      <vt:lpstr>PowerPoint Presentation</vt:lpstr>
      <vt:lpstr>PowerPoint Presentation</vt:lpstr>
      <vt:lpstr>PowerPoint Presentation</vt:lpstr>
      <vt:lpstr>PowerPoint Presentation</vt:lpstr>
      <vt:lpstr>PowerPoint Presentation</vt:lpstr>
      <vt:lpstr>RPGN (Rapidly Progressive Glomerulonephritis) is a syndrome defined by the rapid loss of renal function over days to weeks due to acute glomerulonephritis.</vt:lpstr>
      <vt:lpstr>PowerPoint Presentation</vt:lpstr>
      <vt:lpstr>Acute Kidney Injury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block</dc:title>
  <dc:creator>Hala Kassouf</dc:creator>
  <cp:lastModifiedBy>tariq</cp:lastModifiedBy>
  <cp:revision>24</cp:revision>
  <dcterms:created xsi:type="dcterms:W3CDTF">2014-09-23T07:42:07Z</dcterms:created>
  <dcterms:modified xsi:type="dcterms:W3CDTF">2015-04-22T06:31:00Z</dcterms:modified>
</cp:coreProperties>
</file>