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9B2C1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9B2C1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3500" y="69850"/>
            <a:ext cx="9013825" cy="6692900"/>
          </a:xfrm>
          <a:custGeom>
            <a:avLst/>
            <a:gdLst/>
            <a:ahLst/>
            <a:cxnLst/>
            <a:rect l="l" t="t" r="r" b="b"/>
            <a:pathLst>
              <a:path w="9013825" h="6692900">
                <a:moveTo>
                  <a:pt x="0" y="329946"/>
                </a:moveTo>
                <a:lnTo>
                  <a:pt x="3576" y="281184"/>
                </a:lnTo>
                <a:lnTo>
                  <a:pt x="13967" y="234645"/>
                </a:lnTo>
                <a:lnTo>
                  <a:pt x="30661" y="190840"/>
                </a:lnTo>
                <a:lnTo>
                  <a:pt x="53148" y="150277"/>
                </a:lnTo>
                <a:lnTo>
                  <a:pt x="80918" y="113468"/>
                </a:lnTo>
                <a:lnTo>
                  <a:pt x="113460" y="80923"/>
                </a:lnTo>
                <a:lnTo>
                  <a:pt x="150264" y="53151"/>
                </a:lnTo>
                <a:lnTo>
                  <a:pt x="190820" y="30662"/>
                </a:lnTo>
                <a:lnTo>
                  <a:pt x="234617" y="13967"/>
                </a:lnTo>
                <a:lnTo>
                  <a:pt x="281146" y="3576"/>
                </a:lnTo>
                <a:lnTo>
                  <a:pt x="329895" y="0"/>
                </a:lnTo>
                <a:lnTo>
                  <a:pt x="8683879" y="0"/>
                </a:lnTo>
                <a:lnTo>
                  <a:pt x="8732640" y="3576"/>
                </a:lnTo>
                <a:lnTo>
                  <a:pt x="8779179" y="13967"/>
                </a:lnTo>
                <a:lnTo>
                  <a:pt x="8822984" y="30662"/>
                </a:lnTo>
                <a:lnTo>
                  <a:pt x="8863547" y="53151"/>
                </a:lnTo>
                <a:lnTo>
                  <a:pt x="8900356" y="80923"/>
                </a:lnTo>
                <a:lnTo>
                  <a:pt x="8932901" y="113468"/>
                </a:lnTo>
                <a:lnTo>
                  <a:pt x="8960673" y="150277"/>
                </a:lnTo>
                <a:lnTo>
                  <a:pt x="8983162" y="190840"/>
                </a:lnTo>
                <a:lnTo>
                  <a:pt x="8999857" y="234645"/>
                </a:lnTo>
                <a:lnTo>
                  <a:pt x="9010248" y="281184"/>
                </a:lnTo>
                <a:lnTo>
                  <a:pt x="9013825" y="329946"/>
                </a:lnTo>
                <a:lnTo>
                  <a:pt x="9013825" y="6363004"/>
                </a:lnTo>
                <a:lnTo>
                  <a:pt x="9010248" y="6411753"/>
                </a:lnTo>
                <a:lnTo>
                  <a:pt x="8999857" y="6458282"/>
                </a:lnTo>
                <a:lnTo>
                  <a:pt x="8983162" y="6502079"/>
                </a:lnTo>
                <a:lnTo>
                  <a:pt x="8960673" y="6542634"/>
                </a:lnTo>
                <a:lnTo>
                  <a:pt x="8932901" y="6579438"/>
                </a:lnTo>
                <a:lnTo>
                  <a:pt x="8900356" y="6611980"/>
                </a:lnTo>
                <a:lnTo>
                  <a:pt x="8863547" y="6639750"/>
                </a:lnTo>
                <a:lnTo>
                  <a:pt x="8822984" y="6662237"/>
                </a:lnTo>
                <a:lnTo>
                  <a:pt x="8779179" y="6678931"/>
                </a:lnTo>
                <a:lnTo>
                  <a:pt x="8732640" y="6689321"/>
                </a:lnTo>
                <a:lnTo>
                  <a:pt x="8683879" y="6692898"/>
                </a:lnTo>
                <a:lnTo>
                  <a:pt x="329895" y="6692898"/>
                </a:lnTo>
                <a:lnTo>
                  <a:pt x="281146" y="6689321"/>
                </a:lnTo>
                <a:lnTo>
                  <a:pt x="234617" y="6678931"/>
                </a:lnTo>
                <a:lnTo>
                  <a:pt x="190820" y="6662237"/>
                </a:lnTo>
                <a:lnTo>
                  <a:pt x="150264" y="6639750"/>
                </a:lnTo>
                <a:lnTo>
                  <a:pt x="113460" y="6611980"/>
                </a:lnTo>
                <a:lnTo>
                  <a:pt x="80918" y="6579438"/>
                </a:lnTo>
                <a:lnTo>
                  <a:pt x="53148" y="6542634"/>
                </a:lnTo>
                <a:lnTo>
                  <a:pt x="30661" y="6502079"/>
                </a:lnTo>
                <a:lnTo>
                  <a:pt x="13967" y="6458282"/>
                </a:lnTo>
                <a:lnTo>
                  <a:pt x="3576" y="6411753"/>
                </a:lnTo>
                <a:lnTo>
                  <a:pt x="0" y="6363004"/>
                </a:lnTo>
                <a:lnTo>
                  <a:pt x="0" y="329946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971800" y="152398"/>
            <a:ext cx="2743200" cy="6629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9B2C1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9B2C1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3500" y="69850"/>
            <a:ext cx="9013825" cy="6692900"/>
          </a:xfrm>
          <a:custGeom>
            <a:avLst/>
            <a:gdLst/>
            <a:ahLst/>
            <a:cxnLst/>
            <a:rect l="l" t="t" r="r" b="b"/>
            <a:pathLst>
              <a:path w="9013825" h="6692900">
                <a:moveTo>
                  <a:pt x="0" y="329946"/>
                </a:moveTo>
                <a:lnTo>
                  <a:pt x="3576" y="281184"/>
                </a:lnTo>
                <a:lnTo>
                  <a:pt x="13967" y="234645"/>
                </a:lnTo>
                <a:lnTo>
                  <a:pt x="30661" y="190840"/>
                </a:lnTo>
                <a:lnTo>
                  <a:pt x="53148" y="150277"/>
                </a:lnTo>
                <a:lnTo>
                  <a:pt x="80918" y="113468"/>
                </a:lnTo>
                <a:lnTo>
                  <a:pt x="113460" y="80923"/>
                </a:lnTo>
                <a:lnTo>
                  <a:pt x="150264" y="53151"/>
                </a:lnTo>
                <a:lnTo>
                  <a:pt x="190820" y="30662"/>
                </a:lnTo>
                <a:lnTo>
                  <a:pt x="234617" y="13967"/>
                </a:lnTo>
                <a:lnTo>
                  <a:pt x="281146" y="3576"/>
                </a:lnTo>
                <a:lnTo>
                  <a:pt x="329895" y="0"/>
                </a:lnTo>
                <a:lnTo>
                  <a:pt x="8683879" y="0"/>
                </a:lnTo>
                <a:lnTo>
                  <a:pt x="8732640" y="3576"/>
                </a:lnTo>
                <a:lnTo>
                  <a:pt x="8779179" y="13967"/>
                </a:lnTo>
                <a:lnTo>
                  <a:pt x="8822984" y="30662"/>
                </a:lnTo>
                <a:lnTo>
                  <a:pt x="8863547" y="53151"/>
                </a:lnTo>
                <a:lnTo>
                  <a:pt x="8900356" y="80923"/>
                </a:lnTo>
                <a:lnTo>
                  <a:pt x="8932901" y="113468"/>
                </a:lnTo>
                <a:lnTo>
                  <a:pt x="8960673" y="150277"/>
                </a:lnTo>
                <a:lnTo>
                  <a:pt x="8983162" y="190840"/>
                </a:lnTo>
                <a:lnTo>
                  <a:pt x="8999857" y="234645"/>
                </a:lnTo>
                <a:lnTo>
                  <a:pt x="9010248" y="281184"/>
                </a:lnTo>
                <a:lnTo>
                  <a:pt x="9013825" y="329946"/>
                </a:lnTo>
                <a:lnTo>
                  <a:pt x="9013825" y="6363004"/>
                </a:lnTo>
                <a:lnTo>
                  <a:pt x="9010248" y="6411753"/>
                </a:lnTo>
                <a:lnTo>
                  <a:pt x="8999857" y="6458282"/>
                </a:lnTo>
                <a:lnTo>
                  <a:pt x="8983162" y="6502079"/>
                </a:lnTo>
                <a:lnTo>
                  <a:pt x="8960673" y="6542634"/>
                </a:lnTo>
                <a:lnTo>
                  <a:pt x="8932901" y="6579438"/>
                </a:lnTo>
                <a:lnTo>
                  <a:pt x="8900356" y="6611980"/>
                </a:lnTo>
                <a:lnTo>
                  <a:pt x="8863547" y="6639750"/>
                </a:lnTo>
                <a:lnTo>
                  <a:pt x="8822984" y="6662237"/>
                </a:lnTo>
                <a:lnTo>
                  <a:pt x="8779179" y="6678931"/>
                </a:lnTo>
                <a:lnTo>
                  <a:pt x="8732640" y="6689321"/>
                </a:lnTo>
                <a:lnTo>
                  <a:pt x="8683879" y="6692898"/>
                </a:lnTo>
                <a:lnTo>
                  <a:pt x="329895" y="6692898"/>
                </a:lnTo>
                <a:lnTo>
                  <a:pt x="281146" y="6689321"/>
                </a:lnTo>
                <a:lnTo>
                  <a:pt x="234617" y="6678931"/>
                </a:lnTo>
                <a:lnTo>
                  <a:pt x="190820" y="6662237"/>
                </a:lnTo>
                <a:lnTo>
                  <a:pt x="150264" y="6639750"/>
                </a:lnTo>
                <a:lnTo>
                  <a:pt x="113460" y="6611980"/>
                </a:lnTo>
                <a:lnTo>
                  <a:pt x="80918" y="6579438"/>
                </a:lnTo>
                <a:lnTo>
                  <a:pt x="53148" y="6542634"/>
                </a:lnTo>
                <a:lnTo>
                  <a:pt x="30661" y="6502079"/>
                </a:lnTo>
                <a:lnTo>
                  <a:pt x="13967" y="6458282"/>
                </a:lnTo>
                <a:lnTo>
                  <a:pt x="3576" y="6411753"/>
                </a:lnTo>
                <a:lnTo>
                  <a:pt x="0" y="6363004"/>
                </a:lnTo>
                <a:lnTo>
                  <a:pt x="0" y="329946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8644" y="439165"/>
            <a:ext cx="7766710" cy="600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9B2C1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644" y="1045083"/>
            <a:ext cx="7766710" cy="43922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9B2C1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jp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25" y="66675"/>
            <a:ext cx="9020175" cy="66992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49600" y="152400"/>
            <a:ext cx="5461000" cy="6553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54025" y="3200400"/>
            <a:ext cx="2441575" cy="650875"/>
          </a:xfrm>
          <a:prstGeom prst="rect">
            <a:avLst/>
          </a:prstGeom>
          <a:solidFill>
            <a:srgbClr val="FFFF00"/>
          </a:solidFill>
          <a:ln w="9525">
            <a:solidFill>
              <a:srgbClr val="990000"/>
            </a:solidFill>
          </a:ln>
        </p:spPr>
        <p:txBody>
          <a:bodyPr wrap="square" lIns="0" tIns="27305" rIns="0" bIns="0" rtlCol="0" vert="horz">
            <a:spAutoFit/>
          </a:bodyPr>
          <a:lstStyle/>
          <a:p>
            <a:pPr marL="86360">
              <a:lnSpc>
                <a:spcPct val="100000"/>
              </a:lnSpc>
              <a:spcBef>
                <a:spcPts val="215"/>
              </a:spcBef>
            </a:pPr>
            <a:r>
              <a:rPr dirty="0" sz="3600" b="1">
                <a:solidFill>
                  <a:srgbClr val="990000"/>
                </a:solidFill>
                <a:latin typeface="Times New Roman"/>
                <a:cs typeface="Times New Roman"/>
              </a:rPr>
              <a:t>Fatty</a:t>
            </a:r>
            <a:r>
              <a:rPr dirty="0" sz="3600" spc="-200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3600" b="1">
                <a:solidFill>
                  <a:srgbClr val="990000"/>
                </a:solidFill>
                <a:latin typeface="Times New Roman"/>
                <a:cs typeface="Times New Roman"/>
              </a:rPr>
              <a:t>Acids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05200" y="4572000"/>
            <a:ext cx="4800600" cy="533400"/>
          </a:xfrm>
          <a:custGeom>
            <a:avLst/>
            <a:gdLst/>
            <a:ahLst/>
            <a:cxnLst/>
            <a:rect l="l" t="t" r="r" b="b"/>
            <a:pathLst>
              <a:path w="4800600" h="533400">
                <a:moveTo>
                  <a:pt x="0" y="88900"/>
                </a:moveTo>
                <a:lnTo>
                  <a:pt x="6979" y="54274"/>
                </a:lnTo>
                <a:lnTo>
                  <a:pt x="26019" y="26019"/>
                </a:lnTo>
                <a:lnTo>
                  <a:pt x="54274" y="6979"/>
                </a:lnTo>
                <a:lnTo>
                  <a:pt x="88900" y="0"/>
                </a:lnTo>
                <a:lnTo>
                  <a:pt x="4711700" y="0"/>
                </a:lnTo>
                <a:lnTo>
                  <a:pt x="4746325" y="6979"/>
                </a:lnTo>
                <a:lnTo>
                  <a:pt x="4774580" y="26019"/>
                </a:lnTo>
                <a:lnTo>
                  <a:pt x="4793620" y="54274"/>
                </a:lnTo>
                <a:lnTo>
                  <a:pt x="4800600" y="88900"/>
                </a:lnTo>
                <a:lnTo>
                  <a:pt x="4800600" y="444500"/>
                </a:lnTo>
                <a:lnTo>
                  <a:pt x="4793620" y="479125"/>
                </a:lnTo>
                <a:lnTo>
                  <a:pt x="4774580" y="507380"/>
                </a:lnTo>
                <a:lnTo>
                  <a:pt x="4746325" y="526420"/>
                </a:lnTo>
                <a:lnTo>
                  <a:pt x="4711700" y="533400"/>
                </a:lnTo>
                <a:lnTo>
                  <a:pt x="88900" y="533400"/>
                </a:lnTo>
                <a:lnTo>
                  <a:pt x="54274" y="526420"/>
                </a:lnTo>
                <a:lnTo>
                  <a:pt x="26019" y="507380"/>
                </a:lnTo>
                <a:lnTo>
                  <a:pt x="6979" y="479125"/>
                </a:lnTo>
                <a:lnTo>
                  <a:pt x="0" y="444500"/>
                </a:lnTo>
                <a:lnTo>
                  <a:pt x="0" y="88900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533400"/>
            <a:ext cx="7924800" cy="914400"/>
          </a:xfrm>
          <a:prstGeom prst="rect">
            <a:avLst/>
          </a:prstGeom>
          <a:solidFill>
            <a:srgbClr val="FFFF00"/>
          </a:solidFill>
          <a:ln w="9525">
            <a:solidFill>
              <a:srgbClr val="990000"/>
            </a:solidFill>
          </a:ln>
        </p:spPr>
        <p:txBody>
          <a:bodyPr wrap="square" lIns="0" tIns="36195" rIns="0" bIns="0" rtlCol="0" vert="horz">
            <a:spAutoFit/>
          </a:bodyPr>
          <a:lstStyle/>
          <a:p>
            <a:pPr marL="1840230">
              <a:lnSpc>
                <a:spcPct val="100000"/>
              </a:lnSpc>
              <a:spcBef>
                <a:spcPts val="285"/>
              </a:spcBef>
            </a:pPr>
            <a:r>
              <a:rPr dirty="0" sz="4000" spc="-15">
                <a:solidFill>
                  <a:srgbClr val="990000"/>
                </a:solidFill>
                <a:latin typeface="Impact"/>
                <a:cs typeface="Impact"/>
              </a:rPr>
              <a:t>E</a:t>
            </a:r>
            <a:r>
              <a:rPr dirty="0" sz="4000">
                <a:solidFill>
                  <a:srgbClr val="990000"/>
                </a:solidFill>
                <a:latin typeface="Impact"/>
                <a:cs typeface="Impact"/>
              </a:rPr>
              <a:t>s</a:t>
            </a:r>
            <a:r>
              <a:rPr dirty="0" sz="4000" spc="10">
                <a:solidFill>
                  <a:srgbClr val="990000"/>
                </a:solidFill>
                <a:latin typeface="Impact"/>
                <a:cs typeface="Impact"/>
              </a:rPr>
              <a:t>s</a:t>
            </a:r>
            <a:r>
              <a:rPr dirty="0" sz="4000">
                <a:solidFill>
                  <a:srgbClr val="990000"/>
                </a:solidFill>
                <a:latin typeface="Impact"/>
                <a:cs typeface="Impact"/>
              </a:rPr>
              <a:t>e</a:t>
            </a:r>
            <a:r>
              <a:rPr dirty="0" sz="4000" spc="-15">
                <a:solidFill>
                  <a:srgbClr val="990000"/>
                </a:solidFill>
                <a:latin typeface="Impact"/>
                <a:cs typeface="Impact"/>
              </a:rPr>
              <a:t>n</a:t>
            </a:r>
            <a:r>
              <a:rPr dirty="0" sz="4000">
                <a:solidFill>
                  <a:srgbClr val="990000"/>
                </a:solidFill>
                <a:latin typeface="Impact"/>
                <a:cs typeface="Impact"/>
              </a:rPr>
              <a:t>t</a:t>
            </a:r>
            <a:r>
              <a:rPr dirty="0" sz="4000" spc="-20">
                <a:solidFill>
                  <a:srgbClr val="990000"/>
                </a:solidFill>
                <a:latin typeface="Impact"/>
                <a:cs typeface="Impact"/>
              </a:rPr>
              <a:t>i</a:t>
            </a:r>
            <a:r>
              <a:rPr dirty="0" sz="4000">
                <a:solidFill>
                  <a:srgbClr val="990000"/>
                </a:solidFill>
                <a:latin typeface="Impact"/>
                <a:cs typeface="Impact"/>
              </a:rPr>
              <a:t>al</a:t>
            </a:r>
            <a:r>
              <a:rPr dirty="0" sz="4000" spc="10">
                <a:solidFill>
                  <a:srgbClr val="990000"/>
                </a:solidFill>
                <a:latin typeface="Impact"/>
                <a:cs typeface="Impact"/>
              </a:rPr>
              <a:t> </a:t>
            </a:r>
            <a:r>
              <a:rPr dirty="0" sz="4000" spc="-15">
                <a:solidFill>
                  <a:srgbClr val="990000"/>
                </a:solidFill>
                <a:latin typeface="Impact"/>
                <a:cs typeface="Impact"/>
              </a:rPr>
              <a:t>F</a:t>
            </a:r>
            <a:r>
              <a:rPr dirty="0" sz="4000">
                <a:solidFill>
                  <a:srgbClr val="990000"/>
                </a:solidFill>
                <a:latin typeface="Impact"/>
                <a:cs typeface="Impact"/>
              </a:rPr>
              <a:t>atty</a:t>
            </a:r>
            <a:r>
              <a:rPr dirty="0" sz="4000" spc="-35">
                <a:solidFill>
                  <a:srgbClr val="990000"/>
                </a:solidFill>
                <a:latin typeface="Impact"/>
                <a:cs typeface="Impact"/>
              </a:rPr>
              <a:t> </a:t>
            </a:r>
            <a:r>
              <a:rPr dirty="0" sz="4000">
                <a:solidFill>
                  <a:srgbClr val="990000"/>
                </a:solidFill>
                <a:latin typeface="Impact"/>
                <a:cs typeface="Impact"/>
              </a:rPr>
              <a:t>Acids</a:t>
            </a:r>
            <a:endParaRPr sz="4000">
              <a:latin typeface="Impact"/>
              <a:cs typeface="Impac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803272"/>
            <a:ext cx="7823200" cy="4325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81965" marR="5080" indent="-469265">
              <a:lnSpc>
                <a:spcPct val="100000"/>
              </a:lnSpc>
              <a:buClr>
                <a:srgbClr val="D24717"/>
              </a:buClr>
              <a:buSzPct val="85000"/>
              <a:buAutoNum type="arabicPeriod"/>
              <a:tabLst>
                <a:tab pos="756920" algn="l"/>
              </a:tabLst>
            </a:pPr>
            <a:r>
              <a:rPr dirty="0" sz="4000" spc="-70" b="1">
                <a:solidFill>
                  <a:srgbClr val="C00000"/>
                </a:solidFill>
                <a:latin typeface="Times New Roman"/>
                <a:cs typeface="Times New Roman"/>
              </a:rPr>
              <a:t>Lino</a:t>
            </a:r>
            <a:r>
              <a:rPr dirty="0" sz="4000" spc="-35" b="1">
                <a:solidFill>
                  <a:srgbClr val="C00000"/>
                </a:solidFill>
                <a:latin typeface="Times New Roman"/>
                <a:cs typeface="Times New Roman"/>
              </a:rPr>
              <a:t>l</a:t>
            </a:r>
            <a:r>
              <a:rPr dirty="0" sz="4000" spc="75" b="1">
                <a:solidFill>
                  <a:srgbClr val="C00000"/>
                </a:solidFill>
                <a:latin typeface="Times New Roman"/>
                <a:cs typeface="Times New Roman"/>
              </a:rPr>
              <a:t>ei</a:t>
            </a:r>
            <a:r>
              <a:rPr dirty="0" sz="4000" spc="100" b="1">
                <a:solidFill>
                  <a:srgbClr val="C00000"/>
                </a:solidFill>
                <a:latin typeface="Times New Roman"/>
                <a:cs typeface="Times New Roman"/>
              </a:rPr>
              <a:t>c</a:t>
            </a:r>
            <a:r>
              <a:rPr dirty="0" sz="4000" spc="-17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4000" spc="-180" b="1">
                <a:solidFill>
                  <a:srgbClr val="C00000"/>
                </a:solidFill>
                <a:latin typeface="Times New Roman"/>
                <a:cs typeface="Times New Roman"/>
              </a:rPr>
              <a:t>a</a:t>
            </a:r>
            <a:r>
              <a:rPr dirty="0" sz="4000" spc="70" b="1">
                <a:solidFill>
                  <a:srgbClr val="C00000"/>
                </a:solidFill>
                <a:latin typeface="Times New Roman"/>
                <a:cs typeface="Times New Roman"/>
              </a:rPr>
              <a:t>cid</a:t>
            </a:r>
            <a:r>
              <a:rPr dirty="0" sz="4000" spc="45" b="1">
                <a:solidFill>
                  <a:srgbClr val="C00000"/>
                </a:solidFill>
                <a:latin typeface="Times New Roman"/>
                <a:cs typeface="Times New Roman"/>
              </a:rPr>
              <a:t>,</a:t>
            </a:r>
            <a:r>
              <a:rPr dirty="0" sz="4000" spc="-29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4000" spc="-180" b="1">
                <a:solidFill>
                  <a:srgbClr val="C00000"/>
                </a:solidFill>
                <a:latin typeface="Times New Roman"/>
                <a:cs typeface="Times New Roman"/>
              </a:rPr>
              <a:t>1</a:t>
            </a:r>
            <a:r>
              <a:rPr dirty="0" sz="4000" spc="-180" b="1">
                <a:solidFill>
                  <a:srgbClr val="C00000"/>
                </a:solidFill>
                <a:latin typeface="Times New Roman"/>
                <a:cs typeface="Times New Roman"/>
              </a:rPr>
              <a:t>8</a:t>
            </a:r>
            <a:r>
              <a:rPr dirty="0" sz="4000" spc="-229" b="1">
                <a:solidFill>
                  <a:srgbClr val="C00000"/>
                </a:solidFill>
                <a:latin typeface="Times New Roman"/>
                <a:cs typeface="Times New Roman"/>
              </a:rPr>
              <a:t>:2</a:t>
            </a:r>
            <a:r>
              <a:rPr dirty="0" sz="4000" spc="-5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4000" spc="-10">
                <a:latin typeface="PMingLiU"/>
                <a:cs typeface="PMingLiU"/>
              </a:rPr>
              <a:t>(the</a:t>
            </a:r>
            <a:r>
              <a:rPr dirty="0" sz="4000" spc="-180">
                <a:latin typeface="PMingLiU"/>
                <a:cs typeface="PMingLiU"/>
              </a:rPr>
              <a:t> </a:t>
            </a:r>
            <a:r>
              <a:rPr dirty="0" sz="4000" spc="-60">
                <a:latin typeface="PMingLiU"/>
                <a:cs typeface="PMingLiU"/>
              </a:rPr>
              <a:t>p</a:t>
            </a:r>
            <a:r>
              <a:rPr dirty="0" sz="4000" spc="60">
                <a:latin typeface="PMingLiU"/>
                <a:cs typeface="PMingLiU"/>
              </a:rPr>
              <a:t>r</a:t>
            </a:r>
            <a:r>
              <a:rPr dirty="0" sz="4000" spc="-70">
                <a:latin typeface="PMingLiU"/>
                <a:cs typeface="PMingLiU"/>
              </a:rPr>
              <a:t>ec</a:t>
            </a:r>
            <a:r>
              <a:rPr dirty="0" sz="4000" spc="-100">
                <a:latin typeface="PMingLiU"/>
                <a:cs typeface="PMingLiU"/>
              </a:rPr>
              <a:t>u</a:t>
            </a:r>
            <a:r>
              <a:rPr dirty="0" sz="4000" spc="180">
                <a:latin typeface="PMingLiU"/>
                <a:cs typeface="PMingLiU"/>
              </a:rPr>
              <a:t>r</a:t>
            </a:r>
            <a:r>
              <a:rPr dirty="0" sz="4000" spc="-110">
                <a:latin typeface="PMingLiU"/>
                <a:cs typeface="PMingLiU"/>
              </a:rPr>
              <a:t>s</a:t>
            </a:r>
            <a:r>
              <a:rPr dirty="0" sz="4000" spc="-160">
                <a:latin typeface="PMingLiU"/>
                <a:cs typeface="PMingLiU"/>
              </a:rPr>
              <a:t>o</a:t>
            </a:r>
            <a:r>
              <a:rPr dirty="0" sz="4000" spc="125">
                <a:latin typeface="PMingLiU"/>
                <a:cs typeface="PMingLiU"/>
              </a:rPr>
              <a:t>r</a:t>
            </a:r>
            <a:r>
              <a:rPr dirty="0" sz="4000" spc="-65">
                <a:latin typeface="PMingLiU"/>
                <a:cs typeface="PMingLiU"/>
              </a:rPr>
              <a:t> </a:t>
            </a:r>
            <a:r>
              <a:rPr dirty="0" sz="4000" spc="-60">
                <a:latin typeface="PMingLiU"/>
                <a:cs typeface="PMingLiU"/>
              </a:rPr>
              <a:t>o</a:t>
            </a:r>
            <a:r>
              <a:rPr dirty="0" sz="4000" spc="-215">
                <a:latin typeface="PMingLiU"/>
                <a:cs typeface="PMingLiU"/>
              </a:rPr>
              <a:t>f</a:t>
            </a:r>
            <a:r>
              <a:rPr dirty="0" sz="4000" spc="-175">
                <a:latin typeface="PMingLiU"/>
                <a:cs typeface="PMingLiU"/>
              </a:rPr>
              <a:t> </a:t>
            </a:r>
            <a:r>
              <a:rPr dirty="0" sz="4000" spc="-105">
                <a:latin typeface="PMingLiU"/>
                <a:cs typeface="PMingLiU"/>
              </a:rPr>
              <a:t>ara</a:t>
            </a:r>
            <a:r>
              <a:rPr dirty="0" sz="4000" spc="-65">
                <a:latin typeface="PMingLiU"/>
                <a:cs typeface="PMingLiU"/>
              </a:rPr>
              <a:t>c</a:t>
            </a:r>
            <a:r>
              <a:rPr dirty="0" sz="4000" spc="-90">
                <a:latin typeface="PMingLiU"/>
                <a:cs typeface="PMingLiU"/>
              </a:rPr>
              <a:t>hi</a:t>
            </a:r>
            <a:r>
              <a:rPr dirty="0" sz="4000" spc="-140">
                <a:latin typeface="PMingLiU"/>
                <a:cs typeface="PMingLiU"/>
              </a:rPr>
              <a:t>d</a:t>
            </a:r>
            <a:r>
              <a:rPr dirty="0" sz="4000" spc="-60">
                <a:latin typeface="PMingLiU"/>
                <a:cs typeface="PMingLiU"/>
              </a:rPr>
              <a:t>o</a:t>
            </a:r>
            <a:r>
              <a:rPr dirty="0" sz="4000" spc="-60">
                <a:latin typeface="PMingLiU"/>
                <a:cs typeface="PMingLiU"/>
              </a:rPr>
              <a:t>n</a:t>
            </a:r>
            <a:r>
              <a:rPr dirty="0" sz="4000" spc="-130">
                <a:latin typeface="PMingLiU"/>
                <a:cs typeface="PMingLiU"/>
              </a:rPr>
              <a:t>ic</a:t>
            </a:r>
            <a:r>
              <a:rPr dirty="0" sz="4000" spc="-85">
                <a:latin typeface="PMingLiU"/>
                <a:cs typeface="PMingLiU"/>
              </a:rPr>
              <a:t> </a:t>
            </a:r>
            <a:r>
              <a:rPr dirty="0" sz="4000" spc="-180">
                <a:latin typeface="PMingLiU"/>
                <a:cs typeface="PMingLiU"/>
              </a:rPr>
              <a:t>ac</a:t>
            </a:r>
            <a:r>
              <a:rPr dirty="0" sz="4000" spc="-125">
                <a:latin typeface="PMingLiU"/>
                <a:cs typeface="PMingLiU"/>
              </a:rPr>
              <a:t>i</a:t>
            </a:r>
            <a:r>
              <a:rPr dirty="0" sz="4000" spc="-60">
                <a:latin typeface="PMingLiU"/>
                <a:cs typeface="PMingLiU"/>
              </a:rPr>
              <a:t>d</a:t>
            </a:r>
            <a:r>
              <a:rPr dirty="0" sz="4000">
                <a:latin typeface="PMingLiU"/>
                <a:cs typeface="PMingLiU"/>
              </a:rPr>
              <a:t>)</a:t>
            </a:r>
            <a:endParaRPr sz="4000">
              <a:latin typeface="PMingLiU"/>
              <a:cs typeface="PMingLiU"/>
            </a:endParaRPr>
          </a:p>
          <a:p>
            <a:pPr marL="756285" indent="-743585">
              <a:lnSpc>
                <a:spcPct val="100000"/>
              </a:lnSpc>
              <a:buClr>
                <a:srgbClr val="D24717"/>
              </a:buClr>
              <a:buSzPct val="85000"/>
              <a:buAutoNum type="arabicPeriod"/>
              <a:tabLst>
                <a:tab pos="756920" algn="l"/>
              </a:tabLst>
            </a:pPr>
            <a:r>
              <a:rPr dirty="0" sz="4000" spc="-95" b="1">
                <a:solidFill>
                  <a:srgbClr val="C00000"/>
                </a:solidFill>
                <a:latin typeface="Times New Roman"/>
                <a:cs typeface="Times New Roman"/>
              </a:rPr>
              <a:t>Lin</a:t>
            </a:r>
            <a:r>
              <a:rPr dirty="0" sz="4000" spc="-90" b="1">
                <a:solidFill>
                  <a:srgbClr val="C00000"/>
                </a:solidFill>
                <a:latin typeface="Times New Roman"/>
                <a:cs typeface="Times New Roman"/>
              </a:rPr>
              <a:t>o</a:t>
            </a:r>
            <a:r>
              <a:rPr dirty="0" sz="4000" spc="70" b="1">
                <a:solidFill>
                  <a:srgbClr val="C00000"/>
                </a:solidFill>
                <a:latin typeface="Times New Roman"/>
                <a:cs typeface="Times New Roman"/>
              </a:rPr>
              <a:t>lenic</a:t>
            </a:r>
            <a:r>
              <a:rPr dirty="0" sz="4000" spc="-15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4000" spc="-35" b="1">
                <a:solidFill>
                  <a:srgbClr val="C00000"/>
                </a:solidFill>
                <a:latin typeface="Times New Roman"/>
                <a:cs typeface="Times New Roman"/>
              </a:rPr>
              <a:t>a</a:t>
            </a:r>
            <a:r>
              <a:rPr dirty="0" sz="4000" spc="-55" b="1">
                <a:solidFill>
                  <a:srgbClr val="C00000"/>
                </a:solidFill>
                <a:latin typeface="Times New Roman"/>
                <a:cs typeface="Times New Roman"/>
              </a:rPr>
              <a:t>c</a:t>
            </a:r>
            <a:r>
              <a:rPr dirty="0" sz="4000" spc="40" b="1">
                <a:solidFill>
                  <a:srgbClr val="C00000"/>
                </a:solidFill>
                <a:latin typeface="Times New Roman"/>
                <a:cs typeface="Times New Roman"/>
              </a:rPr>
              <a:t>i</a:t>
            </a:r>
            <a:r>
              <a:rPr dirty="0" sz="4000" spc="90" b="1">
                <a:solidFill>
                  <a:srgbClr val="C00000"/>
                </a:solidFill>
                <a:latin typeface="Times New Roman"/>
                <a:cs typeface="Times New Roman"/>
              </a:rPr>
              <a:t>d</a:t>
            </a:r>
            <a:r>
              <a:rPr dirty="0" sz="4000" spc="40" b="1">
                <a:solidFill>
                  <a:srgbClr val="C00000"/>
                </a:solidFill>
                <a:latin typeface="Times New Roman"/>
                <a:cs typeface="Times New Roman"/>
              </a:rPr>
              <a:t>,</a:t>
            </a:r>
            <a:r>
              <a:rPr dirty="0" sz="4000" spc="-29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4000" spc="-165" b="1">
                <a:solidFill>
                  <a:srgbClr val="C00000"/>
                </a:solidFill>
                <a:latin typeface="Times New Roman"/>
                <a:cs typeface="Times New Roman"/>
              </a:rPr>
              <a:t>1</a:t>
            </a:r>
            <a:r>
              <a:rPr dirty="0" sz="4000" spc="-190" b="1">
                <a:solidFill>
                  <a:srgbClr val="C00000"/>
                </a:solidFill>
                <a:latin typeface="Times New Roman"/>
                <a:cs typeface="Times New Roman"/>
              </a:rPr>
              <a:t>8</a:t>
            </a:r>
            <a:r>
              <a:rPr dirty="0" sz="4000" spc="-229" b="1">
                <a:solidFill>
                  <a:srgbClr val="C00000"/>
                </a:solidFill>
                <a:latin typeface="Times New Roman"/>
                <a:cs typeface="Times New Roman"/>
              </a:rPr>
              <a:t>:3</a:t>
            </a:r>
            <a:endParaRPr sz="4000">
              <a:latin typeface="Times New Roman"/>
              <a:cs typeface="Times New Roman"/>
            </a:endParaRPr>
          </a:p>
          <a:p>
            <a:pPr marL="481965" marR="832485" indent="-469900">
              <a:lnSpc>
                <a:spcPct val="100000"/>
              </a:lnSpc>
            </a:pPr>
            <a:r>
              <a:rPr dirty="0" sz="3400" spc="100">
                <a:solidFill>
                  <a:srgbClr val="D24717"/>
                </a:solidFill>
                <a:latin typeface="PMingLiU"/>
                <a:cs typeface="PMingLiU"/>
              </a:rPr>
              <a:t>3</a:t>
            </a:r>
            <a:r>
              <a:rPr dirty="0" sz="3400" spc="50">
                <a:solidFill>
                  <a:srgbClr val="D24717"/>
                </a:solidFill>
                <a:latin typeface="PMingLiU"/>
                <a:cs typeface="PMingLiU"/>
              </a:rPr>
              <a:t>.</a:t>
            </a:r>
            <a:r>
              <a:rPr dirty="0" sz="3400" spc="254">
                <a:solidFill>
                  <a:srgbClr val="D24717"/>
                </a:solidFill>
                <a:latin typeface="PMingLiU"/>
                <a:cs typeface="PMingLiU"/>
              </a:rPr>
              <a:t> </a:t>
            </a:r>
            <a:r>
              <a:rPr dirty="0" sz="4000" spc="-70">
                <a:latin typeface="PMingLiU"/>
                <a:cs typeface="PMingLiU"/>
              </a:rPr>
              <a:t>The</a:t>
            </a:r>
            <a:r>
              <a:rPr dirty="0" sz="4000" spc="-150">
                <a:latin typeface="PMingLiU"/>
                <a:cs typeface="PMingLiU"/>
              </a:rPr>
              <a:t> </a:t>
            </a:r>
            <a:r>
              <a:rPr dirty="0" sz="4000" spc="50">
                <a:latin typeface="PMingLiU"/>
                <a:cs typeface="PMingLiU"/>
              </a:rPr>
              <a:t>p</a:t>
            </a:r>
            <a:r>
              <a:rPr dirty="0" sz="4000" spc="-45">
                <a:latin typeface="PMingLiU"/>
                <a:cs typeface="PMingLiU"/>
              </a:rPr>
              <a:t>r</a:t>
            </a:r>
            <a:r>
              <a:rPr dirty="0" sz="4000" spc="-70">
                <a:latin typeface="PMingLiU"/>
                <a:cs typeface="PMingLiU"/>
              </a:rPr>
              <a:t>ec</a:t>
            </a:r>
            <a:r>
              <a:rPr dirty="0" sz="4000" spc="-95">
                <a:latin typeface="PMingLiU"/>
                <a:cs typeface="PMingLiU"/>
              </a:rPr>
              <a:t>u</a:t>
            </a:r>
            <a:r>
              <a:rPr dirty="0" sz="4000" spc="180">
                <a:latin typeface="PMingLiU"/>
                <a:cs typeface="PMingLiU"/>
              </a:rPr>
              <a:t>r</a:t>
            </a:r>
            <a:r>
              <a:rPr dirty="0" sz="4000" spc="-110">
                <a:latin typeface="PMingLiU"/>
                <a:cs typeface="PMingLiU"/>
              </a:rPr>
              <a:t>s</a:t>
            </a:r>
            <a:r>
              <a:rPr dirty="0" sz="4000" spc="-165">
                <a:latin typeface="PMingLiU"/>
                <a:cs typeface="PMingLiU"/>
              </a:rPr>
              <a:t>o</a:t>
            </a:r>
            <a:r>
              <a:rPr dirty="0" sz="4000" spc="125">
                <a:latin typeface="PMingLiU"/>
                <a:cs typeface="PMingLiU"/>
              </a:rPr>
              <a:t>r</a:t>
            </a:r>
            <a:r>
              <a:rPr dirty="0" sz="4000" spc="-75">
                <a:latin typeface="PMingLiU"/>
                <a:cs typeface="PMingLiU"/>
              </a:rPr>
              <a:t> </a:t>
            </a:r>
            <a:r>
              <a:rPr dirty="0" sz="4000" spc="-130">
                <a:latin typeface="PMingLiU"/>
                <a:cs typeface="PMingLiU"/>
              </a:rPr>
              <a:t>of</a:t>
            </a:r>
            <a:r>
              <a:rPr dirty="0" sz="4000" spc="-160">
                <a:latin typeface="PMingLiU"/>
                <a:cs typeface="PMingLiU"/>
              </a:rPr>
              <a:t> </a:t>
            </a:r>
            <a:r>
              <a:rPr dirty="0" sz="4000" spc="50">
                <a:latin typeface="PMingLiU"/>
                <a:cs typeface="PMingLiU"/>
              </a:rPr>
              <a:t>p</a:t>
            </a:r>
            <a:r>
              <a:rPr dirty="0" sz="4000" spc="-35">
                <a:latin typeface="PMingLiU"/>
                <a:cs typeface="PMingLiU"/>
              </a:rPr>
              <a:t>r</a:t>
            </a:r>
            <a:r>
              <a:rPr dirty="0" sz="4000" spc="-145">
                <a:latin typeface="PMingLiU"/>
                <a:cs typeface="PMingLiU"/>
              </a:rPr>
              <a:t>o</a:t>
            </a:r>
            <a:r>
              <a:rPr dirty="0" sz="4000" spc="-130">
                <a:latin typeface="PMingLiU"/>
                <a:cs typeface="PMingLiU"/>
              </a:rPr>
              <a:t>s</a:t>
            </a:r>
            <a:r>
              <a:rPr dirty="0" sz="4000" spc="-85">
                <a:latin typeface="PMingLiU"/>
                <a:cs typeface="PMingLiU"/>
              </a:rPr>
              <a:t>ta</a:t>
            </a:r>
            <a:r>
              <a:rPr dirty="0" sz="4000" spc="-110">
                <a:latin typeface="PMingLiU"/>
                <a:cs typeface="PMingLiU"/>
              </a:rPr>
              <a:t>g</a:t>
            </a:r>
            <a:r>
              <a:rPr dirty="0" sz="4000" spc="-105">
                <a:latin typeface="PMingLiU"/>
                <a:cs typeface="PMingLiU"/>
              </a:rPr>
              <a:t>la</a:t>
            </a:r>
            <a:r>
              <a:rPr dirty="0" sz="4000" spc="-150">
                <a:latin typeface="PMingLiU"/>
                <a:cs typeface="PMingLiU"/>
              </a:rPr>
              <a:t>n</a:t>
            </a:r>
            <a:r>
              <a:rPr dirty="0" sz="4000" spc="-110">
                <a:latin typeface="PMingLiU"/>
                <a:cs typeface="PMingLiU"/>
              </a:rPr>
              <a:t>d</a:t>
            </a:r>
            <a:r>
              <a:rPr dirty="0" sz="4000" spc="-85">
                <a:latin typeface="PMingLiU"/>
                <a:cs typeface="PMingLiU"/>
              </a:rPr>
              <a:t>i</a:t>
            </a:r>
            <a:r>
              <a:rPr dirty="0" sz="4000" spc="-145">
                <a:latin typeface="PMingLiU"/>
                <a:cs typeface="PMingLiU"/>
              </a:rPr>
              <a:t>n</a:t>
            </a:r>
            <a:r>
              <a:rPr dirty="0" sz="4000" spc="-130">
                <a:latin typeface="PMingLiU"/>
                <a:cs typeface="PMingLiU"/>
              </a:rPr>
              <a:t>s</a:t>
            </a:r>
            <a:r>
              <a:rPr dirty="0" sz="4000" spc="229">
                <a:latin typeface="PMingLiU"/>
                <a:cs typeface="PMingLiU"/>
              </a:rPr>
              <a:t>,</a:t>
            </a:r>
            <a:r>
              <a:rPr dirty="0" sz="4000" spc="250">
                <a:latin typeface="PMingLiU"/>
                <a:cs typeface="PMingLiU"/>
              </a:rPr>
              <a:t> </a:t>
            </a:r>
            <a:r>
              <a:rPr dirty="0" sz="4000" spc="-185" b="1">
                <a:solidFill>
                  <a:srgbClr val="C00000"/>
                </a:solidFill>
                <a:latin typeface="Times New Roman"/>
                <a:cs typeface="Times New Roman"/>
              </a:rPr>
              <a:t>Ar</a:t>
            </a:r>
            <a:r>
              <a:rPr dirty="0" sz="4000" spc="-180" b="1">
                <a:solidFill>
                  <a:srgbClr val="C00000"/>
                </a:solidFill>
                <a:latin typeface="Times New Roman"/>
                <a:cs typeface="Times New Roman"/>
              </a:rPr>
              <a:t>a</a:t>
            </a:r>
            <a:r>
              <a:rPr dirty="0" sz="4000" spc="80" b="1">
                <a:solidFill>
                  <a:srgbClr val="C00000"/>
                </a:solidFill>
                <a:latin typeface="Times New Roman"/>
                <a:cs typeface="Times New Roman"/>
              </a:rPr>
              <a:t>chid</a:t>
            </a:r>
            <a:r>
              <a:rPr dirty="0" sz="4000" spc="100" b="1">
                <a:solidFill>
                  <a:srgbClr val="C00000"/>
                </a:solidFill>
                <a:latin typeface="Times New Roman"/>
                <a:cs typeface="Times New Roman"/>
              </a:rPr>
              <a:t>o</a:t>
            </a:r>
            <a:r>
              <a:rPr dirty="0" sz="4000" spc="65" b="1">
                <a:solidFill>
                  <a:srgbClr val="C00000"/>
                </a:solidFill>
                <a:latin typeface="Times New Roman"/>
                <a:cs typeface="Times New Roman"/>
              </a:rPr>
              <a:t>nic</a:t>
            </a:r>
            <a:r>
              <a:rPr dirty="0" sz="4000" spc="-15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4000" spc="-35" b="1">
                <a:solidFill>
                  <a:srgbClr val="C00000"/>
                </a:solidFill>
                <a:latin typeface="Times New Roman"/>
                <a:cs typeface="Times New Roman"/>
              </a:rPr>
              <a:t>a</a:t>
            </a:r>
            <a:r>
              <a:rPr dirty="0" sz="4000" spc="-55" b="1">
                <a:solidFill>
                  <a:srgbClr val="C00000"/>
                </a:solidFill>
                <a:latin typeface="Times New Roman"/>
                <a:cs typeface="Times New Roman"/>
              </a:rPr>
              <a:t>c</a:t>
            </a:r>
            <a:r>
              <a:rPr dirty="0" sz="4000" spc="65" b="1">
                <a:solidFill>
                  <a:srgbClr val="C00000"/>
                </a:solidFill>
                <a:latin typeface="Times New Roman"/>
                <a:cs typeface="Times New Roman"/>
              </a:rPr>
              <a:t>id</a:t>
            </a:r>
            <a:r>
              <a:rPr dirty="0" sz="4000" spc="-10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4000" spc="-165" b="1">
                <a:solidFill>
                  <a:srgbClr val="C00000"/>
                </a:solidFill>
                <a:latin typeface="Times New Roman"/>
                <a:cs typeface="Times New Roman"/>
              </a:rPr>
              <a:t>2</a:t>
            </a:r>
            <a:r>
              <a:rPr dirty="0" sz="4000" spc="-190" b="1">
                <a:solidFill>
                  <a:srgbClr val="C00000"/>
                </a:solidFill>
                <a:latin typeface="Times New Roman"/>
                <a:cs typeface="Times New Roman"/>
              </a:rPr>
              <a:t>0</a:t>
            </a:r>
            <a:r>
              <a:rPr dirty="0" sz="4000" spc="-185" b="1">
                <a:solidFill>
                  <a:srgbClr val="C00000"/>
                </a:solidFill>
                <a:latin typeface="Times New Roman"/>
                <a:cs typeface="Times New Roman"/>
              </a:rPr>
              <a:t>:</a:t>
            </a:r>
            <a:r>
              <a:rPr dirty="0" sz="4000" spc="-290" b="1">
                <a:solidFill>
                  <a:srgbClr val="C00000"/>
                </a:solidFill>
                <a:latin typeface="Times New Roman"/>
                <a:cs typeface="Times New Roman"/>
              </a:rPr>
              <a:t>4</a:t>
            </a:r>
            <a:r>
              <a:rPr dirty="0" sz="4000" spc="229">
                <a:latin typeface="PMingLiU"/>
                <a:cs typeface="PMingLiU"/>
              </a:rPr>
              <a:t>,</a:t>
            </a:r>
            <a:r>
              <a:rPr dirty="0" sz="4000" spc="-275">
                <a:latin typeface="PMingLiU"/>
                <a:cs typeface="PMingLiU"/>
              </a:rPr>
              <a:t> </a:t>
            </a:r>
            <a:r>
              <a:rPr dirty="0" sz="4000" spc="-170">
                <a:latin typeface="PMingLiU"/>
                <a:cs typeface="PMingLiU"/>
              </a:rPr>
              <a:t>is</a:t>
            </a:r>
            <a:r>
              <a:rPr dirty="0" sz="4000" spc="-165">
                <a:latin typeface="PMingLiU"/>
                <a:cs typeface="PMingLiU"/>
              </a:rPr>
              <a:t> </a:t>
            </a:r>
            <a:r>
              <a:rPr dirty="0" sz="4000" spc="-140">
                <a:latin typeface="PMingLiU"/>
                <a:cs typeface="PMingLiU"/>
              </a:rPr>
              <a:t>also</a:t>
            </a:r>
            <a:r>
              <a:rPr dirty="0" sz="4000" spc="-100">
                <a:latin typeface="PMingLiU"/>
                <a:cs typeface="PMingLiU"/>
              </a:rPr>
              <a:t> </a:t>
            </a:r>
            <a:r>
              <a:rPr dirty="0" sz="4000" spc="-80">
                <a:latin typeface="PMingLiU"/>
                <a:cs typeface="PMingLiU"/>
              </a:rPr>
              <a:t>c</a:t>
            </a:r>
            <a:r>
              <a:rPr dirty="0" sz="4000" spc="-110">
                <a:latin typeface="PMingLiU"/>
                <a:cs typeface="PMingLiU"/>
              </a:rPr>
              <a:t>o</a:t>
            </a:r>
            <a:r>
              <a:rPr dirty="0" sz="4000" spc="-60">
                <a:latin typeface="PMingLiU"/>
                <a:cs typeface="PMingLiU"/>
              </a:rPr>
              <a:t>n</a:t>
            </a:r>
            <a:r>
              <a:rPr dirty="0" sz="4000" spc="-195">
                <a:latin typeface="PMingLiU"/>
                <a:cs typeface="PMingLiU"/>
              </a:rPr>
              <a:t>s</a:t>
            </a:r>
            <a:r>
              <a:rPr dirty="0" sz="4000" spc="-155">
                <a:latin typeface="PMingLiU"/>
                <a:cs typeface="PMingLiU"/>
              </a:rPr>
              <a:t>i</a:t>
            </a:r>
            <a:r>
              <a:rPr dirty="0" sz="4000" spc="-60">
                <a:latin typeface="PMingLiU"/>
                <a:cs typeface="PMingLiU"/>
              </a:rPr>
              <a:t>d</a:t>
            </a:r>
            <a:r>
              <a:rPr dirty="0" sz="4000" spc="50">
                <a:latin typeface="PMingLiU"/>
                <a:cs typeface="PMingLiU"/>
              </a:rPr>
              <a:t>e</a:t>
            </a:r>
            <a:r>
              <a:rPr dirty="0" sz="4000" spc="-25">
                <a:latin typeface="PMingLiU"/>
                <a:cs typeface="PMingLiU"/>
              </a:rPr>
              <a:t>r</a:t>
            </a:r>
            <a:r>
              <a:rPr dirty="0" sz="4000" spc="-45">
                <a:latin typeface="PMingLiU"/>
                <a:cs typeface="PMingLiU"/>
              </a:rPr>
              <a:t>ed</a:t>
            </a:r>
            <a:r>
              <a:rPr dirty="0" sz="4000" spc="-90">
                <a:latin typeface="PMingLiU"/>
                <a:cs typeface="PMingLiU"/>
              </a:rPr>
              <a:t> </a:t>
            </a:r>
            <a:r>
              <a:rPr dirty="0" sz="4000" b="1">
                <a:solidFill>
                  <a:srgbClr val="C00000"/>
                </a:solidFill>
                <a:latin typeface="Times New Roman"/>
                <a:cs typeface="Times New Roman"/>
              </a:rPr>
              <a:t>ess</a:t>
            </a:r>
            <a:r>
              <a:rPr dirty="0" sz="4000" spc="-15" b="1">
                <a:solidFill>
                  <a:srgbClr val="C00000"/>
                </a:solidFill>
                <a:latin typeface="Times New Roman"/>
                <a:cs typeface="Times New Roman"/>
              </a:rPr>
              <a:t>e</a:t>
            </a:r>
            <a:r>
              <a:rPr dirty="0" sz="4000" spc="50" b="1">
                <a:solidFill>
                  <a:srgbClr val="C00000"/>
                </a:solidFill>
                <a:latin typeface="Times New Roman"/>
                <a:cs typeface="Times New Roman"/>
              </a:rPr>
              <a:t>n</a:t>
            </a:r>
            <a:r>
              <a:rPr dirty="0" sz="4000" spc="15" b="1">
                <a:solidFill>
                  <a:srgbClr val="C00000"/>
                </a:solidFill>
                <a:latin typeface="Times New Roman"/>
                <a:cs typeface="Times New Roman"/>
              </a:rPr>
              <a:t>t</a:t>
            </a:r>
            <a:r>
              <a:rPr dirty="0" sz="4000" spc="-15" b="1">
                <a:solidFill>
                  <a:srgbClr val="C00000"/>
                </a:solidFill>
                <a:latin typeface="Times New Roman"/>
                <a:cs typeface="Times New Roman"/>
              </a:rPr>
              <a:t>ial</a:t>
            </a:r>
            <a:r>
              <a:rPr dirty="0" sz="4000" spc="-114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4000" spc="-20" b="1">
                <a:solidFill>
                  <a:srgbClr val="C00000"/>
                </a:solidFill>
                <a:latin typeface="Times New Roman"/>
                <a:cs typeface="Times New Roman"/>
              </a:rPr>
              <a:t>f</a:t>
            </a:r>
            <a:r>
              <a:rPr dirty="0" sz="4000" spc="-229" b="1">
                <a:solidFill>
                  <a:srgbClr val="C00000"/>
                </a:solidFill>
                <a:latin typeface="Times New Roman"/>
                <a:cs typeface="Times New Roman"/>
              </a:rPr>
              <a:t>a</a:t>
            </a:r>
            <a:r>
              <a:rPr dirty="0" sz="4000" spc="40" b="1">
                <a:solidFill>
                  <a:srgbClr val="C00000"/>
                </a:solidFill>
                <a:latin typeface="Times New Roman"/>
                <a:cs typeface="Times New Roman"/>
              </a:rPr>
              <a:t>t</a:t>
            </a:r>
            <a:r>
              <a:rPr dirty="0" sz="4000" spc="20" b="1">
                <a:solidFill>
                  <a:srgbClr val="C00000"/>
                </a:solidFill>
                <a:latin typeface="Times New Roman"/>
                <a:cs typeface="Times New Roman"/>
              </a:rPr>
              <a:t>t</a:t>
            </a:r>
            <a:r>
              <a:rPr dirty="0" sz="4000" spc="5" b="1">
                <a:solidFill>
                  <a:srgbClr val="C00000"/>
                </a:solidFill>
                <a:latin typeface="Times New Roman"/>
                <a:cs typeface="Times New Roman"/>
              </a:rPr>
              <a:t>y</a:t>
            </a:r>
            <a:r>
              <a:rPr dirty="0" sz="4000" spc="-6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4000" spc="-180" b="1">
                <a:solidFill>
                  <a:srgbClr val="C00000"/>
                </a:solidFill>
                <a:latin typeface="Times New Roman"/>
                <a:cs typeface="Times New Roman"/>
              </a:rPr>
              <a:t>a</a:t>
            </a:r>
            <a:r>
              <a:rPr dirty="0" sz="4000" spc="60" b="1">
                <a:solidFill>
                  <a:srgbClr val="C00000"/>
                </a:solidFill>
                <a:latin typeface="Times New Roman"/>
                <a:cs typeface="Times New Roman"/>
              </a:rPr>
              <a:t>ci</a:t>
            </a:r>
            <a:r>
              <a:rPr dirty="0" sz="4000" spc="100" b="1">
                <a:solidFill>
                  <a:srgbClr val="C00000"/>
                </a:solidFill>
                <a:latin typeface="Times New Roman"/>
                <a:cs typeface="Times New Roman"/>
              </a:rPr>
              <a:t>d</a:t>
            </a:r>
            <a:r>
              <a:rPr dirty="0" sz="4000" spc="-9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4000" spc="-10" b="1" u="heavy">
                <a:latin typeface="Times New Roman"/>
                <a:cs typeface="Times New Roman"/>
              </a:rPr>
              <a:t>if</a:t>
            </a:r>
            <a:r>
              <a:rPr dirty="0" sz="4000" spc="-10" b="1">
                <a:latin typeface="Times New Roman"/>
                <a:cs typeface="Times New Roman"/>
              </a:rPr>
              <a:t> </a:t>
            </a:r>
            <a:r>
              <a:rPr dirty="0" sz="4000" spc="-75">
                <a:latin typeface="PMingLiU"/>
                <a:cs typeface="PMingLiU"/>
              </a:rPr>
              <a:t>li</a:t>
            </a:r>
            <a:r>
              <a:rPr dirty="0" sz="4000" spc="-140">
                <a:latin typeface="PMingLiU"/>
                <a:cs typeface="PMingLiU"/>
              </a:rPr>
              <a:t>n</a:t>
            </a:r>
            <a:r>
              <a:rPr dirty="0" sz="4000" spc="-60">
                <a:latin typeface="PMingLiU"/>
                <a:cs typeface="PMingLiU"/>
              </a:rPr>
              <a:t>o</a:t>
            </a:r>
            <a:r>
              <a:rPr dirty="0" sz="4000" spc="-95">
                <a:latin typeface="PMingLiU"/>
                <a:cs typeface="PMingLiU"/>
              </a:rPr>
              <a:t>lei</a:t>
            </a:r>
            <a:r>
              <a:rPr dirty="0" sz="4000" spc="-114">
                <a:latin typeface="PMingLiU"/>
                <a:cs typeface="PMingLiU"/>
              </a:rPr>
              <a:t>c</a:t>
            </a:r>
            <a:r>
              <a:rPr dirty="0" sz="4000" spc="-114">
                <a:latin typeface="PMingLiU"/>
                <a:cs typeface="PMingLiU"/>
              </a:rPr>
              <a:t> </a:t>
            </a:r>
            <a:r>
              <a:rPr dirty="0" sz="4000" spc="-180">
                <a:latin typeface="PMingLiU"/>
                <a:cs typeface="PMingLiU"/>
              </a:rPr>
              <a:t>ac</a:t>
            </a:r>
            <a:r>
              <a:rPr dirty="0" sz="4000" spc="-125">
                <a:latin typeface="PMingLiU"/>
                <a:cs typeface="PMingLiU"/>
              </a:rPr>
              <a:t>i</a:t>
            </a:r>
            <a:r>
              <a:rPr dirty="0" sz="4000" spc="-45">
                <a:latin typeface="PMingLiU"/>
                <a:cs typeface="PMingLiU"/>
              </a:rPr>
              <a:t>d</a:t>
            </a:r>
            <a:r>
              <a:rPr dirty="0" sz="4000" spc="-150">
                <a:latin typeface="PMingLiU"/>
                <a:cs typeface="PMingLiU"/>
              </a:rPr>
              <a:t> </a:t>
            </a:r>
            <a:r>
              <a:rPr dirty="0" sz="4000" spc="-170">
                <a:latin typeface="PMingLiU"/>
                <a:cs typeface="PMingLiU"/>
              </a:rPr>
              <a:t>is</a:t>
            </a:r>
            <a:r>
              <a:rPr dirty="0" sz="4000" spc="-160">
                <a:latin typeface="PMingLiU"/>
                <a:cs typeface="PMingLiU"/>
              </a:rPr>
              <a:t> </a:t>
            </a:r>
            <a:r>
              <a:rPr dirty="0" sz="4000" spc="-60">
                <a:latin typeface="PMingLiU"/>
                <a:cs typeface="PMingLiU"/>
              </a:rPr>
              <a:t>d</a:t>
            </a:r>
            <a:r>
              <a:rPr dirty="0" sz="4000" spc="-140">
                <a:latin typeface="PMingLiU"/>
                <a:cs typeface="PMingLiU"/>
              </a:rPr>
              <a:t>ef</a:t>
            </a:r>
            <a:r>
              <a:rPr dirty="0" sz="4000" spc="-114">
                <a:latin typeface="PMingLiU"/>
                <a:cs typeface="PMingLiU"/>
              </a:rPr>
              <a:t>i</a:t>
            </a:r>
            <a:r>
              <a:rPr dirty="0" sz="4000" spc="-155">
                <a:latin typeface="PMingLiU"/>
                <a:cs typeface="PMingLiU"/>
              </a:rPr>
              <a:t>c</a:t>
            </a:r>
            <a:r>
              <a:rPr dirty="0" sz="4000" spc="-120">
                <a:latin typeface="PMingLiU"/>
                <a:cs typeface="PMingLiU"/>
              </a:rPr>
              <a:t>i</a:t>
            </a:r>
            <a:r>
              <a:rPr dirty="0" sz="4000" spc="10">
                <a:latin typeface="PMingLiU"/>
                <a:cs typeface="PMingLiU"/>
              </a:rPr>
              <a:t>ent</a:t>
            </a:r>
            <a:r>
              <a:rPr dirty="0" sz="4000" spc="-145">
                <a:latin typeface="PMingLiU"/>
                <a:cs typeface="PMingLiU"/>
              </a:rPr>
              <a:t> </a:t>
            </a:r>
            <a:r>
              <a:rPr dirty="0" sz="4000" spc="-45">
                <a:latin typeface="PMingLiU"/>
                <a:cs typeface="PMingLiU"/>
              </a:rPr>
              <a:t>f</a:t>
            </a:r>
            <a:r>
              <a:rPr dirty="0" sz="4000" spc="-114">
                <a:latin typeface="PMingLiU"/>
                <a:cs typeface="PMingLiU"/>
              </a:rPr>
              <a:t>r</a:t>
            </a:r>
            <a:r>
              <a:rPr dirty="0" sz="4000" spc="-60">
                <a:latin typeface="PMingLiU"/>
                <a:cs typeface="PMingLiU"/>
              </a:rPr>
              <a:t>o</a:t>
            </a:r>
            <a:r>
              <a:rPr dirty="0" sz="4000" spc="-40">
                <a:latin typeface="PMingLiU"/>
                <a:cs typeface="PMingLiU"/>
              </a:rPr>
              <a:t>m</a:t>
            </a:r>
            <a:r>
              <a:rPr dirty="0" sz="4000" spc="-114">
                <a:latin typeface="PMingLiU"/>
                <a:cs typeface="PMingLiU"/>
              </a:rPr>
              <a:t> </a:t>
            </a:r>
            <a:r>
              <a:rPr dirty="0" sz="4000" spc="-60">
                <a:latin typeface="PMingLiU"/>
                <a:cs typeface="PMingLiU"/>
              </a:rPr>
              <a:t>d</a:t>
            </a:r>
            <a:r>
              <a:rPr dirty="0" sz="4000" spc="-15">
                <a:latin typeface="PMingLiU"/>
                <a:cs typeface="PMingLiU"/>
              </a:rPr>
              <a:t>iet</a:t>
            </a:r>
            <a:endParaRPr sz="400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prstGeom prst="rect"/>
          <a:solidFill>
            <a:srgbClr val="FFFF00"/>
          </a:solidFill>
          <a:ln w="9525">
            <a:solidFill>
              <a:srgbClr val="990000"/>
            </a:solidFill>
          </a:ln>
        </p:spPr>
        <p:txBody>
          <a:bodyPr wrap="square" lIns="0" tIns="257175" rIns="0" bIns="0" rtlCol="0" vert="horz">
            <a:spAutoFit/>
          </a:bodyPr>
          <a:lstStyle/>
          <a:p>
            <a:pPr marL="1944370">
              <a:lnSpc>
                <a:spcPct val="100000"/>
              </a:lnSpc>
              <a:spcBef>
                <a:spcPts val="2025"/>
              </a:spcBef>
            </a:pPr>
            <a:r>
              <a:rPr dirty="0" sz="4000" spc="5" b="0">
                <a:solidFill>
                  <a:srgbClr val="990000"/>
                </a:solidFill>
                <a:latin typeface="Impact"/>
                <a:cs typeface="Impact"/>
              </a:rPr>
              <a:t>P</a:t>
            </a:r>
            <a:r>
              <a:rPr dirty="0" sz="4000" spc="-20" b="0">
                <a:solidFill>
                  <a:srgbClr val="990000"/>
                </a:solidFill>
                <a:latin typeface="Impact"/>
                <a:cs typeface="Impact"/>
              </a:rPr>
              <a:t>l</a:t>
            </a:r>
            <a:r>
              <a:rPr dirty="0" sz="4000" spc="5" b="0">
                <a:solidFill>
                  <a:srgbClr val="990000"/>
                </a:solidFill>
                <a:latin typeface="Impact"/>
                <a:cs typeface="Impact"/>
              </a:rPr>
              <a:t>asma</a:t>
            </a:r>
            <a:r>
              <a:rPr dirty="0" sz="4000" b="0">
                <a:solidFill>
                  <a:srgbClr val="990000"/>
                </a:solidFill>
                <a:latin typeface="Impact"/>
                <a:cs typeface="Impact"/>
              </a:rPr>
              <a:t> </a:t>
            </a:r>
            <a:r>
              <a:rPr dirty="0" sz="4000" spc="-20" b="0">
                <a:solidFill>
                  <a:srgbClr val="990000"/>
                </a:solidFill>
                <a:latin typeface="Impact"/>
                <a:cs typeface="Impact"/>
              </a:rPr>
              <a:t>F</a:t>
            </a:r>
            <a:r>
              <a:rPr dirty="0" sz="4000" b="0">
                <a:solidFill>
                  <a:srgbClr val="990000"/>
                </a:solidFill>
                <a:latin typeface="Impact"/>
                <a:cs typeface="Impact"/>
              </a:rPr>
              <a:t>at</a:t>
            </a:r>
            <a:r>
              <a:rPr dirty="0" sz="4000" spc="65" b="0">
                <a:solidFill>
                  <a:srgbClr val="990000"/>
                </a:solidFill>
                <a:latin typeface="Impact"/>
                <a:cs typeface="Impact"/>
              </a:rPr>
              <a:t>t</a:t>
            </a:r>
            <a:r>
              <a:rPr dirty="0" sz="4000" spc="5" b="0">
                <a:solidFill>
                  <a:srgbClr val="990000"/>
                </a:solidFill>
                <a:latin typeface="Impact"/>
                <a:cs typeface="Impact"/>
              </a:rPr>
              <a:t>y</a:t>
            </a:r>
            <a:r>
              <a:rPr dirty="0" sz="4000" b="0">
                <a:solidFill>
                  <a:srgbClr val="990000"/>
                </a:solidFill>
                <a:latin typeface="Impact"/>
                <a:cs typeface="Impact"/>
              </a:rPr>
              <a:t> </a:t>
            </a:r>
            <a:r>
              <a:rPr dirty="0" sz="4000" b="0">
                <a:solidFill>
                  <a:srgbClr val="990000"/>
                </a:solidFill>
                <a:latin typeface="Impact"/>
                <a:cs typeface="Impact"/>
              </a:rPr>
              <a:t>Ac</a:t>
            </a:r>
            <a:r>
              <a:rPr dirty="0" sz="4000" spc="-15" b="0">
                <a:solidFill>
                  <a:srgbClr val="990000"/>
                </a:solidFill>
                <a:latin typeface="Impact"/>
                <a:cs typeface="Impact"/>
              </a:rPr>
              <a:t>i</a:t>
            </a:r>
            <a:r>
              <a:rPr dirty="0" sz="4000" b="0">
                <a:solidFill>
                  <a:srgbClr val="990000"/>
                </a:solidFill>
                <a:latin typeface="Impact"/>
                <a:cs typeface="Impact"/>
              </a:rPr>
              <a:t>ds</a:t>
            </a:r>
            <a:endParaRPr sz="4000">
              <a:latin typeface="Impact"/>
              <a:cs typeface="Impac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2438400"/>
            <a:ext cx="8465820" cy="36722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00" b="1">
                <a:latin typeface="Times New Roman"/>
                <a:cs typeface="Times New Roman"/>
              </a:rPr>
              <a:t>Est</a:t>
            </a:r>
            <a:r>
              <a:rPr dirty="0" sz="3600" spc="5" b="1">
                <a:latin typeface="Times New Roman"/>
                <a:cs typeface="Times New Roman"/>
              </a:rPr>
              <a:t>er</a:t>
            </a:r>
            <a:r>
              <a:rPr dirty="0" sz="3600" b="1">
                <a:latin typeface="Times New Roman"/>
                <a:cs typeface="Times New Roman"/>
              </a:rPr>
              <a:t>i</a:t>
            </a:r>
            <a:r>
              <a:rPr dirty="0" sz="3600" spc="10" b="1">
                <a:latin typeface="Times New Roman"/>
                <a:cs typeface="Times New Roman"/>
              </a:rPr>
              <a:t>f</a:t>
            </a:r>
            <a:r>
              <a:rPr dirty="0" sz="3600" b="1">
                <a:latin typeface="Times New Roman"/>
                <a:cs typeface="Times New Roman"/>
              </a:rPr>
              <a:t>i</a:t>
            </a:r>
            <a:r>
              <a:rPr dirty="0" sz="3600" spc="15" b="1">
                <a:latin typeface="Times New Roman"/>
                <a:cs typeface="Times New Roman"/>
              </a:rPr>
              <a:t>e</a:t>
            </a:r>
            <a:r>
              <a:rPr dirty="0" sz="3600" b="1">
                <a:latin typeface="Times New Roman"/>
                <a:cs typeface="Times New Roman"/>
              </a:rPr>
              <a:t>d</a:t>
            </a:r>
            <a:r>
              <a:rPr dirty="0" sz="3600" spc="-20" b="1">
                <a:latin typeface="Times New Roman"/>
                <a:cs typeface="Times New Roman"/>
              </a:rPr>
              <a:t> </a:t>
            </a:r>
            <a:r>
              <a:rPr dirty="0" sz="3600" b="1">
                <a:latin typeface="Times New Roman"/>
                <a:cs typeface="Times New Roman"/>
              </a:rPr>
              <a:t>fo</a:t>
            </a:r>
            <a:r>
              <a:rPr dirty="0" sz="3600" spc="10" b="1">
                <a:latin typeface="Times New Roman"/>
                <a:cs typeface="Times New Roman"/>
              </a:rPr>
              <a:t>r</a:t>
            </a:r>
            <a:r>
              <a:rPr dirty="0" sz="3600" b="1">
                <a:latin typeface="Times New Roman"/>
                <a:cs typeface="Times New Roman"/>
              </a:rPr>
              <a:t>m (~90</a:t>
            </a:r>
            <a:r>
              <a:rPr dirty="0" sz="3600" spc="-20" b="1">
                <a:latin typeface="Times New Roman"/>
                <a:cs typeface="Times New Roman"/>
              </a:rPr>
              <a:t>%</a:t>
            </a:r>
            <a:r>
              <a:rPr dirty="0" sz="3600" b="1">
                <a:latin typeface="Times New Roman"/>
                <a:cs typeface="Times New Roman"/>
              </a:rPr>
              <a:t>):</a:t>
            </a:r>
            <a:endParaRPr sz="3600">
              <a:latin typeface="Times New Roman"/>
              <a:cs typeface="Times New Roman"/>
            </a:endParaRPr>
          </a:p>
          <a:p>
            <a:pPr marL="598170" marR="1245870">
              <a:lnSpc>
                <a:spcPct val="100000"/>
              </a:lnSpc>
              <a:spcBef>
                <a:spcPts val="15"/>
              </a:spcBef>
            </a:pPr>
            <a:r>
              <a:rPr dirty="0" sz="3200" b="1">
                <a:solidFill>
                  <a:srgbClr val="990000"/>
                </a:solidFill>
                <a:latin typeface="Times New Roman"/>
                <a:cs typeface="Times New Roman"/>
              </a:rPr>
              <a:t>I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n</a:t>
            </a:r>
            <a:r>
              <a:rPr dirty="0" sz="3200" spc="-10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tri</a:t>
            </a:r>
            <a:r>
              <a:rPr dirty="0" sz="3200" b="1">
                <a:solidFill>
                  <a:srgbClr val="990000"/>
                </a:solidFill>
                <a:latin typeface="Times New Roman"/>
                <a:cs typeface="Times New Roman"/>
              </a:rPr>
              <a:t>a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c</a:t>
            </a:r>
            <a:r>
              <a:rPr dirty="0" sz="3200" b="1">
                <a:solidFill>
                  <a:srgbClr val="990000"/>
                </a:solidFill>
                <a:latin typeface="Times New Roman"/>
                <a:cs typeface="Times New Roman"/>
              </a:rPr>
              <a:t>y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l</a:t>
            </a:r>
            <a:r>
              <a:rPr dirty="0" sz="3200" spc="0" b="1">
                <a:solidFill>
                  <a:srgbClr val="990000"/>
                </a:solidFill>
                <a:latin typeface="Times New Roman"/>
                <a:cs typeface="Times New Roman"/>
              </a:rPr>
              <a:t>g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l</a:t>
            </a:r>
            <a:r>
              <a:rPr dirty="0" sz="3200" spc="0" b="1">
                <a:solidFill>
                  <a:srgbClr val="990000"/>
                </a:solidFill>
                <a:latin typeface="Times New Roman"/>
                <a:cs typeface="Times New Roman"/>
              </a:rPr>
              <a:t>y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ce</a:t>
            </a:r>
            <a:r>
              <a:rPr dirty="0" sz="3200" spc="-55" b="1">
                <a:solidFill>
                  <a:srgbClr val="990000"/>
                </a:solidFill>
                <a:latin typeface="Times New Roman"/>
                <a:cs typeface="Times New Roman"/>
              </a:rPr>
              <a:t>r</a:t>
            </a:r>
            <a:r>
              <a:rPr dirty="0" sz="3200" b="1">
                <a:solidFill>
                  <a:srgbClr val="990000"/>
                </a:solidFill>
                <a:latin typeface="Times New Roman"/>
                <a:cs typeface="Times New Roman"/>
              </a:rPr>
              <a:t>o</a:t>
            </a:r>
            <a:r>
              <a:rPr dirty="0" sz="3200" spc="-20" b="1">
                <a:solidFill>
                  <a:srgbClr val="990000"/>
                </a:solidFill>
                <a:latin typeface="Times New Roman"/>
                <a:cs typeface="Times New Roman"/>
              </a:rPr>
              <a:t>l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,</a:t>
            </a:r>
            <a:r>
              <a:rPr dirty="0" sz="3200" spc="10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ch</a:t>
            </a:r>
            <a:r>
              <a:rPr dirty="0" sz="3200" spc="0" b="1">
                <a:solidFill>
                  <a:srgbClr val="990000"/>
                </a:solidFill>
                <a:latin typeface="Times New Roman"/>
                <a:cs typeface="Times New Roman"/>
              </a:rPr>
              <a:t>o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le</a:t>
            </a:r>
            <a:r>
              <a:rPr dirty="0" sz="3200" b="1">
                <a:solidFill>
                  <a:srgbClr val="990000"/>
                </a:solidFill>
                <a:latin typeface="Times New Roman"/>
                <a:cs typeface="Times New Roman"/>
              </a:rPr>
              <a:t>s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te</a:t>
            </a:r>
            <a:r>
              <a:rPr dirty="0" sz="3200" spc="-60" b="1">
                <a:solidFill>
                  <a:srgbClr val="990000"/>
                </a:solidFill>
                <a:latin typeface="Times New Roman"/>
                <a:cs typeface="Times New Roman"/>
              </a:rPr>
              <a:t>r</a:t>
            </a:r>
            <a:r>
              <a:rPr dirty="0" sz="3200" b="1">
                <a:solidFill>
                  <a:srgbClr val="990000"/>
                </a:solidFill>
                <a:latin typeface="Times New Roman"/>
                <a:cs typeface="Times New Roman"/>
              </a:rPr>
              <a:t>o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l</a:t>
            </a:r>
            <a:r>
              <a:rPr dirty="0" sz="3200" spc="15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este</a:t>
            </a:r>
            <a:r>
              <a:rPr dirty="0" sz="3200" spc="-290" b="1">
                <a:solidFill>
                  <a:srgbClr val="990000"/>
                </a:solidFill>
                <a:latin typeface="Times New Roman"/>
                <a:cs typeface="Times New Roman"/>
              </a:rPr>
              <a:t>r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,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 ph</a:t>
            </a:r>
            <a:r>
              <a:rPr dirty="0" sz="3200" spc="5" b="1">
                <a:solidFill>
                  <a:srgbClr val="990000"/>
                </a:solidFill>
                <a:latin typeface="Times New Roman"/>
                <a:cs typeface="Times New Roman"/>
              </a:rPr>
              <a:t>o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s</a:t>
            </a:r>
            <a:r>
              <a:rPr dirty="0" sz="3200" b="1">
                <a:solidFill>
                  <a:srgbClr val="990000"/>
                </a:solidFill>
                <a:latin typeface="Times New Roman"/>
                <a:cs typeface="Times New Roman"/>
              </a:rPr>
              <a:t>p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h</a:t>
            </a:r>
            <a:r>
              <a:rPr dirty="0" sz="3200" spc="0" b="1">
                <a:solidFill>
                  <a:srgbClr val="990000"/>
                </a:solidFill>
                <a:latin typeface="Times New Roman"/>
                <a:cs typeface="Times New Roman"/>
              </a:rPr>
              <a:t>o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lipi</a:t>
            </a:r>
            <a:r>
              <a:rPr dirty="0" sz="3200" b="1">
                <a:solidFill>
                  <a:srgbClr val="990000"/>
                </a:solidFill>
                <a:latin typeface="Times New Roman"/>
                <a:cs typeface="Times New Roman"/>
              </a:rPr>
              <a:t>d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s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(</a:t>
            </a:r>
            <a:r>
              <a:rPr dirty="0" sz="3200" b="1">
                <a:solidFill>
                  <a:srgbClr val="990000"/>
                </a:solidFill>
                <a:latin typeface="Times New Roman"/>
                <a:cs typeface="Times New Roman"/>
              </a:rPr>
              <a:t>a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s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p</a:t>
            </a:r>
            <a:r>
              <a:rPr dirty="0" sz="3200" spc="5" b="1">
                <a:solidFill>
                  <a:srgbClr val="990000"/>
                </a:solidFill>
                <a:latin typeface="Times New Roman"/>
                <a:cs typeface="Times New Roman"/>
              </a:rPr>
              <a:t>a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rt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of</a:t>
            </a:r>
            <a:r>
              <a:rPr dirty="0" sz="3200" spc="10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lip</a:t>
            </a:r>
            <a:r>
              <a:rPr dirty="0" sz="3200" spc="5" b="1">
                <a:solidFill>
                  <a:srgbClr val="990000"/>
                </a:solidFill>
                <a:latin typeface="Times New Roman"/>
                <a:cs typeface="Times New Roman"/>
              </a:rPr>
              <a:t>o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p</a:t>
            </a:r>
            <a:r>
              <a:rPr dirty="0" sz="3200" spc="-50" b="1">
                <a:solidFill>
                  <a:srgbClr val="990000"/>
                </a:solidFill>
                <a:latin typeface="Times New Roman"/>
                <a:cs typeface="Times New Roman"/>
              </a:rPr>
              <a:t>r</a:t>
            </a:r>
            <a:r>
              <a:rPr dirty="0" sz="3200" b="1">
                <a:solidFill>
                  <a:srgbClr val="990000"/>
                </a:solidFill>
                <a:latin typeface="Times New Roman"/>
                <a:cs typeface="Times New Roman"/>
              </a:rPr>
              <a:t>o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teins)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37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3600" spc="5" b="1">
                <a:latin typeface="Times New Roman"/>
                <a:cs typeface="Times New Roman"/>
              </a:rPr>
              <a:t>F</a:t>
            </a:r>
            <a:r>
              <a:rPr dirty="0" sz="3600" spc="-65" b="1">
                <a:latin typeface="Times New Roman"/>
                <a:cs typeface="Times New Roman"/>
              </a:rPr>
              <a:t>r</a:t>
            </a:r>
            <a:r>
              <a:rPr dirty="0" sz="3600" spc="5" b="1">
                <a:latin typeface="Times New Roman"/>
                <a:cs typeface="Times New Roman"/>
              </a:rPr>
              <a:t>e</a:t>
            </a:r>
            <a:r>
              <a:rPr dirty="0" sz="3600" spc="10" b="1">
                <a:latin typeface="Times New Roman"/>
                <a:cs typeface="Times New Roman"/>
              </a:rPr>
              <a:t>e</a:t>
            </a:r>
            <a:r>
              <a:rPr dirty="0" sz="3600" b="1">
                <a:latin typeface="Times New Roman"/>
                <a:cs typeface="Times New Roman"/>
              </a:rPr>
              <a:t>-fo</a:t>
            </a:r>
            <a:r>
              <a:rPr dirty="0" sz="3600" spc="10" b="1">
                <a:latin typeface="Times New Roman"/>
                <a:cs typeface="Times New Roman"/>
              </a:rPr>
              <a:t>r</a:t>
            </a:r>
            <a:r>
              <a:rPr dirty="0" sz="3600" b="1">
                <a:latin typeface="Times New Roman"/>
                <a:cs typeface="Times New Roman"/>
              </a:rPr>
              <a:t>m</a:t>
            </a:r>
            <a:r>
              <a:rPr dirty="0" sz="3600" spc="-30" b="1">
                <a:latin typeface="Times New Roman"/>
                <a:cs typeface="Times New Roman"/>
              </a:rPr>
              <a:t> </a:t>
            </a:r>
            <a:r>
              <a:rPr dirty="0" sz="3600" spc="-10" b="1">
                <a:latin typeface="Times New Roman"/>
                <a:cs typeface="Times New Roman"/>
              </a:rPr>
              <a:t>(</a:t>
            </a:r>
            <a:r>
              <a:rPr dirty="0" sz="3600" b="1">
                <a:latin typeface="Times New Roman"/>
                <a:cs typeface="Times New Roman"/>
              </a:rPr>
              <a:t>u</a:t>
            </a:r>
            <a:r>
              <a:rPr dirty="0" sz="3600" spc="-15" b="1">
                <a:latin typeface="Times New Roman"/>
                <a:cs typeface="Times New Roman"/>
              </a:rPr>
              <a:t>n</a:t>
            </a:r>
            <a:r>
              <a:rPr dirty="0" sz="3600" spc="5" b="1">
                <a:latin typeface="Times New Roman"/>
                <a:cs typeface="Times New Roman"/>
              </a:rPr>
              <a:t>e</a:t>
            </a:r>
            <a:r>
              <a:rPr dirty="0" sz="3600" b="1">
                <a:latin typeface="Times New Roman"/>
                <a:cs typeface="Times New Roman"/>
              </a:rPr>
              <a:t>ste</a:t>
            </a:r>
            <a:r>
              <a:rPr dirty="0" sz="3600" spc="15" b="1">
                <a:latin typeface="Times New Roman"/>
                <a:cs typeface="Times New Roman"/>
              </a:rPr>
              <a:t>r</a:t>
            </a:r>
            <a:r>
              <a:rPr dirty="0" sz="3600" b="1">
                <a:latin typeface="Times New Roman"/>
                <a:cs typeface="Times New Roman"/>
              </a:rPr>
              <a:t>i</a:t>
            </a:r>
            <a:r>
              <a:rPr dirty="0" sz="3600" spc="10" b="1">
                <a:latin typeface="Times New Roman"/>
                <a:cs typeface="Times New Roman"/>
              </a:rPr>
              <a:t>f</a:t>
            </a:r>
            <a:r>
              <a:rPr dirty="0" sz="3600" b="1">
                <a:latin typeface="Times New Roman"/>
                <a:cs typeface="Times New Roman"/>
              </a:rPr>
              <a:t>i</a:t>
            </a:r>
            <a:r>
              <a:rPr dirty="0" sz="3600" spc="15" b="1">
                <a:latin typeface="Times New Roman"/>
                <a:cs typeface="Times New Roman"/>
              </a:rPr>
              <a:t>e</a:t>
            </a:r>
            <a:r>
              <a:rPr dirty="0" sz="3600" spc="-15" b="1">
                <a:latin typeface="Times New Roman"/>
                <a:cs typeface="Times New Roman"/>
              </a:rPr>
              <a:t>d</a:t>
            </a:r>
            <a:r>
              <a:rPr dirty="0" sz="3600" b="1">
                <a:latin typeface="Times New Roman"/>
                <a:cs typeface="Times New Roman"/>
              </a:rPr>
              <a:t>) =</a:t>
            </a:r>
            <a:r>
              <a:rPr dirty="0" sz="3600" spc="-5" b="1">
                <a:latin typeface="Times New Roman"/>
                <a:cs typeface="Times New Roman"/>
              </a:rPr>
              <a:t> </a:t>
            </a:r>
            <a:r>
              <a:rPr dirty="0" sz="3600" spc="5" b="1">
                <a:latin typeface="Times New Roman"/>
                <a:cs typeface="Times New Roman"/>
              </a:rPr>
              <a:t>F</a:t>
            </a:r>
            <a:r>
              <a:rPr dirty="0" sz="3600" spc="-65" b="1">
                <a:latin typeface="Times New Roman"/>
                <a:cs typeface="Times New Roman"/>
              </a:rPr>
              <a:t>r</a:t>
            </a:r>
            <a:r>
              <a:rPr dirty="0" sz="3600" spc="5" b="1">
                <a:latin typeface="Times New Roman"/>
                <a:cs typeface="Times New Roman"/>
              </a:rPr>
              <a:t>e</a:t>
            </a:r>
            <a:r>
              <a:rPr dirty="0" sz="3600" b="1">
                <a:latin typeface="Times New Roman"/>
                <a:cs typeface="Times New Roman"/>
              </a:rPr>
              <a:t>e</a:t>
            </a:r>
            <a:r>
              <a:rPr dirty="0" sz="3600" spc="-30" b="1">
                <a:latin typeface="Times New Roman"/>
                <a:cs typeface="Times New Roman"/>
              </a:rPr>
              <a:t> </a:t>
            </a:r>
            <a:r>
              <a:rPr dirty="0" sz="3600" spc="5" b="1">
                <a:latin typeface="Times New Roman"/>
                <a:cs typeface="Times New Roman"/>
              </a:rPr>
              <a:t>F</a:t>
            </a:r>
            <a:r>
              <a:rPr dirty="0" sz="3600" b="1">
                <a:latin typeface="Times New Roman"/>
                <a:cs typeface="Times New Roman"/>
              </a:rPr>
              <a:t>atty</a:t>
            </a:r>
            <a:r>
              <a:rPr dirty="0" sz="3600" spc="-195" b="1">
                <a:latin typeface="Times New Roman"/>
                <a:cs typeface="Times New Roman"/>
              </a:rPr>
              <a:t> </a:t>
            </a:r>
            <a:r>
              <a:rPr dirty="0" sz="3600" b="1">
                <a:latin typeface="Times New Roman"/>
                <a:cs typeface="Times New Roman"/>
              </a:rPr>
              <a:t>Ac</a:t>
            </a:r>
            <a:r>
              <a:rPr dirty="0" sz="3600" spc="10" b="1">
                <a:latin typeface="Times New Roman"/>
                <a:cs typeface="Times New Roman"/>
              </a:rPr>
              <a:t>i</a:t>
            </a:r>
            <a:r>
              <a:rPr dirty="0" sz="3600" b="1">
                <a:latin typeface="Times New Roman"/>
                <a:cs typeface="Times New Roman"/>
              </a:rPr>
              <a:t>ds</a:t>
            </a:r>
            <a:r>
              <a:rPr dirty="0" sz="3600" b="1">
                <a:latin typeface="Times New Roman"/>
                <a:cs typeface="Times New Roman"/>
              </a:rPr>
              <a:t> (</a:t>
            </a:r>
            <a:r>
              <a:rPr dirty="0" sz="3600" spc="10" b="1">
                <a:latin typeface="Times New Roman"/>
                <a:cs typeface="Times New Roman"/>
              </a:rPr>
              <a:t>F</a:t>
            </a:r>
            <a:r>
              <a:rPr dirty="0" sz="3600" spc="-254" b="1">
                <a:latin typeface="Times New Roman"/>
                <a:cs typeface="Times New Roman"/>
              </a:rPr>
              <a:t>F</a:t>
            </a:r>
            <a:r>
              <a:rPr dirty="0" sz="3600" b="1">
                <a:latin typeface="Times New Roman"/>
                <a:cs typeface="Times New Roman"/>
              </a:rPr>
              <a:t>A):</a:t>
            </a:r>
            <a:endParaRPr sz="3600">
              <a:latin typeface="Times New Roman"/>
              <a:cs typeface="Times New Roman"/>
            </a:endParaRPr>
          </a:p>
          <a:p>
            <a:pPr marL="598170">
              <a:lnSpc>
                <a:spcPct val="100000"/>
              </a:lnSpc>
              <a:spcBef>
                <a:spcPts val="15"/>
              </a:spcBef>
            </a:pPr>
            <a:r>
              <a:rPr dirty="0" sz="3200" spc="-240" b="1">
                <a:solidFill>
                  <a:srgbClr val="990000"/>
                </a:solidFill>
                <a:latin typeface="Times New Roman"/>
                <a:cs typeface="Times New Roman"/>
              </a:rPr>
              <a:t>T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r</a:t>
            </a:r>
            <a:r>
              <a:rPr dirty="0" sz="3200" b="1">
                <a:solidFill>
                  <a:srgbClr val="990000"/>
                </a:solidFill>
                <a:latin typeface="Times New Roman"/>
                <a:cs typeface="Times New Roman"/>
              </a:rPr>
              <a:t>a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n</a:t>
            </a:r>
            <a:r>
              <a:rPr dirty="0" sz="3200" b="1">
                <a:solidFill>
                  <a:srgbClr val="990000"/>
                </a:solidFill>
                <a:latin typeface="Times New Roman"/>
                <a:cs typeface="Times New Roman"/>
              </a:rPr>
              <a:t>s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p</a:t>
            </a:r>
            <a:r>
              <a:rPr dirty="0" sz="3200" spc="0" b="1">
                <a:solidFill>
                  <a:srgbClr val="990000"/>
                </a:solidFill>
                <a:latin typeface="Times New Roman"/>
                <a:cs typeface="Times New Roman"/>
              </a:rPr>
              <a:t>o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rted</a:t>
            </a:r>
            <a:r>
              <a:rPr dirty="0" sz="3200" spc="10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in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990000"/>
                </a:solidFill>
                <a:latin typeface="Times New Roman"/>
                <a:cs typeface="Times New Roman"/>
              </a:rPr>
              <a:t>a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s</a:t>
            </a:r>
            <a:r>
              <a:rPr dirty="0" sz="3200" spc="0" b="1">
                <a:solidFill>
                  <a:srgbClr val="990000"/>
                </a:solidFill>
                <a:latin typeface="Times New Roman"/>
                <a:cs typeface="Times New Roman"/>
              </a:rPr>
              <a:t>s</a:t>
            </a:r>
            <a:r>
              <a:rPr dirty="0" sz="3200" b="1">
                <a:solidFill>
                  <a:srgbClr val="990000"/>
                </a:solidFill>
                <a:latin typeface="Times New Roman"/>
                <a:cs typeface="Times New Roman"/>
              </a:rPr>
              <a:t>o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ci</a:t>
            </a:r>
            <a:r>
              <a:rPr dirty="0" sz="3200" spc="0" b="1">
                <a:solidFill>
                  <a:srgbClr val="990000"/>
                </a:solidFill>
                <a:latin typeface="Times New Roman"/>
                <a:cs typeface="Times New Roman"/>
              </a:rPr>
              <a:t>a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ti</a:t>
            </a:r>
            <a:r>
              <a:rPr dirty="0" sz="3200" b="1">
                <a:solidFill>
                  <a:srgbClr val="990000"/>
                </a:solidFill>
                <a:latin typeface="Times New Roman"/>
                <a:cs typeface="Times New Roman"/>
              </a:rPr>
              <a:t>o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n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3200" spc="30" b="1">
                <a:solidFill>
                  <a:srgbClr val="990000"/>
                </a:solidFill>
                <a:latin typeface="Times New Roman"/>
                <a:cs typeface="Times New Roman"/>
              </a:rPr>
              <a:t>w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ith</a:t>
            </a:r>
            <a:r>
              <a:rPr dirty="0" sz="3200" spc="-35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990000"/>
                </a:solidFill>
                <a:latin typeface="Times New Roman"/>
                <a:cs typeface="Times New Roman"/>
              </a:rPr>
              <a:t>a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lbu</a:t>
            </a:r>
            <a:r>
              <a:rPr dirty="0" sz="3200" spc="-45" b="1">
                <a:solidFill>
                  <a:srgbClr val="990000"/>
                </a:solidFill>
                <a:latin typeface="Times New Roman"/>
                <a:cs typeface="Times New Roman"/>
              </a:rPr>
              <a:t>m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in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274700"/>
            <a:ext cx="7772400" cy="1143000"/>
          </a:xfrm>
          <a:prstGeom prst="rect"/>
          <a:solidFill>
            <a:srgbClr val="FFFF00"/>
          </a:solidFill>
          <a:ln w="9525">
            <a:solidFill>
              <a:srgbClr val="990000"/>
            </a:solidFill>
          </a:ln>
        </p:spPr>
        <p:txBody>
          <a:bodyPr wrap="square" lIns="0" tIns="432434" rIns="0" bIns="0" rtlCol="0" vert="horz">
            <a:spAutoFit/>
          </a:bodyPr>
          <a:lstStyle/>
          <a:p>
            <a:pPr marL="86360">
              <a:lnSpc>
                <a:spcPct val="100000"/>
              </a:lnSpc>
              <a:spcBef>
                <a:spcPts val="3404"/>
              </a:spcBef>
            </a:pPr>
            <a:r>
              <a:rPr dirty="0" sz="4000" b="0">
                <a:solidFill>
                  <a:srgbClr val="990000"/>
                </a:solidFill>
                <a:latin typeface="Impact"/>
                <a:cs typeface="Impact"/>
              </a:rPr>
              <a:t>Tr</a:t>
            </a:r>
            <a:r>
              <a:rPr dirty="0" sz="4000" spc="-20" b="0">
                <a:solidFill>
                  <a:srgbClr val="990000"/>
                </a:solidFill>
                <a:latin typeface="Impact"/>
                <a:cs typeface="Impact"/>
              </a:rPr>
              <a:t>i</a:t>
            </a:r>
            <a:r>
              <a:rPr dirty="0" sz="4000" b="0">
                <a:solidFill>
                  <a:srgbClr val="990000"/>
                </a:solidFill>
                <a:latin typeface="Impact"/>
                <a:cs typeface="Impact"/>
              </a:rPr>
              <a:t>acy</a:t>
            </a:r>
            <a:r>
              <a:rPr dirty="0" sz="4000" spc="-15" b="0">
                <a:solidFill>
                  <a:srgbClr val="990000"/>
                </a:solidFill>
                <a:latin typeface="Impact"/>
                <a:cs typeface="Impact"/>
              </a:rPr>
              <a:t>l</a:t>
            </a:r>
            <a:r>
              <a:rPr dirty="0" sz="4000" b="0">
                <a:solidFill>
                  <a:srgbClr val="990000"/>
                </a:solidFill>
                <a:latin typeface="Impact"/>
                <a:cs typeface="Impact"/>
              </a:rPr>
              <a:t>g</a:t>
            </a:r>
            <a:r>
              <a:rPr dirty="0" sz="4000" spc="-15" b="0">
                <a:solidFill>
                  <a:srgbClr val="990000"/>
                </a:solidFill>
                <a:latin typeface="Impact"/>
                <a:cs typeface="Impact"/>
              </a:rPr>
              <a:t>l</a:t>
            </a:r>
            <a:r>
              <a:rPr dirty="0" sz="4000" b="0">
                <a:solidFill>
                  <a:srgbClr val="990000"/>
                </a:solidFill>
                <a:latin typeface="Impact"/>
                <a:cs typeface="Impact"/>
              </a:rPr>
              <a:t>ycero</a:t>
            </a:r>
            <a:r>
              <a:rPr dirty="0" sz="4000" spc="-20" b="0">
                <a:solidFill>
                  <a:srgbClr val="990000"/>
                </a:solidFill>
                <a:latin typeface="Impact"/>
                <a:cs typeface="Impact"/>
              </a:rPr>
              <a:t>l</a:t>
            </a:r>
            <a:r>
              <a:rPr dirty="0" sz="4000" b="0">
                <a:solidFill>
                  <a:srgbClr val="990000"/>
                </a:solidFill>
                <a:latin typeface="Impact"/>
                <a:cs typeface="Impact"/>
              </a:rPr>
              <a:t>s</a:t>
            </a:r>
            <a:r>
              <a:rPr dirty="0" sz="4000" spc="15" b="0">
                <a:solidFill>
                  <a:srgbClr val="990000"/>
                </a:solidFill>
                <a:latin typeface="Impact"/>
                <a:cs typeface="Impact"/>
              </a:rPr>
              <a:t> </a:t>
            </a:r>
            <a:r>
              <a:rPr dirty="0" sz="4000" b="0">
                <a:solidFill>
                  <a:srgbClr val="990000"/>
                </a:solidFill>
                <a:latin typeface="Impact"/>
                <a:cs typeface="Impact"/>
              </a:rPr>
              <a:t>(TG)</a:t>
            </a:r>
            <a:endParaRPr sz="4000">
              <a:latin typeface="Impact"/>
              <a:cs typeface="Impac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2444" y="2040382"/>
            <a:ext cx="7853680" cy="3573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D24717"/>
              </a:buClr>
              <a:buSzPct val="84722"/>
              <a:buFont typeface="Wingdings"/>
              <a:buChar char=""/>
              <a:tabLst>
                <a:tab pos="287020" algn="l"/>
              </a:tabLst>
            </a:pPr>
            <a:r>
              <a:rPr dirty="0" sz="3600" spc="-195" b="1">
                <a:solidFill>
                  <a:srgbClr val="9B2C1F"/>
                </a:solidFill>
                <a:latin typeface="Times New Roman"/>
                <a:cs typeface="Times New Roman"/>
              </a:rPr>
              <a:t>S</a:t>
            </a:r>
            <a:r>
              <a:rPr dirty="0" sz="3600" spc="-110" b="1">
                <a:solidFill>
                  <a:srgbClr val="9B2C1F"/>
                </a:solidFill>
                <a:latin typeface="Times New Roman"/>
                <a:cs typeface="Times New Roman"/>
              </a:rPr>
              <a:t>t</a:t>
            </a:r>
            <a:r>
              <a:rPr dirty="0" sz="3600" spc="-25" b="1">
                <a:solidFill>
                  <a:srgbClr val="9B2C1F"/>
                </a:solidFill>
                <a:latin typeface="Times New Roman"/>
                <a:cs typeface="Times New Roman"/>
              </a:rPr>
              <a:t>ora</a:t>
            </a:r>
            <a:r>
              <a:rPr dirty="0" sz="3600" spc="-45" b="1">
                <a:solidFill>
                  <a:srgbClr val="9B2C1F"/>
                </a:solidFill>
                <a:latin typeface="Times New Roman"/>
                <a:cs typeface="Times New Roman"/>
              </a:rPr>
              <a:t>g</a:t>
            </a:r>
            <a:r>
              <a:rPr dirty="0" sz="3600" spc="90" b="1">
                <a:solidFill>
                  <a:srgbClr val="9B2C1F"/>
                </a:solidFill>
                <a:latin typeface="Times New Roman"/>
                <a:cs typeface="Times New Roman"/>
              </a:rPr>
              <a:t>e</a:t>
            </a:r>
            <a:r>
              <a:rPr dirty="0" sz="3600" spc="-9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600" spc="30" b="1">
                <a:solidFill>
                  <a:srgbClr val="9B2C1F"/>
                </a:solidFill>
                <a:latin typeface="Times New Roman"/>
                <a:cs typeface="Times New Roman"/>
              </a:rPr>
              <a:t>f</a:t>
            </a:r>
            <a:r>
              <a:rPr dirty="0" sz="3600" spc="30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3600" spc="-50" b="1">
                <a:solidFill>
                  <a:srgbClr val="9B2C1F"/>
                </a:solidFill>
                <a:latin typeface="Times New Roman"/>
                <a:cs typeface="Times New Roman"/>
              </a:rPr>
              <a:t>r</a:t>
            </a:r>
            <a:r>
              <a:rPr dirty="0" sz="3600" spc="-114" b="1">
                <a:solidFill>
                  <a:srgbClr val="9B2C1F"/>
                </a:solidFill>
                <a:latin typeface="Times New Roman"/>
                <a:cs typeface="Times New Roman"/>
              </a:rPr>
              <a:t>m</a:t>
            </a:r>
            <a:r>
              <a:rPr dirty="0" sz="3600" spc="-7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600" spc="40" b="1">
                <a:solidFill>
                  <a:srgbClr val="9B2C1F"/>
                </a:solidFill>
                <a:latin typeface="Times New Roman"/>
                <a:cs typeface="Times New Roman"/>
              </a:rPr>
              <a:t>of</a:t>
            </a:r>
            <a:r>
              <a:rPr dirty="0" sz="3600" spc="-9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600" spc="30" b="1">
                <a:solidFill>
                  <a:srgbClr val="9B2C1F"/>
                </a:solidFill>
                <a:latin typeface="Times New Roman"/>
                <a:cs typeface="Times New Roman"/>
              </a:rPr>
              <a:t>lipids</a:t>
            </a:r>
            <a:r>
              <a:rPr dirty="0" sz="3600" spc="-12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600" spc="35" b="1">
                <a:solidFill>
                  <a:srgbClr val="9B2C1F"/>
                </a:solidFill>
                <a:latin typeface="Times New Roman"/>
                <a:cs typeface="Times New Roman"/>
              </a:rPr>
              <a:t>in</a:t>
            </a:r>
            <a:r>
              <a:rPr dirty="0" sz="3600" spc="-9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600" spc="25" b="1">
                <a:solidFill>
                  <a:srgbClr val="9B2C1F"/>
                </a:solidFill>
                <a:latin typeface="Times New Roman"/>
                <a:cs typeface="Times New Roman"/>
              </a:rPr>
              <a:t>adipose</a:t>
            </a:r>
            <a:r>
              <a:rPr dirty="0" sz="3600" spc="-9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600" spc="45" b="1">
                <a:solidFill>
                  <a:srgbClr val="9B2C1F"/>
                </a:solidFill>
                <a:latin typeface="Times New Roman"/>
                <a:cs typeface="Times New Roman"/>
              </a:rPr>
              <a:t>t</a:t>
            </a:r>
            <a:r>
              <a:rPr dirty="0" sz="3600" spc="50" b="1">
                <a:solidFill>
                  <a:srgbClr val="9B2C1F"/>
                </a:solidFill>
                <a:latin typeface="Times New Roman"/>
                <a:cs typeface="Times New Roman"/>
              </a:rPr>
              <a:t>i</a:t>
            </a:r>
            <a:r>
              <a:rPr dirty="0" sz="3600" spc="-20" b="1">
                <a:solidFill>
                  <a:srgbClr val="9B2C1F"/>
                </a:solidFill>
                <a:latin typeface="Times New Roman"/>
                <a:cs typeface="Times New Roman"/>
              </a:rPr>
              <a:t>ssue</a:t>
            </a:r>
            <a:endParaRPr sz="36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722"/>
              <a:buFont typeface="Wingdings"/>
              <a:buChar char=""/>
              <a:tabLst>
                <a:tab pos="287020" algn="l"/>
              </a:tabLst>
            </a:pPr>
            <a:r>
              <a:rPr dirty="0" sz="3600" spc="-145" b="1">
                <a:solidFill>
                  <a:srgbClr val="9B2C1F"/>
                </a:solidFill>
                <a:latin typeface="Times New Roman"/>
                <a:cs typeface="Times New Roman"/>
              </a:rPr>
              <a:t>C</a:t>
            </a:r>
            <a:r>
              <a:rPr dirty="0" sz="3600" spc="-110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3600" spc="10" b="1">
                <a:solidFill>
                  <a:srgbClr val="9B2C1F"/>
                </a:solidFill>
                <a:latin typeface="Times New Roman"/>
                <a:cs typeface="Times New Roman"/>
              </a:rPr>
              <a:t>n</a:t>
            </a:r>
            <a:r>
              <a:rPr dirty="0" sz="3600" spc="-30" b="1">
                <a:solidFill>
                  <a:srgbClr val="9B2C1F"/>
                </a:solidFill>
                <a:latin typeface="Times New Roman"/>
                <a:cs typeface="Times New Roman"/>
              </a:rPr>
              <a:t>s</a:t>
            </a:r>
            <a:r>
              <a:rPr dirty="0" sz="3600" spc="-10" b="1">
                <a:solidFill>
                  <a:srgbClr val="9B2C1F"/>
                </a:solidFill>
                <a:latin typeface="Times New Roman"/>
                <a:cs typeface="Times New Roman"/>
              </a:rPr>
              <a:t>t</a:t>
            </a:r>
            <a:r>
              <a:rPr dirty="0" sz="3600" spc="40" b="1">
                <a:solidFill>
                  <a:srgbClr val="9B2C1F"/>
                </a:solidFill>
                <a:latin typeface="Times New Roman"/>
                <a:cs typeface="Times New Roman"/>
              </a:rPr>
              <a:t>i</a:t>
            </a:r>
            <a:r>
              <a:rPr dirty="0" sz="3600" spc="60" b="1">
                <a:solidFill>
                  <a:srgbClr val="9B2C1F"/>
                </a:solidFill>
                <a:latin typeface="Times New Roman"/>
                <a:cs typeface="Times New Roman"/>
              </a:rPr>
              <a:t>t</a:t>
            </a:r>
            <a:r>
              <a:rPr dirty="0" sz="3600" spc="10" b="1">
                <a:solidFill>
                  <a:srgbClr val="9B2C1F"/>
                </a:solidFill>
                <a:latin typeface="Times New Roman"/>
                <a:cs typeface="Times New Roman"/>
              </a:rPr>
              <a:t>u</a:t>
            </a:r>
            <a:r>
              <a:rPr dirty="0" sz="3600" spc="50" b="1">
                <a:solidFill>
                  <a:srgbClr val="9B2C1F"/>
                </a:solidFill>
                <a:latin typeface="Times New Roman"/>
                <a:cs typeface="Times New Roman"/>
              </a:rPr>
              <a:t>t</a:t>
            </a:r>
            <a:r>
              <a:rPr dirty="0" sz="3600" spc="75" b="1">
                <a:solidFill>
                  <a:srgbClr val="9B2C1F"/>
                </a:solidFill>
                <a:latin typeface="Times New Roman"/>
                <a:cs typeface="Times New Roman"/>
              </a:rPr>
              <a:t>e</a:t>
            </a:r>
            <a:r>
              <a:rPr dirty="0" sz="3600" spc="-11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600" spc="530" b="1">
                <a:solidFill>
                  <a:srgbClr val="9B2C1F"/>
                </a:solidFill>
                <a:latin typeface="Times New Roman"/>
                <a:cs typeface="Times New Roman"/>
              </a:rPr>
              <a:t>~</a:t>
            </a:r>
            <a:r>
              <a:rPr dirty="0" sz="3600" spc="-9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600" spc="-150" b="1">
                <a:solidFill>
                  <a:srgbClr val="9B2C1F"/>
                </a:solidFill>
                <a:latin typeface="Times New Roman"/>
                <a:cs typeface="Times New Roman"/>
              </a:rPr>
              <a:t>9</a:t>
            </a:r>
            <a:r>
              <a:rPr dirty="0" sz="3600" spc="-140" b="1">
                <a:solidFill>
                  <a:srgbClr val="9B2C1F"/>
                </a:solidFill>
                <a:latin typeface="Times New Roman"/>
                <a:cs typeface="Times New Roman"/>
              </a:rPr>
              <a:t>0</a:t>
            </a:r>
            <a:r>
              <a:rPr dirty="0" sz="3600" spc="-750" b="1">
                <a:solidFill>
                  <a:srgbClr val="9B2C1F"/>
                </a:solidFill>
                <a:latin typeface="Times New Roman"/>
                <a:cs typeface="Times New Roman"/>
              </a:rPr>
              <a:t>%</a:t>
            </a:r>
            <a:r>
              <a:rPr dirty="0" sz="3600" spc="-10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600" spc="40" b="1">
                <a:solidFill>
                  <a:srgbClr val="9B2C1F"/>
                </a:solidFill>
                <a:latin typeface="Times New Roman"/>
                <a:cs typeface="Times New Roman"/>
              </a:rPr>
              <a:t>of</a:t>
            </a:r>
            <a:r>
              <a:rPr dirty="0" sz="3600" spc="-9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600" spc="-10" b="1">
                <a:solidFill>
                  <a:srgbClr val="9B2C1F"/>
                </a:solidFill>
                <a:latin typeface="Times New Roman"/>
                <a:cs typeface="Times New Roman"/>
              </a:rPr>
              <a:t>dieta</a:t>
            </a:r>
            <a:r>
              <a:rPr dirty="0" sz="3600" spc="55" b="1">
                <a:solidFill>
                  <a:srgbClr val="9B2C1F"/>
                </a:solidFill>
                <a:latin typeface="Times New Roman"/>
                <a:cs typeface="Times New Roman"/>
              </a:rPr>
              <a:t>r</a:t>
            </a:r>
            <a:r>
              <a:rPr dirty="0" sz="3600" b="1">
                <a:solidFill>
                  <a:srgbClr val="9B2C1F"/>
                </a:solidFill>
                <a:latin typeface="Times New Roman"/>
                <a:cs typeface="Times New Roman"/>
              </a:rPr>
              <a:t>y</a:t>
            </a:r>
            <a:r>
              <a:rPr dirty="0" sz="3600" spc="-9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600" spc="50" b="1">
                <a:solidFill>
                  <a:srgbClr val="9B2C1F"/>
                </a:solidFill>
                <a:latin typeface="Times New Roman"/>
                <a:cs typeface="Times New Roman"/>
              </a:rPr>
              <a:t>l</a:t>
            </a:r>
            <a:r>
              <a:rPr dirty="0" sz="3600" spc="55" b="1">
                <a:solidFill>
                  <a:srgbClr val="9B2C1F"/>
                </a:solidFill>
                <a:latin typeface="Times New Roman"/>
                <a:cs typeface="Times New Roman"/>
              </a:rPr>
              <a:t>i</a:t>
            </a:r>
            <a:r>
              <a:rPr dirty="0" sz="3600" spc="20" b="1">
                <a:solidFill>
                  <a:srgbClr val="9B2C1F"/>
                </a:solidFill>
                <a:latin typeface="Times New Roman"/>
                <a:cs typeface="Times New Roman"/>
              </a:rPr>
              <a:t>pids</a:t>
            </a:r>
            <a:endParaRPr sz="36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722"/>
              <a:buFont typeface="Wingdings"/>
              <a:buChar char=""/>
              <a:tabLst>
                <a:tab pos="287020" algn="l"/>
              </a:tabLst>
            </a:pPr>
            <a:r>
              <a:rPr dirty="0" sz="3600" spc="-145" b="1">
                <a:solidFill>
                  <a:srgbClr val="9B2C1F"/>
                </a:solidFill>
                <a:latin typeface="Times New Roman"/>
                <a:cs typeface="Times New Roman"/>
              </a:rPr>
              <a:t>C</a:t>
            </a:r>
            <a:r>
              <a:rPr dirty="0" sz="3600" spc="-110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3600" spc="35" b="1">
                <a:solidFill>
                  <a:srgbClr val="9B2C1F"/>
                </a:solidFill>
                <a:latin typeface="Times New Roman"/>
                <a:cs typeface="Times New Roman"/>
              </a:rPr>
              <a:t>mp</a:t>
            </a:r>
            <a:r>
              <a:rPr dirty="0" sz="3600" spc="5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3600" spc="15" b="1">
                <a:solidFill>
                  <a:srgbClr val="9B2C1F"/>
                </a:solidFill>
                <a:latin typeface="Times New Roman"/>
                <a:cs typeface="Times New Roman"/>
              </a:rPr>
              <a:t>se</a:t>
            </a:r>
            <a:r>
              <a:rPr dirty="0" sz="3600" spc="25" b="1">
                <a:solidFill>
                  <a:srgbClr val="9B2C1F"/>
                </a:solidFill>
                <a:latin typeface="Times New Roman"/>
                <a:cs typeface="Times New Roman"/>
              </a:rPr>
              <a:t>d</a:t>
            </a:r>
            <a:r>
              <a:rPr dirty="0" sz="3600" spc="-7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600" spc="40" b="1">
                <a:solidFill>
                  <a:srgbClr val="9B2C1F"/>
                </a:solidFill>
                <a:latin typeface="Times New Roman"/>
                <a:cs typeface="Times New Roman"/>
              </a:rPr>
              <a:t>of</a:t>
            </a:r>
            <a:r>
              <a:rPr dirty="0" sz="3600" spc="-9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600" spc="20" b="1">
                <a:solidFill>
                  <a:srgbClr val="9B2C1F"/>
                </a:solidFill>
                <a:latin typeface="Times New Roman"/>
                <a:cs typeface="Times New Roman"/>
              </a:rPr>
              <a:t>g</a:t>
            </a:r>
            <a:r>
              <a:rPr dirty="0" sz="3600" spc="-20" b="1">
                <a:solidFill>
                  <a:srgbClr val="9B2C1F"/>
                </a:solidFill>
                <a:latin typeface="Times New Roman"/>
                <a:cs typeface="Times New Roman"/>
              </a:rPr>
              <a:t>l</a:t>
            </a:r>
            <a:r>
              <a:rPr dirty="0" sz="3600" spc="60" b="1">
                <a:solidFill>
                  <a:srgbClr val="9B2C1F"/>
                </a:solidFill>
                <a:latin typeface="Times New Roman"/>
                <a:cs typeface="Times New Roman"/>
              </a:rPr>
              <a:t>yc</a:t>
            </a:r>
            <a:r>
              <a:rPr dirty="0" sz="3600" spc="30" b="1">
                <a:solidFill>
                  <a:srgbClr val="9B2C1F"/>
                </a:solidFill>
                <a:latin typeface="Times New Roman"/>
                <a:cs typeface="Times New Roman"/>
              </a:rPr>
              <a:t>e</a:t>
            </a:r>
            <a:r>
              <a:rPr dirty="0" sz="3600" spc="20" b="1">
                <a:solidFill>
                  <a:srgbClr val="9B2C1F"/>
                </a:solidFill>
                <a:latin typeface="Times New Roman"/>
                <a:cs typeface="Times New Roman"/>
              </a:rPr>
              <a:t>rol</a:t>
            </a:r>
            <a:r>
              <a:rPr dirty="0" sz="3600" spc="-9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600" spc="10" b="1">
                <a:solidFill>
                  <a:srgbClr val="9B2C1F"/>
                </a:solidFill>
                <a:latin typeface="Times New Roman"/>
                <a:cs typeface="Times New Roman"/>
              </a:rPr>
              <a:t>plus</a:t>
            </a:r>
            <a:r>
              <a:rPr dirty="0" sz="3600" spc="-9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600" spc="-150" b="1">
                <a:solidFill>
                  <a:srgbClr val="9B2C1F"/>
                </a:solidFill>
                <a:latin typeface="Times New Roman"/>
                <a:cs typeface="Times New Roman"/>
              </a:rPr>
              <a:t>3</a:t>
            </a:r>
            <a:r>
              <a:rPr dirty="0" sz="3600" spc="-8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600" b="1">
                <a:solidFill>
                  <a:srgbClr val="9B2C1F"/>
                </a:solidFill>
                <a:latin typeface="Times New Roman"/>
                <a:cs typeface="Times New Roman"/>
              </a:rPr>
              <a:t>f</a:t>
            </a:r>
            <a:r>
              <a:rPr dirty="0" sz="3600" spc="-170" b="1">
                <a:solidFill>
                  <a:srgbClr val="9B2C1F"/>
                </a:solidFill>
                <a:latin typeface="Times New Roman"/>
                <a:cs typeface="Times New Roman"/>
              </a:rPr>
              <a:t>a</a:t>
            </a:r>
            <a:r>
              <a:rPr dirty="0" sz="3600" spc="35" b="1">
                <a:solidFill>
                  <a:srgbClr val="9B2C1F"/>
                </a:solidFill>
                <a:latin typeface="Times New Roman"/>
                <a:cs typeface="Times New Roman"/>
              </a:rPr>
              <a:t>t</a:t>
            </a:r>
            <a:r>
              <a:rPr dirty="0" sz="3600" spc="50" b="1">
                <a:solidFill>
                  <a:srgbClr val="9B2C1F"/>
                </a:solidFill>
                <a:latin typeface="Times New Roman"/>
                <a:cs typeface="Times New Roman"/>
              </a:rPr>
              <a:t>t</a:t>
            </a:r>
            <a:r>
              <a:rPr dirty="0" sz="3600" b="1">
                <a:solidFill>
                  <a:srgbClr val="9B2C1F"/>
                </a:solidFill>
                <a:latin typeface="Times New Roman"/>
                <a:cs typeface="Times New Roman"/>
              </a:rPr>
              <a:t>y</a:t>
            </a:r>
            <a:r>
              <a:rPr dirty="0" sz="3600" spc="-13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600" spc="-10" b="1">
                <a:solidFill>
                  <a:srgbClr val="9B2C1F"/>
                </a:solidFill>
                <a:latin typeface="Times New Roman"/>
                <a:cs typeface="Times New Roman"/>
              </a:rPr>
              <a:t>acids</a:t>
            </a:r>
            <a:endParaRPr sz="3600">
              <a:latin typeface="Times New Roman"/>
              <a:cs typeface="Times New Roman"/>
            </a:endParaRPr>
          </a:p>
          <a:p>
            <a:pPr marL="287020" marR="110489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722"/>
              <a:buFont typeface="Wingdings"/>
              <a:buChar char=""/>
              <a:tabLst>
                <a:tab pos="287020" algn="l"/>
              </a:tabLst>
            </a:pPr>
            <a:r>
              <a:rPr dirty="0" sz="3600" spc="-675" b="1">
                <a:solidFill>
                  <a:srgbClr val="9B2C1F"/>
                </a:solidFill>
                <a:latin typeface="Times New Roman"/>
                <a:cs typeface="Times New Roman"/>
              </a:rPr>
              <a:t>T</a:t>
            </a:r>
            <a:r>
              <a:rPr dirty="0" sz="3600" spc="-40" b="1">
                <a:solidFill>
                  <a:srgbClr val="9B2C1F"/>
                </a:solidFill>
                <a:latin typeface="Times New Roman"/>
                <a:cs typeface="Times New Roman"/>
              </a:rPr>
              <a:t>ranspo</a:t>
            </a:r>
            <a:r>
              <a:rPr dirty="0" sz="3600" spc="65" b="1">
                <a:solidFill>
                  <a:srgbClr val="9B2C1F"/>
                </a:solidFill>
                <a:latin typeface="Times New Roman"/>
                <a:cs typeface="Times New Roman"/>
              </a:rPr>
              <a:t>r</a:t>
            </a:r>
            <a:r>
              <a:rPr dirty="0" sz="3600" spc="50" b="1">
                <a:solidFill>
                  <a:srgbClr val="9B2C1F"/>
                </a:solidFill>
                <a:latin typeface="Times New Roman"/>
                <a:cs typeface="Times New Roman"/>
              </a:rPr>
              <a:t>te</a:t>
            </a:r>
            <a:r>
              <a:rPr dirty="0" sz="3600" spc="80" b="1">
                <a:solidFill>
                  <a:srgbClr val="9B2C1F"/>
                </a:solidFill>
                <a:latin typeface="Times New Roman"/>
                <a:cs typeface="Times New Roman"/>
              </a:rPr>
              <a:t>d</a:t>
            </a:r>
            <a:r>
              <a:rPr dirty="0" sz="3600" spc="-9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600" spc="35" b="1">
                <a:solidFill>
                  <a:srgbClr val="9B2C1F"/>
                </a:solidFill>
                <a:latin typeface="Times New Roman"/>
                <a:cs typeface="Times New Roman"/>
              </a:rPr>
              <a:t>in</a:t>
            </a:r>
            <a:r>
              <a:rPr dirty="0" sz="3600" spc="-9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600" spc="-60" b="1">
                <a:solidFill>
                  <a:srgbClr val="9B2C1F"/>
                </a:solidFill>
                <a:latin typeface="Times New Roman"/>
                <a:cs typeface="Times New Roman"/>
              </a:rPr>
              <a:t>b</a:t>
            </a:r>
            <a:r>
              <a:rPr dirty="0" sz="3600" spc="105" b="1">
                <a:solidFill>
                  <a:srgbClr val="9B2C1F"/>
                </a:solidFill>
                <a:latin typeface="Times New Roman"/>
                <a:cs typeface="Times New Roman"/>
              </a:rPr>
              <a:t>lo</a:t>
            </a:r>
            <a:r>
              <a:rPr dirty="0" sz="3600" spc="120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3600" spc="-105" b="1">
                <a:solidFill>
                  <a:srgbClr val="9B2C1F"/>
                </a:solidFill>
                <a:latin typeface="Times New Roman"/>
                <a:cs typeface="Times New Roman"/>
              </a:rPr>
              <a:t>d:</a:t>
            </a:r>
            <a:r>
              <a:rPr dirty="0" sz="3600" spc="-23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600" spc="35" b="1">
                <a:solidFill>
                  <a:srgbClr val="9B2C1F"/>
                </a:solidFill>
                <a:latin typeface="Times New Roman"/>
                <a:cs typeface="Times New Roman"/>
              </a:rPr>
              <a:t>in</a:t>
            </a:r>
            <a:r>
              <a:rPr dirty="0" sz="3600" spc="-9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600" spc="100" b="1">
                <a:solidFill>
                  <a:srgbClr val="9B2C1F"/>
                </a:solidFill>
                <a:latin typeface="Times New Roman"/>
                <a:cs typeface="Times New Roman"/>
              </a:rPr>
              <a:t>c</a:t>
            </a:r>
            <a:r>
              <a:rPr dirty="0" sz="3600" spc="-130" b="1">
                <a:solidFill>
                  <a:srgbClr val="990000"/>
                </a:solidFill>
                <a:latin typeface="Times New Roman"/>
                <a:cs typeface="Times New Roman"/>
              </a:rPr>
              <a:t>h</a:t>
            </a:r>
            <a:r>
              <a:rPr dirty="0" sz="3600" spc="15" b="1">
                <a:solidFill>
                  <a:srgbClr val="990000"/>
                </a:solidFill>
                <a:latin typeface="Times New Roman"/>
                <a:cs typeface="Times New Roman"/>
              </a:rPr>
              <a:t>ylo</a:t>
            </a:r>
            <a:r>
              <a:rPr dirty="0" sz="3600" spc="20" b="1">
                <a:solidFill>
                  <a:srgbClr val="990000"/>
                </a:solidFill>
                <a:latin typeface="Times New Roman"/>
                <a:cs typeface="Times New Roman"/>
              </a:rPr>
              <a:t>m</a:t>
            </a:r>
            <a:r>
              <a:rPr dirty="0" sz="3600" spc="35" b="1">
                <a:solidFill>
                  <a:srgbClr val="990000"/>
                </a:solidFill>
                <a:latin typeface="Times New Roman"/>
                <a:cs typeface="Times New Roman"/>
              </a:rPr>
              <a:t>icr</a:t>
            </a:r>
            <a:r>
              <a:rPr dirty="0" sz="3600" spc="30" b="1">
                <a:solidFill>
                  <a:srgbClr val="990000"/>
                </a:solidFill>
                <a:latin typeface="Times New Roman"/>
                <a:cs typeface="Times New Roman"/>
              </a:rPr>
              <a:t>o</a:t>
            </a:r>
            <a:r>
              <a:rPr dirty="0" sz="3600" spc="10" b="1">
                <a:solidFill>
                  <a:srgbClr val="990000"/>
                </a:solidFill>
                <a:latin typeface="Times New Roman"/>
                <a:cs typeface="Times New Roman"/>
              </a:rPr>
              <a:t>n</a:t>
            </a:r>
            <a:r>
              <a:rPr dirty="0" sz="3600" spc="-85" b="1">
                <a:solidFill>
                  <a:srgbClr val="990000"/>
                </a:solidFill>
                <a:latin typeface="Times New Roman"/>
                <a:cs typeface="Times New Roman"/>
              </a:rPr>
              <a:t>s</a:t>
            </a:r>
            <a:r>
              <a:rPr dirty="0" sz="3600" spc="-55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3600" spc="-225" b="1">
                <a:solidFill>
                  <a:srgbClr val="990000"/>
                </a:solidFill>
                <a:latin typeface="Times New Roman"/>
                <a:cs typeface="Times New Roman"/>
              </a:rPr>
              <a:t>&amp;</a:t>
            </a:r>
            <a:r>
              <a:rPr dirty="0" sz="3600" spc="-105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3600" spc="35" b="1">
                <a:solidFill>
                  <a:srgbClr val="990000"/>
                </a:solidFill>
                <a:latin typeface="Times New Roman"/>
                <a:cs typeface="Times New Roman"/>
              </a:rPr>
              <a:t>in</a:t>
            </a:r>
            <a:r>
              <a:rPr dirty="0" sz="3600" spc="-90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3600" spc="-80" b="1">
                <a:solidFill>
                  <a:srgbClr val="990000"/>
                </a:solidFill>
                <a:latin typeface="Times New Roman"/>
                <a:cs typeface="Times New Roman"/>
              </a:rPr>
              <a:t>v</a:t>
            </a:r>
            <a:r>
              <a:rPr dirty="0" sz="3600" spc="-30" b="1">
                <a:solidFill>
                  <a:srgbClr val="990000"/>
                </a:solidFill>
                <a:latin typeface="Times New Roman"/>
                <a:cs typeface="Times New Roman"/>
              </a:rPr>
              <a:t>e</a:t>
            </a:r>
            <a:r>
              <a:rPr dirty="0" sz="3600" spc="35" b="1">
                <a:solidFill>
                  <a:srgbClr val="990000"/>
                </a:solidFill>
                <a:latin typeface="Times New Roman"/>
                <a:cs typeface="Times New Roman"/>
              </a:rPr>
              <a:t>r</a:t>
            </a:r>
            <a:r>
              <a:rPr dirty="0" sz="3600" b="1">
                <a:solidFill>
                  <a:srgbClr val="990000"/>
                </a:solidFill>
                <a:latin typeface="Times New Roman"/>
                <a:cs typeface="Times New Roman"/>
              </a:rPr>
              <a:t>y</a:t>
            </a:r>
            <a:r>
              <a:rPr dirty="0" sz="3600" spc="-65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3600" spc="50" b="1">
                <a:solidFill>
                  <a:srgbClr val="990000"/>
                </a:solidFill>
                <a:latin typeface="Times New Roman"/>
                <a:cs typeface="Times New Roman"/>
              </a:rPr>
              <a:t>l</a:t>
            </a:r>
            <a:r>
              <a:rPr dirty="0" sz="3600" spc="45" b="1">
                <a:solidFill>
                  <a:srgbClr val="990000"/>
                </a:solidFill>
                <a:latin typeface="Times New Roman"/>
                <a:cs typeface="Times New Roman"/>
              </a:rPr>
              <a:t>o</a:t>
            </a:r>
            <a:r>
              <a:rPr dirty="0" sz="3600" spc="135" b="1">
                <a:solidFill>
                  <a:srgbClr val="990000"/>
                </a:solidFill>
                <a:latin typeface="Times New Roman"/>
                <a:cs typeface="Times New Roman"/>
              </a:rPr>
              <a:t>w</a:t>
            </a:r>
            <a:r>
              <a:rPr dirty="0" sz="3600" spc="-114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3600" spc="55" b="1">
                <a:solidFill>
                  <a:srgbClr val="990000"/>
                </a:solidFill>
                <a:latin typeface="Times New Roman"/>
                <a:cs typeface="Times New Roman"/>
              </a:rPr>
              <a:t>de</a:t>
            </a:r>
            <a:r>
              <a:rPr dirty="0" sz="3600" spc="35" b="1">
                <a:solidFill>
                  <a:srgbClr val="990000"/>
                </a:solidFill>
                <a:latin typeface="Times New Roman"/>
                <a:cs typeface="Times New Roman"/>
              </a:rPr>
              <a:t>n</a:t>
            </a:r>
            <a:r>
              <a:rPr dirty="0" sz="3600" spc="-5" b="1">
                <a:solidFill>
                  <a:srgbClr val="990000"/>
                </a:solidFill>
                <a:latin typeface="Times New Roman"/>
                <a:cs typeface="Times New Roman"/>
              </a:rPr>
              <a:t>si</a:t>
            </a:r>
            <a:r>
              <a:rPr dirty="0" sz="3600" spc="10" b="1">
                <a:solidFill>
                  <a:srgbClr val="990000"/>
                </a:solidFill>
                <a:latin typeface="Times New Roman"/>
                <a:cs typeface="Times New Roman"/>
              </a:rPr>
              <a:t>t</a:t>
            </a:r>
            <a:r>
              <a:rPr dirty="0" sz="3600" b="1">
                <a:solidFill>
                  <a:srgbClr val="990000"/>
                </a:solidFill>
                <a:latin typeface="Times New Roman"/>
                <a:cs typeface="Times New Roman"/>
              </a:rPr>
              <a:t>y</a:t>
            </a:r>
            <a:r>
              <a:rPr dirty="0" sz="3600" spc="-90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3600" spc="50" b="1">
                <a:solidFill>
                  <a:srgbClr val="990000"/>
                </a:solidFill>
                <a:latin typeface="Times New Roman"/>
                <a:cs typeface="Times New Roman"/>
              </a:rPr>
              <a:t>l</a:t>
            </a:r>
            <a:r>
              <a:rPr dirty="0" sz="3600" spc="55" b="1">
                <a:solidFill>
                  <a:srgbClr val="990000"/>
                </a:solidFill>
                <a:latin typeface="Times New Roman"/>
                <a:cs typeface="Times New Roman"/>
              </a:rPr>
              <a:t>i</a:t>
            </a:r>
            <a:r>
              <a:rPr dirty="0" sz="3600" spc="55" b="1">
                <a:solidFill>
                  <a:srgbClr val="990000"/>
                </a:solidFill>
                <a:latin typeface="Times New Roman"/>
                <a:cs typeface="Times New Roman"/>
              </a:rPr>
              <a:t>popr</a:t>
            </a:r>
            <a:r>
              <a:rPr dirty="0" sz="3600" spc="35" b="1">
                <a:solidFill>
                  <a:srgbClr val="990000"/>
                </a:solidFill>
                <a:latin typeface="Times New Roman"/>
                <a:cs typeface="Times New Roman"/>
              </a:rPr>
              <a:t>o</a:t>
            </a:r>
            <a:r>
              <a:rPr dirty="0" sz="3600" spc="45" b="1">
                <a:solidFill>
                  <a:srgbClr val="990000"/>
                </a:solidFill>
                <a:latin typeface="Times New Roman"/>
                <a:cs typeface="Times New Roman"/>
              </a:rPr>
              <a:t>tein</a:t>
            </a:r>
            <a:r>
              <a:rPr dirty="0" sz="3600" spc="25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3600" spc="-265" b="1">
                <a:solidFill>
                  <a:srgbClr val="990000"/>
                </a:solidFill>
                <a:latin typeface="Times New Roman"/>
                <a:cs typeface="Times New Roman"/>
              </a:rPr>
              <a:t>(V</a:t>
            </a:r>
            <a:r>
              <a:rPr dirty="0" sz="3600" spc="-335" b="1">
                <a:solidFill>
                  <a:srgbClr val="990000"/>
                </a:solidFill>
                <a:latin typeface="Times New Roman"/>
                <a:cs typeface="Times New Roman"/>
              </a:rPr>
              <a:t>L</a:t>
            </a:r>
            <a:r>
              <a:rPr dirty="0" sz="3600" spc="-160" b="1">
                <a:solidFill>
                  <a:srgbClr val="990000"/>
                </a:solidFill>
                <a:latin typeface="Times New Roman"/>
                <a:cs typeface="Times New Roman"/>
              </a:rPr>
              <a:t>DL)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000" y="228600"/>
            <a:ext cx="2971800" cy="6324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42975" y="1371600"/>
            <a:ext cx="7239000" cy="2743200"/>
          </a:xfrm>
          <a:custGeom>
            <a:avLst/>
            <a:gdLst/>
            <a:ahLst/>
            <a:cxnLst/>
            <a:rect l="l" t="t" r="r" b="b"/>
            <a:pathLst>
              <a:path w="7239000" h="2743200">
                <a:moveTo>
                  <a:pt x="0" y="2743200"/>
                </a:moveTo>
                <a:lnTo>
                  <a:pt x="7239000" y="2743200"/>
                </a:lnTo>
                <a:lnTo>
                  <a:pt x="7239000" y="0"/>
                </a:lnTo>
                <a:lnTo>
                  <a:pt x="0" y="0"/>
                </a:lnTo>
                <a:lnTo>
                  <a:pt x="0" y="2743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375150" y="1447800"/>
            <a:ext cx="3730625" cy="1816100"/>
          </a:xfrm>
          <a:custGeom>
            <a:avLst/>
            <a:gdLst/>
            <a:ahLst/>
            <a:cxnLst/>
            <a:rect l="l" t="t" r="r" b="b"/>
            <a:pathLst>
              <a:path w="3730625" h="1816100">
                <a:moveTo>
                  <a:pt x="0" y="1816100"/>
                </a:moveTo>
                <a:lnTo>
                  <a:pt x="3730625" y="1816100"/>
                </a:lnTo>
                <a:lnTo>
                  <a:pt x="3730625" y="0"/>
                </a:lnTo>
                <a:lnTo>
                  <a:pt x="0" y="0"/>
                </a:lnTo>
                <a:lnTo>
                  <a:pt x="0" y="18161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38212" y="1366837"/>
          <a:ext cx="7253605" cy="27527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1800"/>
                <a:gridCol w="4267200"/>
              </a:tblGrid>
              <a:tr h="263525">
                <a:tc gridSpan="2">
                  <a:txBody>
                    <a:bodyPr/>
                    <a:lstStyle/>
                    <a:p>
                      <a:pPr/>
                      <a:endParaRPr sz="3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0000"/>
                      </a:solidFill>
                      <a:prstDash val="solid"/>
                    </a:lnL>
                    <a:lnR w="9525">
                      <a:solidFill>
                        <a:srgbClr val="FF0000"/>
                      </a:solidFill>
                      <a:prstDash val="solid"/>
                    </a:lnR>
                    <a:lnT w="9525">
                      <a:solidFill>
                        <a:srgbClr val="FF0000"/>
                      </a:solidFill>
                      <a:prstDash val="solid"/>
                    </a:lnT>
                    <a:lnB w="9525">
                      <a:solidFill>
                        <a:srgbClr val="99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50875"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3600" b="1">
                          <a:solidFill>
                            <a:srgbClr val="990000"/>
                          </a:solidFill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z="3600" spc="10" b="1">
                          <a:solidFill>
                            <a:srgbClr val="99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3600" b="1">
                          <a:solidFill>
                            <a:srgbClr val="990000"/>
                          </a:solidFill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3600" spc="-15" b="1">
                          <a:solidFill>
                            <a:srgbClr val="99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3600" b="1">
                          <a:solidFill>
                            <a:srgbClr val="99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3600" b="1">
                          <a:solidFill>
                            <a:srgbClr val="99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600" b="1">
                          <a:solidFill>
                            <a:srgbClr val="990000"/>
                          </a:solidFill>
                          <a:latin typeface="Times New Roman"/>
                          <a:cs typeface="Times New Roman"/>
                        </a:rPr>
                        <a:t>Bo</a:t>
                      </a:r>
                      <a:r>
                        <a:rPr dirty="0" sz="3600" spc="-20" b="1">
                          <a:solidFill>
                            <a:srgbClr val="99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3600" b="1">
                          <a:solidFill>
                            <a:srgbClr val="9900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3600" spc="10" b="1">
                          <a:solidFill>
                            <a:srgbClr val="99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3600" b="1">
                          <a:solidFill>
                            <a:srgbClr val="99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990000"/>
                      </a:solidFill>
                      <a:prstDash val="solid"/>
                    </a:lnL>
                    <a:lnR w="9525">
                      <a:solidFill>
                        <a:srgbClr val="990000"/>
                      </a:solidFill>
                      <a:prstDash val="solid"/>
                    </a:lnR>
                    <a:lnT w="9525">
                      <a:solidFill>
                        <a:srgbClr val="990000"/>
                      </a:solidFill>
                      <a:prstDash val="solid"/>
                    </a:lnT>
                    <a:lnB w="9525">
                      <a:solidFill>
                        <a:srgbClr val="99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548005">
                        <a:lnSpc>
                          <a:spcPts val="2165"/>
                        </a:lnSpc>
                        <a:tabLst>
                          <a:tab pos="1063625" algn="l"/>
                        </a:tabLst>
                      </a:pPr>
                      <a:r>
                        <a:rPr dirty="0" sz="2800" spc="1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280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280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2800" spc="-145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z="2800" spc="5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80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te</a:t>
                      </a:r>
                      <a:r>
                        <a:rPr dirty="0" sz="2800" spc="-95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280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2800" spc="5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2800" spc="-15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2800" spc="-15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280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uble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1063625">
                        <a:lnSpc>
                          <a:spcPts val="3160"/>
                        </a:lnSpc>
                      </a:pPr>
                      <a:r>
                        <a:rPr dirty="0" sz="2800" spc="5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li</a:t>
                      </a:r>
                      <a:r>
                        <a:rPr dirty="0" sz="280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2800" spc="5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280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ds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990000"/>
                      </a:solidFill>
                      <a:prstDash val="solid"/>
                    </a:lnL>
                    <a:lnR w="9525">
                      <a:solidFill>
                        <a:srgbClr val="FF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</a:tr>
              <a:tr h="1828800">
                <a:tc gridSpan="2">
                  <a:txBody>
                    <a:bodyPr/>
                    <a:lstStyle/>
                    <a:p>
                      <a:pPr marL="620395" indent="-457200">
                        <a:lnSpc>
                          <a:spcPct val="100000"/>
                        </a:lnSpc>
                        <a:spcBef>
                          <a:spcPts val="365"/>
                        </a:spcBef>
                        <a:buAutoNum type="arabicPeriod"/>
                        <a:tabLst>
                          <a:tab pos="621030" algn="l"/>
                          <a:tab pos="3519804" algn="l"/>
                          <a:tab pos="4035425" algn="l"/>
                        </a:tabLst>
                      </a:pPr>
                      <a:r>
                        <a:rPr dirty="0" baseline="-33730" sz="4200" spc="-22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33730" sz="420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cet</a:t>
                      </a:r>
                      <a:r>
                        <a:rPr dirty="0" baseline="-33730" sz="4200" spc="15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baseline="-33730" sz="420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ne</a:t>
                      </a:r>
                      <a:r>
                        <a:rPr dirty="0" baseline="-33730" sz="420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2800" spc="1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280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280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2800" spc="5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280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nc</a:t>
                      </a:r>
                      <a:r>
                        <a:rPr dirty="0" sz="2800" spc="-5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280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2800" spc="1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800" spc="5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280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2800" spc="-10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spc="5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280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280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spc="-2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2800" spc="5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2800" spc="5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80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bet</a:t>
                      </a:r>
                      <a:r>
                        <a:rPr dirty="0" sz="2800" spc="5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280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620395" indent="-457200">
                        <a:lnSpc>
                          <a:spcPct val="100000"/>
                        </a:lnSpc>
                        <a:buAutoNum type="arabicPeriod"/>
                        <a:tabLst>
                          <a:tab pos="621030" algn="l"/>
                          <a:tab pos="4035425" algn="l"/>
                        </a:tabLst>
                      </a:pPr>
                      <a:r>
                        <a:rPr dirty="0" baseline="-33730" sz="4200" spc="-22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33730" sz="420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cet</a:t>
                      </a:r>
                      <a:r>
                        <a:rPr dirty="0" baseline="-33730" sz="4200" spc="15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baseline="-33730" sz="4200" spc="7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33730" sz="420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cet</a:t>
                      </a:r>
                      <a:r>
                        <a:rPr dirty="0" baseline="-33730" sz="4200" spc="15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33730" sz="420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te</a:t>
                      </a:r>
                      <a:r>
                        <a:rPr dirty="0" baseline="-33730" sz="420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280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Ket</a:t>
                      </a:r>
                      <a:r>
                        <a:rPr dirty="0" sz="2800" spc="5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2800" spc="5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80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2800" spc="5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280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2800" spc="-2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2800" spc="5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2800" spc="-15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280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2800" spc="-95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80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2800" spc="-15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280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z="2800" spc="-15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80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620395" indent="-457200">
                        <a:lnSpc>
                          <a:spcPct val="100000"/>
                        </a:lnSpc>
                        <a:spcBef>
                          <a:spcPts val="1680"/>
                        </a:spcBef>
                        <a:buFont typeface="Times New Roman"/>
                        <a:buAutoNum type="arabicPeriod"/>
                        <a:tabLst>
                          <a:tab pos="621030" algn="l"/>
                        </a:tabLst>
                      </a:pPr>
                      <a:r>
                        <a:rPr dirty="0" sz="2800" spc="5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β</a:t>
                      </a:r>
                      <a:r>
                        <a:rPr dirty="0" sz="280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-Hyd</a:t>
                      </a:r>
                      <a:r>
                        <a:rPr dirty="0" sz="2800" spc="-45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2800" spc="5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2800" spc="5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2800" spc="-15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280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buty</a:t>
                      </a:r>
                      <a:r>
                        <a:rPr dirty="0" sz="2800" spc="-2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2800" spc="5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80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te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0000"/>
                      </a:solidFill>
                      <a:prstDash val="solid"/>
                    </a:lnL>
                    <a:lnR w="9525">
                      <a:solidFill>
                        <a:srgbClr val="FF0000"/>
                      </a:solidFill>
                      <a:prstDash val="solid"/>
                    </a:lnR>
                    <a:lnT w="9525">
                      <a:solidFill>
                        <a:srgbClr val="990000"/>
                      </a:solidFill>
                      <a:prstDash val="solid"/>
                    </a:lnT>
                    <a:lnB w="9525">
                      <a:solidFill>
                        <a:srgbClr val="FF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844" y="1405001"/>
            <a:ext cx="6832600" cy="41611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09270" indent="-496570">
              <a:lnSpc>
                <a:spcPct val="100000"/>
              </a:lnSpc>
              <a:buClr>
                <a:srgbClr val="008000"/>
              </a:buClr>
              <a:buAutoNum type="alphaUcPeriod"/>
              <a:tabLst>
                <a:tab pos="509905" algn="l"/>
              </a:tabLst>
            </a:pPr>
            <a:r>
              <a:rPr dirty="0" sz="3200" spc="-20" b="1">
                <a:latin typeface="Times New Roman"/>
                <a:cs typeface="Times New Roman"/>
              </a:rPr>
              <a:t>G</a:t>
            </a:r>
            <a:r>
              <a:rPr dirty="0" sz="3200" spc="-5" b="1">
                <a:latin typeface="Times New Roman"/>
                <a:cs typeface="Times New Roman"/>
              </a:rPr>
              <a:t>l</a:t>
            </a:r>
            <a:r>
              <a:rPr dirty="0" sz="3200" b="1">
                <a:latin typeface="Times New Roman"/>
                <a:cs typeface="Times New Roman"/>
              </a:rPr>
              <a:t>y</a:t>
            </a:r>
            <a:r>
              <a:rPr dirty="0" sz="3200" spc="-5" b="1">
                <a:latin typeface="Times New Roman"/>
                <a:cs typeface="Times New Roman"/>
              </a:rPr>
              <a:t>ce</a:t>
            </a:r>
            <a:r>
              <a:rPr dirty="0" sz="3200" spc="-60" b="1">
                <a:latin typeface="Times New Roman"/>
                <a:cs typeface="Times New Roman"/>
              </a:rPr>
              <a:t>r</a:t>
            </a:r>
            <a:r>
              <a:rPr dirty="0" sz="3200" b="1">
                <a:latin typeface="Times New Roman"/>
                <a:cs typeface="Times New Roman"/>
              </a:rPr>
              <a:t>o</a:t>
            </a:r>
            <a:r>
              <a:rPr dirty="0" sz="3200" spc="-5" b="1">
                <a:latin typeface="Times New Roman"/>
                <a:cs typeface="Times New Roman"/>
              </a:rPr>
              <a:t>ph</a:t>
            </a:r>
            <a:r>
              <a:rPr dirty="0" sz="3200" b="1">
                <a:latin typeface="Times New Roman"/>
                <a:cs typeface="Times New Roman"/>
              </a:rPr>
              <a:t>o</a:t>
            </a:r>
            <a:r>
              <a:rPr dirty="0" sz="3200" spc="-5" b="1">
                <a:latin typeface="Times New Roman"/>
                <a:cs typeface="Times New Roman"/>
              </a:rPr>
              <a:t>sph</a:t>
            </a:r>
            <a:r>
              <a:rPr dirty="0" sz="3200" spc="0" b="1">
                <a:latin typeface="Times New Roman"/>
                <a:cs typeface="Times New Roman"/>
              </a:rPr>
              <a:t>o</a:t>
            </a:r>
            <a:r>
              <a:rPr dirty="0" sz="3200" spc="-5" b="1">
                <a:latin typeface="Times New Roman"/>
                <a:cs typeface="Times New Roman"/>
              </a:rPr>
              <a:t>lipids</a:t>
            </a:r>
            <a:endParaRPr sz="32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15"/>
              </a:spcBef>
            </a:pP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G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ly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ce</a:t>
            </a:r>
            <a:r>
              <a:rPr dirty="0" sz="2800" spc="-45" b="1">
                <a:solidFill>
                  <a:srgbClr val="9B2C1F"/>
                </a:solidFill>
                <a:latin typeface="Times New Roman"/>
                <a:cs typeface="Times New Roman"/>
              </a:rPr>
              <a:t>r</a:t>
            </a:r>
            <a:r>
              <a:rPr dirty="0" sz="2800" spc="-15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2800" spc="-5" b="1">
                <a:solidFill>
                  <a:srgbClr val="9B2C1F"/>
                </a:solidFill>
                <a:latin typeface="Times New Roman"/>
                <a:cs typeface="Times New Roman"/>
              </a:rPr>
              <a:t>l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-c</a:t>
            </a:r>
            <a:r>
              <a:rPr dirty="0" sz="2800" spc="-15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nt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a</a:t>
            </a:r>
            <a:r>
              <a:rPr dirty="0" sz="2800" spc="-15" b="1">
                <a:solidFill>
                  <a:srgbClr val="9B2C1F"/>
                </a:solidFill>
                <a:latin typeface="Times New Roman"/>
                <a:cs typeface="Times New Roman"/>
              </a:rPr>
              <a:t>i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n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i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ng</a:t>
            </a:r>
            <a:r>
              <a:rPr dirty="0" sz="2800" spc="-9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ph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os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ph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oli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p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i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ds</a:t>
            </a:r>
            <a:endParaRPr sz="2800">
              <a:latin typeface="Times New Roman"/>
              <a:cs typeface="Times New Roman"/>
            </a:endParaRPr>
          </a:p>
          <a:p>
            <a:pPr lvl="1" marL="1308100" indent="-304800">
              <a:lnSpc>
                <a:spcPct val="100000"/>
              </a:lnSpc>
              <a:spcBef>
                <a:spcPts val="400"/>
              </a:spcBef>
              <a:buAutoNum type="arabicPeriod"/>
              <a:tabLst>
                <a:tab pos="1308735" algn="l"/>
              </a:tabLst>
            </a:pPr>
            <a:r>
              <a:rPr dirty="0" sz="2400" spc="-30" b="1">
                <a:solidFill>
                  <a:srgbClr val="9B2C1F"/>
                </a:solidFill>
                <a:latin typeface="Times New Roman"/>
                <a:cs typeface="Times New Roman"/>
              </a:rPr>
              <a:t>P</a:t>
            </a:r>
            <a:r>
              <a:rPr dirty="0" sz="2400" spc="5" b="1">
                <a:solidFill>
                  <a:srgbClr val="9B2C1F"/>
                </a:solidFill>
                <a:latin typeface="Times New Roman"/>
                <a:cs typeface="Times New Roman"/>
              </a:rPr>
              <a:t>h</a:t>
            </a:r>
            <a:r>
              <a:rPr dirty="0" sz="2400" b="1">
                <a:solidFill>
                  <a:srgbClr val="9B2C1F"/>
                </a:solidFill>
                <a:latin typeface="Times New Roman"/>
                <a:cs typeface="Times New Roman"/>
              </a:rPr>
              <a:t>os</a:t>
            </a:r>
            <a:r>
              <a:rPr dirty="0" sz="2400" spc="5" b="1">
                <a:solidFill>
                  <a:srgbClr val="9B2C1F"/>
                </a:solidFill>
                <a:latin typeface="Times New Roman"/>
                <a:cs typeface="Times New Roman"/>
              </a:rPr>
              <a:t>p</a:t>
            </a:r>
            <a:r>
              <a:rPr dirty="0" sz="2400" spc="5" b="1">
                <a:solidFill>
                  <a:srgbClr val="9B2C1F"/>
                </a:solidFill>
                <a:latin typeface="Times New Roman"/>
                <a:cs typeface="Times New Roman"/>
              </a:rPr>
              <a:t>h</a:t>
            </a:r>
            <a:r>
              <a:rPr dirty="0" sz="2400" b="1">
                <a:solidFill>
                  <a:srgbClr val="9B2C1F"/>
                </a:solidFill>
                <a:latin typeface="Times New Roman"/>
                <a:cs typeface="Times New Roman"/>
              </a:rPr>
              <a:t>a</a:t>
            </a:r>
            <a:r>
              <a:rPr dirty="0" sz="2400" spc="-10" b="1">
                <a:solidFill>
                  <a:srgbClr val="9B2C1F"/>
                </a:solidFill>
                <a:latin typeface="Times New Roman"/>
                <a:cs typeface="Times New Roman"/>
              </a:rPr>
              <a:t>t</a:t>
            </a:r>
            <a:r>
              <a:rPr dirty="0" sz="2400" b="1">
                <a:solidFill>
                  <a:srgbClr val="9B2C1F"/>
                </a:solidFill>
                <a:latin typeface="Times New Roman"/>
                <a:cs typeface="Times New Roman"/>
              </a:rPr>
              <a:t>i</a:t>
            </a:r>
            <a:r>
              <a:rPr dirty="0" sz="2400" spc="10" b="1">
                <a:solidFill>
                  <a:srgbClr val="9B2C1F"/>
                </a:solidFill>
                <a:latin typeface="Times New Roman"/>
                <a:cs typeface="Times New Roman"/>
              </a:rPr>
              <a:t>d</a:t>
            </a:r>
            <a:r>
              <a:rPr dirty="0" sz="2400" b="1">
                <a:solidFill>
                  <a:srgbClr val="9B2C1F"/>
                </a:solidFill>
                <a:latin typeface="Times New Roman"/>
                <a:cs typeface="Times New Roman"/>
              </a:rPr>
              <a:t>ylcho</a:t>
            </a:r>
            <a:r>
              <a:rPr dirty="0" sz="2400" spc="5" b="1">
                <a:solidFill>
                  <a:srgbClr val="9B2C1F"/>
                </a:solidFill>
                <a:latin typeface="Times New Roman"/>
                <a:cs typeface="Times New Roman"/>
              </a:rPr>
              <a:t>l</a:t>
            </a:r>
            <a:r>
              <a:rPr dirty="0" sz="2400" b="1">
                <a:solidFill>
                  <a:srgbClr val="9B2C1F"/>
                </a:solidFill>
                <a:latin typeface="Times New Roman"/>
                <a:cs typeface="Times New Roman"/>
              </a:rPr>
              <a:t>i</a:t>
            </a:r>
            <a:r>
              <a:rPr dirty="0" sz="2400" spc="10" b="1">
                <a:solidFill>
                  <a:srgbClr val="9B2C1F"/>
                </a:solidFill>
                <a:latin typeface="Times New Roman"/>
                <a:cs typeface="Times New Roman"/>
              </a:rPr>
              <a:t>n</a:t>
            </a:r>
            <a:r>
              <a:rPr dirty="0" sz="2400" b="1">
                <a:solidFill>
                  <a:srgbClr val="9B2C1F"/>
                </a:solidFill>
                <a:latin typeface="Times New Roman"/>
                <a:cs typeface="Times New Roman"/>
              </a:rPr>
              <a:t>e</a:t>
            </a:r>
            <a:r>
              <a:rPr dirty="0" sz="2400" spc="-1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9B2C1F"/>
                </a:solidFill>
                <a:latin typeface="Times New Roman"/>
                <a:cs typeface="Times New Roman"/>
              </a:rPr>
              <a:t>(L</a:t>
            </a:r>
            <a:r>
              <a:rPr dirty="0" sz="2400" spc="-10" b="1">
                <a:solidFill>
                  <a:srgbClr val="9B2C1F"/>
                </a:solidFill>
                <a:latin typeface="Times New Roman"/>
                <a:cs typeface="Times New Roman"/>
              </a:rPr>
              <a:t>e</a:t>
            </a:r>
            <a:r>
              <a:rPr dirty="0" sz="2400" spc="-10" b="1">
                <a:solidFill>
                  <a:srgbClr val="9B2C1F"/>
                </a:solidFill>
                <a:latin typeface="Times New Roman"/>
                <a:cs typeface="Times New Roman"/>
              </a:rPr>
              <a:t>c</a:t>
            </a:r>
            <a:r>
              <a:rPr dirty="0" sz="2400" b="1">
                <a:solidFill>
                  <a:srgbClr val="9B2C1F"/>
                </a:solidFill>
                <a:latin typeface="Times New Roman"/>
                <a:cs typeface="Times New Roman"/>
              </a:rPr>
              <a:t>ith</a:t>
            </a:r>
            <a:r>
              <a:rPr dirty="0" sz="2400" spc="5" b="1">
                <a:solidFill>
                  <a:srgbClr val="9B2C1F"/>
                </a:solidFill>
                <a:latin typeface="Times New Roman"/>
                <a:cs typeface="Times New Roman"/>
              </a:rPr>
              <a:t>i</a:t>
            </a:r>
            <a:r>
              <a:rPr dirty="0" sz="2400" spc="5" b="1">
                <a:solidFill>
                  <a:srgbClr val="9B2C1F"/>
                </a:solidFill>
                <a:latin typeface="Times New Roman"/>
                <a:cs typeface="Times New Roman"/>
              </a:rPr>
              <a:t>n</a:t>
            </a:r>
            <a:r>
              <a:rPr dirty="0" sz="2400" b="1">
                <a:solidFill>
                  <a:srgbClr val="9B2C1F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  <a:p>
            <a:pPr algn="ctr" marL="465455">
              <a:lnSpc>
                <a:spcPct val="100000"/>
              </a:lnSpc>
              <a:spcBef>
                <a:spcPts val="95"/>
              </a:spcBef>
            </a:pPr>
            <a:r>
              <a:rPr dirty="0" sz="2400" spc="-10" b="1">
                <a:solidFill>
                  <a:srgbClr val="9B2C1F"/>
                </a:solidFill>
                <a:latin typeface="Times New Roman"/>
                <a:cs typeface="Times New Roman"/>
              </a:rPr>
              <a:t>e</a:t>
            </a:r>
            <a:r>
              <a:rPr dirty="0" sz="2400" b="1">
                <a:solidFill>
                  <a:srgbClr val="9B2C1F"/>
                </a:solidFill>
                <a:latin typeface="Times New Roman"/>
                <a:cs typeface="Times New Roman"/>
              </a:rPr>
              <a:t>.g.,</a:t>
            </a:r>
            <a:r>
              <a:rPr dirty="0" sz="2400" spc="-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990000"/>
                </a:solidFill>
                <a:latin typeface="Times New Roman"/>
                <a:cs typeface="Times New Roman"/>
              </a:rPr>
              <a:t>Su</a:t>
            </a:r>
            <a:r>
              <a:rPr dirty="0" sz="2400" spc="-10" b="1">
                <a:solidFill>
                  <a:srgbClr val="990000"/>
                </a:solidFill>
                <a:latin typeface="Times New Roman"/>
                <a:cs typeface="Times New Roman"/>
              </a:rPr>
              <a:t>r</a:t>
            </a:r>
            <a:r>
              <a:rPr dirty="0" sz="2400" spc="10" b="1">
                <a:solidFill>
                  <a:srgbClr val="990000"/>
                </a:solidFill>
                <a:latin typeface="Times New Roman"/>
                <a:cs typeface="Times New Roman"/>
              </a:rPr>
              <a:t>f</a:t>
            </a:r>
            <a:r>
              <a:rPr dirty="0" sz="2400" b="1">
                <a:solidFill>
                  <a:srgbClr val="990000"/>
                </a:solidFill>
                <a:latin typeface="Times New Roman"/>
                <a:cs typeface="Times New Roman"/>
              </a:rPr>
              <a:t>a</a:t>
            </a:r>
            <a:r>
              <a:rPr dirty="0" sz="2400" spc="-15" b="1">
                <a:solidFill>
                  <a:srgbClr val="990000"/>
                </a:solidFill>
                <a:latin typeface="Times New Roman"/>
                <a:cs typeface="Times New Roman"/>
              </a:rPr>
              <a:t>c</a:t>
            </a:r>
            <a:r>
              <a:rPr dirty="0" sz="2400" spc="-10" b="1">
                <a:solidFill>
                  <a:srgbClr val="990000"/>
                </a:solidFill>
                <a:latin typeface="Times New Roman"/>
                <a:cs typeface="Times New Roman"/>
              </a:rPr>
              <a:t>t</a:t>
            </a:r>
            <a:r>
              <a:rPr dirty="0" sz="2400" b="1">
                <a:solidFill>
                  <a:srgbClr val="990000"/>
                </a:solidFill>
                <a:latin typeface="Times New Roman"/>
                <a:cs typeface="Times New Roman"/>
              </a:rPr>
              <a:t>ant</a:t>
            </a:r>
            <a:r>
              <a:rPr dirty="0" sz="2400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990000"/>
                </a:solidFill>
                <a:latin typeface="Times New Roman"/>
                <a:cs typeface="Times New Roman"/>
              </a:rPr>
              <a:t>(Dipa</a:t>
            </a:r>
            <a:r>
              <a:rPr dirty="0" sz="2400" spc="5" b="1">
                <a:solidFill>
                  <a:srgbClr val="990000"/>
                </a:solidFill>
                <a:latin typeface="Times New Roman"/>
                <a:cs typeface="Times New Roman"/>
              </a:rPr>
              <a:t>l</a:t>
            </a:r>
            <a:r>
              <a:rPr dirty="0" sz="2400" spc="-35" b="1">
                <a:solidFill>
                  <a:srgbClr val="990000"/>
                </a:solidFill>
                <a:latin typeface="Times New Roman"/>
                <a:cs typeface="Times New Roman"/>
              </a:rPr>
              <a:t>m</a:t>
            </a:r>
            <a:r>
              <a:rPr dirty="0" sz="2400" b="1">
                <a:solidFill>
                  <a:srgbClr val="990000"/>
                </a:solidFill>
                <a:latin typeface="Times New Roman"/>
                <a:cs typeface="Times New Roman"/>
              </a:rPr>
              <a:t>itoyl</a:t>
            </a:r>
            <a:r>
              <a:rPr dirty="0" sz="2400" spc="-15" b="1">
                <a:solidFill>
                  <a:srgbClr val="990000"/>
                </a:solidFill>
                <a:latin typeface="Times New Roman"/>
                <a:cs typeface="Times New Roman"/>
              </a:rPr>
              <a:t>e</a:t>
            </a:r>
            <a:r>
              <a:rPr dirty="0" sz="2400" spc="-10" b="1">
                <a:solidFill>
                  <a:srgbClr val="990000"/>
                </a:solidFill>
                <a:latin typeface="Times New Roman"/>
                <a:cs typeface="Times New Roman"/>
              </a:rPr>
              <a:t>c</a:t>
            </a:r>
            <a:r>
              <a:rPr dirty="0" sz="2400" b="1">
                <a:solidFill>
                  <a:srgbClr val="990000"/>
                </a:solidFill>
                <a:latin typeface="Times New Roman"/>
                <a:cs typeface="Times New Roman"/>
              </a:rPr>
              <a:t>ith</a:t>
            </a:r>
            <a:r>
              <a:rPr dirty="0" sz="2400" spc="5" b="1">
                <a:solidFill>
                  <a:srgbClr val="990000"/>
                </a:solidFill>
                <a:latin typeface="Times New Roman"/>
                <a:cs typeface="Times New Roman"/>
              </a:rPr>
              <a:t>i</a:t>
            </a:r>
            <a:r>
              <a:rPr dirty="0" sz="2400" spc="15" b="1">
                <a:solidFill>
                  <a:srgbClr val="990000"/>
                </a:solidFill>
                <a:latin typeface="Times New Roman"/>
                <a:cs typeface="Times New Roman"/>
              </a:rPr>
              <a:t>n</a:t>
            </a:r>
            <a:r>
              <a:rPr dirty="0" sz="2400" b="1">
                <a:solidFill>
                  <a:srgbClr val="990000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  <a:p>
            <a:pPr marL="1003300">
              <a:lnSpc>
                <a:spcPct val="100000"/>
              </a:lnSpc>
            </a:pPr>
            <a:r>
              <a:rPr dirty="0" sz="2400" b="1">
                <a:solidFill>
                  <a:srgbClr val="9B2C1F"/>
                </a:solidFill>
                <a:latin typeface="Times New Roman"/>
                <a:cs typeface="Times New Roman"/>
              </a:rPr>
              <a:t>2. </a:t>
            </a:r>
            <a:r>
              <a:rPr dirty="0" sz="2400" spc="-30" b="1">
                <a:solidFill>
                  <a:srgbClr val="9B2C1F"/>
                </a:solidFill>
                <a:latin typeface="Times New Roman"/>
                <a:cs typeface="Times New Roman"/>
              </a:rPr>
              <a:t>P</a:t>
            </a:r>
            <a:r>
              <a:rPr dirty="0" sz="2400" spc="5" b="1">
                <a:solidFill>
                  <a:srgbClr val="9B2C1F"/>
                </a:solidFill>
                <a:latin typeface="Times New Roman"/>
                <a:cs typeface="Times New Roman"/>
              </a:rPr>
              <a:t>h</a:t>
            </a:r>
            <a:r>
              <a:rPr dirty="0" sz="2400" b="1">
                <a:solidFill>
                  <a:srgbClr val="9B2C1F"/>
                </a:solidFill>
                <a:latin typeface="Times New Roman"/>
                <a:cs typeface="Times New Roman"/>
              </a:rPr>
              <a:t>os</a:t>
            </a:r>
            <a:r>
              <a:rPr dirty="0" sz="2400" spc="5" b="1">
                <a:solidFill>
                  <a:srgbClr val="9B2C1F"/>
                </a:solidFill>
                <a:latin typeface="Times New Roman"/>
                <a:cs typeface="Times New Roman"/>
              </a:rPr>
              <a:t>p</a:t>
            </a:r>
            <a:r>
              <a:rPr dirty="0" sz="2400" spc="5" b="1">
                <a:solidFill>
                  <a:srgbClr val="9B2C1F"/>
                </a:solidFill>
                <a:latin typeface="Times New Roman"/>
                <a:cs typeface="Times New Roman"/>
              </a:rPr>
              <a:t>h</a:t>
            </a:r>
            <a:r>
              <a:rPr dirty="0" sz="2400" b="1">
                <a:solidFill>
                  <a:srgbClr val="9B2C1F"/>
                </a:solidFill>
                <a:latin typeface="Times New Roman"/>
                <a:cs typeface="Times New Roman"/>
              </a:rPr>
              <a:t>a</a:t>
            </a:r>
            <a:r>
              <a:rPr dirty="0" sz="2400" spc="-10" b="1">
                <a:solidFill>
                  <a:srgbClr val="9B2C1F"/>
                </a:solidFill>
                <a:latin typeface="Times New Roman"/>
                <a:cs typeface="Times New Roman"/>
              </a:rPr>
              <a:t>t</a:t>
            </a:r>
            <a:r>
              <a:rPr dirty="0" sz="2400" b="1">
                <a:solidFill>
                  <a:srgbClr val="9B2C1F"/>
                </a:solidFill>
                <a:latin typeface="Times New Roman"/>
                <a:cs typeface="Times New Roman"/>
              </a:rPr>
              <a:t>i</a:t>
            </a:r>
            <a:r>
              <a:rPr dirty="0" sz="2400" spc="10" b="1">
                <a:solidFill>
                  <a:srgbClr val="9B2C1F"/>
                </a:solidFill>
                <a:latin typeface="Times New Roman"/>
                <a:cs typeface="Times New Roman"/>
              </a:rPr>
              <a:t>d</a:t>
            </a:r>
            <a:r>
              <a:rPr dirty="0" sz="2400" b="1">
                <a:solidFill>
                  <a:srgbClr val="9B2C1F"/>
                </a:solidFill>
                <a:latin typeface="Times New Roman"/>
                <a:cs typeface="Times New Roman"/>
              </a:rPr>
              <a:t>yl</a:t>
            </a:r>
            <a:r>
              <a:rPr dirty="0" sz="2400" spc="-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9B2C1F"/>
                </a:solidFill>
                <a:latin typeface="Times New Roman"/>
                <a:cs typeface="Times New Roman"/>
              </a:rPr>
              <a:t>i</a:t>
            </a:r>
            <a:r>
              <a:rPr dirty="0" sz="2400" spc="10" b="1">
                <a:solidFill>
                  <a:srgbClr val="9B2C1F"/>
                </a:solidFill>
                <a:latin typeface="Times New Roman"/>
                <a:cs typeface="Times New Roman"/>
              </a:rPr>
              <a:t>n</a:t>
            </a:r>
            <a:r>
              <a:rPr dirty="0" sz="2400" b="1">
                <a:solidFill>
                  <a:srgbClr val="9B2C1F"/>
                </a:solidFill>
                <a:latin typeface="Times New Roman"/>
                <a:cs typeface="Times New Roman"/>
              </a:rPr>
              <a:t>ositol</a:t>
            </a:r>
            <a:r>
              <a:rPr dirty="0" sz="2400" spc="-1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990000"/>
                </a:solidFill>
                <a:latin typeface="Times New Roman"/>
                <a:cs typeface="Times New Roman"/>
              </a:rPr>
              <a:t>(sig</a:t>
            </a:r>
            <a:r>
              <a:rPr dirty="0" sz="2400" spc="5" b="1">
                <a:solidFill>
                  <a:srgbClr val="990000"/>
                </a:solidFill>
                <a:latin typeface="Times New Roman"/>
                <a:cs typeface="Times New Roman"/>
              </a:rPr>
              <a:t>n</a:t>
            </a:r>
            <a:r>
              <a:rPr dirty="0" sz="2400" b="1">
                <a:solidFill>
                  <a:srgbClr val="990000"/>
                </a:solidFill>
                <a:latin typeface="Times New Roman"/>
                <a:cs typeface="Times New Roman"/>
              </a:rPr>
              <a:t>al</a:t>
            </a:r>
            <a:r>
              <a:rPr dirty="0" sz="2400" spc="5" b="1">
                <a:solidFill>
                  <a:srgbClr val="990000"/>
                </a:solidFill>
                <a:latin typeface="Times New Roman"/>
                <a:cs typeface="Times New Roman"/>
              </a:rPr>
              <a:t>i</a:t>
            </a:r>
            <a:r>
              <a:rPr dirty="0" sz="2400" spc="5" b="1">
                <a:solidFill>
                  <a:srgbClr val="990000"/>
                </a:solidFill>
                <a:latin typeface="Times New Roman"/>
                <a:cs typeface="Times New Roman"/>
              </a:rPr>
              <a:t>n</a:t>
            </a:r>
            <a:r>
              <a:rPr dirty="0" sz="2400" b="1">
                <a:solidFill>
                  <a:srgbClr val="990000"/>
                </a:solidFill>
                <a:latin typeface="Times New Roman"/>
                <a:cs typeface="Times New Roman"/>
              </a:rPr>
              <a:t>g</a:t>
            </a:r>
            <a:r>
              <a:rPr dirty="0" sz="2400" spc="-25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400" spc="-35" b="1">
                <a:solidFill>
                  <a:srgbClr val="990000"/>
                </a:solidFill>
                <a:latin typeface="Times New Roman"/>
                <a:cs typeface="Times New Roman"/>
              </a:rPr>
              <a:t>m</a:t>
            </a:r>
            <a:r>
              <a:rPr dirty="0" sz="2400" b="1">
                <a:solidFill>
                  <a:srgbClr val="990000"/>
                </a:solidFill>
                <a:latin typeface="Times New Roman"/>
                <a:cs typeface="Times New Roman"/>
              </a:rPr>
              <a:t>ole</a:t>
            </a:r>
            <a:r>
              <a:rPr dirty="0" sz="2400" spc="-15" b="1">
                <a:solidFill>
                  <a:srgbClr val="990000"/>
                </a:solidFill>
                <a:latin typeface="Times New Roman"/>
                <a:cs typeface="Times New Roman"/>
              </a:rPr>
              <a:t>c</a:t>
            </a:r>
            <a:r>
              <a:rPr dirty="0" sz="2400" spc="5" b="1">
                <a:solidFill>
                  <a:srgbClr val="990000"/>
                </a:solidFill>
                <a:latin typeface="Times New Roman"/>
                <a:cs typeface="Times New Roman"/>
              </a:rPr>
              <a:t>u</a:t>
            </a:r>
            <a:r>
              <a:rPr dirty="0" sz="2400" b="1">
                <a:solidFill>
                  <a:srgbClr val="990000"/>
                </a:solidFill>
                <a:latin typeface="Times New Roman"/>
                <a:cs typeface="Times New Roman"/>
              </a:rPr>
              <a:t>le)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2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3200" spc="-5" b="1">
                <a:solidFill>
                  <a:srgbClr val="008000"/>
                </a:solidFill>
                <a:latin typeface="Times New Roman"/>
                <a:cs typeface="Times New Roman"/>
              </a:rPr>
              <a:t>B.</a:t>
            </a:r>
            <a:r>
              <a:rPr dirty="0" sz="3200" spc="15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latin typeface="Times New Roman"/>
                <a:cs typeface="Times New Roman"/>
              </a:rPr>
              <a:t>Sphin</a:t>
            </a:r>
            <a:r>
              <a:rPr dirty="0" sz="3200" spc="5" b="1">
                <a:latin typeface="Times New Roman"/>
                <a:cs typeface="Times New Roman"/>
              </a:rPr>
              <a:t>g</a:t>
            </a:r>
            <a:r>
              <a:rPr dirty="0" sz="3200" spc="5" b="1">
                <a:latin typeface="Times New Roman"/>
                <a:cs typeface="Times New Roman"/>
              </a:rPr>
              <a:t>o</a:t>
            </a:r>
            <a:r>
              <a:rPr dirty="0" sz="3200" spc="-15" b="1">
                <a:latin typeface="Times New Roman"/>
                <a:cs typeface="Times New Roman"/>
              </a:rPr>
              <a:t>-</a:t>
            </a:r>
            <a:r>
              <a:rPr dirty="0" sz="3200" spc="-5" b="1">
                <a:latin typeface="Times New Roman"/>
                <a:cs typeface="Times New Roman"/>
              </a:rPr>
              <a:t>ph</a:t>
            </a:r>
            <a:r>
              <a:rPr dirty="0" sz="3200" spc="0" b="1">
                <a:latin typeface="Times New Roman"/>
                <a:cs typeface="Times New Roman"/>
              </a:rPr>
              <a:t>o</a:t>
            </a:r>
            <a:r>
              <a:rPr dirty="0" sz="3200" spc="-5" b="1">
                <a:latin typeface="Times New Roman"/>
                <a:cs typeface="Times New Roman"/>
              </a:rPr>
              <a:t>sph</a:t>
            </a:r>
            <a:r>
              <a:rPr dirty="0" sz="3200" spc="5" b="1">
                <a:latin typeface="Times New Roman"/>
                <a:cs typeface="Times New Roman"/>
              </a:rPr>
              <a:t>o</a:t>
            </a:r>
            <a:r>
              <a:rPr dirty="0" sz="3200" spc="-5" b="1">
                <a:latin typeface="Times New Roman"/>
                <a:cs typeface="Times New Roman"/>
              </a:rPr>
              <a:t>lipid</a:t>
            </a:r>
            <a:r>
              <a:rPr dirty="0" sz="3200" b="1">
                <a:latin typeface="Times New Roman"/>
                <a:cs typeface="Times New Roman"/>
              </a:rPr>
              <a:t>s</a:t>
            </a:r>
            <a:r>
              <a:rPr dirty="0" sz="3200" spc="-5" b="1">
                <a:latin typeface="Times New Roman"/>
                <a:cs typeface="Times New Roman"/>
              </a:rPr>
              <a:t>:</a:t>
            </a:r>
            <a:endParaRPr sz="32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15"/>
              </a:spcBef>
            </a:pP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Sphin</a:t>
            </a:r>
            <a:r>
              <a:rPr dirty="0" sz="2800" spc="15" b="1">
                <a:solidFill>
                  <a:srgbClr val="990000"/>
                </a:solidFill>
                <a:latin typeface="Times New Roman"/>
                <a:cs typeface="Times New Roman"/>
              </a:rPr>
              <a:t>g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osi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n</a:t>
            </a:r>
            <a:r>
              <a:rPr dirty="0" sz="2800" spc="15" b="1">
                <a:solidFill>
                  <a:srgbClr val="990000"/>
                </a:solidFill>
                <a:latin typeface="Times New Roman"/>
                <a:cs typeface="Times New Roman"/>
              </a:rPr>
              <a:t>e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-</a:t>
            </a:r>
            <a:r>
              <a:rPr dirty="0" sz="2800" spc="-25" b="1">
                <a:solidFill>
                  <a:srgbClr val="990000"/>
                </a:solidFill>
                <a:latin typeface="Times New Roman"/>
                <a:cs typeface="Times New Roman"/>
              </a:rPr>
              <a:t>c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o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nt</a:t>
            </a:r>
            <a:r>
              <a:rPr dirty="0" sz="2800" spc="-15" b="1">
                <a:solidFill>
                  <a:srgbClr val="990000"/>
                </a:solidFill>
                <a:latin typeface="Times New Roman"/>
                <a:cs typeface="Times New Roman"/>
              </a:rPr>
              <a:t>ai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n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i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ng</a:t>
            </a:r>
            <a:r>
              <a:rPr dirty="0" sz="2800" spc="-95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ph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os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ph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oli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p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i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d</a:t>
            </a:r>
            <a:r>
              <a:rPr dirty="0" sz="2800" spc="-15" b="1">
                <a:solidFill>
                  <a:srgbClr val="990000"/>
                </a:solidFill>
                <a:latin typeface="Times New Roman"/>
                <a:cs typeface="Times New Roman"/>
              </a:rPr>
              <a:t>s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e.g.,</a:t>
            </a:r>
            <a:r>
              <a:rPr dirty="0" sz="2800" spc="-15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s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phin</a:t>
            </a:r>
            <a:r>
              <a:rPr dirty="0" sz="2800" spc="15" b="1">
                <a:solidFill>
                  <a:srgbClr val="990000"/>
                </a:solidFill>
                <a:latin typeface="Times New Roman"/>
                <a:cs typeface="Times New Roman"/>
              </a:rPr>
              <a:t>g</a:t>
            </a:r>
            <a:r>
              <a:rPr dirty="0" sz="2800" spc="10" b="1">
                <a:solidFill>
                  <a:srgbClr val="990000"/>
                </a:solidFill>
                <a:latin typeface="Times New Roman"/>
                <a:cs typeface="Times New Roman"/>
              </a:rPr>
              <a:t>o</a:t>
            </a:r>
            <a:r>
              <a:rPr dirty="0" sz="2800" spc="-35" b="1">
                <a:solidFill>
                  <a:srgbClr val="990000"/>
                </a:solidFill>
                <a:latin typeface="Times New Roman"/>
                <a:cs typeface="Times New Roman"/>
              </a:rPr>
              <a:t>m</a:t>
            </a:r>
            <a:r>
              <a:rPr dirty="0" sz="2800" spc="10" b="1">
                <a:solidFill>
                  <a:srgbClr val="990000"/>
                </a:solidFill>
                <a:latin typeface="Times New Roman"/>
                <a:cs typeface="Times New Roman"/>
              </a:rPr>
              <a:t>y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e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l</a:t>
            </a:r>
            <a:r>
              <a:rPr dirty="0" sz="2800" spc="-15" b="1">
                <a:solidFill>
                  <a:srgbClr val="990000"/>
                </a:solidFill>
                <a:latin typeface="Times New Roman"/>
                <a:cs typeface="Times New Roman"/>
              </a:rPr>
              <a:t>i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n</a:t>
            </a:r>
            <a:r>
              <a:rPr dirty="0" sz="2800" spc="-65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(</a:t>
            </a:r>
            <a:r>
              <a:rPr dirty="0" sz="2800" spc="-10" b="1">
                <a:solidFill>
                  <a:srgbClr val="9B2C1F"/>
                </a:solidFill>
                <a:latin typeface="Times New Roman"/>
                <a:cs typeface="Times New Roman"/>
              </a:rPr>
              <a:t>M</a:t>
            </a:r>
            <a:r>
              <a:rPr dirty="0" sz="2800" spc="10" b="1">
                <a:solidFill>
                  <a:srgbClr val="9B2C1F"/>
                </a:solidFill>
                <a:latin typeface="Times New Roman"/>
                <a:cs typeface="Times New Roman"/>
              </a:rPr>
              <a:t>y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e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l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i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n</a:t>
            </a:r>
            <a:r>
              <a:rPr dirty="0" sz="2800" spc="-5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s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hea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t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h)</a:t>
            </a:r>
            <a:endParaRPr sz="28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5"/>
              </a:spcBef>
            </a:pPr>
            <a:r>
              <a:rPr dirty="0" sz="2000" b="1" i="1">
                <a:solidFill>
                  <a:srgbClr val="C00000"/>
                </a:solidFill>
                <a:latin typeface="Times New Roman"/>
                <a:cs typeface="Times New Roman"/>
              </a:rPr>
              <a:t>(</a:t>
            </a:r>
            <a:r>
              <a:rPr dirty="0" sz="2000" spc="-195" b="1" i="1">
                <a:solidFill>
                  <a:srgbClr val="C00000"/>
                </a:solidFill>
                <a:latin typeface="Times New Roman"/>
                <a:cs typeface="Times New Roman"/>
              </a:rPr>
              <a:t>T</a:t>
            </a:r>
            <a:r>
              <a:rPr dirty="0" sz="2000" spc="-5" b="1" i="1">
                <a:solidFill>
                  <a:srgbClr val="C00000"/>
                </a:solidFill>
                <a:latin typeface="Times New Roman"/>
                <a:cs typeface="Times New Roman"/>
              </a:rPr>
              <a:t>o</a:t>
            </a:r>
            <a:r>
              <a:rPr dirty="0" sz="2000" spc="10" b="1" i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spc="0" b="1" i="1">
                <a:solidFill>
                  <a:srgbClr val="C00000"/>
                </a:solidFill>
                <a:latin typeface="Times New Roman"/>
                <a:cs typeface="Times New Roman"/>
              </a:rPr>
              <a:t>b</a:t>
            </a:r>
            <a:r>
              <a:rPr dirty="0" sz="2000" spc="-5" b="1" i="1">
                <a:solidFill>
                  <a:srgbClr val="C00000"/>
                </a:solidFill>
                <a:latin typeface="Times New Roman"/>
                <a:cs typeface="Times New Roman"/>
              </a:rPr>
              <a:t>e</a:t>
            </a:r>
            <a:r>
              <a:rPr dirty="0" sz="2000" spc="-20" b="1" i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spc="0" b="1" i="1">
                <a:solidFill>
                  <a:srgbClr val="C00000"/>
                </a:solidFill>
                <a:latin typeface="Times New Roman"/>
                <a:cs typeface="Times New Roman"/>
              </a:rPr>
              <a:t>d</a:t>
            </a:r>
            <a:r>
              <a:rPr dirty="0" sz="2000" spc="-5" b="1" i="1">
                <a:solidFill>
                  <a:srgbClr val="C00000"/>
                </a:solidFill>
                <a:latin typeface="Times New Roman"/>
                <a:cs typeface="Times New Roman"/>
              </a:rPr>
              <a:t>i</a:t>
            </a:r>
            <a:r>
              <a:rPr dirty="0" sz="2000" spc="-15" b="1" i="1">
                <a:solidFill>
                  <a:srgbClr val="C00000"/>
                </a:solidFill>
                <a:latin typeface="Times New Roman"/>
                <a:cs typeface="Times New Roman"/>
              </a:rPr>
              <a:t>s</a:t>
            </a:r>
            <a:r>
              <a:rPr dirty="0" sz="2000" spc="-5" b="1" i="1">
                <a:solidFill>
                  <a:srgbClr val="C00000"/>
                </a:solidFill>
                <a:latin typeface="Times New Roman"/>
                <a:cs typeface="Times New Roman"/>
              </a:rPr>
              <a:t>cu</a:t>
            </a:r>
            <a:r>
              <a:rPr dirty="0" sz="2000" spc="-15" b="1" i="1">
                <a:solidFill>
                  <a:srgbClr val="C00000"/>
                </a:solidFill>
                <a:latin typeface="Times New Roman"/>
                <a:cs typeface="Times New Roman"/>
              </a:rPr>
              <a:t>ss</a:t>
            </a:r>
            <a:r>
              <a:rPr dirty="0" sz="2000" spc="-5" b="1" i="1">
                <a:solidFill>
                  <a:srgbClr val="C00000"/>
                </a:solidFill>
                <a:latin typeface="Times New Roman"/>
                <a:cs typeface="Times New Roman"/>
              </a:rPr>
              <a:t>ed</a:t>
            </a:r>
            <a:r>
              <a:rPr dirty="0" sz="2000" spc="15" b="1" i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spc="-20" b="1" i="1">
                <a:solidFill>
                  <a:srgbClr val="C00000"/>
                </a:solidFill>
                <a:latin typeface="Times New Roman"/>
                <a:cs typeface="Times New Roman"/>
              </a:rPr>
              <a:t>w</a:t>
            </a:r>
            <a:r>
              <a:rPr dirty="0" sz="2000" spc="-5" b="1" i="1">
                <a:solidFill>
                  <a:srgbClr val="C00000"/>
                </a:solidFill>
                <a:latin typeface="Times New Roman"/>
                <a:cs typeface="Times New Roman"/>
              </a:rPr>
              <a:t>ith</a:t>
            </a:r>
            <a:r>
              <a:rPr dirty="0" sz="2000" spc="15" b="1" i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spc="-20" b="1" i="1">
                <a:solidFill>
                  <a:srgbClr val="C00000"/>
                </a:solidFill>
                <a:latin typeface="Times New Roman"/>
                <a:cs typeface="Times New Roman"/>
              </a:rPr>
              <a:t>C</a:t>
            </a:r>
            <a:r>
              <a:rPr dirty="0" sz="2000" spc="-10" b="1" i="1">
                <a:solidFill>
                  <a:srgbClr val="C00000"/>
                </a:solidFill>
                <a:latin typeface="Times New Roman"/>
                <a:cs typeface="Times New Roman"/>
              </a:rPr>
              <a:t>NS</a:t>
            </a:r>
            <a:r>
              <a:rPr dirty="0" sz="2000" spc="20" b="1" i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spc="-20" b="1" i="1">
                <a:solidFill>
                  <a:srgbClr val="C00000"/>
                </a:solidFill>
                <a:latin typeface="Times New Roman"/>
                <a:cs typeface="Times New Roman"/>
              </a:rPr>
              <a:t>B</a:t>
            </a:r>
            <a:r>
              <a:rPr dirty="0" sz="2000" spc="-5" b="1" i="1">
                <a:solidFill>
                  <a:srgbClr val="C00000"/>
                </a:solidFill>
                <a:latin typeface="Times New Roman"/>
                <a:cs typeface="Times New Roman"/>
              </a:rPr>
              <a:t>l</a:t>
            </a:r>
            <a:r>
              <a:rPr dirty="0" sz="2000" b="1" i="1">
                <a:solidFill>
                  <a:srgbClr val="C00000"/>
                </a:solidFill>
                <a:latin typeface="Times New Roman"/>
                <a:cs typeface="Times New Roman"/>
              </a:rPr>
              <a:t>o</a:t>
            </a:r>
            <a:r>
              <a:rPr dirty="0" sz="2000" spc="-5" b="1" i="1">
                <a:solidFill>
                  <a:srgbClr val="C00000"/>
                </a:solidFill>
                <a:latin typeface="Times New Roman"/>
                <a:cs typeface="Times New Roman"/>
              </a:rPr>
              <a:t>c</a:t>
            </a:r>
            <a:r>
              <a:rPr dirty="0" sz="2000" spc="0" b="1" i="1">
                <a:solidFill>
                  <a:srgbClr val="C00000"/>
                </a:solidFill>
                <a:latin typeface="Times New Roman"/>
                <a:cs typeface="Times New Roman"/>
              </a:rPr>
              <a:t>k</a:t>
            </a:r>
            <a:r>
              <a:rPr dirty="0" sz="2000" spc="-5" b="1" i="1">
                <a:solidFill>
                  <a:srgbClr val="C00000"/>
                </a:solidFill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95600" y="492125"/>
            <a:ext cx="3581400" cy="650875"/>
          </a:xfrm>
          <a:prstGeom prst="rect"/>
          <a:solidFill>
            <a:srgbClr val="FFFF00"/>
          </a:solidFill>
          <a:ln w="9525">
            <a:solidFill>
              <a:srgbClr val="990000"/>
            </a:solidFill>
          </a:ln>
        </p:spPr>
        <p:txBody>
          <a:bodyPr wrap="square" lIns="0" tIns="26034" rIns="0" bIns="0" rtlCol="0" vert="horz">
            <a:spAutoFit/>
          </a:bodyPr>
          <a:lstStyle/>
          <a:p>
            <a:pPr marL="417195">
              <a:lnSpc>
                <a:spcPct val="100000"/>
              </a:lnSpc>
              <a:spcBef>
                <a:spcPts val="204"/>
              </a:spcBef>
            </a:pPr>
            <a:r>
              <a:rPr dirty="0" sz="3600">
                <a:solidFill>
                  <a:srgbClr val="990000"/>
                </a:solidFill>
              </a:rPr>
              <a:t>Phos</a:t>
            </a:r>
            <a:r>
              <a:rPr dirty="0" sz="3600" spc="-15">
                <a:solidFill>
                  <a:srgbClr val="990000"/>
                </a:solidFill>
              </a:rPr>
              <a:t>p</a:t>
            </a:r>
            <a:r>
              <a:rPr dirty="0" sz="3600">
                <a:solidFill>
                  <a:srgbClr val="990000"/>
                </a:solidFill>
              </a:rPr>
              <a:t>holip</a:t>
            </a:r>
            <a:r>
              <a:rPr dirty="0" sz="3600" spc="5">
                <a:solidFill>
                  <a:srgbClr val="990000"/>
                </a:solidFill>
              </a:rPr>
              <a:t>i</a:t>
            </a:r>
            <a:r>
              <a:rPr dirty="0" sz="3600">
                <a:solidFill>
                  <a:srgbClr val="990000"/>
                </a:solidFill>
              </a:rPr>
              <a:t>ds</a:t>
            </a:r>
            <a:endParaRPr sz="36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00200" y="228600"/>
            <a:ext cx="2667000" cy="624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419600" y="415988"/>
            <a:ext cx="3948429" cy="1078230"/>
          </a:xfrm>
          <a:prstGeom prst="rect">
            <a:avLst/>
          </a:prstGeom>
          <a:solidFill>
            <a:srgbClr val="FFFF00"/>
          </a:solidFill>
          <a:ln w="9525">
            <a:solidFill>
              <a:srgbClr val="990000"/>
            </a:solidFill>
          </a:ln>
        </p:spPr>
        <p:txBody>
          <a:bodyPr wrap="square" lIns="0" tIns="26034" rIns="0" bIns="0" rtlCol="0" vert="horz">
            <a:spAutoFit/>
          </a:bodyPr>
          <a:lstStyle/>
          <a:p>
            <a:pPr marL="87630">
              <a:lnSpc>
                <a:spcPct val="100000"/>
              </a:lnSpc>
              <a:spcBef>
                <a:spcPts val="204"/>
              </a:spcBef>
            </a:pPr>
            <a:r>
              <a:rPr dirty="0" sz="3600" b="1">
                <a:solidFill>
                  <a:srgbClr val="990000"/>
                </a:solidFill>
                <a:latin typeface="Times New Roman"/>
                <a:cs typeface="Times New Roman"/>
              </a:rPr>
              <a:t>Pho</a:t>
            </a:r>
            <a:r>
              <a:rPr dirty="0" sz="3600" spc="-15" b="1">
                <a:solidFill>
                  <a:srgbClr val="990000"/>
                </a:solidFill>
                <a:latin typeface="Times New Roman"/>
                <a:cs typeface="Times New Roman"/>
              </a:rPr>
              <a:t>sph</a:t>
            </a:r>
            <a:r>
              <a:rPr dirty="0" sz="3600" b="1">
                <a:solidFill>
                  <a:srgbClr val="990000"/>
                </a:solidFill>
                <a:latin typeface="Times New Roman"/>
                <a:cs typeface="Times New Roman"/>
              </a:rPr>
              <a:t>ol</a:t>
            </a:r>
            <a:r>
              <a:rPr dirty="0" sz="3600" spc="5" b="1">
                <a:solidFill>
                  <a:srgbClr val="990000"/>
                </a:solidFill>
                <a:latin typeface="Times New Roman"/>
                <a:cs typeface="Times New Roman"/>
              </a:rPr>
              <a:t>i</a:t>
            </a:r>
            <a:r>
              <a:rPr dirty="0" sz="3600" spc="-15" b="1">
                <a:solidFill>
                  <a:srgbClr val="990000"/>
                </a:solidFill>
                <a:latin typeface="Times New Roman"/>
                <a:cs typeface="Times New Roman"/>
              </a:rPr>
              <a:t>p</a:t>
            </a:r>
            <a:r>
              <a:rPr dirty="0" sz="3600" b="1">
                <a:solidFill>
                  <a:srgbClr val="990000"/>
                </a:solidFill>
                <a:latin typeface="Times New Roman"/>
                <a:cs typeface="Times New Roman"/>
              </a:rPr>
              <a:t>id</a:t>
            </a:r>
            <a:r>
              <a:rPr dirty="0" sz="3600" spc="-15" b="1">
                <a:solidFill>
                  <a:srgbClr val="990000"/>
                </a:solidFill>
                <a:latin typeface="Times New Roman"/>
                <a:cs typeface="Times New Roman"/>
              </a:rPr>
              <a:t>s</a:t>
            </a:r>
            <a:r>
              <a:rPr dirty="0" sz="3600" b="1">
                <a:solidFill>
                  <a:srgbClr val="990000"/>
                </a:solidFill>
                <a:latin typeface="Times New Roman"/>
                <a:cs typeface="Times New Roman"/>
              </a:rPr>
              <a:t>:</a:t>
            </a:r>
            <a:endParaRPr sz="3600">
              <a:latin typeface="Times New Roman"/>
              <a:cs typeface="Times New Roman"/>
            </a:endParaRPr>
          </a:p>
          <a:p>
            <a:pPr marL="87630">
              <a:lnSpc>
                <a:spcPct val="100000"/>
              </a:lnSpc>
              <a:spcBef>
                <a:spcPts val="35"/>
              </a:spcBef>
            </a:pPr>
            <a:r>
              <a:rPr dirty="0" sz="2800" spc="-10" b="1">
                <a:solidFill>
                  <a:srgbClr val="990000"/>
                </a:solidFill>
                <a:latin typeface="Times New Roman"/>
                <a:cs typeface="Times New Roman"/>
              </a:rPr>
              <a:t>A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.</a:t>
            </a:r>
            <a:r>
              <a:rPr dirty="0" sz="2800" spc="10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Gl</a:t>
            </a:r>
            <a:r>
              <a:rPr dirty="0" sz="2800" spc="20" b="1">
                <a:solidFill>
                  <a:srgbClr val="990000"/>
                </a:solidFill>
                <a:latin typeface="Times New Roman"/>
                <a:cs typeface="Times New Roman"/>
              </a:rPr>
              <a:t>y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ce</a:t>
            </a:r>
            <a:r>
              <a:rPr dirty="0" sz="2800" spc="-50" b="1">
                <a:solidFill>
                  <a:srgbClr val="990000"/>
                </a:solidFill>
                <a:latin typeface="Times New Roman"/>
                <a:cs typeface="Times New Roman"/>
              </a:rPr>
              <a:t>r</a:t>
            </a:r>
            <a:r>
              <a:rPr dirty="0" sz="2800" spc="-10" b="1">
                <a:solidFill>
                  <a:srgbClr val="990000"/>
                </a:solidFill>
                <a:latin typeface="Times New Roman"/>
                <a:cs typeface="Times New Roman"/>
              </a:rPr>
              <a:t>o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ph</a:t>
            </a:r>
            <a:r>
              <a:rPr dirty="0" sz="2800" spc="-15" b="1">
                <a:solidFill>
                  <a:srgbClr val="990000"/>
                </a:solidFill>
                <a:latin typeface="Times New Roman"/>
                <a:cs typeface="Times New Roman"/>
              </a:rPr>
              <a:t>o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s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ph</a:t>
            </a:r>
            <a:r>
              <a:rPr dirty="0" sz="2800" spc="-15" b="1">
                <a:solidFill>
                  <a:srgbClr val="990000"/>
                </a:solidFill>
                <a:latin typeface="Times New Roman"/>
                <a:cs typeface="Times New Roman"/>
              </a:rPr>
              <a:t>o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l</a:t>
            </a:r>
            <a:r>
              <a:rPr dirty="0" sz="2800" spc="-15" b="1">
                <a:solidFill>
                  <a:srgbClr val="990000"/>
                </a:solidFill>
                <a:latin typeface="Times New Roman"/>
                <a:cs typeface="Times New Roman"/>
              </a:rPr>
              <a:t>i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p</a:t>
            </a:r>
            <a:r>
              <a:rPr dirty="0" sz="2800" spc="-20" b="1">
                <a:solidFill>
                  <a:srgbClr val="990000"/>
                </a:solidFill>
                <a:latin typeface="Times New Roman"/>
                <a:cs typeface="Times New Roman"/>
              </a:rPr>
              <a:t>i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ds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81117" y="3160267"/>
            <a:ext cx="3814445" cy="3305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e.g.</a:t>
            </a:r>
            <a:r>
              <a:rPr dirty="0" sz="2800" spc="-30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o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f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800" spc="-35" b="1">
                <a:solidFill>
                  <a:srgbClr val="990000"/>
                </a:solidFill>
                <a:latin typeface="Times New Roman"/>
                <a:cs typeface="Times New Roman"/>
              </a:rPr>
              <a:t>m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e</a:t>
            </a:r>
            <a:r>
              <a:rPr dirty="0" sz="2800" spc="-30" b="1">
                <a:solidFill>
                  <a:srgbClr val="990000"/>
                </a:solidFill>
                <a:latin typeface="Times New Roman"/>
                <a:cs typeface="Times New Roman"/>
              </a:rPr>
              <a:t>m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ber</a:t>
            </a:r>
            <a:r>
              <a:rPr dirty="0" sz="2800" spc="10" b="1">
                <a:solidFill>
                  <a:srgbClr val="990000"/>
                </a:solidFill>
                <a:latin typeface="Times New Roman"/>
                <a:cs typeface="Times New Roman"/>
              </a:rPr>
              <a:t>s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722630" marR="78740" indent="-441959">
              <a:lnSpc>
                <a:spcPct val="100000"/>
              </a:lnSpc>
            </a:pPr>
            <a:r>
              <a:rPr dirty="0" sz="2800" spc="10" b="1">
                <a:solidFill>
                  <a:srgbClr val="9B2C1F"/>
                </a:solidFill>
                <a:latin typeface="Times New Roman"/>
                <a:cs typeface="Times New Roman"/>
              </a:rPr>
              <a:t>1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.</a:t>
            </a:r>
            <a:r>
              <a:rPr dirty="0" sz="2800" spc="-3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1">
                <a:solidFill>
                  <a:srgbClr val="9B2C1F"/>
                </a:solidFill>
                <a:latin typeface="Times New Roman"/>
                <a:cs typeface="Times New Roman"/>
              </a:rPr>
              <a:t>P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ho</a:t>
            </a:r>
            <a:r>
              <a:rPr dirty="0" sz="2800" spc="15" b="1">
                <a:solidFill>
                  <a:srgbClr val="9B2C1F"/>
                </a:solidFill>
                <a:latin typeface="Times New Roman"/>
                <a:cs typeface="Times New Roman"/>
              </a:rPr>
              <a:t>s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phat</a:t>
            </a:r>
            <a:r>
              <a:rPr dirty="0" sz="2800" spc="10" b="1">
                <a:solidFill>
                  <a:srgbClr val="9B2C1F"/>
                </a:solidFill>
                <a:latin typeface="Times New Roman"/>
                <a:cs typeface="Times New Roman"/>
              </a:rPr>
              <a:t>i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dy</a:t>
            </a:r>
            <a:r>
              <a:rPr dirty="0" sz="2800" spc="15" b="1">
                <a:solidFill>
                  <a:srgbClr val="9B2C1F"/>
                </a:solidFill>
                <a:latin typeface="Times New Roman"/>
                <a:cs typeface="Times New Roman"/>
              </a:rPr>
              <a:t>l</a:t>
            </a:r>
            <a:r>
              <a:rPr dirty="0" sz="2800" spc="-25" b="1">
                <a:solidFill>
                  <a:srgbClr val="9B2C1F"/>
                </a:solidFill>
                <a:latin typeface="Times New Roman"/>
                <a:cs typeface="Times New Roman"/>
              </a:rPr>
              <a:t>c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hol</a:t>
            </a:r>
            <a:r>
              <a:rPr dirty="0" sz="2800" spc="-20" b="1">
                <a:solidFill>
                  <a:srgbClr val="9B2C1F"/>
                </a:solidFill>
                <a:latin typeface="Times New Roman"/>
                <a:cs typeface="Times New Roman"/>
              </a:rPr>
              <a:t>i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ne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 (Lec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i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thin)</a:t>
            </a:r>
            <a:endParaRPr sz="2800">
              <a:latin typeface="Times New Roman"/>
              <a:cs typeface="Times New Roman"/>
            </a:endParaRPr>
          </a:p>
          <a:p>
            <a:pPr marL="634365">
              <a:lnSpc>
                <a:spcPct val="100000"/>
              </a:lnSpc>
            </a:pP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e.g.,</a:t>
            </a:r>
            <a:r>
              <a:rPr dirty="0" sz="2800" spc="-1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Surf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a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ct</a:t>
            </a:r>
            <a:r>
              <a:rPr dirty="0" sz="2800" spc="10" b="1">
                <a:solidFill>
                  <a:srgbClr val="9B2C1F"/>
                </a:solidFill>
                <a:latin typeface="Times New Roman"/>
                <a:cs typeface="Times New Roman"/>
              </a:rPr>
              <a:t>a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nt</a:t>
            </a:r>
            <a:endParaRPr sz="2800">
              <a:latin typeface="Times New Roman"/>
              <a:cs typeface="Times New Roman"/>
            </a:endParaRPr>
          </a:p>
          <a:p>
            <a:pPr marL="546100">
              <a:lnSpc>
                <a:spcPct val="100000"/>
              </a:lnSpc>
            </a:pP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(</a:t>
            </a:r>
            <a:r>
              <a:rPr dirty="0" sz="2800" spc="-10" b="1">
                <a:solidFill>
                  <a:srgbClr val="9B2C1F"/>
                </a:solidFill>
                <a:latin typeface="Times New Roman"/>
                <a:cs typeface="Times New Roman"/>
              </a:rPr>
              <a:t>D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i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pa</a:t>
            </a:r>
            <a:r>
              <a:rPr dirty="0" sz="2800" spc="15" b="1">
                <a:solidFill>
                  <a:srgbClr val="9B2C1F"/>
                </a:solidFill>
                <a:latin typeface="Times New Roman"/>
                <a:cs typeface="Times New Roman"/>
              </a:rPr>
              <a:t>l</a:t>
            </a:r>
            <a:r>
              <a:rPr dirty="0" sz="2800" spc="-35" b="1">
                <a:solidFill>
                  <a:srgbClr val="9B2C1F"/>
                </a:solidFill>
                <a:latin typeface="Times New Roman"/>
                <a:cs typeface="Times New Roman"/>
              </a:rPr>
              <a:t>m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i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t</a:t>
            </a:r>
            <a:r>
              <a:rPr dirty="0" sz="2800" spc="10" b="1">
                <a:solidFill>
                  <a:srgbClr val="9B2C1F"/>
                </a:solidFill>
                <a:latin typeface="Times New Roman"/>
                <a:cs typeface="Times New Roman"/>
              </a:rPr>
              <a:t>oy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l</a:t>
            </a:r>
            <a:r>
              <a:rPr dirty="0" sz="2800" spc="-7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l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ec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i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thin)</a:t>
            </a:r>
            <a:endParaRPr sz="2800">
              <a:latin typeface="Times New Roman"/>
              <a:cs typeface="Times New Roman"/>
            </a:endParaRPr>
          </a:p>
          <a:p>
            <a:pPr marL="661670" marR="438150" indent="-268605">
              <a:lnSpc>
                <a:spcPct val="100000"/>
              </a:lnSpc>
              <a:spcBef>
                <a:spcPts val="2400"/>
              </a:spcBef>
            </a:pPr>
            <a:r>
              <a:rPr dirty="0" sz="2800" spc="-10" b="1">
                <a:solidFill>
                  <a:srgbClr val="006FC0"/>
                </a:solidFill>
                <a:latin typeface="Times New Roman"/>
                <a:cs typeface="Times New Roman"/>
              </a:rPr>
              <a:t>P</a:t>
            </a:r>
            <a:r>
              <a:rPr dirty="0" sz="2800" spc="1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z="2800" spc="-50" b="1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dirty="0" sz="2800" b="1">
                <a:solidFill>
                  <a:srgbClr val="006FC0"/>
                </a:solidFill>
                <a:latin typeface="Times New Roman"/>
                <a:cs typeface="Times New Roman"/>
              </a:rPr>
              <a:t>ent</a:t>
            </a:r>
            <a:r>
              <a:rPr dirty="0" sz="2800" spc="-3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1">
                <a:solidFill>
                  <a:srgbClr val="006FC0"/>
                </a:solidFill>
                <a:latin typeface="Times New Roman"/>
                <a:cs typeface="Times New Roman"/>
              </a:rPr>
              <a:t>C</a:t>
            </a:r>
            <a:r>
              <a:rPr dirty="0" sz="2800" spc="10" b="1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dirty="0" sz="2800" spc="-35" b="1">
                <a:solidFill>
                  <a:srgbClr val="006FC0"/>
                </a:solidFill>
                <a:latin typeface="Times New Roman"/>
                <a:cs typeface="Times New Roman"/>
              </a:rPr>
              <a:t>m</a:t>
            </a:r>
            <a:r>
              <a:rPr dirty="0" sz="2800" spc="5" b="1">
                <a:solidFill>
                  <a:srgbClr val="006FC0"/>
                </a:solidFill>
                <a:latin typeface="Times New Roman"/>
                <a:cs typeface="Times New Roman"/>
              </a:rPr>
              <a:t>pound</a:t>
            </a:r>
            <a:r>
              <a:rPr dirty="0" sz="280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1">
                <a:solidFill>
                  <a:srgbClr val="006FC0"/>
                </a:solidFill>
                <a:latin typeface="Times New Roman"/>
                <a:cs typeface="Times New Roman"/>
              </a:rPr>
              <a:t>P</a:t>
            </a:r>
            <a:r>
              <a:rPr dirty="0" sz="2800" spc="5" b="1">
                <a:solidFill>
                  <a:srgbClr val="006FC0"/>
                </a:solidFill>
                <a:latin typeface="Times New Roman"/>
                <a:cs typeface="Times New Roman"/>
              </a:rPr>
              <a:t>ho</a:t>
            </a:r>
            <a:r>
              <a:rPr dirty="0" sz="2800" spc="15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dirty="0" sz="2800" spc="5" b="1">
                <a:solidFill>
                  <a:srgbClr val="006FC0"/>
                </a:solidFill>
                <a:latin typeface="Times New Roman"/>
                <a:cs typeface="Times New Roman"/>
              </a:rPr>
              <a:t>phat</a:t>
            </a:r>
            <a:r>
              <a:rPr dirty="0" sz="2800" spc="1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z="2800" b="1">
                <a:solidFill>
                  <a:srgbClr val="006FC0"/>
                </a:solidFill>
                <a:latin typeface="Times New Roman"/>
                <a:cs typeface="Times New Roman"/>
              </a:rPr>
              <a:t>dic</a:t>
            </a:r>
            <a:r>
              <a:rPr dirty="0" sz="2800" spc="-1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2800" spc="5" b="1">
                <a:solidFill>
                  <a:srgbClr val="006FC0"/>
                </a:solidFill>
                <a:latin typeface="Times New Roman"/>
                <a:cs typeface="Times New Roman"/>
              </a:rPr>
              <a:t>ac</a:t>
            </a:r>
            <a:r>
              <a:rPr dirty="0" sz="2800" spc="-1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z="2800" spc="5" b="1">
                <a:solidFill>
                  <a:srgbClr val="006FC0"/>
                </a:solidFill>
                <a:latin typeface="Times New Roman"/>
                <a:cs typeface="Times New Roman"/>
              </a:rPr>
              <a:t>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191000" y="4648200"/>
            <a:ext cx="762000" cy="228600"/>
          </a:xfrm>
          <a:custGeom>
            <a:avLst/>
            <a:gdLst/>
            <a:ahLst/>
            <a:cxnLst/>
            <a:rect l="l" t="t" r="r" b="b"/>
            <a:pathLst>
              <a:path w="762000" h="228600">
                <a:moveTo>
                  <a:pt x="114300" y="0"/>
                </a:moveTo>
                <a:lnTo>
                  <a:pt x="0" y="114300"/>
                </a:lnTo>
                <a:lnTo>
                  <a:pt x="114300" y="228600"/>
                </a:lnTo>
                <a:lnTo>
                  <a:pt x="114300" y="171450"/>
                </a:lnTo>
                <a:lnTo>
                  <a:pt x="762000" y="171450"/>
                </a:lnTo>
                <a:lnTo>
                  <a:pt x="762000" y="57150"/>
                </a:lnTo>
                <a:lnTo>
                  <a:pt x="114300" y="57150"/>
                </a:lnTo>
                <a:lnTo>
                  <a:pt x="1143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191000" y="4648200"/>
            <a:ext cx="762000" cy="228600"/>
          </a:xfrm>
          <a:custGeom>
            <a:avLst/>
            <a:gdLst/>
            <a:ahLst/>
            <a:cxnLst/>
            <a:rect l="l" t="t" r="r" b="b"/>
            <a:pathLst>
              <a:path w="762000" h="228600">
                <a:moveTo>
                  <a:pt x="0" y="114300"/>
                </a:moveTo>
                <a:lnTo>
                  <a:pt x="114300" y="0"/>
                </a:lnTo>
                <a:lnTo>
                  <a:pt x="114300" y="57150"/>
                </a:lnTo>
                <a:lnTo>
                  <a:pt x="762000" y="57150"/>
                </a:lnTo>
                <a:lnTo>
                  <a:pt x="762000" y="171450"/>
                </a:lnTo>
                <a:lnTo>
                  <a:pt x="114300" y="171450"/>
                </a:lnTo>
                <a:lnTo>
                  <a:pt x="114300" y="228600"/>
                </a:lnTo>
                <a:lnTo>
                  <a:pt x="0" y="114300"/>
                </a:lnTo>
                <a:close/>
              </a:path>
            </a:pathLst>
          </a:custGeom>
          <a:ln w="12700">
            <a:solidFill>
              <a:srgbClr val="9B310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24000" y="5410200"/>
            <a:ext cx="2819400" cy="1143000"/>
          </a:xfrm>
          <a:custGeom>
            <a:avLst/>
            <a:gdLst/>
            <a:ahLst/>
            <a:cxnLst/>
            <a:rect l="l" t="t" r="r" b="b"/>
            <a:pathLst>
              <a:path w="2819400" h="1143000">
                <a:moveTo>
                  <a:pt x="0" y="571500"/>
                </a:moveTo>
                <a:lnTo>
                  <a:pt x="6092" y="518013"/>
                </a:lnTo>
                <a:lnTo>
                  <a:pt x="24010" y="465917"/>
                </a:lnTo>
                <a:lnTo>
                  <a:pt x="53210" y="415431"/>
                </a:lnTo>
                <a:lnTo>
                  <a:pt x="93151" y="366775"/>
                </a:lnTo>
                <a:lnTo>
                  <a:pt x="143291" y="320167"/>
                </a:lnTo>
                <a:lnTo>
                  <a:pt x="203089" y="275829"/>
                </a:lnTo>
                <a:lnTo>
                  <a:pt x="236440" y="254579"/>
                </a:lnTo>
                <a:lnTo>
                  <a:pt x="272003" y="233978"/>
                </a:lnTo>
                <a:lnTo>
                  <a:pt x="309709" y="214054"/>
                </a:lnTo>
                <a:lnTo>
                  <a:pt x="349491" y="194835"/>
                </a:lnTo>
                <a:lnTo>
                  <a:pt x="391281" y="176348"/>
                </a:lnTo>
                <a:lnTo>
                  <a:pt x="435012" y="158620"/>
                </a:lnTo>
                <a:lnTo>
                  <a:pt x="480615" y="141678"/>
                </a:lnTo>
                <a:lnTo>
                  <a:pt x="528023" y="125551"/>
                </a:lnTo>
                <a:lnTo>
                  <a:pt x="577169" y="110265"/>
                </a:lnTo>
                <a:lnTo>
                  <a:pt x="627984" y="95848"/>
                </a:lnTo>
                <a:lnTo>
                  <a:pt x="680401" y="82328"/>
                </a:lnTo>
                <a:lnTo>
                  <a:pt x="734352" y="69732"/>
                </a:lnTo>
                <a:lnTo>
                  <a:pt x="789769" y="58087"/>
                </a:lnTo>
                <a:lnTo>
                  <a:pt x="846585" y="47421"/>
                </a:lnTo>
                <a:lnTo>
                  <a:pt x="904732" y="37761"/>
                </a:lnTo>
                <a:lnTo>
                  <a:pt x="964143" y="29135"/>
                </a:lnTo>
                <a:lnTo>
                  <a:pt x="1024749" y="21570"/>
                </a:lnTo>
                <a:lnTo>
                  <a:pt x="1086483" y="15093"/>
                </a:lnTo>
                <a:lnTo>
                  <a:pt x="1149277" y="9733"/>
                </a:lnTo>
                <a:lnTo>
                  <a:pt x="1213063" y="5516"/>
                </a:lnTo>
                <a:lnTo>
                  <a:pt x="1277774" y="2469"/>
                </a:lnTo>
                <a:lnTo>
                  <a:pt x="1343342" y="622"/>
                </a:lnTo>
                <a:lnTo>
                  <a:pt x="1409700" y="0"/>
                </a:lnTo>
                <a:lnTo>
                  <a:pt x="1476057" y="622"/>
                </a:lnTo>
                <a:lnTo>
                  <a:pt x="1541625" y="2469"/>
                </a:lnTo>
                <a:lnTo>
                  <a:pt x="1606336" y="5516"/>
                </a:lnTo>
                <a:lnTo>
                  <a:pt x="1670122" y="9733"/>
                </a:lnTo>
                <a:lnTo>
                  <a:pt x="1732916" y="15093"/>
                </a:lnTo>
                <a:lnTo>
                  <a:pt x="1794650" y="21570"/>
                </a:lnTo>
                <a:lnTo>
                  <a:pt x="1855256" y="29135"/>
                </a:lnTo>
                <a:lnTo>
                  <a:pt x="1914667" y="37761"/>
                </a:lnTo>
                <a:lnTo>
                  <a:pt x="1972814" y="47421"/>
                </a:lnTo>
                <a:lnTo>
                  <a:pt x="2029630" y="58087"/>
                </a:lnTo>
                <a:lnTo>
                  <a:pt x="2085047" y="69732"/>
                </a:lnTo>
                <a:lnTo>
                  <a:pt x="2138998" y="82328"/>
                </a:lnTo>
                <a:lnTo>
                  <a:pt x="2191415" y="95848"/>
                </a:lnTo>
                <a:lnTo>
                  <a:pt x="2242230" y="110265"/>
                </a:lnTo>
                <a:lnTo>
                  <a:pt x="2291376" y="125551"/>
                </a:lnTo>
                <a:lnTo>
                  <a:pt x="2338784" y="141678"/>
                </a:lnTo>
                <a:lnTo>
                  <a:pt x="2384387" y="158620"/>
                </a:lnTo>
                <a:lnTo>
                  <a:pt x="2428118" y="176348"/>
                </a:lnTo>
                <a:lnTo>
                  <a:pt x="2469908" y="194835"/>
                </a:lnTo>
                <a:lnTo>
                  <a:pt x="2509690" y="214054"/>
                </a:lnTo>
                <a:lnTo>
                  <a:pt x="2547396" y="233978"/>
                </a:lnTo>
                <a:lnTo>
                  <a:pt x="2582959" y="254579"/>
                </a:lnTo>
                <a:lnTo>
                  <a:pt x="2616310" y="275829"/>
                </a:lnTo>
                <a:lnTo>
                  <a:pt x="2676108" y="320167"/>
                </a:lnTo>
                <a:lnTo>
                  <a:pt x="2726248" y="366775"/>
                </a:lnTo>
                <a:lnTo>
                  <a:pt x="2766189" y="415431"/>
                </a:lnTo>
                <a:lnTo>
                  <a:pt x="2795389" y="465917"/>
                </a:lnTo>
                <a:lnTo>
                  <a:pt x="2813307" y="518013"/>
                </a:lnTo>
                <a:lnTo>
                  <a:pt x="2819400" y="571500"/>
                </a:lnTo>
                <a:lnTo>
                  <a:pt x="2817865" y="598403"/>
                </a:lnTo>
                <a:lnTo>
                  <a:pt x="2805792" y="651222"/>
                </a:lnTo>
                <a:lnTo>
                  <a:pt x="2782166" y="702540"/>
                </a:lnTo>
                <a:lnTo>
                  <a:pt x="2747528" y="752139"/>
                </a:lnTo>
                <a:lnTo>
                  <a:pt x="2702419" y="799798"/>
                </a:lnTo>
                <a:lnTo>
                  <a:pt x="2647382" y="845298"/>
                </a:lnTo>
                <a:lnTo>
                  <a:pt x="2582959" y="888420"/>
                </a:lnTo>
                <a:lnTo>
                  <a:pt x="2547396" y="909021"/>
                </a:lnTo>
                <a:lnTo>
                  <a:pt x="2509690" y="928945"/>
                </a:lnTo>
                <a:lnTo>
                  <a:pt x="2469908" y="948164"/>
                </a:lnTo>
                <a:lnTo>
                  <a:pt x="2428118" y="966651"/>
                </a:lnTo>
                <a:lnTo>
                  <a:pt x="2384387" y="984379"/>
                </a:lnTo>
                <a:lnTo>
                  <a:pt x="2338784" y="1001321"/>
                </a:lnTo>
                <a:lnTo>
                  <a:pt x="2291376" y="1017448"/>
                </a:lnTo>
                <a:lnTo>
                  <a:pt x="2242230" y="1032734"/>
                </a:lnTo>
                <a:lnTo>
                  <a:pt x="2191415" y="1047151"/>
                </a:lnTo>
                <a:lnTo>
                  <a:pt x="2138998" y="1060671"/>
                </a:lnTo>
                <a:lnTo>
                  <a:pt x="2085047" y="1073267"/>
                </a:lnTo>
                <a:lnTo>
                  <a:pt x="2029630" y="1084912"/>
                </a:lnTo>
                <a:lnTo>
                  <a:pt x="1972814" y="1095578"/>
                </a:lnTo>
                <a:lnTo>
                  <a:pt x="1914667" y="1105238"/>
                </a:lnTo>
                <a:lnTo>
                  <a:pt x="1855256" y="1113864"/>
                </a:lnTo>
                <a:lnTo>
                  <a:pt x="1794650" y="1121429"/>
                </a:lnTo>
                <a:lnTo>
                  <a:pt x="1732916" y="1127906"/>
                </a:lnTo>
                <a:lnTo>
                  <a:pt x="1670122" y="1133266"/>
                </a:lnTo>
                <a:lnTo>
                  <a:pt x="1606336" y="1137483"/>
                </a:lnTo>
                <a:lnTo>
                  <a:pt x="1541625" y="1140530"/>
                </a:lnTo>
                <a:lnTo>
                  <a:pt x="1476057" y="1142377"/>
                </a:lnTo>
                <a:lnTo>
                  <a:pt x="1409700" y="1143000"/>
                </a:lnTo>
                <a:lnTo>
                  <a:pt x="1343342" y="1142377"/>
                </a:lnTo>
                <a:lnTo>
                  <a:pt x="1277774" y="1140530"/>
                </a:lnTo>
                <a:lnTo>
                  <a:pt x="1213063" y="1137483"/>
                </a:lnTo>
                <a:lnTo>
                  <a:pt x="1149277" y="1133266"/>
                </a:lnTo>
                <a:lnTo>
                  <a:pt x="1086483" y="1127906"/>
                </a:lnTo>
                <a:lnTo>
                  <a:pt x="1024749" y="1121429"/>
                </a:lnTo>
                <a:lnTo>
                  <a:pt x="964143" y="1113864"/>
                </a:lnTo>
                <a:lnTo>
                  <a:pt x="904732" y="1105238"/>
                </a:lnTo>
                <a:lnTo>
                  <a:pt x="846585" y="1095578"/>
                </a:lnTo>
                <a:lnTo>
                  <a:pt x="789769" y="1084912"/>
                </a:lnTo>
                <a:lnTo>
                  <a:pt x="734352" y="1073267"/>
                </a:lnTo>
                <a:lnTo>
                  <a:pt x="680401" y="1060671"/>
                </a:lnTo>
                <a:lnTo>
                  <a:pt x="627984" y="1047151"/>
                </a:lnTo>
                <a:lnTo>
                  <a:pt x="577169" y="1032734"/>
                </a:lnTo>
                <a:lnTo>
                  <a:pt x="528023" y="1017448"/>
                </a:lnTo>
                <a:lnTo>
                  <a:pt x="480615" y="1001321"/>
                </a:lnTo>
                <a:lnTo>
                  <a:pt x="435012" y="984379"/>
                </a:lnTo>
                <a:lnTo>
                  <a:pt x="391281" y="966651"/>
                </a:lnTo>
                <a:lnTo>
                  <a:pt x="349491" y="948164"/>
                </a:lnTo>
                <a:lnTo>
                  <a:pt x="309709" y="928945"/>
                </a:lnTo>
                <a:lnTo>
                  <a:pt x="272003" y="909021"/>
                </a:lnTo>
                <a:lnTo>
                  <a:pt x="236440" y="888420"/>
                </a:lnTo>
                <a:lnTo>
                  <a:pt x="203089" y="867170"/>
                </a:lnTo>
                <a:lnTo>
                  <a:pt x="143291" y="822832"/>
                </a:lnTo>
                <a:lnTo>
                  <a:pt x="93151" y="776224"/>
                </a:lnTo>
                <a:lnTo>
                  <a:pt x="53210" y="727568"/>
                </a:lnTo>
                <a:lnTo>
                  <a:pt x="24010" y="677082"/>
                </a:lnTo>
                <a:lnTo>
                  <a:pt x="6092" y="624986"/>
                </a:lnTo>
                <a:lnTo>
                  <a:pt x="0" y="571500"/>
                </a:lnTo>
                <a:close/>
              </a:path>
            </a:pathLst>
          </a:custGeom>
          <a:ln w="28575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19600" y="5867400"/>
            <a:ext cx="762000" cy="228600"/>
          </a:xfrm>
          <a:custGeom>
            <a:avLst/>
            <a:gdLst/>
            <a:ahLst/>
            <a:cxnLst/>
            <a:rect l="l" t="t" r="r" b="b"/>
            <a:pathLst>
              <a:path w="762000" h="228600">
                <a:moveTo>
                  <a:pt x="114300" y="0"/>
                </a:moveTo>
                <a:lnTo>
                  <a:pt x="0" y="114300"/>
                </a:lnTo>
                <a:lnTo>
                  <a:pt x="114300" y="228600"/>
                </a:lnTo>
                <a:lnTo>
                  <a:pt x="114300" y="171450"/>
                </a:lnTo>
                <a:lnTo>
                  <a:pt x="762000" y="171450"/>
                </a:lnTo>
                <a:lnTo>
                  <a:pt x="762000" y="57150"/>
                </a:lnTo>
                <a:lnTo>
                  <a:pt x="114300" y="57150"/>
                </a:lnTo>
                <a:lnTo>
                  <a:pt x="11430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419600" y="5867400"/>
            <a:ext cx="762000" cy="228600"/>
          </a:xfrm>
          <a:custGeom>
            <a:avLst/>
            <a:gdLst/>
            <a:ahLst/>
            <a:cxnLst/>
            <a:rect l="l" t="t" r="r" b="b"/>
            <a:pathLst>
              <a:path w="762000" h="228600">
                <a:moveTo>
                  <a:pt x="0" y="114300"/>
                </a:moveTo>
                <a:lnTo>
                  <a:pt x="114300" y="0"/>
                </a:lnTo>
                <a:lnTo>
                  <a:pt x="114300" y="57150"/>
                </a:lnTo>
                <a:lnTo>
                  <a:pt x="762000" y="57150"/>
                </a:lnTo>
                <a:lnTo>
                  <a:pt x="762000" y="171450"/>
                </a:lnTo>
                <a:lnTo>
                  <a:pt x="114300" y="171450"/>
                </a:lnTo>
                <a:lnTo>
                  <a:pt x="114300" y="228600"/>
                </a:lnTo>
                <a:lnTo>
                  <a:pt x="0" y="114300"/>
                </a:lnTo>
                <a:close/>
              </a:path>
            </a:pathLst>
          </a:custGeom>
          <a:ln w="12700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0" y="381000"/>
            <a:ext cx="4038600" cy="6172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3505200" cy="1600200"/>
          </a:xfrm>
          <a:prstGeom prst="rect"/>
          <a:solidFill>
            <a:srgbClr val="FFFF00"/>
          </a:solidFill>
          <a:ln w="9525">
            <a:solidFill>
              <a:srgbClr val="990033"/>
            </a:solidFill>
          </a:ln>
        </p:spPr>
        <p:txBody>
          <a:bodyPr wrap="square" lIns="0" tIns="280035" rIns="0" bIns="0" rtlCol="0" vert="horz">
            <a:spAutoFit/>
          </a:bodyPr>
          <a:lstStyle/>
          <a:p>
            <a:pPr marL="86360" marR="862330">
              <a:lnSpc>
                <a:spcPct val="100000"/>
              </a:lnSpc>
              <a:spcBef>
                <a:spcPts val="2205"/>
              </a:spcBef>
            </a:pPr>
            <a:r>
              <a:rPr dirty="0" sz="4000" spc="-15" b="0">
                <a:solidFill>
                  <a:srgbClr val="990033"/>
                </a:solidFill>
                <a:latin typeface="Impact"/>
                <a:cs typeface="Impact"/>
              </a:rPr>
              <a:t>C</a:t>
            </a:r>
            <a:r>
              <a:rPr dirty="0" sz="4000" spc="-10" b="0">
                <a:solidFill>
                  <a:srgbClr val="990033"/>
                </a:solidFill>
                <a:latin typeface="Impact"/>
                <a:cs typeface="Impact"/>
              </a:rPr>
              <a:t>h</a:t>
            </a:r>
            <a:r>
              <a:rPr dirty="0" sz="4000" b="0">
                <a:solidFill>
                  <a:srgbClr val="990033"/>
                </a:solidFill>
                <a:latin typeface="Impact"/>
                <a:cs typeface="Impact"/>
              </a:rPr>
              <a:t>o</a:t>
            </a:r>
            <a:r>
              <a:rPr dirty="0" sz="4000" spc="-30" b="0">
                <a:solidFill>
                  <a:srgbClr val="990033"/>
                </a:solidFill>
                <a:latin typeface="Impact"/>
                <a:cs typeface="Impact"/>
              </a:rPr>
              <a:t>l</a:t>
            </a:r>
            <a:r>
              <a:rPr dirty="0" sz="4000" spc="-5" b="0">
                <a:solidFill>
                  <a:srgbClr val="990033"/>
                </a:solidFill>
                <a:latin typeface="Impact"/>
                <a:cs typeface="Impact"/>
              </a:rPr>
              <a:t>ester</a:t>
            </a:r>
            <a:r>
              <a:rPr dirty="0" sz="4000" spc="-10" b="0">
                <a:solidFill>
                  <a:srgbClr val="990033"/>
                </a:solidFill>
                <a:latin typeface="Impact"/>
                <a:cs typeface="Impact"/>
              </a:rPr>
              <a:t>o</a:t>
            </a:r>
            <a:r>
              <a:rPr dirty="0" sz="4000" spc="-20" b="0">
                <a:solidFill>
                  <a:srgbClr val="990033"/>
                </a:solidFill>
                <a:latin typeface="Impact"/>
                <a:cs typeface="Impact"/>
              </a:rPr>
              <a:t>l</a:t>
            </a:r>
            <a:r>
              <a:rPr dirty="0" sz="4000" b="0">
                <a:solidFill>
                  <a:srgbClr val="990033"/>
                </a:solidFill>
                <a:latin typeface="Impact"/>
                <a:cs typeface="Impact"/>
              </a:rPr>
              <a:t>:</a:t>
            </a:r>
            <a:r>
              <a:rPr dirty="0" sz="4000" b="0">
                <a:solidFill>
                  <a:srgbClr val="990033"/>
                </a:solidFill>
                <a:latin typeface="Impact"/>
                <a:cs typeface="Impact"/>
              </a:rPr>
              <a:t> </a:t>
            </a:r>
            <a:r>
              <a:rPr dirty="0" sz="4000" spc="-5" b="0">
                <a:solidFill>
                  <a:srgbClr val="990033"/>
                </a:solidFill>
                <a:latin typeface="Impact"/>
                <a:cs typeface="Impact"/>
              </a:rPr>
              <a:t>Structure</a:t>
            </a:r>
            <a:endParaRPr sz="400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76200"/>
            <a:ext cx="7620000" cy="990600"/>
          </a:xfrm>
          <a:prstGeom prst="rect"/>
          <a:solidFill>
            <a:srgbClr val="FFFF00"/>
          </a:solidFill>
          <a:ln w="9525">
            <a:solidFill>
              <a:srgbClr val="990033"/>
            </a:solidFill>
          </a:ln>
        </p:spPr>
        <p:txBody>
          <a:bodyPr wrap="square" lIns="0" tIns="342900" rIns="0" bIns="0" rtlCol="0" vert="horz">
            <a:spAutoFit/>
          </a:bodyPr>
          <a:lstStyle/>
          <a:p>
            <a:pPr marL="86360">
              <a:lnSpc>
                <a:spcPct val="100000"/>
              </a:lnSpc>
              <a:spcBef>
                <a:spcPts val="2700"/>
              </a:spcBef>
            </a:pPr>
            <a:r>
              <a:rPr dirty="0" sz="3600" spc="-5" b="0">
                <a:solidFill>
                  <a:srgbClr val="990033"/>
                </a:solidFill>
                <a:latin typeface="Impact"/>
                <a:cs typeface="Impact"/>
              </a:rPr>
              <a:t>O</a:t>
            </a:r>
            <a:r>
              <a:rPr dirty="0" sz="3600" spc="10" b="0">
                <a:solidFill>
                  <a:srgbClr val="990033"/>
                </a:solidFill>
                <a:latin typeface="Impact"/>
                <a:cs typeface="Impact"/>
              </a:rPr>
              <a:t>v</a:t>
            </a:r>
            <a:r>
              <a:rPr dirty="0" sz="3600" spc="5" b="0">
                <a:solidFill>
                  <a:srgbClr val="990033"/>
                </a:solidFill>
                <a:latin typeface="Impact"/>
                <a:cs typeface="Impact"/>
              </a:rPr>
              <a:t>e</a:t>
            </a:r>
            <a:r>
              <a:rPr dirty="0" sz="3600" spc="70" b="0">
                <a:solidFill>
                  <a:srgbClr val="990033"/>
                </a:solidFill>
                <a:latin typeface="Impact"/>
                <a:cs typeface="Impact"/>
              </a:rPr>
              <a:t>r</a:t>
            </a:r>
            <a:r>
              <a:rPr dirty="0" sz="3600" spc="-5" b="0">
                <a:solidFill>
                  <a:srgbClr val="990033"/>
                </a:solidFill>
                <a:latin typeface="Impact"/>
                <a:cs typeface="Impact"/>
              </a:rPr>
              <a:t>v</a:t>
            </a:r>
            <a:r>
              <a:rPr dirty="0" sz="3600" spc="-15" b="0">
                <a:solidFill>
                  <a:srgbClr val="990033"/>
                </a:solidFill>
                <a:latin typeface="Impact"/>
                <a:cs typeface="Impact"/>
              </a:rPr>
              <a:t>i</a:t>
            </a:r>
            <a:r>
              <a:rPr dirty="0" sz="3600" spc="5" b="0">
                <a:solidFill>
                  <a:srgbClr val="990033"/>
                </a:solidFill>
                <a:latin typeface="Impact"/>
                <a:cs typeface="Impact"/>
              </a:rPr>
              <a:t>e</a:t>
            </a:r>
            <a:r>
              <a:rPr dirty="0" sz="3600" b="0">
                <a:solidFill>
                  <a:srgbClr val="990033"/>
                </a:solidFill>
                <a:latin typeface="Impact"/>
                <a:cs typeface="Impact"/>
              </a:rPr>
              <a:t>w</a:t>
            </a:r>
            <a:r>
              <a:rPr dirty="0" sz="3600" spc="-20" b="0">
                <a:solidFill>
                  <a:srgbClr val="990033"/>
                </a:solidFill>
                <a:latin typeface="Impact"/>
                <a:cs typeface="Impact"/>
              </a:rPr>
              <a:t> </a:t>
            </a:r>
            <a:r>
              <a:rPr dirty="0" sz="3600" b="0">
                <a:solidFill>
                  <a:srgbClr val="990033"/>
                </a:solidFill>
                <a:latin typeface="Impact"/>
                <a:cs typeface="Impact"/>
              </a:rPr>
              <a:t>a</a:t>
            </a:r>
            <a:r>
              <a:rPr dirty="0" sz="3600" spc="-5" b="0">
                <a:solidFill>
                  <a:srgbClr val="990033"/>
                </a:solidFill>
                <a:latin typeface="Impact"/>
                <a:cs typeface="Impact"/>
              </a:rPr>
              <a:t>nd</a:t>
            </a:r>
            <a:r>
              <a:rPr dirty="0" sz="3600" b="0">
                <a:solidFill>
                  <a:srgbClr val="990033"/>
                </a:solidFill>
                <a:latin typeface="Impact"/>
                <a:cs typeface="Impact"/>
              </a:rPr>
              <a:t> </a:t>
            </a:r>
            <a:r>
              <a:rPr dirty="0" sz="3600" spc="0" b="0">
                <a:solidFill>
                  <a:srgbClr val="990033"/>
                </a:solidFill>
                <a:latin typeface="Impact"/>
                <a:cs typeface="Impact"/>
              </a:rPr>
              <a:t>F</a:t>
            </a:r>
            <a:r>
              <a:rPr dirty="0" sz="3600" spc="-5" b="0">
                <a:solidFill>
                  <a:srgbClr val="990033"/>
                </a:solidFill>
                <a:latin typeface="Impact"/>
                <a:cs typeface="Impact"/>
              </a:rPr>
              <a:t>u</a:t>
            </a:r>
            <a:r>
              <a:rPr dirty="0" sz="3600" spc="-15" b="0">
                <a:solidFill>
                  <a:srgbClr val="990033"/>
                </a:solidFill>
                <a:latin typeface="Impact"/>
                <a:cs typeface="Impact"/>
              </a:rPr>
              <a:t>n</a:t>
            </a:r>
            <a:r>
              <a:rPr dirty="0" sz="3600" spc="-5" b="0">
                <a:solidFill>
                  <a:srgbClr val="990033"/>
                </a:solidFill>
                <a:latin typeface="Impact"/>
                <a:cs typeface="Impact"/>
              </a:rPr>
              <a:t>ct</a:t>
            </a:r>
            <a:r>
              <a:rPr dirty="0" sz="3600" spc="-35" b="0">
                <a:solidFill>
                  <a:srgbClr val="990033"/>
                </a:solidFill>
                <a:latin typeface="Impact"/>
                <a:cs typeface="Impact"/>
              </a:rPr>
              <a:t>i</a:t>
            </a:r>
            <a:r>
              <a:rPr dirty="0" sz="3600" spc="5" b="0">
                <a:solidFill>
                  <a:srgbClr val="990033"/>
                </a:solidFill>
                <a:latin typeface="Impact"/>
                <a:cs typeface="Impact"/>
              </a:rPr>
              <a:t>o</a:t>
            </a:r>
            <a:r>
              <a:rPr dirty="0" sz="3600" spc="-5" b="0">
                <a:solidFill>
                  <a:srgbClr val="990033"/>
                </a:solidFill>
                <a:latin typeface="Impact"/>
                <a:cs typeface="Impact"/>
              </a:rPr>
              <a:t>ns</a:t>
            </a:r>
            <a:r>
              <a:rPr dirty="0" sz="3600" spc="35" b="0">
                <a:solidFill>
                  <a:srgbClr val="990033"/>
                </a:solidFill>
                <a:latin typeface="Impact"/>
                <a:cs typeface="Impact"/>
              </a:rPr>
              <a:t> </a:t>
            </a:r>
            <a:r>
              <a:rPr dirty="0" sz="3600" spc="5" b="0">
                <a:solidFill>
                  <a:srgbClr val="990033"/>
                </a:solidFill>
                <a:latin typeface="Impact"/>
                <a:cs typeface="Impact"/>
              </a:rPr>
              <a:t>o</a:t>
            </a:r>
            <a:r>
              <a:rPr dirty="0" sz="3600" b="0">
                <a:solidFill>
                  <a:srgbClr val="990033"/>
                </a:solidFill>
                <a:latin typeface="Impact"/>
                <a:cs typeface="Impact"/>
              </a:rPr>
              <a:t>f</a:t>
            </a:r>
            <a:r>
              <a:rPr dirty="0" sz="3600" spc="-20" b="0">
                <a:solidFill>
                  <a:srgbClr val="990033"/>
                </a:solidFill>
                <a:latin typeface="Impact"/>
                <a:cs typeface="Impact"/>
              </a:rPr>
              <a:t> </a:t>
            </a:r>
            <a:r>
              <a:rPr dirty="0" sz="3600" spc="-5" b="0">
                <a:solidFill>
                  <a:srgbClr val="990033"/>
                </a:solidFill>
                <a:latin typeface="Impact"/>
                <a:cs typeface="Impact"/>
              </a:rPr>
              <a:t>C</a:t>
            </a:r>
            <a:r>
              <a:rPr dirty="0" sz="3600" b="0">
                <a:solidFill>
                  <a:srgbClr val="990033"/>
                </a:solidFill>
                <a:latin typeface="Impact"/>
                <a:cs typeface="Impact"/>
              </a:rPr>
              <a:t>h</a:t>
            </a:r>
            <a:r>
              <a:rPr dirty="0" sz="3600" spc="5" b="0">
                <a:solidFill>
                  <a:srgbClr val="990033"/>
                </a:solidFill>
                <a:latin typeface="Impact"/>
                <a:cs typeface="Impact"/>
              </a:rPr>
              <a:t>o</a:t>
            </a:r>
            <a:r>
              <a:rPr dirty="0" sz="3600" spc="-30" b="0">
                <a:solidFill>
                  <a:srgbClr val="990033"/>
                </a:solidFill>
                <a:latin typeface="Impact"/>
                <a:cs typeface="Impact"/>
              </a:rPr>
              <a:t>l</a:t>
            </a:r>
            <a:r>
              <a:rPr dirty="0" sz="3600" spc="5" b="0">
                <a:solidFill>
                  <a:srgbClr val="990033"/>
                </a:solidFill>
                <a:latin typeface="Impact"/>
                <a:cs typeface="Impact"/>
              </a:rPr>
              <a:t>e</a:t>
            </a:r>
            <a:r>
              <a:rPr dirty="0" sz="3600" spc="-5" b="0">
                <a:solidFill>
                  <a:srgbClr val="990033"/>
                </a:solidFill>
                <a:latin typeface="Impact"/>
                <a:cs typeface="Impact"/>
              </a:rPr>
              <a:t>s</a:t>
            </a:r>
            <a:r>
              <a:rPr dirty="0" sz="3600" spc="0" b="0">
                <a:solidFill>
                  <a:srgbClr val="990033"/>
                </a:solidFill>
                <a:latin typeface="Impact"/>
                <a:cs typeface="Impact"/>
              </a:rPr>
              <a:t>t</a:t>
            </a:r>
            <a:r>
              <a:rPr dirty="0" sz="3600" spc="5" b="0">
                <a:solidFill>
                  <a:srgbClr val="990033"/>
                </a:solidFill>
                <a:latin typeface="Impact"/>
                <a:cs typeface="Impact"/>
              </a:rPr>
              <a:t>e</a:t>
            </a:r>
            <a:r>
              <a:rPr dirty="0" sz="3600" b="0">
                <a:solidFill>
                  <a:srgbClr val="990033"/>
                </a:solidFill>
                <a:latin typeface="Impact"/>
                <a:cs typeface="Impact"/>
              </a:rPr>
              <a:t>r</a:t>
            </a:r>
            <a:r>
              <a:rPr dirty="0" sz="3600" spc="10" b="0">
                <a:solidFill>
                  <a:srgbClr val="990033"/>
                </a:solidFill>
                <a:latin typeface="Impact"/>
                <a:cs typeface="Impact"/>
              </a:rPr>
              <a:t>o</a:t>
            </a:r>
            <a:r>
              <a:rPr dirty="0" sz="3600" spc="-5" b="0">
                <a:solidFill>
                  <a:srgbClr val="990033"/>
                </a:solidFill>
                <a:latin typeface="Impact"/>
                <a:cs typeface="Impact"/>
              </a:rPr>
              <a:t>l</a:t>
            </a:r>
            <a:endParaRPr sz="3600">
              <a:latin typeface="Impact"/>
              <a:cs typeface="Impac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4939" y="1163828"/>
            <a:ext cx="5027295" cy="38538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4810" indent="-372110">
              <a:lnSpc>
                <a:spcPct val="100000"/>
              </a:lnSpc>
              <a:buClr>
                <a:srgbClr val="990033"/>
              </a:buClr>
              <a:buFont typeface="Wingdings"/>
              <a:buChar char=""/>
              <a:tabLst>
                <a:tab pos="385445" algn="l"/>
              </a:tabLst>
            </a:pPr>
            <a:r>
              <a:rPr dirty="0" sz="2800" b="1">
                <a:solidFill>
                  <a:srgbClr val="000099"/>
                </a:solidFill>
                <a:latin typeface="Times New Roman"/>
                <a:cs typeface="Times New Roman"/>
              </a:rPr>
              <a:t>Maj</a:t>
            </a:r>
            <a:r>
              <a:rPr dirty="0" sz="2800" spc="10" b="1">
                <a:solidFill>
                  <a:srgbClr val="000099"/>
                </a:solidFill>
                <a:latin typeface="Times New Roman"/>
                <a:cs typeface="Times New Roman"/>
              </a:rPr>
              <a:t>o</a:t>
            </a:r>
            <a:r>
              <a:rPr dirty="0" sz="2800" b="1">
                <a:solidFill>
                  <a:srgbClr val="000099"/>
                </a:solidFill>
                <a:latin typeface="Times New Roman"/>
                <a:cs typeface="Times New Roman"/>
              </a:rPr>
              <a:t>r</a:t>
            </a:r>
            <a:r>
              <a:rPr dirty="0" sz="2800" spc="-100" b="1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0099"/>
                </a:solidFill>
                <a:latin typeface="Times New Roman"/>
                <a:cs typeface="Times New Roman"/>
              </a:rPr>
              <a:t>Ste</a:t>
            </a:r>
            <a:r>
              <a:rPr dirty="0" sz="2800" spc="-45" b="1">
                <a:solidFill>
                  <a:srgbClr val="000099"/>
                </a:solidFill>
                <a:latin typeface="Times New Roman"/>
                <a:cs typeface="Times New Roman"/>
              </a:rPr>
              <a:t>r</a:t>
            </a:r>
            <a:r>
              <a:rPr dirty="0" sz="2800" spc="5" b="1">
                <a:solidFill>
                  <a:srgbClr val="000099"/>
                </a:solidFill>
                <a:latin typeface="Times New Roman"/>
                <a:cs typeface="Times New Roman"/>
              </a:rPr>
              <a:t>o</a:t>
            </a:r>
            <a:r>
              <a:rPr dirty="0" sz="2800" b="1">
                <a:solidFill>
                  <a:srgbClr val="000099"/>
                </a:solidFill>
                <a:latin typeface="Times New Roman"/>
                <a:cs typeface="Times New Roman"/>
              </a:rPr>
              <a:t>l</a:t>
            </a:r>
            <a:r>
              <a:rPr dirty="0" sz="2800" spc="-45" b="1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2800" spc="5" b="1">
                <a:solidFill>
                  <a:srgbClr val="000099"/>
                </a:solidFill>
                <a:latin typeface="Times New Roman"/>
                <a:cs typeface="Times New Roman"/>
              </a:rPr>
              <a:t>o</a:t>
            </a:r>
            <a:r>
              <a:rPr dirty="0" sz="2800" b="1">
                <a:solidFill>
                  <a:srgbClr val="000099"/>
                </a:solidFill>
                <a:latin typeface="Times New Roman"/>
                <a:cs typeface="Times New Roman"/>
              </a:rPr>
              <a:t>f</a:t>
            </a:r>
            <a:r>
              <a:rPr dirty="0" sz="2800" b="1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0099"/>
                </a:solidFill>
                <a:latin typeface="Times New Roman"/>
                <a:cs typeface="Times New Roman"/>
              </a:rPr>
              <a:t>an</a:t>
            </a:r>
            <a:r>
              <a:rPr dirty="0" sz="2800" spc="10" b="1">
                <a:solidFill>
                  <a:srgbClr val="000099"/>
                </a:solidFill>
                <a:latin typeface="Times New Roman"/>
                <a:cs typeface="Times New Roman"/>
              </a:rPr>
              <a:t>i</a:t>
            </a:r>
            <a:r>
              <a:rPr dirty="0" sz="2800" spc="-30" b="1">
                <a:solidFill>
                  <a:srgbClr val="000099"/>
                </a:solidFill>
                <a:latin typeface="Times New Roman"/>
                <a:cs typeface="Times New Roman"/>
              </a:rPr>
              <a:t>m</a:t>
            </a:r>
            <a:r>
              <a:rPr dirty="0" sz="2800" spc="5" b="1">
                <a:solidFill>
                  <a:srgbClr val="000099"/>
                </a:solidFill>
                <a:latin typeface="Times New Roman"/>
                <a:cs typeface="Times New Roman"/>
              </a:rPr>
              <a:t>a</a:t>
            </a:r>
            <a:r>
              <a:rPr dirty="0" sz="2800" b="1">
                <a:solidFill>
                  <a:srgbClr val="000099"/>
                </a:solidFill>
                <a:latin typeface="Times New Roman"/>
                <a:cs typeface="Times New Roman"/>
              </a:rPr>
              <a:t>l</a:t>
            </a:r>
            <a:r>
              <a:rPr dirty="0" sz="2800" spc="-25" b="1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0099"/>
                </a:solidFill>
                <a:latin typeface="Times New Roman"/>
                <a:cs typeface="Times New Roman"/>
              </a:rPr>
              <a:t>t</a:t>
            </a:r>
            <a:r>
              <a:rPr dirty="0" sz="2800" spc="5" b="1">
                <a:solidFill>
                  <a:srgbClr val="000099"/>
                </a:solidFill>
                <a:latin typeface="Times New Roman"/>
                <a:cs typeface="Times New Roman"/>
              </a:rPr>
              <a:t>i</a:t>
            </a:r>
            <a:r>
              <a:rPr dirty="0" sz="2800" spc="5" b="1">
                <a:solidFill>
                  <a:srgbClr val="000099"/>
                </a:solidFill>
                <a:latin typeface="Times New Roman"/>
                <a:cs typeface="Times New Roman"/>
              </a:rPr>
              <a:t>s</a:t>
            </a:r>
            <a:r>
              <a:rPr dirty="0" sz="2800" spc="5" b="1">
                <a:solidFill>
                  <a:srgbClr val="000099"/>
                </a:solidFill>
                <a:latin typeface="Times New Roman"/>
                <a:cs typeface="Times New Roman"/>
              </a:rPr>
              <a:t>s</a:t>
            </a:r>
            <a:r>
              <a:rPr dirty="0" sz="2800" b="1">
                <a:solidFill>
                  <a:srgbClr val="000099"/>
                </a:solidFill>
                <a:latin typeface="Times New Roman"/>
                <a:cs typeface="Times New Roman"/>
              </a:rPr>
              <a:t>ues</a:t>
            </a:r>
            <a:endParaRPr sz="2800">
              <a:latin typeface="Times New Roman"/>
              <a:cs typeface="Times New Roman"/>
            </a:endParaRPr>
          </a:p>
          <a:p>
            <a:pPr marL="384810" indent="-372110">
              <a:lnSpc>
                <a:spcPct val="100000"/>
              </a:lnSpc>
              <a:buClr>
                <a:srgbClr val="990033"/>
              </a:buClr>
              <a:buFont typeface="Wingdings"/>
              <a:buChar char=""/>
              <a:tabLst>
                <a:tab pos="385445" algn="l"/>
              </a:tabLst>
            </a:pPr>
            <a:r>
              <a:rPr dirty="0" sz="2800" spc="-10" b="1">
                <a:solidFill>
                  <a:srgbClr val="000099"/>
                </a:solidFill>
                <a:latin typeface="Times New Roman"/>
                <a:cs typeface="Times New Roman"/>
              </a:rPr>
              <a:t>C</a:t>
            </a:r>
            <a:r>
              <a:rPr dirty="0" sz="2800" spc="5" b="1">
                <a:solidFill>
                  <a:srgbClr val="000099"/>
                </a:solidFill>
                <a:latin typeface="Times New Roman"/>
                <a:cs typeface="Times New Roman"/>
              </a:rPr>
              <a:t>o</a:t>
            </a:r>
            <a:r>
              <a:rPr dirty="0" sz="2800" spc="-30" b="1">
                <a:solidFill>
                  <a:srgbClr val="000099"/>
                </a:solidFill>
                <a:latin typeface="Times New Roman"/>
                <a:cs typeface="Times New Roman"/>
              </a:rPr>
              <a:t>m</a:t>
            </a:r>
            <a:r>
              <a:rPr dirty="0" sz="2800" b="1">
                <a:solidFill>
                  <a:srgbClr val="000099"/>
                </a:solidFill>
                <a:latin typeface="Times New Roman"/>
                <a:cs typeface="Times New Roman"/>
              </a:rPr>
              <a:t>p</a:t>
            </a:r>
            <a:r>
              <a:rPr dirty="0" sz="2800" spc="5" b="1">
                <a:solidFill>
                  <a:srgbClr val="000099"/>
                </a:solidFill>
                <a:latin typeface="Times New Roman"/>
                <a:cs typeface="Times New Roman"/>
              </a:rPr>
              <a:t>o</a:t>
            </a:r>
            <a:r>
              <a:rPr dirty="0" sz="2800" b="1">
                <a:solidFill>
                  <a:srgbClr val="000099"/>
                </a:solidFill>
                <a:latin typeface="Times New Roman"/>
                <a:cs typeface="Times New Roman"/>
              </a:rPr>
              <a:t>nent</a:t>
            </a:r>
            <a:r>
              <a:rPr dirty="0" sz="2800" spc="15" b="1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2800" spc="5" b="1">
                <a:solidFill>
                  <a:srgbClr val="000099"/>
                </a:solidFill>
                <a:latin typeface="Times New Roman"/>
                <a:cs typeface="Times New Roman"/>
              </a:rPr>
              <a:t>o</a:t>
            </a:r>
            <a:r>
              <a:rPr dirty="0" sz="2800" b="1">
                <a:solidFill>
                  <a:srgbClr val="000099"/>
                </a:solidFill>
                <a:latin typeface="Times New Roman"/>
                <a:cs typeface="Times New Roman"/>
              </a:rPr>
              <a:t>f</a:t>
            </a:r>
            <a:r>
              <a:rPr dirty="0" sz="2800" spc="-30" b="1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0099"/>
                </a:solidFill>
                <a:latin typeface="Times New Roman"/>
                <a:cs typeface="Times New Roman"/>
              </a:rPr>
              <a:t>ce</a:t>
            </a:r>
            <a:r>
              <a:rPr dirty="0" sz="2800" spc="10" b="1">
                <a:solidFill>
                  <a:srgbClr val="000099"/>
                </a:solidFill>
                <a:latin typeface="Times New Roman"/>
                <a:cs typeface="Times New Roman"/>
              </a:rPr>
              <a:t>l</a:t>
            </a:r>
            <a:r>
              <a:rPr dirty="0" sz="2800" b="1">
                <a:solidFill>
                  <a:srgbClr val="000099"/>
                </a:solidFill>
                <a:latin typeface="Times New Roman"/>
                <a:cs typeface="Times New Roman"/>
              </a:rPr>
              <a:t>l</a:t>
            </a:r>
            <a:r>
              <a:rPr dirty="0" sz="2800" spc="-45" b="1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2800" spc="-30" b="1">
                <a:solidFill>
                  <a:srgbClr val="000099"/>
                </a:solidFill>
                <a:latin typeface="Times New Roman"/>
                <a:cs typeface="Times New Roman"/>
              </a:rPr>
              <a:t>m</a:t>
            </a:r>
            <a:r>
              <a:rPr dirty="0" sz="2800" b="1">
                <a:solidFill>
                  <a:srgbClr val="000099"/>
                </a:solidFill>
                <a:latin typeface="Times New Roman"/>
                <a:cs typeface="Times New Roman"/>
              </a:rPr>
              <a:t>e</a:t>
            </a:r>
            <a:r>
              <a:rPr dirty="0" sz="2800" spc="-30" b="1">
                <a:solidFill>
                  <a:srgbClr val="000099"/>
                </a:solidFill>
                <a:latin typeface="Times New Roman"/>
                <a:cs typeface="Times New Roman"/>
              </a:rPr>
              <a:t>m</a:t>
            </a:r>
            <a:r>
              <a:rPr dirty="0" sz="2800" b="1">
                <a:solidFill>
                  <a:srgbClr val="000099"/>
                </a:solidFill>
                <a:latin typeface="Times New Roman"/>
                <a:cs typeface="Times New Roman"/>
              </a:rPr>
              <a:t>br</a:t>
            </a:r>
            <a:r>
              <a:rPr dirty="0" sz="2800" spc="5" b="1">
                <a:solidFill>
                  <a:srgbClr val="000099"/>
                </a:solidFill>
                <a:latin typeface="Times New Roman"/>
                <a:cs typeface="Times New Roman"/>
              </a:rPr>
              <a:t>a</a:t>
            </a:r>
            <a:r>
              <a:rPr dirty="0" sz="2800" b="1">
                <a:solidFill>
                  <a:srgbClr val="000099"/>
                </a:solidFill>
                <a:latin typeface="Times New Roman"/>
                <a:cs typeface="Times New Roman"/>
              </a:rPr>
              <a:t>nes</a:t>
            </a:r>
            <a:endParaRPr sz="2800">
              <a:latin typeface="Times New Roman"/>
              <a:cs typeface="Times New Roman"/>
            </a:endParaRPr>
          </a:p>
          <a:p>
            <a:pPr marL="384810" indent="-372110">
              <a:lnSpc>
                <a:spcPct val="100000"/>
              </a:lnSpc>
              <a:buClr>
                <a:srgbClr val="990033"/>
              </a:buClr>
              <a:buFont typeface="Wingdings"/>
              <a:buChar char=""/>
              <a:tabLst>
                <a:tab pos="385445" algn="l"/>
              </a:tabLst>
            </a:pPr>
            <a:r>
              <a:rPr dirty="0" sz="2800" spc="-10" b="1">
                <a:solidFill>
                  <a:srgbClr val="000099"/>
                </a:solidFill>
                <a:latin typeface="Times New Roman"/>
                <a:cs typeface="Times New Roman"/>
              </a:rPr>
              <a:t>P</a:t>
            </a:r>
            <a:r>
              <a:rPr dirty="0" sz="2800" spc="-50" b="1">
                <a:solidFill>
                  <a:srgbClr val="000099"/>
                </a:solidFill>
                <a:latin typeface="Times New Roman"/>
                <a:cs typeface="Times New Roman"/>
              </a:rPr>
              <a:t>r</a:t>
            </a:r>
            <a:r>
              <a:rPr dirty="0" sz="2800" spc="5" b="1">
                <a:solidFill>
                  <a:srgbClr val="000099"/>
                </a:solidFill>
                <a:latin typeface="Times New Roman"/>
                <a:cs typeface="Times New Roman"/>
              </a:rPr>
              <a:t>ecur</a:t>
            </a:r>
            <a:r>
              <a:rPr dirty="0" sz="2800" spc="5" b="1">
                <a:solidFill>
                  <a:srgbClr val="000099"/>
                </a:solidFill>
                <a:latin typeface="Times New Roman"/>
                <a:cs typeface="Times New Roman"/>
              </a:rPr>
              <a:t>s</a:t>
            </a:r>
            <a:r>
              <a:rPr dirty="0" sz="2800" spc="10" b="1">
                <a:solidFill>
                  <a:srgbClr val="000099"/>
                </a:solidFill>
                <a:latin typeface="Times New Roman"/>
                <a:cs typeface="Times New Roman"/>
              </a:rPr>
              <a:t>o</a:t>
            </a:r>
            <a:r>
              <a:rPr dirty="0" sz="2800" b="1">
                <a:solidFill>
                  <a:srgbClr val="000099"/>
                </a:solidFill>
                <a:latin typeface="Times New Roman"/>
                <a:cs typeface="Times New Roman"/>
              </a:rPr>
              <a:t>r</a:t>
            </a:r>
            <a:r>
              <a:rPr dirty="0" sz="2800" spc="-125" b="1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0099"/>
                </a:solidFill>
                <a:latin typeface="Times New Roman"/>
                <a:cs typeface="Times New Roman"/>
              </a:rPr>
              <a:t>f</a:t>
            </a:r>
            <a:r>
              <a:rPr dirty="0" sz="2800" spc="10" b="1">
                <a:solidFill>
                  <a:srgbClr val="000099"/>
                </a:solidFill>
                <a:latin typeface="Times New Roman"/>
                <a:cs typeface="Times New Roman"/>
              </a:rPr>
              <a:t>o</a:t>
            </a:r>
            <a:r>
              <a:rPr dirty="0" sz="2800" b="1">
                <a:solidFill>
                  <a:srgbClr val="000099"/>
                </a:solidFill>
                <a:latin typeface="Times New Roman"/>
                <a:cs typeface="Times New Roman"/>
              </a:rPr>
              <a:t>r:</a:t>
            </a:r>
            <a:endParaRPr sz="28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dirty="0" sz="2800" spc="5" b="1">
                <a:solidFill>
                  <a:srgbClr val="006666"/>
                </a:solidFill>
                <a:latin typeface="Times New Roman"/>
                <a:cs typeface="Times New Roman"/>
              </a:rPr>
              <a:t>B</a:t>
            </a:r>
            <a:r>
              <a:rPr dirty="0" sz="2800" spc="5" b="1">
                <a:solidFill>
                  <a:srgbClr val="006666"/>
                </a:solidFill>
                <a:latin typeface="Times New Roman"/>
                <a:cs typeface="Times New Roman"/>
              </a:rPr>
              <a:t>il</a:t>
            </a:r>
            <a:r>
              <a:rPr dirty="0" sz="2800" b="1">
                <a:solidFill>
                  <a:srgbClr val="006666"/>
                </a:solidFill>
                <a:latin typeface="Times New Roman"/>
                <a:cs typeface="Times New Roman"/>
              </a:rPr>
              <a:t>e</a:t>
            </a:r>
            <a:r>
              <a:rPr dirty="0" sz="2800" spc="-55" b="1">
                <a:solidFill>
                  <a:srgbClr val="006666"/>
                </a:solidFill>
                <a:latin typeface="Times New Roman"/>
                <a:cs typeface="Times New Roman"/>
              </a:rPr>
              <a:t> </a:t>
            </a:r>
            <a:r>
              <a:rPr dirty="0" sz="2800" spc="5" b="1">
                <a:solidFill>
                  <a:srgbClr val="006666"/>
                </a:solidFill>
                <a:latin typeface="Times New Roman"/>
                <a:cs typeface="Times New Roman"/>
              </a:rPr>
              <a:t>a</a:t>
            </a:r>
            <a:r>
              <a:rPr dirty="0" sz="2800" b="1">
                <a:solidFill>
                  <a:srgbClr val="006666"/>
                </a:solidFill>
                <a:latin typeface="Times New Roman"/>
                <a:cs typeface="Times New Roman"/>
              </a:rPr>
              <a:t>c</a:t>
            </a:r>
            <a:r>
              <a:rPr dirty="0" sz="2800" spc="5" b="1">
                <a:solidFill>
                  <a:srgbClr val="006666"/>
                </a:solidFill>
                <a:latin typeface="Times New Roman"/>
                <a:cs typeface="Times New Roman"/>
              </a:rPr>
              <a:t>i</a:t>
            </a:r>
            <a:r>
              <a:rPr dirty="0" sz="2800" b="1">
                <a:solidFill>
                  <a:srgbClr val="006666"/>
                </a:solidFill>
                <a:latin typeface="Times New Roman"/>
                <a:cs typeface="Times New Roman"/>
              </a:rPr>
              <a:t>ds</a:t>
            </a:r>
            <a:r>
              <a:rPr dirty="0" sz="2800" spc="-45" b="1">
                <a:solidFill>
                  <a:srgbClr val="006666"/>
                </a:solidFill>
                <a:latin typeface="Times New Roman"/>
                <a:cs typeface="Times New Roman"/>
              </a:rPr>
              <a:t> </a:t>
            </a:r>
            <a:r>
              <a:rPr dirty="0" sz="2800" spc="5" b="1">
                <a:solidFill>
                  <a:srgbClr val="006666"/>
                </a:solidFill>
                <a:latin typeface="Times New Roman"/>
                <a:cs typeface="Times New Roman"/>
              </a:rPr>
              <a:t>&amp;</a:t>
            </a:r>
            <a:r>
              <a:rPr dirty="0" sz="2800" spc="-10" b="1">
                <a:solidFill>
                  <a:srgbClr val="006666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6666"/>
                </a:solidFill>
                <a:latin typeface="Times New Roman"/>
                <a:cs typeface="Times New Roman"/>
              </a:rPr>
              <a:t>s</a:t>
            </a:r>
            <a:r>
              <a:rPr dirty="0" sz="2800" spc="10" b="1">
                <a:solidFill>
                  <a:srgbClr val="006666"/>
                </a:solidFill>
                <a:latin typeface="Times New Roman"/>
                <a:cs typeface="Times New Roman"/>
              </a:rPr>
              <a:t>a</a:t>
            </a:r>
            <a:r>
              <a:rPr dirty="0" sz="2800" spc="5" b="1">
                <a:solidFill>
                  <a:srgbClr val="006666"/>
                </a:solidFill>
                <a:latin typeface="Times New Roman"/>
                <a:cs typeface="Times New Roman"/>
              </a:rPr>
              <a:t>l</a:t>
            </a:r>
            <a:r>
              <a:rPr dirty="0" sz="2800" b="1">
                <a:solidFill>
                  <a:srgbClr val="006666"/>
                </a:solidFill>
                <a:latin typeface="Times New Roman"/>
                <a:cs typeface="Times New Roman"/>
              </a:rPr>
              <a:t>ts</a:t>
            </a:r>
            <a:endParaRPr sz="28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dirty="0" sz="2800" spc="-105" b="1">
                <a:solidFill>
                  <a:srgbClr val="006666"/>
                </a:solidFill>
                <a:latin typeface="Times New Roman"/>
                <a:cs typeface="Times New Roman"/>
              </a:rPr>
              <a:t>V</a:t>
            </a:r>
            <a:r>
              <a:rPr dirty="0" sz="2800" spc="5" b="1">
                <a:solidFill>
                  <a:srgbClr val="006666"/>
                </a:solidFill>
                <a:latin typeface="Times New Roman"/>
                <a:cs typeface="Times New Roman"/>
              </a:rPr>
              <a:t>i</a:t>
            </a:r>
            <a:r>
              <a:rPr dirty="0" sz="2800" b="1">
                <a:solidFill>
                  <a:srgbClr val="006666"/>
                </a:solidFill>
                <a:latin typeface="Times New Roman"/>
                <a:cs typeface="Times New Roman"/>
              </a:rPr>
              <a:t>t</a:t>
            </a:r>
            <a:r>
              <a:rPr dirty="0" sz="2800" spc="10" b="1">
                <a:solidFill>
                  <a:srgbClr val="006666"/>
                </a:solidFill>
                <a:latin typeface="Times New Roman"/>
                <a:cs typeface="Times New Roman"/>
              </a:rPr>
              <a:t>a</a:t>
            </a:r>
            <a:r>
              <a:rPr dirty="0" sz="2800" spc="-30" b="1">
                <a:solidFill>
                  <a:srgbClr val="006666"/>
                </a:solidFill>
                <a:latin typeface="Times New Roman"/>
                <a:cs typeface="Times New Roman"/>
              </a:rPr>
              <a:t>m</a:t>
            </a:r>
            <a:r>
              <a:rPr dirty="0" sz="2800" spc="5" b="1">
                <a:solidFill>
                  <a:srgbClr val="006666"/>
                </a:solidFill>
                <a:latin typeface="Times New Roman"/>
                <a:cs typeface="Times New Roman"/>
              </a:rPr>
              <a:t>i</a:t>
            </a:r>
            <a:r>
              <a:rPr dirty="0" sz="2800" spc="5" b="1">
                <a:solidFill>
                  <a:srgbClr val="006666"/>
                </a:solidFill>
                <a:latin typeface="Times New Roman"/>
                <a:cs typeface="Times New Roman"/>
              </a:rPr>
              <a:t>n</a:t>
            </a:r>
            <a:r>
              <a:rPr dirty="0" sz="2800" spc="-10" b="1">
                <a:solidFill>
                  <a:srgbClr val="006666"/>
                </a:solidFill>
                <a:latin typeface="Times New Roman"/>
                <a:cs typeface="Times New Roman"/>
              </a:rPr>
              <a:t> </a:t>
            </a:r>
            <a:r>
              <a:rPr dirty="0" sz="2800" spc="5" b="1">
                <a:solidFill>
                  <a:srgbClr val="006666"/>
                </a:solidFill>
                <a:latin typeface="Times New Roman"/>
                <a:cs typeface="Times New Roman"/>
              </a:rPr>
              <a:t>D</a:t>
            </a:r>
            <a:endParaRPr sz="2800">
              <a:latin typeface="Times New Roman"/>
              <a:cs typeface="Times New Roman"/>
            </a:endParaRPr>
          </a:p>
          <a:p>
            <a:pPr marL="1842135" marR="288925" indent="-826769">
              <a:lnSpc>
                <a:spcPct val="100000"/>
              </a:lnSpc>
            </a:pPr>
            <a:r>
              <a:rPr dirty="0" sz="2800" b="1">
                <a:solidFill>
                  <a:srgbClr val="006666"/>
                </a:solidFill>
                <a:latin typeface="Times New Roman"/>
                <a:cs typeface="Times New Roman"/>
              </a:rPr>
              <a:t>Ste</a:t>
            </a:r>
            <a:r>
              <a:rPr dirty="0" sz="2800" spc="-55" b="1">
                <a:solidFill>
                  <a:srgbClr val="006666"/>
                </a:solidFill>
                <a:latin typeface="Times New Roman"/>
                <a:cs typeface="Times New Roman"/>
              </a:rPr>
              <a:t>r</a:t>
            </a:r>
            <a:r>
              <a:rPr dirty="0" sz="2800" spc="5" b="1">
                <a:solidFill>
                  <a:srgbClr val="006666"/>
                </a:solidFill>
                <a:latin typeface="Times New Roman"/>
                <a:cs typeface="Times New Roman"/>
              </a:rPr>
              <a:t>oi</a:t>
            </a:r>
            <a:r>
              <a:rPr dirty="0" sz="2800" spc="5" b="1">
                <a:solidFill>
                  <a:srgbClr val="006666"/>
                </a:solidFill>
                <a:latin typeface="Times New Roman"/>
                <a:cs typeface="Times New Roman"/>
              </a:rPr>
              <a:t>d</a:t>
            </a:r>
            <a:r>
              <a:rPr dirty="0" sz="2800" spc="-55" b="1">
                <a:solidFill>
                  <a:srgbClr val="006666"/>
                </a:solidFill>
                <a:latin typeface="Times New Roman"/>
                <a:cs typeface="Times New Roman"/>
              </a:rPr>
              <a:t> </a:t>
            </a:r>
            <a:r>
              <a:rPr dirty="0" sz="2800" spc="5" b="1">
                <a:solidFill>
                  <a:srgbClr val="006666"/>
                </a:solidFill>
                <a:latin typeface="Times New Roman"/>
                <a:cs typeface="Times New Roman"/>
              </a:rPr>
              <a:t>hor</a:t>
            </a:r>
            <a:r>
              <a:rPr dirty="0" sz="2800" spc="-25" b="1">
                <a:solidFill>
                  <a:srgbClr val="006666"/>
                </a:solidFill>
                <a:latin typeface="Times New Roman"/>
                <a:cs typeface="Times New Roman"/>
              </a:rPr>
              <a:t>m</a:t>
            </a:r>
            <a:r>
              <a:rPr dirty="0" sz="2800" spc="10" b="1">
                <a:solidFill>
                  <a:srgbClr val="006666"/>
                </a:solidFill>
                <a:latin typeface="Times New Roman"/>
                <a:cs typeface="Times New Roman"/>
              </a:rPr>
              <a:t>o</a:t>
            </a:r>
            <a:r>
              <a:rPr dirty="0" sz="2800" b="1">
                <a:solidFill>
                  <a:srgbClr val="006666"/>
                </a:solidFill>
                <a:latin typeface="Times New Roman"/>
                <a:cs typeface="Times New Roman"/>
              </a:rPr>
              <a:t>nes:</a:t>
            </a:r>
            <a:r>
              <a:rPr dirty="0" sz="2800" b="1">
                <a:solidFill>
                  <a:srgbClr val="006666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33CC"/>
                </a:solidFill>
                <a:latin typeface="Times New Roman"/>
                <a:cs typeface="Times New Roman"/>
              </a:rPr>
              <a:t>Miner</a:t>
            </a:r>
            <a:r>
              <a:rPr dirty="0" sz="2800" spc="10" b="1">
                <a:solidFill>
                  <a:srgbClr val="0033CC"/>
                </a:solidFill>
                <a:latin typeface="Times New Roman"/>
                <a:cs typeface="Times New Roman"/>
              </a:rPr>
              <a:t>a</a:t>
            </a:r>
            <a:r>
              <a:rPr dirty="0" sz="2800" spc="5" b="1">
                <a:solidFill>
                  <a:srgbClr val="0033CC"/>
                </a:solidFill>
                <a:latin typeface="Times New Roman"/>
                <a:cs typeface="Times New Roman"/>
              </a:rPr>
              <a:t>l</a:t>
            </a:r>
            <a:r>
              <a:rPr dirty="0" sz="2800" spc="-15" b="1">
                <a:solidFill>
                  <a:srgbClr val="0033CC"/>
                </a:solidFill>
                <a:latin typeface="Times New Roman"/>
                <a:cs typeface="Times New Roman"/>
              </a:rPr>
              <a:t>o</a:t>
            </a:r>
            <a:r>
              <a:rPr dirty="0" sz="2800" b="1">
                <a:solidFill>
                  <a:srgbClr val="0033CC"/>
                </a:solidFill>
                <a:latin typeface="Times New Roman"/>
                <a:cs typeface="Times New Roman"/>
              </a:rPr>
              <a:t>c</a:t>
            </a:r>
            <a:r>
              <a:rPr dirty="0" sz="2800" spc="-15" b="1">
                <a:solidFill>
                  <a:srgbClr val="0033CC"/>
                </a:solidFill>
                <a:latin typeface="Times New Roman"/>
                <a:cs typeface="Times New Roman"/>
              </a:rPr>
              <a:t>o</a:t>
            </a:r>
            <a:r>
              <a:rPr dirty="0" sz="2800" b="1">
                <a:solidFill>
                  <a:srgbClr val="0033CC"/>
                </a:solidFill>
                <a:latin typeface="Times New Roman"/>
                <a:cs typeface="Times New Roman"/>
              </a:rPr>
              <a:t>rt</a:t>
            </a:r>
            <a:r>
              <a:rPr dirty="0" sz="2800" spc="-15" b="1">
                <a:solidFill>
                  <a:srgbClr val="0033CC"/>
                </a:solidFill>
                <a:latin typeface="Times New Roman"/>
                <a:cs typeface="Times New Roman"/>
              </a:rPr>
              <a:t>i</a:t>
            </a:r>
            <a:r>
              <a:rPr dirty="0" sz="2800" b="1">
                <a:solidFill>
                  <a:srgbClr val="0033CC"/>
                </a:solidFill>
                <a:latin typeface="Times New Roman"/>
                <a:cs typeface="Times New Roman"/>
              </a:rPr>
              <a:t>c</a:t>
            </a:r>
            <a:r>
              <a:rPr dirty="0" sz="2800" spc="-15" b="1">
                <a:solidFill>
                  <a:srgbClr val="0033CC"/>
                </a:solidFill>
                <a:latin typeface="Times New Roman"/>
                <a:cs typeface="Times New Roman"/>
              </a:rPr>
              <a:t>oi</a:t>
            </a:r>
            <a:r>
              <a:rPr dirty="0" sz="2800" b="1">
                <a:solidFill>
                  <a:srgbClr val="0033CC"/>
                </a:solidFill>
                <a:latin typeface="Times New Roman"/>
                <a:cs typeface="Times New Roman"/>
              </a:rPr>
              <a:t>ds</a:t>
            </a:r>
            <a:r>
              <a:rPr dirty="0" sz="2800" b="1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dirty="0" sz="2800" spc="5" b="1">
                <a:solidFill>
                  <a:srgbClr val="0033CC"/>
                </a:solidFill>
                <a:latin typeface="Times New Roman"/>
                <a:cs typeface="Times New Roman"/>
              </a:rPr>
              <a:t>G</a:t>
            </a:r>
            <a:r>
              <a:rPr dirty="0" sz="2800" spc="5" b="1">
                <a:solidFill>
                  <a:srgbClr val="0033CC"/>
                </a:solidFill>
                <a:latin typeface="Times New Roman"/>
                <a:cs typeface="Times New Roman"/>
              </a:rPr>
              <a:t>l</a:t>
            </a:r>
            <a:r>
              <a:rPr dirty="0" sz="2800" spc="5" b="1">
                <a:solidFill>
                  <a:srgbClr val="0033CC"/>
                </a:solidFill>
                <a:latin typeface="Times New Roman"/>
                <a:cs typeface="Times New Roman"/>
              </a:rPr>
              <a:t>uco</a:t>
            </a:r>
            <a:r>
              <a:rPr dirty="0" sz="2800" spc="10" b="1">
                <a:solidFill>
                  <a:srgbClr val="0033CC"/>
                </a:solidFill>
                <a:latin typeface="Times New Roman"/>
                <a:cs typeface="Times New Roman"/>
              </a:rPr>
              <a:t>co</a:t>
            </a:r>
            <a:r>
              <a:rPr dirty="0" sz="2800" spc="-25" b="1">
                <a:solidFill>
                  <a:srgbClr val="0033CC"/>
                </a:solidFill>
                <a:latin typeface="Times New Roman"/>
                <a:cs typeface="Times New Roman"/>
              </a:rPr>
              <a:t>r</a:t>
            </a:r>
            <a:r>
              <a:rPr dirty="0" sz="2800" b="1">
                <a:solidFill>
                  <a:srgbClr val="0033CC"/>
                </a:solidFill>
                <a:latin typeface="Times New Roman"/>
                <a:cs typeface="Times New Roman"/>
              </a:rPr>
              <a:t>t</a:t>
            </a:r>
            <a:r>
              <a:rPr dirty="0" sz="2800" spc="5" b="1">
                <a:solidFill>
                  <a:srgbClr val="0033CC"/>
                </a:solidFill>
                <a:latin typeface="Times New Roman"/>
                <a:cs typeface="Times New Roman"/>
              </a:rPr>
              <a:t>i</a:t>
            </a:r>
            <a:r>
              <a:rPr dirty="0" sz="2800" spc="-25" b="1">
                <a:solidFill>
                  <a:srgbClr val="0033CC"/>
                </a:solidFill>
                <a:latin typeface="Times New Roman"/>
                <a:cs typeface="Times New Roman"/>
              </a:rPr>
              <a:t>c</a:t>
            </a:r>
            <a:r>
              <a:rPr dirty="0" sz="2800" spc="10" b="1">
                <a:solidFill>
                  <a:srgbClr val="0033CC"/>
                </a:solidFill>
                <a:latin typeface="Times New Roman"/>
                <a:cs typeface="Times New Roman"/>
              </a:rPr>
              <a:t>o</a:t>
            </a:r>
            <a:r>
              <a:rPr dirty="0" sz="2800" spc="-15" b="1">
                <a:solidFill>
                  <a:srgbClr val="0033CC"/>
                </a:solidFill>
                <a:latin typeface="Times New Roman"/>
                <a:cs typeface="Times New Roman"/>
              </a:rPr>
              <a:t>i</a:t>
            </a:r>
            <a:r>
              <a:rPr dirty="0" sz="2800" spc="5" b="1">
                <a:solidFill>
                  <a:srgbClr val="0033CC"/>
                </a:solidFill>
                <a:latin typeface="Times New Roman"/>
                <a:cs typeface="Times New Roman"/>
              </a:rPr>
              <a:t>ds</a:t>
            </a:r>
            <a:r>
              <a:rPr dirty="0" sz="2800" b="1">
                <a:solidFill>
                  <a:srgbClr val="0033CC"/>
                </a:solidFill>
                <a:latin typeface="Times New Roman"/>
                <a:cs typeface="Times New Roman"/>
              </a:rPr>
              <a:t> Sex</a:t>
            </a:r>
            <a:r>
              <a:rPr dirty="0" sz="2800" spc="-20" b="1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dirty="0" sz="2800" spc="5" b="1">
                <a:solidFill>
                  <a:srgbClr val="0033CC"/>
                </a:solidFill>
                <a:latin typeface="Times New Roman"/>
                <a:cs typeface="Times New Roman"/>
              </a:rPr>
              <a:t>hor</a:t>
            </a:r>
            <a:r>
              <a:rPr dirty="0" sz="2800" spc="-25" b="1">
                <a:solidFill>
                  <a:srgbClr val="0033CC"/>
                </a:solidFill>
                <a:latin typeface="Times New Roman"/>
                <a:cs typeface="Times New Roman"/>
              </a:rPr>
              <a:t>m</a:t>
            </a:r>
            <a:r>
              <a:rPr dirty="0" sz="2800" spc="10" b="1">
                <a:solidFill>
                  <a:srgbClr val="0033CC"/>
                </a:solidFill>
                <a:latin typeface="Times New Roman"/>
                <a:cs typeface="Times New Roman"/>
              </a:rPr>
              <a:t>o</a:t>
            </a:r>
            <a:r>
              <a:rPr dirty="0" sz="2800" b="1">
                <a:solidFill>
                  <a:srgbClr val="0033CC"/>
                </a:solidFill>
                <a:latin typeface="Times New Roman"/>
                <a:cs typeface="Times New Roman"/>
              </a:rPr>
              <a:t>nes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43117" y="3725417"/>
            <a:ext cx="2704465" cy="1292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b="1">
                <a:solidFill>
                  <a:srgbClr val="0033CC"/>
                </a:solidFill>
                <a:latin typeface="Times New Roman"/>
                <a:cs typeface="Times New Roman"/>
              </a:rPr>
              <a:t>e.g.,</a:t>
            </a:r>
            <a:r>
              <a:rPr dirty="0" sz="2800" spc="-175" b="1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1">
                <a:solidFill>
                  <a:srgbClr val="990033"/>
                </a:solidFill>
                <a:latin typeface="Times New Roman"/>
                <a:cs typeface="Times New Roman"/>
              </a:rPr>
              <a:t>A</a:t>
            </a:r>
            <a:r>
              <a:rPr dirty="0" sz="2800" spc="5" b="1">
                <a:solidFill>
                  <a:srgbClr val="990033"/>
                </a:solidFill>
                <a:latin typeface="Times New Roman"/>
                <a:cs typeface="Times New Roman"/>
              </a:rPr>
              <a:t>l</a:t>
            </a:r>
            <a:r>
              <a:rPr dirty="0" sz="2800" b="1">
                <a:solidFill>
                  <a:srgbClr val="990033"/>
                </a:solidFill>
                <a:latin typeface="Times New Roman"/>
                <a:cs typeface="Times New Roman"/>
              </a:rPr>
              <a:t>d</a:t>
            </a:r>
            <a:r>
              <a:rPr dirty="0" sz="2800" spc="5" b="1">
                <a:solidFill>
                  <a:srgbClr val="990033"/>
                </a:solidFill>
                <a:latin typeface="Times New Roman"/>
                <a:cs typeface="Times New Roman"/>
              </a:rPr>
              <a:t>o</a:t>
            </a:r>
            <a:r>
              <a:rPr dirty="0" sz="2800" spc="5" b="1">
                <a:solidFill>
                  <a:srgbClr val="990033"/>
                </a:solidFill>
                <a:latin typeface="Times New Roman"/>
                <a:cs typeface="Times New Roman"/>
              </a:rPr>
              <a:t>s</a:t>
            </a:r>
            <a:r>
              <a:rPr dirty="0" sz="2800" b="1">
                <a:solidFill>
                  <a:srgbClr val="990033"/>
                </a:solidFill>
                <a:latin typeface="Times New Roman"/>
                <a:cs typeface="Times New Roman"/>
              </a:rPr>
              <a:t>te</a:t>
            </a:r>
            <a:r>
              <a:rPr dirty="0" sz="2800" spc="-45" b="1">
                <a:solidFill>
                  <a:srgbClr val="990033"/>
                </a:solidFill>
                <a:latin typeface="Times New Roman"/>
                <a:cs typeface="Times New Roman"/>
              </a:rPr>
              <a:t>r</a:t>
            </a:r>
            <a:r>
              <a:rPr dirty="0" sz="2800" spc="5" b="1">
                <a:solidFill>
                  <a:srgbClr val="990033"/>
                </a:solidFill>
                <a:latin typeface="Times New Roman"/>
                <a:cs typeface="Times New Roman"/>
              </a:rPr>
              <a:t>o</a:t>
            </a:r>
            <a:r>
              <a:rPr dirty="0" sz="2800" b="1">
                <a:solidFill>
                  <a:srgbClr val="990033"/>
                </a:solidFill>
                <a:latin typeface="Times New Roman"/>
                <a:cs typeface="Times New Roman"/>
              </a:rPr>
              <a:t>ne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b="1">
                <a:solidFill>
                  <a:srgbClr val="0033CC"/>
                </a:solidFill>
                <a:latin typeface="Times New Roman"/>
                <a:cs typeface="Times New Roman"/>
              </a:rPr>
              <a:t>e.g.,</a:t>
            </a:r>
            <a:r>
              <a:rPr dirty="0" sz="2800" spc="-10" b="1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1">
                <a:solidFill>
                  <a:srgbClr val="990033"/>
                </a:solidFill>
                <a:latin typeface="Times New Roman"/>
                <a:cs typeface="Times New Roman"/>
              </a:rPr>
              <a:t>C</a:t>
            </a:r>
            <a:r>
              <a:rPr dirty="0" sz="2800" spc="10" b="1">
                <a:solidFill>
                  <a:srgbClr val="990033"/>
                </a:solidFill>
                <a:latin typeface="Times New Roman"/>
                <a:cs typeface="Times New Roman"/>
              </a:rPr>
              <a:t>o</a:t>
            </a:r>
            <a:r>
              <a:rPr dirty="0" sz="2800" b="1">
                <a:solidFill>
                  <a:srgbClr val="990033"/>
                </a:solidFill>
                <a:latin typeface="Times New Roman"/>
                <a:cs typeface="Times New Roman"/>
              </a:rPr>
              <a:t>rt</a:t>
            </a:r>
            <a:r>
              <a:rPr dirty="0" sz="2800" spc="5" b="1">
                <a:solidFill>
                  <a:srgbClr val="990033"/>
                </a:solidFill>
                <a:latin typeface="Times New Roman"/>
                <a:cs typeface="Times New Roman"/>
              </a:rPr>
              <a:t>i</a:t>
            </a:r>
            <a:r>
              <a:rPr dirty="0" sz="2800" spc="5" b="1">
                <a:solidFill>
                  <a:srgbClr val="990033"/>
                </a:solidFill>
                <a:latin typeface="Times New Roman"/>
                <a:cs typeface="Times New Roman"/>
              </a:rPr>
              <a:t>s</a:t>
            </a:r>
            <a:r>
              <a:rPr dirty="0" sz="2800" spc="10" b="1">
                <a:solidFill>
                  <a:srgbClr val="990033"/>
                </a:solidFill>
                <a:latin typeface="Times New Roman"/>
                <a:cs typeface="Times New Roman"/>
              </a:rPr>
              <a:t>o</a:t>
            </a:r>
            <a:r>
              <a:rPr dirty="0" sz="2800" b="1">
                <a:solidFill>
                  <a:srgbClr val="990033"/>
                </a:solidFill>
                <a:latin typeface="Times New Roman"/>
                <a:cs typeface="Times New Roman"/>
              </a:rPr>
              <a:t>l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786765" algn="l"/>
              </a:tabLst>
            </a:pPr>
            <a:r>
              <a:rPr dirty="0" sz="2800" b="1">
                <a:solidFill>
                  <a:srgbClr val="0033CC"/>
                </a:solidFill>
                <a:latin typeface="Times New Roman"/>
                <a:cs typeface="Times New Roman"/>
              </a:rPr>
              <a:t>e.g.,</a:t>
            </a:r>
            <a:r>
              <a:rPr dirty="0" sz="2800" b="1">
                <a:solidFill>
                  <a:srgbClr val="0033CC"/>
                </a:solidFill>
                <a:latin typeface="Times New Roman"/>
                <a:cs typeface="Times New Roman"/>
              </a:rPr>
              <a:t>	</a:t>
            </a:r>
            <a:r>
              <a:rPr dirty="0" sz="2800" spc="-265" b="1">
                <a:solidFill>
                  <a:srgbClr val="990033"/>
                </a:solidFill>
                <a:latin typeface="Times New Roman"/>
                <a:cs typeface="Times New Roman"/>
              </a:rPr>
              <a:t>T</a:t>
            </a:r>
            <a:r>
              <a:rPr dirty="0" sz="2800" b="1">
                <a:solidFill>
                  <a:srgbClr val="990033"/>
                </a:solidFill>
                <a:latin typeface="Times New Roman"/>
                <a:cs typeface="Times New Roman"/>
              </a:rPr>
              <a:t>e</a:t>
            </a:r>
            <a:r>
              <a:rPr dirty="0" sz="2800" spc="5" b="1">
                <a:solidFill>
                  <a:srgbClr val="990033"/>
                </a:solidFill>
                <a:latin typeface="Times New Roman"/>
                <a:cs typeface="Times New Roman"/>
              </a:rPr>
              <a:t>s</a:t>
            </a:r>
            <a:r>
              <a:rPr dirty="0" sz="2800" b="1">
                <a:solidFill>
                  <a:srgbClr val="990033"/>
                </a:solidFill>
                <a:latin typeface="Times New Roman"/>
                <a:cs typeface="Times New Roman"/>
              </a:rPr>
              <a:t>t</a:t>
            </a:r>
            <a:r>
              <a:rPr dirty="0" sz="2800" spc="10" b="1">
                <a:solidFill>
                  <a:srgbClr val="990033"/>
                </a:solidFill>
                <a:latin typeface="Times New Roman"/>
                <a:cs typeface="Times New Roman"/>
              </a:rPr>
              <a:t>o</a:t>
            </a:r>
            <a:r>
              <a:rPr dirty="0" sz="2800" spc="5" b="1">
                <a:solidFill>
                  <a:srgbClr val="990033"/>
                </a:solidFill>
                <a:latin typeface="Times New Roman"/>
                <a:cs typeface="Times New Roman"/>
              </a:rPr>
              <a:t>s</a:t>
            </a:r>
            <a:r>
              <a:rPr dirty="0" sz="2800" b="1">
                <a:solidFill>
                  <a:srgbClr val="990033"/>
                </a:solidFill>
                <a:latin typeface="Times New Roman"/>
                <a:cs typeface="Times New Roman"/>
              </a:rPr>
              <a:t>te</a:t>
            </a:r>
            <a:r>
              <a:rPr dirty="0" sz="2800" spc="-75" b="1">
                <a:solidFill>
                  <a:srgbClr val="990033"/>
                </a:solidFill>
                <a:latin typeface="Times New Roman"/>
                <a:cs typeface="Times New Roman"/>
              </a:rPr>
              <a:t>r</a:t>
            </a:r>
            <a:r>
              <a:rPr dirty="0" sz="2800" spc="10" b="1">
                <a:solidFill>
                  <a:srgbClr val="990033"/>
                </a:solidFill>
                <a:latin typeface="Times New Roman"/>
                <a:cs typeface="Times New Roman"/>
              </a:rPr>
              <a:t>o</a:t>
            </a:r>
            <a:r>
              <a:rPr dirty="0" sz="2800" spc="5" b="1">
                <a:solidFill>
                  <a:srgbClr val="990033"/>
                </a:solidFill>
                <a:latin typeface="Times New Roman"/>
                <a:cs typeface="Times New Roman"/>
              </a:rPr>
              <a:t>ne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4939" y="5006085"/>
            <a:ext cx="8855710" cy="1718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006975">
              <a:lnSpc>
                <a:spcPct val="100000"/>
              </a:lnSpc>
            </a:pPr>
            <a:r>
              <a:rPr dirty="0" sz="2800" spc="5" b="1">
                <a:solidFill>
                  <a:srgbClr val="990033"/>
                </a:solidFill>
                <a:latin typeface="Times New Roman"/>
                <a:cs typeface="Times New Roman"/>
              </a:rPr>
              <a:t>E</a:t>
            </a:r>
            <a:r>
              <a:rPr dirty="0" sz="2800" spc="5" b="1">
                <a:solidFill>
                  <a:srgbClr val="990033"/>
                </a:solidFill>
                <a:latin typeface="Times New Roman"/>
                <a:cs typeface="Times New Roman"/>
              </a:rPr>
              <a:t>s</a:t>
            </a:r>
            <a:r>
              <a:rPr dirty="0" sz="2800" b="1">
                <a:solidFill>
                  <a:srgbClr val="990033"/>
                </a:solidFill>
                <a:latin typeface="Times New Roman"/>
                <a:cs typeface="Times New Roman"/>
              </a:rPr>
              <a:t>t</a:t>
            </a:r>
            <a:r>
              <a:rPr dirty="0" sz="2800" spc="-45" b="1">
                <a:solidFill>
                  <a:srgbClr val="990033"/>
                </a:solidFill>
                <a:latin typeface="Times New Roman"/>
                <a:cs typeface="Times New Roman"/>
              </a:rPr>
              <a:t>r</a:t>
            </a:r>
            <a:r>
              <a:rPr dirty="0" sz="2800" spc="5" b="1">
                <a:solidFill>
                  <a:srgbClr val="990033"/>
                </a:solidFill>
                <a:latin typeface="Times New Roman"/>
                <a:cs typeface="Times New Roman"/>
              </a:rPr>
              <a:t>og</a:t>
            </a:r>
            <a:r>
              <a:rPr dirty="0" sz="2800" spc="-25" b="1">
                <a:solidFill>
                  <a:srgbClr val="990033"/>
                </a:solidFill>
                <a:latin typeface="Times New Roman"/>
                <a:cs typeface="Times New Roman"/>
              </a:rPr>
              <a:t>e</a:t>
            </a:r>
            <a:r>
              <a:rPr dirty="0" sz="2800" b="1">
                <a:solidFill>
                  <a:srgbClr val="990033"/>
                </a:solidFill>
                <a:latin typeface="Times New Roman"/>
                <a:cs typeface="Times New Roman"/>
              </a:rPr>
              <a:t>n</a:t>
            </a:r>
            <a:r>
              <a:rPr dirty="0" sz="2800" spc="-80" b="1">
                <a:solidFill>
                  <a:srgbClr val="990033"/>
                </a:solidFill>
                <a:latin typeface="Times New Roman"/>
                <a:cs typeface="Times New Roman"/>
              </a:rPr>
              <a:t> </a:t>
            </a:r>
            <a:r>
              <a:rPr dirty="0" sz="2800" spc="5" b="1">
                <a:solidFill>
                  <a:srgbClr val="990033"/>
                </a:solidFill>
                <a:latin typeface="Times New Roman"/>
                <a:cs typeface="Times New Roman"/>
              </a:rPr>
              <a:t>&amp;</a:t>
            </a:r>
            <a:r>
              <a:rPr dirty="0" sz="2800" spc="5" b="1">
                <a:solidFill>
                  <a:srgbClr val="990033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990033"/>
                </a:solidFill>
                <a:latin typeface="Times New Roman"/>
                <a:cs typeface="Times New Roman"/>
              </a:rPr>
              <a:t>p</a:t>
            </a:r>
            <a:r>
              <a:rPr dirty="0" sz="2800" spc="-50" b="1">
                <a:solidFill>
                  <a:srgbClr val="990033"/>
                </a:solidFill>
                <a:latin typeface="Times New Roman"/>
                <a:cs typeface="Times New Roman"/>
              </a:rPr>
              <a:t>r</a:t>
            </a:r>
            <a:r>
              <a:rPr dirty="0" sz="2800" spc="5" b="1">
                <a:solidFill>
                  <a:srgbClr val="990033"/>
                </a:solidFill>
                <a:latin typeface="Times New Roman"/>
                <a:cs typeface="Times New Roman"/>
              </a:rPr>
              <a:t>og</a:t>
            </a:r>
            <a:r>
              <a:rPr dirty="0" sz="2800" b="1">
                <a:solidFill>
                  <a:srgbClr val="990033"/>
                </a:solidFill>
                <a:latin typeface="Times New Roman"/>
                <a:cs typeface="Times New Roman"/>
              </a:rPr>
              <a:t>e</a:t>
            </a:r>
            <a:r>
              <a:rPr dirty="0" sz="2800" spc="10" b="1">
                <a:solidFill>
                  <a:srgbClr val="990033"/>
                </a:solidFill>
                <a:latin typeface="Times New Roman"/>
                <a:cs typeface="Times New Roman"/>
              </a:rPr>
              <a:t>s</a:t>
            </a:r>
            <a:r>
              <a:rPr dirty="0" sz="2800" b="1">
                <a:solidFill>
                  <a:srgbClr val="990033"/>
                </a:solidFill>
                <a:latin typeface="Times New Roman"/>
                <a:cs typeface="Times New Roman"/>
              </a:rPr>
              <a:t>te</a:t>
            </a:r>
            <a:r>
              <a:rPr dirty="0" sz="2800" spc="-70" b="1">
                <a:solidFill>
                  <a:srgbClr val="990033"/>
                </a:solidFill>
                <a:latin typeface="Times New Roman"/>
                <a:cs typeface="Times New Roman"/>
              </a:rPr>
              <a:t>r</a:t>
            </a:r>
            <a:r>
              <a:rPr dirty="0" sz="2800" spc="5" b="1">
                <a:solidFill>
                  <a:srgbClr val="990033"/>
                </a:solidFill>
                <a:latin typeface="Times New Roman"/>
                <a:cs typeface="Times New Roman"/>
              </a:rPr>
              <a:t>o</a:t>
            </a:r>
            <a:r>
              <a:rPr dirty="0" sz="2800" b="1">
                <a:solidFill>
                  <a:srgbClr val="990033"/>
                </a:solidFill>
                <a:latin typeface="Times New Roman"/>
                <a:cs typeface="Times New Roman"/>
              </a:rPr>
              <a:t>ne</a:t>
            </a:r>
            <a:endParaRPr sz="2800">
              <a:latin typeface="Times New Roman"/>
              <a:cs typeface="Times New Roman"/>
            </a:endParaRPr>
          </a:p>
          <a:p>
            <a:pPr algn="just" marL="984885" marR="5080" indent="-972185">
              <a:lnSpc>
                <a:spcPct val="100000"/>
              </a:lnSpc>
              <a:buClr>
                <a:srgbClr val="990033"/>
              </a:buClr>
              <a:buFont typeface="Wingdings"/>
              <a:buChar char=""/>
              <a:tabLst>
                <a:tab pos="367030" algn="l"/>
              </a:tabLst>
            </a:pPr>
            <a:r>
              <a:rPr dirty="0" sz="2800" spc="-10" b="1">
                <a:solidFill>
                  <a:srgbClr val="000099"/>
                </a:solidFill>
                <a:latin typeface="Times New Roman"/>
                <a:cs typeface="Times New Roman"/>
              </a:rPr>
              <a:t>A</a:t>
            </a:r>
            <a:r>
              <a:rPr dirty="0" sz="2800" spc="5" b="1">
                <a:solidFill>
                  <a:srgbClr val="000099"/>
                </a:solidFill>
                <a:latin typeface="Times New Roman"/>
                <a:cs typeface="Times New Roman"/>
              </a:rPr>
              <a:t>bnor</a:t>
            </a:r>
            <a:r>
              <a:rPr dirty="0" sz="2800" spc="-25" b="1">
                <a:solidFill>
                  <a:srgbClr val="000099"/>
                </a:solidFill>
                <a:latin typeface="Times New Roman"/>
                <a:cs typeface="Times New Roman"/>
              </a:rPr>
              <a:t>m</a:t>
            </a:r>
            <a:r>
              <a:rPr dirty="0" sz="2800" spc="10" b="1">
                <a:solidFill>
                  <a:srgbClr val="000099"/>
                </a:solidFill>
                <a:latin typeface="Times New Roman"/>
                <a:cs typeface="Times New Roman"/>
              </a:rPr>
              <a:t>a</a:t>
            </a:r>
            <a:r>
              <a:rPr dirty="0" sz="2800" spc="5" b="1">
                <a:solidFill>
                  <a:srgbClr val="000099"/>
                </a:solidFill>
                <a:latin typeface="Times New Roman"/>
                <a:cs typeface="Times New Roman"/>
              </a:rPr>
              <a:t>l</a:t>
            </a:r>
            <a:r>
              <a:rPr dirty="0" sz="2800" spc="5" b="1">
                <a:solidFill>
                  <a:srgbClr val="000099"/>
                </a:solidFill>
                <a:latin typeface="Times New Roman"/>
                <a:cs typeface="Times New Roman"/>
              </a:rPr>
              <a:t>l</a:t>
            </a:r>
            <a:r>
              <a:rPr dirty="0" sz="2800" spc="5" b="1">
                <a:solidFill>
                  <a:srgbClr val="000099"/>
                </a:solidFill>
                <a:latin typeface="Times New Roman"/>
                <a:cs typeface="Times New Roman"/>
              </a:rPr>
              <a:t>y</a:t>
            </a:r>
            <a:r>
              <a:rPr dirty="0" sz="2800" spc="-45" b="1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0099"/>
                </a:solidFill>
                <a:latin typeface="Times New Roman"/>
                <a:cs typeface="Times New Roman"/>
              </a:rPr>
              <a:t>hi</a:t>
            </a:r>
            <a:r>
              <a:rPr dirty="0" sz="2800" spc="20" b="1">
                <a:solidFill>
                  <a:srgbClr val="000099"/>
                </a:solidFill>
                <a:latin typeface="Times New Roman"/>
                <a:cs typeface="Times New Roman"/>
              </a:rPr>
              <a:t>g</a:t>
            </a:r>
            <a:r>
              <a:rPr dirty="0" sz="2800" spc="5" b="1">
                <a:solidFill>
                  <a:srgbClr val="000099"/>
                </a:solidFill>
                <a:latin typeface="Times New Roman"/>
                <a:cs typeface="Times New Roman"/>
              </a:rPr>
              <a:t>h</a:t>
            </a:r>
            <a:r>
              <a:rPr dirty="0" sz="2800" spc="-35" b="1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2800" spc="5" b="1">
                <a:solidFill>
                  <a:srgbClr val="000099"/>
                </a:solidFill>
                <a:latin typeface="Times New Roman"/>
                <a:cs typeface="Times New Roman"/>
              </a:rPr>
              <a:t>l</a:t>
            </a:r>
            <a:r>
              <a:rPr dirty="0" sz="2800" b="1">
                <a:solidFill>
                  <a:srgbClr val="000099"/>
                </a:solidFill>
                <a:latin typeface="Times New Roman"/>
                <a:cs typeface="Times New Roman"/>
              </a:rPr>
              <a:t>e</a:t>
            </a:r>
            <a:r>
              <a:rPr dirty="0" sz="2800" spc="10" b="1">
                <a:solidFill>
                  <a:srgbClr val="000099"/>
                </a:solidFill>
                <a:latin typeface="Times New Roman"/>
                <a:cs typeface="Times New Roman"/>
              </a:rPr>
              <a:t>v</a:t>
            </a:r>
            <a:r>
              <a:rPr dirty="0" sz="2800" b="1">
                <a:solidFill>
                  <a:srgbClr val="000099"/>
                </a:solidFill>
                <a:latin typeface="Times New Roman"/>
                <a:cs typeface="Times New Roman"/>
              </a:rPr>
              <a:t>el</a:t>
            </a:r>
            <a:r>
              <a:rPr dirty="0" sz="2800" spc="-70" b="1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2800" spc="5" b="1">
                <a:solidFill>
                  <a:srgbClr val="000099"/>
                </a:solidFill>
                <a:latin typeface="Times New Roman"/>
                <a:cs typeface="Times New Roman"/>
              </a:rPr>
              <a:t>i</a:t>
            </a:r>
            <a:r>
              <a:rPr dirty="0" sz="2800" spc="5" b="1">
                <a:solidFill>
                  <a:srgbClr val="000099"/>
                </a:solidFill>
                <a:latin typeface="Times New Roman"/>
                <a:cs typeface="Times New Roman"/>
              </a:rPr>
              <a:t>n</a:t>
            </a:r>
            <a:r>
              <a:rPr dirty="0" sz="2800" spc="-10" b="1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0099"/>
                </a:solidFill>
                <a:latin typeface="Times New Roman"/>
                <a:cs typeface="Times New Roman"/>
              </a:rPr>
              <a:t>bl</a:t>
            </a:r>
            <a:r>
              <a:rPr dirty="0" sz="2800" spc="20" b="1">
                <a:solidFill>
                  <a:srgbClr val="000099"/>
                </a:solidFill>
                <a:latin typeface="Times New Roman"/>
                <a:cs typeface="Times New Roman"/>
              </a:rPr>
              <a:t>o</a:t>
            </a:r>
            <a:r>
              <a:rPr dirty="0" sz="2800" spc="10" b="1">
                <a:solidFill>
                  <a:srgbClr val="000099"/>
                </a:solidFill>
                <a:latin typeface="Times New Roman"/>
                <a:cs typeface="Times New Roman"/>
              </a:rPr>
              <a:t>o</a:t>
            </a:r>
            <a:r>
              <a:rPr dirty="0" sz="2800" spc="5" b="1">
                <a:solidFill>
                  <a:srgbClr val="000099"/>
                </a:solidFill>
                <a:latin typeface="Times New Roman"/>
                <a:cs typeface="Times New Roman"/>
              </a:rPr>
              <a:t>d</a:t>
            </a:r>
            <a:r>
              <a:rPr dirty="0" sz="2800" spc="-55" b="1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2800" spc="5" b="1">
                <a:solidFill>
                  <a:srgbClr val="000099"/>
                </a:solidFill>
                <a:latin typeface="Times New Roman"/>
                <a:cs typeface="Times New Roman"/>
              </a:rPr>
              <a:t>(H</a:t>
            </a:r>
            <a:r>
              <a:rPr dirty="0" sz="2800" spc="10" b="1">
                <a:solidFill>
                  <a:srgbClr val="000099"/>
                </a:solidFill>
                <a:latin typeface="Times New Roman"/>
                <a:cs typeface="Times New Roman"/>
              </a:rPr>
              <a:t>y</a:t>
            </a:r>
            <a:r>
              <a:rPr dirty="0" sz="2800" spc="5" b="1">
                <a:solidFill>
                  <a:srgbClr val="000099"/>
                </a:solidFill>
                <a:latin typeface="Times New Roman"/>
                <a:cs typeface="Times New Roman"/>
              </a:rPr>
              <a:t>pe</a:t>
            </a:r>
            <a:r>
              <a:rPr dirty="0" sz="2800" spc="-55" b="1">
                <a:solidFill>
                  <a:srgbClr val="000099"/>
                </a:solidFill>
                <a:latin typeface="Times New Roman"/>
                <a:cs typeface="Times New Roman"/>
              </a:rPr>
              <a:t>r</a:t>
            </a:r>
            <a:r>
              <a:rPr dirty="0" sz="2800" spc="5" b="1">
                <a:solidFill>
                  <a:srgbClr val="000099"/>
                </a:solidFill>
                <a:latin typeface="Times New Roman"/>
                <a:cs typeface="Times New Roman"/>
              </a:rPr>
              <a:t>cho</a:t>
            </a:r>
            <a:r>
              <a:rPr dirty="0" sz="2800" spc="15" b="1">
                <a:solidFill>
                  <a:srgbClr val="000099"/>
                </a:solidFill>
                <a:latin typeface="Times New Roman"/>
                <a:cs typeface="Times New Roman"/>
              </a:rPr>
              <a:t>l</a:t>
            </a:r>
            <a:r>
              <a:rPr dirty="0" sz="2800" spc="-25" b="1">
                <a:solidFill>
                  <a:srgbClr val="000099"/>
                </a:solidFill>
                <a:latin typeface="Times New Roman"/>
                <a:cs typeface="Times New Roman"/>
              </a:rPr>
              <a:t>e</a:t>
            </a:r>
            <a:r>
              <a:rPr dirty="0" sz="2800" spc="-15" b="1">
                <a:solidFill>
                  <a:srgbClr val="000099"/>
                </a:solidFill>
                <a:latin typeface="Times New Roman"/>
                <a:cs typeface="Times New Roman"/>
              </a:rPr>
              <a:t>s</a:t>
            </a:r>
            <a:r>
              <a:rPr dirty="0" sz="2800" b="1">
                <a:solidFill>
                  <a:srgbClr val="000099"/>
                </a:solidFill>
                <a:latin typeface="Times New Roman"/>
                <a:cs typeface="Times New Roman"/>
              </a:rPr>
              <a:t>te</a:t>
            </a:r>
            <a:r>
              <a:rPr dirty="0" sz="2800" spc="-50" b="1">
                <a:solidFill>
                  <a:srgbClr val="000099"/>
                </a:solidFill>
                <a:latin typeface="Times New Roman"/>
                <a:cs typeface="Times New Roman"/>
              </a:rPr>
              <a:t>r</a:t>
            </a:r>
            <a:r>
              <a:rPr dirty="0" sz="2800" spc="-10" b="1">
                <a:solidFill>
                  <a:srgbClr val="000099"/>
                </a:solidFill>
                <a:latin typeface="Times New Roman"/>
                <a:cs typeface="Times New Roman"/>
              </a:rPr>
              <a:t>o</a:t>
            </a:r>
            <a:r>
              <a:rPr dirty="0" sz="2800" spc="-15" b="1">
                <a:solidFill>
                  <a:srgbClr val="000099"/>
                </a:solidFill>
                <a:latin typeface="Times New Roman"/>
                <a:cs typeface="Times New Roman"/>
              </a:rPr>
              <a:t>l</a:t>
            </a:r>
            <a:r>
              <a:rPr dirty="0" sz="2800" b="1">
                <a:solidFill>
                  <a:srgbClr val="000099"/>
                </a:solidFill>
                <a:latin typeface="Times New Roman"/>
                <a:cs typeface="Times New Roman"/>
              </a:rPr>
              <a:t>e</a:t>
            </a:r>
            <a:r>
              <a:rPr dirty="0" sz="2800" spc="-30" b="1">
                <a:solidFill>
                  <a:srgbClr val="000099"/>
                </a:solidFill>
                <a:latin typeface="Times New Roman"/>
                <a:cs typeface="Times New Roman"/>
              </a:rPr>
              <a:t>m</a:t>
            </a:r>
            <a:r>
              <a:rPr dirty="0" sz="2800" spc="5" b="1">
                <a:solidFill>
                  <a:srgbClr val="000099"/>
                </a:solidFill>
                <a:latin typeface="Times New Roman"/>
                <a:cs typeface="Times New Roman"/>
              </a:rPr>
              <a:t>i</a:t>
            </a:r>
            <a:r>
              <a:rPr dirty="0" sz="2800" spc="10" b="1">
                <a:solidFill>
                  <a:srgbClr val="000099"/>
                </a:solidFill>
                <a:latin typeface="Times New Roman"/>
                <a:cs typeface="Times New Roman"/>
              </a:rPr>
              <a:t>a</a:t>
            </a:r>
            <a:r>
              <a:rPr dirty="0" sz="2800" b="1">
                <a:solidFill>
                  <a:srgbClr val="000099"/>
                </a:solidFill>
                <a:latin typeface="Times New Roman"/>
                <a:cs typeface="Times New Roman"/>
              </a:rPr>
              <a:t>):</a:t>
            </a:r>
            <a:r>
              <a:rPr dirty="0" sz="2800" b="1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1">
                <a:solidFill>
                  <a:srgbClr val="006666"/>
                </a:solidFill>
                <a:latin typeface="Times New Roman"/>
                <a:cs typeface="Times New Roman"/>
              </a:rPr>
              <a:t>A</a:t>
            </a:r>
            <a:r>
              <a:rPr dirty="0" sz="2800" spc="5" b="1">
                <a:solidFill>
                  <a:srgbClr val="006666"/>
                </a:solidFill>
                <a:latin typeface="Times New Roman"/>
                <a:cs typeface="Times New Roman"/>
              </a:rPr>
              <a:t>s</a:t>
            </a:r>
            <a:r>
              <a:rPr dirty="0" sz="2800" spc="5" b="1">
                <a:solidFill>
                  <a:srgbClr val="006666"/>
                </a:solidFill>
                <a:latin typeface="Times New Roman"/>
                <a:cs typeface="Times New Roman"/>
              </a:rPr>
              <a:t>s</a:t>
            </a:r>
            <a:r>
              <a:rPr dirty="0" sz="2800" spc="5" b="1">
                <a:solidFill>
                  <a:srgbClr val="006666"/>
                </a:solidFill>
                <a:latin typeface="Times New Roman"/>
                <a:cs typeface="Times New Roman"/>
              </a:rPr>
              <a:t>o</a:t>
            </a:r>
            <a:r>
              <a:rPr dirty="0" sz="2800" b="1">
                <a:solidFill>
                  <a:srgbClr val="006666"/>
                </a:solidFill>
                <a:latin typeface="Times New Roman"/>
                <a:cs typeface="Times New Roman"/>
              </a:rPr>
              <a:t>c</a:t>
            </a:r>
            <a:r>
              <a:rPr dirty="0" sz="2800" spc="5" b="1">
                <a:solidFill>
                  <a:srgbClr val="006666"/>
                </a:solidFill>
                <a:latin typeface="Times New Roman"/>
                <a:cs typeface="Times New Roman"/>
              </a:rPr>
              <a:t>i</a:t>
            </a:r>
            <a:r>
              <a:rPr dirty="0" sz="2800" spc="5" b="1">
                <a:solidFill>
                  <a:srgbClr val="006666"/>
                </a:solidFill>
                <a:latin typeface="Times New Roman"/>
                <a:cs typeface="Times New Roman"/>
              </a:rPr>
              <a:t>a</a:t>
            </a:r>
            <a:r>
              <a:rPr dirty="0" sz="2800" b="1">
                <a:solidFill>
                  <a:srgbClr val="006666"/>
                </a:solidFill>
                <a:latin typeface="Times New Roman"/>
                <a:cs typeface="Times New Roman"/>
              </a:rPr>
              <a:t>t</a:t>
            </a:r>
            <a:r>
              <a:rPr dirty="0" sz="2800" spc="-25" b="1">
                <a:solidFill>
                  <a:srgbClr val="006666"/>
                </a:solidFill>
                <a:latin typeface="Times New Roman"/>
                <a:cs typeface="Times New Roman"/>
              </a:rPr>
              <a:t>e</a:t>
            </a:r>
            <a:r>
              <a:rPr dirty="0" sz="2800" b="1">
                <a:solidFill>
                  <a:srgbClr val="006666"/>
                </a:solidFill>
                <a:latin typeface="Times New Roman"/>
                <a:cs typeface="Times New Roman"/>
              </a:rPr>
              <a:t>d</a:t>
            </a:r>
            <a:r>
              <a:rPr dirty="0" sz="2800" spc="-80" b="1">
                <a:solidFill>
                  <a:srgbClr val="006666"/>
                </a:solidFill>
                <a:latin typeface="Times New Roman"/>
                <a:cs typeface="Times New Roman"/>
              </a:rPr>
              <a:t> </a:t>
            </a:r>
            <a:r>
              <a:rPr dirty="0" sz="2800" spc="35" b="1">
                <a:solidFill>
                  <a:srgbClr val="006666"/>
                </a:solidFill>
                <a:latin typeface="Times New Roman"/>
                <a:cs typeface="Times New Roman"/>
              </a:rPr>
              <a:t>w</a:t>
            </a:r>
            <a:r>
              <a:rPr dirty="0" sz="2800" spc="5" b="1">
                <a:solidFill>
                  <a:srgbClr val="006666"/>
                </a:solidFill>
                <a:latin typeface="Times New Roman"/>
                <a:cs typeface="Times New Roman"/>
              </a:rPr>
              <a:t>i</a:t>
            </a:r>
            <a:r>
              <a:rPr dirty="0" sz="2800" b="1">
                <a:solidFill>
                  <a:srgbClr val="006666"/>
                </a:solidFill>
                <a:latin typeface="Times New Roman"/>
                <a:cs typeface="Times New Roman"/>
              </a:rPr>
              <a:t>th</a:t>
            </a:r>
            <a:r>
              <a:rPr dirty="0" sz="2800" spc="-200" b="1">
                <a:solidFill>
                  <a:srgbClr val="006666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1">
                <a:solidFill>
                  <a:srgbClr val="006666"/>
                </a:solidFill>
                <a:latin typeface="Times New Roman"/>
                <a:cs typeface="Times New Roman"/>
              </a:rPr>
              <a:t>A</a:t>
            </a:r>
            <a:r>
              <a:rPr dirty="0" sz="2800" b="1">
                <a:solidFill>
                  <a:srgbClr val="006666"/>
                </a:solidFill>
                <a:latin typeface="Times New Roman"/>
                <a:cs typeface="Times New Roman"/>
              </a:rPr>
              <a:t>the</a:t>
            </a:r>
            <a:r>
              <a:rPr dirty="0" sz="2800" spc="-45" b="1">
                <a:solidFill>
                  <a:srgbClr val="006666"/>
                </a:solidFill>
                <a:latin typeface="Times New Roman"/>
                <a:cs typeface="Times New Roman"/>
              </a:rPr>
              <a:t>r</a:t>
            </a:r>
            <a:r>
              <a:rPr dirty="0" sz="2800" spc="5" b="1">
                <a:solidFill>
                  <a:srgbClr val="006666"/>
                </a:solidFill>
                <a:latin typeface="Times New Roman"/>
                <a:cs typeface="Times New Roman"/>
              </a:rPr>
              <a:t>o</a:t>
            </a:r>
            <a:r>
              <a:rPr dirty="0" sz="2800" spc="5" b="1">
                <a:solidFill>
                  <a:srgbClr val="006666"/>
                </a:solidFill>
                <a:latin typeface="Times New Roman"/>
                <a:cs typeface="Times New Roman"/>
              </a:rPr>
              <a:t>s</a:t>
            </a:r>
            <a:r>
              <a:rPr dirty="0" sz="2800" b="1">
                <a:solidFill>
                  <a:srgbClr val="006666"/>
                </a:solidFill>
                <a:latin typeface="Times New Roman"/>
                <a:cs typeface="Times New Roman"/>
              </a:rPr>
              <a:t>c</a:t>
            </a:r>
            <a:r>
              <a:rPr dirty="0" sz="2800" spc="5" b="1">
                <a:solidFill>
                  <a:srgbClr val="006666"/>
                </a:solidFill>
                <a:latin typeface="Times New Roman"/>
                <a:cs typeface="Times New Roman"/>
              </a:rPr>
              <a:t>l</a:t>
            </a:r>
            <a:r>
              <a:rPr dirty="0" sz="2800" b="1">
                <a:solidFill>
                  <a:srgbClr val="006666"/>
                </a:solidFill>
                <a:latin typeface="Times New Roman"/>
                <a:cs typeface="Times New Roman"/>
              </a:rPr>
              <a:t>e</a:t>
            </a:r>
            <a:r>
              <a:rPr dirty="0" sz="2800" spc="-75" b="1">
                <a:solidFill>
                  <a:srgbClr val="006666"/>
                </a:solidFill>
                <a:latin typeface="Times New Roman"/>
                <a:cs typeface="Times New Roman"/>
              </a:rPr>
              <a:t>r</a:t>
            </a:r>
            <a:r>
              <a:rPr dirty="0" sz="2800" spc="-15" b="1">
                <a:solidFill>
                  <a:srgbClr val="006666"/>
                </a:solidFill>
                <a:latin typeface="Times New Roman"/>
                <a:cs typeface="Times New Roman"/>
              </a:rPr>
              <a:t>o</a:t>
            </a:r>
            <a:r>
              <a:rPr dirty="0" sz="2800" spc="5" b="1">
                <a:solidFill>
                  <a:srgbClr val="006666"/>
                </a:solidFill>
                <a:latin typeface="Times New Roman"/>
                <a:cs typeface="Times New Roman"/>
              </a:rPr>
              <a:t>s</a:t>
            </a:r>
            <a:r>
              <a:rPr dirty="0" sz="2800" spc="-15" b="1">
                <a:solidFill>
                  <a:srgbClr val="006666"/>
                </a:solidFill>
                <a:latin typeface="Times New Roman"/>
                <a:cs typeface="Times New Roman"/>
              </a:rPr>
              <a:t>i</a:t>
            </a:r>
            <a:r>
              <a:rPr dirty="0" sz="2800" b="1">
                <a:solidFill>
                  <a:srgbClr val="006666"/>
                </a:solidFill>
                <a:latin typeface="Times New Roman"/>
                <a:cs typeface="Times New Roman"/>
              </a:rPr>
              <a:t>s</a:t>
            </a:r>
            <a:r>
              <a:rPr dirty="0" sz="2800" spc="-90" b="1">
                <a:solidFill>
                  <a:srgbClr val="006666"/>
                </a:solidFill>
                <a:latin typeface="Times New Roman"/>
                <a:cs typeface="Times New Roman"/>
              </a:rPr>
              <a:t> </a:t>
            </a:r>
            <a:r>
              <a:rPr dirty="0" sz="2800" spc="5" b="1">
                <a:solidFill>
                  <a:srgbClr val="006666"/>
                </a:solidFill>
                <a:latin typeface="Times New Roman"/>
                <a:cs typeface="Times New Roman"/>
              </a:rPr>
              <a:t>&amp;</a:t>
            </a:r>
            <a:r>
              <a:rPr dirty="0" sz="2800" spc="5" b="1">
                <a:solidFill>
                  <a:srgbClr val="006666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1">
                <a:solidFill>
                  <a:srgbClr val="006666"/>
                </a:solidFill>
                <a:latin typeface="Times New Roman"/>
                <a:cs typeface="Times New Roman"/>
              </a:rPr>
              <a:t>C</a:t>
            </a:r>
            <a:r>
              <a:rPr dirty="0" sz="2800" spc="5" b="1">
                <a:solidFill>
                  <a:srgbClr val="006666"/>
                </a:solidFill>
                <a:latin typeface="Times New Roman"/>
                <a:cs typeface="Times New Roman"/>
              </a:rPr>
              <a:t>o</a:t>
            </a:r>
            <a:r>
              <a:rPr dirty="0" sz="2800" spc="-50" b="1">
                <a:solidFill>
                  <a:srgbClr val="006666"/>
                </a:solidFill>
                <a:latin typeface="Times New Roman"/>
                <a:cs typeface="Times New Roman"/>
              </a:rPr>
              <a:t>r</a:t>
            </a:r>
            <a:r>
              <a:rPr dirty="0" sz="2800" spc="5" b="1">
                <a:solidFill>
                  <a:srgbClr val="006666"/>
                </a:solidFill>
                <a:latin typeface="Times New Roman"/>
                <a:cs typeface="Times New Roman"/>
              </a:rPr>
              <a:t>o</a:t>
            </a:r>
            <a:r>
              <a:rPr dirty="0" sz="2800" b="1">
                <a:solidFill>
                  <a:srgbClr val="006666"/>
                </a:solidFill>
                <a:latin typeface="Times New Roman"/>
                <a:cs typeface="Times New Roman"/>
              </a:rPr>
              <a:t>n</a:t>
            </a:r>
            <a:r>
              <a:rPr dirty="0" sz="2800" spc="5" b="1">
                <a:solidFill>
                  <a:srgbClr val="006666"/>
                </a:solidFill>
                <a:latin typeface="Times New Roman"/>
                <a:cs typeface="Times New Roman"/>
              </a:rPr>
              <a:t>a</a:t>
            </a:r>
            <a:r>
              <a:rPr dirty="0" sz="2800" b="1">
                <a:solidFill>
                  <a:srgbClr val="006666"/>
                </a:solidFill>
                <a:latin typeface="Times New Roman"/>
                <a:cs typeface="Times New Roman"/>
              </a:rPr>
              <a:t>ry</a:t>
            </a:r>
            <a:r>
              <a:rPr dirty="0" sz="2800" spc="-210" b="1">
                <a:solidFill>
                  <a:srgbClr val="006666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1">
                <a:solidFill>
                  <a:srgbClr val="006666"/>
                </a:solidFill>
                <a:latin typeface="Times New Roman"/>
                <a:cs typeface="Times New Roman"/>
              </a:rPr>
              <a:t>A</a:t>
            </a:r>
            <a:r>
              <a:rPr dirty="0" sz="2800" b="1">
                <a:solidFill>
                  <a:srgbClr val="006666"/>
                </a:solidFill>
                <a:latin typeface="Times New Roman"/>
                <a:cs typeface="Times New Roman"/>
              </a:rPr>
              <a:t>rtery</a:t>
            </a:r>
            <a:r>
              <a:rPr dirty="0" sz="2800" b="1">
                <a:solidFill>
                  <a:srgbClr val="006666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1">
                <a:solidFill>
                  <a:srgbClr val="006666"/>
                </a:solidFill>
                <a:latin typeface="Times New Roman"/>
                <a:cs typeface="Times New Roman"/>
              </a:rPr>
              <a:t>D</a:t>
            </a:r>
            <a:r>
              <a:rPr dirty="0" sz="2800" spc="5" b="1">
                <a:solidFill>
                  <a:srgbClr val="006666"/>
                </a:solidFill>
                <a:latin typeface="Times New Roman"/>
                <a:cs typeface="Times New Roman"/>
              </a:rPr>
              <a:t>i</a:t>
            </a:r>
            <a:r>
              <a:rPr dirty="0" sz="2800" spc="5" b="1">
                <a:solidFill>
                  <a:srgbClr val="006666"/>
                </a:solidFill>
                <a:latin typeface="Times New Roman"/>
                <a:cs typeface="Times New Roman"/>
              </a:rPr>
              <a:t>s</a:t>
            </a:r>
            <a:r>
              <a:rPr dirty="0" sz="2800" b="1">
                <a:solidFill>
                  <a:srgbClr val="006666"/>
                </a:solidFill>
                <a:latin typeface="Times New Roman"/>
                <a:cs typeface="Times New Roman"/>
              </a:rPr>
              <a:t>e</a:t>
            </a:r>
            <a:r>
              <a:rPr dirty="0" sz="2800" spc="10" b="1">
                <a:solidFill>
                  <a:srgbClr val="006666"/>
                </a:solidFill>
                <a:latin typeface="Times New Roman"/>
                <a:cs typeface="Times New Roman"/>
              </a:rPr>
              <a:t>a</a:t>
            </a:r>
            <a:r>
              <a:rPr dirty="0" sz="2800" spc="5" b="1">
                <a:solidFill>
                  <a:srgbClr val="006666"/>
                </a:solidFill>
                <a:latin typeface="Times New Roman"/>
                <a:cs typeface="Times New Roman"/>
              </a:rPr>
              <a:t>s</a:t>
            </a:r>
            <a:r>
              <a:rPr dirty="0" sz="2800" b="1">
                <a:solidFill>
                  <a:srgbClr val="006666"/>
                </a:solidFill>
                <a:latin typeface="Times New Roman"/>
                <a:cs typeface="Times New Roman"/>
              </a:rPr>
              <a:t>e</a:t>
            </a:r>
            <a:r>
              <a:rPr dirty="0" sz="2800" spc="-75" b="1">
                <a:solidFill>
                  <a:srgbClr val="006666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6666"/>
                </a:solidFill>
                <a:latin typeface="Times New Roman"/>
                <a:cs typeface="Times New Roman"/>
              </a:rPr>
              <a:t>(</a:t>
            </a:r>
            <a:r>
              <a:rPr dirty="0" sz="2800" spc="-10" b="1">
                <a:solidFill>
                  <a:srgbClr val="006666"/>
                </a:solidFill>
                <a:latin typeface="Times New Roman"/>
                <a:cs typeface="Times New Roman"/>
              </a:rPr>
              <a:t>C</a:t>
            </a:r>
            <a:r>
              <a:rPr dirty="0" sz="2800" spc="-10" b="1">
                <a:solidFill>
                  <a:srgbClr val="006666"/>
                </a:solidFill>
                <a:latin typeface="Times New Roman"/>
                <a:cs typeface="Times New Roman"/>
              </a:rPr>
              <a:t>A</a:t>
            </a:r>
            <a:r>
              <a:rPr dirty="0" sz="2800" spc="-10" b="1">
                <a:solidFill>
                  <a:srgbClr val="006666"/>
                </a:solidFill>
                <a:latin typeface="Times New Roman"/>
                <a:cs typeface="Times New Roman"/>
              </a:rPr>
              <a:t>D</a:t>
            </a:r>
            <a:r>
              <a:rPr dirty="0" sz="2800" b="1">
                <a:solidFill>
                  <a:srgbClr val="006666"/>
                </a:solidFill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7400" y="533400"/>
            <a:ext cx="5486400" cy="990600"/>
          </a:xfrm>
          <a:prstGeom prst="rect"/>
          <a:solidFill>
            <a:srgbClr val="FFFF00"/>
          </a:solidFill>
          <a:ln w="28575">
            <a:solidFill>
              <a:srgbClr val="CC0000"/>
            </a:solidFill>
          </a:ln>
        </p:spPr>
        <p:txBody>
          <a:bodyPr wrap="square" lIns="0" tIns="171450" rIns="0" bIns="0" rtlCol="0" vert="horz">
            <a:spAutoFit/>
          </a:bodyPr>
          <a:lstStyle/>
          <a:p>
            <a:pPr marL="502284">
              <a:lnSpc>
                <a:spcPct val="100000"/>
              </a:lnSpc>
              <a:spcBef>
                <a:spcPts val="1350"/>
              </a:spcBef>
            </a:pPr>
            <a:r>
              <a:rPr dirty="0" sz="4000" spc="10" b="0">
                <a:solidFill>
                  <a:srgbClr val="990000"/>
                </a:solidFill>
                <a:latin typeface="Impact"/>
                <a:cs typeface="Impact"/>
              </a:rPr>
              <a:t>L</a:t>
            </a:r>
            <a:r>
              <a:rPr dirty="0" sz="4000" spc="-20" b="0">
                <a:solidFill>
                  <a:srgbClr val="990000"/>
                </a:solidFill>
                <a:latin typeface="Impact"/>
                <a:cs typeface="Impact"/>
              </a:rPr>
              <a:t>i</a:t>
            </a:r>
            <a:r>
              <a:rPr dirty="0" sz="4000" b="0">
                <a:solidFill>
                  <a:srgbClr val="990000"/>
                </a:solidFill>
                <a:latin typeface="Impact"/>
                <a:cs typeface="Impact"/>
              </a:rPr>
              <a:t>poprote</a:t>
            </a:r>
            <a:r>
              <a:rPr dirty="0" sz="4000" spc="-30" b="0">
                <a:solidFill>
                  <a:srgbClr val="990000"/>
                </a:solidFill>
                <a:latin typeface="Impact"/>
                <a:cs typeface="Impact"/>
              </a:rPr>
              <a:t>i</a:t>
            </a:r>
            <a:r>
              <a:rPr dirty="0" sz="4000" spc="5" b="0">
                <a:solidFill>
                  <a:srgbClr val="990000"/>
                </a:solidFill>
                <a:latin typeface="Impact"/>
                <a:cs typeface="Impact"/>
              </a:rPr>
              <a:t>n</a:t>
            </a:r>
            <a:r>
              <a:rPr dirty="0" sz="4000" b="0">
                <a:solidFill>
                  <a:srgbClr val="990000"/>
                </a:solidFill>
                <a:latin typeface="Impact"/>
                <a:cs typeface="Impact"/>
              </a:rPr>
              <a:t> </a:t>
            </a:r>
            <a:r>
              <a:rPr dirty="0" sz="4000" spc="-5" b="0">
                <a:solidFill>
                  <a:srgbClr val="990000"/>
                </a:solidFill>
                <a:latin typeface="Impact"/>
                <a:cs typeface="Impact"/>
              </a:rPr>
              <a:t>Structure</a:t>
            </a:r>
            <a:endParaRPr sz="4000">
              <a:latin typeface="Impact"/>
              <a:cs typeface="Impac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881378"/>
            <a:ext cx="8505825" cy="44043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P</a:t>
            </a:r>
            <a:r>
              <a:rPr dirty="0" sz="3200" spc="-60" b="1">
                <a:solidFill>
                  <a:srgbClr val="9B2C1F"/>
                </a:solidFill>
                <a:latin typeface="Times New Roman"/>
                <a:cs typeface="Times New Roman"/>
              </a:rPr>
              <a:t>r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tein</a:t>
            </a:r>
            <a:r>
              <a:rPr dirty="0" sz="3200" spc="1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p</a:t>
            </a:r>
            <a:r>
              <a:rPr dirty="0" sz="3200" spc="0" b="1">
                <a:solidFill>
                  <a:srgbClr val="9B2C1F"/>
                </a:solidFill>
                <a:latin typeface="Times New Roman"/>
                <a:cs typeface="Times New Roman"/>
              </a:rPr>
              <a:t>a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rt:</a:t>
            </a:r>
            <a:r>
              <a:rPr dirty="0" sz="3200" spc="-18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Ap</a:t>
            </a:r>
            <a:r>
              <a:rPr dirty="0" sz="3200" spc="0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p</a:t>
            </a:r>
            <a:r>
              <a:rPr dirty="0" sz="3200" spc="-50" b="1">
                <a:solidFill>
                  <a:srgbClr val="9B2C1F"/>
                </a:solidFill>
                <a:latin typeface="Times New Roman"/>
                <a:cs typeface="Times New Roman"/>
              </a:rPr>
              <a:t>r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teins</a:t>
            </a:r>
            <a:r>
              <a:rPr dirty="0" sz="3200" spc="2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r</a:t>
            </a:r>
            <a:r>
              <a:rPr dirty="0" sz="3200" spc="-5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a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po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lip</a:t>
            </a:r>
            <a:r>
              <a:rPr dirty="0" sz="3200" spc="5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p</a:t>
            </a:r>
            <a:r>
              <a:rPr dirty="0" sz="3200" spc="-50" b="1">
                <a:solidFill>
                  <a:srgbClr val="9B2C1F"/>
                </a:solidFill>
                <a:latin typeface="Times New Roman"/>
                <a:cs typeface="Times New Roman"/>
              </a:rPr>
              <a:t>r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teins</a:t>
            </a:r>
            <a:endParaRPr sz="32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15"/>
              </a:spcBef>
            </a:pPr>
            <a:r>
              <a:rPr dirty="0" sz="2800" spc="-10" b="1">
                <a:solidFill>
                  <a:srgbClr val="990000"/>
                </a:solidFill>
                <a:latin typeface="Times New Roman"/>
                <a:cs typeface="Times New Roman"/>
              </a:rPr>
              <a:t>A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bb</a:t>
            </a:r>
            <a:r>
              <a:rPr dirty="0" sz="2800" spc="-45" b="1">
                <a:solidFill>
                  <a:srgbClr val="990000"/>
                </a:solidFill>
                <a:latin typeface="Times New Roman"/>
                <a:cs typeface="Times New Roman"/>
              </a:rPr>
              <a:t>r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e</a:t>
            </a:r>
            <a:r>
              <a:rPr dirty="0" sz="2800" spc="10" b="1">
                <a:solidFill>
                  <a:srgbClr val="990000"/>
                </a:solidFill>
                <a:latin typeface="Times New Roman"/>
                <a:cs typeface="Times New Roman"/>
              </a:rPr>
              <a:t>via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t</a:t>
            </a:r>
            <a:r>
              <a:rPr dirty="0" sz="2800" spc="10" b="1">
                <a:solidFill>
                  <a:srgbClr val="990000"/>
                </a:solidFill>
                <a:latin typeface="Times New Roman"/>
                <a:cs typeface="Times New Roman"/>
              </a:rPr>
              <a:t>i</a:t>
            </a:r>
            <a:r>
              <a:rPr dirty="0" sz="2800" spc="-10" b="1">
                <a:solidFill>
                  <a:srgbClr val="990000"/>
                </a:solidFill>
                <a:latin typeface="Times New Roman"/>
                <a:cs typeface="Times New Roman"/>
              </a:rPr>
              <a:t>o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n</a:t>
            </a:r>
            <a:r>
              <a:rPr dirty="0" sz="2800" spc="10" b="1">
                <a:solidFill>
                  <a:srgbClr val="990000"/>
                </a:solidFill>
                <a:latin typeface="Times New Roman"/>
                <a:cs typeface="Times New Roman"/>
              </a:rPr>
              <a:t>s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:</a:t>
            </a:r>
            <a:r>
              <a:rPr dirty="0" sz="2800" spc="-260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1">
                <a:solidFill>
                  <a:srgbClr val="008000"/>
                </a:solidFill>
                <a:latin typeface="Times New Roman"/>
                <a:cs typeface="Times New Roman"/>
              </a:rPr>
              <a:t>A</a:t>
            </a:r>
            <a:r>
              <a:rPr dirty="0" sz="2800" spc="5" b="1">
                <a:solidFill>
                  <a:srgbClr val="008000"/>
                </a:solidFill>
                <a:latin typeface="Times New Roman"/>
                <a:cs typeface="Times New Roman"/>
              </a:rPr>
              <a:t>p</a:t>
            </a:r>
            <a:r>
              <a:rPr dirty="0" sz="2800" spc="10" b="1">
                <a:solidFill>
                  <a:srgbClr val="008000"/>
                </a:solidFill>
                <a:latin typeface="Times New Roman"/>
                <a:cs typeface="Times New Roman"/>
              </a:rPr>
              <a:t>o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-</a:t>
            </a:r>
            <a:r>
              <a:rPr dirty="0" sz="2800" spc="-10" b="1">
                <a:solidFill>
                  <a:srgbClr val="008000"/>
                </a:solidFill>
                <a:latin typeface="Times New Roman"/>
                <a:cs typeface="Times New Roman"/>
              </a:rPr>
              <a:t>A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,</a:t>
            </a:r>
            <a:r>
              <a:rPr dirty="0" sz="2800" spc="15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B,</a:t>
            </a:r>
            <a:r>
              <a:rPr dirty="0" sz="2800" spc="-10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2800" spc="5" b="1">
                <a:solidFill>
                  <a:srgbClr val="008000"/>
                </a:solidFill>
                <a:latin typeface="Times New Roman"/>
                <a:cs typeface="Times New Roman"/>
              </a:rPr>
              <a:t>C</a:t>
            </a:r>
            <a:endParaRPr sz="28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dirty="0" sz="2800" spc="-10" b="1">
                <a:solidFill>
                  <a:srgbClr val="990000"/>
                </a:solidFill>
                <a:latin typeface="Times New Roman"/>
                <a:cs typeface="Times New Roman"/>
              </a:rPr>
              <a:t>F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unc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t</a:t>
            </a:r>
            <a:r>
              <a:rPr dirty="0" sz="2800" spc="10" b="1">
                <a:solidFill>
                  <a:srgbClr val="990000"/>
                </a:solidFill>
                <a:latin typeface="Times New Roman"/>
                <a:cs typeface="Times New Roman"/>
              </a:rPr>
              <a:t>io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n</a:t>
            </a:r>
            <a:r>
              <a:rPr dirty="0" sz="2800" spc="10" b="1">
                <a:solidFill>
                  <a:srgbClr val="990000"/>
                </a:solidFill>
                <a:latin typeface="Times New Roman"/>
                <a:cs typeface="Times New Roman"/>
              </a:rPr>
              <a:t>s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1384935" marR="1969135">
              <a:lnSpc>
                <a:spcPct val="100000"/>
              </a:lnSpc>
            </a:pP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Struc</a:t>
            </a:r>
            <a:r>
              <a:rPr dirty="0" sz="2800" spc="5" b="1">
                <a:solidFill>
                  <a:srgbClr val="008000"/>
                </a:solidFill>
                <a:latin typeface="Times New Roman"/>
                <a:cs typeface="Times New Roman"/>
              </a:rPr>
              <a:t>t</a:t>
            </a:r>
            <a:r>
              <a:rPr dirty="0" sz="2800" spc="5" b="1">
                <a:solidFill>
                  <a:srgbClr val="008000"/>
                </a:solidFill>
                <a:latin typeface="Times New Roman"/>
                <a:cs typeface="Times New Roman"/>
              </a:rPr>
              <a:t>ur</a:t>
            </a:r>
            <a:r>
              <a:rPr dirty="0" sz="2800" spc="15" b="1">
                <a:solidFill>
                  <a:srgbClr val="008000"/>
                </a:solidFill>
                <a:latin typeface="Times New Roman"/>
                <a:cs typeface="Times New Roman"/>
              </a:rPr>
              <a:t>a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l</a:t>
            </a:r>
            <a:r>
              <a:rPr dirty="0" sz="2800" spc="-40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2800" spc="15" b="1">
                <a:solidFill>
                  <a:srgbClr val="008000"/>
                </a:solidFill>
                <a:latin typeface="Times New Roman"/>
                <a:cs typeface="Times New Roman"/>
              </a:rPr>
              <a:t>a</a:t>
            </a:r>
            <a:r>
              <a:rPr dirty="0" sz="2800" spc="5" b="1">
                <a:solidFill>
                  <a:srgbClr val="008000"/>
                </a:solidFill>
                <a:latin typeface="Times New Roman"/>
                <a:cs typeface="Times New Roman"/>
              </a:rPr>
              <a:t>nd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tr</a:t>
            </a:r>
            <a:r>
              <a:rPr dirty="0" sz="2800" spc="15" b="1">
                <a:solidFill>
                  <a:srgbClr val="008000"/>
                </a:solidFill>
                <a:latin typeface="Times New Roman"/>
                <a:cs typeface="Times New Roman"/>
              </a:rPr>
              <a:t>a</a:t>
            </a:r>
            <a:r>
              <a:rPr dirty="0" sz="2800" spc="5" b="1">
                <a:solidFill>
                  <a:srgbClr val="008000"/>
                </a:solidFill>
                <a:latin typeface="Times New Roman"/>
                <a:cs typeface="Times New Roman"/>
              </a:rPr>
              <a:t>n</a:t>
            </a:r>
            <a:r>
              <a:rPr dirty="0" sz="2800" spc="10" b="1">
                <a:solidFill>
                  <a:srgbClr val="008000"/>
                </a:solidFill>
                <a:latin typeface="Times New Roman"/>
                <a:cs typeface="Times New Roman"/>
              </a:rPr>
              <a:t>s</a:t>
            </a:r>
            <a:r>
              <a:rPr dirty="0" sz="2800" spc="5" b="1">
                <a:solidFill>
                  <a:srgbClr val="008000"/>
                </a:solidFill>
                <a:latin typeface="Times New Roman"/>
                <a:cs typeface="Times New Roman"/>
              </a:rPr>
              <a:t>p</a:t>
            </a:r>
            <a:r>
              <a:rPr dirty="0" sz="2800" spc="15" b="1">
                <a:solidFill>
                  <a:srgbClr val="008000"/>
                </a:solidFill>
                <a:latin typeface="Times New Roman"/>
                <a:cs typeface="Times New Roman"/>
              </a:rPr>
              <a:t>o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rt</a:t>
            </a:r>
            <a:r>
              <a:rPr dirty="0" sz="2800" spc="-70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funct</a:t>
            </a:r>
            <a:r>
              <a:rPr dirty="0" sz="2800" spc="15" b="1">
                <a:solidFill>
                  <a:srgbClr val="008000"/>
                </a:solidFill>
                <a:latin typeface="Times New Roman"/>
                <a:cs typeface="Times New Roman"/>
              </a:rPr>
              <a:t>i</a:t>
            </a:r>
            <a:r>
              <a:rPr dirty="0" sz="2800" spc="15" b="1">
                <a:solidFill>
                  <a:srgbClr val="008000"/>
                </a:solidFill>
                <a:latin typeface="Times New Roman"/>
                <a:cs typeface="Times New Roman"/>
              </a:rPr>
              <a:t>o</a:t>
            </a:r>
            <a:r>
              <a:rPr dirty="0" sz="2800" spc="5" b="1">
                <a:solidFill>
                  <a:srgbClr val="008000"/>
                </a:solidFill>
                <a:latin typeface="Times New Roman"/>
                <a:cs typeface="Times New Roman"/>
              </a:rPr>
              <a:t>n</a:t>
            </a:r>
            <a:r>
              <a:rPr dirty="0" sz="2800" spc="5" b="1">
                <a:solidFill>
                  <a:srgbClr val="008000"/>
                </a:solidFill>
                <a:latin typeface="Times New Roman"/>
                <a:cs typeface="Times New Roman"/>
              </a:rPr>
              <a:t> Enz</a:t>
            </a:r>
            <a:r>
              <a:rPr dirty="0" sz="2800" spc="15" b="1">
                <a:solidFill>
                  <a:srgbClr val="008000"/>
                </a:solidFill>
                <a:latin typeface="Times New Roman"/>
                <a:cs typeface="Times New Roman"/>
              </a:rPr>
              <a:t>y</a:t>
            </a:r>
            <a:r>
              <a:rPr dirty="0" sz="2800" spc="-30" b="1">
                <a:solidFill>
                  <a:srgbClr val="008000"/>
                </a:solidFill>
                <a:latin typeface="Times New Roman"/>
                <a:cs typeface="Times New Roman"/>
              </a:rPr>
              <a:t>m</a:t>
            </a:r>
            <a:r>
              <a:rPr dirty="0" sz="2800" spc="15" b="1">
                <a:solidFill>
                  <a:srgbClr val="008000"/>
                </a:solidFill>
                <a:latin typeface="Times New Roman"/>
                <a:cs typeface="Times New Roman"/>
              </a:rPr>
              <a:t>a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t</a:t>
            </a:r>
            <a:r>
              <a:rPr dirty="0" sz="2800" spc="10" b="1">
                <a:solidFill>
                  <a:srgbClr val="008000"/>
                </a:solidFill>
                <a:latin typeface="Times New Roman"/>
                <a:cs typeface="Times New Roman"/>
              </a:rPr>
              <a:t>i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c</a:t>
            </a:r>
            <a:r>
              <a:rPr dirty="0" sz="2800" spc="-50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funct</a:t>
            </a:r>
            <a:r>
              <a:rPr dirty="0" sz="2800" spc="15" b="1">
                <a:solidFill>
                  <a:srgbClr val="008000"/>
                </a:solidFill>
                <a:latin typeface="Times New Roman"/>
                <a:cs typeface="Times New Roman"/>
              </a:rPr>
              <a:t>i</a:t>
            </a:r>
            <a:r>
              <a:rPr dirty="0" sz="2800" spc="15" b="1">
                <a:solidFill>
                  <a:srgbClr val="008000"/>
                </a:solidFill>
                <a:latin typeface="Times New Roman"/>
                <a:cs typeface="Times New Roman"/>
              </a:rPr>
              <a:t>o</a:t>
            </a:r>
            <a:r>
              <a:rPr dirty="0" sz="2800" spc="5" b="1">
                <a:solidFill>
                  <a:srgbClr val="008000"/>
                </a:solidFill>
                <a:latin typeface="Times New Roman"/>
                <a:cs typeface="Times New Roman"/>
              </a:rPr>
              <a:t>n</a:t>
            </a:r>
            <a:endParaRPr sz="2800">
              <a:latin typeface="Times New Roman"/>
              <a:cs typeface="Times New Roman"/>
            </a:endParaRPr>
          </a:p>
          <a:p>
            <a:pPr marL="1384935">
              <a:lnSpc>
                <a:spcPct val="100000"/>
              </a:lnSpc>
            </a:pPr>
            <a:r>
              <a:rPr dirty="0" sz="2800" spc="5" b="1">
                <a:solidFill>
                  <a:srgbClr val="008000"/>
                </a:solidFill>
                <a:latin typeface="Times New Roman"/>
                <a:cs typeface="Times New Roman"/>
              </a:rPr>
              <a:t>L</a:t>
            </a:r>
            <a:r>
              <a:rPr dirty="0" sz="2800" spc="10" b="1">
                <a:solidFill>
                  <a:srgbClr val="008000"/>
                </a:solidFill>
                <a:latin typeface="Times New Roman"/>
                <a:cs typeface="Times New Roman"/>
              </a:rPr>
              <a:t>iga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nds</a:t>
            </a:r>
            <a:r>
              <a:rPr dirty="0" sz="2800" spc="-60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f</a:t>
            </a:r>
            <a:r>
              <a:rPr dirty="0" sz="2800" spc="10" b="1">
                <a:solidFill>
                  <a:srgbClr val="008000"/>
                </a:solidFill>
                <a:latin typeface="Times New Roman"/>
                <a:cs typeface="Times New Roman"/>
              </a:rPr>
              <a:t>o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r</a:t>
            </a:r>
            <a:r>
              <a:rPr dirty="0" sz="2800" spc="-75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2800" spc="-45" b="1">
                <a:solidFill>
                  <a:srgbClr val="008000"/>
                </a:solidFill>
                <a:latin typeface="Times New Roman"/>
                <a:cs typeface="Times New Roman"/>
              </a:rPr>
              <a:t>r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ec</a:t>
            </a:r>
            <a:r>
              <a:rPr dirty="0" sz="2800" spc="5" b="1">
                <a:solidFill>
                  <a:srgbClr val="008000"/>
                </a:solidFill>
                <a:latin typeface="Times New Roman"/>
                <a:cs typeface="Times New Roman"/>
              </a:rPr>
              <a:t>e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pt</a:t>
            </a:r>
            <a:r>
              <a:rPr dirty="0" sz="2800" spc="15" b="1">
                <a:solidFill>
                  <a:srgbClr val="008000"/>
                </a:solidFill>
                <a:latin typeface="Times New Roman"/>
                <a:cs typeface="Times New Roman"/>
              </a:rPr>
              <a:t>o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rs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L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i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pid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p</a:t>
            </a:r>
            <a:r>
              <a:rPr dirty="0" sz="3200" spc="5" b="1">
                <a:solidFill>
                  <a:srgbClr val="9B2C1F"/>
                </a:solidFill>
                <a:latin typeface="Times New Roman"/>
                <a:cs typeface="Times New Roman"/>
              </a:rPr>
              <a:t>a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rt:</a:t>
            </a:r>
            <a:endParaRPr sz="3200">
              <a:latin typeface="Times New Roman"/>
              <a:cs typeface="Times New Roman"/>
            </a:endParaRPr>
          </a:p>
          <a:p>
            <a:pPr marL="664845" indent="-194945">
              <a:lnSpc>
                <a:spcPct val="100000"/>
              </a:lnSpc>
              <a:spcBef>
                <a:spcPts val="15"/>
              </a:spcBef>
              <a:buFont typeface="Times New Roman"/>
              <a:buChar char="•"/>
              <a:tabLst>
                <a:tab pos="665480" algn="l"/>
              </a:tabLst>
            </a:pPr>
            <a:r>
              <a:rPr dirty="0" sz="2800" spc="-5" b="1">
                <a:solidFill>
                  <a:srgbClr val="990000"/>
                </a:solidFill>
                <a:latin typeface="Times New Roman"/>
                <a:cs typeface="Times New Roman"/>
              </a:rPr>
              <a:t>A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cc</a:t>
            </a:r>
            <a:r>
              <a:rPr dirty="0" sz="2800" spc="15" b="1">
                <a:solidFill>
                  <a:srgbClr val="990000"/>
                </a:solidFill>
                <a:latin typeface="Times New Roman"/>
                <a:cs typeface="Times New Roman"/>
              </a:rPr>
              <a:t>o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rd</a:t>
            </a:r>
            <a:r>
              <a:rPr dirty="0" sz="2800" spc="15" b="1">
                <a:solidFill>
                  <a:srgbClr val="990000"/>
                </a:solidFill>
                <a:latin typeface="Times New Roman"/>
                <a:cs typeface="Times New Roman"/>
              </a:rPr>
              <a:t>i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ng</a:t>
            </a:r>
            <a:r>
              <a:rPr dirty="0" sz="2800" spc="-60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to</a:t>
            </a:r>
            <a:r>
              <a:rPr dirty="0" sz="2800" spc="15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the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t</a:t>
            </a:r>
            <a:r>
              <a:rPr dirty="0" sz="2800" spc="15" b="1">
                <a:solidFill>
                  <a:srgbClr val="990000"/>
                </a:solidFill>
                <a:latin typeface="Times New Roman"/>
                <a:cs typeface="Times New Roman"/>
              </a:rPr>
              <a:t>y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pe</a:t>
            </a:r>
            <a:r>
              <a:rPr dirty="0" sz="2800" spc="-25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800" spc="10" b="1">
                <a:solidFill>
                  <a:srgbClr val="990000"/>
                </a:solidFill>
                <a:latin typeface="Times New Roman"/>
                <a:cs typeface="Times New Roman"/>
              </a:rPr>
              <a:t>o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f</a:t>
            </a:r>
            <a:r>
              <a:rPr dirty="0" sz="2800" spc="-25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800" spc="10" b="1">
                <a:solidFill>
                  <a:srgbClr val="990000"/>
                </a:solidFill>
                <a:latin typeface="Times New Roman"/>
                <a:cs typeface="Times New Roman"/>
              </a:rPr>
              <a:t>l</a:t>
            </a:r>
            <a:r>
              <a:rPr dirty="0" sz="2800" spc="10" b="1">
                <a:solidFill>
                  <a:srgbClr val="990000"/>
                </a:solidFill>
                <a:latin typeface="Times New Roman"/>
                <a:cs typeface="Times New Roman"/>
              </a:rPr>
              <a:t>i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p</a:t>
            </a:r>
            <a:r>
              <a:rPr dirty="0" sz="2800" spc="10" b="1">
                <a:solidFill>
                  <a:srgbClr val="990000"/>
                </a:solidFill>
                <a:latin typeface="Times New Roman"/>
                <a:cs typeface="Times New Roman"/>
              </a:rPr>
              <a:t>o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p</a:t>
            </a:r>
            <a:r>
              <a:rPr dirty="0" sz="2800" spc="-45" b="1">
                <a:solidFill>
                  <a:srgbClr val="990000"/>
                </a:solidFill>
                <a:latin typeface="Times New Roman"/>
                <a:cs typeface="Times New Roman"/>
              </a:rPr>
              <a:t>r</a:t>
            </a:r>
            <a:r>
              <a:rPr dirty="0" sz="2800" spc="10" b="1">
                <a:solidFill>
                  <a:srgbClr val="990000"/>
                </a:solidFill>
                <a:latin typeface="Times New Roman"/>
                <a:cs typeface="Times New Roman"/>
              </a:rPr>
              <a:t>o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teins</a:t>
            </a:r>
            <a:endParaRPr sz="2800">
              <a:latin typeface="Times New Roman"/>
              <a:cs typeface="Times New Roman"/>
            </a:endParaRPr>
          </a:p>
          <a:p>
            <a:pPr marL="683260" indent="-213360">
              <a:lnSpc>
                <a:spcPct val="100000"/>
              </a:lnSpc>
              <a:buFont typeface="Times New Roman"/>
              <a:buChar char="•"/>
              <a:tabLst>
                <a:tab pos="683895" algn="l"/>
              </a:tabLst>
            </a:pPr>
            <a:r>
              <a:rPr dirty="0" sz="2800" spc="-10" b="1">
                <a:solidFill>
                  <a:srgbClr val="990000"/>
                </a:solidFill>
                <a:latin typeface="Times New Roman"/>
                <a:cs typeface="Times New Roman"/>
              </a:rPr>
              <a:t>D</a:t>
            </a:r>
            <a:r>
              <a:rPr dirty="0" sz="2800" spc="10" b="1">
                <a:solidFill>
                  <a:srgbClr val="990000"/>
                </a:solidFill>
                <a:latin typeface="Times New Roman"/>
                <a:cs typeface="Times New Roman"/>
              </a:rPr>
              <a:t>i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ffe</a:t>
            </a:r>
            <a:r>
              <a:rPr dirty="0" sz="2800" spc="-40" b="1">
                <a:solidFill>
                  <a:srgbClr val="990000"/>
                </a:solidFill>
                <a:latin typeface="Times New Roman"/>
                <a:cs typeface="Times New Roman"/>
              </a:rPr>
              <a:t>r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ent</a:t>
            </a:r>
            <a:r>
              <a:rPr dirty="0" sz="2800" spc="-20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800" spc="10" b="1">
                <a:solidFill>
                  <a:srgbClr val="990000"/>
                </a:solidFill>
                <a:latin typeface="Times New Roman"/>
                <a:cs typeface="Times New Roman"/>
              </a:rPr>
              <a:t>l</a:t>
            </a:r>
            <a:r>
              <a:rPr dirty="0" sz="2800" spc="10" b="1">
                <a:solidFill>
                  <a:srgbClr val="990000"/>
                </a:solidFill>
                <a:latin typeface="Times New Roman"/>
                <a:cs typeface="Times New Roman"/>
              </a:rPr>
              <a:t>i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p</a:t>
            </a:r>
            <a:r>
              <a:rPr dirty="0" sz="2800" spc="10" b="1">
                <a:solidFill>
                  <a:srgbClr val="990000"/>
                </a:solidFill>
                <a:latin typeface="Times New Roman"/>
                <a:cs typeface="Times New Roman"/>
              </a:rPr>
              <a:t>i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d</a:t>
            </a:r>
            <a:r>
              <a:rPr dirty="0" sz="2800" spc="-55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c</a:t>
            </a:r>
            <a:r>
              <a:rPr dirty="0" sz="2800" spc="15" b="1">
                <a:solidFill>
                  <a:srgbClr val="990000"/>
                </a:solidFill>
                <a:latin typeface="Times New Roman"/>
                <a:cs typeface="Times New Roman"/>
              </a:rPr>
              <a:t>o</a:t>
            </a:r>
            <a:r>
              <a:rPr dirty="0" sz="2800" spc="-30" b="1">
                <a:solidFill>
                  <a:srgbClr val="990000"/>
                </a:solidFill>
                <a:latin typeface="Times New Roman"/>
                <a:cs typeface="Times New Roman"/>
              </a:rPr>
              <a:t>m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p</a:t>
            </a:r>
            <a:r>
              <a:rPr dirty="0" sz="2800" spc="15" b="1">
                <a:solidFill>
                  <a:srgbClr val="990000"/>
                </a:solidFill>
                <a:latin typeface="Times New Roman"/>
                <a:cs typeface="Times New Roman"/>
              </a:rPr>
              <a:t>o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nents</a:t>
            </a:r>
            <a:r>
              <a:rPr dirty="0" sz="2800" spc="-15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800" spc="10" b="1">
                <a:solidFill>
                  <a:srgbClr val="990000"/>
                </a:solidFill>
                <a:latin typeface="Times New Roman"/>
                <a:cs typeface="Times New Roman"/>
              </a:rPr>
              <a:t>i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n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800" spc="10" b="1">
                <a:solidFill>
                  <a:srgbClr val="990000"/>
                </a:solidFill>
                <a:latin typeface="Times New Roman"/>
                <a:cs typeface="Times New Roman"/>
              </a:rPr>
              <a:t>v</a:t>
            </a:r>
            <a:r>
              <a:rPr dirty="0" sz="2800" spc="15" b="1">
                <a:solidFill>
                  <a:srgbClr val="990000"/>
                </a:solidFill>
                <a:latin typeface="Times New Roman"/>
                <a:cs typeface="Times New Roman"/>
              </a:rPr>
              <a:t>a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r</a:t>
            </a:r>
            <a:r>
              <a:rPr dirty="0" sz="2800" spc="10" b="1">
                <a:solidFill>
                  <a:srgbClr val="990000"/>
                </a:solidFill>
                <a:latin typeface="Times New Roman"/>
                <a:cs typeface="Times New Roman"/>
              </a:rPr>
              <a:t>i</a:t>
            </a:r>
            <a:r>
              <a:rPr dirty="0" sz="2800" spc="15" b="1">
                <a:solidFill>
                  <a:srgbClr val="990000"/>
                </a:solidFill>
                <a:latin typeface="Times New Roman"/>
                <a:cs typeface="Times New Roman"/>
              </a:rPr>
              <a:t>o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us</a:t>
            </a:r>
            <a:r>
              <a:rPr dirty="0" sz="2800" spc="-85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c</a:t>
            </a:r>
            <a:r>
              <a:rPr dirty="0" sz="2800" spc="15" b="1">
                <a:solidFill>
                  <a:srgbClr val="990000"/>
                </a:solidFill>
                <a:latin typeface="Times New Roman"/>
                <a:cs typeface="Times New Roman"/>
              </a:rPr>
              <a:t>o</a:t>
            </a:r>
            <a:r>
              <a:rPr dirty="0" sz="2800" spc="-30" b="1">
                <a:solidFill>
                  <a:srgbClr val="990000"/>
                </a:solidFill>
                <a:latin typeface="Times New Roman"/>
                <a:cs typeface="Times New Roman"/>
              </a:rPr>
              <a:t>m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b</a:t>
            </a:r>
            <a:r>
              <a:rPr dirty="0" sz="2800" spc="10" b="1">
                <a:solidFill>
                  <a:srgbClr val="990000"/>
                </a:solidFill>
                <a:latin typeface="Times New Roman"/>
                <a:cs typeface="Times New Roman"/>
              </a:rPr>
              <a:t>i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n</a:t>
            </a:r>
            <a:r>
              <a:rPr dirty="0" sz="2800" spc="15" b="1">
                <a:solidFill>
                  <a:srgbClr val="990000"/>
                </a:solidFill>
                <a:latin typeface="Times New Roman"/>
                <a:cs typeface="Times New Roman"/>
              </a:rPr>
              <a:t>a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t</a:t>
            </a:r>
            <a:r>
              <a:rPr dirty="0" sz="2800" spc="10" b="1">
                <a:solidFill>
                  <a:srgbClr val="990000"/>
                </a:solidFill>
                <a:latin typeface="Times New Roman"/>
                <a:cs typeface="Times New Roman"/>
              </a:rPr>
              <a:t>i</a:t>
            </a:r>
            <a:r>
              <a:rPr dirty="0" sz="2800" spc="15" b="1">
                <a:solidFill>
                  <a:srgbClr val="990000"/>
                </a:solidFill>
                <a:latin typeface="Times New Roman"/>
                <a:cs typeface="Times New Roman"/>
              </a:rPr>
              <a:t>o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ns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3500" y="69850"/>
            <a:ext cx="9013825" cy="6692900"/>
          </a:xfrm>
          <a:custGeom>
            <a:avLst/>
            <a:gdLst/>
            <a:ahLst/>
            <a:cxnLst/>
            <a:rect l="l" t="t" r="r" b="b"/>
            <a:pathLst>
              <a:path w="9013825" h="6692900">
                <a:moveTo>
                  <a:pt x="8683879" y="0"/>
                </a:moveTo>
                <a:lnTo>
                  <a:pt x="329895" y="0"/>
                </a:lnTo>
                <a:lnTo>
                  <a:pt x="281146" y="3576"/>
                </a:lnTo>
                <a:lnTo>
                  <a:pt x="234617" y="13967"/>
                </a:lnTo>
                <a:lnTo>
                  <a:pt x="190820" y="30662"/>
                </a:lnTo>
                <a:lnTo>
                  <a:pt x="150264" y="53151"/>
                </a:lnTo>
                <a:lnTo>
                  <a:pt x="113460" y="80923"/>
                </a:lnTo>
                <a:lnTo>
                  <a:pt x="80918" y="113468"/>
                </a:lnTo>
                <a:lnTo>
                  <a:pt x="53148" y="150277"/>
                </a:lnTo>
                <a:lnTo>
                  <a:pt x="30661" y="190840"/>
                </a:lnTo>
                <a:lnTo>
                  <a:pt x="13967" y="234645"/>
                </a:lnTo>
                <a:lnTo>
                  <a:pt x="3576" y="281184"/>
                </a:lnTo>
                <a:lnTo>
                  <a:pt x="0" y="329946"/>
                </a:lnTo>
                <a:lnTo>
                  <a:pt x="0" y="6363004"/>
                </a:lnTo>
                <a:lnTo>
                  <a:pt x="3576" y="6411753"/>
                </a:lnTo>
                <a:lnTo>
                  <a:pt x="13967" y="6458282"/>
                </a:lnTo>
                <a:lnTo>
                  <a:pt x="30661" y="6502079"/>
                </a:lnTo>
                <a:lnTo>
                  <a:pt x="53148" y="6542634"/>
                </a:lnTo>
                <a:lnTo>
                  <a:pt x="80918" y="6579438"/>
                </a:lnTo>
                <a:lnTo>
                  <a:pt x="113460" y="6611980"/>
                </a:lnTo>
                <a:lnTo>
                  <a:pt x="150264" y="6639750"/>
                </a:lnTo>
                <a:lnTo>
                  <a:pt x="190820" y="6662237"/>
                </a:lnTo>
                <a:lnTo>
                  <a:pt x="234617" y="6678931"/>
                </a:lnTo>
                <a:lnTo>
                  <a:pt x="281146" y="6689321"/>
                </a:lnTo>
                <a:lnTo>
                  <a:pt x="329895" y="6692898"/>
                </a:lnTo>
                <a:lnTo>
                  <a:pt x="8683879" y="6692898"/>
                </a:lnTo>
                <a:lnTo>
                  <a:pt x="8732640" y="6689321"/>
                </a:lnTo>
                <a:lnTo>
                  <a:pt x="8779179" y="6678931"/>
                </a:lnTo>
                <a:lnTo>
                  <a:pt x="8822984" y="6662237"/>
                </a:lnTo>
                <a:lnTo>
                  <a:pt x="8863547" y="6639750"/>
                </a:lnTo>
                <a:lnTo>
                  <a:pt x="8900356" y="6611980"/>
                </a:lnTo>
                <a:lnTo>
                  <a:pt x="8932901" y="6579438"/>
                </a:lnTo>
                <a:lnTo>
                  <a:pt x="8960673" y="6542634"/>
                </a:lnTo>
                <a:lnTo>
                  <a:pt x="8983162" y="6502079"/>
                </a:lnTo>
                <a:lnTo>
                  <a:pt x="8999857" y="6458282"/>
                </a:lnTo>
                <a:lnTo>
                  <a:pt x="9010248" y="6411753"/>
                </a:lnTo>
                <a:lnTo>
                  <a:pt x="9013825" y="6363004"/>
                </a:lnTo>
                <a:lnTo>
                  <a:pt x="9013825" y="329946"/>
                </a:lnTo>
                <a:lnTo>
                  <a:pt x="9010248" y="281184"/>
                </a:lnTo>
                <a:lnTo>
                  <a:pt x="8999857" y="234645"/>
                </a:lnTo>
                <a:lnTo>
                  <a:pt x="8983162" y="190840"/>
                </a:lnTo>
                <a:lnTo>
                  <a:pt x="8960673" y="150277"/>
                </a:lnTo>
                <a:lnTo>
                  <a:pt x="8932901" y="113468"/>
                </a:lnTo>
                <a:lnTo>
                  <a:pt x="8900356" y="80923"/>
                </a:lnTo>
                <a:lnTo>
                  <a:pt x="8863547" y="53151"/>
                </a:lnTo>
                <a:lnTo>
                  <a:pt x="8822984" y="30662"/>
                </a:lnTo>
                <a:lnTo>
                  <a:pt x="8779179" y="13967"/>
                </a:lnTo>
                <a:lnTo>
                  <a:pt x="8732640" y="3576"/>
                </a:lnTo>
                <a:lnTo>
                  <a:pt x="86838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3500" y="69850"/>
            <a:ext cx="9013825" cy="6692900"/>
          </a:xfrm>
          <a:custGeom>
            <a:avLst/>
            <a:gdLst/>
            <a:ahLst/>
            <a:cxnLst/>
            <a:rect l="l" t="t" r="r" b="b"/>
            <a:pathLst>
              <a:path w="9013825" h="6692900">
                <a:moveTo>
                  <a:pt x="0" y="329946"/>
                </a:moveTo>
                <a:lnTo>
                  <a:pt x="3576" y="281184"/>
                </a:lnTo>
                <a:lnTo>
                  <a:pt x="13967" y="234645"/>
                </a:lnTo>
                <a:lnTo>
                  <a:pt x="30661" y="190840"/>
                </a:lnTo>
                <a:lnTo>
                  <a:pt x="53148" y="150277"/>
                </a:lnTo>
                <a:lnTo>
                  <a:pt x="80918" y="113468"/>
                </a:lnTo>
                <a:lnTo>
                  <a:pt x="113460" y="80923"/>
                </a:lnTo>
                <a:lnTo>
                  <a:pt x="150264" y="53151"/>
                </a:lnTo>
                <a:lnTo>
                  <a:pt x="190820" y="30662"/>
                </a:lnTo>
                <a:lnTo>
                  <a:pt x="234617" y="13967"/>
                </a:lnTo>
                <a:lnTo>
                  <a:pt x="281146" y="3576"/>
                </a:lnTo>
                <a:lnTo>
                  <a:pt x="329895" y="0"/>
                </a:lnTo>
                <a:lnTo>
                  <a:pt x="8683879" y="0"/>
                </a:lnTo>
                <a:lnTo>
                  <a:pt x="8732640" y="3576"/>
                </a:lnTo>
                <a:lnTo>
                  <a:pt x="8779179" y="13967"/>
                </a:lnTo>
                <a:lnTo>
                  <a:pt x="8822984" y="30662"/>
                </a:lnTo>
                <a:lnTo>
                  <a:pt x="8863547" y="53151"/>
                </a:lnTo>
                <a:lnTo>
                  <a:pt x="8900356" y="80923"/>
                </a:lnTo>
                <a:lnTo>
                  <a:pt x="8932901" y="113468"/>
                </a:lnTo>
                <a:lnTo>
                  <a:pt x="8960673" y="150277"/>
                </a:lnTo>
                <a:lnTo>
                  <a:pt x="8983162" y="190840"/>
                </a:lnTo>
                <a:lnTo>
                  <a:pt x="8999857" y="234645"/>
                </a:lnTo>
                <a:lnTo>
                  <a:pt x="9010248" y="281184"/>
                </a:lnTo>
                <a:lnTo>
                  <a:pt x="9013825" y="329946"/>
                </a:lnTo>
                <a:lnTo>
                  <a:pt x="9013825" y="6363004"/>
                </a:lnTo>
                <a:lnTo>
                  <a:pt x="9010248" y="6411753"/>
                </a:lnTo>
                <a:lnTo>
                  <a:pt x="8999857" y="6458282"/>
                </a:lnTo>
                <a:lnTo>
                  <a:pt x="8983162" y="6502079"/>
                </a:lnTo>
                <a:lnTo>
                  <a:pt x="8960673" y="6542634"/>
                </a:lnTo>
                <a:lnTo>
                  <a:pt x="8932901" y="6579438"/>
                </a:lnTo>
                <a:lnTo>
                  <a:pt x="8900356" y="6611980"/>
                </a:lnTo>
                <a:lnTo>
                  <a:pt x="8863547" y="6639750"/>
                </a:lnTo>
                <a:lnTo>
                  <a:pt x="8822984" y="6662237"/>
                </a:lnTo>
                <a:lnTo>
                  <a:pt x="8779179" y="6678931"/>
                </a:lnTo>
                <a:lnTo>
                  <a:pt x="8732640" y="6689321"/>
                </a:lnTo>
                <a:lnTo>
                  <a:pt x="8683879" y="6692898"/>
                </a:lnTo>
                <a:lnTo>
                  <a:pt x="329895" y="6692898"/>
                </a:lnTo>
                <a:lnTo>
                  <a:pt x="281146" y="6689321"/>
                </a:lnTo>
                <a:lnTo>
                  <a:pt x="234617" y="6678931"/>
                </a:lnTo>
                <a:lnTo>
                  <a:pt x="190820" y="6662237"/>
                </a:lnTo>
                <a:lnTo>
                  <a:pt x="150264" y="6639750"/>
                </a:lnTo>
                <a:lnTo>
                  <a:pt x="113460" y="6611980"/>
                </a:lnTo>
                <a:lnTo>
                  <a:pt x="80918" y="6579438"/>
                </a:lnTo>
                <a:lnTo>
                  <a:pt x="53148" y="6542634"/>
                </a:lnTo>
                <a:lnTo>
                  <a:pt x="30661" y="6502079"/>
                </a:lnTo>
                <a:lnTo>
                  <a:pt x="13967" y="6458282"/>
                </a:lnTo>
                <a:lnTo>
                  <a:pt x="3576" y="6411753"/>
                </a:lnTo>
                <a:lnTo>
                  <a:pt x="0" y="6363004"/>
                </a:lnTo>
                <a:lnTo>
                  <a:pt x="0" y="329946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85800" y="609600"/>
            <a:ext cx="7772400" cy="1676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676400"/>
          </a:xfrm>
          <a:prstGeom prst="rect"/>
          <a:ln w="19050">
            <a:solidFill>
              <a:srgbClr val="990000"/>
            </a:solidFill>
          </a:ln>
        </p:spPr>
        <p:txBody>
          <a:bodyPr wrap="square" lIns="0" tIns="109855" rIns="0" bIns="0" rtlCol="0" vert="horz">
            <a:spAutoFit/>
          </a:bodyPr>
          <a:lstStyle/>
          <a:p>
            <a:pPr marL="536575" marR="527685" indent="892810">
              <a:lnSpc>
                <a:spcPct val="100000"/>
              </a:lnSpc>
              <a:spcBef>
                <a:spcPts val="865"/>
              </a:spcBef>
            </a:pPr>
            <a:r>
              <a:rPr dirty="0" sz="4800" spc="-5" b="0">
                <a:solidFill>
                  <a:srgbClr val="990000"/>
                </a:solidFill>
                <a:latin typeface="Impact"/>
                <a:cs typeface="Impact"/>
              </a:rPr>
              <a:t>Lipi</a:t>
            </a:r>
            <a:r>
              <a:rPr dirty="0" sz="4800" b="0">
                <a:solidFill>
                  <a:srgbClr val="990000"/>
                </a:solidFill>
                <a:latin typeface="Impact"/>
                <a:cs typeface="Impact"/>
              </a:rPr>
              <a:t>d</a:t>
            </a:r>
            <a:r>
              <a:rPr dirty="0" sz="4800" spc="15" b="0">
                <a:solidFill>
                  <a:srgbClr val="990000"/>
                </a:solidFill>
                <a:latin typeface="Impact"/>
                <a:cs typeface="Impact"/>
              </a:rPr>
              <a:t> </a:t>
            </a:r>
            <a:r>
              <a:rPr dirty="0" sz="4800" b="0">
                <a:solidFill>
                  <a:srgbClr val="990000"/>
                </a:solidFill>
                <a:latin typeface="Impact"/>
                <a:cs typeface="Impact"/>
              </a:rPr>
              <a:t>Compo</a:t>
            </a:r>
            <a:r>
              <a:rPr dirty="0" sz="4800" spc="-30" b="0">
                <a:solidFill>
                  <a:srgbClr val="990000"/>
                </a:solidFill>
                <a:latin typeface="Impact"/>
                <a:cs typeface="Impact"/>
              </a:rPr>
              <a:t>u</a:t>
            </a:r>
            <a:r>
              <a:rPr dirty="0" sz="4800" spc="-5" b="0">
                <a:solidFill>
                  <a:srgbClr val="990000"/>
                </a:solidFill>
                <a:latin typeface="Impact"/>
                <a:cs typeface="Impact"/>
              </a:rPr>
              <a:t>nds</a:t>
            </a:r>
            <a:r>
              <a:rPr dirty="0" sz="4800" spc="15" b="0">
                <a:solidFill>
                  <a:srgbClr val="990000"/>
                </a:solidFill>
                <a:latin typeface="Impact"/>
                <a:cs typeface="Impact"/>
              </a:rPr>
              <a:t> </a:t>
            </a:r>
            <a:r>
              <a:rPr dirty="0" sz="4800" spc="-5" b="0">
                <a:solidFill>
                  <a:srgbClr val="990000"/>
                </a:solidFill>
                <a:latin typeface="Impact"/>
                <a:cs typeface="Impact"/>
              </a:rPr>
              <a:t>of</a:t>
            </a:r>
            <a:r>
              <a:rPr dirty="0" sz="4800" spc="-5" b="0">
                <a:solidFill>
                  <a:srgbClr val="990000"/>
                </a:solidFill>
                <a:latin typeface="Impact"/>
                <a:cs typeface="Impact"/>
              </a:rPr>
              <a:t> </a:t>
            </a:r>
            <a:r>
              <a:rPr dirty="0" sz="4800" b="0">
                <a:solidFill>
                  <a:srgbClr val="990000"/>
                </a:solidFill>
                <a:latin typeface="Impact"/>
                <a:cs typeface="Impact"/>
              </a:rPr>
              <a:t>Physiological</a:t>
            </a:r>
            <a:r>
              <a:rPr dirty="0" sz="4800" spc="-25" b="0">
                <a:solidFill>
                  <a:srgbClr val="990000"/>
                </a:solidFill>
                <a:latin typeface="Impact"/>
                <a:cs typeface="Impact"/>
              </a:rPr>
              <a:t> </a:t>
            </a:r>
            <a:r>
              <a:rPr dirty="0" sz="4800" spc="-5" b="0">
                <a:solidFill>
                  <a:srgbClr val="990000"/>
                </a:solidFill>
                <a:latin typeface="Impact"/>
                <a:cs typeface="Impact"/>
              </a:rPr>
              <a:t>Signif</a:t>
            </a:r>
            <a:r>
              <a:rPr dirty="0" sz="4800" spc="15" b="0">
                <a:solidFill>
                  <a:srgbClr val="990000"/>
                </a:solidFill>
                <a:latin typeface="Impact"/>
                <a:cs typeface="Impact"/>
              </a:rPr>
              <a:t>i</a:t>
            </a:r>
            <a:r>
              <a:rPr dirty="0" sz="4800" b="0">
                <a:solidFill>
                  <a:srgbClr val="990000"/>
                </a:solidFill>
                <a:latin typeface="Impact"/>
                <a:cs typeface="Impact"/>
              </a:rPr>
              <a:t>cance</a:t>
            </a:r>
            <a:endParaRPr sz="4800">
              <a:latin typeface="Impact"/>
              <a:cs typeface="Impac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191000" y="2678176"/>
            <a:ext cx="855662" cy="7810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191000" y="2678176"/>
            <a:ext cx="855980" cy="781050"/>
          </a:xfrm>
          <a:prstGeom prst="rect">
            <a:avLst/>
          </a:prstGeom>
          <a:ln w="19050">
            <a:solidFill>
              <a:srgbClr val="9B2C1F"/>
            </a:solidFill>
          </a:ln>
        </p:spPr>
        <p:txBody>
          <a:bodyPr wrap="square" lIns="0" tIns="17780" rIns="0" bIns="0" rtlCol="0" vert="horz">
            <a:spAutoFit/>
          </a:bodyPr>
          <a:lstStyle/>
          <a:p>
            <a:pPr marL="92710">
              <a:lnSpc>
                <a:spcPct val="100000"/>
              </a:lnSpc>
              <a:spcBef>
                <a:spcPts val="140"/>
              </a:spcBef>
            </a:pPr>
            <a:r>
              <a:rPr dirty="0" sz="4400" spc="-10" b="1">
                <a:solidFill>
                  <a:srgbClr val="9B2C1F"/>
                </a:solidFill>
                <a:latin typeface="Times New Roman"/>
                <a:cs typeface="Times New Roman"/>
              </a:rPr>
              <a:t>By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265426" y="4124325"/>
            <a:ext cx="4744974" cy="7080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265426" y="4124325"/>
            <a:ext cx="4745355" cy="708025"/>
          </a:xfrm>
          <a:prstGeom prst="rect">
            <a:avLst/>
          </a:prstGeom>
          <a:ln w="19050">
            <a:solidFill>
              <a:srgbClr val="99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104139">
              <a:lnSpc>
                <a:spcPct val="100000"/>
              </a:lnSpc>
              <a:spcBef>
                <a:spcPts val="60"/>
              </a:spcBef>
            </a:pPr>
            <a:r>
              <a:rPr dirty="0" sz="4200" spc="-105" i="1">
                <a:solidFill>
                  <a:srgbClr val="990000"/>
                </a:solidFill>
                <a:latin typeface="Impact"/>
                <a:cs typeface="Impact"/>
              </a:rPr>
              <a:t>Re</a:t>
            </a:r>
            <a:r>
              <a:rPr dirty="0" sz="4200" spc="-120" i="1">
                <a:solidFill>
                  <a:srgbClr val="990000"/>
                </a:solidFill>
                <a:latin typeface="Impact"/>
                <a:cs typeface="Impact"/>
              </a:rPr>
              <a:t>e</a:t>
            </a:r>
            <a:r>
              <a:rPr dirty="0" sz="4200" spc="-150" i="1">
                <a:solidFill>
                  <a:srgbClr val="990000"/>
                </a:solidFill>
                <a:latin typeface="Impact"/>
                <a:cs typeface="Impact"/>
              </a:rPr>
              <a:t>m</a:t>
            </a:r>
            <a:r>
              <a:rPr dirty="0" sz="4200" spc="-35" i="1">
                <a:solidFill>
                  <a:srgbClr val="990000"/>
                </a:solidFill>
                <a:latin typeface="Impact"/>
                <a:cs typeface="Impact"/>
              </a:rPr>
              <a:t> </a:t>
            </a:r>
            <a:r>
              <a:rPr dirty="0" sz="4200" spc="-105" i="1">
                <a:solidFill>
                  <a:srgbClr val="990000"/>
                </a:solidFill>
                <a:latin typeface="Impact"/>
                <a:cs typeface="Impact"/>
              </a:rPr>
              <a:t>S</a:t>
            </a:r>
            <a:r>
              <a:rPr dirty="0" sz="4200" spc="-120" i="1">
                <a:solidFill>
                  <a:srgbClr val="990000"/>
                </a:solidFill>
                <a:latin typeface="Impact"/>
                <a:cs typeface="Impact"/>
              </a:rPr>
              <a:t>a</a:t>
            </a:r>
            <a:r>
              <a:rPr dirty="0" sz="4200" spc="-75" i="1">
                <a:solidFill>
                  <a:srgbClr val="990000"/>
                </a:solidFill>
                <a:latin typeface="Impact"/>
                <a:cs typeface="Impact"/>
              </a:rPr>
              <a:t>ll</a:t>
            </a:r>
            <a:r>
              <a:rPr dirty="0" sz="4200" spc="-95" i="1">
                <a:solidFill>
                  <a:srgbClr val="990000"/>
                </a:solidFill>
                <a:latin typeface="Impact"/>
                <a:cs typeface="Impact"/>
              </a:rPr>
              <a:t>am,</a:t>
            </a:r>
            <a:r>
              <a:rPr dirty="0" sz="4200" spc="-25" i="1">
                <a:solidFill>
                  <a:srgbClr val="990000"/>
                </a:solidFill>
                <a:latin typeface="Impact"/>
                <a:cs typeface="Impact"/>
              </a:rPr>
              <a:t> </a:t>
            </a:r>
            <a:r>
              <a:rPr dirty="0" sz="4200" spc="-95" i="1">
                <a:solidFill>
                  <a:srgbClr val="990000"/>
                </a:solidFill>
                <a:latin typeface="Impact"/>
                <a:cs typeface="Impact"/>
              </a:rPr>
              <a:t>MD,</a:t>
            </a:r>
            <a:r>
              <a:rPr dirty="0" sz="4200" spc="-50" i="1">
                <a:solidFill>
                  <a:srgbClr val="990000"/>
                </a:solidFill>
                <a:latin typeface="Impact"/>
                <a:cs typeface="Impact"/>
              </a:rPr>
              <a:t> </a:t>
            </a:r>
            <a:r>
              <a:rPr dirty="0" sz="4200" spc="-105" i="1">
                <a:solidFill>
                  <a:srgbClr val="990000"/>
                </a:solidFill>
                <a:latin typeface="Impact"/>
                <a:cs typeface="Impact"/>
              </a:rPr>
              <a:t>PhD</a:t>
            </a:r>
            <a:endParaRPr sz="420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00200" y="533400"/>
            <a:ext cx="6096000" cy="594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715000" y="5410200"/>
            <a:ext cx="3352800" cy="762000"/>
          </a:xfrm>
          <a:custGeom>
            <a:avLst/>
            <a:gdLst/>
            <a:ahLst/>
            <a:cxnLst/>
            <a:rect l="l" t="t" r="r" b="b"/>
            <a:pathLst>
              <a:path w="3352800" h="762000">
                <a:moveTo>
                  <a:pt x="0" y="762000"/>
                </a:moveTo>
                <a:lnTo>
                  <a:pt x="3352800" y="762000"/>
                </a:lnTo>
                <a:lnTo>
                  <a:pt x="33528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715000" y="5410200"/>
            <a:ext cx="3352800" cy="762000"/>
          </a:xfrm>
          <a:custGeom>
            <a:avLst/>
            <a:gdLst/>
            <a:ahLst/>
            <a:cxnLst/>
            <a:rect l="l" t="t" r="r" b="b"/>
            <a:pathLst>
              <a:path w="3352800" h="762000">
                <a:moveTo>
                  <a:pt x="0" y="762000"/>
                </a:moveTo>
                <a:lnTo>
                  <a:pt x="3352800" y="762000"/>
                </a:lnTo>
                <a:lnTo>
                  <a:pt x="33528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ln w="28575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795898" y="5578550"/>
            <a:ext cx="3140075" cy="430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10">
                <a:solidFill>
                  <a:srgbClr val="9B2C1F"/>
                </a:solidFill>
                <a:latin typeface="Impact"/>
                <a:cs typeface="Impact"/>
              </a:rPr>
              <a:t>L</a:t>
            </a:r>
            <a:r>
              <a:rPr dirty="0" sz="2800">
                <a:solidFill>
                  <a:srgbClr val="9B2C1F"/>
                </a:solidFill>
                <a:latin typeface="Impact"/>
                <a:cs typeface="Impact"/>
              </a:rPr>
              <a:t>ipo</a:t>
            </a:r>
            <a:r>
              <a:rPr dirty="0" sz="2800" spc="10">
                <a:solidFill>
                  <a:srgbClr val="9B2C1F"/>
                </a:solidFill>
                <a:latin typeface="Impact"/>
                <a:cs typeface="Impact"/>
              </a:rPr>
              <a:t>p</a:t>
            </a:r>
            <a:r>
              <a:rPr dirty="0" sz="2800">
                <a:solidFill>
                  <a:srgbClr val="9B2C1F"/>
                </a:solidFill>
                <a:latin typeface="Impact"/>
                <a:cs typeface="Impact"/>
              </a:rPr>
              <a:t>ro</a:t>
            </a:r>
            <a:r>
              <a:rPr dirty="0" sz="2800" spc="5">
                <a:solidFill>
                  <a:srgbClr val="9B2C1F"/>
                </a:solidFill>
                <a:latin typeface="Impact"/>
                <a:cs typeface="Impact"/>
              </a:rPr>
              <a:t>t</a:t>
            </a:r>
            <a:r>
              <a:rPr dirty="0" sz="2800">
                <a:solidFill>
                  <a:srgbClr val="9B2C1F"/>
                </a:solidFill>
                <a:latin typeface="Impact"/>
                <a:cs typeface="Impact"/>
              </a:rPr>
              <a:t>e</a:t>
            </a:r>
            <a:r>
              <a:rPr dirty="0" sz="2800" spc="-25">
                <a:solidFill>
                  <a:srgbClr val="9B2C1F"/>
                </a:solidFill>
                <a:latin typeface="Impact"/>
                <a:cs typeface="Impact"/>
              </a:rPr>
              <a:t>i</a:t>
            </a:r>
            <a:r>
              <a:rPr dirty="0" sz="2800" spc="5">
                <a:solidFill>
                  <a:srgbClr val="9B2C1F"/>
                </a:solidFill>
                <a:latin typeface="Impact"/>
                <a:cs typeface="Impact"/>
              </a:rPr>
              <a:t>n</a:t>
            </a:r>
            <a:r>
              <a:rPr dirty="0" sz="2800" spc="-70">
                <a:solidFill>
                  <a:srgbClr val="9B2C1F"/>
                </a:solidFill>
                <a:latin typeface="Impact"/>
                <a:cs typeface="Impact"/>
              </a:rPr>
              <a:t> </a:t>
            </a:r>
            <a:r>
              <a:rPr dirty="0" sz="2800" spc="-10">
                <a:solidFill>
                  <a:srgbClr val="9B2C1F"/>
                </a:solidFill>
                <a:latin typeface="Impact"/>
                <a:cs typeface="Impact"/>
              </a:rPr>
              <a:t>S</a:t>
            </a:r>
            <a:r>
              <a:rPr dirty="0" sz="2800">
                <a:solidFill>
                  <a:srgbClr val="9B2C1F"/>
                </a:solidFill>
                <a:latin typeface="Impact"/>
                <a:cs typeface="Impact"/>
              </a:rPr>
              <a:t>t</a:t>
            </a:r>
            <a:r>
              <a:rPr dirty="0" sz="2800" spc="5">
                <a:solidFill>
                  <a:srgbClr val="9B2C1F"/>
                </a:solidFill>
                <a:latin typeface="Impact"/>
                <a:cs typeface="Impact"/>
              </a:rPr>
              <a:t>r</a:t>
            </a:r>
            <a:r>
              <a:rPr dirty="0" sz="2800" spc="-5">
                <a:solidFill>
                  <a:srgbClr val="9B2C1F"/>
                </a:solidFill>
                <a:latin typeface="Impact"/>
                <a:cs typeface="Impact"/>
              </a:rPr>
              <a:t>ucture</a:t>
            </a:r>
            <a:endParaRPr sz="280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2209800"/>
            <a:ext cx="2971800" cy="2286000"/>
          </a:xfrm>
          <a:prstGeom prst="rect">
            <a:avLst/>
          </a:prstGeom>
          <a:solidFill>
            <a:srgbClr val="FFFF00"/>
          </a:solidFill>
          <a:ln w="28575">
            <a:solidFill>
              <a:srgbClr val="CC0000"/>
            </a:solidFill>
          </a:ln>
        </p:spPr>
        <p:txBody>
          <a:bodyPr wrap="square" lIns="0" tIns="210185" rIns="0" bIns="0" rtlCol="0" vert="horz">
            <a:spAutoFit/>
          </a:bodyPr>
          <a:lstStyle/>
          <a:p>
            <a:pPr algn="ctr" marL="99060" marR="151765" indent="-29209">
              <a:lnSpc>
                <a:spcPct val="100000"/>
              </a:lnSpc>
              <a:spcBef>
                <a:spcPts val="1655"/>
              </a:spcBef>
            </a:pPr>
            <a:r>
              <a:rPr dirty="0" sz="4000">
                <a:solidFill>
                  <a:srgbClr val="CC0000"/>
                </a:solidFill>
                <a:latin typeface="Impact"/>
                <a:cs typeface="Impact"/>
              </a:rPr>
              <a:t>C</a:t>
            </a:r>
            <a:r>
              <a:rPr dirty="0" sz="4000" spc="-20">
                <a:solidFill>
                  <a:srgbClr val="CC0000"/>
                </a:solidFill>
                <a:latin typeface="Impact"/>
                <a:cs typeface="Impact"/>
              </a:rPr>
              <a:t>o</a:t>
            </a:r>
            <a:r>
              <a:rPr dirty="0" sz="4000" spc="5">
                <a:solidFill>
                  <a:srgbClr val="CC0000"/>
                </a:solidFill>
                <a:latin typeface="Impact"/>
                <a:cs typeface="Impact"/>
              </a:rPr>
              <a:t>m</a:t>
            </a:r>
            <a:r>
              <a:rPr dirty="0" sz="4000" spc="15">
                <a:solidFill>
                  <a:srgbClr val="CC0000"/>
                </a:solidFill>
                <a:latin typeface="Impact"/>
                <a:cs typeface="Impact"/>
              </a:rPr>
              <a:t>p</a:t>
            </a:r>
            <a:r>
              <a:rPr dirty="0" sz="4000" spc="-5">
                <a:solidFill>
                  <a:srgbClr val="CC0000"/>
                </a:solidFill>
                <a:latin typeface="Impact"/>
                <a:cs typeface="Impact"/>
              </a:rPr>
              <a:t>osit</a:t>
            </a:r>
            <a:r>
              <a:rPr dirty="0" sz="4000" spc="-20">
                <a:solidFill>
                  <a:srgbClr val="CC0000"/>
                </a:solidFill>
                <a:latin typeface="Impact"/>
                <a:cs typeface="Impact"/>
              </a:rPr>
              <a:t>i</a:t>
            </a:r>
            <a:r>
              <a:rPr dirty="0" sz="4000" spc="-5">
                <a:solidFill>
                  <a:srgbClr val="CC0000"/>
                </a:solidFill>
                <a:latin typeface="Impact"/>
                <a:cs typeface="Impact"/>
              </a:rPr>
              <a:t>on</a:t>
            </a:r>
            <a:r>
              <a:rPr dirty="0" sz="4000" spc="-5">
                <a:solidFill>
                  <a:srgbClr val="CC0000"/>
                </a:solidFill>
                <a:latin typeface="Impact"/>
                <a:cs typeface="Impact"/>
              </a:rPr>
              <a:t> </a:t>
            </a:r>
            <a:r>
              <a:rPr dirty="0" sz="4000" spc="-10">
                <a:solidFill>
                  <a:srgbClr val="CC0000"/>
                </a:solidFill>
                <a:latin typeface="Impact"/>
                <a:cs typeface="Impact"/>
              </a:rPr>
              <a:t>of</a:t>
            </a:r>
            <a:r>
              <a:rPr dirty="0" sz="4000" spc="-10">
                <a:solidFill>
                  <a:srgbClr val="CC0000"/>
                </a:solidFill>
                <a:latin typeface="Impact"/>
                <a:cs typeface="Impact"/>
              </a:rPr>
              <a:t> </a:t>
            </a:r>
            <a:r>
              <a:rPr dirty="0" sz="4000" spc="10">
                <a:solidFill>
                  <a:srgbClr val="CC0000"/>
                </a:solidFill>
                <a:latin typeface="Impact"/>
                <a:cs typeface="Impact"/>
              </a:rPr>
              <a:t>L</a:t>
            </a:r>
            <a:r>
              <a:rPr dirty="0" sz="4000" spc="-20">
                <a:solidFill>
                  <a:srgbClr val="CC0000"/>
                </a:solidFill>
                <a:latin typeface="Impact"/>
                <a:cs typeface="Impact"/>
              </a:rPr>
              <a:t>i</a:t>
            </a:r>
            <a:r>
              <a:rPr dirty="0" sz="4000" spc="-5">
                <a:solidFill>
                  <a:srgbClr val="CC0000"/>
                </a:solidFill>
                <a:latin typeface="Impact"/>
                <a:cs typeface="Impact"/>
              </a:rPr>
              <a:t>po</a:t>
            </a:r>
            <a:r>
              <a:rPr dirty="0" sz="4000" spc="10">
                <a:solidFill>
                  <a:srgbClr val="CC0000"/>
                </a:solidFill>
                <a:latin typeface="Impact"/>
                <a:cs typeface="Impact"/>
              </a:rPr>
              <a:t>p</a:t>
            </a:r>
            <a:r>
              <a:rPr dirty="0" sz="4000">
                <a:solidFill>
                  <a:srgbClr val="CC0000"/>
                </a:solidFill>
                <a:latin typeface="Impact"/>
                <a:cs typeface="Impact"/>
              </a:rPr>
              <a:t>rote</a:t>
            </a:r>
            <a:r>
              <a:rPr dirty="0" sz="4000" spc="-20">
                <a:solidFill>
                  <a:srgbClr val="CC0000"/>
                </a:solidFill>
                <a:latin typeface="Impact"/>
                <a:cs typeface="Impact"/>
              </a:rPr>
              <a:t>i</a:t>
            </a:r>
            <a:r>
              <a:rPr dirty="0" sz="4000">
                <a:solidFill>
                  <a:srgbClr val="CC0000"/>
                </a:solidFill>
                <a:latin typeface="Impact"/>
                <a:cs typeface="Impact"/>
              </a:rPr>
              <a:t>ns</a:t>
            </a:r>
            <a:endParaRPr sz="4000">
              <a:latin typeface="Impact"/>
              <a:cs typeface="Impac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3609" rIns="0" bIns="0" rtlCol="0" vert="horz">
            <a:spAutoFit/>
          </a:bodyPr>
          <a:lstStyle/>
          <a:p>
            <a:pPr marL="5119370">
              <a:lnSpc>
                <a:spcPct val="100000"/>
              </a:lnSpc>
            </a:pPr>
            <a:r>
              <a:rPr dirty="0" spc="-10"/>
              <a:t>C</a:t>
            </a:r>
            <a:r>
              <a:rPr dirty="0"/>
              <a:t>h</a:t>
            </a:r>
            <a:r>
              <a:rPr dirty="0" spc="5"/>
              <a:t>ylo</a:t>
            </a:r>
            <a:r>
              <a:rPr dirty="0" spc="-30"/>
              <a:t>m</a:t>
            </a:r>
            <a:r>
              <a:rPr dirty="0" spc="5"/>
              <a:t>i</a:t>
            </a:r>
            <a:r>
              <a:rPr dirty="0"/>
              <a:t>c</a:t>
            </a:r>
            <a:r>
              <a:rPr dirty="0" spc="-45"/>
              <a:t>r</a:t>
            </a:r>
            <a:r>
              <a:rPr dirty="0" spc="5"/>
              <a:t>o</a:t>
            </a:r>
            <a:r>
              <a:rPr dirty="0"/>
              <a:t>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795898" y="1893570"/>
            <a:ext cx="3150870" cy="3427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75" b="1">
                <a:solidFill>
                  <a:srgbClr val="9B2C1F"/>
                </a:solidFill>
                <a:latin typeface="Times New Roman"/>
                <a:cs typeface="Times New Roman"/>
              </a:rPr>
              <a:t>V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ery</a:t>
            </a:r>
            <a:r>
              <a:rPr dirty="0" sz="2800" spc="-2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lo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w</a:t>
            </a:r>
            <a:r>
              <a:rPr dirty="0" sz="2800" spc="-4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den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si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ty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Lip</a:t>
            </a:r>
            <a:r>
              <a:rPr dirty="0" sz="2800" spc="15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p</a:t>
            </a:r>
            <a:r>
              <a:rPr dirty="0" sz="2800" spc="-55" b="1">
                <a:solidFill>
                  <a:srgbClr val="9B2C1F"/>
                </a:solidFill>
                <a:latin typeface="Times New Roman"/>
                <a:cs typeface="Times New Roman"/>
              </a:rPr>
              <a:t>r</a:t>
            </a:r>
            <a:r>
              <a:rPr dirty="0" sz="2800" spc="10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te</a:t>
            </a:r>
            <a:r>
              <a:rPr dirty="0" sz="2800" spc="-15" b="1">
                <a:solidFill>
                  <a:srgbClr val="9B2C1F"/>
                </a:solidFill>
                <a:latin typeface="Times New Roman"/>
                <a:cs typeface="Times New Roman"/>
              </a:rPr>
              <a:t>i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n</a:t>
            </a:r>
            <a:r>
              <a:rPr dirty="0" sz="2800" spc="-7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(</a:t>
            </a:r>
            <a:r>
              <a:rPr dirty="0" sz="2800" spc="-10" b="1">
                <a:solidFill>
                  <a:srgbClr val="990000"/>
                </a:solidFill>
                <a:latin typeface="Times New Roman"/>
                <a:cs typeface="Times New Roman"/>
              </a:rPr>
              <a:t>V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L</a:t>
            </a:r>
            <a:r>
              <a:rPr dirty="0" sz="2800" spc="-15" b="1">
                <a:solidFill>
                  <a:srgbClr val="990000"/>
                </a:solidFill>
                <a:latin typeface="Times New Roman"/>
                <a:cs typeface="Times New Roman"/>
              </a:rPr>
              <a:t>D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L)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L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w</a:t>
            </a:r>
            <a:r>
              <a:rPr dirty="0" sz="2800" spc="-4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den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si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ty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Lip</a:t>
            </a:r>
            <a:r>
              <a:rPr dirty="0" sz="2800" spc="15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p</a:t>
            </a:r>
            <a:r>
              <a:rPr dirty="0" sz="2800" spc="-55" b="1">
                <a:solidFill>
                  <a:srgbClr val="9B2C1F"/>
                </a:solidFill>
                <a:latin typeface="Times New Roman"/>
                <a:cs typeface="Times New Roman"/>
              </a:rPr>
              <a:t>r</a:t>
            </a:r>
            <a:r>
              <a:rPr dirty="0" sz="2800" spc="10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te</a:t>
            </a:r>
            <a:r>
              <a:rPr dirty="0" sz="2800" spc="-15" b="1">
                <a:solidFill>
                  <a:srgbClr val="9B2C1F"/>
                </a:solidFill>
                <a:latin typeface="Times New Roman"/>
                <a:cs typeface="Times New Roman"/>
              </a:rPr>
              <a:t>i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n</a:t>
            </a:r>
            <a:r>
              <a:rPr dirty="0" sz="2800" spc="-7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(L</a:t>
            </a:r>
            <a:r>
              <a:rPr dirty="0" sz="2800" spc="-15" b="1">
                <a:solidFill>
                  <a:srgbClr val="990000"/>
                </a:solidFill>
                <a:latin typeface="Times New Roman"/>
                <a:cs typeface="Times New Roman"/>
              </a:rPr>
              <a:t>D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L)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H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ig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h</a:t>
            </a:r>
            <a:r>
              <a:rPr dirty="0" sz="2800" spc="-3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den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si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ty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Lip</a:t>
            </a:r>
            <a:r>
              <a:rPr dirty="0" sz="2800" spc="15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p</a:t>
            </a:r>
            <a:r>
              <a:rPr dirty="0" sz="2800" spc="-55" b="1">
                <a:solidFill>
                  <a:srgbClr val="9B2C1F"/>
                </a:solidFill>
                <a:latin typeface="Times New Roman"/>
                <a:cs typeface="Times New Roman"/>
              </a:rPr>
              <a:t>r</a:t>
            </a:r>
            <a:r>
              <a:rPr dirty="0" sz="2800" spc="10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te</a:t>
            </a:r>
            <a:r>
              <a:rPr dirty="0" sz="2800" spc="-15" b="1">
                <a:solidFill>
                  <a:srgbClr val="9B2C1F"/>
                </a:solidFill>
                <a:latin typeface="Times New Roman"/>
                <a:cs typeface="Times New Roman"/>
              </a:rPr>
              <a:t>i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n</a:t>
            </a:r>
            <a:r>
              <a:rPr dirty="0" sz="2800" spc="-7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(H</a:t>
            </a:r>
            <a:r>
              <a:rPr dirty="0" sz="2800" spc="-15" b="1">
                <a:solidFill>
                  <a:srgbClr val="990000"/>
                </a:solidFill>
                <a:latin typeface="Times New Roman"/>
                <a:cs typeface="Times New Roman"/>
              </a:rPr>
              <a:t>D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L)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304800"/>
            <a:ext cx="2667000" cy="624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343400" y="3048000"/>
            <a:ext cx="4572000" cy="1905000"/>
          </a:xfrm>
          <a:prstGeom prst="rect">
            <a:avLst/>
          </a:prstGeom>
          <a:solidFill>
            <a:srgbClr val="FFFF00"/>
          </a:solidFill>
          <a:ln w="28575">
            <a:solidFill>
              <a:srgbClr val="CC0000"/>
            </a:solidFill>
          </a:ln>
        </p:spPr>
        <p:txBody>
          <a:bodyPr wrap="square" lIns="0" tIns="20320" rIns="0" bIns="0" rtlCol="0" vert="horz">
            <a:spAutoFit/>
          </a:bodyPr>
          <a:lstStyle/>
          <a:p>
            <a:pPr algn="ctr" marL="267970" marR="254000">
              <a:lnSpc>
                <a:spcPct val="100000"/>
              </a:lnSpc>
              <a:spcBef>
                <a:spcPts val="160"/>
              </a:spcBef>
            </a:pPr>
            <a:r>
              <a:rPr dirty="0" sz="4000">
                <a:solidFill>
                  <a:srgbClr val="CC0000"/>
                </a:solidFill>
                <a:latin typeface="Impact"/>
                <a:cs typeface="Impact"/>
              </a:rPr>
              <a:t>U</a:t>
            </a:r>
            <a:r>
              <a:rPr dirty="0" sz="4000" spc="-25">
                <a:solidFill>
                  <a:srgbClr val="CC0000"/>
                </a:solidFill>
                <a:latin typeface="Impact"/>
                <a:cs typeface="Impact"/>
              </a:rPr>
              <a:t>l</a:t>
            </a:r>
            <a:r>
              <a:rPr dirty="0" sz="4000">
                <a:solidFill>
                  <a:srgbClr val="CC0000"/>
                </a:solidFill>
                <a:latin typeface="Impact"/>
                <a:cs typeface="Impact"/>
              </a:rPr>
              <a:t>tracentr</a:t>
            </a:r>
            <a:r>
              <a:rPr dirty="0" sz="4000" spc="-25">
                <a:solidFill>
                  <a:srgbClr val="CC0000"/>
                </a:solidFill>
                <a:latin typeface="Impact"/>
                <a:cs typeface="Impact"/>
              </a:rPr>
              <a:t>i</a:t>
            </a:r>
            <a:r>
              <a:rPr dirty="0" sz="4000" spc="-5">
                <a:solidFill>
                  <a:srgbClr val="CC0000"/>
                </a:solidFill>
                <a:latin typeface="Impact"/>
                <a:cs typeface="Impact"/>
              </a:rPr>
              <a:t>fugat</a:t>
            </a:r>
            <a:r>
              <a:rPr dirty="0" sz="4000" spc="-25">
                <a:solidFill>
                  <a:srgbClr val="CC0000"/>
                </a:solidFill>
                <a:latin typeface="Impact"/>
                <a:cs typeface="Impact"/>
              </a:rPr>
              <a:t>i</a:t>
            </a:r>
            <a:r>
              <a:rPr dirty="0" sz="4000" spc="-5">
                <a:solidFill>
                  <a:srgbClr val="CC0000"/>
                </a:solidFill>
                <a:latin typeface="Impact"/>
                <a:cs typeface="Impact"/>
              </a:rPr>
              <a:t>on</a:t>
            </a:r>
            <a:r>
              <a:rPr dirty="0" sz="4000" spc="-5">
                <a:solidFill>
                  <a:srgbClr val="CC0000"/>
                </a:solidFill>
                <a:latin typeface="Impact"/>
                <a:cs typeface="Impact"/>
              </a:rPr>
              <a:t> </a:t>
            </a:r>
            <a:r>
              <a:rPr dirty="0" sz="4000" spc="-10">
                <a:solidFill>
                  <a:srgbClr val="CC0000"/>
                </a:solidFill>
                <a:latin typeface="Impact"/>
                <a:cs typeface="Impact"/>
              </a:rPr>
              <a:t>of</a:t>
            </a:r>
            <a:endParaRPr sz="4000">
              <a:latin typeface="Impact"/>
              <a:cs typeface="Impact"/>
            </a:endParaRPr>
          </a:p>
          <a:p>
            <a:pPr algn="ctr" marL="2540">
              <a:lnSpc>
                <a:spcPct val="100000"/>
              </a:lnSpc>
            </a:pPr>
            <a:r>
              <a:rPr dirty="0" sz="4000" spc="5">
                <a:solidFill>
                  <a:srgbClr val="CC0000"/>
                </a:solidFill>
                <a:latin typeface="Impact"/>
                <a:cs typeface="Impact"/>
              </a:rPr>
              <a:t>L</a:t>
            </a:r>
            <a:r>
              <a:rPr dirty="0" sz="4000" spc="-20">
                <a:solidFill>
                  <a:srgbClr val="CC0000"/>
                </a:solidFill>
                <a:latin typeface="Impact"/>
                <a:cs typeface="Impact"/>
              </a:rPr>
              <a:t>i</a:t>
            </a:r>
            <a:r>
              <a:rPr dirty="0" sz="4000" spc="-5">
                <a:solidFill>
                  <a:srgbClr val="CC0000"/>
                </a:solidFill>
                <a:latin typeface="Impact"/>
                <a:cs typeface="Impact"/>
              </a:rPr>
              <a:t>pop</a:t>
            </a:r>
            <a:r>
              <a:rPr dirty="0" sz="4000" spc="5">
                <a:solidFill>
                  <a:srgbClr val="CC0000"/>
                </a:solidFill>
                <a:latin typeface="Impact"/>
                <a:cs typeface="Impact"/>
              </a:rPr>
              <a:t>r</a:t>
            </a:r>
            <a:r>
              <a:rPr dirty="0" sz="4000" spc="-5">
                <a:solidFill>
                  <a:srgbClr val="CC0000"/>
                </a:solidFill>
                <a:latin typeface="Impact"/>
                <a:cs typeface="Impact"/>
              </a:rPr>
              <a:t>ot</a:t>
            </a:r>
            <a:r>
              <a:rPr dirty="0" sz="4000" spc="-15">
                <a:solidFill>
                  <a:srgbClr val="CC0000"/>
                </a:solidFill>
                <a:latin typeface="Impact"/>
                <a:cs typeface="Impact"/>
              </a:rPr>
              <a:t>e</a:t>
            </a:r>
            <a:r>
              <a:rPr dirty="0" sz="4000" spc="-20">
                <a:solidFill>
                  <a:srgbClr val="CC0000"/>
                </a:solidFill>
                <a:latin typeface="Impact"/>
                <a:cs typeface="Impact"/>
              </a:rPr>
              <a:t>i</a:t>
            </a:r>
            <a:r>
              <a:rPr dirty="0" sz="4000">
                <a:solidFill>
                  <a:srgbClr val="CC0000"/>
                </a:solidFill>
                <a:latin typeface="Impact"/>
                <a:cs typeface="Impact"/>
              </a:rPr>
              <a:t>ns</a:t>
            </a:r>
            <a:endParaRPr sz="400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7400" y="533400"/>
            <a:ext cx="5486400" cy="990600"/>
          </a:xfrm>
          <a:prstGeom prst="rect"/>
          <a:solidFill>
            <a:srgbClr val="FFFF00"/>
          </a:solidFill>
          <a:ln w="28575">
            <a:solidFill>
              <a:srgbClr val="CC0000"/>
            </a:solidFill>
          </a:ln>
        </p:spPr>
        <p:txBody>
          <a:bodyPr wrap="square" lIns="0" tIns="171450" rIns="0" bIns="0" rtlCol="0" vert="horz">
            <a:spAutoFit/>
          </a:bodyPr>
          <a:lstStyle/>
          <a:p>
            <a:pPr marL="605790">
              <a:lnSpc>
                <a:spcPct val="100000"/>
              </a:lnSpc>
              <a:spcBef>
                <a:spcPts val="1350"/>
              </a:spcBef>
            </a:pPr>
            <a:r>
              <a:rPr dirty="0" sz="4000" spc="5" b="0">
                <a:solidFill>
                  <a:srgbClr val="990000"/>
                </a:solidFill>
                <a:latin typeface="Impact"/>
                <a:cs typeface="Impact"/>
              </a:rPr>
              <a:t>P</a:t>
            </a:r>
            <a:r>
              <a:rPr dirty="0" sz="4000" spc="-20" b="0">
                <a:solidFill>
                  <a:srgbClr val="990000"/>
                </a:solidFill>
                <a:latin typeface="Impact"/>
                <a:cs typeface="Impact"/>
              </a:rPr>
              <a:t>l</a:t>
            </a:r>
            <a:r>
              <a:rPr dirty="0" sz="4000" spc="5" b="0">
                <a:solidFill>
                  <a:srgbClr val="990000"/>
                </a:solidFill>
                <a:latin typeface="Impact"/>
                <a:cs typeface="Impact"/>
              </a:rPr>
              <a:t>asma</a:t>
            </a:r>
            <a:r>
              <a:rPr dirty="0" sz="4000" b="0">
                <a:solidFill>
                  <a:srgbClr val="990000"/>
                </a:solidFill>
                <a:latin typeface="Impact"/>
                <a:cs typeface="Impact"/>
              </a:rPr>
              <a:t> </a:t>
            </a:r>
            <a:r>
              <a:rPr dirty="0" sz="4000" spc="-5" b="0">
                <a:solidFill>
                  <a:srgbClr val="990000"/>
                </a:solidFill>
                <a:latin typeface="Impact"/>
                <a:cs typeface="Impact"/>
              </a:rPr>
              <a:t>L</a:t>
            </a:r>
            <a:r>
              <a:rPr dirty="0" sz="4000" spc="-20" b="0">
                <a:solidFill>
                  <a:srgbClr val="990000"/>
                </a:solidFill>
                <a:latin typeface="Impact"/>
                <a:cs typeface="Impact"/>
              </a:rPr>
              <a:t>i</a:t>
            </a:r>
            <a:r>
              <a:rPr dirty="0" sz="4000" b="0">
                <a:solidFill>
                  <a:srgbClr val="990000"/>
                </a:solidFill>
                <a:latin typeface="Impact"/>
                <a:cs typeface="Impact"/>
              </a:rPr>
              <a:t>poprote</a:t>
            </a:r>
            <a:r>
              <a:rPr dirty="0" sz="4000" spc="-30" b="0">
                <a:solidFill>
                  <a:srgbClr val="990000"/>
                </a:solidFill>
                <a:latin typeface="Impact"/>
                <a:cs typeface="Impact"/>
              </a:rPr>
              <a:t>i</a:t>
            </a:r>
            <a:r>
              <a:rPr dirty="0" sz="4000" b="0">
                <a:solidFill>
                  <a:srgbClr val="990000"/>
                </a:solidFill>
                <a:latin typeface="Impact"/>
                <a:cs typeface="Impact"/>
              </a:rPr>
              <a:t>ns</a:t>
            </a:r>
            <a:endParaRPr sz="4000">
              <a:latin typeface="Impact"/>
              <a:cs typeface="Impac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7217" y="2242058"/>
            <a:ext cx="6005830" cy="498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240" b="1">
                <a:solidFill>
                  <a:srgbClr val="9B2C1F"/>
                </a:solidFill>
                <a:latin typeface="Times New Roman"/>
                <a:cs typeface="Times New Roman"/>
              </a:rPr>
              <a:t>T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ran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s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p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rt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f</a:t>
            </a:r>
            <a:r>
              <a:rPr dirty="0" sz="3200" spc="-7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spc="-240" b="1">
                <a:solidFill>
                  <a:srgbClr val="9B2C1F"/>
                </a:solidFill>
                <a:latin typeface="Times New Roman"/>
                <a:cs typeface="Times New Roman"/>
              </a:rPr>
              <a:t>T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riac</a:t>
            </a:r>
            <a:r>
              <a:rPr dirty="0" sz="3200" spc="0" b="1">
                <a:solidFill>
                  <a:srgbClr val="9B2C1F"/>
                </a:solidFill>
                <a:latin typeface="Times New Roman"/>
                <a:cs typeface="Times New Roman"/>
              </a:rPr>
              <a:t>y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l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g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l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y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ce</a:t>
            </a:r>
            <a:r>
              <a:rPr dirty="0" sz="3200" spc="-60" b="1">
                <a:solidFill>
                  <a:srgbClr val="9B2C1F"/>
                </a:solidFill>
                <a:latin typeface="Times New Roman"/>
                <a:cs typeface="Times New Roman"/>
              </a:rPr>
              <a:t>r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l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spc="-25" b="1">
                <a:solidFill>
                  <a:srgbClr val="9B2C1F"/>
                </a:solidFill>
                <a:latin typeface="Times New Roman"/>
                <a:cs typeface="Times New Roman"/>
              </a:rPr>
              <a:t>(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TG</a:t>
            </a:r>
            <a:r>
              <a:rPr dirty="0" sz="3200" spc="-25" b="1">
                <a:solidFill>
                  <a:srgbClr val="9B2C1F"/>
                </a:solidFill>
                <a:latin typeface="Times New Roman"/>
                <a:cs typeface="Times New Roman"/>
              </a:rPr>
              <a:t>)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: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44192" y="2731770"/>
            <a:ext cx="2285365" cy="8655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5715">
              <a:lnSpc>
                <a:spcPct val="100000"/>
              </a:lnSpc>
            </a:pPr>
            <a:r>
              <a:rPr dirty="0" sz="2800" spc="-10" b="1">
                <a:solidFill>
                  <a:srgbClr val="990000"/>
                </a:solidFill>
                <a:latin typeface="Times New Roman"/>
                <a:cs typeface="Times New Roman"/>
              </a:rPr>
              <a:t>C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h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ylo</a:t>
            </a:r>
            <a:r>
              <a:rPr dirty="0" sz="2800" spc="-30" b="1">
                <a:solidFill>
                  <a:srgbClr val="990000"/>
                </a:solidFill>
                <a:latin typeface="Times New Roman"/>
                <a:cs typeface="Times New Roman"/>
              </a:rPr>
              <a:t>m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i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c</a:t>
            </a:r>
            <a:r>
              <a:rPr dirty="0" sz="2800" spc="-45" b="1">
                <a:solidFill>
                  <a:srgbClr val="990000"/>
                </a:solidFill>
                <a:latin typeface="Times New Roman"/>
                <a:cs typeface="Times New Roman"/>
              </a:rPr>
              <a:t>r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o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n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s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: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1">
                <a:solidFill>
                  <a:srgbClr val="990000"/>
                </a:solidFill>
                <a:latin typeface="Times New Roman"/>
                <a:cs typeface="Times New Roman"/>
              </a:rPr>
              <a:t>V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L</a:t>
            </a:r>
            <a:r>
              <a:rPr dirty="0" sz="2800" spc="-10" b="1">
                <a:solidFill>
                  <a:srgbClr val="990000"/>
                </a:solidFill>
                <a:latin typeface="Times New Roman"/>
                <a:cs typeface="Times New Roman"/>
              </a:rPr>
              <a:t>D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L: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05985" y="2731770"/>
            <a:ext cx="4251960" cy="8655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5" b="1">
                <a:solidFill>
                  <a:srgbClr val="008000"/>
                </a:solidFill>
                <a:latin typeface="Times New Roman"/>
                <a:cs typeface="Times New Roman"/>
              </a:rPr>
              <a:t>TG</a:t>
            </a:r>
            <a:r>
              <a:rPr dirty="0" sz="2800" spc="-30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2800" spc="5" b="1">
                <a:solidFill>
                  <a:srgbClr val="008000"/>
                </a:solidFill>
                <a:latin typeface="Times New Roman"/>
                <a:cs typeface="Times New Roman"/>
              </a:rPr>
              <a:t>o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f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d</a:t>
            </a:r>
            <a:r>
              <a:rPr dirty="0" sz="2800" spc="5" b="1">
                <a:solidFill>
                  <a:srgbClr val="008000"/>
                </a:solidFill>
                <a:latin typeface="Times New Roman"/>
                <a:cs typeface="Times New Roman"/>
              </a:rPr>
              <a:t>i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et</a:t>
            </a:r>
            <a:r>
              <a:rPr dirty="0" sz="2800" spc="10" b="1">
                <a:solidFill>
                  <a:srgbClr val="008000"/>
                </a:solidFill>
                <a:latin typeface="Times New Roman"/>
                <a:cs typeface="Times New Roman"/>
              </a:rPr>
              <a:t>a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ry</a:t>
            </a:r>
            <a:r>
              <a:rPr dirty="0" sz="2800" spc="-70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2800" spc="5" b="1">
                <a:solidFill>
                  <a:srgbClr val="008000"/>
                </a:solidFill>
                <a:latin typeface="Times New Roman"/>
                <a:cs typeface="Times New Roman"/>
              </a:rPr>
              <a:t>o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r</a:t>
            </a:r>
            <a:r>
              <a:rPr dirty="0" sz="2800" spc="5" b="1">
                <a:solidFill>
                  <a:srgbClr val="008000"/>
                </a:solidFill>
                <a:latin typeface="Times New Roman"/>
                <a:cs typeface="Times New Roman"/>
              </a:rPr>
              <a:t>igi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n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spc="5" b="1">
                <a:solidFill>
                  <a:srgbClr val="008000"/>
                </a:solidFill>
                <a:latin typeface="Times New Roman"/>
                <a:cs typeface="Times New Roman"/>
              </a:rPr>
              <a:t>TG</a:t>
            </a:r>
            <a:r>
              <a:rPr dirty="0" sz="2800" spc="-30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2800" spc="5" b="1">
                <a:solidFill>
                  <a:srgbClr val="008000"/>
                </a:solidFill>
                <a:latin typeface="Times New Roman"/>
                <a:cs typeface="Times New Roman"/>
              </a:rPr>
              <a:t>o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f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end</a:t>
            </a:r>
            <a:r>
              <a:rPr dirty="0" sz="2800" spc="5" b="1">
                <a:solidFill>
                  <a:srgbClr val="008000"/>
                </a:solidFill>
                <a:latin typeface="Times New Roman"/>
                <a:cs typeface="Times New Roman"/>
              </a:rPr>
              <a:t>og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en</a:t>
            </a:r>
            <a:r>
              <a:rPr dirty="0" sz="2800" spc="5" b="1">
                <a:solidFill>
                  <a:srgbClr val="008000"/>
                </a:solidFill>
                <a:latin typeface="Times New Roman"/>
                <a:cs typeface="Times New Roman"/>
              </a:rPr>
              <a:t>o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us</a:t>
            </a:r>
            <a:r>
              <a:rPr dirty="0" sz="2800" spc="-70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2800" spc="5" b="1">
                <a:solidFill>
                  <a:srgbClr val="008000"/>
                </a:solidFill>
                <a:latin typeface="Times New Roman"/>
                <a:cs typeface="Times New Roman"/>
              </a:rPr>
              <a:t>sy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nthe</a:t>
            </a:r>
            <a:r>
              <a:rPr dirty="0" sz="2800" spc="5" b="1">
                <a:solidFill>
                  <a:srgbClr val="008000"/>
                </a:solidFill>
                <a:latin typeface="Times New Roman"/>
                <a:cs typeface="Times New Roman"/>
              </a:rPr>
              <a:t>si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7217" y="4010405"/>
            <a:ext cx="4535170" cy="498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245" b="1">
                <a:solidFill>
                  <a:srgbClr val="9B2C1F"/>
                </a:solidFill>
                <a:latin typeface="Times New Roman"/>
                <a:cs typeface="Times New Roman"/>
              </a:rPr>
              <a:t>T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r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a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nsp</a:t>
            </a:r>
            <a:r>
              <a:rPr dirty="0" sz="3200" spc="5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rt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f</a:t>
            </a:r>
            <a:r>
              <a:rPr dirty="0" sz="3200" spc="-1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spc="-10" b="1">
                <a:solidFill>
                  <a:srgbClr val="9B2C1F"/>
                </a:solidFill>
                <a:latin typeface="Times New Roman"/>
                <a:cs typeface="Times New Roman"/>
              </a:rPr>
              <a:t>Ch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leste</a:t>
            </a:r>
            <a:r>
              <a:rPr dirty="0" sz="3200" spc="-60" b="1">
                <a:solidFill>
                  <a:srgbClr val="9B2C1F"/>
                </a:solidFill>
                <a:latin typeface="Times New Roman"/>
                <a:cs typeface="Times New Roman"/>
              </a:rPr>
              <a:t>r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l</a:t>
            </a:r>
            <a:r>
              <a:rPr dirty="0" sz="3200" spc="1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: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61897" y="4500498"/>
            <a:ext cx="915669" cy="8655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L</a:t>
            </a:r>
            <a:r>
              <a:rPr dirty="0" sz="2800" spc="-10" b="1">
                <a:solidFill>
                  <a:srgbClr val="990000"/>
                </a:solidFill>
                <a:latin typeface="Times New Roman"/>
                <a:cs typeface="Times New Roman"/>
              </a:rPr>
              <a:t>D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L: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H</a:t>
            </a:r>
            <a:r>
              <a:rPr dirty="0" sz="2800" spc="-15" b="1">
                <a:solidFill>
                  <a:srgbClr val="990000"/>
                </a:solidFill>
                <a:latin typeface="Times New Roman"/>
                <a:cs typeface="Times New Roman"/>
              </a:rPr>
              <a:t>D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L: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05985" y="4500498"/>
            <a:ext cx="4328160" cy="8655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0" b="1">
                <a:solidFill>
                  <a:srgbClr val="008000"/>
                </a:solidFill>
                <a:latin typeface="Times New Roman"/>
                <a:cs typeface="Times New Roman"/>
              </a:rPr>
              <a:t>M</a:t>
            </a:r>
            <a:r>
              <a:rPr dirty="0" sz="2800" spc="5" b="1">
                <a:solidFill>
                  <a:srgbClr val="008000"/>
                </a:solidFill>
                <a:latin typeface="Times New Roman"/>
                <a:cs typeface="Times New Roman"/>
              </a:rPr>
              <a:t>ai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n</a:t>
            </a:r>
            <a:r>
              <a:rPr dirty="0" sz="2800" spc="5" b="1">
                <a:solidFill>
                  <a:srgbClr val="008000"/>
                </a:solidFill>
                <a:latin typeface="Times New Roman"/>
                <a:cs typeface="Times New Roman"/>
              </a:rPr>
              <a:t>l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y</a:t>
            </a:r>
            <a:r>
              <a:rPr dirty="0" sz="2800" spc="-70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f</a:t>
            </a:r>
            <a:r>
              <a:rPr dirty="0" sz="2800" spc="-45" b="1">
                <a:solidFill>
                  <a:srgbClr val="008000"/>
                </a:solidFill>
                <a:latin typeface="Times New Roman"/>
                <a:cs typeface="Times New Roman"/>
              </a:rPr>
              <a:t>r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ee</a:t>
            </a:r>
            <a:r>
              <a:rPr dirty="0" sz="2800" spc="-30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ch</a:t>
            </a:r>
            <a:r>
              <a:rPr dirty="0" sz="2800" spc="5" b="1">
                <a:solidFill>
                  <a:srgbClr val="008000"/>
                </a:solidFill>
                <a:latin typeface="Times New Roman"/>
                <a:cs typeface="Times New Roman"/>
              </a:rPr>
              <a:t>ol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e</a:t>
            </a:r>
            <a:r>
              <a:rPr dirty="0" sz="2800" spc="10" b="1">
                <a:solidFill>
                  <a:srgbClr val="008000"/>
                </a:solidFill>
                <a:latin typeface="Times New Roman"/>
                <a:cs typeface="Times New Roman"/>
              </a:rPr>
              <a:t>s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te</a:t>
            </a:r>
            <a:r>
              <a:rPr dirty="0" sz="2800" spc="-70" b="1">
                <a:solidFill>
                  <a:srgbClr val="008000"/>
                </a:solidFill>
                <a:latin typeface="Times New Roman"/>
                <a:cs typeface="Times New Roman"/>
              </a:rPr>
              <a:t>r</a:t>
            </a:r>
            <a:r>
              <a:rPr dirty="0" sz="2800" spc="5" b="1">
                <a:solidFill>
                  <a:srgbClr val="008000"/>
                </a:solidFill>
                <a:latin typeface="Times New Roman"/>
                <a:cs typeface="Times New Roman"/>
              </a:rPr>
              <a:t>o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l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spc="-10" b="1">
                <a:solidFill>
                  <a:srgbClr val="008000"/>
                </a:solidFill>
                <a:latin typeface="Times New Roman"/>
                <a:cs typeface="Times New Roman"/>
              </a:rPr>
              <a:t>M</a:t>
            </a:r>
            <a:r>
              <a:rPr dirty="0" sz="2800" spc="5" b="1">
                <a:solidFill>
                  <a:srgbClr val="008000"/>
                </a:solidFill>
                <a:latin typeface="Times New Roman"/>
                <a:cs typeface="Times New Roman"/>
              </a:rPr>
              <a:t>ai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nly</a:t>
            </a:r>
            <a:r>
              <a:rPr dirty="0" sz="2800" spc="-60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e</a:t>
            </a:r>
            <a:r>
              <a:rPr dirty="0" sz="2800" spc="5" b="1">
                <a:solidFill>
                  <a:srgbClr val="008000"/>
                </a:solidFill>
                <a:latin typeface="Times New Roman"/>
                <a:cs typeface="Times New Roman"/>
              </a:rPr>
              <a:t>s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ter</a:t>
            </a:r>
            <a:r>
              <a:rPr dirty="0" sz="2800" spc="5" b="1">
                <a:solidFill>
                  <a:srgbClr val="008000"/>
                </a:solidFill>
                <a:latin typeface="Times New Roman"/>
                <a:cs typeface="Times New Roman"/>
              </a:rPr>
              <a:t>i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f</a:t>
            </a:r>
            <a:r>
              <a:rPr dirty="0" sz="2800" spc="5" b="1">
                <a:solidFill>
                  <a:srgbClr val="008000"/>
                </a:solidFill>
                <a:latin typeface="Times New Roman"/>
                <a:cs typeface="Times New Roman"/>
              </a:rPr>
              <a:t>i</a:t>
            </a:r>
            <a:r>
              <a:rPr dirty="0" sz="2800" spc="5" b="1">
                <a:solidFill>
                  <a:srgbClr val="008000"/>
                </a:solidFill>
                <a:latin typeface="Times New Roman"/>
                <a:cs typeface="Times New Roman"/>
              </a:rPr>
              <a:t>ed</a:t>
            </a:r>
            <a:r>
              <a:rPr dirty="0" sz="2800" spc="-80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2800" spc="5" b="1">
                <a:solidFill>
                  <a:srgbClr val="008000"/>
                </a:solidFill>
                <a:latin typeface="Times New Roman"/>
                <a:cs typeface="Times New Roman"/>
              </a:rPr>
              <a:t>cho</a:t>
            </a:r>
            <a:r>
              <a:rPr dirty="0" sz="2800" spc="15" b="1">
                <a:solidFill>
                  <a:srgbClr val="008000"/>
                </a:solidFill>
                <a:latin typeface="Times New Roman"/>
                <a:cs typeface="Times New Roman"/>
              </a:rPr>
              <a:t>l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e</a:t>
            </a:r>
            <a:r>
              <a:rPr dirty="0" sz="2800" spc="5" b="1">
                <a:solidFill>
                  <a:srgbClr val="008000"/>
                </a:solidFill>
                <a:latin typeface="Times New Roman"/>
                <a:cs typeface="Times New Roman"/>
              </a:rPr>
              <a:t>s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te</a:t>
            </a:r>
            <a:r>
              <a:rPr dirty="0" sz="2800" spc="-75" b="1">
                <a:solidFill>
                  <a:srgbClr val="008000"/>
                </a:solidFill>
                <a:latin typeface="Times New Roman"/>
                <a:cs typeface="Times New Roman"/>
              </a:rPr>
              <a:t>r</a:t>
            </a:r>
            <a:r>
              <a:rPr dirty="0" sz="2800" spc="10" b="1">
                <a:solidFill>
                  <a:srgbClr val="008000"/>
                </a:solidFill>
                <a:latin typeface="Times New Roman"/>
                <a:cs typeface="Times New Roman"/>
              </a:rPr>
              <a:t>o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l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7400" y="533400"/>
            <a:ext cx="5486400" cy="990600"/>
          </a:xfrm>
          <a:prstGeom prst="rect"/>
          <a:solidFill>
            <a:srgbClr val="FFFF00"/>
          </a:solidFill>
          <a:ln w="28575">
            <a:solidFill>
              <a:srgbClr val="CC0000"/>
            </a:solidFill>
          </a:ln>
        </p:spPr>
        <p:txBody>
          <a:bodyPr wrap="square" lIns="0" tIns="171450" rIns="0" bIns="0" rtlCol="0" vert="horz">
            <a:spAutoFit/>
          </a:bodyPr>
          <a:lstStyle/>
          <a:p>
            <a:pPr marL="608965">
              <a:lnSpc>
                <a:spcPct val="100000"/>
              </a:lnSpc>
              <a:spcBef>
                <a:spcPts val="1350"/>
              </a:spcBef>
            </a:pPr>
            <a:r>
              <a:rPr dirty="0" sz="4000" spc="-145">
                <a:solidFill>
                  <a:srgbClr val="990000"/>
                </a:solidFill>
                <a:latin typeface="Impact"/>
                <a:cs typeface="Impact"/>
              </a:rPr>
              <a:t>T</a:t>
            </a:r>
            <a:r>
              <a:rPr dirty="0" sz="4000" spc="20">
                <a:solidFill>
                  <a:srgbClr val="990000"/>
                </a:solidFill>
                <a:latin typeface="Impact"/>
                <a:cs typeface="Impact"/>
              </a:rPr>
              <a:t>a</a:t>
            </a:r>
            <a:r>
              <a:rPr dirty="0" sz="4000" spc="20">
                <a:solidFill>
                  <a:srgbClr val="990000"/>
                </a:solidFill>
                <a:latin typeface="Impact"/>
                <a:cs typeface="Impact"/>
              </a:rPr>
              <a:t>k</a:t>
            </a:r>
            <a:r>
              <a:rPr dirty="0" sz="4000">
                <a:solidFill>
                  <a:srgbClr val="990000"/>
                </a:solidFill>
                <a:latin typeface="Impact"/>
                <a:cs typeface="Impact"/>
              </a:rPr>
              <a:t>e</a:t>
            </a:r>
            <a:r>
              <a:rPr dirty="0" sz="4000" spc="-75">
                <a:solidFill>
                  <a:srgbClr val="990000"/>
                </a:solidFill>
                <a:latin typeface="Impact"/>
                <a:cs typeface="Impact"/>
              </a:rPr>
              <a:t> </a:t>
            </a:r>
            <a:r>
              <a:rPr dirty="0" sz="4000" spc="25">
                <a:solidFill>
                  <a:srgbClr val="990000"/>
                </a:solidFill>
                <a:latin typeface="Impact"/>
                <a:cs typeface="Impact"/>
              </a:rPr>
              <a:t>H</a:t>
            </a:r>
            <a:r>
              <a:rPr dirty="0" sz="4000" spc="10">
                <a:solidFill>
                  <a:srgbClr val="990000"/>
                </a:solidFill>
                <a:latin typeface="Impact"/>
                <a:cs typeface="Impact"/>
              </a:rPr>
              <a:t>o</a:t>
            </a:r>
            <a:r>
              <a:rPr dirty="0" sz="4000" spc="25">
                <a:solidFill>
                  <a:srgbClr val="990000"/>
                </a:solidFill>
                <a:latin typeface="Impact"/>
                <a:cs typeface="Impact"/>
              </a:rPr>
              <a:t>m</a:t>
            </a:r>
            <a:r>
              <a:rPr dirty="0" sz="4000">
                <a:solidFill>
                  <a:srgbClr val="990000"/>
                </a:solidFill>
                <a:latin typeface="Impact"/>
                <a:cs typeface="Impact"/>
              </a:rPr>
              <a:t>e</a:t>
            </a:r>
            <a:r>
              <a:rPr dirty="0" sz="4000" spc="-75">
                <a:solidFill>
                  <a:srgbClr val="990000"/>
                </a:solidFill>
                <a:latin typeface="Impact"/>
                <a:cs typeface="Impact"/>
              </a:rPr>
              <a:t> </a:t>
            </a:r>
            <a:r>
              <a:rPr dirty="0" sz="4000" spc="25">
                <a:solidFill>
                  <a:srgbClr val="990000"/>
                </a:solidFill>
                <a:latin typeface="Impact"/>
                <a:cs typeface="Impact"/>
              </a:rPr>
              <a:t>M</a:t>
            </a:r>
            <a:r>
              <a:rPr dirty="0" sz="4000" spc="10">
                <a:solidFill>
                  <a:srgbClr val="990000"/>
                </a:solidFill>
                <a:latin typeface="Impact"/>
                <a:cs typeface="Impact"/>
              </a:rPr>
              <a:t>e</a:t>
            </a:r>
            <a:r>
              <a:rPr dirty="0" sz="4000">
                <a:solidFill>
                  <a:srgbClr val="990000"/>
                </a:solidFill>
                <a:latin typeface="Impact"/>
                <a:cs typeface="Impact"/>
              </a:rPr>
              <a:t>s</a:t>
            </a:r>
            <a:r>
              <a:rPr dirty="0" sz="4000" spc="10">
                <a:solidFill>
                  <a:srgbClr val="990000"/>
                </a:solidFill>
                <a:latin typeface="Impact"/>
                <a:cs typeface="Impact"/>
              </a:rPr>
              <a:t>s</a:t>
            </a:r>
            <a:r>
              <a:rPr dirty="0" sz="4000">
                <a:solidFill>
                  <a:srgbClr val="990000"/>
                </a:solidFill>
                <a:latin typeface="Impact"/>
                <a:cs typeface="Impact"/>
              </a:rPr>
              <a:t>a</a:t>
            </a:r>
            <a:r>
              <a:rPr dirty="0" sz="4000" spc="-25">
                <a:solidFill>
                  <a:srgbClr val="990000"/>
                </a:solidFill>
                <a:latin typeface="Impact"/>
                <a:cs typeface="Impact"/>
              </a:rPr>
              <a:t>g</a:t>
            </a:r>
            <a:r>
              <a:rPr dirty="0" sz="4000">
                <a:solidFill>
                  <a:srgbClr val="990000"/>
                </a:solidFill>
                <a:latin typeface="Impact"/>
                <a:cs typeface="Impact"/>
              </a:rPr>
              <a:t>e</a:t>
            </a:r>
            <a:endParaRPr sz="4000">
              <a:latin typeface="Impact"/>
              <a:cs typeface="Impac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1862201"/>
            <a:ext cx="8805545" cy="4401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>
                <a:solidFill>
                  <a:srgbClr val="990000"/>
                </a:solidFill>
                <a:latin typeface="Wingdings"/>
                <a:cs typeface="Wingdings"/>
              </a:rPr>
              <a:t></a:t>
            </a:r>
            <a:r>
              <a:rPr dirty="0" sz="3200" spc="-10" b="1">
                <a:solidFill>
                  <a:srgbClr val="9B2C1F"/>
                </a:solidFill>
                <a:latin typeface="Times New Roman"/>
                <a:cs typeface="Times New Roman"/>
              </a:rPr>
              <a:t>L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i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pids</a:t>
            </a:r>
            <a:r>
              <a:rPr dirty="0" sz="3200" spc="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a</a:t>
            </a:r>
            <a:r>
              <a:rPr dirty="0" sz="3200" spc="-50" b="1">
                <a:solidFill>
                  <a:srgbClr val="9B2C1F"/>
                </a:solidFill>
                <a:latin typeface="Times New Roman"/>
                <a:cs typeface="Times New Roman"/>
              </a:rPr>
              <a:t>r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e</a:t>
            </a:r>
            <a:r>
              <a:rPr dirty="0" sz="3200" spc="1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hete</a:t>
            </a:r>
            <a:r>
              <a:rPr dirty="0" sz="3200" spc="-60" b="1">
                <a:solidFill>
                  <a:srgbClr val="9B2C1F"/>
                </a:solidFill>
                <a:latin typeface="Times New Roman"/>
                <a:cs typeface="Times New Roman"/>
              </a:rPr>
              <a:t>r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og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ene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us</a:t>
            </a:r>
            <a:r>
              <a:rPr dirty="0" sz="3200" spc="2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g</a:t>
            </a:r>
            <a:r>
              <a:rPr dirty="0" sz="3200" spc="-55" b="1">
                <a:solidFill>
                  <a:srgbClr val="9B2C1F"/>
                </a:solidFill>
                <a:latin typeface="Times New Roman"/>
                <a:cs typeface="Times New Roman"/>
              </a:rPr>
              <a:t>r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up</a:t>
            </a:r>
            <a:r>
              <a:rPr dirty="0" sz="3200" spc="-2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f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c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3200" spc="-55" b="1">
                <a:solidFill>
                  <a:srgbClr val="9B2C1F"/>
                </a:solidFill>
                <a:latin typeface="Times New Roman"/>
                <a:cs typeface="Times New Roman"/>
              </a:rPr>
              <a:t>m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p</a:t>
            </a:r>
            <a:r>
              <a:rPr dirty="0" sz="3200" spc="0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un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d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3200">
                <a:solidFill>
                  <a:srgbClr val="990000"/>
                </a:solidFill>
                <a:latin typeface="Wingdings"/>
                <a:cs typeface="Wingdings"/>
              </a:rPr>
              <a:t></a:t>
            </a:r>
            <a:r>
              <a:rPr dirty="0" sz="3200" spc="-10" b="1">
                <a:solidFill>
                  <a:srgbClr val="9B2C1F"/>
                </a:solidFill>
                <a:latin typeface="Times New Roman"/>
                <a:cs typeface="Times New Roman"/>
              </a:rPr>
              <a:t>L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i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pids</a:t>
            </a:r>
            <a:r>
              <a:rPr dirty="0" sz="3200" spc="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a</a:t>
            </a:r>
            <a:r>
              <a:rPr dirty="0" sz="3200" spc="-50" b="1">
                <a:solidFill>
                  <a:srgbClr val="9B2C1F"/>
                </a:solidFill>
                <a:latin typeface="Times New Roman"/>
                <a:cs typeface="Times New Roman"/>
              </a:rPr>
              <a:t>r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e</a:t>
            </a:r>
            <a:r>
              <a:rPr dirty="0" sz="3200" spc="1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spc="-55" b="1">
                <a:solidFill>
                  <a:srgbClr val="9B2C1F"/>
                </a:solidFill>
                <a:latin typeface="Times New Roman"/>
                <a:cs typeface="Times New Roman"/>
              </a:rPr>
              <a:t>r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el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a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tively</a:t>
            </a:r>
            <a:r>
              <a:rPr dirty="0" sz="3200" spc="1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spc="25" b="1">
                <a:solidFill>
                  <a:srgbClr val="9B2C1F"/>
                </a:solidFill>
                <a:latin typeface="Times New Roman"/>
                <a:cs typeface="Times New Roman"/>
              </a:rPr>
              <a:t>w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a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te</a:t>
            </a:r>
            <a:r>
              <a:rPr dirty="0" sz="3200" spc="-110" b="1">
                <a:solidFill>
                  <a:srgbClr val="9B2C1F"/>
                </a:solidFill>
                <a:latin typeface="Times New Roman"/>
                <a:cs typeface="Times New Roman"/>
              </a:rPr>
              <a:t>r</a:t>
            </a:r>
            <a:r>
              <a:rPr dirty="0" sz="3200" spc="-15" b="1">
                <a:solidFill>
                  <a:srgbClr val="9B2C1F"/>
                </a:solidFill>
                <a:latin typeface="Times New Roman"/>
                <a:cs typeface="Times New Roman"/>
              </a:rPr>
              <a:t>-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in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so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luble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3200" spc="0">
                <a:solidFill>
                  <a:srgbClr val="990000"/>
                </a:solidFill>
                <a:latin typeface="Wingdings"/>
                <a:cs typeface="Wingdings"/>
              </a:rPr>
              <a:t>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Si</a:t>
            </a:r>
            <a:r>
              <a:rPr dirty="0" sz="3200" spc="-50" b="1">
                <a:solidFill>
                  <a:srgbClr val="9B2C1F"/>
                </a:solidFill>
                <a:latin typeface="Times New Roman"/>
                <a:cs typeface="Times New Roman"/>
              </a:rPr>
              <a:t>m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ple</a:t>
            </a:r>
            <a:r>
              <a:rPr dirty="0" sz="3200" spc="5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lipid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s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:</a:t>
            </a:r>
            <a:endParaRPr sz="32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dirty="0" sz="3200" spc="-5" b="1">
                <a:solidFill>
                  <a:srgbClr val="001F5F"/>
                </a:solidFill>
                <a:latin typeface="Times New Roman"/>
                <a:cs typeface="Times New Roman"/>
              </a:rPr>
              <a:t>Fat</a:t>
            </a:r>
            <a:r>
              <a:rPr dirty="0" sz="3200" spc="-15" b="1">
                <a:solidFill>
                  <a:srgbClr val="001F5F"/>
                </a:solidFill>
                <a:latin typeface="Times New Roman"/>
                <a:cs typeface="Times New Roman"/>
              </a:rPr>
              <a:t>t</a:t>
            </a:r>
            <a:r>
              <a:rPr dirty="0" sz="3200" spc="-5" b="1">
                <a:solidFill>
                  <a:srgbClr val="001F5F"/>
                </a:solidFill>
                <a:latin typeface="Times New Roman"/>
                <a:cs typeface="Times New Roman"/>
              </a:rPr>
              <a:t>y</a:t>
            </a:r>
            <a:r>
              <a:rPr dirty="0" sz="3200" spc="-175" b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001F5F"/>
                </a:solidFill>
                <a:latin typeface="Times New Roman"/>
                <a:cs typeface="Times New Roman"/>
              </a:rPr>
              <a:t>Acid,</a:t>
            </a:r>
            <a:r>
              <a:rPr dirty="0" sz="3200" spc="-40" b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001F5F"/>
                </a:solidFill>
                <a:latin typeface="Times New Roman"/>
                <a:cs typeface="Times New Roman"/>
              </a:rPr>
              <a:t>TG,</a:t>
            </a:r>
            <a:r>
              <a:rPr dirty="0" sz="3200" b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3200" spc="-15" b="1">
                <a:solidFill>
                  <a:srgbClr val="001F5F"/>
                </a:solidFill>
                <a:latin typeface="Times New Roman"/>
                <a:cs typeface="Times New Roman"/>
              </a:rPr>
              <a:t>K</a:t>
            </a:r>
            <a:r>
              <a:rPr dirty="0" sz="3200" spc="-5" b="1">
                <a:solidFill>
                  <a:srgbClr val="001F5F"/>
                </a:solidFill>
                <a:latin typeface="Times New Roman"/>
                <a:cs typeface="Times New Roman"/>
              </a:rPr>
              <a:t>e</a:t>
            </a:r>
            <a:r>
              <a:rPr dirty="0" sz="3200" spc="-15" b="1">
                <a:solidFill>
                  <a:srgbClr val="001F5F"/>
                </a:solidFill>
                <a:latin typeface="Times New Roman"/>
                <a:cs typeface="Times New Roman"/>
              </a:rPr>
              <a:t>t</a:t>
            </a:r>
            <a:r>
              <a:rPr dirty="0" sz="3200" b="1">
                <a:solidFill>
                  <a:srgbClr val="001F5F"/>
                </a:solidFill>
                <a:latin typeface="Times New Roman"/>
                <a:cs typeface="Times New Roman"/>
              </a:rPr>
              <a:t>o</a:t>
            </a:r>
            <a:r>
              <a:rPr dirty="0" sz="3200" spc="-5" b="1">
                <a:solidFill>
                  <a:srgbClr val="001F5F"/>
                </a:solidFill>
                <a:latin typeface="Times New Roman"/>
                <a:cs typeface="Times New Roman"/>
              </a:rPr>
              <a:t>ne</a:t>
            </a:r>
            <a:r>
              <a:rPr dirty="0" sz="3200" spc="35" b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001F5F"/>
                </a:solidFill>
                <a:latin typeface="Times New Roman"/>
                <a:cs typeface="Times New Roman"/>
              </a:rPr>
              <a:t>b</a:t>
            </a:r>
            <a:r>
              <a:rPr dirty="0" sz="3200" b="1">
                <a:solidFill>
                  <a:srgbClr val="001F5F"/>
                </a:solidFill>
                <a:latin typeface="Times New Roman"/>
                <a:cs typeface="Times New Roman"/>
              </a:rPr>
              <a:t>o</a:t>
            </a:r>
            <a:r>
              <a:rPr dirty="0" sz="3200" spc="-5" b="1">
                <a:solidFill>
                  <a:srgbClr val="001F5F"/>
                </a:solidFill>
                <a:latin typeface="Times New Roman"/>
                <a:cs typeface="Times New Roman"/>
              </a:rPr>
              <a:t>dies,</a:t>
            </a:r>
            <a:r>
              <a:rPr dirty="0" sz="3200" spc="10" b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001F5F"/>
                </a:solidFill>
                <a:latin typeface="Times New Roman"/>
                <a:cs typeface="Times New Roman"/>
              </a:rPr>
              <a:t>Ch</a:t>
            </a:r>
            <a:r>
              <a:rPr dirty="0" sz="3200" b="1">
                <a:solidFill>
                  <a:srgbClr val="001F5F"/>
                </a:solidFill>
                <a:latin typeface="Times New Roman"/>
                <a:cs typeface="Times New Roman"/>
              </a:rPr>
              <a:t>o</a:t>
            </a:r>
            <a:r>
              <a:rPr dirty="0" sz="3200" spc="-5" b="1">
                <a:solidFill>
                  <a:srgbClr val="001F5F"/>
                </a:solidFill>
                <a:latin typeface="Times New Roman"/>
                <a:cs typeface="Times New Roman"/>
              </a:rPr>
              <a:t>leste</a:t>
            </a:r>
            <a:r>
              <a:rPr dirty="0" sz="3200" spc="-65" b="1">
                <a:solidFill>
                  <a:srgbClr val="001F5F"/>
                </a:solidFill>
                <a:latin typeface="Times New Roman"/>
                <a:cs typeface="Times New Roman"/>
              </a:rPr>
              <a:t>r</a:t>
            </a:r>
            <a:r>
              <a:rPr dirty="0" sz="3200" b="1">
                <a:solidFill>
                  <a:srgbClr val="001F5F"/>
                </a:solidFill>
                <a:latin typeface="Times New Roman"/>
                <a:cs typeface="Times New Roman"/>
              </a:rPr>
              <a:t>o</a:t>
            </a:r>
            <a:r>
              <a:rPr dirty="0" sz="3200" spc="-5" b="1">
                <a:solidFill>
                  <a:srgbClr val="001F5F"/>
                </a:solidFill>
                <a:latin typeface="Times New Roman"/>
                <a:cs typeface="Times New Roman"/>
              </a:rPr>
              <a:t>l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3200">
                <a:solidFill>
                  <a:srgbClr val="990000"/>
                </a:solidFill>
                <a:latin typeface="Wingdings"/>
                <a:cs typeface="Wingdings"/>
              </a:rPr>
              <a:t></a:t>
            </a:r>
            <a:r>
              <a:rPr dirty="0" sz="3200" spc="-10" b="1">
                <a:solidFill>
                  <a:srgbClr val="9B2C1F"/>
                </a:solidFill>
                <a:latin typeface="Times New Roman"/>
                <a:cs typeface="Times New Roman"/>
              </a:rPr>
              <a:t>C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3200" spc="-55" b="1">
                <a:solidFill>
                  <a:srgbClr val="9B2C1F"/>
                </a:solidFill>
                <a:latin typeface="Times New Roman"/>
                <a:cs typeface="Times New Roman"/>
              </a:rPr>
              <a:t>m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plex</a:t>
            </a:r>
            <a:r>
              <a:rPr dirty="0" sz="3200" spc="4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lipid</a:t>
            </a:r>
            <a:r>
              <a:rPr dirty="0" sz="3200" spc="0" b="1">
                <a:solidFill>
                  <a:srgbClr val="9B2C1F"/>
                </a:solidFill>
                <a:latin typeface="Times New Roman"/>
                <a:cs typeface="Times New Roman"/>
              </a:rPr>
              <a:t>s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:</a:t>
            </a:r>
            <a:endParaRPr sz="32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dirty="0" sz="3200" spc="-5" b="1">
                <a:solidFill>
                  <a:srgbClr val="001F5F"/>
                </a:solidFill>
                <a:latin typeface="Times New Roman"/>
                <a:cs typeface="Times New Roman"/>
              </a:rPr>
              <a:t>e.g.,</a:t>
            </a:r>
            <a:r>
              <a:rPr dirty="0" sz="3200" spc="-5" b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001F5F"/>
                </a:solidFill>
                <a:latin typeface="Times New Roman"/>
                <a:cs typeface="Times New Roman"/>
              </a:rPr>
              <a:t>Ph</a:t>
            </a:r>
            <a:r>
              <a:rPr dirty="0" sz="3200" b="1">
                <a:solidFill>
                  <a:srgbClr val="001F5F"/>
                </a:solidFill>
                <a:latin typeface="Times New Roman"/>
                <a:cs typeface="Times New Roman"/>
              </a:rPr>
              <a:t>o</a:t>
            </a:r>
            <a:r>
              <a:rPr dirty="0" sz="3200" spc="-5" b="1">
                <a:solidFill>
                  <a:srgbClr val="001F5F"/>
                </a:solidFill>
                <a:latin typeface="Times New Roman"/>
                <a:cs typeface="Times New Roman"/>
              </a:rPr>
              <a:t>s</a:t>
            </a:r>
            <a:r>
              <a:rPr dirty="0" sz="3200" b="1">
                <a:solidFill>
                  <a:srgbClr val="001F5F"/>
                </a:solidFill>
                <a:latin typeface="Times New Roman"/>
                <a:cs typeface="Times New Roman"/>
              </a:rPr>
              <a:t>p</a:t>
            </a:r>
            <a:r>
              <a:rPr dirty="0" sz="3200" spc="-5" b="1">
                <a:solidFill>
                  <a:srgbClr val="001F5F"/>
                </a:solidFill>
                <a:latin typeface="Times New Roman"/>
                <a:cs typeface="Times New Roman"/>
              </a:rPr>
              <a:t>h</a:t>
            </a:r>
            <a:r>
              <a:rPr dirty="0" sz="3200" spc="0" b="1">
                <a:solidFill>
                  <a:srgbClr val="001F5F"/>
                </a:solidFill>
                <a:latin typeface="Times New Roman"/>
                <a:cs typeface="Times New Roman"/>
              </a:rPr>
              <a:t>o</a:t>
            </a:r>
            <a:r>
              <a:rPr dirty="0" sz="3200" spc="-5" b="1">
                <a:solidFill>
                  <a:srgbClr val="001F5F"/>
                </a:solidFill>
                <a:latin typeface="Times New Roman"/>
                <a:cs typeface="Times New Roman"/>
              </a:rPr>
              <a:t>lipid</a:t>
            </a:r>
            <a:r>
              <a:rPr dirty="0" sz="3200" spc="0" b="1">
                <a:solidFill>
                  <a:srgbClr val="001F5F"/>
                </a:solidFill>
                <a:latin typeface="Times New Roman"/>
                <a:cs typeface="Times New Roman"/>
              </a:rPr>
              <a:t>s</a:t>
            </a:r>
            <a:r>
              <a:rPr dirty="0" sz="3200" spc="-5" b="1">
                <a:solidFill>
                  <a:srgbClr val="001F5F"/>
                </a:solidFill>
                <a:latin typeface="Times New Roman"/>
                <a:cs typeface="Times New Roman"/>
              </a:rPr>
              <a:t>,</a:t>
            </a:r>
            <a:r>
              <a:rPr dirty="0" sz="3200" spc="5" b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3200" spc="-10" b="1">
                <a:solidFill>
                  <a:srgbClr val="001F5F"/>
                </a:solidFill>
                <a:latin typeface="Times New Roman"/>
                <a:cs typeface="Times New Roman"/>
              </a:rPr>
              <a:t>L</a:t>
            </a:r>
            <a:r>
              <a:rPr dirty="0" sz="3200" b="1">
                <a:solidFill>
                  <a:srgbClr val="001F5F"/>
                </a:solidFill>
                <a:latin typeface="Times New Roman"/>
                <a:cs typeface="Times New Roman"/>
              </a:rPr>
              <a:t>i</a:t>
            </a:r>
            <a:r>
              <a:rPr dirty="0" sz="3200" spc="-5" b="1">
                <a:solidFill>
                  <a:srgbClr val="001F5F"/>
                </a:solidFill>
                <a:latin typeface="Times New Roman"/>
                <a:cs typeface="Times New Roman"/>
              </a:rPr>
              <a:t>p</a:t>
            </a:r>
            <a:r>
              <a:rPr dirty="0" sz="3200" spc="0" b="1">
                <a:solidFill>
                  <a:srgbClr val="001F5F"/>
                </a:solidFill>
                <a:latin typeface="Times New Roman"/>
                <a:cs typeface="Times New Roman"/>
              </a:rPr>
              <a:t>o</a:t>
            </a:r>
            <a:r>
              <a:rPr dirty="0" sz="3200" spc="-5" b="1">
                <a:solidFill>
                  <a:srgbClr val="001F5F"/>
                </a:solidFill>
                <a:latin typeface="Times New Roman"/>
                <a:cs typeface="Times New Roman"/>
              </a:rPr>
              <a:t>p</a:t>
            </a:r>
            <a:r>
              <a:rPr dirty="0" sz="3200" spc="-50" b="1">
                <a:solidFill>
                  <a:srgbClr val="001F5F"/>
                </a:solidFill>
                <a:latin typeface="Times New Roman"/>
                <a:cs typeface="Times New Roman"/>
              </a:rPr>
              <a:t>r</a:t>
            </a:r>
            <a:r>
              <a:rPr dirty="0" sz="3200" b="1">
                <a:solidFill>
                  <a:srgbClr val="001F5F"/>
                </a:solidFill>
                <a:latin typeface="Times New Roman"/>
                <a:cs typeface="Times New Roman"/>
              </a:rPr>
              <a:t>o</a:t>
            </a:r>
            <a:r>
              <a:rPr dirty="0" sz="3200" spc="-5" b="1">
                <a:solidFill>
                  <a:srgbClr val="001F5F"/>
                </a:solidFill>
                <a:latin typeface="Times New Roman"/>
                <a:cs typeface="Times New Roman"/>
              </a:rPr>
              <a:t>teins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3200" spc="0">
                <a:solidFill>
                  <a:srgbClr val="990000"/>
                </a:solidFill>
                <a:latin typeface="Wingdings"/>
                <a:cs typeface="Wingdings"/>
              </a:rPr>
              <a:t>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Li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p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ids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h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av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e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i</a:t>
            </a:r>
            <a:r>
              <a:rPr dirty="0" sz="3200" spc="-60" b="1">
                <a:solidFill>
                  <a:srgbClr val="9B2C1F"/>
                </a:solidFill>
                <a:latin typeface="Times New Roman"/>
                <a:cs typeface="Times New Roman"/>
              </a:rPr>
              <a:t>m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p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r</a:t>
            </a:r>
            <a:r>
              <a:rPr dirty="0" sz="3200" spc="-15" b="1">
                <a:solidFill>
                  <a:srgbClr val="9B2C1F"/>
                </a:solidFill>
                <a:latin typeface="Times New Roman"/>
                <a:cs typeface="Times New Roman"/>
              </a:rPr>
              <a:t>t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a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nt</a:t>
            </a:r>
            <a:r>
              <a:rPr dirty="0" sz="3200" spc="5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ph</a:t>
            </a:r>
            <a:r>
              <a:rPr dirty="0" sz="3200" spc="0" b="1">
                <a:solidFill>
                  <a:srgbClr val="9B2C1F"/>
                </a:solidFill>
                <a:latin typeface="Times New Roman"/>
                <a:cs typeface="Times New Roman"/>
              </a:rPr>
              <a:t>y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si</a:t>
            </a:r>
            <a:r>
              <a:rPr dirty="0" sz="3200" spc="0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l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og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ical</a:t>
            </a:r>
            <a:r>
              <a:rPr dirty="0" sz="3200" spc="-2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func</a:t>
            </a:r>
            <a:r>
              <a:rPr dirty="0" sz="3200" spc="-20" b="1">
                <a:solidFill>
                  <a:srgbClr val="9B2C1F"/>
                </a:solidFill>
                <a:latin typeface="Times New Roman"/>
                <a:cs typeface="Times New Roman"/>
              </a:rPr>
              <a:t>t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i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ns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3200" spc="0">
                <a:solidFill>
                  <a:srgbClr val="990000"/>
                </a:solidFill>
                <a:latin typeface="Wingdings"/>
                <a:cs typeface="Wingdings"/>
              </a:rPr>
              <a:t>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Li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p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id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dis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rders</a:t>
            </a:r>
            <a:r>
              <a:rPr dirty="0" sz="3200" spc="1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a</a:t>
            </a:r>
            <a:r>
              <a:rPr dirty="0" sz="3200" spc="-60" b="1">
                <a:solidFill>
                  <a:srgbClr val="9B2C1F"/>
                </a:solidFill>
                <a:latin typeface="Times New Roman"/>
                <a:cs typeface="Times New Roman"/>
              </a:rPr>
              <a:t>r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e</a:t>
            </a:r>
            <a:r>
              <a:rPr dirty="0" sz="3200" spc="1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the</a:t>
            </a:r>
            <a:r>
              <a:rPr dirty="0" sz="3200" spc="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b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a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sis</a:t>
            </a:r>
            <a:r>
              <a:rPr dirty="0" sz="3200" spc="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spc="-20" b="1">
                <a:solidFill>
                  <a:srgbClr val="9B2C1F"/>
                </a:solidFill>
                <a:latin typeface="Times New Roman"/>
                <a:cs typeface="Times New Roman"/>
              </a:rPr>
              <a:t>f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r</a:t>
            </a:r>
            <a:r>
              <a:rPr dirty="0" sz="3200" spc="-5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co</a:t>
            </a:r>
            <a:r>
              <a:rPr dirty="0" sz="3200" spc="-50" b="1">
                <a:solidFill>
                  <a:srgbClr val="9B2C1F"/>
                </a:solidFill>
                <a:latin typeface="Times New Roman"/>
                <a:cs typeface="Times New Roman"/>
              </a:rPr>
              <a:t>mm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n</a:t>
            </a:r>
            <a:r>
              <a:rPr dirty="0" sz="3200" spc="8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hu</a:t>
            </a:r>
            <a:r>
              <a:rPr dirty="0" sz="3200" spc="-45" b="1">
                <a:solidFill>
                  <a:srgbClr val="9B2C1F"/>
                </a:solidFill>
                <a:latin typeface="Times New Roman"/>
                <a:cs typeface="Times New Roman"/>
              </a:rPr>
              <a:t>m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a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n</a:t>
            </a:r>
            <a:endParaRPr sz="3200">
              <a:latin typeface="Times New Roman"/>
              <a:cs typeface="Times New Roman"/>
            </a:endParaRPr>
          </a:p>
          <a:p>
            <a:pPr algn="ctr" marR="579120">
              <a:lnSpc>
                <a:spcPct val="100000"/>
              </a:lnSpc>
            </a:pP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di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s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e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a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se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s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,</a:t>
            </a:r>
            <a:r>
              <a:rPr dirty="0" sz="3200" spc="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n</a:t>
            </a:r>
            <a:r>
              <a:rPr dirty="0" sz="3200" spc="0" b="1">
                <a:solidFill>
                  <a:srgbClr val="9B2C1F"/>
                </a:solidFill>
                <a:latin typeface="Times New Roman"/>
                <a:cs typeface="Times New Roman"/>
              </a:rPr>
              <a:t>a</a:t>
            </a:r>
            <a:r>
              <a:rPr dirty="0" sz="3200" spc="-55" b="1">
                <a:solidFill>
                  <a:srgbClr val="9B2C1F"/>
                </a:solidFill>
                <a:latin typeface="Times New Roman"/>
                <a:cs typeface="Times New Roman"/>
              </a:rPr>
              <a:t>m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ely</a:t>
            </a:r>
            <a:r>
              <a:rPr dirty="0" sz="3200" spc="6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001F5F"/>
                </a:solidFill>
                <a:latin typeface="Times New Roman"/>
                <a:cs typeface="Times New Roman"/>
              </a:rPr>
              <a:t>o</a:t>
            </a:r>
            <a:r>
              <a:rPr dirty="0" sz="3200" spc="-5" b="1">
                <a:solidFill>
                  <a:srgbClr val="001F5F"/>
                </a:solidFill>
                <a:latin typeface="Times New Roman"/>
                <a:cs typeface="Times New Roman"/>
              </a:rPr>
              <a:t>besity</a:t>
            </a:r>
            <a:r>
              <a:rPr dirty="0" sz="3200" spc="30" b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a</a:t>
            </a:r>
            <a:r>
              <a:rPr dirty="0" sz="3200" spc="-5" b="1">
                <a:solidFill>
                  <a:srgbClr val="9B2C1F"/>
                </a:solidFill>
                <a:latin typeface="Times New Roman"/>
                <a:cs typeface="Times New Roman"/>
              </a:rPr>
              <a:t>nd</a:t>
            </a:r>
            <a:r>
              <a:rPr dirty="0" sz="3200" spc="-2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dirty="0" sz="3200" spc="-5" b="1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dirty="0" sz="3200" spc="-60" b="1">
                <a:solidFill>
                  <a:srgbClr val="001F5F"/>
                </a:solidFill>
                <a:latin typeface="Times New Roman"/>
                <a:cs typeface="Times New Roman"/>
              </a:rPr>
              <a:t>r</a:t>
            </a:r>
            <a:r>
              <a:rPr dirty="0" sz="3200" b="1">
                <a:solidFill>
                  <a:srgbClr val="001F5F"/>
                </a:solidFill>
                <a:latin typeface="Times New Roman"/>
                <a:cs typeface="Times New Roman"/>
              </a:rPr>
              <a:t>o</a:t>
            </a:r>
            <a:r>
              <a:rPr dirty="0" sz="3200" spc="-5" b="1">
                <a:solidFill>
                  <a:srgbClr val="001F5F"/>
                </a:solidFill>
                <a:latin typeface="Times New Roman"/>
                <a:cs typeface="Times New Roman"/>
              </a:rPr>
              <a:t>scle</a:t>
            </a:r>
            <a:r>
              <a:rPr dirty="0" sz="3200" spc="-50" b="1">
                <a:solidFill>
                  <a:srgbClr val="001F5F"/>
                </a:solidFill>
                <a:latin typeface="Times New Roman"/>
                <a:cs typeface="Times New Roman"/>
              </a:rPr>
              <a:t>r</a:t>
            </a:r>
            <a:r>
              <a:rPr dirty="0" sz="3200" b="1">
                <a:solidFill>
                  <a:srgbClr val="001F5F"/>
                </a:solidFill>
                <a:latin typeface="Times New Roman"/>
                <a:cs typeface="Times New Roman"/>
              </a:rPr>
              <a:t>o</a:t>
            </a:r>
            <a:r>
              <a:rPr dirty="0" sz="3200" spc="-5" b="1">
                <a:solidFill>
                  <a:srgbClr val="001F5F"/>
                </a:solidFill>
                <a:latin typeface="Times New Roman"/>
                <a:cs typeface="Times New Roman"/>
              </a:rPr>
              <a:t>sis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274700"/>
            <a:ext cx="7772400" cy="1143000"/>
          </a:xfrm>
          <a:prstGeom prst="rect"/>
          <a:solidFill>
            <a:srgbClr val="FFFF00"/>
          </a:solidFill>
          <a:ln w="9525">
            <a:solidFill>
              <a:srgbClr val="990000"/>
            </a:solidFill>
          </a:ln>
        </p:spPr>
        <p:txBody>
          <a:bodyPr wrap="square" lIns="0" tIns="432434" rIns="0" bIns="0" rtlCol="0" vert="horz">
            <a:spAutoFit/>
          </a:bodyPr>
          <a:lstStyle/>
          <a:p>
            <a:pPr marL="86360">
              <a:lnSpc>
                <a:spcPct val="100000"/>
              </a:lnSpc>
              <a:spcBef>
                <a:spcPts val="3404"/>
              </a:spcBef>
            </a:pPr>
            <a:r>
              <a:rPr dirty="0" sz="4000" b="0">
                <a:solidFill>
                  <a:srgbClr val="990000"/>
                </a:solidFill>
                <a:latin typeface="Impact"/>
                <a:cs typeface="Impact"/>
              </a:rPr>
              <a:t>Ob</a:t>
            </a:r>
            <a:r>
              <a:rPr dirty="0" sz="4000" spc="-20" b="0">
                <a:solidFill>
                  <a:srgbClr val="990000"/>
                </a:solidFill>
                <a:latin typeface="Impact"/>
                <a:cs typeface="Impact"/>
              </a:rPr>
              <a:t>j</a:t>
            </a:r>
            <a:r>
              <a:rPr dirty="0" sz="4000" spc="-5" b="0">
                <a:solidFill>
                  <a:srgbClr val="990000"/>
                </a:solidFill>
                <a:latin typeface="Impact"/>
                <a:cs typeface="Impact"/>
              </a:rPr>
              <a:t>ect</a:t>
            </a:r>
            <a:r>
              <a:rPr dirty="0" sz="4000" spc="-20" b="0">
                <a:solidFill>
                  <a:srgbClr val="990000"/>
                </a:solidFill>
                <a:latin typeface="Impact"/>
                <a:cs typeface="Impact"/>
              </a:rPr>
              <a:t>i</a:t>
            </a:r>
            <a:r>
              <a:rPr dirty="0" sz="4000" b="0">
                <a:solidFill>
                  <a:srgbClr val="990000"/>
                </a:solidFill>
                <a:latin typeface="Impact"/>
                <a:cs typeface="Impact"/>
              </a:rPr>
              <a:t>ves</a:t>
            </a:r>
            <a:endParaRPr sz="4000">
              <a:latin typeface="Impact"/>
              <a:cs typeface="Impac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0044" y="1435480"/>
            <a:ext cx="8304530" cy="48094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3200" spc="-105" b="1">
                <a:solidFill>
                  <a:srgbClr val="9B2C1F"/>
                </a:solidFill>
                <a:latin typeface="Times New Roman"/>
                <a:cs typeface="Times New Roman"/>
              </a:rPr>
              <a:t>B</a:t>
            </a:r>
            <a:r>
              <a:rPr dirty="0" sz="3200" spc="-75" b="1">
                <a:solidFill>
                  <a:srgbClr val="9B2C1F"/>
                </a:solidFill>
                <a:latin typeface="Times New Roman"/>
                <a:cs typeface="Times New Roman"/>
              </a:rPr>
              <a:t>y</a:t>
            </a:r>
            <a:r>
              <a:rPr dirty="0" sz="3200" spc="-7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spc="35" b="1">
                <a:solidFill>
                  <a:srgbClr val="9B2C1F"/>
                </a:solidFill>
                <a:latin typeface="Times New Roman"/>
                <a:cs typeface="Times New Roman"/>
              </a:rPr>
              <a:t>th</a:t>
            </a:r>
            <a:r>
              <a:rPr dirty="0" sz="3200" spc="40" b="1">
                <a:solidFill>
                  <a:srgbClr val="9B2C1F"/>
                </a:solidFill>
                <a:latin typeface="Times New Roman"/>
                <a:cs typeface="Times New Roman"/>
              </a:rPr>
              <a:t>e</a:t>
            </a:r>
            <a:r>
              <a:rPr dirty="0" sz="3200" spc="-6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spc="60" b="1">
                <a:solidFill>
                  <a:srgbClr val="9B2C1F"/>
                </a:solidFill>
                <a:latin typeface="Times New Roman"/>
                <a:cs typeface="Times New Roman"/>
              </a:rPr>
              <a:t>e</a:t>
            </a:r>
            <a:r>
              <a:rPr dirty="0" sz="3200" spc="30" b="1">
                <a:solidFill>
                  <a:srgbClr val="9B2C1F"/>
                </a:solidFill>
                <a:latin typeface="Times New Roman"/>
                <a:cs typeface="Times New Roman"/>
              </a:rPr>
              <a:t>nd</a:t>
            </a:r>
            <a:r>
              <a:rPr dirty="0" sz="3200" spc="-6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spc="30" b="1">
                <a:solidFill>
                  <a:srgbClr val="9B2C1F"/>
                </a:solidFill>
                <a:latin typeface="Times New Roman"/>
                <a:cs typeface="Times New Roman"/>
              </a:rPr>
              <a:t>of</a:t>
            </a:r>
            <a:r>
              <a:rPr dirty="0" sz="3200" spc="-8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spc="35" b="1">
                <a:solidFill>
                  <a:srgbClr val="9B2C1F"/>
                </a:solidFill>
                <a:latin typeface="Times New Roman"/>
                <a:cs typeface="Times New Roman"/>
              </a:rPr>
              <a:t>t</a:t>
            </a:r>
            <a:r>
              <a:rPr dirty="0" sz="3200" spc="-10" b="1">
                <a:solidFill>
                  <a:srgbClr val="9B2C1F"/>
                </a:solidFill>
                <a:latin typeface="Times New Roman"/>
                <a:cs typeface="Times New Roman"/>
              </a:rPr>
              <a:t>his</a:t>
            </a:r>
            <a:r>
              <a:rPr dirty="0" sz="3200" spc="-7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spc="60" b="1">
                <a:solidFill>
                  <a:srgbClr val="9B2C1F"/>
                </a:solidFill>
                <a:latin typeface="Times New Roman"/>
                <a:cs typeface="Times New Roman"/>
              </a:rPr>
              <a:t>le</a:t>
            </a:r>
            <a:r>
              <a:rPr dirty="0" sz="3200" spc="55" b="1">
                <a:solidFill>
                  <a:srgbClr val="9B2C1F"/>
                </a:solidFill>
                <a:latin typeface="Times New Roman"/>
                <a:cs typeface="Times New Roman"/>
              </a:rPr>
              <a:t>c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ture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,</a:t>
            </a:r>
            <a:r>
              <a:rPr dirty="0" sz="3200" spc="-15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spc="-75" b="1">
                <a:solidFill>
                  <a:srgbClr val="9B2C1F"/>
                </a:solidFill>
                <a:latin typeface="Times New Roman"/>
                <a:cs typeface="Times New Roman"/>
              </a:rPr>
              <a:t>s</a:t>
            </a:r>
            <a:r>
              <a:rPr dirty="0" sz="3200" spc="40" b="1">
                <a:solidFill>
                  <a:srgbClr val="9B2C1F"/>
                </a:solidFill>
                <a:latin typeface="Times New Roman"/>
                <a:cs typeface="Times New Roman"/>
              </a:rPr>
              <a:t>tud</a:t>
            </a:r>
            <a:r>
              <a:rPr dirty="0" sz="3200" spc="30" b="1">
                <a:solidFill>
                  <a:srgbClr val="9B2C1F"/>
                </a:solidFill>
                <a:latin typeface="Times New Roman"/>
                <a:cs typeface="Times New Roman"/>
              </a:rPr>
              <a:t>e</a:t>
            </a:r>
            <a:r>
              <a:rPr dirty="0" sz="3200" spc="-10" b="1">
                <a:solidFill>
                  <a:srgbClr val="9B2C1F"/>
                </a:solidFill>
                <a:latin typeface="Times New Roman"/>
                <a:cs typeface="Times New Roman"/>
              </a:rPr>
              <a:t>nts</a:t>
            </a:r>
            <a:r>
              <a:rPr dirty="0" sz="3200" spc="-5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spc="-65" b="1">
                <a:solidFill>
                  <a:srgbClr val="9B2C1F"/>
                </a:solidFill>
                <a:latin typeface="Times New Roman"/>
                <a:cs typeface="Times New Roman"/>
              </a:rPr>
              <a:t>are</a:t>
            </a:r>
            <a:r>
              <a:rPr dirty="0" sz="3200" spc="-9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spc="105" b="1">
                <a:solidFill>
                  <a:srgbClr val="9B2C1F"/>
                </a:solidFill>
                <a:latin typeface="Times New Roman"/>
                <a:cs typeface="Times New Roman"/>
              </a:rPr>
              <a:t>e</a:t>
            </a:r>
            <a:r>
              <a:rPr dirty="0" sz="3200" spc="105" b="1">
                <a:solidFill>
                  <a:srgbClr val="9B2C1F"/>
                </a:solidFill>
                <a:latin typeface="Times New Roman"/>
                <a:cs typeface="Times New Roman"/>
              </a:rPr>
              <a:t>x</a:t>
            </a:r>
            <a:r>
              <a:rPr dirty="0" sz="3200" spc="70" b="1">
                <a:solidFill>
                  <a:srgbClr val="9B2C1F"/>
                </a:solidFill>
                <a:latin typeface="Times New Roman"/>
                <a:cs typeface="Times New Roman"/>
              </a:rPr>
              <a:t>p</a:t>
            </a:r>
            <a:r>
              <a:rPr dirty="0" sz="3200" spc="35" b="1">
                <a:solidFill>
                  <a:srgbClr val="9B2C1F"/>
                </a:solidFill>
                <a:latin typeface="Times New Roman"/>
                <a:cs typeface="Times New Roman"/>
              </a:rPr>
              <a:t>e</a:t>
            </a:r>
            <a:r>
              <a:rPr dirty="0" sz="3200" spc="60" b="1">
                <a:solidFill>
                  <a:srgbClr val="9B2C1F"/>
                </a:solidFill>
                <a:latin typeface="Times New Roman"/>
                <a:cs typeface="Times New Roman"/>
              </a:rPr>
              <a:t>c</a:t>
            </a:r>
            <a:r>
              <a:rPr dirty="0" sz="3200" spc="45" b="1">
                <a:solidFill>
                  <a:srgbClr val="9B2C1F"/>
                </a:solidFill>
                <a:latin typeface="Times New Roman"/>
                <a:cs typeface="Times New Roman"/>
              </a:rPr>
              <a:t>ted</a:t>
            </a:r>
            <a:r>
              <a:rPr dirty="0" sz="3200" spc="2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spc="-30" b="1">
                <a:solidFill>
                  <a:srgbClr val="9B2C1F"/>
                </a:solidFill>
                <a:latin typeface="Times New Roman"/>
                <a:cs typeface="Times New Roman"/>
              </a:rPr>
              <a:t>to:</a:t>
            </a:r>
            <a:endParaRPr sz="3200">
              <a:latin typeface="Times New Roman"/>
              <a:cs typeface="Times New Roman"/>
            </a:endParaRPr>
          </a:p>
          <a:p>
            <a:pPr marL="927100" indent="-914400">
              <a:lnSpc>
                <a:spcPct val="100000"/>
              </a:lnSpc>
              <a:spcBef>
                <a:spcPts val="665"/>
              </a:spcBef>
              <a:buClr>
                <a:srgbClr val="990000"/>
              </a:buClr>
              <a:buSzPct val="83928"/>
              <a:buFont typeface="Wingdings"/>
              <a:buChar char=""/>
              <a:tabLst>
                <a:tab pos="259715" algn="l"/>
              </a:tabLst>
            </a:pPr>
            <a:r>
              <a:rPr dirty="0" sz="2800" spc="-120" b="1">
                <a:solidFill>
                  <a:srgbClr val="9B2C1F"/>
                </a:solidFill>
                <a:latin typeface="Times New Roman"/>
                <a:cs typeface="Times New Roman"/>
              </a:rPr>
              <a:t>r</a:t>
            </a:r>
            <a:r>
              <a:rPr dirty="0" sz="2800" spc="50" b="1">
                <a:solidFill>
                  <a:srgbClr val="9B2C1F"/>
                </a:solidFill>
                <a:latin typeface="Times New Roman"/>
                <a:cs typeface="Times New Roman"/>
              </a:rPr>
              <a:t>ecogni</a:t>
            </a:r>
            <a:r>
              <a:rPr dirty="0" sz="2800" spc="65" b="1">
                <a:solidFill>
                  <a:srgbClr val="9B2C1F"/>
                </a:solidFill>
                <a:latin typeface="Times New Roman"/>
                <a:cs typeface="Times New Roman"/>
              </a:rPr>
              <a:t>z</a:t>
            </a:r>
            <a:r>
              <a:rPr dirty="0" sz="2800" spc="70" b="1">
                <a:solidFill>
                  <a:srgbClr val="9B2C1F"/>
                </a:solidFill>
                <a:latin typeface="Times New Roman"/>
                <a:cs typeface="Times New Roman"/>
              </a:rPr>
              <a:t>e</a:t>
            </a:r>
            <a:r>
              <a:rPr dirty="0" sz="2800" spc="-12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800" spc="-40" b="1">
                <a:solidFill>
                  <a:srgbClr val="9B2C1F"/>
                </a:solidFill>
                <a:latin typeface="Times New Roman"/>
                <a:cs typeface="Times New Roman"/>
              </a:rPr>
              <a:t>v</a:t>
            </a:r>
            <a:r>
              <a:rPr dirty="0" sz="2800" spc="-110" b="1">
                <a:solidFill>
                  <a:srgbClr val="9B2C1F"/>
                </a:solidFill>
                <a:latin typeface="Times New Roman"/>
                <a:cs typeface="Times New Roman"/>
              </a:rPr>
              <a:t>a</a:t>
            </a:r>
            <a:r>
              <a:rPr dirty="0" sz="2800" spc="-75" b="1">
                <a:solidFill>
                  <a:srgbClr val="9B2C1F"/>
                </a:solidFill>
                <a:latin typeface="Times New Roman"/>
                <a:cs typeface="Times New Roman"/>
              </a:rPr>
              <a:t>r</a:t>
            </a:r>
            <a:r>
              <a:rPr dirty="0" sz="2800" spc="55" b="1">
                <a:solidFill>
                  <a:srgbClr val="9B2C1F"/>
                </a:solidFill>
                <a:latin typeface="Times New Roman"/>
                <a:cs typeface="Times New Roman"/>
              </a:rPr>
              <a:t>i</a:t>
            </a:r>
            <a:r>
              <a:rPr dirty="0" sz="2800" spc="90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2800" spc="-20" b="1">
                <a:solidFill>
                  <a:srgbClr val="9B2C1F"/>
                </a:solidFill>
                <a:latin typeface="Times New Roman"/>
                <a:cs typeface="Times New Roman"/>
              </a:rPr>
              <a:t>us</a:t>
            </a:r>
            <a:r>
              <a:rPr dirty="0" sz="2800" spc="-9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800" spc="-50" b="1">
                <a:solidFill>
                  <a:srgbClr val="9B2C1F"/>
                </a:solidFill>
                <a:latin typeface="Times New Roman"/>
                <a:cs typeface="Times New Roman"/>
              </a:rPr>
              <a:t>f</a:t>
            </a:r>
            <a:r>
              <a:rPr dirty="0" sz="2800" spc="40" b="1">
                <a:solidFill>
                  <a:srgbClr val="9B2C1F"/>
                </a:solidFill>
                <a:latin typeface="Times New Roman"/>
                <a:cs typeface="Times New Roman"/>
              </a:rPr>
              <a:t>un</a:t>
            </a:r>
            <a:r>
              <a:rPr dirty="0" sz="2800" spc="40" b="1">
                <a:solidFill>
                  <a:srgbClr val="9B2C1F"/>
                </a:solidFill>
                <a:latin typeface="Times New Roman"/>
                <a:cs typeface="Times New Roman"/>
              </a:rPr>
              <a:t>c</a:t>
            </a:r>
            <a:r>
              <a:rPr dirty="0" sz="2800" spc="35" b="1">
                <a:solidFill>
                  <a:srgbClr val="9B2C1F"/>
                </a:solidFill>
                <a:latin typeface="Times New Roman"/>
                <a:cs typeface="Times New Roman"/>
              </a:rPr>
              <a:t>t</a:t>
            </a:r>
            <a:r>
              <a:rPr dirty="0" sz="2800" spc="15" b="1">
                <a:solidFill>
                  <a:srgbClr val="9B2C1F"/>
                </a:solidFill>
                <a:latin typeface="Times New Roman"/>
                <a:cs typeface="Times New Roman"/>
              </a:rPr>
              <a:t>i</a:t>
            </a:r>
            <a:r>
              <a:rPr dirty="0" sz="2800" spc="105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2800" spc="-20" b="1">
                <a:solidFill>
                  <a:srgbClr val="9B2C1F"/>
                </a:solidFill>
                <a:latin typeface="Times New Roman"/>
                <a:cs typeface="Times New Roman"/>
              </a:rPr>
              <a:t>ns</a:t>
            </a:r>
            <a:r>
              <a:rPr dirty="0" sz="2800" spc="-12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800" spc="105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2800" spc="-55" b="1">
                <a:solidFill>
                  <a:srgbClr val="9B2C1F"/>
                </a:solidFill>
                <a:latin typeface="Times New Roman"/>
                <a:cs typeface="Times New Roman"/>
              </a:rPr>
              <a:t>f</a:t>
            </a:r>
            <a:r>
              <a:rPr dirty="0" sz="2800" spc="-6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800" spc="25" b="1">
                <a:solidFill>
                  <a:srgbClr val="9B2C1F"/>
                </a:solidFill>
                <a:latin typeface="Times New Roman"/>
                <a:cs typeface="Times New Roman"/>
              </a:rPr>
              <a:t>l</a:t>
            </a:r>
            <a:r>
              <a:rPr dirty="0" sz="2800" spc="50" b="1">
                <a:solidFill>
                  <a:srgbClr val="9B2C1F"/>
                </a:solidFill>
                <a:latin typeface="Times New Roman"/>
                <a:cs typeface="Times New Roman"/>
              </a:rPr>
              <a:t>ip</a:t>
            </a:r>
            <a:r>
              <a:rPr dirty="0" sz="2800" spc="20" b="1">
                <a:solidFill>
                  <a:srgbClr val="9B2C1F"/>
                </a:solidFill>
                <a:latin typeface="Times New Roman"/>
                <a:cs typeface="Times New Roman"/>
              </a:rPr>
              <a:t>i</a:t>
            </a:r>
            <a:r>
              <a:rPr dirty="0" sz="2800" spc="50" b="1">
                <a:solidFill>
                  <a:srgbClr val="9B2C1F"/>
                </a:solidFill>
                <a:latin typeface="Times New Roman"/>
                <a:cs typeface="Times New Roman"/>
              </a:rPr>
              <a:t>d</a:t>
            </a:r>
            <a:r>
              <a:rPr dirty="0" sz="2800" spc="-12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800" spc="50" b="1">
                <a:solidFill>
                  <a:srgbClr val="9B2C1F"/>
                </a:solidFill>
                <a:latin typeface="Times New Roman"/>
                <a:cs typeface="Times New Roman"/>
              </a:rPr>
              <a:t>comp</a:t>
            </a:r>
            <a:r>
              <a:rPr dirty="0" sz="2800" spc="35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unds</a:t>
            </a:r>
            <a:endParaRPr sz="2800"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buSzPct val="83928"/>
              <a:buFont typeface="Wingdings"/>
              <a:buChar char=""/>
              <a:tabLst>
                <a:tab pos="259715" algn="l"/>
              </a:tabLst>
            </a:pPr>
            <a:r>
              <a:rPr dirty="0" sz="2800" spc="-120" b="1">
                <a:solidFill>
                  <a:srgbClr val="9B2C1F"/>
                </a:solidFill>
                <a:latin typeface="Times New Roman"/>
                <a:cs typeface="Times New Roman"/>
              </a:rPr>
              <a:t>r</a:t>
            </a:r>
            <a:r>
              <a:rPr dirty="0" sz="2800" spc="-5" b="1">
                <a:solidFill>
                  <a:srgbClr val="9B2C1F"/>
                </a:solidFill>
                <a:latin typeface="Times New Roman"/>
                <a:cs typeface="Times New Roman"/>
              </a:rPr>
              <a:t>el</a:t>
            </a:r>
            <a:r>
              <a:rPr dirty="0" sz="2800" spc="-15" b="1">
                <a:solidFill>
                  <a:srgbClr val="9B2C1F"/>
                </a:solidFill>
                <a:latin typeface="Times New Roman"/>
                <a:cs typeface="Times New Roman"/>
              </a:rPr>
              <a:t>a</a:t>
            </a:r>
            <a:r>
              <a:rPr dirty="0" sz="2800" spc="40" b="1">
                <a:solidFill>
                  <a:srgbClr val="9B2C1F"/>
                </a:solidFill>
                <a:latin typeface="Times New Roman"/>
                <a:cs typeface="Times New Roman"/>
              </a:rPr>
              <a:t>t</a:t>
            </a:r>
            <a:r>
              <a:rPr dirty="0" sz="2800" spc="60" b="1">
                <a:solidFill>
                  <a:srgbClr val="9B2C1F"/>
                </a:solidFill>
                <a:latin typeface="Times New Roman"/>
                <a:cs typeface="Times New Roman"/>
              </a:rPr>
              <a:t>e</a:t>
            </a:r>
            <a:r>
              <a:rPr dirty="0" sz="2800" spc="-10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800" spc="30" b="1">
                <a:solidFill>
                  <a:srgbClr val="9B2C1F"/>
                </a:solidFill>
                <a:latin typeface="Times New Roman"/>
                <a:cs typeface="Times New Roman"/>
              </a:rPr>
              <a:t>li</a:t>
            </a:r>
            <a:r>
              <a:rPr dirty="0" sz="2800" spc="55" b="1">
                <a:solidFill>
                  <a:srgbClr val="9B2C1F"/>
                </a:solidFill>
                <a:latin typeface="Times New Roman"/>
                <a:cs typeface="Times New Roman"/>
              </a:rPr>
              <a:t>p</a:t>
            </a:r>
            <a:r>
              <a:rPr dirty="0" sz="2800" spc="45" b="1">
                <a:solidFill>
                  <a:srgbClr val="9B2C1F"/>
                </a:solidFill>
                <a:latin typeface="Times New Roman"/>
                <a:cs typeface="Times New Roman"/>
              </a:rPr>
              <a:t>id</a:t>
            </a:r>
            <a:r>
              <a:rPr dirty="0" sz="2800" spc="-10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800" spc="-25" b="1">
                <a:solidFill>
                  <a:srgbClr val="9B2C1F"/>
                </a:solidFill>
                <a:latin typeface="Times New Roman"/>
                <a:cs typeface="Times New Roman"/>
              </a:rPr>
              <a:t>met</a:t>
            </a:r>
            <a:r>
              <a:rPr dirty="0" sz="2800" spc="-65" b="1">
                <a:solidFill>
                  <a:srgbClr val="9B2C1F"/>
                </a:solidFill>
                <a:latin typeface="Times New Roman"/>
                <a:cs typeface="Times New Roman"/>
              </a:rPr>
              <a:t>a</a:t>
            </a:r>
            <a:r>
              <a:rPr dirty="0" sz="2800" spc="-5" b="1">
                <a:solidFill>
                  <a:srgbClr val="9B2C1F"/>
                </a:solidFill>
                <a:latin typeface="Times New Roman"/>
                <a:cs typeface="Times New Roman"/>
              </a:rPr>
              <a:t>b</a:t>
            </a:r>
            <a:r>
              <a:rPr dirty="0" sz="2800" spc="105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2800" spc="-20" b="1">
                <a:solidFill>
                  <a:srgbClr val="9B2C1F"/>
                </a:solidFill>
                <a:latin typeface="Times New Roman"/>
                <a:cs typeface="Times New Roman"/>
              </a:rPr>
              <a:t>lism</a:t>
            </a:r>
            <a:r>
              <a:rPr dirty="0" sz="2800" spc="-12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800" spc="55" b="1">
                <a:solidFill>
                  <a:srgbClr val="9B2C1F"/>
                </a:solidFill>
                <a:latin typeface="Times New Roman"/>
                <a:cs typeface="Times New Roman"/>
              </a:rPr>
              <a:t>t</a:t>
            </a:r>
            <a:r>
              <a:rPr dirty="0" sz="2800" spc="90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2800" spc="-7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800" spc="15" b="1">
                <a:solidFill>
                  <a:srgbClr val="9B2C1F"/>
                </a:solidFill>
                <a:latin typeface="Times New Roman"/>
                <a:cs typeface="Times New Roman"/>
              </a:rPr>
              <a:t>sp</a:t>
            </a:r>
            <a:r>
              <a:rPr dirty="0" sz="2800" spc="25" b="1">
                <a:solidFill>
                  <a:srgbClr val="9B2C1F"/>
                </a:solidFill>
                <a:latin typeface="Times New Roman"/>
                <a:cs typeface="Times New Roman"/>
              </a:rPr>
              <a:t>e</a:t>
            </a:r>
            <a:r>
              <a:rPr dirty="0" sz="2800" spc="25" b="1">
                <a:solidFill>
                  <a:srgbClr val="9B2C1F"/>
                </a:solidFill>
                <a:latin typeface="Times New Roman"/>
                <a:cs typeface="Times New Roman"/>
              </a:rPr>
              <a:t>cifi</a:t>
            </a:r>
            <a:r>
              <a:rPr dirty="0" sz="2800" spc="40" b="1">
                <a:solidFill>
                  <a:srgbClr val="9B2C1F"/>
                </a:solidFill>
                <a:latin typeface="Times New Roman"/>
                <a:cs typeface="Times New Roman"/>
              </a:rPr>
              <a:t>c</a:t>
            </a:r>
            <a:r>
              <a:rPr dirty="0" sz="2800" spc="-14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800" spc="20" b="1">
                <a:solidFill>
                  <a:srgbClr val="9B2C1F"/>
                </a:solidFill>
                <a:latin typeface="Times New Roman"/>
                <a:cs typeface="Times New Roman"/>
              </a:rPr>
              <a:t>clinica</a:t>
            </a:r>
            <a:r>
              <a:rPr dirty="0" sz="2800" spc="20" b="1">
                <a:solidFill>
                  <a:srgbClr val="9B2C1F"/>
                </a:solidFill>
                <a:latin typeface="Times New Roman"/>
                <a:cs typeface="Times New Roman"/>
              </a:rPr>
              <a:t>l</a:t>
            </a:r>
            <a:r>
              <a:rPr dirty="0" sz="2800" spc="-114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800" spc="-30" b="1">
                <a:solidFill>
                  <a:srgbClr val="9B2C1F"/>
                </a:solidFill>
                <a:latin typeface="Times New Roman"/>
                <a:cs typeface="Times New Roman"/>
              </a:rPr>
              <a:t>p</a:t>
            </a:r>
            <a:r>
              <a:rPr dirty="0" sz="2800" spc="-40" b="1">
                <a:solidFill>
                  <a:srgbClr val="9B2C1F"/>
                </a:solidFill>
                <a:latin typeface="Times New Roman"/>
                <a:cs typeface="Times New Roman"/>
              </a:rPr>
              <a:t>r</a:t>
            </a:r>
            <a:r>
              <a:rPr dirty="0" sz="2800" spc="105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2800" spc="-50" b="1">
                <a:solidFill>
                  <a:srgbClr val="9B2C1F"/>
                </a:solidFill>
                <a:latin typeface="Times New Roman"/>
                <a:cs typeface="Times New Roman"/>
              </a:rPr>
              <a:t>b</a:t>
            </a:r>
            <a:r>
              <a:rPr dirty="0" sz="2800" spc="-10" b="1">
                <a:solidFill>
                  <a:srgbClr val="9B2C1F"/>
                </a:solidFill>
                <a:latin typeface="Times New Roman"/>
                <a:cs typeface="Times New Roman"/>
              </a:rPr>
              <a:t>lems</a:t>
            </a:r>
            <a:endParaRPr sz="2800">
              <a:latin typeface="Times New Roman"/>
              <a:cs typeface="Times New Roman"/>
            </a:endParaRPr>
          </a:p>
          <a:p>
            <a:pPr marL="927100" marR="1939289" indent="-914400"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buSzPct val="83928"/>
              <a:buFont typeface="Wingdings"/>
              <a:buChar char=""/>
              <a:tabLst>
                <a:tab pos="259715" algn="l"/>
              </a:tabLst>
            </a:pPr>
            <a:r>
              <a:rPr dirty="0" sz="2800" spc="45" b="1">
                <a:solidFill>
                  <a:srgbClr val="9B2C1F"/>
                </a:solidFill>
                <a:latin typeface="Times New Roman"/>
                <a:cs typeface="Times New Roman"/>
              </a:rPr>
              <a:t>iden</a:t>
            </a:r>
            <a:r>
              <a:rPr dirty="0" sz="2800" spc="20" b="1">
                <a:solidFill>
                  <a:srgbClr val="9B2C1F"/>
                </a:solidFill>
                <a:latin typeface="Times New Roman"/>
                <a:cs typeface="Times New Roman"/>
              </a:rPr>
              <a:t>t</a:t>
            </a:r>
            <a:r>
              <a:rPr dirty="0" sz="2800" spc="-5" b="1">
                <a:solidFill>
                  <a:srgbClr val="9B2C1F"/>
                </a:solidFill>
                <a:latin typeface="Times New Roman"/>
                <a:cs typeface="Times New Roman"/>
              </a:rPr>
              <a:t>ify</a:t>
            </a:r>
            <a:r>
              <a:rPr dirty="0" sz="2800" spc="-114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800" spc="100" b="1">
                <a:solidFill>
                  <a:srgbClr val="9B2C1F"/>
                </a:solidFill>
                <a:latin typeface="Times New Roman"/>
                <a:cs typeface="Times New Roman"/>
              </a:rPr>
              <a:t>e</a:t>
            </a:r>
            <a:r>
              <a:rPr dirty="0" sz="2800" spc="120" b="1">
                <a:solidFill>
                  <a:srgbClr val="9B2C1F"/>
                </a:solidFill>
                <a:latin typeface="Times New Roman"/>
                <a:cs typeface="Times New Roman"/>
              </a:rPr>
              <a:t>x</a:t>
            </a:r>
            <a:r>
              <a:rPr dirty="0" sz="2800" spc="-110" b="1">
                <a:solidFill>
                  <a:srgbClr val="9B2C1F"/>
                </a:solidFill>
                <a:latin typeface="Times New Roman"/>
                <a:cs typeface="Times New Roman"/>
              </a:rPr>
              <a:t>a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mples</a:t>
            </a:r>
            <a:r>
              <a:rPr dirty="0" sz="2800" spc="-15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800" spc="105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2800" spc="-55" b="1">
                <a:solidFill>
                  <a:srgbClr val="9B2C1F"/>
                </a:solidFill>
                <a:latin typeface="Times New Roman"/>
                <a:cs typeface="Times New Roman"/>
              </a:rPr>
              <a:t>f</a:t>
            </a:r>
            <a:r>
              <a:rPr dirty="0" sz="2800" spc="-7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800" spc="40" b="1">
                <a:solidFill>
                  <a:srgbClr val="9B2C1F"/>
                </a:solidFill>
                <a:latin typeface="Times New Roman"/>
                <a:cs typeface="Times New Roman"/>
              </a:rPr>
              <a:t>l</a:t>
            </a:r>
            <a:r>
              <a:rPr dirty="0" sz="2800" spc="30" b="1">
                <a:solidFill>
                  <a:srgbClr val="9B2C1F"/>
                </a:solidFill>
                <a:latin typeface="Times New Roman"/>
                <a:cs typeface="Times New Roman"/>
              </a:rPr>
              <a:t>i</a:t>
            </a:r>
            <a:r>
              <a:rPr dirty="0" sz="2800" spc="45" b="1">
                <a:solidFill>
                  <a:srgbClr val="9B2C1F"/>
                </a:solidFill>
                <a:latin typeface="Times New Roman"/>
                <a:cs typeface="Times New Roman"/>
              </a:rPr>
              <a:t>pid</a:t>
            </a:r>
            <a:r>
              <a:rPr dirty="0" sz="2800" spc="-11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800" spc="85" b="1">
                <a:solidFill>
                  <a:srgbClr val="9B2C1F"/>
                </a:solidFill>
                <a:latin typeface="Times New Roman"/>
                <a:cs typeface="Times New Roman"/>
              </a:rPr>
              <a:t>c</a:t>
            </a:r>
            <a:r>
              <a:rPr dirty="0" sz="2800" spc="95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2800" spc="35" b="1">
                <a:solidFill>
                  <a:srgbClr val="9B2C1F"/>
                </a:solidFill>
                <a:latin typeface="Times New Roman"/>
                <a:cs typeface="Times New Roman"/>
              </a:rPr>
              <a:t>mp</a:t>
            </a:r>
            <a:r>
              <a:rPr dirty="0" sz="2800" spc="10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2800" spc="10" b="1">
                <a:solidFill>
                  <a:srgbClr val="9B2C1F"/>
                </a:solidFill>
                <a:latin typeface="Times New Roman"/>
                <a:cs typeface="Times New Roman"/>
              </a:rPr>
              <a:t>unds</a:t>
            </a:r>
            <a:r>
              <a:rPr dirty="0" sz="2800" spc="-12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800" spc="105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2800" spc="-55" b="1">
                <a:solidFill>
                  <a:srgbClr val="9B2C1F"/>
                </a:solidFill>
                <a:latin typeface="Times New Roman"/>
                <a:cs typeface="Times New Roman"/>
              </a:rPr>
              <a:t>f</a:t>
            </a:r>
            <a:r>
              <a:rPr dirty="0" sz="2800" spc="-4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800" spc="50" b="1">
                <a:solidFill>
                  <a:srgbClr val="9B2C1F"/>
                </a:solidFill>
                <a:latin typeface="Times New Roman"/>
                <a:cs typeface="Times New Roman"/>
              </a:rPr>
              <a:t>p</a:t>
            </a:r>
            <a:r>
              <a:rPr dirty="0" sz="2800" spc="-100" b="1">
                <a:solidFill>
                  <a:srgbClr val="9B2C1F"/>
                </a:solidFill>
                <a:latin typeface="Times New Roman"/>
                <a:cs typeface="Times New Roman"/>
              </a:rPr>
              <a:t>h</a:t>
            </a:r>
            <a:r>
              <a:rPr dirty="0" sz="2800" spc="10" b="1">
                <a:solidFill>
                  <a:srgbClr val="9B2C1F"/>
                </a:solidFill>
                <a:latin typeface="Times New Roman"/>
                <a:cs typeface="Times New Roman"/>
              </a:rPr>
              <a:t>y</a:t>
            </a:r>
            <a:r>
              <a:rPr dirty="0" sz="2800" spc="20" b="1">
                <a:solidFill>
                  <a:srgbClr val="9B2C1F"/>
                </a:solidFill>
                <a:latin typeface="Times New Roman"/>
                <a:cs typeface="Times New Roman"/>
              </a:rPr>
              <a:t>si</a:t>
            </a:r>
            <a:r>
              <a:rPr dirty="0" sz="2800" spc="30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2800" spc="55" b="1">
                <a:solidFill>
                  <a:srgbClr val="9B2C1F"/>
                </a:solidFill>
                <a:latin typeface="Times New Roman"/>
                <a:cs typeface="Times New Roman"/>
              </a:rPr>
              <a:t>l</a:t>
            </a:r>
            <a:r>
              <a:rPr dirty="0" sz="2800" spc="85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2800" spc="80" b="1">
                <a:solidFill>
                  <a:srgbClr val="9B2C1F"/>
                </a:solidFill>
                <a:latin typeface="Times New Roman"/>
                <a:cs typeface="Times New Roman"/>
              </a:rPr>
              <a:t>g</a:t>
            </a:r>
            <a:r>
              <a:rPr dirty="0" sz="2800" spc="10" b="1">
                <a:solidFill>
                  <a:srgbClr val="9B2C1F"/>
                </a:solidFill>
                <a:latin typeface="Times New Roman"/>
                <a:cs typeface="Times New Roman"/>
              </a:rPr>
              <a:t>ical</a:t>
            </a:r>
            <a:r>
              <a:rPr dirty="0" sz="2800" spc="-15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800" spc="35" b="1">
                <a:solidFill>
                  <a:srgbClr val="9B2C1F"/>
                </a:solidFill>
                <a:latin typeface="Times New Roman"/>
                <a:cs typeface="Times New Roman"/>
              </a:rPr>
              <a:t>imp</a:t>
            </a:r>
            <a:r>
              <a:rPr dirty="0" sz="2800" spc="10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2800" spc="-25" b="1">
                <a:solidFill>
                  <a:srgbClr val="9B2C1F"/>
                </a:solidFill>
                <a:latin typeface="Times New Roman"/>
                <a:cs typeface="Times New Roman"/>
              </a:rPr>
              <a:t>r</a:t>
            </a:r>
            <a:r>
              <a:rPr dirty="0" sz="2800" spc="10" b="1">
                <a:solidFill>
                  <a:srgbClr val="9B2C1F"/>
                </a:solidFill>
                <a:latin typeface="Times New Roman"/>
                <a:cs typeface="Times New Roman"/>
              </a:rPr>
              <a:t>tance</a:t>
            </a:r>
            <a:endParaRPr sz="2800"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buSzPct val="83928"/>
              <a:buFont typeface="Wingdings"/>
              <a:buChar char=""/>
              <a:tabLst>
                <a:tab pos="259715" algn="l"/>
              </a:tabLst>
            </a:pPr>
            <a:r>
              <a:rPr dirty="0" sz="2800" spc="-120" b="1">
                <a:solidFill>
                  <a:srgbClr val="9B2C1F"/>
                </a:solidFill>
                <a:latin typeface="Times New Roman"/>
                <a:cs typeface="Times New Roman"/>
              </a:rPr>
              <a:t>r</a:t>
            </a:r>
            <a:r>
              <a:rPr dirty="0" sz="2800" spc="50" b="1">
                <a:solidFill>
                  <a:srgbClr val="9B2C1F"/>
                </a:solidFill>
                <a:latin typeface="Times New Roman"/>
                <a:cs typeface="Times New Roman"/>
              </a:rPr>
              <a:t>ecogni</a:t>
            </a:r>
            <a:r>
              <a:rPr dirty="0" sz="2800" spc="65" b="1">
                <a:solidFill>
                  <a:srgbClr val="9B2C1F"/>
                </a:solidFill>
                <a:latin typeface="Times New Roman"/>
                <a:cs typeface="Times New Roman"/>
              </a:rPr>
              <a:t>z</a:t>
            </a:r>
            <a:r>
              <a:rPr dirty="0" sz="2800" spc="70" b="1">
                <a:solidFill>
                  <a:srgbClr val="9B2C1F"/>
                </a:solidFill>
                <a:latin typeface="Times New Roman"/>
                <a:cs typeface="Times New Roman"/>
              </a:rPr>
              <a:t>e</a:t>
            </a:r>
            <a:r>
              <a:rPr dirty="0" sz="2800" spc="-12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800" spc="100" b="1">
                <a:solidFill>
                  <a:srgbClr val="9B2C1F"/>
                </a:solidFill>
                <a:latin typeface="Times New Roman"/>
                <a:cs typeface="Times New Roman"/>
              </a:rPr>
              <a:t>e</a:t>
            </a:r>
            <a:r>
              <a:rPr dirty="0" sz="2800" spc="125" b="1">
                <a:solidFill>
                  <a:srgbClr val="9B2C1F"/>
                </a:solidFill>
                <a:latin typeface="Times New Roman"/>
                <a:cs typeface="Times New Roman"/>
              </a:rPr>
              <a:t>x</a:t>
            </a:r>
            <a:r>
              <a:rPr dirty="0" sz="2800" spc="-110" b="1">
                <a:solidFill>
                  <a:srgbClr val="9B2C1F"/>
                </a:solidFill>
                <a:latin typeface="Times New Roman"/>
                <a:cs typeface="Times New Roman"/>
              </a:rPr>
              <a:t>a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mples</a:t>
            </a:r>
            <a:r>
              <a:rPr dirty="0" sz="2800" spc="-12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800" spc="105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2800" spc="-55" b="1">
                <a:solidFill>
                  <a:srgbClr val="9B2C1F"/>
                </a:solidFill>
                <a:latin typeface="Times New Roman"/>
                <a:cs typeface="Times New Roman"/>
              </a:rPr>
              <a:t>f</a:t>
            </a:r>
            <a:r>
              <a:rPr dirty="0" sz="2800" spc="-9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800" spc="55" b="1">
                <a:solidFill>
                  <a:srgbClr val="9B2C1F"/>
                </a:solidFill>
                <a:latin typeface="Times New Roman"/>
                <a:cs typeface="Times New Roman"/>
              </a:rPr>
              <a:t>comple</a:t>
            </a:r>
            <a:r>
              <a:rPr dirty="0" sz="2800" spc="60" b="1">
                <a:solidFill>
                  <a:srgbClr val="9B2C1F"/>
                </a:solidFill>
                <a:latin typeface="Times New Roman"/>
                <a:cs typeface="Times New Roman"/>
              </a:rPr>
              <a:t>x</a:t>
            </a:r>
            <a:r>
              <a:rPr dirty="0" sz="2800" spc="-8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800" spc="30" b="1">
                <a:solidFill>
                  <a:srgbClr val="9B2C1F"/>
                </a:solidFill>
                <a:latin typeface="Times New Roman"/>
                <a:cs typeface="Times New Roman"/>
              </a:rPr>
              <a:t>li</a:t>
            </a:r>
            <a:r>
              <a:rPr dirty="0" sz="2800" spc="55" b="1">
                <a:solidFill>
                  <a:srgbClr val="9B2C1F"/>
                </a:solidFill>
                <a:latin typeface="Times New Roman"/>
                <a:cs typeface="Times New Roman"/>
              </a:rPr>
              <a:t>p</a:t>
            </a:r>
            <a:r>
              <a:rPr dirty="0" sz="2800" spc="10" b="1">
                <a:solidFill>
                  <a:srgbClr val="9B2C1F"/>
                </a:solidFill>
                <a:latin typeface="Times New Roman"/>
                <a:cs typeface="Times New Roman"/>
              </a:rPr>
              <a:t>ids,</a:t>
            </a:r>
            <a:r>
              <a:rPr dirty="0" sz="2800" spc="-229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800" spc="-25" b="1">
                <a:solidFill>
                  <a:srgbClr val="9B2C1F"/>
                </a:solidFill>
                <a:latin typeface="Times New Roman"/>
                <a:cs typeface="Times New Roman"/>
              </a:rPr>
              <a:t>s</a:t>
            </a:r>
            <a:r>
              <a:rPr dirty="0" sz="2800" spc="-20" b="1">
                <a:solidFill>
                  <a:srgbClr val="9B2C1F"/>
                </a:solidFill>
                <a:latin typeface="Times New Roman"/>
                <a:cs typeface="Times New Roman"/>
              </a:rPr>
              <a:t>u</a:t>
            </a:r>
            <a:r>
              <a:rPr dirty="0" sz="2800" spc="35" b="1">
                <a:solidFill>
                  <a:srgbClr val="9B2C1F"/>
                </a:solidFill>
                <a:latin typeface="Times New Roman"/>
                <a:cs typeface="Times New Roman"/>
              </a:rPr>
              <a:t>c</a:t>
            </a:r>
            <a:r>
              <a:rPr dirty="0" sz="2800" spc="50" b="1">
                <a:solidFill>
                  <a:srgbClr val="9B2C1F"/>
                </a:solidFill>
                <a:latin typeface="Times New Roman"/>
                <a:cs typeface="Times New Roman"/>
              </a:rPr>
              <a:t>h</a:t>
            </a:r>
            <a:r>
              <a:rPr dirty="0" sz="2800" spc="-12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800" spc="-110" b="1">
                <a:solidFill>
                  <a:srgbClr val="9B2C1F"/>
                </a:solidFill>
                <a:latin typeface="Times New Roman"/>
                <a:cs typeface="Times New Roman"/>
              </a:rPr>
              <a:t>a</a:t>
            </a:r>
            <a:r>
              <a:rPr dirty="0" sz="2800" spc="-140" b="1">
                <a:solidFill>
                  <a:srgbClr val="9B2C1F"/>
                </a:solidFill>
                <a:latin typeface="Times New Roman"/>
                <a:cs typeface="Times New Roman"/>
              </a:rPr>
              <a:t>s:</a:t>
            </a:r>
            <a:endParaRPr sz="2800">
              <a:latin typeface="Times New Roman"/>
              <a:cs typeface="Times New Roman"/>
            </a:endParaRPr>
          </a:p>
          <a:p>
            <a:pPr marL="287020">
              <a:lnSpc>
                <a:spcPct val="100000"/>
              </a:lnSpc>
              <a:spcBef>
                <a:spcPts val="440"/>
              </a:spcBef>
            </a:pPr>
            <a:r>
              <a:rPr dirty="0" sz="2200" spc="-570">
                <a:solidFill>
                  <a:srgbClr val="990000"/>
                </a:solidFill>
                <a:latin typeface="Wingdings"/>
                <a:cs typeface="Wingdings"/>
              </a:rPr>
              <a:t></a:t>
            </a:r>
            <a:r>
              <a:rPr dirty="0" sz="2600" spc="-180" b="1">
                <a:solidFill>
                  <a:srgbClr val="9B2C1F"/>
                </a:solidFill>
                <a:latin typeface="Times New Roman"/>
                <a:cs typeface="Times New Roman"/>
              </a:rPr>
              <a:t>P</a:t>
            </a:r>
            <a:r>
              <a:rPr dirty="0" sz="2600" spc="60" b="1">
                <a:solidFill>
                  <a:srgbClr val="9B2C1F"/>
                </a:solidFill>
                <a:latin typeface="Times New Roman"/>
                <a:cs typeface="Times New Roman"/>
              </a:rPr>
              <a:t>h</a:t>
            </a:r>
            <a:r>
              <a:rPr dirty="0" sz="2600" spc="65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2600" spc="-80" b="1">
                <a:solidFill>
                  <a:srgbClr val="9B2C1F"/>
                </a:solidFill>
                <a:latin typeface="Times New Roman"/>
                <a:cs typeface="Times New Roman"/>
              </a:rPr>
              <a:t>s</a:t>
            </a:r>
            <a:r>
              <a:rPr dirty="0" sz="2600" spc="55" b="1">
                <a:solidFill>
                  <a:srgbClr val="9B2C1F"/>
                </a:solidFill>
                <a:latin typeface="Times New Roman"/>
                <a:cs typeface="Times New Roman"/>
              </a:rPr>
              <a:t>ph</a:t>
            </a:r>
            <a:r>
              <a:rPr dirty="0" sz="2600" spc="60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2600" spc="35" b="1">
                <a:solidFill>
                  <a:srgbClr val="9B2C1F"/>
                </a:solidFill>
                <a:latin typeface="Times New Roman"/>
                <a:cs typeface="Times New Roman"/>
              </a:rPr>
              <a:t>li</a:t>
            </a:r>
            <a:r>
              <a:rPr dirty="0" sz="2600" spc="50" b="1">
                <a:solidFill>
                  <a:srgbClr val="9B2C1F"/>
                </a:solidFill>
                <a:latin typeface="Times New Roman"/>
                <a:cs typeface="Times New Roman"/>
              </a:rPr>
              <a:t>p</a:t>
            </a:r>
            <a:r>
              <a:rPr dirty="0" sz="2600" spc="35" b="1">
                <a:solidFill>
                  <a:srgbClr val="9B2C1F"/>
                </a:solidFill>
                <a:latin typeface="Times New Roman"/>
                <a:cs typeface="Times New Roman"/>
              </a:rPr>
              <a:t>i</a:t>
            </a:r>
            <a:r>
              <a:rPr dirty="0" sz="2600" spc="-15" b="1">
                <a:solidFill>
                  <a:srgbClr val="9B2C1F"/>
                </a:solidFill>
                <a:latin typeface="Times New Roman"/>
                <a:cs typeface="Times New Roman"/>
              </a:rPr>
              <a:t>ds</a:t>
            </a:r>
            <a:endParaRPr sz="2600">
              <a:latin typeface="Times New Roman"/>
              <a:cs typeface="Times New Roman"/>
            </a:endParaRPr>
          </a:p>
          <a:p>
            <a:pPr marL="287020">
              <a:lnSpc>
                <a:spcPct val="100000"/>
              </a:lnSpc>
              <a:spcBef>
                <a:spcPts val="385"/>
              </a:spcBef>
            </a:pPr>
            <a:r>
              <a:rPr dirty="0" sz="2200" spc="-565">
                <a:solidFill>
                  <a:srgbClr val="990000"/>
                </a:solidFill>
                <a:latin typeface="Wingdings"/>
                <a:cs typeface="Wingdings"/>
              </a:rPr>
              <a:t></a:t>
            </a:r>
            <a:r>
              <a:rPr dirty="0" sz="2600" spc="-190" b="1">
                <a:solidFill>
                  <a:srgbClr val="9B2C1F"/>
                </a:solidFill>
                <a:latin typeface="Times New Roman"/>
                <a:cs typeface="Times New Roman"/>
              </a:rPr>
              <a:t>G</a:t>
            </a:r>
            <a:r>
              <a:rPr dirty="0" sz="2600" spc="-110" b="1">
                <a:solidFill>
                  <a:srgbClr val="9B2C1F"/>
                </a:solidFill>
                <a:latin typeface="Times New Roman"/>
                <a:cs typeface="Times New Roman"/>
              </a:rPr>
              <a:t>l</a:t>
            </a:r>
            <a:r>
              <a:rPr dirty="0" sz="2600" spc="50" b="1">
                <a:solidFill>
                  <a:srgbClr val="9B2C1F"/>
                </a:solidFill>
                <a:latin typeface="Times New Roman"/>
                <a:cs typeface="Times New Roman"/>
              </a:rPr>
              <a:t>yc</a:t>
            </a:r>
            <a:r>
              <a:rPr dirty="0" sz="2600" spc="65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2600" spc="35" b="1">
                <a:solidFill>
                  <a:srgbClr val="9B2C1F"/>
                </a:solidFill>
                <a:latin typeface="Times New Roman"/>
                <a:cs typeface="Times New Roman"/>
              </a:rPr>
              <a:t>li</a:t>
            </a:r>
            <a:r>
              <a:rPr dirty="0" sz="2600" spc="50" b="1">
                <a:solidFill>
                  <a:srgbClr val="9B2C1F"/>
                </a:solidFill>
                <a:latin typeface="Times New Roman"/>
                <a:cs typeface="Times New Roman"/>
              </a:rPr>
              <a:t>p</a:t>
            </a:r>
            <a:r>
              <a:rPr dirty="0" sz="2600" spc="35" b="1">
                <a:solidFill>
                  <a:srgbClr val="9B2C1F"/>
                </a:solidFill>
                <a:latin typeface="Times New Roman"/>
                <a:cs typeface="Times New Roman"/>
              </a:rPr>
              <a:t>i</a:t>
            </a:r>
            <a:r>
              <a:rPr dirty="0" sz="2600" spc="-15" b="1">
                <a:solidFill>
                  <a:srgbClr val="9B2C1F"/>
                </a:solidFill>
                <a:latin typeface="Times New Roman"/>
                <a:cs typeface="Times New Roman"/>
              </a:rPr>
              <a:t>ds</a:t>
            </a:r>
            <a:endParaRPr sz="2600">
              <a:latin typeface="Times New Roman"/>
              <a:cs typeface="Times New Roman"/>
            </a:endParaRPr>
          </a:p>
          <a:p>
            <a:pPr marL="287020">
              <a:lnSpc>
                <a:spcPct val="100000"/>
              </a:lnSpc>
              <a:spcBef>
                <a:spcPts val="405"/>
              </a:spcBef>
            </a:pPr>
            <a:r>
              <a:rPr dirty="0" sz="2200" spc="-565">
                <a:solidFill>
                  <a:srgbClr val="990000"/>
                </a:solidFill>
                <a:latin typeface="Wingdings"/>
                <a:cs typeface="Wingdings"/>
              </a:rPr>
              <a:t></a:t>
            </a:r>
            <a:r>
              <a:rPr dirty="0" sz="2600" spc="-270" b="1">
                <a:solidFill>
                  <a:srgbClr val="9B2C1F"/>
                </a:solidFill>
                <a:latin typeface="Times New Roman"/>
                <a:cs typeface="Times New Roman"/>
              </a:rPr>
              <a:t>L</a:t>
            </a:r>
            <a:r>
              <a:rPr dirty="0" sz="2600" spc="-110" b="1">
                <a:solidFill>
                  <a:srgbClr val="9B2C1F"/>
                </a:solidFill>
                <a:latin typeface="Times New Roman"/>
                <a:cs typeface="Times New Roman"/>
              </a:rPr>
              <a:t>i</a:t>
            </a:r>
            <a:r>
              <a:rPr dirty="0" sz="2600" spc="75" b="1">
                <a:solidFill>
                  <a:srgbClr val="9B2C1F"/>
                </a:solidFill>
                <a:latin typeface="Times New Roman"/>
                <a:cs typeface="Times New Roman"/>
              </a:rPr>
              <a:t>p</a:t>
            </a:r>
            <a:r>
              <a:rPr dirty="0" sz="2600" spc="75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2600" spc="10" b="1">
                <a:solidFill>
                  <a:srgbClr val="9B2C1F"/>
                </a:solidFill>
                <a:latin typeface="Times New Roman"/>
                <a:cs typeface="Times New Roman"/>
              </a:rPr>
              <a:t>pr</a:t>
            </a:r>
            <a:r>
              <a:rPr dirty="0" sz="2600" spc="25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2600" spc="40" b="1">
                <a:solidFill>
                  <a:srgbClr val="9B2C1F"/>
                </a:solidFill>
                <a:latin typeface="Times New Roman"/>
                <a:cs typeface="Times New Roman"/>
              </a:rPr>
              <a:t>te</a:t>
            </a:r>
            <a:r>
              <a:rPr dirty="0" sz="2600" spc="40" b="1">
                <a:solidFill>
                  <a:srgbClr val="9B2C1F"/>
                </a:solidFill>
                <a:latin typeface="Times New Roman"/>
                <a:cs typeface="Times New Roman"/>
              </a:rPr>
              <a:t>i</a:t>
            </a:r>
            <a:r>
              <a:rPr dirty="0" sz="2600" spc="-30" b="1">
                <a:solidFill>
                  <a:srgbClr val="9B2C1F"/>
                </a:solidFill>
                <a:latin typeface="Times New Roman"/>
                <a:cs typeface="Times New Roman"/>
              </a:rPr>
              <a:t>ns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274700"/>
            <a:ext cx="7772400" cy="1143000"/>
          </a:xfrm>
          <a:prstGeom prst="rect"/>
          <a:solidFill>
            <a:srgbClr val="FFFF00"/>
          </a:solidFill>
          <a:ln w="9525">
            <a:solidFill>
              <a:srgbClr val="990000"/>
            </a:solidFill>
          </a:ln>
        </p:spPr>
        <p:txBody>
          <a:bodyPr wrap="square" lIns="0" tIns="423544" rIns="0" bIns="0" rtlCol="0" vert="horz">
            <a:spAutoFit/>
          </a:bodyPr>
          <a:lstStyle/>
          <a:p>
            <a:pPr marL="86360">
              <a:lnSpc>
                <a:spcPct val="100000"/>
              </a:lnSpc>
              <a:spcBef>
                <a:spcPts val="3334"/>
              </a:spcBef>
            </a:pPr>
            <a:r>
              <a:rPr dirty="0" sz="4000" spc="-420">
                <a:solidFill>
                  <a:srgbClr val="990000"/>
                </a:solidFill>
                <a:latin typeface="Trebuchet MS"/>
                <a:cs typeface="Trebuchet MS"/>
              </a:rPr>
              <a:t>F</a:t>
            </a:r>
            <a:r>
              <a:rPr dirty="0" sz="4000" spc="-190">
                <a:solidFill>
                  <a:srgbClr val="990000"/>
                </a:solidFill>
                <a:latin typeface="Trebuchet MS"/>
                <a:cs typeface="Trebuchet MS"/>
              </a:rPr>
              <a:t>u</a:t>
            </a:r>
            <a:r>
              <a:rPr dirty="0" sz="4000" spc="-150">
                <a:solidFill>
                  <a:srgbClr val="990000"/>
                </a:solidFill>
                <a:latin typeface="Trebuchet MS"/>
                <a:cs typeface="Trebuchet MS"/>
              </a:rPr>
              <a:t>n</a:t>
            </a:r>
            <a:r>
              <a:rPr dirty="0" sz="4000" spc="-305">
                <a:solidFill>
                  <a:srgbClr val="990000"/>
                </a:solidFill>
                <a:latin typeface="Trebuchet MS"/>
                <a:cs typeface="Trebuchet MS"/>
              </a:rPr>
              <a:t>ct</a:t>
            </a:r>
            <a:r>
              <a:rPr dirty="0" sz="4000" spc="-220">
                <a:solidFill>
                  <a:srgbClr val="990000"/>
                </a:solidFill>
                <a:latin typeface="Trebuchet MS"/>
                <a:cs typeface="Trebuchet MS"/>
              </a:rPr>
              <a:t>i</a:t>
            </a:r>
            <a:r>
              <a:rPr dirty="0" sz="4000" spc="-180">
                <a:solidFill>
                  <a:srgbClr val="990000"/>
                </a:solidFill>
                <a:latin typeface="Trebuchet MS"/>
                <a:cs typeface="Trebuchet MS"/>
              </a:rPr>
              <a:t>o</a:t>
            </a:r>
            <a:r>
              <a:rPr dirty="0" sz="4000" spc="-185">
                <a:solidFill>
                  <a:srgbClr val="990000"/>
                </a:solidFill>
                <a:latin typeface="Trebuchet MS"/>
                <a:cs typeface="Trebuchet MS"/>
              </a:rPr>
              <a:t>n</a:t>
            </a:r>
            <a:r>
              <a:rPr dirty="0" sz="4000" spc="135">
                <a:solidFill>
                  <a:srgbClr val="990000"/>
                </a:solidFill>
                <a:latin typeface="Trebuchet MS"/>
                <a:cs typeface="Trebuchet MS"/>
              </a:rPr>
              <a:t>s</a:t>
            </a:r>
            <a:r>
              <a:rPr dirty="0" sz="4000" spc="-285">
                <a:solidFill>
                  <a:srgbClr val="990000"/>
                </a:solidFill>
                <a:latin typeface="Trebuchet MS"/>
                <a:cs typeface="Trebuchet MS"/>
              </a:rPr>
              <a:t> </a:t>
            </a:r>
            <a:r>
              <a:rPr dirty="0" sz="4000" spc="-160">
                <a:solidFill>
                  <a:srgbClr val="990000"/>
                </a:solidFill>
                <a:latin typeface="Trebuchet MS"/>
                <a:cs typeface="Trebuchet MS"/>
              </a:rPr>
              <a:t>o</a:t>
            </a:r>
            <a:r>
              <a:rPr dirty="0" sz="4000" spc="-280">
                <a:solidFill>
                  <a:srgbClr val="990000"/>
                </a:solidFill>
                <a:latin typeface="Trebuchet MS"/>
                <a:cs typeface="Trebuchet MS"/>
              </a:rPr>
              <a:t>f</a:t>
            </a:r>
            <a:r>
              <a:rPr dirty="0" sz="4000" spc="-254">
                <a:solidFill>
                  <a:srgbClr val="990000"/>
                </a:solidFill>
                <a:latin typeface="Trebuchet MS"/>
                <a:cs typeface="Trebuchet MS"/>
              </a:rPr>
              <a:t> </a:t>
            </a:r>
            <a:r>
              <a:rPr dirty="0" sz="4000" spc="-254">
                <a:solidFill>
                  <a:srgbClr val="990000"/>
                </a:solidFill>
                <a:latin typeface="Trebuchet MS"/>
                <a:cs typeface="Trebuchet MS"/>
              </a:rPr>
              <a:t>l</a:t>
            </a:r>
            <a:r>
              <a:rPr dirty="0" sz="4000" spc="-265">
                <a:solidFill>
                  <a:srgbClr val="990000"/>
                </a:solidFill>
                <a:latin typeface="Trebuchet MS"/>
                <a:cs typeface="Trebuchet MS"/>
              </a:rPr>
              <a:t>i</a:t>
            </a:r>
            <a:r>
              <a:rPr dirty="0" sz="4000" spc="-175">
                <a:solidFill>
                  <a:srgbClr val="990000"/>
                </a:solidFill>
                <a:latin typeface="Trebuchet MS"/>
                <a:cs typeface="Trebuchet MS"/>
              </a:rPr>
              <a:t>p</a:t>
            </a:r>
            <a:r>
              <a:rPr dirty="0" sz="4000" spc="-265">
                <a:solidFill>
                  <a:srgbClr val="990000"/>
                </a:solidFill>
                <a:latin typeface="Trebuchet MS"/>
                <a:cs typeface="Trebuchet MS"/>
              </a:rPr>
              <a:t>i</a:t>
            </a:r>
            <a:r>
              <a:rPr dirty="0" sz="4000" spc="-165">
                <a:solidFill>
                  <a:srgbClr val="990000"/>
                </a:solidFill>
                <a:latin typeface="Trebuchet MS"/>
                <a:cs typeface="Trebuchet MS"/>
              </a:rPr>
              <a:t>d</a:t>
            </a:r>
            <a:r>
              <a:rPr dirty="0" sz="4000" spc="-250">
                <a:solidFill>
                  <a:srgbClr val="990000"/>
                </a:solidFill>
                <a:latin typeface="Trebuchet MS"/>
                <a:cs typeface="Trebuchet MS"/>
              </a:rPr>
              <a:t> </a:t>
            </a:r>
            <a:r>
              <a:rPr dirty="0" sz="4000" spc="-160">
                <a:solidFill>
                  <a:srgbClr val="990000"/>
                </a:solidFill>
                <a:latin typeface="Trebuchet MS"/>
                <a:cs typeface="Trebuchet MS"/>
              </a:rPr>
              <a:t>c</a:t>
            </a:r>
            <a:r>
              <a:rPr dirty="0" sz="4000" spc="-140">
                <a:solidFill>
                  <a:srgbClr val="990000"/>
                </a:solidFill>
                <a:latin typeface="Trebuchet MS"/>
                <a:cs typeface="Trebuchet MS"/>
              </a:rPr>
              <a:t>o</a:t>
            </a:r>
            <a:r>
              <a:rPr dirty="0" sz="4000" spc="-235">
                <a:solidFill>
                  <a:srgbClr val="990000"/>
                </a:solidFill>
                <a:latin typeface="Trebuchet MS"/>
                <a:cs typeface="Trebuchet MS"/>
              </a:rPr>
              <a:t>m</a:t>
            </a:r>
            <a:r>
              <a:rPr dirty="0" sz="4000" spc="-195">
                <a:solidFill>
                  <a:srgbClr val="990000"/>
                </a:solidFill>
                <a:latin typeface="Trebuchet MS"/>
                <a:cs typeface="Trebuchet MS"/>
              </a:rPr>
              <a:t>po</a:t>
            </a:r>
            <a:r>
              <a:rPr dirty="0" sz="4000" spc="-210">
                <a:solidFill>
                  <a:srgbClr val="990000"/>
                </a:solidFill>
                <a:latin typeface="Trebuchet MS"/>
                <a:cs typeface="Trebuchet MS"/>
              </a:rPr>
              <a:t>u</a:t>
            </a:r>
            <a:r>
              <a:rPr dirty="0" sz="4000" spc="-204">
                <a:solidFill>
                  <a:srgbClr val="990000"/>
                </a:solidFill>
                <a:latin typeface="Trebuchet MS"/>
                <a:cs typeface="Trebuchet MS"/>
              </a:rPr>
              <a:t>n</a:t>
            </a:r>
            <a:r>
              <a:rPr dirty="0" sz="4000" spc="-15">
                <a:solidFill>
                  <a:srgbClr val="990000"/>
                </a:solidFill>
                <a:latin typeface="Trebuchet MS"/>
                <a:cs typeface="Trebuchet MS"/>
              </a:rPr>
              <a:t>ds</a:t>
            </a:r>
            <a:endParaRPr sz="4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422272"/>
            <a:ext cx="8265159" cy="4727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400" spc="-605">
                <a:solidFill>
                  <a:srgbClr val="990000"/>
                </a:solidFill>
                <a:latin typeface="Wingdings"/>
                <a:cs typeface="Wingdings"/>
              </a:rPr>
              <a:t></a:t>
            </a:r>
            <a:r>
              <a:rPr dirty="0" sz="4000" spc="-100">
                <a:solidFill>
                  <a:srgbClr val="9B2C1F"/>
                </a:solidFill>
                <a:latin typeface="PMingLiU"/>
                <a:cs typeface="PMingLiU"/>
              </a:rPr>
              <a:t>Major</a:t>
            </a:r>
            <a:r>
              <a:rPr dirty="0" sz="4000" spc="-150">
                <a:solidFill>
                  <a:srgbClr val="9B2C1F"/>
                </a:solidFill>
                <a:latin typeface="PMingLiU"/>
                <a:cs typeface="PMingLiU"/>
              </a:rPr>
              <a:t> </a:t>
            </a:r>
            <a:r>
              <a:rPr dirty="0" sz="4000" spc="-70">
                <a:solidFill>
                  <a:srgbClr val="9B2C1F"/>
                </a:solidFill>
                <a:latin typeface="PMingLiU"/>
                <a:cs typeface="PMingLiU"/>
              </a:rPr>
              <a:t>energy</a:t>
            </a:r>
            <a:r>
              <a:rPr dirty="0" sz="4000" spc="-170">
                <a:solidFill>
                  <a:srgbClr val="9B2C1F"/>
                </a:solidFill>
                <a:latin typeface="PMingLiU"/>
                <a:cs typeface="PMingLiU"/>
              </a:rPr>
              <a:t> </a:t>
            </a:r>
            <a:r>
              <a:rPr dirty="0" sz="4000" spc="-110">
                <a:solidFill>
                  <a:srgbClr val="9B2C1F"/>
                </a:solidFill>
                <a:latin typeface="PMingLiU"/>
                <a:cs typeface="PMingLiU"/>
              </a:rPr>
              <a:t>s</a:t>
            </a:r>
            <a:r>
              <a:rPr dirty="0" sz="4000" spc="-160">
                <a:solidFill>
                  <a:srgbClr val="9B2C1F"/>
                </a:solidFill>
                <a:latin typeface="PMingLiU"/>
                <a:cs typeface="PMingLiU"/>
              </a:rPr>
              <a:t>o</a:t>
            </a:r>
            <a:r>
              <a:rPr dirty="0" sz="4000" spc="50">
                <a:solidFill>
                  <a:srgbClr val="9B2C1F"/>
                </a:solidFill>
                <a:latin typeface="PMingLiU"/>
                <a:cs typeface="PMingLiU"/>
              </a:rPr>
              <a:t>u</a:t>
            </a:r>
            <a:r>
              <a:rPr dirty="0" sz="4000" spc="5">
                <a:solidFill>
                  <a:srgbClr val="9B2C1F"/>
                </a:solidFill>
                <a:latin typeface="PMingLiU"/>
                <a:cs typeface="PMingLiU"/>
              </a:rPr>
              <a:t>r</a:t>
            </a:r>
            <a:r>
              <a:rPr dirty="0" sz="4000" spc="-85">
                <a:solidFill>
                  <a:srgbClr val="9B2C1F"/>
                </a:solidFill>
                <a:latin typeface="PMingLiU"/>
                <a:cs typeface="PMingLiU"/>
              </a:rPr>
              <a:t>ce</a:t>
            </a:r>
            <a:r>
              <a:rPr dirty="0" sz="4000" spc="-110">
                <a:solidFill>
                  <a:srgbClr val="9B2C1F"/>
                </a:solidFill>
                <a:latin typeface="PMingLiU"/>
                <a:cs typeface="PMingLiU"/>
              </a:rPr>
              <a:t> </a:t>
            </a:r>
            <a:r>
              <a:rPr dirty="0" sz="4000" spc="-105">
                <a:solidFill>
                  <a:srgbClr val="9B2C1F"/>
                </a:solidFill>
                <a:latin typeface="PMingLiU"/>
                <a:cs typeface="PMingLiU"/>
              </a:rPr>
              <a:t>f</a:t>
            </a:r>
            <a:r>
              <a:rPr dirty="0" sz="4000" spc="-175">
                <a:solidFill>
                  <a:srgbClr val="9B2C1F"/>
                </a:solidFill>
                <a:latin typeface="PMingLiU"/>
                <a:cs typeface="PMingLiU"/>
              </a:rPr>
              <a:t>o</a:t>
            </a:r>
            <a:r>
              <a:rPr dirty="0" sz="4000" spc="125">
                <a:solidFill>
                  <a:srgbClr val="9B2C1F"/>
                </a:solidFill>
                <a:latin typeface="PMingLiU"/>
                <a:cs typeface="PMingLiU"/>
              </a:rPr>
              <a:t>r</a:t>
            </a:r>
            <a:r>
              <a:rPr dirty="0" sz="4000" spc="-114">
                <a:solidFill>
                  <a:srgbClr val="9B2C1F"/>
                </a:solidFill>
                <a:latin typeface="PMingLiU"/>
                <a:cs typeface="PMingLiU"/>
              </a:rPr>
              <a:t> </a:t>
            </a:r>
            <a:r>
              <a:rPr dirty="0" sz="4000" spc="-15">
                <a:solidFill>
                  <a:srgbClr val="9B2C1F"/>
                </a:solidFill>
                <a:latin typeface="PMingLiU"/>
                <a:cs typeface="PMingLiU"/>
              </a:rPr>
              <a:t>the</a:t>
            </a:r>
            <a:r>
              <a:rPr dirty="0" sz="4000" spc="-165">
                <a:solidFill>
                  <a:srgbClr val="9B2C1F"/>
                </a:solidFill>
                <a:latin typeface="PMingLiU"/>
                <a:cs typeface="PMingLiU"/>
              </a:rPr>
              <a:t> </a:t>
            </a:r>
            <a:r>
              <a:rPr dirty="0" sz="4000" spc="-60">
                <a:solidFill>
                  <a:srgbClr val="9B2C1F"/>
                </a:solidFill>
                <a:latin typeface="PMingLiU"/>
                <a:cs typeface="PMingLiU"/>
              </a:rPr>
              <a:t>bo</a:t>
            </a:r>
            <a:r>
              <a:rPr dirty="0" sz="4000" spc="-150">
                <a:solidFill>
                  <a:srgbClr val="9B2C1F"/>
                </a:solidFill>
                <a:latin typeface="PMingLiU"/>
                <a:cs typeface="PMingLiU"/>
              </a:rPr>
              <a:t>d</a:t>
            </a:r>
            <a:r>
              <a:rPr dirty="0" sz="4000" spc="-210">
                <a:solidFill>
                  <a:srgbClr val="9B2C1F"/>
                </a:solidFill>
                <a:latin typeface="PMingLiU"/>
                <a:cs typeface="PMingLiU"/>
              </a:rPr>
              <a:t>y</a:t>
            </a:r>
            <a:endParaRPr sz="400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</a:pPr>
            <a:r>
              <a:rPr dirty="0" sz="3400" spc="-605">
                <a:solidFill>
                  <a:srgbClr val="990000"/>
                </a:solidFill>
                <a:latin typeface="Wingdings"/>
                <a:cs typeface="Wingdings"/>
              </a:rPr>
              <a:t></a:t>
            </a:r>
            <a:r>
              <a:rPr dirty="0" sz="4000" spc="-195">
                <a:solidFill>
                  <a:srgbClr val="9B2C1F"/>
                </a:solidFill>
                <a:latin typeface="PMingLiU"/>
                <a:cs typeface="PMingLiU"/>
              </a:rPr>
              <a:t>S</a:t>
            </a:r>
            <a:r>
              <a:rPr dirty="0" sz="4000" spc="-90">
                <a:solidFill>
                  <a:srgbClr val="9B2C1F"/>
                </a:solidFill>
                <a:latin typeface="PMingLiU"/>
                <a:cs typeface="PMingLiU"/>
              </a:rPr>
              <a:t>t</a:t>
            </a:r>
            <a:r>
              <a:rPr dirty="0" sz="4000" spc="204">
                <a:solidFill>
                  <a:srgbClr val="9B2C1F"/>
                </a:solidFill>
                <a:latin typeface="PMingLiU"/>
                <a:cs typeface="PMingLiU"/>
              </a:rPr>
              <a:t>r</a:t>
            </a:r>
            <a:r>
              <a:rPr dirty="0" sz="4000" spc="-90">
                <a:solidFill>
                  <a:srgbClr val="9B2C1F"/>
                </a:solidFill>
                <a:latin typeface="PMingLiU"/>
                <a:cs typeface="PMingLiU"/>
              </a:rPr>
              <a:t>u</a:t>
            </a:r>
            <a:r>
              <a:rPr dirty="0" sz="4000" spc="-100">
                <a:solidFill>
                  <a:srgbClr val="9B2C1F"/>
                </a:solidFill>
                <a:latin typeface="PMingLiU"/>
                <a:cs typeface="PMingLiU"/>
              </a:rPr>
              <a:t>c</a:t>
            </a:r>
            <a:r>
              <a:rPr dirty="0" sz="4000" spc="70">
                <a:solidFill>
                  <a:srgbClr val="9B2C1F"/>
                </a:solidFill>
                <a:latin typeface="PMingLiU"/>
                <a:cs typeface="PMingLiU"/>
              </a:rPr>
              <a:t>tu</a:t>
            </a:r>
            <a:r>
              <a:rPr dirty="0" sz="4000" spc="45">
                <a:solidFill>
                  <a:srgbClr val="9B2C1F"/>
                </a:solidFill>
                <a:latin typeface="PMingLiU"/>
                <a:cs typeface="PMingLiU"/>
              </a:rPr>
              <a:t>r</a:t>
            </a:r>
            <a:r>
              <a:rPr dirty="0" sz="4000" spc="-180">
                <a:solidFill>
                  <a:srgbClr val="9B2C1F"/>
                </a:solidFill>
                <a:latin typeface="PMingLiU"/>
                <a:cs typeface="PMingLiU"/>
              </a:rPr>
              <a:t>a</a:t>
            </a:r>
            <a:r>
              <a:rPr dirty="0" sz="4000" spc="-110">
                <a:solidFill>
                  <a:srgbClr val="9B2C1F"/>
                </a:solidFill>
                <a:latin typeface="PMingLiU"/>
                <a:cs typeface="PMingLiU"/>
              </a:rPr>
              <a:t>l</a:t>
            </a:r>
            <a:r>
              <a:rPr dirty="0" sz="4000" spc="-130">
                <a:solidFill>
                  <a:srgbClr val="9B2C1F"/>
                </a:solidFill>
                <a:latin typeface="PMingLiU"/>
                <a:cs typeface="PMingLiU"/>
              </a:rPr>
              <a:t> </a:t>
            </a:r>
            <a:r>
              <a:rPr dirty="0" sz="4000" spc="-80">
                <a:solidFill>
                  <a:srgbClr val="9B2C1F"/>
                </a:solidFill>
                <a:latin typeface="PMingLiU"/>
                <a:cs typeface="PMingLiU"/>
              </a:rPr>
              <a:t>c</a:t>
            </a:r>
            <a:r>
              <a:rPr dirty="0" sz="4000" spc="-110">
                <a:solidFill>
                  <a:srgbClr val="9B2C1F"/>
                </a:solidFill>
                <a:latin typeface="PMingLiU"/>
                <a:cs typeface="PMingLiU"/>
              </a:rPr>
              <a:t>o</a:t>
            </a:r>
            <a:r>
              <a:rPr dirty="0" sz="4000" spc="-55">
                <a:solidFill>
                  <a:srgbClr val="9B2C1F"/>
                </a:solidFill>
                <a:latin typeface="PMingLiU"/>
                <a:cs typeface="PMingLiU"/>
              </a:rPr>
              <a:t>mp</a:t>
            </a:r>
            <a:r>
              <a:rPr dirty="0" sz="4000" spc="-60">
                <a:solidFill>
                  <a:srgbClr val="9B2C1F"/>
                </a:solidFill>
                <a:latin typeface="PMingLiU"/>
                <a:cs typeface="PMingLiU"/>
              </a:rPr>
              <a:t>o</a:t>
            </a:r>
            <a:r>
              <a:rPr dirty="0" sz="4000" spc="-45">
                <a:solidFill>
                  <a:srgbClr val="9B2C1F"/>
                </a:solidFill>
                <a:latin typeface="PMingLiU"/>
                <a:cs typeface="PMingLiU"/>
              </a:rPr>
              <a:t>ne</a:t>
            </a:r>
            <a:r>
              <a:rPr dirty="0" sz="4000" spc="-60">
                <a:solidFill>
                  <a:srgbClr val="9B2C1F"/>
                </a:solidFill>
                <a:latin typeface="PMingLiU"/>
                <a:cs typeface="PMingLiU"/>
              </a:rPr>
              <a:t>n</a:t>
            </a:r>
            <a:r>
              <a:rPr dirty="0" sz="4000" spc="125">
                <a:solidFill>
                  <a:srgbClr val="9B2C1F"/>
                </a:solidFill>
                <a:latin typeface="PMingLiU"/>
                <a:cs typeface="PMingLiU"/>
              </a:rPr>
              <a:t>t</a:t>
            </a:r>
            <a:r>
              <a:rPr dirty="0" sz="4000" spc="-100">
                <a:solidFill>
                  <a:srgbClr val="9B2C1F"/>
                </a:solidFill>
                <a:latin typeface="PMingLiU"/>
                <a:cs typeface="PMingLiU"/>
              </a:rPr>
              <a:t> </a:t>
            </a:r>
            <a:r>
              <a:rPr dirty="0" sz="4000" spc="-130">
                <a:solidFill>
                  <a:srgbClr val="9B2C1F"/>
                </a:solidFill>
                <a:latin typeface="PMingLiU"/>
                <a:cs typeface="PMingLiU"/>
              </a:rPr>
              <a:t>of</a:t>
            </a:r>
            <a:r>
              <a:rPr dirty="0" sz="4000" spc="-150">
                <a:solidFill>
                  <a:srgbClr val="9B2C1F"/>
                </a:solidFill>
                <a:latin typeface="PMingLiU"/>
                <a:cs typeface="PMingLiU"/>
              </a:rPr>
              <a:t> </a:t>
            </a:r>
            <a:r>
              <a:rPr dirty="0" sz="4000" spc="-85">
                <a:solidFill>
                  <a:srgbClr val="9B2C1F"/>
                </a:solidFill>
                <a:latin typeface="PMingLiU"/>
                <a:cs typeface="PMingLiU"/>
              </a:rPr>
              <a:t>cell</a:t>
            </a:r>
            <a:r>
              <a:rPr dirty="0" sz="4000" spc="-140">
                <a:solidFill>
                  <a:srgbClr val="9B2C1F"/>
                </a:solidFill>
                <a:latin typeface="PMingLiU"/>
                <a:cs typeface="PMingLiU"/>
              </a:rPr>
              <a:t> </a:t>
            </a:r>
            <a:r>
              <a:rPr dirty="0" sz="4000" spc="-70">
                <a:solidFill>
                  <a:srgbClr val="9B2C1F"/>
                </a:solidFill>
                <a:latin typeface="PMingLiU"/>
                <a:cs typeface="PMingLiU"/>
              </a:rPr>
              <a:t>membranes</a:t>
            </a:r>
            <a:endParaRPr sz="400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</a:pPr>
            <a:r>
              <a:rPr dirty="0" sz="3400" spc="-605">
                <a:solidFill>
                  <a:srgbClr val="990000"/>
                </a:solidFill>
                <a:latin typeface="Wingdings"/>
                <a:cs typeface="Wingdings"/>
              </a:rPr>
              <a:t></a:t>
            </a:r>
            <a:r>
              <a:rPr dirty="0" sz="4000" spc="-105">
                <a:solidFill>
                  <a:srgbClr val="9B2C1F"/>
                </a:solidFill>
                <a:latin typeface="PMingLiU"/>
                <a:cs typeface="PMingLiU"/>
              </a:rPr>
              <a:t>Im</a:t>
            </a:r>
            <a:r>
              <a:rPr dirty="0" sz="4000" spc="-120">
                <a:solidFill>
                  <a:srgbClr val="9B2C1F"/>
                </a:solidFill>
                <a:latin typeface="PMingLiU"/>
                <a:cs typeface="PMingLiU"/>
              </a:rPr>
              <a:t>p</a:t>
            </a:r>
            <a:r>
              <a:rPr dirty="0" sz="4000" spc="50">
                <a:solidFill>
                  <a:srgbClr val="9B2C1F"/>
                </a:solidFill>
                <a:latin typeface="PMingLiU"/>
                <a:cs typeface="PMingLiU"/>
              </a:rPr>
              <a:t>o</a:t>
            </a:r>
            <a:r>
              <a:rPr dirty="0" sz="4000" spc="145">
                <a:solidFill>
                  <a:srgbClr val="9B2C1F"/>
                </a:solidFill>
                <a:latin typeface="PMingLiU"/>
                <a:cs typeface="PMingLiU"/>
              </a:rPr>
              <a:t>r</a:t>
            </a:r>
            <a:r>
              <a:rPr dirty="0" sz="4000">
                <a:solidFill>
                  <a:srgbClr val="9B2C1F"/>
                </a:solidFill>
                <a:latin typeface="PMingLiU"/>
                <a:cs typeface="PMingLiU"/>
              </a:rPr>
              <a:t>tant</a:t>
            </a:r>
            <a:r>
              <a:rPr dirty="0" sz="4000" spc="-125">
                <a:solidFill>
                  <a:srgbClr val="9B2C1F"/>
                </a:solidFill>
                <a:latin typeface="PMingLiU"/>
                <a:cs typeface="PMingLiU"/>
              </a:rPr>
              <a:t> </a:t>
            </a:r>
            <a:r>
              <a:rPr dirty="0" sz="4000" spc="65">
                <a:solidFill>
                  <a:srgbClr val="9B2C1F"/>
                </a:solidFill>
                <a:latin typeface="PMingLiU"/>
                <a:cs typeface="PMingLiU"/>
              </a:rPr>
              <a:t>r</a:t>
            </a:r>
            <a:r>
              <a:rPr dirty="0" sz="4000" spc="-120">
                <a:solidFill>
                  <a:srgbClr val="9B2C1F"/>
                </a:solidFill>
                <a:latin typeface="PMingLiU"/>
                <a:cs typeface="PMingLiU"/>
              </a:rPr>
              <a:t>e</a:t>
            </a:r>
            <a:r>
              <a:rPr dirty="0" sz="4000" spc="-125">
                <a:solidFill>
                  <a:srgbClr val="9B2C1F"/>
                </a:solidFill>
                <a:latin typeface="PMingLiU"/>
                <a:cs typeface="PMingLiU"/>
              </a:rPr>
              <a:t>g</a:t>
            </a:r>
            <a:r>
              <a:rPr dirty="0" sz="4000" spc="-105">
                <a:solidFill>
                  <a:srgbClr val="9B2C1F"/>
                </a:solidFill>
                <a:latin typeface="PMingLiU"/>
                <a:cs typeface="PMingLiU"/>
              </a:rPr>
              <a:t>ul</a:t>
            </a:r>
            <a:r>
              <a:rPr dirty="0" sz="4000" spc="-180">
                <a:solidFill>
                  <a:srgbClr val="9B2C1F"/>
                </a:solidFill>
                <a:latin typeface="PMingLiU"/>
                <a:cs typeface="PMingLiU"/>
              </a:rPr>
              <a:t>a</a:t>
            </a:r>
            <a:r>
              <a:rPr dirty="0" sz="4000" spc="70">
                <a:solidFill>
                  <a:srgbClr val="9B2C1F"/>
                </a:solidFill>
                <a:latin typeface="PMingLiU"/>
                <a:cs typeface="PMingLiU"/>
              </a:rPr>
              <a:t>to</a:t>
            </a:r>
            <a:r>
              <a:rPr dirty="0" sz="4000" spc="90">
                <a:solidFill>
                  <a:srgbClr val="9B2C1F"/>
                </a:solidFill>
                <a:latin typeface="PMingLiU"/>
                <a:cs typeface="PMingLiU"/>
              </a:rPr>
              <a:t>r</a:t>
            </a:r>
            <a:r>
              <a:rPr dirty="0" sz="4000" spc="-210">
                <a:solidFill>
                  <a:srgbClr val="9B2C1F"/>
                </a:solidFill>
                <a:latin typeface="PMingLiU"/>
                <a:cs typeface="PMingLiU"/>
              </a:rPr>
              <a:t>y</a:t>
            </a:r>
            <a:r>
              <a:rPr dirty="0" sz="4000" spc="-140">
                <a:solidFill>
                  <a:srgbClr val="9B2C1F"/>
                </a:solidFill>
                <a:latin typeface="PMingLiU"/>
                <a:cs typeface="PMingLiU"/>
              </a:rPr>
              <a:t> </a:t>
            </a:r>
            <a:r>
              <a:rPr dirty="0" sz="4000" spc="-60">
                <a:solidFill>
                  <a:srgbClr val="9B2C1F"/>
                </a:solidFill>
                <a:latin typeface="PMingLiU"/>
                <a:cs typeface="PMingLiU"/>
              </a:rPr>
              <a:t>m</a:t>
            </a:r>
            <a:r>
              <a:rPr dirty="0" sz="4000" spc="-50">
                <a:solidFill>
                  <a:srgbClr val="9B2C1F"/>
                </a:solidFill>
                <a:latin typeface="PMingLiU"/>
                <a:cs typeface="PMingLiU"/>
              </a:rPr>
              <a:t>o</a:t>
            </a:r>
            <a:r>
              <a:rPr dirty="0" sz="4000" spc="-70">
                <a:solidFill>
                  <a:srgbClr val="9B2C1F"/>
                </a:solidFill>
                <a:latin typeface="PMingLiU"/>
                <a:cs typeface="PMingLiU"/>
              </a:rPr>
              <a:t>lecules</a:t>
            </a:r>
            <a:r>
              <a:rPr dirty="0" sz="4000" spc="-45">
                <a:solidFill>
                  <a:srgbClr val="9B2C1F"/>
                </a:solidFill>
                <a:latin typeface="PMingLiU"/>
                <a:cs typeface="PMingLiU"/>
              </a:rPr>
              <a:t>;</a:t>
            </a:r>
            <a:r>
              <a:rPr dirty="0" sz="4000" spc="-295">
                <a:solidFill>
                  <a:srgbClr val="9B2C1F"/>
                </a:solidFill>
                <a:latin typeface="PMingLiU"/>
                <a:cs typeface="PMingLiU"/>
              </a:rPr>
              <a:t> </a:t>
            </a:r>
            <a:r>
              <a:rPr dirty="0" sz="4000" spc="-80">
                <a:solidFill>
                  <a:srgbClr val="9B2C1F"/>
                </a:solidFill>
                <a:latin typeface="PMingLiU"/>
                <a:cs typeface="PMingLiU"/>
              </a:rPr>
              <a:t>exam</a:t>
            </a:r>
            <a:r>
              <a:rPr dirty="0" sz="4000" spc="-90">
                <a:solidFill>
                  <a:srgbClr val="9B2C1F"/>
                </a:solidFill>
                <a:latin typeface="PMingLiU"/>
                <a:cs typeface="PMingLiU"/>
              </a:rPr>
              <a:t>p</a:t>
            </a:r>
            <a:r>
              <a:rPr dirty="0" sz="4000" spc="-55">
                <a:solidFill>
                  <a:srgbClr val="9B2C1F"/>
                </a:solidFill>
                <a:latin typeface="PMingLiU"/>
                <a:cs typeface="PMingLiU"/>
              </a:rPr>
              <a:t>les:</a:t>
            </a:r>
            <a:endParaRPr sz="4000">
              <a:latin typeface="PMingLiU"/>
              <a:cs typeface="PMingLiU"/>
            </a:endParaRPr>
          </a:p>
          <a:p>
            <a:pPr marL="332740">
              <a:lnSpc>
                <a:spcPct val="100000"/>
              </a:lnSpc>
              <a:spcBef>
                <a:spcPts val="30"/>
              </a:spcBef>
            </a:pPr>
            <a:r>
              <a:rPr dirty="0" sz="3050" spc="-680">
                <a:solidFill>
                  <a:srgbClr val="990000"/>
                </a:solidFill>
                <a:latin typeface="Wingdings"/>
                <a:cs typeface="Wingdings"/>
              </a:rPr>
              <a:t></a:t>
            </a:r>
            <a:r>
              <a:rPr dirty="0" sz="3800" spc="-355">
                <a:solidFill>
                  <a:srgbClr val="990000"/>
                </a:solidFill>
                <a:latin typeface="PMingLiU"/>
                <a:cs typeface="PMingLiU"/>
              </a:rPr>
              <a:t>F</a:t>
            </a:r>
            <a:r>
              <a:rPr dirty="0" sz="3800" spc="-240">
                <a:solidFill>
                  <a:srgbClr val="990000"/>
                </a:solidFill>
                <a:latin typeface="PMingLiU"/>
                <a:cs typeface="PMingLiU"/>
              </a:rPr>
              <a:t>a</a:t>
            </a:r>
            <a:r>
              <a:rPr dirty="0" sz="3800" spc="105">
                <a:solidFill>
                  <a:srgbClr val="990000"/>
                </a:solidFill>
                <a:latin typeface="PMingLiU"/>
                <a:cs typeface="PMingLiU"/>
              </a:rPr>
              <a:t>t</a:t>
            </a:r>
            <a:r>
              <a:rPr dirty="0" sz="3800" spc="-20">
                <a:solidFill>
                  <a:srgbClr val="990000"/>
                </a:solidFill>
                <a:latin typeface="PMingLiU"/>
                <a:cs typeface="PMingLiU"/>
              </a:rPr>
              <a:t>-</a:t>
            </a:r>
            <a:r>
              <a:rPr dirty="0" sz="3800" spc="-110">
                <a:solidFill>
                  <a:srgbClr val="990000"/>
                </a:solidFill>
                <a:latin typeface="PMingLiU"/>
                <a:cs typeface="PMingLiU"/>
              </a:rPr>
              <a:t>s</a:t>
            </a:r>
            <a:r>
              <a:rPr dirty="0" sz="3800" spc="-160">
                <a:solidFill>
                  <a:srgbClr val="990000"/>
                </a:solidFill>
                <a:latin typeface="PMingLiU"/>
                <a:cs typeface="PMingLiU"/>
              </a:rPr>
              <a:t>o</a:t>
            </a:r>
            <a:r>
              <a:rPr dirty="0" sz="3800" spc="-75">
                <a:solidFill>
                  <a:srgbClr val="990000"/>
                </a:solidFill>
                <a:latin typeface="PMingLiU"/>
                <a:cs typeface="PMingLiU"/>
              </a:rPr>
              <a:t>lu</a:t>
            </a:r>
            <a:r>
              <a:rPr dirty="0" sz="3800" spc="-130">
                <a:solidFill>
                  <a:srgbClr val="990000"/>
                </a:solidFill>
                <a:latin typeface="PMingLiU"/>
                <a:cs typeface="PMingLiU"/>
              </a:rPr>
              <a:t>b</a:t>
            </a:r>
            <a:r>
              <a:rPr dirty="0" sz="3800" spc="-55">
                <a:solidFill>
                  <a:srgbClr val="990000"/>
                </a:solidFill>
                <a:latin typeface="PMingLiU"/>
                <a:cs typeface="PMingLiU"/>
              </a:rPr>
              <a:t>l</a:t>
            </a:r>
            <a:r>
              <a:rPr dirty="0" sz="3800" spc="-80">
                <a:solidFill>
                  <a:srgbClr val="990000"/>
                </a:solidFill>
                <a:latin typeface="PMingLiU"/>
                <a:cs typeface="PMingLiU"/>
              </a:rPr>
              <a:t>e</a:t>
            </a:r>
            <a:r>
              <a:rPr dirty="0" sz="3800" spc="-80">
                <a:solidFill>
                  <a:srgbClr val="990000"/>
                </a:solidFill>
                <a:latin typeface="PMingLiU"/>
                <a:cs typeface="PMingLiU"/>
              </a:rPr>
              <a:t> </a:t>
            </a:r>
            <a:r>
              <a:rPr dirty="0" sz="3800" spc="-80">
                <a:solidFill>
                  <a:srgbClr val="990000"/>
                </a:solidFill>
                <a:latin typeface="PMingLiU"/>
                <a:cs typeface="PMingLiU"/>
              </a:rPr>
              <a:t>vita</a:t>
            </a:r>
            <a:r>
              <a:rPr dirty="0" sz="3800" spc="-150">
                <a:solidFill>
                  <a:srgbClr val="990000"/>
                </a:solidFill>
                <a:latin typeface="PMingLiU"/>
                <a:cs typeface="PMingLiU"/>
              </a:rPr>
              <a:t>m</a:t>
            </a:r>
            <a:r>
              <a:rPr dirty="0" sz="3800" spc="-125">
                <a:solidFill>
                  <a:srgbClr val="990000"/>
                </a:solidFill>
                <a:latin typeface="PMingLiU"/>
                <a:cs typeface="PMingLiU"/>
              </a:rPr>
              <a:t>ins</a:t>
            </a:r>
            <a:endParaRPr sz="3800">
              <a:latin typeface="PMingLiU"/>
              <a:cs typeface="PMingLiU"/>
            </a:endParaRPr>
          </a:p>
          <a:p>
            <a:pPr marL="332740">
              <a:lnSpc>
                <a:spcPct val="100000"/>
              </a:lnSpc>
            </a:pPr>
            <a:r>
              <a:rPr dirty="0" sz="3050" spc="-680">
                <a:solidFill>
                  <a:srgbClr val="990000"/>
                </a:solidFill>
                <a:latin typeface="Wingdings"/>
                <a:cs typeface="Wingdings"/>
              </a:rPr>
              <a:t></a:t>
            </a:r>
            <a:r>
              <a:rPr dirty="0" sz="3800" spc="-60">
                <a:solidFill>
                  <a:srgbClr val="990000"/>
                </a:solidFill>
                <a:latin typeface="PMingLiU"/>
                <a:cs typeface="PMingLiU"/>
              </a:rPr>
              <a:t>Ste</a:t>
            </a:r>
            <a:r>
              <a:rPr dirty="0" sz="3800" spc="-100">
                <a:solidFill>
                  <a:srgbClr val="990000"/>
                </a:solidFill>
                <a:latin typeface="PMingLiU"/>
                <a:cs typeface="PMingLiU"/>
              </a:rPr>
              <a:t>r</a:t>
            </a:r>
            <a:r>
              <a:rPr dirty="0" sz="3800" spc="-75">
                <a:solidFill>
                  <a:srgbClr val="990000"/>
                </a:solidFill>
                <a:latin typeface="PMingLiU"/>
                <a:cs typeface="PMingLiU"/>
              </a:rPr>
              <a:t>oid</a:t>
            </a:r>
            <a:r>
              <a:rPr dirty="0" sz="3800" spc="-100">
                <a:solidFill>
                  <a:srgbClr val="990000"/>
                </a:solidFill>
                <a:latin typeface="PMingLiU"/>
                <a:cs typeface="PMingLiU"/>
              </a:rPr>
              <a:t> </a:t>
            </a:r>
            <a:r>
              <a:rPr dirty="0" sz="3800" spc="-25">
                <a:solidFill>
                  <a:srgbClr val="990000"/>
                </a:solidFill>
                <a:latin typeface="PMingLiU"/>
                <a:cs typeface="PMingLiU"/>
              </a:rPr>
              <a:t>ho</a:t>
            </a:r>
            <a:r>
              <a:rPr dirty="0" sz="3800" spc="75">
                <a:solidFill>
                  <a:srgbClr val="990000"/>
                </a:solidFill>
                <a:latin typeface="PMingLiU"/>
                <a:cs typeface="PMingLiU"/>
              </a:rPr>
              <a:t>r</a:t>
            </a:r>
            <a:r>
              <a:rPr dirty="0" sz="3800" spc="-85">
                <a:solidFill>
                  <a:srgbClr val="990000"/>
                </a:solidFill>
                <a:latin typeface="PMingLiU"/>
                <a:cs typeface="PMingLiU"/>
              </a:rPr>
              <a:t>mones</a:t>
            </a:r>
            <a:endParaRPr sz="3800">
              <a:latin typeface="PMingLiU"/>
              <a:cs typeface="PMingLiU"/>
            </a:endParaRPr>
          </a:p>
          <a:p>
            <a:pPr marL="332740">
              <a:lnSpc>
                <a:spcPct val="100000"/>
              </a:lnSpc>
            </a:pPr>
            <a:r>
              <a:rPr dirty="0" sz="3050" spc="-680">
                <a:solidFill>
                  <a:srgbClr val="990000"/>
                </a:solidFill>
                <a:latin typeface="Wingdings"/>
                <a:cs typeface="Wingdings"/>
              </a:rPr>
              <a:t></a:t>
            </a:r>
            <a:r>
              <a:rPr dirty="0" sz="3800" spc="15">
                <a:solidFill>
                  <a:srgbClr val="990000"/>
                </a:solidFill>
                <a:latin typeface="PMingLiU"/>
                <a:cs typeface="PMingLiU"/>
              </a:rPr>
              <a:t>P</a:t>
            </a:r>
            <a:r>
              <a:rPr dirty="0" sz="3800" spc="-45">
                <a:solidFill>
                  <a:srgbClr val="990000"/>
                </a:solidFill>
                <a:latin typeface="PMingLiU"/>
                <a:cs typeface="PMingLiU"/>
              </a:rPr>
              <a:t>r</a:t>
            </a:r>
            <a:r>
              <a:rPr dirty="0" sz="3800" spc="-145">
                <a:solidFill>
                  <a:srgbClr val="990000"/>
                </a:solidFill>
                <a:latin typeface="PMingLiU"/>
                <a:cs typeface="PMingLiU"/>
              </a:rPr>
              <a:t>o</a:t>
            </a:r>
            <a:r>
              <a:rPr dirty="0" sz="3800" spc="-130">
                <a:solidFill>
                  <a:srgbClr val="990000"/>
                </a:solidFill>
                <a:latin typeface="PMingLiU"/>
                <a:cs typeface="PMingLiU"/>
              </a:rPr>
              <a:t>s</a:t>
            </a:r>
            <a:r>
              <a:rPr dirty="0" sz="3800" spc="-90">
                <a:solidFill>
                  <a:srgbClr val="990000"/>
                </a:solidFill>
                <a:latin typeface="PMingLiU"/>
                <a:cs typeface="PMingLiU"/>
              </a:rPr>
              <a:t>ta</a:t>
            </a:r>
            <a:r>
              <a:rPr dirty="0" sz="3800" spc="-110">
                <a:solidFill>
                  <a:srgbClr val="990000"/>
                </a:solidFill>
                <a:latin typeface="PMingLiU"/>
                <a:cs typeface="PMingLiU"/>
              </a:rPr>
              <a:t>g</a:t>
            </a:r>
            <a:r>
              <a:rPr dirty="0" sz="3800" spc="-114">
                <a:solidFill>
                  <a:srgbClr val="990000"/>
                </a:solidFill>
                <a:latin typeface="PMingLiU"/>
                <a:cs typeface="PMingLiU"/>
              </a:rPr>
              <a:t>l</a:t>
            </a:r>
            <a:r>
              <a:rPr dirty="0" sz="3800" spc="-165">
                <a:solidFill>
                  <a:srgbClr val="990000"/>
                </a:solidFill>
                <a:latin typeface="PMingLiU"/>
                <a:cs typeface="PMingLiU"/>
              </a:rPr>
              <a:t>a</a:t>
            </a:r>
            <a:r>
              <a:rPr dirty="0" sz="3800" spc="-50">
                <a:solidFill>
                  <a:srgbClr val="990000"/>
                </a:solidFill>
                <a:latin typeface="PMingLiU"/>
                <a:cs typeface="PMingLiU"/>
              </a:rPr>
              <a:t>n</a:t>
            </a:r>
            <a:r>
              <a:rPr dirty="0" sz="3800" spc="-65">
                <a:solidFill>
                  <a:srgbClr val="990000"/>
                </a:solidFill>
                <a:latin typeface="PMingLiU"/>
                <a:cs typeface="PMingLiU"/>
              </a:rPr>
              <a:t>d</a:t>
            </a:r>
            <a:r>
              <a:rPr dirty="0" sz="3800" spc="-125">
                <a:solidFill>
                  <a:srgbClr val="990000"/>
                </a:solidFill>
                <a:latin typeface="PMingLiU"/>
                <a:cs typeface="PMingLiU"/>
              </a:rPr>
              <a:t>ins</a:t>
            </a:r>
            <a:endParaRPr sz="3800">
              <a:latin typeface="PMingLiU"/>
              <a:cs typeface="PMingLiU"/>
            </a:endParaRPr>
          </a:p>
          <a:p>
            <a:pPr marL="561340" marR="5080" indent="-228600">
              <a:lnSpc>
                <a:spcPts val="4230"/>
              </a:lnSpc>
              <a:spcBef>
                <a:spcPts val="415"/>
              </a:spcBef>
              <a:tabLst>
                <a:tab pos="5031105" algn="l"/>
              </a:tabLst>
            </a:pPr>
            <a:r>
              <a:rPr dirty="0" sz="3050" spc="-680">
                <a:solidFill>
                  <a:srgbClr val="990000"/>
                </a:solidFill>
                <a:latin typeface="Wingdings"/>
                <a:cs typeface="Wingdings"/>
              </a:rPr>
              <a:t></a:t>
            </a:r>
            <a:r>
              <a:rPr dirty="0" sz="3800" spc="-200">
                <a:solidFill>
                  <a:srgbClr val="990000"/>
                </a:solidFill>
                <a:latin typeface="PMingLiU"/>
                <a:cs typeface="PMingLiU"/>
              </a:rPr>
              <a:t>Sign</a:t>
            </a:r>
            <a:r>
              <a:rPr dirty="0" sz="3800" spc="-190">
                <a:solidFill>
                  <a:srgbClr val="990000"/>
                </a:solidFill>
                <a:latin typeface="PMingLiU"/>
                <a:cs typeface="PMingLiU"/>
              </a:rPr>
              <a:t>a</a:t>
            </a:r>
            <a:r>
              <a:rPr dirty="0" sz="3800" spc="-110">
                <a:solidFill>
                  <a:srgbClr val="990000"/>
                </a:solidFill>
                <a:latin typeface="PMingLiU"/>
                <a:cs typeface="PMingLiU"/>
              </a:rPr>
              <a:t>lin</a:t>
            </a:r>
            <a:r>
              <a:rPr dirty="0" sz="3800" spc="-150">
                <a:solidFill>
                  <a:srgbClr val="990000"/>
                </a:solidFill>
                <a:latin typeface="PMingLiU"/>
                <a:cs typeface="PMingLiU"/>
              </a:rPr>
              <a:t>g</a:t>
            </a:r>
            <a:r>
              <a:rPr dirty="0" sz="3800" spc="-100">
                <a:solidFill>
                  <a:srgbClr val="990000"/>
                </a:solidFill>
                <a:latin typeface="PMingLiU"/>
                <a:cs typeface="PMingLiU"/>
              </a:rPr>
              <a:t> </a:t>
            </a:r>
            <a:r>
              <a:rPr dirty="0" sz="3800" spc="-50">
                <a:solidFill>
                  <a:srgbClr val="990000"/>
                </a:solidFill>
                <a:latin typeface="PMingLiU"/>
                <a:cs typeface="PMingLiU"/>
              </a:rPr>
              <a:t>m</a:t>
            </a:r>
            <a:r>
              <a:rPr dirty="0" sz="3800" spc="-65">
                <a:solidFill>
                  <a:srgbClr val="990000"/>
                </a:solidFill>
                <a:latin typeface="PMingLiU"/>
                <a:cs typeface="PMingLiU"/>
              </a:rPr>
              <a:t>olecules;</a:t>
            </a:r>
            <a:r>
              <a:rPr dirty="0" sz="3800" spc="-254">
                <a:solidFill>
                  <a:srgbClr val="990000"/>
                </a:solidFill>
                <a:latin typeface="PMingLiU"/>
                <a:cs typeface="PMingLiU"/>
              </a:rPr>
              <a:t> </a:t>
            </a:r>
            <a:r>
              <a:rPr dirty="0" sz="3800" spc="-125">
                <a:solidFill>
                  <a:srgbClr val="990000"/>
                </a:solidFill>
                <a:latin typeface="PMingLiU"/>
                <a:cs typeface="PMingLiU"/>
              </a:rPr>
              <a:t>e</a:t>
            </a:r>
            <a:r>
              <a:rPr dirty="0" sz="3800" spc="210">
                <a:solidFill>
                  <a:srgbClr val="990000"/>
                </a:solidFill>
                <a:latin typeface="PMingLiU"/>
                <a:cs typeface="PMingLiU"/>
              </a:rPr>
              <a:t>.</a:t>
            </a:r>
            <a:r>
              <a:rPr dirty="0" sz="3800" spc="-535">
                <a:solidFill>
                  <a:srgbClr val="990000"/>
                </a:solidFill>
                <a:latin typeface="PMingLiU"/>
                <a:cs typeface="PMingLiU"/>
              </a:rPr>
              <a:t>g</a:t>
            </a:r>
            <a:r>
              <a:rPr dirty="0" sz="3800" spc="210">
                <a:solidFill>
                  <a:srgbClr val="990000"/>
                </a:solidFill>
                <a:latin typeface="PMingLiU"/>
                <a:cs typeface="PMingLiU"/>
              </a:rPr>
              <a:t>.</a:t>
            </a:r>
            <a:r>
              <a:rPr dirty="0" sz="3800">
                <a:solidFill>
                  <a:srgbClr val="990000"/>
                </a:solidFill>
                <a:latin typeface="PMingLiU"/>
                <a:cs typeface="PMingLiU"/>
              </a:rPr>
              <a:t>	</a:t>
            </a:r>
            <a:r>
              <a:rPr dirty="0" sz="3400" spc="-114">
                <a:solidFill>
                  <a:srgbClr val="990000"/>
                </a:solidFill>
                <a:latin typeface="PMingLiU"/>
                <a:cs typeface="PMingLiU"/>
              </a:rPr>
              <a:t>Inos</a:t>
            </a:r>
            <a:r>
              <a:rPr dirty="0" sz="3400" spc="-70">
                <a:solidFill>
                  <a:srgbClr val="990000"/>
                </a:solidFill>
                <a:latin typeface="PMingLiU"/>
                <a:cs typeface="PMingLiU"/>
              </a:rPr>
              <a:t>i</a:t>
            </a:r>
            <a:r>
              <a:rPr dirty="0" sz="3400">
                <a:solidFill>
                  <a:srgbClr val="990000"/>
                </a:solidFill>
                <a:latin typeface="PMingLiU"/>
                <a:cs typeface="PMingLiU"/>
              </a:rPr>
              <a:t>tol</a:t>
            </a:r>
            <a:r>
              <a:rPr dirty="0" sz="3400" spc="-120">
                <a:solidFill>
                  <a:srgbClr val="990000"/>
                </a:solidFill>
                <a:latin typeface="PMingLiU"/>
                <a:cs typeface="PMingLiU"/>
              </a:rPr>
              <a:t> </a:t>
            </a:r>
            <a:r>
              <a:rPr dirty="0" sz="3400" spc="90">
                <a:solidFill>
                  <a:srgbClr val="990000"/>
                </a:solidFill>
                <a:latin typeface="PMingLiU"/>
                <a:cs typeface="PMingLiU"/>
              </a:rPr>
              <a:t>t</a:t>
            </a:r>
            <a:r>
              <a:rPr dirty="0" sz="3400" spc="175">
                <a:solidFill>
                  <a:srgbClr val="990000"/>
                </a:solidFill>
                <a:latin typeface="PMingLiU"/>
                <a:cs typeface="PMingLiU"/>
              </a:rPr>
              <a:t>r</a:t>
            </a:r>
            <a:r>
              <a:rPr dirty="0" sz="3400" spc="-100">
                <a:solidFill>
                  <a:srgbClr val="990000"/>
                </a:solidFill>
                <a:latin typeface="PMingLiU"/>
                <a:cs typeface="PMingLiU"/>
              </a:rPr>
              <a:t>i</a:t>
            </a:r>
            <a:r>
              <a:rPr dirty="0" sz="3400" spc="-100">
                <a:solidFill>
                  <a:srgbClr val="990000"/>
                </a:solidFill>
                <a:latin typeface="PMingLiU"/>
                <a:cs typeface="PMingLiU"/>
              </a:rPr>
              <a:t>phosph</a:t>
            </a:r>
            <a:r>
              <a:rPr dirty="0" sz="3400" spc="-120">
                <a:solidFill>
                  <a:srgbClr val="990000"/>
                </a:solidFill>
                <a:latin typeface="PMingLiU"/>
                <a:cs typeface="PMingLiU"/>
              </a:rPr>
              <a:t>a</a:t>
            </a:r>
            <a:r>
              <a:rPr dirty="0" sz="3400" spc="35">
                <a:solidFill>
                  <a:srgbClr val="990000"/>
                </a:solidFill>
                <a:latin typeface="PMingLiU"/>
                <a:cs typeface="PMingLiU"/>
              </a:rPr>
              <a:t>te</a:t>
            </a:r>
            <a:r>
              <a:rPr dirty="0" sz="3400" spc="25">
                <a:solidFill>
                  <a:srgbClr val="990000"/>
                </a:solidFill>
                <a:latin typeface="PMingLiU"/>
                <a:cs typeface="PMingLiU"/>
              </a:rPr>
              <a:t> </a:t>
            </a:r>
            <a:r>
              <a:rPr dirty="0" sz="3400" spc="-60">
                <a:solidFill>
                  <a:srgbClr val="990000"/>
                </a:solidFill>
                <a:latin typeface="PMingLiU"/>
                <a:cs typeface="PMingLiU"/>
              </a:rPr>
              <a:t>(IP3)</a:t>
            </a:r>
            <a:endParaRPr sz="340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9600" y="274700"/>
            <a:ext cx="8077200" cy="1143000"/>
          </a:xfrm>
          <a:prstGeom prst="rect">
            <a:avLst/>
          </a:prstGeom>
          <a:solidFill>
            <a:srgbClr val="FFFF00"/>
          </a:solidFill>
          <a:ln w="9525">
            <a:solidFill>
              <a:srgbClr val="990000"/>
            </a:solidFill>
          </a:ln>
        </p:spPr>
        <p:txBody>
          <a:bodyPr wrap="square" lIns="0" tIns="423544" rIns="0" bIns="0" rtlCol="0" vert="horz">
            <a:spAutoFit/>
          </a:bodyPr>
          <a:lstStyle/>
          <a:p>
            <a:pPr marL="86360">
              <a:lnSpc>
                <a:spcPct val="100000"/>
              </a:lnSpc>
              <a:spcBef>
                <a:spcPts val="3334"/>
              </a:spcBef>
            </a:pPr>
            <a:r>
              <a:rPr dirty="0" sz="4000" spc="-225" b="1">
                <a:solidFill>
                  <a:srgbClr val="990000"/>
                </a:solidFill>
                <a:latin typeface="Trebuchet MS"/>
                <a:cs typeface="Trebuchet MS"/>
              </a:rPr>
              <a:t>L</a:t>
            </a:r>
            <a:r>
              <a:rPr dirty="0" sz="4000" spc="-265" b="1">
                <a:solidFill>
                  <a:srgbClr val="990000"/>
                </a:solidFill>
                <a:latin typeface="Trebuchet MS"/>
                <a:cs typeface="Trebuchet MS"/>
              </a:rPr>
              <a:t>i</a:t>
            </a:r>
            <a:r>
              <a:rPr dirty="0" sz="4000" spc="-175" b="1">
                <a:solidFill>
                  <a:srgbClr val="990000"/>
                </a:solidFill>
                <a:latin typeface="Trebuchet MS"/>
                <a:cs typeface="Trebuchet MS"/>
              </a:rPr>
              <a:t>p</a:t>
            </a:r>
            <a:r>
              <a:rPr dirty="0" sz="4000" spc="-265" b="1">
                <a:solidFill>
                  <a:srgbClr val="990000"/>
                </a:solidFill>
                <a:latin typeface="Trebuchet MS"/>
                <a:cs typeface="Trebuchet MS"/>
              </a:rPr>
              <a:t>i</a:t>
            </a:r>
            <a:r>
              <a:rPr dirty="0" sz="4000" spc="-15" b="1">
                <a:solidFill>
                  <a:srgbClr val="990000"/>
                </a:solidFill>
                <a:latin typeface="Trebuchet MS"/>
                <a:cs typeface="Trebuchet MS"/>
              </a:rPr>
              <a:t>ds</a:t>
            </a:r>
            <a:r>
              <a:rPr dirty="0" sz="4000" spc="-285" b="1">
                <a:solidFill>
                  <a:srgbClr val="990000"/>
                </a:solidFill>
                <a:latin typeface="Trebuchet MS"/>
                <a:cs typeface="Trebuchet MS"/>
              </a:rPr>
              <a:t> </a:t>
            </a:r>
            <a:r>
              <a:rPr dirty="0" sz="4000" spc="-5" b="1">
                <a:solidFill>
                  <a:srgbClr val="990000"/>
                </a:solidFill>
                <a:latin typeface="Trebuchet MS"/>
                <a:cs typeface="Trebuchet MS"/>
              </a:rPr>
              <a:t>a</a:t>
            </a:r>
            <a:r>
              <a:rPr dirty="0" sz="4000" spc="-160" b="1">
                <a:solidFill>
                  <a:srgbClr val="990000"/>
                </a:solidFill>
                <a:latin typeface="Trebuchet MS"/>
                <a:cs typeface="Trebuchet MS"/>
              </a:rPr>
              <a:t>n</a:t>
            </a:r>
            <a:r>
              <a:rPr dirty="0" sz="4000" spc="-165" b="1">
                <a:solidFill>
                  <a:srgbClr val="990000"/>
                </a:solidFill>
                <a:latin typeface="Trebuchet MS"/>
                <a:cs typeface="Trebuchet MS"/>
              </a:rPr>
              <a:t>d</a:t>
            </a:r>
            <a:r>
              <a:rPr dirty="0" sz="4000" spc="-250" b="1">
                <a:solidFill>
                  <a:srgbClr val="990000"/>
                </a:solidFill>
                <a:latin typeface="Trebuchet MS"/>
                <a:cs typeface="Trebuchet MS"/>
              </a:rPr>
              <a:t> </a:t>
            </a:r>
            <a:r>
              <a:rPr dirty="0" sz="4000" spc="-50" b="1">
                <a:solidFill>
                  <a:srgbClr val="990000"/>
                </a:solidFill>
                <a:latin typeface="Trebuchet MS"/>
                <a:cs typeface="Trebuchet MS"/>
              </a:rPr>
              <a:t>R</a:t>
            </a:r>
            <a:r>
              <a:rPr dirty="0" sz="4000" spc="-195" b="1">
                <a:solidFill>
                  <a:srgbClr val="990000"/>
                </a:solidFill>
                <a:latin typeface="Trebuchet MS"/>
                <a:cs typeface="Trebuchet MS"/>
              </a:rPr>
              <a:t>e</a:t>
            </a:r>
            <a:r>
              <a:rPr dirty="0" sz="4000" spc="-254" b="1">
                <a:solidFill>
                  <a:srgbClr val="990000"/>
                </a:solidFill>
                <a:latin typeface="Trebuchet MS"/>
                <a:cs typeface="Trebuchet MS"/>
              </a:rPr>
              <a:t>l</a:t>
            </a:r>
            <a:r>
              <a:rPr dirty="0" sz="4000" spc="-210" b="1">
                <a:solidFill>
                  <a:srgbClr val="990000"/>
                </a:solidFill>
                <a:latin typeface="Trebuchet MS"/>
                <a:cs typeface="Trebuchet MS"/>
              </a:rPr>
              <a:t>a</a:t>
            </a:r>
            <a:r>
              <a:rPr dirty="0" sz="4000" spc="-225" b="1">
                <a:solidFill>
                  <a:srgbClr val="990000"/>
                </a:solidFill>
                <a:latin typeface="Trebuchet MS"/>
                <a:cs typeface="Trebuchet MS"/>
              </a:rPr>
              <a:t>t</a:t>
            </a:r>
            <a:r>
              <a:rPr dirty="0" sz="4000" spc="-190" b="1">
                <a:solidFill>
                  <a:srgbClr val="990000"/>
                </a:solidFill>
                <a:latin typeface="Trebuchet MS"/>
                <a:cs typeface="Trebuchet MS"/>
              </a:rPr>
              <a:t>ed</a:t>
            </a:r>
            <a:r>
              <a:rPr dirty="0" sz="4000" spc="-270" b="1">
                <a:solidFill>
                  <a:srgbClr val="990000"/>
                </a:solidFill>
                <a:latin typeface="Trebuchet MS"/>
                <a:cs typeface="Trebuchet MS"/>
              </a:rPr>
              <a:t> </a:t>
            </a:r>
            <a:r>
              <a:rPr dirty="0" sz="4000" spc="-110" b="1">
                <a:solidFill>
                  <a:srgbClr val="990000"/>
                </a:solidFill>
                <a:latin typeface="Trebuchet MS"/>
                <a:cs typeface="Trebuchet MS"/>
              </a:rPr>
              <a:t>C</a:t>
            </a:r>
            <a:r>
              <a:rPr dirty="0" sz="4000" spc="-254" b="1">
                <a:solidFill>
                  <a:srgbClr val="990000"/>
                </a:solidFill>
                <a:latin typeface="Trebuchet MS"/>
                <a:cs typeface="Trebuchet MS"/>
              </a:rPr>
              <a:t>l</a:t>
            </a:r>
            <a:r>
              <a:rPr dirty="0" sz="4000" spc="-265" b="1">
                <a:solidFill>
                  <a:srgbClr val="990000"/>
                </a:solidFill>
                <a:latin typeface="Trebuchet MS"/>
                <a:cs typeface="Trebuchet MS"/>
              </a:rPr>
              <a:t>i</a:t>
            </a:r>
            <a:r>
              <a:rPr dirty="0" sz="4000" spc="-185" b="1">
                <a:solidFill>
                  <a:srgbClr val="990000"/>
                </a:solidFill>
                <a:latin typeface="Trebuchet MS"/>
                <a:cs typeface="Trebuchet MS"/>
              </a:rPr>
              <a:t>nical</a:t>
            </a:r>
            <a:r>
              <a:rPr dirty="0" sz="4000" spc="-285" b="1">
                <a:solidFill>
                  <a:srgbClr val="990000"/>
                </a:solidFill>
                <a:latin typeface="Trebuchet MS"/>
                <a:cs typeface="Trebuchet MS"/>
              </a:rPr>
              <a:t> </a:t>
            </a:r>
            <a:r>
              <a:rPr dirty="0" sz="4000" spc="-100" b="1">
                <a:solidFill>
                  <a:srgbClr val="990000"/>
                </a:solidFill>
                <a:latin typeface="Trebuchet MS"/>
                <a:cs typeface="Trebuchet MS"/>
              </a:rPr>
              <a:t>P</a:t>
            </a:r>
            <a:r>
              <a:rPr dirty="0" sz="4000" spc="-445" b="1">
                <a:solidFill>
                  <a:srgbClr val="990000"/>
                </a:solidFill>
                <a:latin typeface="Trebuchet MS"/>
                <a:cs typeface="Trebuchet MS"/>
              </a:rPr>
              <a:t>r</a:t>
            </a:r>
            <a:r>
              <a:rPr dirty="0" sz="4000" spc="-160" b="1">
                <a:solidFill>
                  <a:srgbClr val="990000"/>
                </a:solidFill>
                <a:latin typeface="Trebuchet MS"/>
                <a:cs typeface="Trebuchet MS"/>
              </a:rPr>
              <a:t>o</a:t>
            </a:r>
            <a:r>
              <a:rPr dirty="0" sz="4000" spc="-145" b="1">
                <a:solidFill>
                  <a:srgbClr val="990000"/>
                </a:solidFill>
                <a:latin typeface="Trebuchet MS"/>
                <a:cs typeface="Trebuchet MS"/>
              </a:rPr>
              <a:t>blems</a:t>
            </a:r>
            <a:endParaRPr sz="4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644" y="1757553"/>
            <a:ext cx="5448935" cy="25412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400" spc="-605">
                <a:solidFill>
                  <a:srgbClr val="990000"/>
                </a:solidFill>
                <a:latin typeface="Wingdings"/>
                <a:cs typeface="Wingdings"/>
              </a:rPr>
              <a:t></a:t>
            </a:r>
            <a:r>
              <a:rPr dirty="0" sz="4000" spc="-55" b="1">
                <a:solidFill>
                  <a:srgbClr val="9B2C1F"/>
                </a:solidFill>
                <a:latin typeface="Times New Roman"/>
                <a:cs typeface="Times New Roman"/>
              </a:rPr>
              <a:t>Ob</a:t>
            </a:r>
            <a:r>
              <a:rPr dirty="0" sz="4000" spc="-55" b="1">
                <a:solidFill>
                  <a:srgbClr val="9B2C1F"/>
                </a:solidFill>
                <a:latin typeface="Times New Roman"/>
                <a:cs typeface="Times New Roman"/>
              </a:rPr>
              <a:t>e</a:t>
            </a:r>
            <a:r>
              <a:rPr dirty="0" sz="4000" b="1">
                <a:solidFill>
                  <a:srgbClr val="9B2C1F"/>
                </a:solidFill>
                <a:latin typeface="Times New Roman"/>
                <a:cs typeface="Times New Roman"/>
              </a:rPr>
              <a:t>sity</a:t>
            </a:r>
            <a:endParaRPr sz="4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3400" spc="-605">
                <a:solidFill>
                  <a:srgbClr val="990000"/>
                </a:solidFill>
                <a:latin typeface="Wingdings"/>
                <a:cs typeface="Wingdings"/>
              </a:rPr>
              <a:t></a:t>
            </a:r>
            <a:r>
              <a:rPr dirty="0" sz="4000" spc="-114" b="1">
                <a:solidFill>
                  <a:srgbClr val="9B2C1F"/>
                </a:solidFill>
                <a:latin typeface="Times New Roman"/>
                <a:cs typeface="Times New Roman"/>
              </a:rPr>
              <a:t>A</a:t>
            </a:r>
            <a:r>
              <a:rPr dirty="0" sz="4000" spc="-80" b="1">
                <a:solidFill>
                  <a:srgbClr val="9B2C1F"/>
                </a:solidFill>
                <a:latin typeface="Times New Roman"/>
                <a:cs typeface="Times New Roman"/>
              </a:rPr>
              <a:t>t</a:t>
            </a:r>
            <a:r>
              <a:rPr dirty="0" sz="4000" spc="35" b="1">
                <a:solidFill>
                  <a:srgbClr val="9B2C1F"/>
                </a:solidFill>
                <a:latin typeface="Times New Roman"/>
                <a:cs typeface="Times New Roman"/>
              </a:rPr>
              <a:t>heroscler</a:t>
            </a:r>
            <a:r>
              <a:rPr dirty="0" sz="4000" spc="45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4000" spc="-50" b="1">
                <a:solidFill>
                  <a:srgbClr val="9B2C1F"/>
                </a:solidFill>
                <a:latin typeface="Times New Roman"/>
                <a:cs typeface="Times New Roman"/>
              </a:rPr>
              <a:t>sis</a:t>
            </a:r>
            <a:endParaRPr sz="4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3400" spc="-605">
                <a:solidFill>
                  <a:srgbClr val="990000"/>
                </a:solidFill>
                <a:latin typeface="Wingdings"/>
                <a:cs typeface="Wingdings"/>
              </a:rPr>
              <a:t></a:t>
            </a:r>
            <a:r>
              <a:rPr dirty="0" sz="4000" spc="-15" b="1">
                <a:solidFill>
                  <a:srgbClr val="9B2C1F"/>
                </a:solidFill>
                <a:latin typeface="Times New Roman"/>
                <a:cs typeface="Times New Roman"/>
              </a:rPr>
              <a:t>H</a:t>
            </a:r>
            <a:r>
              <a:rPr dirty="0" sz="4000" b="1">
                <a:solidFill>
                  <a:srgbClr val="9B2C1F"/>
                </a:solidFill>
                <a:latin typeface="Times New Roman"/>
                <a:cs typeface="Times New Roman"/>
              </a:rPr>
              <a:t>y</a:t>
            </a:r>
            <a:r>
              <a:rPr dirty="0" sz="4000" spc="5" b="1">
                <a:solidFill>
                  <a:srgbClr val="9B2C1F"/>
                </a:solidFill>
                <a:latin typeface="Times New Roman"/>
                <a:cs typeface="Times New Roman"/>
              </a:rPr>
              <a:t>pe</a:t>
            </a:r>
            <a:r>
              <a:rPr dirty="0" sz="4000" spc="145" b="1">
                <a:solidFill>
                  <a:srgbClr val="9B2C1F"/>
                </a:solidFill>
                <a:latin typeface="Times New Roman"/>
                <a:cs typeface="Times New Roman"/>
              </a:rPr>
              <a:t>r</a:t>
            </a:r>
            <a:r>
              <a:rPr dirty="0" sz="4000" spc="60" b="1">
                <a:solidFill>
                  <a:srgbClr val="9B2C1F"/>
                </a:solidFill>
                <a:latin typeface="Times New Roman"/>
                <a:cs typeface="Times New Roman"/>
              </a:rPr>
              <a:t>t</a:t>
            </a:r>
            <a:r>
              <a:rPr dirty="0" sz="4000" spc="60" b="1">
                <a:solidFill>
                  <a:srgbClr val="9B2C1F"/>
                </a:solidFill>
                <a:latin typeface="Times New Roman"/>
                <a:cs typeface="Times New Roman"/>
              </a:rPr>
              <a:t>e</a:t>
            </a:r>
            <a:r>
              <a:rPr dirty="0" sz="4000" spc="40" b="1">
                <a:solidFill>
                  <a:srgbClr val="9B2C1F"/>
                </a:solidFill>
                <a:latin typeface="Times New Roman"/>
                <a:cs typeface="Times New Roman"/>
              </a:rPr>
              <a:t>nsi</a:t>
            </a:r>
            <a:r>
              <a:rPr dirty="0" sz="4000" spc="50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4000" spc="30" b="1">
                <a:solidFill>
                  <a:srgbClr val="9B2C1F"/>
                </a:solidFill>
                <a:latin typeface="Times New Roman"/>
                <a:cs typeface="Times New Roman"/>
              </a:rPr>
              <a:t>n</a:t>
            </a:r>
            <a:endParaRPr sz="4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3400" spc="-605">
                <a:solidFill>
                  <a:srgbClr val="990000"/>
                </a:solidFill>
                <a:latin typeface="Wingdings"/>
                <a:cs typeface="Wingdings"/>
              </a:rPr>
              <a:t></a:t>
            </a:r>
            <a:r>
              <a:rPr dirty="0" sz="4000" spc="-155" b="1">
                <a:solidFill>
                  <a:srgbClr val="9B2C1F"/>
                </a:solidFill>
                <a:latin typeface="Times New Roman"/>
                <a:cs typeface="Times New Roman"/>
              </a:rPr>
              <a:t>C</a:t>
            </a:r>
            <a:r>
              <a:rPr dirty="0" sz="4000" spc="-90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4000" spc="10" b="1">
                <a:solidFill>
                  <a:srgbClr val="9B2C1F"/>
                </a:solidFill>
                <a:latin typeface="Times New Roman"/>
                <a:cs typeface="Times New Roman"/>
              </a:rPr>
              <a:t>r</a:t>
            </a:r>
            <a:r>
              <a:rPr dirty="0" sz="4000" spc="20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4000" spc="-70" b="1">
                <a:solidFill>
                  <a:srgbClr val="9B2C1F"/>
                </a:solidFill>
                <a:latin typeface="Times New Roman"/>
                <a:cs typeface="Times New Roman"/>
              </a:rPr>
              <a:t>n</a:t>
            </a:r>
            <a:r>
              <a:rPr dirty="0" sz="4000" spc="-80" b="1">
                <a:solidFill>
                  <a:srgbClr val="9B2C1F"/>
                </a:solidFill>
                <a:latin typeface="Times New Roman"/>
                <a:cs typeface="Times New Roman"/>
              </a:rPr>
              <a:t>a</a:t>
            </a:r>
            <a:r>
              <a:rPr dirty="0" sz="4000" spc="-80" b="1">
                <a:solidFill>
                  <a:srgbClr val="9B2C1F"/>
                </a:solidFill>
                <a:latin typeface="Times New Roman"/>
                <a:cs typeface="Times New Roman"/>
              </a:rPr>
              <a:t>r</a:t>
            </a:r>
            <a:r>
              <a:rPr dirty="0" sz="4000" b="1">
                <a:solidFill>
                  <a:srgbClr val="9B2C1F"/>
                </a:solidFill>
                <a:latin typeface="Times New Roman"/>
                <a:cs typeface="Times New Roman"/>
              </a:rPr>
              <a:t>y</a:t>
            </a:r>
            <a:r>
              <a:rPr dirty="0" sz="4000" spc="-15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4000" spc="-10" b="1">
                <a:solidFill>
                  <a:srgbClr val="9B2C1F"/>
                </a:solidFill>
                <a:latin typeface="Times New Roman"/>
                <a:cs typeface="Times New Roman"/>
              </a:rPr>
              <a:t>he</a:t>
            </a:r>
            <a:r>
              <a:rPr dirty="0" sz="4000" spc="-35" b="1">
                <a:solidFill>
                  <a:srgbClr val="9B2C1F"/>
                </a:solidFill>
                <a:latin typeface="Times New Roman"/>
                <a:cs typeface="Times New Roman"/>
              </a:rPr>
              <a:t>a</a:t>
            </a:r>
            <a:r>
              <a:rPr dirty="0" sz="4000" spc="-5" b="1">
                <a:solidFill>
                  <a:srgbClr val="9B2C1F"/>
                </a:solidFill>
                <a:latin typeface="Times New Roman"/>
                <a:cs typeface="Times New Roman"/>
              </a:rPr>
              <a:t>r</a:t>
            </a:r>
            <a:r>
              <a:rPr dirty="0" sz="4000" spc="45" b="1">
                <a:solidFill>
                  <a:srgbClr val="9B2C1F"/>
                </a:solidFill>
                <a:latin typeface="Times New Roman"/>
                <a:cs typeface="Times New Roman"/>
              </a:rPr>
              <a:t>t</a:t>
            </a:r>
            <a:r>
              <a:rPr dirty="0" sz="4000" spc="-10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4000" spc="85" b="1">
                <a:solidFill>
                  <a:srgbClr val="9B2C1F"/>
                </a:solidFill>
                <a:latin typeface="Times New Roman"/>
                <a:cs typeface="Times New Roman"/>
              </a:rPr>
              <a:t>d</a:t>
            </a:r>
            <a:r>
              <a:rPr dirty="0" sz="4000" spc="45" b="1">
                <a:solidFill>
                  <a:srgbClr val="9B2C1F"/>
                </a:solidFill>
                <a:latin typeface="Times New Roman"/>
                <a:cs typeface="Times New Roman"/>
              </a:rPr>
              <a:t>i</a:t>
            </a:r>
            <a:r>
              <a:rPr dirty="0" sz="4000" spc="-55" b="1">
                <a:solidFill>
                  <a:srgbClr val="9B2C1F"/>
                </a:solidFill>
                <a:latin typeface="Times New Roman"/>
                <a:cs typeface="Times New Roman"/>
              </a:rPr>
              <a:t>se</a:t>
            </a:r>
            <a:r>
              <a:rPr dirty="0" sz="4000" spc="-80" b="1">
                <a:solidFill>
                  <a:srgbClr val="9B2C1F"/>
                </a:solidFill>
                <a:latin typeface="Times New Roman"/>
                <a:cs typeface="Times New Roman"/>
              </a:rPr>
              <a:t>a</a:t>
            </a:r>
            <a:r>
              <a:rPr dirty="0" sz="4000" spc="-35" b="1">
                <a:solidFill>
                  <a:srgbClr val="9B2C1F"/>
                </a:solidFill>
                <a:latin typeface="Times New Roman"/>
                <a:cs typeface="Times New Roman"/>
              </a:rPr>
              <a:t>ses</a:t>
            </a:r>
            <a:endParaRPr sz="4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400" y="274700"/>
            <a:ext cx="7772400" cy="1143000"/>
          </a:xfrm>
          <a:prstGeom prst="rect">
            <a:avLst/>
          </a:prstGeom>
          <a:solidFill>
            <a:srgbClr val="FFFF00"/>
          </a:solidFill>
          <a:ln w="9525">
            <a:solidFill>
              <a:srgbClr val="990000"/>
            </a:solidFill>
          </a:ln>
        </p:spPr>
        <p:txBody>
          <a:bodyPr wrap="square" lIns="0" tIns="423544" rIns="0" bIns="0" rtlCol="0" vert="horz">
            <a:spAutoFit/>
          </a:bodyPr>
          <a:lstStyle/>
          <a:p>
            <a:pPr marL="86360">
              <a:lnSpc>
                <a:spcPct val="100000"/>
              </a:lnSpc>
              <a:spcBef>
                <a:spcPts val="3334"/>
              </a:spcBef>
            </a:pPr>
            <a:r>
              <a:rPr dirty="0" sz="4000" spc="-225" b="1">
                <a:solidFill>
                  <a:srgbClr val="990000"/>
                </a:solidFill>
                <a:latin typeface="Trebuchet MS"/>
                <a:cs typeface="Trebuchet MS"/>
              </a:rPr>
              <a:t>L</a:t>
            </a:r>
            <a:r>
              <a:rPr dirty="0" sz="4000" spc="-265" b="1">
                <a:solidFill>
                  <a:srgbClr val="990000"/>
                </a:solidFill>
                <a:latin typeface="Trebuchet MS"/>
                <a:cs typeface="Trebuchet MS"/>
              </a:rPr>
              <a:t>i</a:t>
            </a:r>
            <a:r>
              <a:rPr dirty="0" sz="4000" spc="-175" b="1">
                <a:solidFill>
                  <a:srgbClr val="990000"/>
                </a:solidFill>
                <a:latin typeface="Trebuchet MS"/>
                <a:cs typeface="Trebuchet MS"/>
              </a:rPr>
              <a:t>p</a:t>
            </a:r>
            <a:r>
              <a:rPr dirty="0" sz="4000" spc="-265" b="1">
                <a:solidFill>
                  <a:srgbClr val="990000"/>
                </a:solidFill>
                <a:latin typeface="Trebuchet MS"/>
                <a:cs typeface="Trebuchet MS"/>
              </a:rPr>
              <a:t>i</a:t>
            </a:r>
            <a:r>
              <a:rPr dirty="0" sz="4000" spc="-165" b="1">
                <a:solidFill>
                  <a:srgbClr val="990000"/>
                </a:solidFill>
                <a:latin typeface="Trebuchet MS"/>
                <a:cs typeface="Trebuchet MS"/>
              </a:rPr>
              <a:t>d</a:t>
            </a:r>
            <a:r>
              <a:rPr dirty="0" sz="4000" spc="-270" b="1">
                <a:solidFill>
                  <a:srgbClr val="990000"/>
                </a:solidFill>
                <a:latin typeface="Trebuchet MS"/>
                <a:cs typeface="Trebuchet MS"/>
              </a:rPr>
              <a:t> </a:t>
            </a:r>
            <a:r>
              <a:rPr dirty="0" sz="4000" spc="-110" b="1">
                <a:solidFill>
                  <a:srgbClr val="990000"/>
                </a:solidFill>
                <a:latin typeface="Trebuchet MS"/>
                <a:cs typeface="Trebuchet MS"/>
              </a:rPr>
              <a:t>C</a:t>
            </a:r>
            <a:r>
              <a:rPr dirty="0" sz="4000" spc="-140" b="1">
                <a:solidFill>
                  <a:srgbClr val="990000"/>
                </a:solidFill>
                <a:latin typeface="Trebuchet MS"/>
                <a:cs typeface="Trebuchet MS"/>
              </a:rPr>
              <a:t>o</a:t>
            </a:r>
            <a:r>
              <a:rPr dirty="0" sz="4000" spc="-235" b="1">
                <a:solidFill>
                  <a:srgbClr val="990000"/>
                </a:solidFill>
                <a:latin typeface="Trebuchet MS"/>
                <a:cs typeface="Trebuchet MS"/>
              </a:rPr>
              <a:t>m</a:t>
            </a:r>
            <a:r>
              <a:rPr dirty="0" sz="4000" spc="-195" b="1">
                <a:solidFill>
                  <a:srgbClr val="990000"/>
                </a:solidFill>
                <a:latin typeface="Trebuchet MS"/>
                <a:cs typeface="Trebuchet MS"/>
              </a:rPr>
              <a:t>po</a:t>
            </a:r>
            <a:r>
              <a:rPr dirty="0" sz="4000" spc="-210" b="1">
                <a:solidFill>
                  <a:srgbClr val="990000"/>
                </a:solidFill>
                <a:latin typeface="Trebuchet MS"/>
                <a:cs typeface="Trebuchet MS"/>
              </a:rPr>
              <a:t>u</a:t>
            </a:r>
            <a:r>
              <a:rPr dirty="0" sz="4000" spc="-204" b="1">
                <a:solidFill>
                  <a:srgbClr val="990000"/>
                </a:solidFill>
                <a:latin typeface="Trebuchet MS"/>
                <a:cs typeface="Trebuchet MS"/>
              </a:rPr>
              <a:t>n</a:t>
            </a:r>
            <a:r>
              <a:rPr dirty="0" sz="4000" spc="-15" b="1">
                <a:solidFill>
                  <a:srgbClr val="990000"/>
                </a:solidFill>
                <a:latin typeface="Trebuchet MS"/>
                <a:cs typeface="Trebuchet MS"/>
              </a:rPr>
              <a:t>ds</a:t>
            </a:r>
            <a:endParaRPr sz="4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2444" y="1376553"/>
            <a:ext cx="7800340" cy="2465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400" spc="-605">
                <a:solidFill>
                  <a:srgbClr val="990000"/>
                </a:solidFill>
                <a:latin typeface="Wingdings"/>
                <a:cs typeface="Wingdings"/>
              </a:rPr>
              <a:t></a:t>
            </a:r>
            <a:r>
              <a:rPr dirty="0" sz="4000" spc="50" b="1">
                <a:solidFill>
                  <a:srgbClr val="9B2C1F"/>
                </a:solidFill>
                <a:latin typeface="Times New Roman"/>
                <a:cs typeface="Times New Roman"/>
              </a:rPr>
              <a:t>He</a:t>
            </a:r>
            <a:r>
              <a:rPr dirty="0" sz="4000" spc="5" b="1">
                <a:solidFill>
                  <a:srgbClr val="9B2C1F"/>
                </a:solidFill>
                <a:latin typeface="Times New Roman"/>
                <a:cs typeface="Times New Roman"/>
              </a:rPr>
              <a:t>t</a:t>
            </a:r>
            <a:r>
              <a:rPr dirty="0" sz="4000" spc="55" b="1">
                <a:solidFill>
                  <a:srgbClr val="9B2C1F"/>
                </a:solidFill>
                <a:latin typeface="Times New Roman"/>
                <a:cs typeface="Times New Roman"/>
              </a:rPr>
              <a:t>erogen</a:t>
            </a:r>
            <a:r>
              <a:rPr dirty="0" sz="4000" spc="35" b="1">
                <a:solidFill>
                  <a:srgbClr val="9B2C1F"/>
                </a:solidFill>
                <a:latin typeface="Times New Roman"/>
                <a:cs typeface="Times New Roman"/>
              </a:rPr>
              <a:t>e</a:t>
            </a:r>
            <a:r>
              <a:rPr dirty="0" sz="4000" spc="35" b="1">
                <a:solidFill>
                  <a:srgbClr val="9B2C1F"/>
                </a:solidFill>
                <a:latin typeface="Times New Roman"/>
                <a:cs typeface="Times New Roman"/>
              </a:rPr>
              <a:t>ous</a:t>
            </a:r>
            <a:r>
              <a:rPr dirty="0" sz="4000" spc="-15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4000" spc="100" b="1">
                <a:solidFill>
                  <a:srgbClr val="9B2C1F"/>
                </a:solidFill>
                <a:latin typeface="Times New Roman"/>
                <a:cs typeface="Times New Roman"/>
              </a:rPr>
              <a:t>g</a:t>
            </a:r>
            <a:r>
              <a:rPr dirty="0" sz="4000" spc="10" b="1">
                <a:solidFill>
                  <a:srgbClr val="9B2C1F"/>
                </a:solidFill>
                <a:latin typeface="Times New Roman"/>
                <a:cs typeface="Times New Roman"/>
              </a:rPr>
              <a:t>r</a:t>
            </a:r>
            <a:r>
              <a:rPr dirty="0" sz="4000" spc="20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4000" spc="50" b="1">
                <a:solidFill>
                  <a:srgbClr val="9B2C1F"/>
                </a:solidFill>
                <a:latin typeface="Times New Roman"/>
                <a:cs typeface="Times New Roman"/>
              </a:rPr>
              <a:t>up</a:t>
            </a:r>
            <a:endParaRPr sz="4000">
              <a:latin typeface="Times New Roman"/>
              <a:cs typeface="Times New Roman"/>
            </a:endParaRPr>
          </a:p>
          <a:p>
            <a:pPr marL="287020" marR="5080" indent="-274320">
              <a:lnSpc>
                <a:spcPts val="4320"/>
              </a:lnSpc>
              <a:spcBef>
                <a:spcPts val="665"/>
              </a:spcBef>
            </a:pPr>
            <a:r>
              <a:rPr dirty="0" sz="3400" spc="-605">
                <a:solidFill>
                  <a:srgbClr val="990000"/>
                </a:solidFill>
                <a:latin typeface="Wingdings"/>
                <a:cs typeface="Wingdings"/>
              </a:rPr>
              <a:t></a:t>
            </a:r>
            <a:r>
              <a:rPr dirty="0" sz="4000" spc="-65" b="1">
                <a:solidFill>
                  <a:srgbClr val="9B2C1F"/>
                </a:solidFill>
                <a:latin typeface="Times New Roman"/>
                <a:cs typeface="Times New Roman"/>
              </a:rPr>
              <a:t>Rel</a:t>
            </a:r>
            <a:r>
              <a:rPr dirty="0" sz="4000" spc="-130" b="1">
                <a:solidFill>
                  <a:srgbClr val="9B2C1F"/>
                </a:solidFill>
                <a:latin typeface="Times New Roman"/>
                <a:cs typeface="Times New Roman"/>
              </a:rPr>
              <a:t>a</a:t>
            </a:r>
            <a:r>
              <a:rPr dirty="0" sz="4000" spc="50" b="1">
                <a:solidFill>
                  <a:srgbClr val="9B2C1F"/>
                </a:solidFill>
                <a:latin typeface="Times New Roman"/>
                <a:cs typeface="Times New Roman"/>
              </a:rPr>
              <a:t>t</a:t>
            </a:r>
            <a:r>
              <a:rPr dirty="0" sz="4000" spc="-40" b="1">
                <a:solidFill>
                  <a:srgbClr val="9B2C1F"/>
                </a:solidFill>
                <a:latin typeface="Times New Roman"/>
                <a:cs typeface="Times New Roman"/>
              </a:rPr>
              <a:t>i</a:t>
            </a:r>
            <a:r>
              <a:rPr dirty="0" sz="4000" spc="-60" b="1">
                <a:solidFill>
                  <a:srgbClr val="9B2C1F"/>
                </a:solidFill>
                <a:latin typeface="Times New Roman"/>
                <a:cs typeface="Times New Roman"/>
              </a:rPr>
              <a:t>v</a:t>
            </a:r>
            <a:r>
              <a:rPr dirty="0" sz="4000" spc="95" b="1">
                <a:solidFill>
                  <a:srgbClr val="9B2C1F"/>
                </a:solidFill>
                <a:latin typeface="Times New Roman"/>
                <a:cs typeface="Times New Roman"/>
              </a:rPr>
              <a:t>e</a:t>
            </a:r>
            <a:r>
              <a:rPr dirty="0" sz="4000" spc="-20" b="1">
                <a:solidFill>
                  <a:srgbClr val="9B2C1F"/>
                </a:solidFill>
                <a:latin typeface="Times New Roman"/>
                <a:cs typeface="Times New Roman"/>
              </a:rPr>
              <a:t>l</a:t>
            </a:r>
            <a:r>
              <a:rPr dirty="0" sz="4000" spc="5" b="1">
                <a:solidFill>
                  <a:srgbClr val="9B2C1F"/>
                </a:solidFill>
                <a:latin typeface="Times New Roman"/>
                <a:cs typeface="Times New Roman"/>
              </a:rPr>
              <a:t>y</a:t>
            </a:r>
            <a:r>
              <a:rPr dirty="0" sz="4000" spc="-15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4000" spc="105" b="1">
                <a:solidFill>
                  <a:srgbClr val="9B2C1F"/>
                </a:solidFill>
                <a:latin typeface="Times New Roman"/>
                <a:cs typeface="Times New Roman"/>
              </a:rPr>
              <a:t>w</a:t>
            </a:r>
            <a:r>
              <a:rPr dirty="0" sz="4000" spc="-229" b="1">
                <a:solidFill>
                  <a:srgbClr val="9B2C1F"/>
                </a:solidFill>
                <a:latin typeface="Times New Roman"/>
                <a:cs typeface="Times New Roman"/>
              </a:rPr>
              <a:t>a</a:t>
            </a:r>
            <a:r>
              <a:rPr dirty="0" sz="4000" spc="60" b="1">
                <a:solidFill>
                  <a:srgbClr val="9B2C1F"/>
                </a:solidFill>
                <a:latin typeface="Times New Roman"/>
                <a:cs typeface="Times New Roman"/>
              </a:rPr>
              <a:t>t</a:t>
            </a:r>
            <a:r>
              <a:rPr dirty="0" sz="4000" spc="60" b="1">
                <a:solidFill>
                  <a:srgbClr val="9B2C1F"/>
                </a:solidFill>
                <a:latin typeface="Times New Roman"/>
                <a:cs typeface="Times New Roman"/>
              </a:rPr>
              <a:t>e</a:t>
            </a:r>
            <a:r>
              <a:rPr dirty="0" sz="4000" spc="-135" b="1">
                <a:solidFill>
                  <a:srgbClr val="9B2C1F"/>
                </a:solidFill>
                <a:latin typeface="Times New Roman"/>
                <a:cs typeface="Times New Roman"/>
              </a:rPr>
              <a:t>r</a:t>
            </a:r>
            <a:r>
              <a:rPr dirty="0" sz="4000" spc="125" b="1">
                <a:solidFill>
                  <a:srgbClr val="9B2C1F"/>
                </a:solidFill>
                <a:latin typeface="Times New Roman"/>
                <a:cs typeface="Times New Roman"/>
              </a:rPr>
              <a:t>-</a:t>
            </a:r>
            <a:r>
              <a:rPr dirty="0" sz="4000" spc="40" b="1">
                <a:solidFill>
                  <a:srgbClr val="9B2C1F"/>
                </a:solidFill>
                <a:latin typeface="Times New Roman"/>
                <a:cs typeface="Times New Roman"/>
              </a:rPr>
              <a:t>ins</a:t>
            </a:r>
            <a:r>
              <a:rPr dirty="0" sz="4000" spc="55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4000" spc="20" b="1">
                <a:solidFill>
                  <a:srgbClr val="9B2C1F"/>
                </a:solidFill>
                <a:latin typeface="Times New Roman"/>
                <a:cs typeface="Times New Roman"/>
              </a:rPr>
              <a:t>lu</a:t>
            </a:r>
            <a:r>
              <a:rPr dirty="0" sz="4000" spc="-50" b="1">
                <a:solidFill>
                  <a:srgbClr val="9B2C1F"/>
                </a:solidFill>
                <a:latin typeface="Times New Roman"/>
                <a:cs typeface="Times New Roman"/>
              </a:rPr>
              <a:t>b</a:t>
            </a:r>
            <a:r>
              <a:rPr dirty="0" sz="4000" spc="80" b="1">
                <a:solidFill>
                  <a:srgbClr val="9B2C1F"/>
                </a:solidFill>
                <a:latin typeface="Times New Roman"/>
                <a:cs typeface="Times New Roman"/>
              </a:rPr>
              <a:t>le</a:t>
            </a:r>
            <a:r>
              <a:rPr dirty="0" sz="4000" spc="-13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4000" spc="10" b="1">
                <a:solidFill>
                  <a:srgbClr val="990000"/>
                </a:solidFill>
                <a:latin typeface="Times New Roman"/>
                <a:cs typeface="Times New Roman"/>
              </a:rPr>
              <a:t>(Ketone</a:t>
            </a:r>
            <a:r>
              <a:rPr dirty="0" sz="4000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4000" spc="80" b="1">
                <a:solidFill>
                  <a:srgbClr val="990000"/>
                </a:solidFill>
                <a:latin typeface="Times New Roman"/>
                <a:cs typeface="Times New Roman"/>
              </a:rPr>
              <a:t>bod</a:t>
            </a:r>
            <a:r>
              <a:rPr dirty="0" sz="4000" spc="50" b="1">
                <a:solidFill>
                  <a:srgbClr val="990000"/>
                </a:solidFill>
                <a:latin typeface="Times New Roman"/>
                <a:cs typeface="Times New Roman"/>
              </a:rPr>
              <a:t>i</a:t>
            </a:r>
            <a:r>
              <a:rPr dirty="0" sz="4000" b="1">
                <a:solidFill>
                  <a:srgbClr val="990000"/>
                </a:solidFill>
                <a:latin typeface="Times New Roman"/>
                <a:cs typeface="Times New Roman"/>
              </a:rPr>
              <a:t>e</a:t>
            </a:r>
            <a:r>
              <a:rPr dirty="0" sz="4000" spc="5" b="1">
                <a:solidFill>
                  <a:srgbClr val="990000"/>
                </a:solidFill>
                <a:latin typeface="Times New Roman"/>
                <a:cs typeface="Times New Roman"/>
              </a:rPr>
              <a:t>s</a:t>
            </a:r>
            <a:r>
              <a:rPr dirty="0" sz="4000" spc="-150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4000" spc="-180" b="1">
                <a:solidFill>
                  <a:srgbClr val="990000"/>
                </a:solidFill>
                <a:latin typeface="Times New Roman"/>
                <a:cs typeface="Times New Roman"/>
              </a:rPr>
              <a:t>a</a:t>
            </a:r>
            <a:r>
              <a:rPr dirty="0" sz="4000" spc="-25" b="1">
                <a:solidFill>
                  <a:srgbClr val="990000"/>
                </a:solidFill>
                <a:latin typeface="Times New Roman"/>
                <a:cs typeface="Times New Roman"/>
              </a:rPr>
              <a:t>re</a:t>
            </a:r>
            <a:r>
              <a:rPr dirty="0" sz="4000" spc="-100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4000" spc="55" b="1">
                <a:solidFill>
                  <a:srgbClr val="990000"/>
                </a:solidFill>
                <a:latin typeface="Times New Roman"/>
                <a:cs typeface="Times New Roman"/>
              </a:rPr>
              <a:t>th</a:t>
            </a:r>
            <a:r>
              <a:rPr dirty="0" sz="4000" spc="60" b="1">
                <a:solidFill>
                  <a:srgbClr val="990000"/>
                </a:solidFill>
                <a:latin typeface="Times New Roman"/>
                <a:cs typeface="Times New Roman"/>
              </a:rPr>
              <a:t>e</a:t>
            </a:r>
            <a:r>
              <a:rPr dirty="0" sz="4000" spc="-130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4000" spc="140" b="1">
                <a:solidFill>
                  <a:srgbClr val="990000"/>
                </a:solidFill>
                <a:latin typeface="Times New Roman"/>
                <a:cs typeface="Times New Roman"/>
              </a:rPr>
              <a:t>e</a:t>
            </a:r>
            <a:r>
              <a:rPr dirty="0" sz="4000" spc="150" b="1">
                <a:solidFill>
                  <a:srgbClr val="990000"/>
                </a:solidFill>
                <a:latin typeface="Times New Roman"/>
                <a:cs typeface="Times New Roman"/>
              </a:rPr>
              <a:t>x</a:t>
            </a:r>
            <a:r>
              <a:rPr dirty="0" sz="4000" spc="100" b="1">
                <a:solidFill>
                  <a:srgbClr val="990000"/>
                </a:solidFill>
                <a:latin typeface="Times New Roman"/>
                <a:cs typeface="Times New Roman"/>
              </a:rPr>
              <a:t>c</a:t>
            </a:r>
            <a:r>
              <a:rPr dirty="0" sz="4000" spc="85" b="1">
                <a:solidFill>
                  <a:srgbClr val="990000"/>
                </a:solidFill>
                <a:latin typeface="Times New Roman"/>
                <a:cs typeface="Times New Roman"/>
              </a:rPr>
              <a:t>e</a:t>
            </a:r>
            <a:r>
              <a:rPr dirty="0" sz="4000" spc="85" b="1">
                <a:solidFill>
                  <a:srgbClr val="990000"/>
                </a:solidFill>
                <a:latin typeface="Times New Roman"/>
                <a:cs typeface="Times New Roman"/>
              </a:rPr>
              <a:t>ption)</a:t>
            </a:r>
            <a:endParaRPr sz="4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3400" spc="-605">
                <a:solidFill>
                  <a:srgbClr val="990000"/>
                </a:solidFill>
                <a:latin typeface="Wingdings"/>
                <a:cs typeface="Wingdings"/>
              </a:rPr>
              <a:t></a:t>
            </a:r>
            <a:r>
              <a:rPr dirty="0" sz="4000" spc="-405" b="1">
                <a:solidFill>
                  <a:srgbClr val="9B2C1F"/>
                </a:solidFill>
                <a:latin typeface="Times New Roman"/>
                <a:cs typeface="Times New Roman"/>
              </a:rPr>
              <a:t>S</a:t>
            </a:r>
            <a:r>
              <a:rPr dirty="0" sz="4000" spc="145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4000" spc="90" b="1">
                <a:solidFill>
                  <a:srgbClr val="9B2C1F"/>
                </a:solidFill>
                <a:latin typeface="Times New Roman"/>
                <a:cs typeface="Times New Roman"/>
              </a:rPr>
              <a:t>l</a:t>
            </a:r>
            <a:r>
              <a:rPr dirty="0" sz="4000" spc="10" b="1">
                <a:solidFill>
                  <a:srgbClr val="9B2C1F"/>
                </a:solidFill>
                <a:latin typeface="Times New Roman"/>
                <a:cs typeface="Times New Roman"/>
              </a:rPr>
              <a:t>u</a:t>
            </a:r>
            <a:r>
              <a:rPr dirty="0" sz="4000" spc="-70" b="1">
                <a:solidFill>
                  <a:srgbClr val="9B2C1F"/>
                </a:solidFill>
                <a:latin typeface="Times New Roman"/>
                <a:cs typeface="Times New Roman"/>
              </a:rPr>
              <a:t>b</a:t>
            </a:r>
            <a:r>
              <a:rPr dirty="0" sz="4000" spc="80" b="1">
                <a:solidFill>
                  <a:srgbClr val="9B2C1F"/>
                </a:solidFill>
                <a:latin typeface="Times New Roman"/>
                <a:cs typeface="Times New Roman"/>
              </a:rPr>
              <a:t>le</a:t>
            </a:r>
            <a:r>
              <a:rPr dirty="0" sz="4000" spc="-12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4000" spc="45" b="1">
                <a:solidFill>
                  <a:srgbClr val="9B2C1F"/>
                </a:solidFill>
                <a:latin typeface="Times New Roman"/>
                <a:cs typeface="Times New Roman"/>
              </a:rPr>
              <a:t>in</a:t>
            </a:r>
            <a:r>
              <a:rPr dirty="0" sz="4000" spc="-13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4000" spc="75" b="1">
                <a:solidFill>
                  <a:srgbClr val="9B2C1F"/>
                </a:solidFill>
                <a:latin typeface="Times New Roman"/>
                <a:cs typeface="Times New Roman"/>
              </a:rPr>
              <a:t>no</a:t>
            </a:r>
            <a:r>
              <a:rPr dirty="0" sz="4000" spc="100" b="1">
                <a:solidFill>
                  <a:srgbClr val="9B2C1F"/>
                </a:solidFill>
                <a:latin typeface="Times New Roman"/>
                <a:cs typeface="Times New Roman"/>
              </a:rPr>
              <a:t>n</a:t>
            </a:r>
            <a:r>
              <a:rPr dirty="0" sz="4000" spc="125" b="1">
                <a:solidFill>
                  <a:srgbClr val="9B2C1F"/>
                </a:solidFill>
                <a:latin typeface="Times New Roman"/>
                <a:cs typeface="Times New Roman"/>
              </a:rPr>
              <a:t>-</a:t>
            </a:r>
            <a:r>
              <a:rPr dirty="0" sz="4000" spc="125" b="1">
                <a:solidFill>
                  <a:srgbClr val="9B2C1F"/>
                </a:solidFill>
                <a:latin typeface="Times New Roman"/>
                <a:cs typeface="Times New Roman"/>
              </a:rPr>
              <a:t>p</a:t>
            </a:r>
            <a:r>
              <a:rPr dirty="0" sz="4000" spc="125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4000" spc="-85" b="1">
                <a:solidFill>
                  <a:srgbClr val="9B2C1F"/>
                </a:solidFill>
                <a:latin typeface="Times New Roman"/>
                <a:cs typeface="Times New Roman"/>
              </a:rPr>
              <a:t>lar</a:t>
            </a:r>
            <a:r>
              <a:rPr dirty="0" sz="4000" spc="-19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4000" spc="45" b="1">
                <a:solidFill>
                  <a:srgbClr val="9B2C1F"/>
                </a:solidFill>
                <a:latin typeface="Times New Roman"/>
                <a:cs typeface="Times New Roman"/>
              </a:rPr>
              <a:t>so</a:t>
            </a:r>
            <a:r>
              <a:rPr dirty="0" sz="4000" spc="40" b="1">
                <a:solidFill>
                  <a:srgbClr val="9B2C1F"/>
                </a:solidFill>
                <a:latin typeface="Times New Roman"/>
                <a:cs typeface="Times New Roman"/>
              </a:rPr>
              <a:t>l</a:t>
            </a:r>
            <a:r>
              <a:rPr dirty="0" sz="4000" spc="-60" b="1">
                <a:solidFill>
                  <a:srgbClr val="9B2C1F"/>
                </a:solidFill>
                <a:latin typeface="Times New Roman"/>
                <a:cs typeface="Times New Roman"/>
              </a:rPr>
              <a:t>v</a:t>
            </a:r>
            <a:r>
              <a:rPr dirty="0" sz="4000" spc="65" b="1">
                <a:solidFill>
                  <a:srgbClr val="9B2C1F"/>
                </a:solidFill>
                <a:latin typeface="Times New Roman"/>
                <a:cs typeface="Times New Roman"/>
              </a:rPr>
              <a:t>en</a:t>
            </a:r>
            <a:r>
              <a:rPr dirty="0" sz="4000" spc="20" b="1">
                <a:solidFill>
                  <a:srgbClr val="9B2C1F"/>
                </a:solidFill>
                <a:latin typeface="Times New Roman"/>
                <a:cs typeface="Times New Roman"/>
              </a:rPr>
              <a:t>t</a:t>
            </a:r>
            <a:r>
              <a:rPr dirty="0" sz="4000" spc="-95" b="1">
                <a:solidFill>
                  <a:srgbClr val="9B2C1F"/>
                </a:solidFill>
                <a:latin typeface="Times New Roman"/>
                <a:cs typeface="Times New Roman"/>
              </a:rPr>
              <a:t>s</a:t>
            </a:r>
            <a:endParaRPr sz="4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3500" y="69850"/>
            <a:ext cx="9013825" cy="6692900"/>
          </a:xfrm>
          <a:custGeom>
            <a:avLst/>
            <a:gdLst/>
            <a:ahLst/>
            <a:cxnLst/>
            <a:rect l="l" t="t" r="r" b="b"/>
            <a:pathLst>
              <a:path w="9013825" h="6692900">
                <a:moveTo>
                  <a:pt x="8683879" y="0"/>
                </a:moveTo>
                <a:lnTo>
                  <a:pt x="329895" y="0"/>
                </a:lnTo>
                <a:lnTo>
                  <a:pt x="281146" y="3576"/>
                </a:lnTo>
                <a:lnTo>
                  <a:pt x="234617" y="13967"/>
                </a:lnTo>
                <a:lnTo>
                  <a:pt x="190820" y="30662"/>
                </a:lnTo>
                <a:lnTo>
                  <a:pt x="150264" y="53151"/>
                </a:lnTo>
                <a:lnTo>
                  <a:pt x="113460" y="80923"/>
                </a:lnTo>
                <a:lnTo>
                  <a:pt x="80918" y="113468"/>
                </a:lnTo>
                <a:lnTo>
                  <a:pt x="53148" y="150277"/>
                </a:lnTo>
                <a:lnTo>
                  <a:pt x="30661" y="190840"/>
                </a:lnTo>
                <a:lnTo>
                  <a:pt x="13967" y="234645"/>
                </a:lnTo>
                <a:lnTo>
                  <a:pt x="3576" y="281184"/>
                </a:lnTo>
                <a:lnTo>
                  <a:pt x="0" y="329946"/>
                </a:lnTo>
                <a:lnTo>
                  <a:pt x="0" y="6363004"/>
                </a:lnTo>
                <a:lnTo>
                  <a:pt x="3576" y="6411753"/>
                </a:lnTo>
                <a:lnTo>
                  <a:pt x="13967" y="6458282"/>
                </a:lnTo>
                <a:lnTo>
                  <a:pt x="30661" y="6502079"/>
                </a:lnTo>
                <a:lnTo>
                  <a:pt x="53148" y="6542634"/>
                </a:lnTo>
                <a:lnTo>
                  <a:pt x="80918" y="6579438"/>
                </a:lnTo>
                <a:lnTo>
                  <a:pt x="113460" y="6611980"/>
                </a:lnTo>
                <a:lnTo>
                  <a:pt x="150264" y="6639750"/>
                </a:lnTo>
                <a:lnTo>
                  <a:pt x="190820" y="6662237"/>
                </a:lnTo>
                <a:lnTo>
                  <a:pt x="234617" y="6678931"/>
                </a:lnTo>
                <a:lnTo>
                  <a:pt x="281146" y="6689321"/>
                </a:lnTo>
                <a:lnTo>
                  <a:pt x="329895" y="6692898"/>
                </a:lnTo>
                <a:lnTo>
                  <a:pt x="8683879" y="6692898"/>
                </a:lnTo>
                <a:lnTo>
                  <a:pt x="8732640" y="6689321"/>
                </a:lnTo>
                <a:lnTo>
                  <a:pt x="8779179" y="6678931"/>
                </a:lnTo>
                <a:lnTo>
                  <a:pt x="8822984" y="6662237"/>
                </a:lnTo>
                <a:lnTo>
                  <a:pt x="8863547" y="6639750"/>
                </a:lnTo>
                <a:lnTo>
                  <a:pt x="8900356" y="6611980"/>
                </a:lnTo>
                <a:lnTo>
                  <a:pt x="8932901" y="6579438"/>
                </a:lnTo>
                <a:lnTo>
                  <a:pt x="8960673" y="6542634"/>
                </a:lnTo>
                <a:lnTo>
                  <a:pt x="8983162" y="6502079"/>
                </a:lnTo>
                <a:lnTo>
                  <a:pt x="8999857" y="6458282"/>
                </a:lnTo>
                <a:lnTo>
                  <a:pt x="9010248" y="6411753"/>
                </a:lnTo>
                <a:lnTo>
                  <a:pt x="9013825" y="6363004"/>
                </a:lnTo>
                <a:lnTo>
                  <a:pt x="9013825" y="329946"/>
                </a:lnTo>
                <a:lnTo>
                  <a:pt x="9010248" y="281184"/>
                </a:lnTo>
                <a:lnTo>
                  <a:pt x="8999857" y="234645"/>
                </a:lnTo>
                <a:lnTo>
                  <a:pt x="8983162" y="190840"/>
                </a:lnTo>
                <a:lnTo>
                  <a:pt x="8960673" y="150277"/>
                </a:lnTo>
                <a:lnTo>
                  <a:pt x="8932901" y="113468"/>
                </a:lnTo>
                <a:lnTo>
                  <a:pt x="8900356" y="80923"/>
                </a:lnTo>
                <a:lnTo>
                  <a:pt x="8863547" y="53151"/>
                </a:lnTo>
                <a:lnTo>
                  <a:pt x="8822984" y="30662"/>
                </a:lnTo>
                <a:lnTo>
                  <a:pt x="8779179" y="13967"/>
                </a:lnTo>
                <a:lnTo>
                  <a:pt x="8732640" y="3576"/>
                </a:lnTo>
                <a:lnTo>
                  <a:pt x="86838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3500" y="69850"/>
            <a:ext cx="9013825" cy="6692900"/>
          </a:xfrm>
          <a:custGeom>
            <a:avLst/>
            <a:gdLst/>
            <a:ahLst/>
            <a:cxnLst/>
            <a:rect l="l" t="t" r="r" b="b"/>
            <a:pathLst>
              <a:path w="9013825" h="6692900">
                <a:moveTo>
                  <a:pt x="0" y="329946"/>
                </a:moveTo>
                <a:lnTo>
                  <a:pt x="3576" y="281184"/>
                </a:lnTo>
                <a:lnTo>
                  <a:pt x="13967" y="234645"/>
                </a:lnTo>
                <a:lnTo>
                  <a:pt x="30661" y="190840"/>
                </a:lnTo>
                <a:lnTo>
                  <a:pt x="53148" y="150277"/>
                </a:lnTo>
                <a:lnTo>
                  <a:pt x="80918" y="113468"/>
                </a:lnTo>
                <a:lnTo>
                  <a:pt x="113460" y="80923"/>
                </a:lnTo>
                <a:lnTo>
                  <a:pt x="150264" y="53151"/>
                </a:lnTo>
                <a:lnTo>
                  <a:pt x="190820" y="30662"/>
                </a:lnTo>
                <a:lnTo>
                  <a:pt x="234617" y="13967"/>
                </a:lnTo>
                <a:lnTo>
                  <a:pt x="281146" y="3576"/>
                </a:lnTo>
                <a:lnTo>
                  <a:pt x="329895" y="0"/>
                </a:lnTo>
                <a:lnTo>
                  <a:pt x="8683879" y="0"/>
                </a:lnTo>
                <a:lnTo>
                  <a:pt x="8732640" y="3576"/>
                </a:lnTo>
                <a:lnTo>
                  <a:pt x="8779179" y="13967"/>
                </a:lnTo>
                <a:lnTo>
                  <a:pt x="8822984" y="30662"/>
                </a:lnTo>
                <a:lnTo>
                  <a:pt x="8863547" y="53151"/>
                </a:lnTo>
                <a:lnTo>
                  <a:pt x="8900356" y="80923"/>
                </a:lnTo>
                <a:lnTo>
                  <a:pt x="8932901" y="113468"/>
                </a:lnTo>
                <a:lnTo>
                  <a:pt x="8960673" y="150277"/>
                </a:lnTo>
                <a:lnTo>
                  <a:pt x="8983162" y="190840"/>
                </a:lnTo>
                <a:lnTo>
                  <a:pt x="8999857" y="234645"/>
                </a:lnTo>
                <a:lnTo>
                  <a:pt x="9010248" y="281184"/>
                </a:lnTo>
                <a:lnTo>
                  <a:pt x="9013825" y="329946"/>
                </a:lnTo>
                <a:lnTo>
                  <a:pt x="9013825" y="6363004"/>
                </a:lnTo>
                <a:lnTo>
                  <a:pt x="9010248" y="6411753"/>
                </a:lnTo>
                <a:lnTo>
                  <a:pt x="8999857" y="6458282"/>
                </a:lnTo>
                <a:lnTo>
                  <a:pt x="8983162" y="6502079"/>
                </a:lnTo>
                <a:lnTo>
                  <a:pt x="8960673" y="6542634"/>
                </a:lnTo>
                <a:lnTo>
                  <a:pt x="8932901" y="6579438"/>
                </a:lnTo>
                <a:lnTo>
                  <a:pt x="8900356" y="6611980"/>
                </a:lnTo>
                <a:lnTo>
                  <a:pt x="8863547" y="6639750"/>
                </a:lnTo>
                <a:lnTo>
                  <a:pt x="8822984" y="6662237"/>
                </a:lnTo>
                <a:lnTo>
                  <a:pt x="8779179" y="6678931"/>
                </a:lnTo>
                <a:lnTo>
                  <a:pt x="8732640" y="6689321"/>
                </a:lnTo>
                <a:lnTo>
                  <a:pt x="8683879" y="6692898"/>
                </a:lnTo>
                <a:lnTo>
                  <a:pt x="329895" y="6692898"/>
                </a:lnTo>
                <a:lnTo>
                  <a:pt x="281146" y="6689321"/>
                </a:lnTo>
                <a:lnTo>
                  <a:pt x="234617" y="6678931"/>
                </a:lnTo>
                <a:lnTo>
                  <a:pt x="190820" y="6662237"/>
                </a:lnTo>
                <a:lnTo>
                  <a:pt x="150264" y="6639750"/>
                </a:lnTo>
                <a:lnTo>
                  <a:pt x="113460" y="6611980"/>
                </a:lnTo>
                <a:lnTo>
                  <a:pt x="80918" y="6579438"/>
                </a:lnTo>
                <a:lnTo>
                  <a:pt x="53148" y="6542634"/>
                </a:lnTo>
                <a:lnTo>
                  <a:pt x="30661" y="6502079"/>
                </a:lnTo>
                <a:lnTo>
                  <a:pt x="13967" y="6458282"/>
                </a:lnTo>
                <a:lnTo>
                  <a:pt x="3576" y="6411753"/>
                </a:lnTo>
                <a:lnTo>
                  <a:pt x="0" y="6363004"/>
                </a:lnTo>
                <a:lnTo>
                  <a:pt x="0" y="329946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446776" y="152400"/>
            <a:ext cx="3316224" cy="6477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14400" y="5673725"/>
            <a:ext cx="3540125" cy="955675"/>
          </a:xfrm>
          <a:prstGeom prst="rect">
            <a:avLst/>
          </a:prstGeom>
          <a:solidFill>
            <a:srgbClr val="FFFF00"/>
          </a:solidFill>
          <a:ln w="9525">
            <a:solidFill>
              <a:srgbClr val="990000"/>
            </a:solidFill>
          </a:ln>
        </p:spPr>
        <p:txBody>
          <a:bodyPr wrap="square" lIns="0" tIns="32384" rIns="0" bIns="0" rtlCol="0" vert="horz">
            <a:spAutoFit/>
          </a:bodyPr>
          <a:lstStyle/>
          <a:p>
            <a:pPr marL="86360">
              <a:lnSpc>
                <a:spcPct val="100000"/>
              </a:lnSpc>
              <a:spcBef>
                <a:spcPts val="254"/>
              </a:spcBef>
            </a:pP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Lip</a:t>
            </a:r>
            <a:r>
              <a:rPr dirty="0" sz="2800" spc="10" b="1">
                <a:solidFill>
                  <a:srgbClr val="990000"/>
                </a:solidFill>
                <a:latin typeface="Times New Roman"/>
                <a:cs typeface="Times New Roman"/>
              </a:rPr>
              <a:t>i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d</a:t>
            </a:r>
            <a:r>
              <a:rPr dirty="0" sz="2800" spc="-35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1">
                <a:solidFill>
                  <a:srgbClr val="990000"/>
                </a:solidFill>
                <a:latin typeface="Times New Roman"/>
                <a:cs typeface="Times New Roman"/>
              </a:rPr>
              <a:t>C</a:t>
            </a:r>
            <a:r>
              <a:rPr dirty="0" sz="2800" spc="10" b="1">
                <a:solidFill>
                  <a:srgbClr val="990000"/>
                </a:solidFill>
                <a:latin typeface="Times New Roman"/>
                <a:cs typeface="Times New Roman"/>
              </a:rPr>
              <a:t>o</a:t>
            </a:r>
            <a:r>
              <a:rPr dirty="0" sz="2800" spc="-35" b="1">
                <a:solidFill>
                  <a:srgbClr val="990000"/>
                </a:solidFill>
                <a:latin typeface="Times New Roman"/>
                <a:cs typeface="Times New Roman"/>
              </a:rPr>
              <a:t>m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pound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s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86360">
              <a:lnSpc>
                <a:spcPct val="100000"/>
              </a:lnSpc>
            </a:pP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Hete</a:t>
            </a:r>
            <a:r>
              <a:rPr dirty="0" sz="2800" spc="-45" b="1">
                <a:solidFill>
                  <a:srgbClr val="990000"/>
                </a:solidFill>
                <a:latin typeface="Times New Roman"/>
                <a:cs typeface="Times New Roman"/>
              </a:rPr>
              <a:t>r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og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en</a:t>
            </a:r>
            <a:r>
              <a:rPr dirty="0" sz="2800" spc="-25" b="1">
                <a:solidFill>
                  <a:srgbClr val="990000"/>
                </a:solidFill>
                <a:latin typeface="Times New Roman"/>
                <a:cs typeface="Times New Roman"/>
              </a:rPr>
              <a:t>e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o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us</a:t>
            </a:r>
            <a:r>
              <a:rPr dirty="0" sz="2800" spc="-95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G</a:t>
            </a:r>
            <a:r>
              <a:rPr dirty="0" sz="2800" spc="-50" b="1">
                <a:solidFill>
                  <a:srgbClr val="990000"/>
                </a:solidFill>
                <a:latin typeface="Times New Roman"/>
                <a:cs typeface="Times New Roman"/>
              </a:rPr>
              <a:t>r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o</a:t>
            </a:r>
            <a:r>
              <a:rPr dirty="0" sz="2800" b="1">
                <a:solidFill>
                  <a:srgbClr val="990000"/>
                </a:solidFill>
                <a:latin typeface="Times New Roman"/>
                <a:cs typeface="Times New Roman"/>
              </a:rPr>
              <a:t>up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56285" algn="l"/>
              </a:tabLst>
            </a:pPr>
            <a:r>
              <a:rPr dirty="0" sz="3050" spc="-50">
                <a:solidFill>
                  <a:srgbClr val="D24717"/>
                </a:solidFill>
                <a:latin typeface="Times New Roman"/>
                <a:cs typeface="Times New Roman"/>
              </a:rPr>
              <a:t>1</a:t>
            </a:r>
            <a:r>
              <a:rPr dirty="0" sz="3050" spc="-30">
                <a:solidFill>
                  <a:srgbClr val="D24717"/>
                </a:solidFill>
                <a:latin typeface="Times New Roman"/>
                <a:cs typeface="Times New Roman"/>
              </a:rPr>
              <a:t>.</a:t>
            </a:r>
            <a:r>
              <a:rPr dirty="0" sz="3050">
                <a:solidFill>
                  <a:srgbClr val="D24717"/>
                </a:solidFill>
                <a:latin typeface="Times New Roman"/>
                <a:cs typeface="Times New Roman"/>
              </a:rPr>
              <a:t>	</a:t>
            </a:r>
            <a:r>
              <a:rPr dirty="0" sz="3600" spc="-204">
                <a:solidFill>
                  <a:srgbClr val="000000"/>
                </a:solidFill>
                <a:latin typeface="Times New Roman"/>
                <a:cs typeface="Times New Roman"/>
              </a:rPr>
              <a:t>S</a:t>
            </a:r>
            <a:r>
              <a:rPr dirty="0" sz="3600" spc="-10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dirty="0" sz="3600" spc="20">
                <a:solidFill>
                  <a:srgbClr val="000000"/>
                </a:solidFill>
                <a:latin typeface="Times New Roman"/>
                <a:cs typeface="Times New Roman"/>
              </a:rPr>
              <a:t>mple</a:t>
            </a:r>
            <a:r>
              <a:rPr dirty="0" sz="3600" spc="-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600" spc="-585">
                <a:solidFill>
                  <a:srgbClr val="000000"/>
                </a:solidFill>
                <a:latin typeface="Times New Roman"/>
                <a:cs typeface="Times New Roman"/>
              </a:rPr>
              <a:t>L</a:t>
            </a:r>
            <a:r>
              <a:rPr dirty="0" sz="3600" spc="45">
                <a:solidFill>
                  <a:srgbClr val="000000"/>
                </a:solidFill>
                <a:latin typeface="Times New Roman"/>
                <a:cs typeface="Times New Roman"/>
              </a:rPr>
              <a:t>ipi</a:t>
            </a:r>
            <a:r>
              <a:rPr dirty="0" sz="3600" spc="75">
                <a:solidFill>
                  <a:srgbClr val="000000"/>
                </a:solidFill>
                <a:latin typeface="Times New Roman"/>
                <a:cs typeface="Times New Roman"/>
              </a:rPr>
              <a:t>d</a:t>
            </a:r>
            <a:r>
              <a:rPr dirty="0" sz="3600" spc="-180">
                <a:solidFill>
                  <a:srgbClr val="000000"/>
                </a:solidFill>
                <a:latin typeface="Times New Roman"/>
                <a:cs typeface="Times New Roman"/>
              </a:rPr>
              <a:t>s: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304925" indent="-743585">
              <a:lnSpc>
                <a:spcPct val="100000"/>
              </a:lnSpc>
              <a:buSzPct val="84375"/>
              <a:buAutoNum type="arabicPeriod"/>
              <a:tabLst>
                <a:tab pos="1305560" algn="l"/>
              </a:tabLst>
            </a:pPr>
            <a:r>
              <a:rPr dirty="0" spc="-315"/>
              <a:t>F</a:t>
            </a:r>
            <a:r>
              <a:rPr dirty="0" spc="-275"/>
              <a:t>a</a:t>
            </a:r>
            <a:r>
              <a:rPr dirty="0" spc="25"/>
              <a:t>t</a:t>
            </a:r>
            <a:r>
              <a:rPr dirty="0" spc="35"/>
              <a:t>t</a:t>
            </a:r>
            <a:r>
              <a:rPr dirty="0" spc="-5"/>
              <a:t>y</a:t>
            </a:r>
            <a:r>
              <a:rPr dirty="0" spc="-95"/>
              <a:t> </a:t>
            </a:r>
            <a:r>
              <a:rPr dirty="0" spc="-10"/>
              <a:t>acids</a:t>
            </a:r>
          </a:p>
          <a:p>
            <a:pPr marL="1304925" indent="-743585">
              <a:lnSpc>
                <a:spcPct val="100000"/>
              </a:lnSpc>
              <a:spcBef>
                <a:spcPts val="409"/>
              </a:spcBef>
              <a:buSzPct val="84375"/>
              <a:buAutoNum type="arabicPeriod"/>
              <a:tabLst>
                <a:tab pos="1305560" algn="l"/>
              </a:tabLst>
            </a:pPr>
            <a:r>
              <a:rPr dirty="0" spc="-204"/>
              <a:t>K</a:t>
            </a:r>
            <a:r>
              <a:rPr dirty="0" spc="-135"/>
              <a:t>e</a:t>
            </a:r>
            <a:r>
              <a:rPr dirty="0" spc="60"/>
              <a:t>ton</a:t>
            </a:r>
            <a:r>
              <a:rPr dirty="0" spc="60"/>
              <a:t>e</a:t>
            </a:r>
            <a:r>
              <a:rPr dirty="0" spc="-40"/>
              <a:t> </a:t>
            </a:r>
            <a:r>
              <a:rPr dirty="0" spc="-35"/>
              <a:t>b</a:t>
            </a:r>
            <a:r>
              <a:rPr dirty="0" spc="85"/>
              <a:t>o</a:t>
            </a:r>
            <a:r>
              <a:rPr dirty="0" spc="85"/>
              <a:t>d</a:t>
            </a:r>
            <a:r>
              <a:rPr dirty="0" spc="10"/>
              <a:t>ies</a:t>
            </a:r>
          </a:p>
          <a:p>
            <a:pPr marL="1304925" indent="-743585">
              <a:lnSpc>
                <a:spcPct val="100000"/>
              </a:lnSpc>
              <a:spcBef>
                <a:spcPts val="385"/>
              </a:spcBef>
              <a:buSzPct val="84375"/>
              <a:buAutoNum type="arabicPeriod"/>
              <a:tabLst>
                <a:tab pos="1305560" algn="l"/>
              </a:tabLst>
            </a:pPr>
            <a:r>
              <a:rPr dirty="0" spc="-605"/>
              <a:t>T</a:t>
            </a:r>
            <a:r>
              <a:rPr dirty="0" spc="-60"/>
              <a:t>r</a:t>
            </a:r>
            <a:r>
              <a:rPr dirty="0" spc="-5"/>
              <a:t>ia</a:t>
            </a:r>
            <a:r>
              <a:rPr dirty="0" spc="25"/>
              <a:t>c</a:t>
            </a:r>
            <a:r>
              <a:rPr dirty="0"/>
              <a:t>y</a:t>
            </a:r>
            <a:r>
              <a:rPr dirty="0" spc="40"/>
              <a:t>lg</a:t>
            </a:r>
            <a:r>
              <a:rPr dirty="0" spc="-35"/>
              <a:t>l</a:t>
            </a:r>
            <a:r>
              <a:rPr dirty="0"/>
              <a:t>y</a:t>
            </a:r>
            <a:r>
              <a:rPr dirty="0" spc="60"/>
              <a:t>c</a:t>
            </a:r>
            <a:r>
              <a:rPr dirty="0" spc="60"/>
              <a:t>e</a:t>
            </a:r>
            <a:r>
              <a:rPr dirty="0" spc="15"/>
              <a:t>rol</a:t>
            </a:r>
          </a:p>
          <a:p>
            <a:pPr marL="1304925" indent="-743585">
              <a:lnSpc>
                <a:spcPct val="100000"/>
              </a:lnSpc>
              <a:spcBef>
                <a:spcPts val="409"/>
              </a:spcBef>
              <a:buSzPct val="84375"/>
              <a:buAutoNum type="arabicPeriod"/>
              <a:tabLst>
                <a:tab pos="1305560" algn="l"/>
              </a:tabLst>
            </a:pPr>
            <a:r>
              <a:rPr dirty="0" spc="-25"/>
              <a:t>Choles</a:t>
            </a:r>
            <a:r>
              <a:rPr dirty="0" spc="-10"/>
              <a:t>t</a:t>
            </a:r>
            <a:r>
              <a:rPr dirty="0" spc="60"/>
              <a:t>e</a:t>
            </a:r>
            <a:r>
              <a:rPr dirty="0" spc="15"/>
              <a:t>rol</a:t>
            </a:r>
          </a:p>
          <a:p>
            <a:pPr marL="756285" indent="-743585">
              <a:lnSpc>
                <a:spcPct val="100000"/>
              </a:lnSpc>
              <a:spcBef>
                <a:spcPts val="535"/>
              </a:spcBef>
              <a:buClr>
                <a:srgbClr val="D24717"/>
              </a:buClr>
              <a:buSzPct val="84722"/>
              <a:buAutoNum type="arabicPeriod" startAt="2"/>
              <a:tabLst>
                <a:tab pos="756920" algn="l"/>
              </a:tabLst>
            </a:pPr>
            <a:r>
              <a:rPr dirty="0" sz="3600" spc="-145">
                <a:solidFill>
                  <a:srgbClr val="000000"/>
                </a:solidFill>
              </a:rPr>
              <a:t>C</a:t>
            </a:r>
            <a:r>
              <a:rPr dirty="0" sz="3600" spc="-110">
                <a:solidFill>
                  <a:srgbClr val="000000"/>
                </a:solidFill>
              </a:rPr>
              <a:t>o</a:t>
            </a:r>
            <a:r>
              <a:rPr dirty="0" sz="3600" spc="20">
                <a:solidFill>
                  <a:srgbClr val="000000"/>
                </a:solidFill>
              </a:rPr>
              <a:t>mpl</a:t>
            </a:r>
            <a:r>
              <a:rPr dirty="0" sz="3600" spc="-5">
                <a:solidFill>
                  <a:srgbClr val="000000"/>
                </a:solidFill>
              </a:rPr>
              <a:t>e</a:t>
            </a:r>
            <a:r>
              <a:rPr dirty="0" sz="3600" spc="185">
                <a:solidFill>
                  <a:srgbClr val="000000"/>
                </a:solidFill>
              </a:rPr>
              <a:t>x</a:t>
            </a:r>
            <a:r>
              <a:rPr dirty="0" sz="3600" spc="-90">
                <a:solidFill>
                  <a:srgbClr val="000000"/>
                </a:solidFill>
              </a:rPr>
              <a:t> </a:t>
            </a:r>
            <a:r>
              <a:rPr dirty="0" sz="3600" spc="-100">
                <a:solidFill>
                  <a:srgbClr val="000000"/>
                </a:solidFill>
              </a:rPr>
              <a:t>Lipids:</a:t>
            </a:r>
            <a:endParaRPr sz="3600"/>
          </a:p>
          <a:p>
            <a:pPr lvl="1" marL="1304925" indent="-743585">
              <a:lnSpc>
                <a:spcPct val="100000"/>
              </a:lnSpc>
              <a:spcBef>
                <a:spcPts val="470"/>
              </a:spcBef>
              <a:buSzPct val="84375"/>
              <a:buAutoNum type="arabicPeriod"/>
              <a:tabLst>
                <a:tab pos="1305560" algn="l"/>
              </a:tabLst>
            </a:pPr>
            <a:r>
              <a:rPr dirty="0" sz="3200" spc="-45" b="1">
                <a:solidFill>
                  <a:srgbClr val="9B2C1F"/>
                </a:solidFill>
                <a:latin typeface="Times New Roman"/>
                <a:cs typeface="Times New Roman"/>
              </a:rPr>
              <a:t>Pho</a:t>
            </a:r>
            <a:r>
              <a:rPr dirty="0" sz="3200" spc="-25" b="1">
                <a:solidFill>
                  <a:srgbClr val="9B2C1F"/>
                </a:solidFill>
                <a:latin typeface="Times New Roman"/>
                <a:cs typeface="Times New Roman"/>
              </a:rPr>
              <a:t>s</a:t>
            </a:r>
            <a:r>
              <a:rPr dirty="0" sz="3200" spc="35" b="1">
                <a:solidFill>
                  <a:srgbClr val="9B2C1F"/>
                </a:solidFill>
                <a:latin typeface="Times New Roman"/>
                <a:cs typeface="Times New Roman"/>
              </a:rPr>
              <a:t>pholipids</a:t>
            </a:r>
            <a:endParaRPr sz="3200">
              <a:latin typeface="Times New Roman"/>
              <a:cs typeface="Times New Roman"/>
            </a:endParaRPr>
          </a:p>
          <a:p>
            <a:pPr lvl="1" marL="1304925" indent="-743585">
              <a:lnSpc>
                <a:spcPct val="100000"/>
              </a:lnSpc>
              <a:spcBef>
                <a:spcPts val="385"/>
              </a:spcBef>
              <a:buSzPct val="84375"/>
              <a:buAutoNum type="arabicPeriod"/>
              <a:tabLst>
                <a:tab pos="1305560" algn="l"/>
              </a:tabLst>
            </a:pPr>
            <a:r>
              <a:rPr dirty="0" sz="3200" spc="-15" b="1">
                <a:solidFill>
                  <a:srgbClr val="9B2C1F"/>
                </a:solidFill>
                <a:latin typeface="Times New Roman"/>
                <a:cs typeface="Times New Roman"/>
              </a:rPr>
              <a:t>Lipoproteins</a:t>
            </a:r>
            <a:endParaRPr sz="3200">
              <a:latin typeface="Times New Roman"/>
              <a:cs typeface="Times New Roman"/>
            </a:endParaRPr>
          </a:p>
          <a:p>
            <a:pPr lvl="1" marL="1304925" indent="-743585">
              <a:lnSpc>
                <a:spcPct val="100000"/>
              </a:lnSpc>
              <a:spcBef>
                <a:spcPts val="409"/>
              </a:spcBef>
              <a:buSzPct val="84375"/>
              <a:buAutoNum type="arabicPeriod"/>
              <a:tabLst>
                <a:tab pos="1305560" algn="l"/>
              </a:tabLst>
            </a:pPr>
            <a:r>
              <a:rPr dirty="0" sz="3200" spc="-235" b="1">
                <a:solidFill>
                  <a:srgbClr val="9B2C1F"/>
                </a:solidFill>
                <a:latin typeface="Times New Roman"/>
                <a:cs typeface="Times New Roman"/>
              </a:rPr>
              <a:t>G</a:t>
            </a:r>
            <a:r>
              <a:rPr dirty="0" sz="3200" spc="-150" b="1">
                <a:solidFill>
                  <a:srgbClr val="9B2C1F"/>
                </a:solidFill>
                <a:latin typeface="Times New Roman"/>
                <a:cs typeface="Times New Roman"/>
              </a:rPr>
              <a:t>l</a:t>
            </a: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y</a:t>
            </a:r>
            <a:r>
              <a:rPr dirty="0" sz="3200" spc="60" b="1">
                <a:solidFill>
                  <a:srgbClr val="9B2C1F"/>
                </a:solidFill>
                <a:latin typeface="Times New Roman"/>
                <a:cs typeface="Times New Roman"/>
              </a:rPr>
              <a:t>c</a:t>
            </a:r>
            <a:r>
              <a:rPr dirty="0" sz="3200" spc="40" b="1">
                <a:solidFill>
                  <a:srgbClr val="9B2C1F"/>
                </a:solidFill>
                <a:latin typeface="Times New Roman"/>
                <a:cs typeface="Times New Roman"/>
              </a:rPr>
              <a:t>olipids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274700"/>
            <a:ext cx="7772400" cy="1143000"/>
          </a:xfrm>
          <a:prstGeom prst="rect"/>
          <a:solidFill>
            <a:srgbClr val="FFFF00"/>
          </a:solidFill>
          <a:ln w="9525">
            <a:solidFill>
              <a:srgbClr val="990000"/>
            </a:solidFill>
          </a:ln>
        </p:spPr>
        <p:txBody>
          <a:bodyPr wrap="square" lIns="0" tIns="432434" rIns="0" bIns="0" rtlCol="0" vert="horz">
            <a:spAutoFit/>
          </a:bodyPr>
          <a:lstStyle/>
          <a:p>
            <a:pPr algn="ctr" marL="3810">
              <a:lnSpc>
                <a:spcPct val="100000"/>
              </a:lnSpc>
              <a:spcBef>
                <a:spcPts val="3404"/>
              </a:spcBef>
            </a:pPr>
            <a:r>
              <a:rPr dirty="0" sz="4000" b="0">
                <a:solidFill>
                  <a:srgbClr val="990000"/>
                </a:solidFill>
                <a:latin typeface="Impact"/>
                <a:cs typeface="Impact"/>
              </a:rPr>
              <a:t>F</a:t>
            </a:r>
            <a:r>
              <a:rPr dirty="0" sz="4000" spc="-10" b="0">
                <a:solidFill>
                  <a:srgbClr val="990000"/>
                </a:solidFill>
                <a:latin typeface="Impact"/>
                <a:cs typeface="Impact"/>
              </a:rPr>
              <a:t>a</a:t>
            </a:r>
            <a:r>
              <a:rPr dirty="0" sz="4000" b="0">
                <a:solidFill>
                  <a:srgbClr val="990000"/>
                </a:solidFill>
                <a:latin typeface="Impact"/>
                <a:cs typeface="Impact"/>
              </a:rPr>
              <a:t>t</a:t>
            </a:r>
            <a:r>
              <a:rPr dirty="0" sz="4000" spc="65" b="0">
                <a:solidFill>
                  <a:srgbClr val="990000"/>
                </a:solidFill>
                <a:latin typeface="Impact"/>
                <a:cs typeface="Impact"/>
              </a:rPr>
              <a:t>t</a:t>
            </a:r>
            <a:r>
              <a:rPr dirty="0" sz="4000" spc="5" b="0">
                <a:solidFill>
                  <a:srgbClr val="990000"/>
                </a:solidFill>
                <a:latin typeface="Impact"/>
                <a:cs typeface="Impact"/>
              </a:rPr>
              <a:t>y</a:t>
            </a:r>
            <a:r>
              <a:rPr dirty="0" sz="4000" b="0">
                <a:solidFill>
                  <a:srgbClr val="990000"/>
                </a:solidFill>
                <a:latin typeface="Impact"/>
                <a:cs typeface="Impact"/>
              </a:rPr>
              <a:t> </a:t>
            </a:r>
            <a:r>
              <a:rPr dirty="0" sz="4000" b="0">
                <a:solidFill>
                  <a:srgbClr val="990000"/>
                </a:solidFill>
                <a:latin typeface="Impact"/>
                <a:cs typeface="Impact"/>
              </a:rPr>
              <a:t>Acids</a:t>
            </a:r>
            <a:endParaRPr sz="4000">
              <a:latin typeface="Impact"/>
              <a:cs typeface="Impac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3000" y="2590800"/>
            <a:ext cx="7086600" cy="243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12444" y="5396585"/>
            <a:ext cx="8091170" cy="438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0" b="1">
                <a:solidFill>
                  <a:srgbClr val="9B2C1F"/>
                </a:solidFill>
                <a:latin typeface="Times New Roman"/>
                <a:cs typeface="Times New Roman"/>
              </a:rPr>
              <a:t>A</a:t>
            </a:r>
            <a:r>
              <a:rPr dirty="0" sz="2800" spc="-30" b="1">
                <a:solidFill>
                  <a:srgbClr val="9B2C1F"/>
                </a:solidFill>
                <a:latin typeface="Times New Roman"/>
                <a:cs typeface="Times New Roman"/>
              </a:rPr>
              <a:t>m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ph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i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p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a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th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i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c: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Both</a:t>
            </a:r>
            <a:r>
              <a:rPr dirty="0" sz="2800" spc="-2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h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y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d</a:t>
            </a:r>
            <a:r>
              <a:rPr dirty="0" sz="2800" spc="-50" b="1">
                <a:solidFill>
                  <a:srgbClr val="9B2C1F"/>
                </a:solidFill>
                <a:latin typeface="Times New Roman"/>
                <a:cs typeface="Times New Roman"/>
              </a:rPr>
              <a:t>r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ph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b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i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c</a:t>
            </a:r>
            <a:r>
              <a:rPr dirty="0" sz="2800" spc="-7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&amp;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h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y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d</a:t>
            </a:r>
            <a:r>
              <a:rPr dirty="0" sz="2800" spc="-50" b="1">
                <a:solidFill>
                  <a:srgbClr val="9B2C1F"/>
                </a:solidFill>
                <a:latin typeface="Times New Roman"/>
                <a:cs typeface="Times New Roman"/>
              </a:rPr>
              <a:t>r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o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ph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il</a:t>
            </a:r>
            <a:r>
              <a:rPr dirty="0" sz="2800" spc="-15" b="1">
                <a:solidFill>
                  <a:srgbClr val="9B2C1F"/>
                </a:solidFill>
                <a:latin typeface="Times New Roman"/>
                <a:cs typeface="Times New Roman"/>
              </a:rPr>
              <a:t>i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c</a:t>
            </a:r>
            <a:r>
              <a:rPr dirty="0" sz="2800" spc="-7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p</a:t>
            </a:r>
            <a:r>
              <a:rPr dirty="0" sz="2800" spc="5" b="1">
                <a:solidFill>
                  <a:srgbClr val="9B2C1F"/>
                </a:solidFill>
                <a:latin typeface="Times New Roman"/>
                <a:cs typeface="Times New Roman"/>
              </a:rPr>
              <a:t>a</a:t>
            </a:r>
            <a:r>
              <a:rPr dirty="0" sz="2800" b="1">
                <a:solidFill>
                  <a:srgbClr val="9B2C1F"/>
                </a:solidFill>
                <a:latin typeface="Times New Roman"/>
                <a:cs typeface="Times New Roman"/>
              </a:rPr>
              <a:t>rts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228600"/>
            <a:ext cx="7772400" cy="838200"/>
          </a:xfrm>
          <a:prstGeom prst="rect"/>
          <a:solidFill>
            <a:srgbClr val="FFFF00"/>
          </a:solidFill>
          <a:ln w="9525">
            <a:solidFill>
              <a:srgbClr val="990000"/>
            </a:solidFill>
          </a:ln>
        </p:spPr>
        <p:txBody>
          <a:bodyPr wrap="square" lIns="0" tIns="127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5"/>
              </a:spcBef>
            </a:pPr>
            <a:r>
              <a:rPr dirty="0" sz="4000" spc="5">
                <a:solidFill>
                  <a:srgbClr val="990000"/>
                </a:solidFill>
                <a:latin typeface="Impact"/>
                <a:cs typeface="Impact"/>
              </a:rPr>
              <a:t>F</a:t>
            </a:r>
            <a:r>
              <a:rPr dirty="0" sz="4000" spc="15">
                <a:solidFill>
                  <a:srgbClr val="990000"/>
                </a:solidFill>
                <a:latin typeface="Impact"/>
                <a:cs typeface="Impact"/>
              </a:rPr>
              <a:t>a</a:t>
            </a:r>
            <a:r>
              <a:rPr dirty="0" sz="4000" spc="20">
                <a:solidFill>
                  <a:srgbClr val="990000"/>
                </a:solidFill>
                <a:latin typeface="Impact"/>
                <a:cs typeface="Impact"/>
              </a:rPr>
              <a:t>t</a:t>
            </a:r>
            <a:r>
              <a:rPr dirty="0" sz="4000" spc="90">
                <a:solidFill>
                  <a:srgbClr val="990000"/>
                </a:solidFill>
                <a:latin typeface="Impact"/>
                <a:cs typeface="Impact"/>
              </a:rPr>
              <a:t>t</a:t>
            </a:r>
            <a:r>
              <a:rPr dirty="0" sz="4000">
                <a:solidFill>
                  <a:srgbClr val="990000"/>
                </a:solidFill>
                <a:latin typeface="Impact"/>
                <a:cs typeface="Impact"/>
              </a:rPr>
              <a:t>y</a:t>
            </a:r>
            <a:r>
              <a:rPr dirty="0" sz="4000" spc="-60">
                <a:solidFill>
                  <a:srgbClr val="990000"/>
                </a:solidFill>
                <a:latin typeface="Impact"/>
                <a:cs typeface="Impact"/>
              </a:rPr>
              <a:t> </a:t>
            </a:r>
            <a:r>
              <a:rPr dirty="0" sz="4000" spc="20">
                <a:solidFill>
                  <a:srgbClr val="990000"/>
                </a:solidFill>
                <a:latin typeface="Impact"/>
                <a:cs typeface="Impact"/>
              </a:rPr>
              <a:t>A</a:t>
            </a:r>
            <a:r>
              <a:rPr dirty="0" sz="4000" spc="25">
                <a:solidFill>
                  <a:srgbClr val="990000"/>
                </a:solidFill>
                <a:latin typeface="Impact"/>
                <a:cs typeface="Impact"/>
              </a:rPr>
              <a:t>c</a:t>
            </a:r>
            <a:r>
              <a:rPr dirty="0" sz="4000" spc="-20">
                <a:solidFill>
                  <a:srgbClr val="990000"/>
                </a:solidFill>
                <a:latin typeface="Impact"/>
                <a:cs typeface="Impact"/>
              </a:rPr>
              <a:t>i</a:t>
            </a:r>
            <a:r>
              <a:rPr dirty="0" sz="4000">
                <a:solidFill>
                  <a:srgbClr val="990000"/>
                </a:solidFill>
                <a:latin typeface="Impact"/>
                <a:cs typeface="Impact"/>
              </a:rPr>
              <a:t>ds</a:t>
            </a:r>
            <a:endParaRPr sz="4000">
              <a:latin typeface="Impact"/>
              <a:cs typeface="Impac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0044" y="1049146"/>
            <a:ext cx="7383780" cy="5601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D24717"/>
              </a:buClr>
              <a:buSzPct val="84722"/>
              <a:buFont typeface="Wingdings"/>
              <a:buChar char=""/>
              <a:tabLst>
                <a:tab pos="287020" algn="l"/>
              </a:tabLst>
            </a:pPr>
            <a:r>
              <a:rPr dirty="0" sz="3600" spc="-210" b="1">
                <a:latin typeface="Times New Roman"/>
                <a:cs typeface="Times New Roman"/>
              </a:rPr>
              <a:t>C</a:t>
            </a:r>
            <a:r>
              <a:rPr dirty="0" sz="3600" spc="-180" b="1">
                <a:latin typeface="Times New Roman"/>
                <a:cs typeface="Times New Roman"/>
              </a:rPr>
              <a:t>h</a:t>
            </a:r>
            <a:r>
              <a:rPr dirty="0" sz="3600" spc="-65" b="1">
                <a:latin typeface="Times New Roman"/>
                <a:cs typeface="Times New Roman"/>
              </a:rPr>
              <a:t>a</a:t>
            </a:r>
            <a:r>
              <a:rPr dirty="0" sz="3600" spc="-35" b="1">
                <a:latin typeface="Times New Roman"/>
                <a:cs typeface="Times New Roman"/>
              </a:rPr>
              <a:t>i</a:t>
            </a:r>
            <a:r>
              <a:rPr dirty="0" sz="3600" spc="25" b="1">
                <a:latin typeface="Times New Roman"/>
                <a:cs typeface="Times New Roman"/>
              </a:rPr>
              <a:t>n</a:t>
            </a:r>
            <a:r>
              <a:rPr dirty="0" sz="3600" spc="-105" b="1">
                <a:latin typeface="Times New Roman"/>
                <a:cs typeface="Times New Roman"/>
              </a:rPr>
              <a:t> </a:t>
            </a:r>
            <a:r>
              <a:rPr dirty="0" sz="3600" spc="55" b="1">
                <a:latin typeface="Times New Roman"/>
                <a:cs typeface="Times New Roman"/>
              </a:rPr>
              <a:t>l</a:t>
            </a:r>
            <a:r>
              <a:rPr dirty="0" sz="3600" spc="45" b="1">
                <a:latin typeface="Times New Roman"/>
                <a:cs typeface="Times New Roman"/>
              </a:rPr>
              <a:t>e</a:t>
            </a:r>
            <a:r>
              <a:rPr dirty="0" sz="3600" spc="40" b="1">
                <a:latin typeface="Times New Roman"/>
                <a:cs typeface="Times New Roman"/>
              </a:rPr>
              <a:t>n</a:t>
            </a:r>
            <a:r>
              <a:rPr dirty="0" sz="3600" spc="25" b="1">
                <a:latin typeface="Times New Roman"/>
                <a:cs typeface="Times New Roman"/>
              </a:rPr>
              <a:t>g</a:t>
            </a:r>
            <a:r>
              <a:rPr dirty="0" sz="3600" spc="-75" b="1">
                <a:latin typeface="Times New Roman"/>
                <a:cs typeface="Times New Roman"/>
              </a:rPr>
              <a:t>th:</a:t>
            </a:r>
            <a:endParaRPr sz="3600">
              <a:latin typeface="Times New Roman"/>
              <a:cs typeface="Times New Roman"/>
            </a:endParaRPr>
          </a:p>
          <a:p>
            <a:pPr marL="332740">
              <a:lnSpc>
                <a:spcPct val="100000"/>
              </a:lnSpc>
              <a:spcBef>
                <a:spcPts val="40"/>
              </a:spcBef>
            </a:pPr>
            <a:r>
              <a:rPr dirty="0" sz="3200" spc="-45">
                <a:solidFill>
                  <a:srgbClr val="A18E6A"/>
                </a:solidFill>
                <a:latin typeface="PMingLiU"/>
                <a:cs typeface="PMingLiU"/>
              </a:rPr>
              <a:t>o</a:t>
            </a:r>
            <a:r>
              <a:rPr dirty="0" sz="3200" spc="-495">
                <a:solidFill>
                  <a:srgbClr val="A18E6A"/>
                </a:solidFill>
                <a:latin typeface="PMingLiU"/>
                <a:cs typeface="PMingLiU"/>
              </a:rPr>
              <a:t> </a:t>
            </a:r>
            <a:r>
              <a:rPr dirty="0" sz="3200" spc="-80" b="1">
                <a:solidFill>
                  <a:srgbClr val="990000"/>
                </a:solidFill>
                <a:latin typeface="Times New Roman"/>
                <a:cs typeface="Times New Roman"/>
              </a:rPr>
              <a:t>Sho</a:t>
            </a:r>
            <a:r>
              <a:rPr dirty="0" sz="3200" spc="50" b="1">
                <a:solidFill>
                  <a:srgbClr val="990000"/>
                </a:solidFill>
                <a:latin typeface="Times New Roman"/>
                <a:cs typeface="Times New Roman"/>
              </a:rPr>
              <a:t>r</a:t>
            </a:r>
            <a:r>
              <a:rPr dirty="0" sz="3200" spc="35" b="1">
                <a:solidFill>
                  <a:srgbClr val="990000"/>
                </a:solidFill>
                <a:latin typeface="Times New Roman"/>
                <a:cs typeface="Times New Roman"/>
              </a:rPr>
              <a:t>t</a:t>
            </a:r>
            <a:r>
              <a:rPr dirty="0" sz="3200" spc="110" b="1">
                <a:solidFill>
                  <a:srgbClr val="990000"/>
                </a:solidFill>
                <a:latin typeface="Times New Roman"/>
                <a:cs typeface="Times New Roman"/>
              </a:rPr>
              <a:t>-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chai</a:t>
            </a:r>
            <a:r>
              <a:rPr dirty="0" sz="3200" b="1">
                <a:solidFill>
                  <a:srgbClr val="990000"/>
                </a:solidFill>
                <a:latin typeface="Times New Roman"/>
                <a:cs typeface="Times New Roman"/>
              </a:rPr>
              <a:t>n</a:t>
            </a:r>
            <a:r>
              <a:rPr dirty="0" sz="3200" spc="-55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3200" spc="-204" b="1">
                <a:solidFill>
                  <a:srgbClr val="990000"/>
                </a:solidFill>
                <a:latin typeface="Times New Roman"/>
                <a:cs typeface="Times New Roman"/>
              </a:rPr>
              <a:t>&amp;</a:t>
            </a:r>
            <a:r>
              <a:rPr dirty="0" sz="3200" spc="-80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3200" spc="-140" b="1">
                <a:solidFill>
                  <a:srgbClr val="990000"/>
                </a:solidFill>
                <a:latin typeface="Times New Roman"/>
                <a:cs typeface="Times New Roman"/>
              </a:rPr>
              <a:t>M</a:t>
            </a:r>
            <a:r>
              <a:rPr dirty="0" sz="3200" spc="50" b="1">
                <a:solidFill>
                  <a:srgbClr val="990000"/>
                </a:solidFill>
                <a:latin typeface="Times New Roman"/>
                <a:cs typeface="Times New Roman"/>
              </a:rPr>
              <a:t>e</a:t>
            </a:r>
            <a:r>
              <a:rPr dirty="0" sz="3200" spc="55" b="1">
                <a:solidFill>
                  <a:srgbClr val="990000"/>
                </a:solidFill>
                <a:latin typeface="Times New Roman"/>
                <a:cs typeface="Times New Roman"/>
              </a:rPr>
              <a:t>d</a:t>
            </a:r>
            <a:r>
              <a:rPr dirty="0" sz="3200" spc="-15" b="1">
                <a:solidFill>
                  <a:srgbClr val="990000"/>
                </a:solidFill>
                <a:latin typeface="Times New Roman"/>
                <a:cs typeface="Times New Roman"/>
              </a:rPr>
              <a:t>iu</a:t>
            </a:r>
            <a:r>
              <a:rPr dirty="0" sz="3200" spc="5" b="1">
                <a:solidFill>
                  <a:srgbClr val="990000"/>
                </a:solidFill>
                <a:latin typeface="Times New Roman"/>
                <a:cs typeface="Times New Roman"/>
              </a:rPr>
              <a:t>m</a:t>
            </a:r>
            <a:r>
              <a:rPr dirty="0" sz="3200" spc="110" b="1">
                <a:solidFill>
                  <a:srgbClr val="990000"/>
                </a:solidFill>
                <a:latin typeface="Times New Roman"/>
                <a:cs typeface="Times New Roman"/>
              </a:rPr>
              <a:t>-</a:t>
            </a:r>
            <a:r>
              <a:rPr dirty="0" sz="3200" spc="-175" b="1">
                <a:solidFill>
                  <a:srgbClr val="990000"/>
                </a:solidFill>
                <a:latin typeface="Times New Roman"/>
                <a:cs typeface="Times New Roman"/>
              </a:rPr>
              <a:t>Ch</a:t>
            </a:r>
            <a:r>
              <a:rPr dirty="0" sz="3200" spc="-130" b="1">
                <a:solidFill>
                  <a:srgbClr val="990000"/>
                </a:solidFill>
                <a:latin typeface="Times New Roman"/>
                <a:cs typeface="Times New Roman"/>
              </a:rPr>
              <a:t>a</a:t>
            </a:r>
            <a:r>
              <a:rPr dirty="0" sz="3200" spc="30" b="1">
                <a:solidFill>
                  <a:srgbClr val="990000"/>
                </a:solidFill>
                <a:latin typeface="Times New Roman"/>
                <a:cs typeface="Times New Roman"/>
              </a:rPr>
              <a:t>in</a:t>
            </a:r>
            <a:r>
              <a:rPr dirty="0" sz="3200" spc="-20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3200" spc="30" b="1">
                <a:solidFill>
                  <a:srgbClr val="008000"/>
                </a:solidFill>
                <a:latin typeface="Times New Roman"/>
                <a:cs typeface="Times New Roman"/>
              </a:rPr>
              <a:t>e.</a:t>
            </a:r>
            <a:r>
              <a:rPr dirty="0" sz="3200" spc="-35" b="1">
                <a:solidFill>
                  <a:srgbClr val="008000"/>
                </a:solidFill>
                <a:latin typeface="Times New Roman"/>
                <a:cs typeface="Times New Roman"/>
              </a:rPr>
              <a:t>g</a:t>
            </a:r>
            <a:r>
              <a:rPr dirty="0" sz="3200" spc="25" b="1">
                <a:solidFill>
                  <a:srgbClr val="008000"/>
                </a:solidFill>
                <a:latin typeface="Times New Roman"/>
                <a:cs typeface="Times New Roman"/>
              </a:rPr>
              <a:t>.</a:t>
            </a:r>
            <a:r>
              <a:rPr dirty="0" sz="3200" spc="-190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3200" spc="-315" b="1">
                <a:solidFill>
                  <a:srgbClr val="008000"/>
                </a:solidFill>
                <a:latin typeface="Times New Roman"/>
                <a:cs typeface="Times New Roman"/>
              </a:rPr>
              <a:t>F</a:t>
            </a:r>
            <a:r>
              <a:rPr dirty="0" sz="3200" spc="-270" b="1">
                <a:solidFill>
                  <a:srgbClr val="008000"/>
                </a:solidFill>
                <a:latin typeface="Times New Roman"/>
                <a:cs typeface="Times New Roman"/>
              </a:rPr>
              <a:t>a</a:t>
            </a:r>
            <a:r>
              <a:rPr dirty="0" sz="3200" spc="25" b="1">
                <a:solidFill>
                  <a:srgbClr val="008000"/>
                </a:solidFill>
                <a:latin typeface="Times New Roman"/>
                <a:cs typeface="Times New Roman"/>
              </a:rPr>
              <a:t>t</a:t>
            </a:r>
            <a:r>
              <a:rPr dirty="0" sz="3200" spc="35" b="1">
                <a:solidFill>
                  <a:srgbClr val="008000"/>
                </a:solidFill>
                <a:latin typeface="Times New Roman"/>
                <a:cs typeface="Times New Roman"/>
              </a:rPr>
              <a:t>t</a:t>
            </a:r>
            <a:r>
              <a:rPr dirty="0" sz="3200" spc="-5" b="1">
                <a:solidFill>
                  <a:srgbClr val="008000"/>
                </a:solidFill>
                <a:latin typeface="Times New Roman"/>
                <a:cs typeface="Times New Roman"/>
              </a:rPr>
              <a:t>y</a:t>
            </a:r>
            <a:endParaRPr sz="3200">
              <a:latin typeface="Times New Roman"/>
              <a:cs typeface="Times New Roman"/>
            </a:endParaRPr>
          </a:p>
          <a:p>
            <a:pPr marL="561340">
              <a:lnSpc>
                <a:spcPct val="100000"/>
              </a:lnSpc>
            </a:pPr>
            <a:r>
              <a:rPr dirty="0" sz="3200" spc="5" b="1">
                <a:solidFill>
                  <a:srgbClr val="008000"/>
                </a:solidFill>
                <a:latin typeface="Times New Roman"/>
                <a:cs typeface="Times New Roman"/>
              </a:rPr>
              <a:t>aci</a:t>
            </a:r>
            <a:r>
              <a:rPr dirty="0" sz="3200" spc="-5" b="1">
                <a:solidFill>
                  <a:srgbClr val="008000"/>
                </a:solidFill>
                <a:latin typeface="Times New Roman"/>
                <a:cs typeface="Times New Roman"/>
              </a:rPr>
              <a:t>d</a:t>
            </a:r>
            <a:r>
              <a:rPr dirty="0" sz="3200" spc="-80" b="1">
                <a:solidFill>
                  <a:srgbClr val="008000"/>
                </a:solidFill>
                <a:latin typeface="Times New Roman"/>
                <a:cs typeface="Times New Roman"/>
              </a:rPr>
              <a:t>s</a:t>
            </a:r>
            <a:r>
              <a:rPr dirty="0" sz="3200" spc="-55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3200" spc="30" b="1">
                <a:solidFill>
                  <a:srgbClr val="008000"/>
                </a:solidFill>
                <a:latin typeface="Times New Roman"/>
                <a:cs typeface="Times New Roman"/>
              </a:rPr>
              <a:t>in</a:t>
            </a:r>
            <a:r>
              <a:rPr dirty="0" sz="3200" spc="-60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3200" spc="-10" b="1">
                <a:solidFill>
                  <a:srgbClr val="008000"/>
                </a:solidFill>
                <a:latin typeface="Times New Roman"/>
                <a:cs typeface="Times New Roman"/>
              </a:rPr>
              <a:t>mi</a:t>
            </a:r>
            <a:r>
              <a:rPr dirty="0" sz="3200" b="1">
                <a:solidFill>
                  <a:srgbClr val="008000"/>
                </a:solidFill>
                <a:latin typeface="Times New Roman"/>
                <a:cs typeface="Times New Roman"/>
              </a:rPr>
              <a:t>l</a:t>
            </a:r>
            <a:r>
              <a:rPr dirty="0" sz="3200" spc="15" b="1">
                <a:solidFill>
                  <a:srgbClr val="008000"/>
                </a:solidFill>
                <a:latin typeface="Times New Roman"/>
                <a:cs typeface="Times New Roman"/>
              </a:rPr>
              <a:t>k</a:t>
            </a:r>
            <a:endParaRPr sz="3200">
              <a:latin typeface="Times New Roman"/>
              <a:cs typeface="Times New Roman"/>
            </a:endParaRPr>
          </a:p>
          <a:p>
            <a:pPr marL="332740">
              <a:lnSpc>
                <a:spcPct val="100000"/>
              </a:lnSpc>
            </a:pPr>
            <a:r>
              <a:rPr dirty="0" sz="3200" spc="-45">
                <a:solidFill>
                  <a:srgbClr val="A18E6A"/>
                </a:solidFill>
                <a:latin typeface="PMingLiU"/>
                <a:cs typeface="PMingLiU"/>
              </a:rPr>
              <a:t>o</a:t>
            </a:r>
            <a:r>
              <a:rPr dirty="0" sz="3200" spc="-495">
                <a:solidFill>
                  <a:srgbClr val="A18E6A"/>
                </a:solidFill>
                <a:latin typeface="PMingLiU"/>
                <a:cs typeface="PMingLiU"/>
              </a:rPr>
              <a:t> </a:t>
            </a:r>
            <a:r>
              <a:rPr dirty="0" sz="3200" spc="-85" b="1">
                <a:solidFill>
                  <a:srgbClr val="990000"/>
                </a:solidFill>
                <a:latin typeface="Times New Roman"/>
                <a:cs typeface="Times New Roman"/>
              </a:rPr>
              <a:t>Lon</a:t>
            </a:r>
            <a:r>
              <a:rPr dirty="0" sz="3200" spc="-70" b="1">
                <a:solidFill>
                  <a:srgbClr val="990000"/>
                </a:solidFill>
                <a:latin typeface="Times New Roman"/>
                <a:cs typeface="Times New Roman"/>
              </a:rPr>
              <a:t>g</a:t>
            </a:r>
            <a:r>
              <a:rPr dirty="0" sz="3200" spc="105" b="1">
                <a:solidFill>
                  <a:srgbClr val="990000"/>
                </a:solidFill>
                <a:latin typeface="Times New Roman"/>
                <a:cs typeface="Times New Roman"/>
              </a:rPr>
              <a:t>-</a:t>
            </a:r>
            <a:r>
              <a:rPr dirty="0" sz="3200" spc="-85" b="1">
                <a:solidFill>
                  <a:srgbClr val="990000"/>
                </a:solidFill>
                <a:latin typeface="Times New Roman"/>
                <a:cs typeface="Times New Roman"/>
              </a:rPr>
              <a:t>Chai</a:t>
            </a:r>
            <a:r>
              <a:rPr dirty="0" sz="3200" spc="-90" b="1">
                <a:solidFill>
                  <a:srgbClr val="990000"/>
                </a:solidFill>
                <a:latin typeface="Times New Roman"/>
                <a:cs typeface="Times New Roman"/>
              </a:rPr>
              <a:t>n</a:t>
            </a:r>
            <a:r>
              <a:rPr dirty="0" sz="3200" spc="-40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3200" spc="60" b="1">
                <a:solidFill>
                  <a:srgbClr val="008000"/>
                </a:solidFill>
                <a:latin typeface="Times New Roman"/>
                <a:cs typeface="Times New Roman"/>
              </a:rPr>
              <a:t>e</a:t>
            </a:r>
            <a:r>
              <a:rPr dirty="0" sz="3200" spc="15" b="1">
                <a:solidFill>
                  <a:srgbClr val="008000"/>
                </a:solidFill>
                <a:latin typeface="Times New Roman"/>
                <a:cs typeface="Times New Roman"/>
              </a:rPr>
              <a:t>.</a:t>
            </a:r>
            <a:r>
              <a:rPr dirty="0" sz="3200" spc="-50" b="1">
                <a:solidFill>
                  <a:srgbClr val="008000"/>
                </a:solidFill>
                <a:latin typeface="Times New Roman"/>
                <a:cs typeface="Times New Roman"/>
              </a:rPr>
              <a:t>g</a:t>
            </a:r>
            <a:r>
              <a:rPr dirty="0" sz="3200" spc="25" b="1">
                <a:solidFill>
                  <a:srgbClr val="008000"/>
                </a:solidFill>
                <a:latin typeface="Times New Roman"/>
                <a:cs typeface="Times New Roman"/>
              </a:rPr>
              <a:t>.</a:t>
            </a:r>
            <a:r>
              <a:rPr dirty="0" sz="3200" spc="-170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3200" spc="-305" b="1">
                <a:solidFill>
                  <a:srgbClr val="008000"/>
                </a:solidFill>
                <a:latin typeface="Times New Roman"/>
                <a:cs typeface="Times New Roman"/>
              </a:rPr>
              <a:t>P</a:t>
            </a:r>
            <a:r>
              <a:rPr dirty="0" sz="3200" spc="-50" b="1">
                <a:solidFill>
                  <a:srgbClr val="008000"/>
                </a:solidFill>
                <a:latin typeface="Times New Roman"/>
                <a:cs typeface="Times New Roman"/>
              </a:rPr>
              <a:t>al</a:t>
            </a:r>
            <a:r>
              <a:rPr dirty="0" sz="3200" spc="-100" b="1">
                <a:solidFill>
                  <a:srgbClr val="008000"/>
                </a:solidFill>
                <a:latin typeface="Times New Roman"/>
                <a:cs typeface="Times New Roman"/>
              </a:rPr>
              <a:t>m</a:t>
            </a:r>
            <a:r>
              <a:rPr dirty="0" sz="3200" spc="40" b="1">
                <a:solidFill>
                  <a:srgbClr val="008000"/>
                </a:solidFill>
                <a:latin typeface="Times New Roman"/>
                <a:cs typeface="Times New Roman"/>
              </a:rPr>
              <a:t>it</a:t>
            </a:r>
            <a:r>
              <a:rPr dirty="0" sz="3200" spc="40" b="1">
                <a:solidFill>
                  <a:srgbClr val="008000"/>
                </a:solidFill>
                <a:latin typeface="Times New Roman"/>
                <a:cs typeface="Times New Roman"/>
              </a:rPr>
              <a:t>i</a:t>
            </a:r>
            <a:r>
              <a:rPr dirty="0" sz="3200" spc="75" b="1">
                <a:solidFill>
                  <a:srgbClr val="008000"/>
                </a:solidFill>
                <a:latin typeface="Times New Roman"/>
                <a:cs typeface="Times New Roman"/>
              </a:rPr>
              <a:t>c</a:t>
            </a:r>
            <a:r>
              <a:rPr dirty="0" sz="3200" spc="-80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3200" spc="5" b="1">
                <a:solidFill>
                  <a:srgbClr val="008000"/>
                </a:solidFill>
                <a:latin typeface="Times New Roman"/>
                <a:cs typeface="Times New Roman"/>
              </a:rPr>
              <a:t>acid</a:t>
            </a:r>
            <a:r>
              <a:rPr dirty="0" sz="3200" spc="-50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3200" spc="-195" b="1">
                <a:solidFill>
                  <a:srgbClr val="008000"/>
                </a:solidFill>
                <a:latin typeface="Times New Roman"/>
                <a:cs typeface="Times New Roman"/>
              </a:rPr>
              <a:t>16</a:t>
            </a:r>
            <a:r>
              <a:rPr dirty="0" sz="3200" spc="-120" b="1">
                <a:solidFill>
                  <a:srgbClr val="008000"/>
                </a:solidFill>
                <a:latin typeface="Times New Roman"/>
                <a:cs typeface="Times New Roman"/>
              </a:rPr>
              <a:t>:</a:t>
            </a:r>
            <a:r>
              <a:rPr dirty="0" sz="3200" spc="-140" b="1">
                <a:solidFill>
                  <a:srgbClr val="008000"/>
                </a:solidFill>
                <a:latin typeface="Times New Roman"/>
                <a:cs typeface="Times New Roman"/>
              </a:rPr>
              <a:t>0</a:t>
            </a:r>
            <a:endParaRPr sz="3200">
              <a:latin typeface="Times New Roman"/>
              <a:cs typeface="Times New Roman"/>
            </a:endParaRPr>
          </a:p>
          <a:p>
            <a:pPr marL="332740">
              <a:lnSpc>
                <a:spcPts val="3820"/>
              </a:lnSpc>
            </a:pPr>
            <a:r>
              <a:rPr dirty="0" sz="3200" spc="-45">
                <a:solidFill>
                  <a:srgbClr val="A18E6A"/>
                </a:solidFill>
                <a:latin typeface="PMingLiU"/>
                <a:cs typeface="PMingLiU"/>
              </a:rPr>
              <a:t>o</a:t>
            </a:r>
            <a:r>
              <a:rPr dirty="0" sz="3200" spc="-495">
                <a:solidFill>
                  <a:srgbClr val="A18E6A"/>
                </a:solidFill>
                <a:latin typeface="PMingLiU"/>
                <a:cs typeface="PMingLiU"/>
              </a:rPr>
              <a:t> </a:t>
            </a:r>
            <a:r>
              <a:rPr dirty="0" sz="3200" spc="-755" b="1">
                <a:solidFill>
                  <a:srgbClr val="990000"/>
                </a:solidFill>
                <a:latin typeface="Times New Roman"/>
                <a:cs typeface="Times New Roman"/>
              </a:rPr>
              <a:t>V</a:t>
            </a:r>
            <a:r>
              <a:rPr dirty="0" sz="3200" spc="-30" b="1">
                <a:solidFill>
                  <a:srgbClr val="990000"/>
                </a:solidFill>
                <a:latin typeface="Times New Roman"/>
                <a:cs typeface="Times New Roman"/>
              </a:rPr>
              <a:t>e</a:t>
            </a:r>
            <a:r>
              <a:rPr dirty="0" sz="3200" spc="35" b="1">
                <a:solidFill>
                  <a:srgbClr val="990000"/>
                </a:solidFill>
                <a:latin typeface="Times New Roman"/>
                <a:cs typeface="Times New Roman"/>
              </a:rPr>
              <a:t>r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y</a:t>
            </a:r>
            <a:r>
              <a:rPr dirty="0" sz="3200" spc="-50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3200" spc="50" b="1">
                <a:solidFill>
                  <a:srgbClr val="990000"/>
                </a:solidFill>
                <a:latin typeface="Times New Roman"/>
                <a:cs typeface="Times New Roman"/>
              </a:rPr>
              <a:t>lon</a:t>
            </a:r>
            <a:r>
              <a:rPr dirty="0" sz="3200" spc="75" b="1">
                <a:solidFill>
                  <a:srgbClr val="990000"/>
                </a:solidFill>
                <a:latin typeface="Times New Roman"/>
                <a:cs typeface="Times New Roman"/>
              </a:rPr>
              <a:t>g</a:t>
            </a:r>
            <a:r>
              <a:rPr dirty="0" sz="3200" spc="110" b="1">
                <a:solidFill>
                  <a:srgbClr val="990000"/>
                </a:solidFill>
                <a:latin typeface="Times New Roman"/>
                <a:cs typeface="Times New Roman"/>
              </a:rPr>
              <a:t>-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chai</a:t>
            </a:r>
            <a:r>
              <a:rPr dirty="0" sz="3200" b="1">
                <a:solidFill>
                  <a:srgbClr val="990000"/>
                </a:solidFill>
                <a:latin typeface="Times New Roman"/>
                <a:cs typeface="Times New Roman"/>
              </a:rPr>
              <a:t>n</a:t>
            </a:r>
            <a:r>
              <a:rPr dirty="0" sz="3200" spc="-45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3200" spc="30" b="1">
                <a:solidFill>
                  <a:srgbClr val="008000"/>
                </a:solidFill>
                <a:latin typeface="Times New Roman"/>
                <a:cs typeface="Times New Roman"/>
              </a:rPr>
              <a:t>e.</a:t>
            </a:r>
            <a:r>
              <a:rPr dirty="0" sz="3200" spc="-35" b="1">
                <a:solidFill>
                  <a:srgbClr val="008000"/>
                </a:solidFill>
                <a:latin typeface="Times New Roman"/>
                <a:cs typeface="Times New Roman"/>
              </a:rPr>
              <a:t>g</a:t>
            </a:r>
            <a:r>
              <a:rPr dirty="0" sz="3200" spc="25" b="1">
                <a:solidFill>
                  <a:srgbClr val="008000"/>
                </a:solidFill>
                <a:latin typeface="Times New Roman"/>
                <a:cs typeface="Times New Roman"/>
              </a:rPr>
              <a:t>.</a:t>
            </a:r>
            <a:r>
              <a:rPr dirty="0" sz="3200" spc="-165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3200" spc="-85" b="1">
                <a:solidFill>
                  <a:srgbClr val="008000"/>
                </a:solidFill>
                <a:latin typeface="Times New Roman"/>
                <a:cs typeface="Times New Roman"/>
              </a:rPr>
              <a:t>Ne</a:t>
            </a:r>
            <a:r>
              <a:rPr dirty="0" sz="3200" b="1">
                <a:solidFill>
                  <a:srgbClr val="008000"/>
                </a:solidFill>
                <a:latin typeface="Times New Roman"/>
                <a:cs typeface="Times New Roman"/>
              </a:rPr>
              <a:t>r</a:t>
            </a:r>
            <a:r>
              <a:rPr dirty="0" sz="3200" spc="-70" b="1">
                <a:solidFill>
                  <a:srgbClr val="008000"/>
                </a:solidFill>
                <a:latin typeface="Times New Roman"/>
                <a:cs typeface="Times New Roman"/>
              </a:rPr>
              <a:t>v</a:t>
            </a:r>
            <a:r>
              <a:rPr dirty="0" sz="3200" spc="65" b="1">
                <a:solidFill>
                  <a:srgbClr val="008000"/>
                </a:solidFill>
                <a:latin typeface="Times New Roman"/>
                <a:cs typeface="Times New Roman"/>
              </a:rPr>
              <a:t>onic</a:t>
            </a:r>
            <a:r>
              <a:rPr dirty="0" sz="3200" spc="-30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3200" spc="5" b="1">
                <a:solidFill>
                  <a:srgbClr val="008000"/>
                </a:solidFill>
                <a:latin typeface="Times New Roman"/>
                <a:cs typeface="Times New Roman"/>
              </a:rPr>
              <a:t>acid</a:t>
            </a:r>
            <a:r>
              <a:rPr dirty="0" sz="3200" spc="-70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3200" spc="-195" b="1">
                <a:solidFill>
                  <a:srgbClr val="008000"/>
                </a:solidFill>
                <a:latin typeface="Times New Roman"/>
                <a:cs typeface="Times New Roman"/>
              </a:rPr>
              <a:t>24</a:t>
            </a:r>
            <a:r>
              <a:rPr dirty="0" sz="3200" spc="-120" b="1">
                <a:solidFill>
                  <a:srgbClr val="008000"/>
                </a:solidFill>
                <a:latin typeface="Times New Roman"/>
                <a:cs typeface="Times New Roman"/>
              </a:rPr>
              <a:t>:</a:t>
            </a:r>
            <a:r>
              <a:rPr dirty="0" sz="3200" spc="-140" b="1">
                <a:solidFill>
                  <a:srgbClr val="008000"/>
                </a:solidFill>
                <a:latin typeface="Times New Roman"/>
                <a:cs typeface="Times New Roman"/>
              </a:rPr>
              <a:t>1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ts val="4300"/>
              </a:lnSpc>
            </a:pPr>
            <a:r>
              <a:rPr dirty="0" sz="3050" spc="-675">
                <a:solidFill>
                  <a:srgbClr val="9B2C1F"/>
                </a:solidFill>
                <a:latin typeface="Wingdings"/>
                <a:cs typeface="Wingdings"/>
              </a:rPr>
              <a:t></a:t>
            </a:r>
            <a:r>
              <a:rPr dirty="0" sz="3600" spc="35" b="1">
                <a:latin typeface="Times New Roman"/>
                <a:cs typeface="Times New Roman"/>
              </a:rPr>
              <a:t>De</a:t>
            </a:r>
            <a:r>
              <a:rPr dirty="0" sz="3600" spc="75" b="1">
                <a:latin typeface="Times New Roman"/>
                <a:cs typeface="Times New Roman"/>
              </a:rPr>
              <a:t>g</a:t>
            </a:r>
            <a:r>
              <a:rPr dirty="0" sz="3600" spc="15" b="1">
                <a:latin typeface="Times New Roman"/>
                <a:cs typeface="Times New Roman"/>
              </a:rPr>
              <a:t>ree</a:t>
            </a:r>
            <a:r>
              <a:rPr dirty="0" sz="3600" spc="-85" b="1">
                <a:latin typeface="Times New Roman"/>
                <a:cs typeface="Times New Roman"/>
              </a:rPr>
              <a:t> </a:t>
            </a:r>
            <a:r>
              <a:rPr dirty="0" sz="3600" spc="40" b="1">
                <a:latin typeface="Times New Roman"/>
                <a:cs typeface="Times New Roman"/>
              </a:rPr>
              <a:t>of</a:t>
            </a:r>
            <a:r>
              <a:rPr dirty="0" sz="3600" spc="-90" b="1">
                <a:latin typeface="Times New Roman"/>
                <a:cs typeface="Times New Roman"/>
              </a:rPr>
              <a:t> </a:t>
            </a:r>
            <a:r>
              <a:rPr dirty="0" sz="3600" spc="-110" b="1">
                <a:latin typeface="Times New Roman"/>
                <a:cs typeface="Times New Roman"/>
              </a:rPr>
              <a:t>s</a:t>
            </a:r>
            <a:r>
              <a:rPr dirty="0" sz="3600" spc="-150" b="1">
                <a:latin typeface="Times New Roman"/>
                <a:cs typeface="Times New Roman"/>
              </a:rPr>
              <a:t>a</a:t>
            </a:r>
            <a:r>
              <a:rPr dirty="0" sz="3600" spc="-60" b="1">
                <a:latin typeface="Times New Roman"/>
                <a:cs typeface="Times New Roman"/>
              </a:rPr>
              <a:t>tur</a:t>
            </a:r>
            <a:r>
              <a:rPr dirty="0" sz="3600" spc="-80" b="1">
                <a:latin typeface="Times New Roman"/>
                <a:cs typeface="Times New Roman"/>
              </a:rPr>
              <a:t>a</a:t>
            </a:r>
            <a:r>
              <a:rPr dirty="0" sz="3600" spc="45" b="1">
                <a:latin typeface="Times New Roman"/>
                <a:cs typeface="Times New Roman"/>
              </a:rPr>
              <a:t>t</a:t>
            </a:r>
            <a:r>
              <a:rPr dirty="0" sz="3600" spc="50" b="1">
                <a:latin typeface="Times New Roman"/>
                <a:cs typeface="Times New Roman"/>
              </a:rPr>
              <a:t>i</a:t>
            </a:r>
            <a:r>
              <a:rPr dirty="0" sz="3600" spc="80" b="1">
                <a:latin typeface="Times New Roman"/>
                <a:cs typeface="Times New Roman"/>
              </a:rPr>
              <a:t>o</a:t>
            </a:r>
            <a:r>
              <a:rPr dirty="0" sz="3600" spc="65" b="1">
                <a:latin typeface="Times New Roman"/>
                <a:cs typeface="Times New Roman"/>
              </a:rPr>
              <a:t>n</a:t>
            </a:r>
            <a:r>
              <a:rPr dirty="0" sz="3600" spc="-265" b="1">
                <a:latin typeface="Times New Roman"/>
                <a:cs typeface="Times New Roman"/>
              </a:rPr>
              <a:t>:</a:t>
            </a:r>
            <a:endParaRPr sz="3600">
              <a:latin typeface="Times New Roman"/>
              <a:cs typeface="Times New Roman"/>
            </a:endParaRPr>
          </a:p>
          <a:p>
            <a:pPr marL="332740">
              <a:lnSpc>
                <a:spcPct val="100000"/>
              </a:lnSpc>
              <a:spcBef>
                <a:spcPts val="40"/>
              </a:spcBef>
            </a:pPr>
            <a:r>
              <a:rPr dirty="0" sz="3200" spc="-45">
                <a:solidFill>
                  <a:srgbClr val="A18E6A"/>
                </a:solidFill>
                <a:latin typeface="PMingLiU"/>
                <a:cs typeface="PMingLiU"/>
              </a:rPr>
              <a:t>o</a:t>
            </a:r>
            <a:r>
              <a:rPr dirty="0" sz="3200" spc="-495">
                <a:solidFill>
                  <a:srgbClr val="A18E6A"/>
                </a:solidFill>
                <a:latin typeface="PMingLiU"/>
                <a:cs typeface="PMingLiU"/>
              </a:rPr>
              <a:t> </a:t>
            </a:r>
            <a:r>
              <a:rPr dirty="0" sz="3200" spc="-240" b="1">
                <a:solidFill>
                  <a:srgbClr val="990000"/>
                </a:solidFill>
                <a:latin typeface="Times New Roman"/>
                <a:cs typeface="Times New Roman"/>
              </a:rPr>
              <a:t>S</a:t>
            </a:r>
            <a:r>
              <a:rPr dirty="0" sz="3200" spc="-240" b="1">
                <a:solidFill>
                  <a:srgbClr val="990000"/>
                </a:solidFill>
                <a:latin typeface="Times New Roman"/>
                <a:cs typeface="Times New Roman"/>
              </a:rPr>
              <a:t>a</a:t>
            </a:r>
            <a:r>
              <a:rPr dirty="0" sz="3200" spc="-60" b="1">
                <a:solidFill>
                  <a:srgbClr val="990000"/>
                </a:solidFill>
                <a:latin typeface="Times New Roman"/>
                <a:cs typeface="Times New Roman"/>
              </a:rPr>
              <a:t>tur</a:t>
            </a:r>
            <a:r>
              <a:rPr dirty="0" sz="3200" spc="-75" b="1">
                <a:solidFill>
                  <a:srgbClr val="990000"/>
                </a:solidFill>
                <a:latin typeface="Times New Roman"/>
                <a:cs typeface="Times New Roman"/>
              </a:rPr>
              <a:t>a</a:t>
            </a:r>
            <a:r>
              <a:rPr dirty="0" sz="3200" spc="40" b="1">
                <a:solidFill>
                  <a:srgbClr val="990000"/>
                </a:solidFill>
                <a:latin typeface="Times New Roman"/>
                <a:cs typeface="Times New Roman"/>
              </a:rPr>
              <a:t>te</a:t>
            </a:r>
            <a:r>
              <a:rPr dirty="0" sz="3200" spc="50" b="1">
                <a:solidFill>
                  <a:srgbClr val="990000"/>
                </a:solidFill>
                <a:latin typeface="Times New Roman"/>
                <a:cs typeface="Times New Roman"/>
              </a:rPr>
              <a:t>d</a:t>
            </a:r>
            <a:r>
              <a:rPr dirty="0" sz="3200" spc="-240" b="1">
                <a:solidFill>
                  <a:srgbClr val="990000"/>
                </a:solidFill>
                <a:latin typeface="Times New Roman"/>
                <a:cs typeface="Times New Roman"/>
              </a:rPr>
              <a:t>:</a:t>
            </a:r>
            <a:r>
              <a:rPr dirty="0" sz="3200" spc="-195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3200" spc="-25" b="1">
                <a:solidFill>
                  <a:srgbClr val="990000"/>
                </a:solidFill>
                <a:latin typeface="Times New Roman"/>
                <a:cs typeface="Times New Roman"/>
              </a:rPr>
              <a:t>No</a:t>
            </a:r>
            <a:r>
              <a:rPr dirty="0" sz="3200" spc="-60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3200" spc="95" b="1">
                <a:solidFill>
                  <a:srgbClr val="990000"/>
                </a:solidFill>
                <a:latin typeface="Times New Roman"/>
                <a:cs typeface="Times New Roman"/>
              </a:rPr>
              <a:t>d</a:t>
            </a:r>
            <a:r>
              <a:rPr dirty="0" sz="3200" spc="75" b="1">
                <a:solidFill>
                  <a:srgbClr val="990000"/>
                </a:solidFill>
                <a:latin typeface="Times New Roman"/>
                <a:cs typeface="Times New Roman"/>
              </a:rPr>
              <a:t>o</a:t>
            </a:r>
            <a:r>
              <a:rPr dirty="0" sz="3200" b="1">
                <a:solidFill>
                  <a:srgbClr val="990000"/>
                </a:solidFill>
                <a:latin typeface="Times New Roman"/>
                <a:cs typeface="Times New Roman"/>
              </a:rPr>
              <a:t>u</a:t>
            </a:r>
            <a:r>
              <a:rPr dirty="0" sz="3200" spc="-60" b="1">
                <a:solidFill>
                  <a:srgbClr val="990000"/>
                </a:solidFill>
                <a:latin typeface="Times New Roman"/>
                <a:cs typeface="Times New Roman"/>
              </a:rPr>
              <a:t>b</a:t>
            </a:r>
            <a:r>
              <a:rPr dirty="0" sz="3200" spc="60" b="1">
                <a:solidFill>
                  <a:srgbClr val="990000"/>
                </a:solidFill>
                <a:latin typeface="Times New Roman"/>
                <a:cs typeface="Times New Roman"/>
              </a:rPr>
              <a:t>le</a:t>
            </a:r>
            <a:r>
              <a:rPr dirty="0" sz="3200" spc="-45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3200" spc="-35" b="1">
                <a:solidFill>
                  <a:srgbClr val="990000"/>
                </a:solidFill>
                <a:latin typeface="Times New Roman"/>
                <a:cs typeface="Times New Roman"/>
              </a:rPr>
              <a:t>b</a:t>
            </a:r>
            <a:r>
              <a:rPr dirty="0" sz="3200" spc="30" b="1">
                <a:solidFill>
                  <a:srgbClr val="990000"/>
                </a:solidFill>
                <a:latin typeface="Times New Roman"/>
                <a:cs typeface="Times New Roman"/>
              </a:rPr>
              <a:t>onds</a:t>
            </a:r>
            <a:endParaRPr sz="3200">
              <a:latin typeface="Times New Roman"/>
              <a:cs typeface="Times New Roman"/>
            </a:endParaRPr>
          </a:p>
          <a:p>
            <a:pPr marL="332740">
              <a:lnSpc>
                <a:spcPct val="100000"/>
              </a:lnSpc>
            </a:pPr>
            <a:r>
              <a:rPr dirty="0" sz="3200" spc="-45">
                <a:solidFill>
                  <a:srgbClr val="A18E6A"/>
                </a:solidFill>
                <a:latin typeface="PMingLiU"/>
                <a:cs typeface="PMingLiU"/>
              </a:rPr>
              <a:t>o</a:t>
            </a:r>
            <a:r>
              <a:rPr dirty="0" sz="3200" spc="-495">
                <a:solidFill>
                  <a:srgbClr val="A18E6A"/>
                </a:solidFill>
                <a:latin typeface="PMingLiU"/>
                <a:cs typeface="PMingLiU"/>
              </a:rPr>
              <a:t> </a:t>
            </a:r>
            <a:r>
              <a:rPr dirty="0" sz="3200" spc="-35" b="1">
                <a:solidFill>
                  <a:srgbClr val="990000"/>
                </a:solidFill>
                <a:latin typeface="Times New Roman"/>
                <a:cs typeface="Times New Roman"/>
              </a:rPr>
              <a:t>Un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s</a:t>
            </a:r>
            <a:r>
              <a:rPr dirty="0" sz="3200" spc="-165" b="1">
                <a:solidFill>
                  <a:srgbClr val="990000"/>
                </a:solidFill>
                <a:latin typeface="Times New Roman"/>
                <a:cs typeface="Times New Roman"/>
              </a:rPr>
              <a:t>a</a:t>
            </a:r>
            <a:r>
              <a:rPr dirty="0" sz="3200" spc="-60" b="1">
                <a:solidFill>
                  <a:srgbClr val="990000"/>
                </a:solidFill>
                <a:latin typeface="Times New Roman"/>
                <a:cs typeface="Times New Roman"/>
              </a:rPr>
              <a:t>tur</a:t>
            </a:r>
            <a:r>
              <a:rPr dirty="0" sz="3200" spc="-75" b="1">
                <a:solidFill>
                  <a:srgbClr val="990000"/>
                </a:solidFill>
                <a:latin typeface="Times New Roman"/>
                <a:cs typeface="Times New Roman"/>
              </a:rPr>
              <a:t>a</a:t>
            </a:r>
            <a:r>
              <a:rPr dirty="0" sz="3200" spc="40" b="1">
                <a:solidFill>
                  <a:srgbClr val="990000"/>
                </a:solidFill>
                <a:latin typeface="Times New Roman"/>
                <a:cs typeface="Times New Roman"/>
              </a:rPr>
              <a:t>te</a:t>
            </a:r>
            <a:r>
              <a:rPr dirty="0" sz="3200" spc="50" b="1">
                <a:solidFill>
                  <a:srgbClr val="990000"/>
                </a:solidFill>
                <a:latin typeface="Times New Roman"/>
                <a:cs typeface="Times New Roman"/>
              </a:rPr>
              <a:t>d</a:t>
            </a:r>
            <a:r>
              <a:rPr dirty="0" sz="3200" spc="-240" b="1">
                <a:solidFill>
                  <a:srgbClr val="990000"/>
                </a:solidFill>
                <a:latin typeface="Times New Roman"/>
                <a:cs typeface="Times New Roman"/>
              </a:rPr>
              <a:t>:</a:t>
            </a:r>
            <a:endParaRPr sz="3200">
              <a:latin typeface="Times New Roman"/>
              <a:cs typeface="Times New Roman"/>
            </a:endParaRPr>
          </a:p>
          <a:p>
            <a:pPr marL="981710">
              <a:lnSpc>
                <a:spcPct val="100000"/>
              </a:lnSpc>
            </a:pPr>
            <a:r>
              <a:rPr dirty="0" sz="3200" spc="-45">
                <a:solidFill>
                  <a:srgbClr val="A18E6A"/>
                </a:solidFill>
                <a:latin typeface="PMingLiU"/>
                <a:cs typeface="PMingLiU"/>
              </a:rPr>
              <a:t>o</a:t>
            </a:r>
            <a:r>
              <a:rPr dirty="0" sz="3200" spc="-495">
                <a:solidFill>
                  <a:srgbClr val="A18E6A"/>
                </a:solidFill>
                <a:latin typeface="PMingLiU"/>
                <a:cs typeface="PMingLiU"/>
              </a:rPr>
              <a:t> </a:t>
            </a:r>
            <a:r>
              <a:rPr dirty="0" sz="3200" spc="-145" b="1">
                <a:solidFill>
                  <a:srgbClr val="990000"/>
                </a:solidFill>
                <a:latin typeface="Times New Roman"/>
                <a:cs typeface="Times New Roman"/>
              </a:rPr>
              <a:t>M</a:t>
            </a:r>
            <a:r>
              <a:rPr dirty="0" sz="3200" spc="90" b="1">
                <a:solidFill>
                  <a:srgbClr val="990000"/>
                </a:solidFill>
                <a:latin typeface="Times New Roman"/>
                <a:cs typeface="Times New Roman"/>
              </a:rPr>
              <a:t>ono</a:t>
            </a:r>
            <a:r>
              <a:rPr dirty="0" sz="3200" spc="100" b="1">
                <a:solidFill>
                  <a:srgbClr val="990000"/>
                </a:solidFill>
                <a:latin typeface="Times New Roman"/>
                <a:cs typeface="Times New Roman"/>
              </a:rPr>
              <a:t>-</a:t>
            </a:r>
            <a:r>
              <a:rPr dirty="0" sz="3200" spc="-25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990000"/>
                </a:solidFill>
                <a:latin typeface="Times New Roman"/>
                <a:cs typeface="Times New Roman"/>
              </a:rPr>
              <a:t>or</a:t>
            </a:r>
            <a:r>
              <a:rPr dirty="0" sz="3200" spc="-65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3200" spc="85" b="1">
                <a:solidFill>
                  <a:srgbClr val="990000"/>
                </a:solidFill>
                <a:latin typeface="Times New Roman"/>
                <a:cs typeface="Times New Roman"/>
              </a:rPr>
              <a:t>po</a:t>
            </a:r>
            <a:r>
              <a:rPr dirty="0" sz="3200" spc="-35" b="1">
                <a:solidFill>
                  <a:srgbClr val="990000"/>
                </a:solidFill>
                <a:latin typeface="Times New Roman"/>
                <a:cs typeface="Times New Roman"/>
              </a:rPr>
              <a:t>l</a:t>
            </a:r>
            <a:r>
              <a:rPr dirty="0" sz="3200" spc="10" b="1">
                <a:solidFill>
                  <a:srgbClr val="990000"/>
                </a:solidFill>
                <a:latin typeface="Times New Roman"/>
                <a:cs typeface="Times New Roman"/>
              </a:rPr>
              <a:t>y</a:t>
            </a:r>
            <a:r>
              <a:rPr dirty="0" sz="3200" spc="110" b="1">
                <a:solidFill>
                  <a:srgbClr val="990000"/>
                </a:solidFill>
                <a:latin typeface="Times New Roman"/>
                <a:cs typeface="Times New Roman"/>
              </a:rPr>
              <a:t>-</a:t>
            </a:r>
            <a:r>
              <a:rPr dirty="0" sz="3200" spc="-20" b="1">
                <a:solidFill>
                  <a:srgbClr val="990000"/>
                </a:solidFill>
                <a:latin typeface="Times New Roman"/>
                <a:cs typeface="Times New Roman"/>
              </a:rPr>
              <a:t>un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s</a:t>
            </a:r>
            <a:r>
              <a:rPr dirty="0" sz="3200" spc="-165" b="1">
                <a:solidFill>
                  <a:srgbClr val="990000"/>
                </a:solidFill>
                <a:latin typeface="Times New Roman"/>
                <a:cs typeface="Times New Roman"/>
              </a:rPr>
              <a:t>a</a:t>
            </a:r>
            <a:r>
              <a:rPr dirty="0" sz="3200" spc="-60" b="1">
                <a:solidFill>
                  <a:srgbClr val="990000"/>
                </a:solidFill>
                <a:latin typeface="Times New Roman"/>
                <a:cs typeface="Times New Roman"/>
              </a:rPr>
              <a:t>tur</a:t>
            </a:r>
            <a:r>
              <a:rPr dirty="0" sz="3200" spc="-75" b="1">
                <a:solidFill>
                  <a:srgbClr val="990000"/>
                </a:solidFill>
                <a:latin typeface="Times New Roman"/>
                <a:cs typeface="Times New Roman"/>
              </a:rPr>
              <a:t>a</a:t>
            </a:r>
            <a:r>
              <a:rPr dirty="0" sz="3200" spc="45" b="1">
                <a:solidFill>
                  <a:srgbClr val="990000"/>
                </a:solidFill>
                <a:latin typeface="Times New Roman"/>
                <a:cs typeface="Times New Roman"/>
              </a:rPr>
              <a:t>ted</a:t>
            </a:r>
            <a:endParaRPr sz="3200">
              <a:latin typeface="Times New Roman"/>
              <a:cs typeface="Times New Roman"/>
            </a:endParaRPr>
          </a:p>
          <a:p>
            <a:pPr marL="981710">
              <a:lnSpc>
                <a:spcPts val="3820"/>
              </a:lnSpc>
            </a:pPr>
            <a:r>
              <a:rPr dirty="0" sz="3200" spc="-45">
                <a:solidFill>
                  <a:srgbClr val="A18E6A"/>
                </a:solidFill>
                <a:latin typeface="PMingLiU"/>
                <a:cs typeface="PMingLiU"/>
              </a:rPr>
              <a:t>o</a:t>
            </a:r>
            <a:r>
              <a:rPr dirty="0" sz="3200" spc="-495">
                <a:solidFill>
                  <a:srgbClr val="A18E6A"/>
                </a:solidFill>
                <a:latin typeface="PMingLiU"/>
                <a:cs typeface="PMingLiU"/>
              </a:rPr>
              <a:t> </a:t>
            </a:r>
            <a:r>
              <a:rPr dirty="0" sz="3200" spc="-140" b="1">
                <a:solidFill>
                  <a:srgbClr val="990000"/>
                </a:solidFill>
                <a:latin typeface="Times New Roman"/>
                <a:cs typeface="Times New Roman"/>
              </a:rPr>
              <a:t>Ci</a:t>
            </a:r>
            <a:r>
              <a:rPr dirty="0" sz="3200" spc="-100" b="1">
                <a:solidFill>
                  <a:srgbClr val="990000"/>
                </a:solidFill>
                <a:latin typeface="Times New Roman"/>
                <a:cs typeface="Times New Roman"/>
              </a:rPr>
              <a:t>s</a:t>
            </a:r>
            <a:r>
              <a:rPr dirty="0" sz="3200" spc="100" b="1">
                <a:solidFill>
                  <a:srgbClr val="990000"/>
                </a:solidFill>
                <a:latin typeface="Times New Roman"/>
                <a:cs typeface="Times New Roman"/>
              </a:rPr>
              <a:t>-</a:t>
            </a:r>
            <a:r>
              <a:rPr dirty="0" sz="3200" spc="-70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990000"/>
                </a:solidFill>
                <a:latin typeface="Times New Roman"/>
                <a:cs typeface="Times New Roman"/>
              </a:rPr>
              <a:t>or</a:t>
            </a:r>
            <a:r>
              <a:rPr dirty="0" sz="3200" spc="-65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3200" spc="-55" b="1">
                <a:solidFill>
                  <a:srgbClr val="990000"/>
                </a:solidFill>
                <a:latin typeface="Times New Roman"/>
                <a:cs typeface="Times New Roman"/>
              </a:rPr>
              <a:t>tra</a:t>
            </a:r>
            <a:r>
              <a:rPr dirty="0" sz="3200" spc="-60" b="1">
                <a:solidFill>
                  <a:srgbClr val="990000"/>
                </a:solidFill>
                <a:latin typeface="Times New Roman"/>
                <a:cs typeface="Times New Roman"/>
              </a:rPr>
              <a:t>n</a:t>
            </a:r>
            <a:r>
              <a:rPr dirty="0" sz="3200" spc="-60" b="1">
                <a:solidFill>
                  <a:srgbClr val="990000"/>
                </a:solidFill>
                <a:latin typeface="Times New Roman"/>
                <a:cs typeface="Times New Roman"/>
              </a:rPr>
              <a:t>s</a:t>
            </a:r>
            <a:r>
              <a:rPr dirty="0" sz="3200" spc="110" b="1">
                <a:solidFill>
                  <a:srgbClr val="990000"/>
                </a:solidFill>
                <a:latin typeface="Times New Roman"/>
                <a:cs typeface="Times New Roman"/>
              </a:rPr>
              <a:t>-</a:t>
            </a:r>
            <a:r>
              <a:rPr dirty="0" sz="3200" spc="-25" b="1">
                <a:solidFill>
                  <a:srgbClr val="990000"/>
                </a:solidFill>
                <a:latin typeface="Times New Roman"/>
                <a:cs typeface="Times New Roman"/>
              </a:rPr>
              <a:t>fo</a:t>
            </a:r>
            <a:r>
              <a:rPr dirty="0" sz="3200" spc="70" b="1">
                <a:solidFill>
                  <a:srgbClr val="990000"/>
                </a:solidFill>
                <a:latin typeface="Times New Roman"/>
                <a:cs typeface="Times New Roman"/>
              </a:rPr>
              <a:t>r</a:t>
            </a:r>
            <a:r>
              <a:rPr dirty="0" sz="3200" spc="-110" b="1">
                <a:solidFill>
                  <a:srgbClr val="990000"/>
                </a:solidFill>
                <a:latin typeface="Times New Roman"/>
                <a:cs typeface="Times New Roman"/>
              </a:rPr>
              <a:t>m</a:t>
            </a:r>
            <a:r>
              <a:rPr dirty="0" sz="3200" spc="-75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3200" spc="30" b="1">
                <a:solidFill>
                  <a:srgbClr val="990000"/>
                </a:solidFill>
                <a:latin typeface="Times New Roman"/>
                <a:cs typeface="Times New Roman"/>
              </a:rPr>
              <a:t>of</a:t>
            </a:r>
            <a:r>
              <a:rPr dirty="0" sz="3200" spc="-55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3200" spc="40" b="1">
                <a:solidFill>
                  <a:srgbClr val="990000"/>
                </a:solidFill>
                <a:latin typeface="Times New Roman"/>
                <a:cs typeface="Times New Roman"/>
              </a:rPr>
              <a:t>dou</a:t>
            </a:r>
            <a:r>
              <a:rPr dirty="0" sz="3200" spc="-20" b="1">
                <a:solidFill>
                  <a:srgbClr val="990000"/>
                </a:solidFill>
                <a:latin typeface="Times New Roman"/>
                <a:cs typeface="Times New Roman"/>
              </a:rPr>
              <a:t>b</a:t>
            </a:r>
            <a:r>
              <a:rPr dirty="0" sz="3200" spc="55" b="1">
                <a:solidFill>
                  <a:srgbClr val="990000"/>
                </a:solidFill>
                <a:latin typeface="Times New Roman"/>
                <a:cs typeface="Times New Roman"/>
              </a:rPr>
              <a:t>le</a:t>
            </a:r>
            <a:r>
              <a:rPr dirty="0" sz="3200" spc="-45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3200" spc="-30" b="1">
                <a:solidFill>
                  <a:srgbClr val="990000"/>
                </a:solidFill>
                <a:latin typeface="Times New Roman"/>
                <a:cs typeface="Times New Roman"/>
              </a:rPr>
              <a:t>b</a:t>
            </a:r>
            <a:r>
              <a:rPr dirty="0" sz="3200" spc="65" b="1">
                <a:solidFill>
                  <a:srgbClr val="990000"/>
                </a:solidFill>
                <a:latin typeface="Times New Roman"/>
                <a:cs typeface="Times New Roman"/>
              </a:rPr>
              <a:t>ond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ts val="4300"/>
              </a:lnSpc>
            </a:pPr>
            <a:r>
              <a:rPr dirty="0" sz="3050" spc="-675">
                <a:solidFill>
                  <a:srgbClr val="9B2C1F"/>
                </a:solidFill>
                <a:latin typeface="Wingdings"/>
                <a:cs typeface="Wingdings"/>
              </a:rPr>
              <a:t></a:t>
            </a:r>
            <a:r>
              <a:rPr dirty="0" sz="3600" spc="-580" b="1">
                <a:latin typeface="Times New Roman"/>
                <a:cs typeface="Times New Roman"/>
              </a:rPr>
              <a:t>E</a:t>
            </a:r>
            <a:r>
              <a:rPr dirty="0" sz="3600" spc="-20" b="1">
                <a:latin typeface="Times New Roman"/>
                <a:cs typeface="Times New Roman"/>
              </a:rPr>
              <a:t>sse</a:t>
            </a:r>
            <a:r>
              <a:rPr dirty="0" sz="3600" spc="-35" b="1">
                <a:latin typeface="Times New Roman"/>
                <a:cs typeface="Times New Roman"/>
              </a:rPr>
              <a:t>n</a:t>
            </a:r>
            <a:r>
              <a:rPr dirty="0" sz="3600" spc="45" b="1">
                <a:latin typeface="Times New Roman"/>
                <a:cs typeface="Times New Roman"/>
              </a:rPr>
              <a:t>t</a:t>
            </a:r>
            <a:r>
              <a:rPr dirty="0" sz="3600" spc="50" b="1">
                <a:latin typeface="Times New Roman"/>
                <a:cs typeface="Times New Roman"/>
              </a:rPr>
              <a:t>i</a:t>
            </a:r>
            <a:r>
              <a:rPr dirty="0" sz="3600" spc="-50" b="1">
                <a:latin typeface="Times New Roman"/>
                <a:cs typeface="Times New Roman"/>
              </a:rPr>
              <a:t>al</a:t>
            </a:r>
            <a:r>
              <a:rPr dirty="0" sz="3600" spc="-90" b="1">
                <a:latin typeface="Times New Roman"/>
                <a:cs typeface="Times New Roman"/>
              </a:rPr>
              <a:t> </a:t>
            </a:r>
            <a:r>
              <a:rPr dirty="0" sz="3600" spc="-15" b="1">
                <a:latin typeface="Times New Roman"/>
                <a:cs typeface="Times New Roman"/>
              </a:rPr>
              <a:t>f</a:t>
            </a:r>
            <a:r>
              <a:rPr dirty="0" sz="3600" spc="-170" b="1">
                <a:latin typeface="Times New Roman"/>
                <a:cs typeface="Times New Roman"/>
              </a:rPr>
              <a:t>a</a:t>
            </a:r>
            <a:r>
              <a:rPr dirty="0" sz="3600" spc="35" b="1">
                <a:latin typeface="Times New Roman"/>
                <a:cs typeface="Times New Roman"/>
              </a:rPr>
              <a:t>t</a:t>
            </a:r>
            <a:r>
              <a:rPr dirty="0" sz="3600" spc="50" b="1">
                <a:latin typeface="Times New Roman"/>
                <a:cs typeface="Times New Roman"/>
              </a:rPr>
              <a:t>t</a:t>
            </a:r>
            <a:r>
              <a:rPr dirty="0" sz="3600" b="1">
                <a:latin typeface="Times New Roman"/>
                <a:cs typeface="Times New Roman"/>
              </a:rPr>
              <a:t>y</a:t>
            </a:r>
            <a:r>
              <a:rPr dirty="0" sz="3600" spc="-135" b="1">
                <a:latin typeface="Times New Roman"/>
                <a:cs typeface="Times New Roman"/>
              </a:rPr>
              <a:t> </a:t>
            </a:r>
            <a:r>
              <a:rPr dirty="0" sz="3600" spc="-10" b="1">
                <a:latin typeface="Times New Roman"/>
                <a:cs typeface="Times New Roman"/>
              </a:rPr>
              <a:t>acids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Reem</dc:creator>
  <dc:title>PowerPoint Presentation</dc:title>
  <dcterms:created xsi:type="dcterms:W3CDTF">2015-09-14T07:05:02Z</dcterms:created>
  <dcterms:modified xsi:type="dcterms:W3CDTF">2015-09-14T07:05:02Z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2015-09-14T00:00:00Z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2015-09-14T00:00:00Z</vt:filetime>
  </property>
</Properties>
</file>