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A2C6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A2C6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0352" y="0"/>
            <a:ext cx="99364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64592" y="612648"/>
            <a:ext cx="7860792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293864" y="612648"/>
            <a:ext cx="972312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22973" y="885697"/>
            <a:ext cx="7106551" cy="465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70705" y="884172"/>
            <a:ext cx="2202945" cy="469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21447" y="884172"/>
            <a:ext cx="2591958" cy="467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931280" y="981328"/>
            <a:ext cx="147955" cy="145415"/>
          </a:xfrm>
          <a:custGeom>
            <a:avLst/>
            <a:gdLst/>
            <a:ahLst/>
            <a:cxnLst/>
            <a:rect l="l" t="t" r="r" b="b"/>
            <a:pathLst>
              <a:path w="147954" h="145415">
                <a:moveTo>
                  <a:pt x="0" y="0"/>
                </a:moveTo>
                <a:lnTo>
                  <a:pt x="0" y="144653"/>
                </a:lnTo>
                <a:lnTo>
                  <a:pt x="4572" y="144780"/>
                </a:lnTo>
                <a:lnTo>
                  <a:pt x="8636" y="144907"/>
                </a:lnTo>
                <a:lnTo>
                  <a:pt x="12065" y="144907"/>
                </a:lnTo>
                <a:lnTo>
                  <a:pt x="43255" y="143861"/>
                </a:lnTo>
                <a:lnTo>
                  <a:pt x="92682" y="135530"/>
                </a:lnTo>
                <a:lnTo>
                  <a:pt x="130444" y="115018"/>
                </a:lnTo>
                <a:lnTo>
                  <a:pt x="147955" y="95758"/>
                </a:lnTo>
                <a:lnTo>
                  <a:pt x="147955" y="91694"/>
                </a:lnTo>
                <a:lnTo>
                  <a:pt x="126148" y="47206"/>
                </a:lnTo>
                <a:lnTo>
                  <a:pt x="90598" y="20964"/>
                </a:lnTo>
                <a:lnTo>
                  <a:pt x="51927" y="5586"/>
                </a:lnTo>
                <a:lnTo>
                  <a:pt x="13142" y="8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7267575" y="923289"/>
            <a:ext cx="361950" cy="416559"/>
          </a:xfrm>
          <a:custGeom>
            <a:avLst/>
            <a:gdLst/>
            <a:ahLst/>
            <a:cxnLst/>
            <a:rect l="l" t="t" r="r" b="b"/>
            <a:pathLst>
              <a:path w="361950" h="416559">
                <a:moveTo>
                  <a:pt x="217931" y="0"/>
                </a:moveTo>
                <a:lnTo>
                  <a:pt x="265009" y="6858"/>
                </a:lnTo>
                <a:lnTo>
                  <a:pt x="305180" y="20171"/>
                </a:lnTo>
                <a:lnTo>
                  <a:pt x="332613" y="47371"/>
                </a:lnTo>
                <a:lnTo>
                  <a:pt x="331993" y="54227"/>
                </a:lnTo>
                <a:lnTo>
                  <a:pt x="302936" y="83945"/>
                </a:lnTo>
                <a:lnTo>
                  <a:pt x="294767" y="84709"/>
                </a:lnTo>
                <a:lnTo>
                  <a:pt x="287524" y="84373"/>
                </a:lnTo>
                <a:lnTo>
                  <a:pt x="278733" y="83359"/>
                </a:lnTo>
                <a:lnTo>
                  <a:pt x="268370" y="81655"/>
                </a:lnTo>
                <a:lnTo>
                  <a:pt x="256413" y="79248"/>
                </a:lnTo>
                <a:lnTo>
                  <a:pt x="244488" y="76840"/>
                </a:lnTo>
                <a:lnTo>
                  <a:pt x="234076" y="75136"/>
                </a:lnTo>
                <a:lnTo>
                  <a:pt x="225212" y="74122"/>
                </a:lnTo>
                <a:lnTo>
                  <a:pt x="217931" y="73787"/>
                </a:lnTo>
                <a:lnTo>
                  <a:pt x="200546" y="74979"/>
                </a:lnTo>
                <a:lnTo>
                  <a:pt x="151129" y="90677"/>
                </a:lnTo>
                <a:lnTo>
                  <a:pt x="120536" y="117717"/>
                </a:lnTo>
                <a:lnTo>
                  <a:pt x="118491" y="127508"/>
                </a:lnTo>
                <a:lnTo>
                  <a:pt x="118491" y="134365"/>
                </a:lnTo>
                <a:lnTo>
                  <a:pt x="158242" y="153924"/>
                </a:lnTo>
                <a:lnTo>
                  <a:pt x="175650" y="154876"/>
                </a:lnTo>
                <a:lnTo>
                  <a:pt x="193024" y="155828"/>
                </a:lnTo>
                <a:lnTo>
                  <a:pt x="256333" y="161569"/>
                </a:lnTo>
                <a:lnTo>
                  <a:pt x="304149" y="178575"/>
                </a:lnTo>
                <a:lnTo>
                  <a:pt x="340250" y="209649"/>
                </a:lnTo>
                <a:lnTo>
                  <a:pt x="359542" y="254885"/>
                </a:lnTo>
                <a:lnTo>
                  <a:pt x="361950" y="282194"/>
                </a:lnTo>
                <a:lnTo>
                  <a:pt x="356949" y="315200"/>
                </a:lnTo>
                <a:lnTo>
                  <a:pt x="316944" y="368401"/>
                </a:lnTo>
                <a:lnTo>
                  <a:pt x="281940" y="388620"/>
                </a:lnTo>
                <a:lnTo>
                  <a:pt x="216598" y="409305"/>
                </a:lnTo>
                <a:lnTo>
                  <a:pt x="142494" y="416179"/>
                </a:lnTo>
                <a:lnTo>
                  <a:pt x="109751" y="414250"/>
                </a:lnTo>
                <a:lnTo>
                  <a:pt x="55268" y="398819"/>
                </a:lnTo>
                <a:lnTo>
                  <a:pt x="18859" y="372054"/>
                </a:lnTo>
                <a:lnTo>
                  <a:pt x="0" y="326263"/>
                </a:lnTo>
                <a:lnTo>
                  <a:pt x="644" y="318049"/>
                </a:lnTo>
                <a:lnTo>
                  <a:pt x="30345" y="287224"/>
                </a:lnTo>
                <a:lnTo>
                  <a:pt x="68403" y="300603"/>
                </a:lnTo>
                <a:lnTo>
                  <a:pt x="74929" y="311531"/>
                </a:lnTo>
                <a:lnTo>
                  <a:pt x="85117" y="326199"/>
                </a:lnTo>
                <a:lnTo>
                  <a:pt x="100234" y="336676"/>
                </a:lnTo>
                <a:lnTo>
                  <a:pt x="120257" y="342963"/>
                </a:lnTo>
                <a:lnTo>
                  <a:pt x="145160" y="345059"/>
                </a:lnTo>
                <a:lnTo>
                  <a:pt x="168401" y="343775"/>
                </a:lnTo>
                <a:lnTo>
                  <a:pt x="213741" y="333539"/>
                </a:lnTo>
                <a:lnTo>
                  <a:pt x="255748" y="313874"/>
                </a:lnTo>
                <a:lnTo>
                  <a:pt x="281304" y="278638"/>
                </a:lnTo>
                <a:lnTo>
                  <a:pt x="279540" y="262947"/>
                </a:lnTo>
                <a:lnTo>
                  <a:pt x="252983" y="233425"/>
                </a:lnTo>
                <a:lnTo>
                  <a:pt x="199995" y="225228"/>
                </a:lnTo>
                <a:lnTo>
                  <a:pt x="172211" y="224155"/>
                </a:lnTo>
                <a:lnTo>
                  <a:pt x="149228" y="222629"/>
                </a:lnTo>
                <a:lnTo>
                  <a:pt x="107025" y="213814"/>
                </a:lnTo>
                <a:lnTo>
                  <a:pt x="65728" y="193950"/>
                </a:lnTo>
                <a:lnTo>
                  <a:pt x="40911" y="161514"/>
                </a:lnTo>
                <a:lnTo>
                  <a:pt x="38100" y="141605"/>
                </a:lnTo>
                <a:lnTo>
                  <a:pt x="41985" y="115597"/>
                </a:lnTo>
                <a:lnTo>
                  <a:pt x="70282" y="66917"/>
                </a:lnTo>
                <a:lnTo>
                  <a:pt x="123438" y="24860"/>
                </a:lnTo>
                <a:lnTo>
                  <a:pt x="185021" y="2762"/>
                </a:lnTo>
                <a:lnTo>
                  <a:pt x="2179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209029" y="917828"/>
            <a:ext cx="363220" cy="424815"/>
          </a:xfrm>
          <a:custGeom>
            <a:avLst/>
            <a:gdLst/>
            <a:ahLst/>
            <a:cxnLst/>
            <a:rect l="l" t="t" r="r" b="b"/>
            <a:pathLst>
              <a:path w="363220" h="424815">
                <a:moveTo>
                  <a:pt x="41275" y="0"/>
                </a:moveTo>
                <a:lnTo>
                  <a:pt x="77136" y="21193"/>
                </a:lnTo>
                <a:lnTo>
                  <a:pt x="80264" y="35687"/>
                </a:lnTo>
                <a:lnTo>
                  <a:pt x="80240" y="44281"/>
                </a:lnTo>
                <a:lnTo>
                  <a:pt x="80168" y="54816"/>
                </a:lnTo>
                <a:lnTo>
                  <a:pt x="80049" y="67280"/>
                </a:lnTo>
                <a:lnTo>
                  <a:pt x="79883" y="81661"/>
                </a:lnTo>
                <a:lnTo>
                  <a:pt x="79716" y="96119"/>
                </a:lnTo>
                <a:lnTo>
                  <a:pt x="79597" y="108648"/>
                </a:lnTo>
                <a:lnTo>
                  <a:pt x="79525" y="119272"/>
                </a:lnTo>
                <a:lnTo>
                  <a:pt x="79502" y="128016"/>
                </a:lnTo>
                <a:lnTo>
                  <a:pt x="79408" y="135209"/>
                </a:lnTo>
                <a:lnTo>
                  <a:pt x="79136" y="144033"/>
                </a:lnTo>
                <a:lnTo>
                  <a:pt x="78698" y="154501"/>
                </a:lnTo>
                <a:lnTo>
                  <a:pt x="78105" y="166624"/>
                </a:lnTo>
                <a:lnTo>
                  <a:pt x="77511" y="178746"/>
                </a:lnTo>
                <a:lnTo>
                  <a:pt x="77073" y="189214"/>
                </a:lnTo>
                <a:lnTo>
                  <a:pt x="76801" y="198038"/>
                </a:lnTo>
                <a:lnTo>
                  <a:pt x="76708" y="205232"/>
                </a:lnTo>
                <a:lnTo>
                  <a:pt x="77325" y="225542"/>
                </a:lnTo>
                <a:lnTo>
                  <a:pt x="82226" y="263971"/>
                </a:lnTo>
                <a:lnTo>
                  <a:pt x="92922" y="301619"/>
                </a:lnTo>
                <a:lnTo>
                  <a:pt x="120015" y="341249"/>
                </a:lnTo>
                <a:lnTo>
                  <a:pt x="174498" y="350520"/>
                </a:lnTo>
                <a:lnTo>
                  <a:pt x="207553" y="343282"/>
                </a:lnTo>
                <a:lnTo>
                  <a:pt x="256043" y="281993"/>
                </a:lnTo>
                <a:lnTo>
                  <a:pt x="271525" y="227965"/>
                </a:lnTo>
                <a:lnTo>
                  <a:pt x="281304" y="151018"/>
                </a:lnTo>
                <a:lnTo>
                  <a:pt x="283777" y="102860"/>
                </a:lnTo>
                <a:lnTo>
                  <a:pt x="284607" y="48260"/>
                </a:lnTo>
                <a:lnTo>
                  <a:pt x="285156" y="40691"/>
                </a:lnTo>
                <a:lnTo>
                  <a:pt x="308387" y="4683"/>
                </a:lnTo>
                <a:lnTo>
                  <a:pt x="328422" y="0"/>
                </a:lnTo>
                <a:lnTo>
                  <a:pt x="337089" y="855"/>
                </a:lnTo>
                <a:lnTo>
                  <a:pt x="363220" y="27812"/>
                </a:lnTo>
                <a:lnTo>
                  <a:pt x="363220" y="35941"/>
                </a:lnTo>
                <a:lnTo>
                  <a:pt x="362598" y="86782"/>
                </a:lnTo>
                <a:lnTo>
                  <a:pt x="360727" y="131683"/>
                </a:lnTo>
                <a:lnTo>
                  <a:pt x="357594" y="170654"/>
                </a:lnTo>
                <a:lnTo>
                  <a:pt x="343709" y="248193"/>
                </a:lnTo>
                <a:lnTo>
                  <a:pt x="330517" y="288702"/>
                </a:lnTo>
                <a:lnTo>
                  <a:pt x="313610" y="325258"/>
                </a:lnTo>
                <a:lnTo>
                  <a:pt x="292989" y="357886"/>
                </a:lnTo>
                <a:lnTo>
                  <a:pt x="258609" y="393265"/>
                </a:lnTo>
                <a:lnTo>
                  <a:pt x="210232" y="419131"/>
                </a:lnTo>
                <a:lnTo>
                  <a:pt x="174498" y="424561"/>
                </a:lnTo>
                <a:lnTo>
                  <a:pt x="142041" y="422937"/>
                </a:lnTo>
                <a:lnTo>
                  <a:pt x="90416" y="409880"/>
                </a:lnTo>
                <a:lnTo>
                  <a:pt x="40076" y="365585"/>
                </a:lnTo>
                <a:lnTo>
                  <a:pt x="17811" y="322579"/>
                </a:lnTo>
                <a:lnTo>
                  <a:pt x="4452" y="269382"/>
                </a:lnTo>
                <a:lnTo>
                  <a:pt x="0" y="205994"/>
                </a:lnTo>
                <a:lnTo>
                  <a:pt x="73" y="198633"/>
                </a:lnTo>
                <a:lnTo>
                  <a:pt x="301" y="189690"/>
                </a:lnTo>
                <a:lnTo>
                  <a:pt x="696" y="179151"/>
                </a:lnTo>
                <a:lnTo>
                  <a:pt x="1270" y="167005"/>
                </a:lnTo>
                <a:lnTo>
                  <a:pt x="1863" y="154785"/>
                </a:lnTo>
                <a:lnTo>
                  <a:pt x="2301" y="144208"/>
                </a:lnTo>
                <a:lnTo>
                  <a:pt x="2573" y="135251"/>
                </a:lnTo>
                <a:lnTo>
                  <a:pt x="2667" y="127888"/>
                </a:lnTo>
                <a:lnTo>
                  <a:pt x="2692" y="122009"/>
                </a:lnTo>
                <a:lnTo>
                  <a:pt x="2778" y="114855"/>
                </a:lnTo>
                <a:lnTo>
                  <a:pt x="2934" y="106439"/>
                </a:lnTo>
                <a:lnTo>
                  <a:pt x="3175" y="96774"/>
                </a:lnTo>
                <a:lnTo>
                  <a:pt x="3434" y="87034"/>
                </a:lnTo>
                <a:lnTo>
                  <a:pt x="3635" y="78581"/>
                </a:lnTo>
                <a:lnTo>
                  <a:pt x="3764" y="71413"/>
                </a:lnTo>
                <a:lnTo>
                  <a:pt x="3810" y="65532"/>
                </a:lnTo>
                <a:lnTo>
                  <a:pt x="4290" y="55006"/>
                </a:lnTo>
                <a:lnTo>
                  <a:pt x="17468" y="14144"/>
                </a:lnTo>
                <a:lnTo>
                  <a:pt x="32275" y="1571"/>
                </a:lnTo>
                <a:lnTo>
                  <a:pt x="412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856223" y="904239"/>
            <a:ext cx="320675" cy="428625"/>
          </a:xfrm>
          <a:custGeom>
            <a:avLst/>
            <a:gdLst/>
            <a:ahLst/>
            <a:cxnLst/>
            <a:rect l="l" t="t" r="r" b="b"/>
            <a:pathLst>
              <a:path w="320675" h="428625">
                <a:moveTo>
                  <a:pt x="44576" y="126"/>
                </a:moveTo>
                <a:lnTo>
                  <a:pt x="46609" y="0"/>
                </a:lnTo>
                <a:lnTo>
                  <a:pt x="48513" y="126"/>
                </a:lnTo>
                <a:lnTo>
                  <a:pt x="50546" y="254"/>
                </a:lnTo>
                <a:lnTo>
                  <a:pt x="100647" y="4000"/>
                </a:lnTo>
                <a:lnTo>
                  <a:pt x="153717" y="12303"/>
                </a:lnTo>
                <a:lnTo>
                  <a:pt x="234120" y="54697"/>
                </a:lnTo>
                <a:lnTo>
                  <a:pt x="270478" y="89249"/>
                </a:lnTo>
                <a:lnTo>
                  <a:pt x="292310" y="127277"/>
                </a:lnTo>
                <a:lnTo>
                  <a:pt x="299592" y="168783"/>
                </a:lnTo>
                <a:lnTo>
                  <a:pt x="298068" y="186146"/>
                </a:lnTo>
                <a:lnTo>
                  <a:pt x="275209" y="231901"/>
                </a:lnTo>
                <a:lnTo>
                  <a:pt x="244728" y="257143"/>
                </a:lnTo>
                <a:lnTo>
                  <a:pt x="202056" y="278002"/>
                </a:lnTo>
                <a:lnTo>
                  <a:pt x="235918" y="298291"/>
                </a:lnTo>
                <a:lnTo>
                  <a:pt x="290210" y="339439"/>
                </a:lnTo>
                <a:lnTo>
                  <a:pt x="317849" y="371808"/>
                </a:lnTo>
                <a:lnTo>
                  <a:pt x="320293" y="384556"/>
                </a:lnTo>
                <a:lnTo>
                  <a:pt x="319559" y="391914"/>
                </a:lnTo>
                <a:lnTo>
                  <a:pt x="289180" y="421203"/>
                </a:lnTo>
                <a:lnTo>
                  <a:pt x="281559" y="421894"/>
                </a:lnTo>
                <a:lnTo>
                  <a:pt x="274369" y="421179"/>
                </a:lnTo>
                <a:lnTo>
                  <a:pt x="267477" y="419036"/>
                </a:lnTo>
                <a:lnTo>
                  <a:pt x="260895" y="415464"/>
                </a:lnTo>
                <a:lnTo>
                  <a:pt x="254635" y="410463"/>
                </a:lnTo>
                <a:lnTo>
                  <a:pt x="212294" y="374747"/>
                </a:lnTo>
                <a:lnTo>
                  <a:pt x="167941" y="344947"/>
                </a:lnTo>
                <a:lnTo>
                  <a:pt x="121564" y="321077"/>
                </a:lnTo>
                <a:lnTo>
                  <a:pt x="73151" y="303149"/>
                </a:lnTo>
                <a:lnTo>
                  <a:pt x="74485" y="338365"/>
                </a:lnTo>
                <a:lnTo>
                  <a:pt x="75437" y="364759"/>
                </a:lnTo>
                <a:lnTo>
                  <a:pt x="76009" y="382319"/>
                </a:lnTo>
                <a:lnTo>
                  <a:pt x="76200" y="391033"/>
                </a:lnTo>
                <a:lnTo>
                  <a:pt x="75511" y="398533"/>
                </a:lnTo>
                <a:lnTo>
                  <a:pt x="45936" y="427448"/>
                </a:lnTo>
                <a:lnTo>
                  <a:pt x="38100" y="428117"/>
                </a:lnTo>
                <a:lnTo>
                  <a:pt x="30261" y="427448"/>
                </a:lnTo>
                <a:lnTo>
                  <a:pt x="668" y="398533"/>
                </a:lnTo>
                <a:lnTo>
                  <a:pt x="0" y="391033"/>
                </a:lnTo>
                <a:lnTo>
                  <a:pt x="25" y="379577"/>
                </a:lnTo>
                <a:lnTo>
                  <a:pt x="111" y="365585"/>
                </a:lnTo>
                <a:lnTo>
                  <a:pt x="267" y="349045"/>
                </a:lnTo>
                <a:lnTo>
                  <a:pt x="508" y="329946"/>
                </a:lnTo>
                <a:lnTo>
                  <a:pt x="748" y="310846"/>
                </a:lnTo>
                <a:lnTo>
                  <a:pt x="904" y="294306"/>
                </a:lnTo>
                <a:lnTo>
                  <a:pt x="990" y="280314"/>
                </a:lnTo>
                <a:lnTo>
                  <a:pt x="1015" y="268859"/>
                </a:lnTo>
                <a:lnTo>
                  <a:pt x="1524" y="49022"/>
                </a:lnTo>
                <a:lnTo>
                  <a:pt x="18788" y="9771"/>
                </a:lnTo>
                <a:lnTo>
                  <a:pt x="34980" y="1389"/>
                </a:lnTo>
                <a:lnTo>
                  <a:pt x="44576" y="126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615810" y="902842"/>
            <a:ext cx="290830" cy="445770"/>
          </a:xfrm>
          <a:custGeom>
            <a:avLst/>
            <a:gdLst/>
            <a:ahLst/>
            <a:cxnLst/>
            <a:rect l="l" t="t" r="r" b="b"/>
            <a:pathLst>
              <a:path w="290829" h="445769">
                <a:moveTo>
                  <a:pt x="50419" y="0"/>
                </a:moveTo>
                <a:lnTo>
                  <a:pt x="85772" y="22939"/>
                </a:lnTo>
                <a:lnTo>
                  <a:pt x="88519" y="37337"/>
                </a:lnTo>
                <a:lnTo>
                  <a:pt x="88228" y="94487"/>
                </a:lnTo>
                <a:lnTo>
                  <a:pt x="87352" y="149809"/>
                </a:lnTo>
                <a:lnTo>
                  <a:pt x="85885" y="203301"/>
                </a:lnTo>
                <a:lnTo>
                  <a:pt x="83821" y="254965"/>
                </a:lnTo>
                <a:lnTo>
                  <a:pt x="81153" y="304800"/>
                </a:lnTo>
                <a:lnTo>
                  <a:pt x="79910" y="317111"/>
                </a:lnTo>
                <a:lnTo>
                  <a:pt x="78644" y="332327"/>
                </a:lnTo>
                <a:lnTo>
                  <a:pt x="77331" y="350448"/>
                </a:lnTo>
                <a:lnTo>
                  <a:pt x="75946" y="371475"/>
                </a:lnTo>
                <a:lnTo>
                  <a:pt x="110519" y="369143"/>
                </a:lnTo>
                <a:lnTo>
                  <a:pt x="149653" y="363108"/>
                </a:lnTo>
                <a:lnTo>
                  <a:pt x="193335" y="353383"/>
                </a:lnTo>
                <a:lnTo>
                  <a:pt x="241554" y="339979"/>
                </a:lnTo>
                <a:lnTo>
                  <a:pt x="245745" y="338582"/>
                </a:lnTo>
                <a:lnTo>
                  <a:pt x="249809" y="337947"/>
                </a:lnTo>
                <a:lnTo>
                  <a:pt x="253619" y="337947"/>
                </a:lnTo>
                <a:lnTo>
                  <a:pt x="261784" y="338732"/>
                </a:lnTo>
                <a:lnTo>
                  <a:pt x="290234" y="368825"/>
                </a:lnTo>
                <a:lnTo>
                  <a:pt x="290830" y="375539"/>
                </a:lnTo>
                <a:lnTo>
                  <a:pt x="289353" y="386466"/>
                </a:lnTo>
                <a:lnTo>
                  <a:pt x="248920" y="416561"/>
                </a:lnTo>
                <a:lnTo>
                  <a:pt x="199199" y="429186"/>
                </a:lnTo>
                <a:lnTo>
                  <a:pt x="138380" y="439475"/>
                </a:lnTo>
                <a:lnTo>
                  <a:pt x="87846" y="444619"/>
                </a:lnTo>
                <a:lnTo>
                  <a:pt x="66675" y="445262"/>
                </a:lnTo>
                <a:lnTo>
                  <a:pt x="37504" y="441614"/>
                </a:lnTo>
                <a:lnTo>
                  <a:pt x="16668" y="430657"/>
                </a:lnTo>
                <a:lnTo>
                  <a:pt x="4167" y="412365"/>
                </a:lnTo>
                <a:lnTo>
                  <a:pt x="0" y="386715"/>
                </a:lnTo>
                <a:lnTo>
                  <a:pt x="335" y="383099"/>
                </a:lnTo>
                <a:lnTo>
                  <a:pt x="1349" y="367506"/>
                </a:lnTo>
                <a:lnTo>
                  <a:pt x="5461" y="300482"/>
                </a:lnTo>
                <a:lnTo>
                  <a:pt x="8005" y="252108"/>
                </a:lnTo>
                <a:lnTo>
                  <a:pt x="9994" y="201619"/>
                </a:lnTo>
                <a:lnTo>
                  <a:pt x="11422" y="149002"/>
                </a:lnTo>
                <a:lnTo>
                  <a:pt x="12284" y="94246"/>
                </a:lnTo>
                <a:lnTo>
                  <a:pt x="12573" y="37337"/>
                </a:lnTo>
                <a:lnTo>
                  <a:pt x="13239" y="29835"/>
                </a:lnTo>
                <a:lnTo>
                  <a:pt x="42582" y="688"/>
                </a:lnTo>
                <a:lnTo>
                  <a:pt x="5041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6932676" y="885697"/>
            <a:ext cx="314325" cy="464184"/>
          </a:xfrm>
          <a:custGeom>
            <a:avLst/>
            <a:gdLst/>
            <a:ahLst/>
            <a:cxnLst/>
            <a:rect l="l" t="t" r="r" b="b"/>
            <a:pathLst>
              <a:path w="314325" h="464184">
                <a:moveTo>
                  <a:pt x="179197" y="0"/>
                </a:moveTo>
                <a:lnTo>
                  <a:pt x="240919" y="3921"/>
                </a:lnTo>
                <a:lnTo>
                  <a:pt x="288925" y="15748"/>
                </a:lnTo>
                <a:lnTo>
                  <a:pt x="313944" y="50418"/>
                </a:lnTo>
                <a:lnTo>
                  <a:pt x="313344" y="57275"/>
                </a:lnTo>
                <a:lnTo>
                  <a:pt x="284501" y="87225"/>
                </a:lnTo>
                <a:lnTo>
                  <a:pt x="276478" y="88011"/>
                </a:lnTo>
                <a:lnTo>
                  <a:pt x="272796" y="88011"/>
                </a:lnTo>
                <a:lnTo>
                  <a:pt x="268985" y="87375"/>
                </a:lnTo>
                <a:lnTo>
                  <a:pt x="264922" y="86360"/>
                </a:lnTo>
                <a:lnTo>
                  <a:pt x="243062" y="81099"/>
                </a:lnTo>
                <a:lnTo>
                  <a:pt x="221487" y="77327"/>
                </a:lnTo>
                <a:lnTo>
                  <a:pt x="200199" y="75055"/>
                </a:lnTo>
                <a:lnTo>
                  <a:pt x="179197" y="74294"/>
                </a:lnTo>
                <a:lnTo>
                  <a:pt x="168814" y="74507"/>
                </a:lnTo>
                <a:lnTo>
                  <a:pt x="123475" y="79428"/>
                </a:lnTo>
                <a:lnTo>
                  <a:pt x="85471" y="87375"/>
                </a:lnTo>
                <a:lnTo>
                  <a:pt x="85326" y="107739"/>
                </a:lnTo>
                <a:lnTo>
                  <a:pt x="84883" y="132461"/>
                </a:lnTo>
                <a:lnTo>
                  <a:pt x="84131" y="161563"/>
                </a:lnTo>
                <a:lnTo>
                  <a:pt x="83057" y="195072"/>
                </a:lnTo>
                <a:lnTo>
                  <a:pt x="95418" y="194002"/>
                </a:lnTo>
                <a:lnTo>
                  <a:pt x="117268" y="191944"/>
                </a:lnTo>
                <a:lnTo>
                  <a:pt x="148619" y="188910"/>
                </a:lnTo>
                <a:lnTo>
                  <a:pt x="189483" y="184912"/>
                </a:lnTo>
                <a:lnTo>
                  <a:pt x="213105" y="182651"/>
                </a:lnTo>
                <a:lnTo>
                  <a:pt x="231965" y="181022"/>
                </a:lnTo>
                <a:lnTo>
                  <a:pt x="246062" y="180036"/>
                </a:lnTo>
                <a:lnTo>
                  <a:pt x="255397" y="179704"/>
                </a:lnTo>
                <a:lnTo>
                  <a:pt x="263185" y="180347"/>
                </a:lnTo>
                <a:lnTo>
                  <a:pt x="293671" y="209047"/>
                </a:lnTo>
                <a:lnTo>
                  <a:pt x="294385" y="217042"/>
                </a:lnTo>
                <a:lnTo>
                  <a:pt x="292221" y="231495"/>
                </a:lnTo>
                <a:lnTo>
                  <a:pt x="285734" y="242458"/>
                </a:lnTo>
                <a:lnTo>
                  <a:pt x="274937" y="249922"/>
                </a:lnTo>
                <a:lnTo>
                  <a:pt x="259842" y="253873"/>
                </a:lnTo>
                <a:lnTo>
                  <a:pt x="247554" y="254797"/>
                </a:lnTo>
                <a:lnTo>
                  <a:pt x="232600" y="256032"/>
                </a:lnTo>
                <a:lnTo>
                  <a:pt x="214979" y="257552"/>
                </a:lnTo>
                <a:lnTo>
                  <a:pt x="194691" y="259334"/>
                </a:lnTo>
                <a:lnTo>
                  <a:pt x="172902" y="261570"/>
                </a:lnTo>
                <a:lnTo>
                  <a:pt x="146208" y="264080"/>
                </a:lnTo>
                <a:lnTo>
                  <a:pt x="114609" y="266852"/>
                </a:lnTo>
                <a:lnTo>
                  <a:pt x="78104" y="269875"/>
                </a:lnTo>
                <a:lnTo>
                  <a:pt x="77271" y="286357"/>
                </a:lnTo>
                <a:lnTo>
                  <a:pt x="76676" y="301148"/>
                </a:lnTo>
                <a:lnTo>
                  <a:pt x="76319" y="314273"/>
                </a:lnTo>
                <a:lnTo>
                  <a:pt x="76200" y="325754"/>
                </a:lnTo>
                <a:lnTo>
                  <a:pt x="76602" y="349563"/>
                </a:lnTo>
                <a:lnTo>
                  <a:pt x="85764" y="388034"/>
                </a:lnTo>
                <a:lnTo>
                  <a:pt x="116840" y="390016"/>
                </a:lnTo>
                <a:lnTo>
                  <a:pt x="126315" y="389969"/>
                </a:lnTo>
                <a:lnTo>
                  <a:pt x="137969" y="389826"/>
                </a:lnTo>
                <a:lnTo>
                  <a:pt x="151790" y="389588"/>
                </a:lnTo>
                <a:lnTo>
                  <a:pt x="167767" y="389254"/>
                </a:lnTo>
                <a:lnTo>
                  <a:pt x="183725" y="388848"/>
                </a:lnTo>
                <a:lnTo>
                  <a:pt x="197516" y="388572"/>
                </a:lnTo>
                <a:lnTo>
                  <a:pt x="209165" y="388415"/>
                </a:lnTo>
                <a:lnTo>
                  <a:pt x="218694" y="388365"/>
                </a:lnTo>
                <a:lnTo>
                  <a:pt x="222250" y="388365"/>
                </a:lnTo>
                <a:lnTo>
                  <a:pt x="227710" y="387857"/>
                </a:lnTo>
                <a:lnTo>
                  <a:pt x="271609" y="390153"/>
                </a:lnTo>
                <a:lnTo>
                  <a:pt x="290322" y="422401"/>
                </a:lnTo>
                <a:lnTo>
                  <a:pt x="288323" y="436117"/>
                </a:lnTo>
                <a:lnTo>
                  <a:pt x="241159" y="461218"/>
                </a:lnTo>
                <a:lnTo>
                  <a:pt x="184632" y="463746"/>
                </a:lnTo>
                <a:lnTo>
                  <a:pt x="145415" y="464057"/>
                </a:lnTo>
                <a:lnTo>
                  <a:pt x="104888" y="462559"/>
                </a:lnTo>
                <a:lnTo>
                  <a:pt x="47027" y="450609"/>
                </a:lnTo>
                <a:lnTo>
                  <a:pt x="16716" y="423106"/>
                </a:lnTo>
                <a:lnTo>
                  <a:pt x="1857" y="365904"/>
                </a:lnTo>
                <a:lnTo>
                  <a:pt x="0" y="325754"/>
                </a:lnTo>
                <a:lnTo>
                  <a:pt x="333" y="305200"/>
                </a:lnTo>
                <a:lnTo>
                  <a:pt x="1333" y="280098"/>
                </a:lnTo>
                <a:lnTo>
                  <a:pt x="3000" y="250424"/>
                </a:lnTo>
                <a:lnTo>
                  <a:pt x="5333" y="216153"/>
                </a:lnTo>
                <a:lnTo>
                  <a:pt x="7647" y="181887"/>
                </a:lnTo>
                <a:lnTo>
                  <a:pt x="9271" y="152241"/>
                </a:lnTo>
                <a:lnTo>
                  <a:pt x="10227" y="127214"/>
                </a:lnTo>
                <a:lnTo>
                  <a:pt x="10541" y="106806"/>
                </a:lnTo>
                <a:lnTo>
                  <a:pt x="10374" y="101472"/>
                </a:lnTo>
                <a:lnTo>
                  <a:pt x="9874" y="94995"/>
                </a:lnTo>
                <a:lnTo>
                  <a:pt x="9040" y="87375"/>
                </a:lnTo>
                <a:lnTo>
                  <a:pt x="7874" y="78612"/>
                </a:lnTo>
                <a:lnTo>
                  <a:pt x="6707" y="69850"/>
                </a:lnTo>
                <a:lnTo>
                  <a:pt x="5873" y="62229"/>
                </a:lnTo>
                <a:lnTo>
                  <a:pt x="5373" y="55752"/>
                </a:lnTo>
                <a:lnTo>
                  <a:pt x="5206" y="50418"/>
                </a:lnTo>
                <a:lnTo>
                  <a:pt x="7588" y="32269"/>
                </a:lnTo>
                <a:lnTo>
                  <a:pt x="14731" y="19335"/>
                </a:lnTo>
                <a:lnTo>
                  <a:pt x="26638" y="11592"/>
                </a:lnTo>
                <a:lnTo>
                  <a:pt x="43306" y="9016"/>
                </a:lnTo>
                <a:lnTo>
                  <a:pt x="51307" y="9016"/>
                </a:lnTo>
                <a:lnTo>
                  <a:pt x="58674" y="11302"/>
                </a:lnTo>
                <a:lnTo>
                  <a:pt x="65404" y="15748"/>
                </a:lnTo>
                <a:lnTo>
                  <a:pt x="80950" y="12080"/>
                </a:lnTo>
                <a:lnTo>
                  <a:pt x="125349" y="3937"/>
                </a:lnTo>
                <a:lnTo>
                  <a:pt x="166336" y="240"/>
                </a:lnTo>
                <a:lnTo>
                  <a:pt x="1791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A2C6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0352" y="0"/>
            <a:ext cx="993648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609" y="1860169"/>
            <a:ext cx="2430780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A2C6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Relationship Id="rId4" Type="http://schemas.openxmlformats.org/officeDocument/2006/relationships/image" Target="../media/image75.png"/><Relationship Id="rId5" Type="http://schemas.openxmlformats.org/officeDocument/2006/relationships/image" Target="../media/image76.jpg"/><Relationship Id="rId6" Type="http://schemas.openxmlformats.org/officeDocument/2006/relationships/image" Target="../media/image7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Relationship Id="rId4" Type="http://schemas.openxmlformats.org/officeDocument/2006/relationships/image" Target="../media/image8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jpg"/><Relationship Id="rId5" Type="http://schemas.openxmlformats.org/officeDocument/2006/relationships/image" Target="../media/image8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Relationship Id="rId4" Type="http://schemas.openxmlformats.org/officeDocument/2006/relationships/image" Target="../media/image8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Relationship Id="rId4" Type="http://schemas.openxmlformats.org/officeDocument/2006/relationships/image" Target="../media/image90.jpg"/><Relationship Id="rId5" Type="http://schemas.openxmlformats.org/officeDocument/2006/relationships/image" Target="../media/image9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image" Target="../media/image9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3" Type="http://schemas.openxmlformats.org/officeDocument/2006/relationships/image" Target="../media/image9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Relationship Id="rId3" Type="http://schemas.openxmlformats.org/officeDocument/2006/relationships/image" Target="../media/image9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Relationship Id="rId3" Type="http://schemas.openxmlformats.org/officeDocument/2006/relationships/image" Target="../media/image9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image" Target="../media/image109.jpg"/><Relationship Id="rId6" Type="http://schemas.openxmlformats.org/officeDocument/2006/relationships/image" Target="../media/image110.jpg"/><Relationship Id="rId7" Type="http://schemas.openxmlformats.org/officeDocument/2006/relationships/image" Target="../media/image11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jpg"/><Relationship Id="rId4" Type="http://schemas.openxmlformats.org/officeDocument/2006/relationships/image" Target="../media/image114.jpg"/><Relationship Id="rId5" Type="http://schemas.openxmlformats.org/officeDocument/2006/relationships/image" Target="../media/image115.jpg"/><Relationship Id="rId6" Type="http://schemas.openxmlformats.org/officeDocument/2006/relationships/image" Target="../media/image116.jpg"/><Relationship Id="rId7" Type="http://schemas.openxmlformats.org/officeDocument/2006/relationships/image" Target="../media/image11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3951" y="0"/>
            <a:ext cx="648004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67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1143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51605" y="2251201"/>
            <a:ext cx="4643755" cy="394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05495" y="2455926"/>
            <a:ext cx="120014" cy="128905"/>
          </a:xfrm>
          <a:custGeom>
            <a:avLst/>
            <a:gdLst/>
            <a:ahLst/>
            <a:cxnLst/>
            <a:rect l="l" t="t" r="r" b="b"/>
            <a:pathLst>
              <a:path w="120015" h="128905">
                <a:moveTo>
                  <a:pt x="34035" y="0"/>
                </a:moveTo>
                <a:lnTo>
                  <a:pt x="28199" y="47"/>
                </a:lnTo>
                <a:lnTo>
                  <a:pt x="20589" y="190"/>
                </a:lnTo>
                <a:lnTo>
                  <a:pt x="11193" y="428"/>
                </a:lnTo>
                <a:lnTo>
                  <a:pt x="0" y="762"/>
                </a:lnTo>
                <a:lnTo>
                  <a:pt x="0" y="126873"/>
                </a:lnTo>
                <a:lnTo>
                  <a:pt x="9788" y="127633"/>
                </a:lnTo>
                <a:lnTo>
                  <a:pt x="18589" y="128190"/>
                </a:lnTo>
                <a:lnTo>
                  <a:pt x="26414" y="128533"/>
                </a:lnTo>
                <a:lnTo>
                  <a:pt x="33274" y="128650"/>
                </a:lnTo>
                <a:lnTo>
                  <a:pt x="54393" y="127696"/>
                </a:lnTo>
                <a:lnTo>
                  <a:pt x="99059" y="113284"/>
                </a:lnTo>
                <a:lnTo>
                  <a:pt x="118223" y="78851"/>
                </a:lnTo>
                <a:lnTo>
                  <a:pt x="119506" y="62229"/>
                </a:lnTo>
                <a:lnTo>
                  <a:pt x="118316" y="47059"/>
                </a:lnTo>
                <a:lnTo>
                  <a:pt x="89167" y="8358"/>
                </a:lnTo>
                <a:lnTo>
                  <a:pt x="340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19423" y="2455926"/>
            <a:ext cx="120014" cy="128905"/>
          </a:xfrm>
          <a:custGeom>
            <a:avLst/>
            <a:gdLst/>
            <a:ahLst/>
            <a:cxnLst/>
            <a:rect l="l" t="t" r="r" b="b"/>
            <a:pathLst>
              <a:path w="120014" h="128905">
                <a:moveTo>
                  <a:pt x="34036" y="0"/>
                </a:moveTo>
                <a:lnTo>
                  <a:pt x="28199" y="47"/>
                </a:lnTo>
                <a:lnTo>
                  <a:pt x="20589" y="190"/>
                </a:lnTo>
                <a:lnTo>
                  <a:pt x="11193" y="428"/>
                </a:lnTo>
                <a:lnTo>
                  <a:pt x="0" y="762"/>
                </a:lnTo>
                <a:lnTo>
                  <a:pt x="0" y="126873"/>
                </a:lnTo>
                <a:lnTo>
                  <a:pt x="9788" y="127633"/>
                </a:lnTo>
                <a:lnTo>
                  <a:pt x="18589" y="128190"/>
                </a:lnTo>
                <a:lnTo>
                  <a:pt x="26414" y="128533"/>
                </a:lnTo>
                <a:lnTo>
                  <a:pt x="33274" y="128650"/>
                </a:lnTo>
                <a:lnTo>
                  <a:pt x="54393" y="127696"/>
                </a:lnTo>
                <a:lnTo>
                  <a:pt x="99060" y="113284"/>
                </a:lnTo>
                <a:lnTo>
                  <a:pt x="118223" y="78851"/>
                </a:lnTo>
                <a:lnTo>
                  <a:pt x="119506" y="62229"/>
                </a:lnTo>
                <a:lnTo>
                  <a:pt x="118316" y="47059"/>
                </a:lnTo>
                <a:lnTo>
                  <a:pt x="89167" y="8358"/>
                </a:lnTo>
                <a:lnTo>
                  <a:pt x="340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82789" y="2369439"/>
            <a:ext cx="92075" cy="140970"/>
          </a:xfrm>
          <a:custGeom>
            <a:avLst/>
            <a:gdLst/>
            <a:ahLst/>
            <a:cxnLst/>
            <a:rect l="l" t="t" r="r" b="b"/>
            <a:pathLst>
              <a:path w="92075" h="140969">
                <a:moveTo>
                  <a:pt x="45846" y="0"/>
                </a:moveTo>
                <a:lnTo>
                  <a:pt x="0" y="140970"/>
                </a:lnTo>
                <a:lnTo>
                  <a:pt x="91693" y="140970"/>
                </a:lnTo>
                <a:lnTo>
                  <a:pt x="458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02907" y="2315336"/>
            <a:ext cx="110489" cy="109220"/>
          </a:xfrm>
          <a:custGeom>
            <a:avLst/>
            <a:gdLst/>
            <a:ahLst/>
            <a:cxnLst/>
            <a:rect l="l" t="t" r="r" b="b"/>
            <a:pathLst>
              <a:path w="110490" h="109219">
                <a:moveTo>
                  <a:pt x="22987" y="0"/>
                </a:moveTo>
                <a:lnTo>
                  <a:pt x="15621" y="0"/>
                </a:lnTo>
                <a:lnTo>
                  <a:pt x="8000" y="508"/>
                </a:lnTo>
                <a:lnTo>
                  <a:pt x="0" y="1524"/>
                </a:lnTo>
                <a:lnTo>
                  <a:pt x="0" y="107568"/>
                </a:lnTo>
                <a:lnTo>
                  <a:pt x="8860" y="108235"/>
                </a:lnTo>
                <a:lnTo>
                  <a:pt x="16589" y="108712"/>
                </a:lnTo>
                <a:lnTo>
                  <a:pt x="23199" y="108997"/>
                </a:lnTo>
                <a:lnTo>
                  <a:pt x="28701" y="109092"/>
                </a:lnTo>
                <a:lnTo>
                  <a:pt x="48514" y="108352"/>
                </a:lnTo>
                <a:lnTo>
                  <a:pt x="90805" y="97154"/>
                </a:lnTo>
                <a:lnTo>
                  <a:pt x="110490" y="50546"/>
                </a:lnTo>
                <a:lnTo>
                  <a:pt x="109160" y="37518"/>
                </a:lnTo>
                <a:lnTo>
                  <a:pt x="77315" y="6268"/>
                </a:lnTo>
                <a:lnTo>
                  <a:pt x="229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70146" y="2311400"/>
            <a:ext cx="193040" cy="274955"/>
          </a:xfrm>
          <a:custGeom>
            <a:avLst/>
            <a:gdLst/>
            <a:ahLst/>
            <a:cxnLst/>
            <a:rect l="l" t="t" r="r" b="b"/>
            <a:pathLst>
              <a:path w="193039" h="274955">
                <a:moveTo>
                  <a:pt x="93725" y="0"/>
                </a:moveTo>
                <a:lnTo>
                  <a:pt x="53641" y="9064"/>
                </a:lnTo>
                <a:lnTo>
                  <a:pt x="24129" y="36322"/>
                </a:lnTo>
                <a:lnTo>
                  <a:pt x="6016" y="78978"/>
                </a:lnTo>
                <a:lnTo>
                  <a:pt x="0" y="134112"/>
                </a:lnTo>
                <a:lnTo>
                  <a:pt x="1406" y="165735"/>
                </a:lnTo>
                <a:lnTo>
                  <a:pt x="12698" y="217550"/>
                </a:lnTo>
                <a:lnTo>
                  <a:pt x="35226" y="253839"/>
                </a:lnTo>
                <a:lnTo>
                  <a:pt x="88518" y="274574"/>
                </a:lnTo>
                <a:lnTo>
                  <a:pt x="112375" y="272315"/>
                </a:lnTo>
                <a:lnTo>
                  <a:pt x="151133" y="254321"/>
                </a:lnTo>
                <a:lnTo>
                  <a:pt x="177657" y="218604"/>
                </a:lnTo>
                <a:lnTo>
                  <a:pt x="190992" y="166356"/>
                </a:lnTo>
                <a:lnTo>
                  <a:pt x="192658" y="134112"/>
                </a:lnTo>
                <a:lnTo>
                  <a:pt x="186469" y="75437"/>
                </a:lnTo>
                <a:lnTo>
                  <a:pt x="167909" y="33527"/>
                </a:lnTo>
                <a:lnTo>
                  <a:pt x="136991" y="8381"/>
                </a:lnTo>
                <a:lnTo>
                  <a:pt x="93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05495" y="2311145"/>
            <a:ext cx="99060" cy="93980"/>
          </a:xfrm>
          <a:custGeom>
            <a:avLst/>
            <a:gdLst/>
            <a:ahLst/>
            <a:cxnLst/>
            <a:rect l="l" t="t" r="r" b="b"/>
            <a:pathLst>
              <a:path w="99059" h="93980">
                <a:moveTo>
                  <a:pt x="38734" y="0"/>
                </a:moveTo>
                <a:lnTo>
                  <a:pt x="30378" y="73"/>
                </a:lnTo>
                <a:lnTo>
                  <a:pt x="21129" y="301"/>
                </a:lnTo>
                <a:lnTo>
                  <a:pt x="10999" y="696"/>
                </a:lnTo>
                <a:lnTo>
                  <a:pt x="0" y="1269"/>
                </a:lnTo>
                <a:lnTo>
                  <a:pt x="0" y="92709"/>
                </a:lnTo>
                <a:lnTo>
                  <a:pt x="7905" y="93190"/>
                </a:lnTo>
                <a:lnTo>
                  <a:pt x="16001" y="93503"/>
                </a:lnTo>
                <a:lnTo>
                  <a:pt x="24288" y="93674"/>
                </a:lnTo>
                <a:lnTo>
                  <a:pt x="32765" y="93725"/>
                </a:lnTo>
                <a:lnTo>
                  <a:pt x="61696" y="90628"/>
                </a:lnTo>
                <a:lnTo>
                  <a:pt x="82375" y="81327"/>
                </a:lnTo>
                <a:lnTo>
                  <a:pt x="94791" y="65811"/>
                </a:lnTo>
                <a:lnTo>
                  <a:pt x="98932" y="44068"/>
                </a:lnTo>
                <a:lnTo>
                  <a:pt x="95170" y="24753"/>
                </a:lnTo>
                <a:lnTo>
                  <a:pt x="83883" y="10985"/>
                </a:lnTo>
                <a:lnTo>
                  <a:pt x="65071" y="2742"/>
                </a:lnTo>
                <a:lnTo>
                  <a:pt x="3873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19423" y="2311145"/>
            <a:ext cx="99060" cy="93980"/>
          </a:xfrm>
          <a:custGeom>
            <a:avLst/>
            <a:gdLst/>
            <a:ahLst/>
            <a:cxnLst/>
            <a:rect l="l" t="t" r="r" b="b"/>
            <a:pathLst>
              <a:path w="99060" h="93980">
                <a:moveTo>
                  <a:pt x="38735" y="0"/>
                </a:moveTo>
                <a:lnTo>
                  <a:pt x="30378" y="73"/>
                </a:lnTo>
                <a:lnTo>
                  <a:pt x="21129" y="301"/>
                </a:lnTo>
                <a:lnTo>
                  <a:pt x="10999" y="696"/>
                </a:lnTo>
                <a:lnTo>
                  <a:pt x="0" y="1269"/>
                </a:lnTo>
                <a:lnTo>
                  <a:pt x="0" y="92709"/>
                </a:lnTo>
                <a:lnTo>
                  <a:pt x="7905" y="93190"/>
                </a:lnTo>
                <a:lnTo>
                  <a:pt x="16001" y="93503"/>
                </a:lnTo>
                <a:lnTo>
                  <a:pt x="24288" y="93674"/>
                </a:lnTo>
                <a:lnTo>
                  <a:pt x="32765" y="93725"/>
                </a:lnTo>
                <a:lnTo>
                  <a:pt x="61696" y="90628"/>
                </a:lnTo>
                <a:lnTo>
                  <a:pt x="82375" y="81327"/>
                </a:lnTo>
                <a:lnTo>
                  <a:pt x="94791" y="65811"/>
                </a:lnTo>
                <a:lnTo>
                  <a:pt x="98933" y="44068"/>
                </a:lnTo>
                <a:lnTo>
                  <a:pt x="95170" y="24753"/>
                </a:lnTo>
                <a:lnTo>
                  <a:pt x="83883" y="10985"/>
                </a:lnTo>
                <a:lnTo>
                  <a:pt x="65071" y="2742"/>
                </a:lnTo>
                <a:lnTo>
                  <a:pt x="387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03693" y="2258060"/>
            <a:ext cx="240665" cy="381635"/>
          </a:xfrm>
          <a:custGeom>
            <a:avLst/>
            <a:gdLst/>
            <a:ahLst/>
            <a:cxnLst/>
            <a:rect l="l" t="t" r="r" b="b"/>
            <a:pathLst>
              <a:path w="240665" h="381635">
                <a:moveTo>
                  <a:pt x="0" y="0"/>
                </a:moveTo>
                <a:lnTo>
                  <a:pt x="67817" y="0"/>
                </a:lnTo>
                <a:lnTo>
                  <a:pt x="67817" y="321310"/>
                </a:lnTo>
                <a:lnTo>
                  <a:pt x="240156" y="321310"/>
                </a:lnTo>
                <a:lnTo>
                  <a:pt x="240156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87439" y="2258060"/>
            <a:ext cx="324485" cy="381635"/>
          </a:xfrm>
          <a:custGeom>
            <a:avLst/>
            <a:gdLst/>
            <a:ahLst/>
            <a:cxnLst/>
            <a:rect l="l" t="t" r="r" b="b"/>
            <a:pathLst>
              <a:path w="324484" h="381635">
                <a:moveTo>
                  <a:pt x="0" y="0"/>
                </a:moveTo>
                <a:lnTo>
                  <a:pt x="71881" y="0"/>
                </a:lnTo>
                <a:lnTo>
                  <a:pt x="162305" y="162687"/>
                </a:lnTo>
                <a:lnTo>
                  <a:pt x="252856" y="0"/>
                </a:lnTo>
                <a:lnTo>
                  <a:pt x="324484" y="0"/>
                </a:lnTo>
                <a:lnTo>
                  <a:pt x="196341" y="224916"/>
                </a:lnTo>
                <a:lnTo>
                  <a:pt x="196341" y="381507"/>
                </a:lnTo>
                <a:lnTo>
                  <a:pt x="128650" y="381507"/>
                </a:lnTo>
                <a:lnTo>
                  <a:pt x="128650" y="2249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72632" y="2258060"/>
            <a:ext cx="316230" cy="381635"/>
          </a:xfrm>
          <a:custGeom>
            <a:avLst/>
            <a:gdLst/>
            <a:ahLst/>
            <a:cxnLst/>
            <a:rect l="l" t="t" r="r" b="b"/>
            <a:pathLst>
              <a:path w="316229" h="381635">
                <a:moveTo>
                  <a:pt x="0" y="0"/>
                </a:moveTo>
                <a:lnTo>
                  <a:pt x="315848" y="0"/>
                </a:lnTo>
                <a:lnTo>
                  <a:pt x="315848" y="60070"/>
                </a:lnTo>
                <a:lnTo>
                  <a:pt x="189102" y="60070"/>
                </a:lnTo>
                <a:lnTo>
                  <a:pt x="189102" y="381507"/>
                </a:lnTo>
                <a:lnTo>
                  <a:pt x="121284" y="381507"/>
                </a:lnTo>
                <a:lnTo>
                  <a:pt x="121284" y="60070"/>
                </a:lnTo>
                <a:lnTo>
                  <a:pt x="0" y="600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87186" y="2258060"/>
            <a:ext cx="67945" cy="381635"/>
          </a:xfrm>
          <a:custGeom>
            <a:avLst/>
            <a:gdLst/>
            <a:ahLst/>
            <a:cxnLst/>
            <a:rect l="l" t="t" r="r" b="b"/>
            <a:pathLst>
              <a:path w="67945" h="381635">
                <a:moveTo>
                  <a:pt x="0" y="0"/>
                </a:moveTo>
                <a:lnTo>
                  <a:pt x="67690" y="0"/>
                </a:lnTo>
                <a:lnTo>
                  <a:pt x="67690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55767" y="2258060"/>
            <a:ext cx="389890" cy="386715"/>
          </a:xfrm>
          <a:custGeom>
            <a:avLst/>
            <a:gdLst/>
            <a:ahLst/>
            <a:cxnLst/>
            <a:rect l="l" t="t" r="r" b="b"/>
            <a:pathLst>
              <a:path w="389889" h="386714">
                <a:moveTo>
                  <a:pt x="76835" y="0"/>
                </a:moveTo>
                <a:lnTo>
                  <a:pt x="112776" y="0"/>
                </a:lnTo>
                <a:lnTo>
                  <a:pt x="195326" y="257048"/>
                </a:lnTo>
                <a:lnTo>
                  <a:pt x="276098" y="0"/>
                </a:lnTo>
                <a:lnTo>
                  <a:pt x="311785" y="0"/>
                </a:lnTo>
                <a:lnTo>
                  <a:pt x="389636" y="381762"/>
                </a:lnTo>
                <a:lnTo>
                  <a:pt x="323977" y="381762"/>
                </a:lnTo>
                <a:lnTo>
                  <a:pt x="284353" y="176022"/>
                </a:lnTo>
                <a:lnTo>
                  <a:pt x="207518" y="386714"/>
                </a:lnTo>
                <a:lnTo>
                  <a:pt x="183387" y="386714"/>
                </a:lnTo>
                <a:lnTo>
                  <a:pt x="106553" y="176022"/>
                </a:lnTo>
                <a:lnTo>
                  <a:pt x="65405" y="381762"/>
                </a:lnTo>
                <a:lnTo>
                  <a:pt x="0" y="381762"/>
                </a:lnTo>
                <a:lnTo>
                  <a:pt x="768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84750" y="2258060"/>
            <a:ext cx="243840" cy="381635"/>
          </a:xfrm>
          <a:custGeom>
            <a:avLst/>
            <a:gdLst/>
            <a:ahLst/>
            <a:cxnLst/>
            <a:rect l="l" t="t" r="r" b="b"/>
            <a:pathLst>
              <a:path w="243839" h="381635">
                <a:moveTo>
                  <a:pt x="0" y="0"/>
                </a:moveTo>
                <a:lnTo>
                  <a:pt x="243586" y="0"/>
                </a:lnTo>
                <a:lnTo>
                  <a:pt x="243586" y="60070"/>
                </a:lnTo>
                <a:lnTo>
                  <a:pt x="67817" y="60070"/>
                </a:lnTo>
                <a:lnTo>
                  <a:pt x="67817" y="149478"/>
                </a:lnTo>
                <a:lnTo>
                  <a:pt x="193801" y="149478"/>
                </a:lnTo>
                <a:lnTo>
                  <a:pt x="193801" y="207010"/>
                </a:lnTo>
                <a:lnTo>
                  <a:pt x="67817" y="207010"/>
                </a:lnTo>
                <a:lnTo>
                  <a:pt x="67817" y="321310"/>
                </a:lnTo>
                <a:lnTo>
                  <a:pt x="240664" y="321310"/>
                </a:lnTo>
                <a:lnTo>
                  <a:pt x="240664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18990" y="2258060"/>
            <a:ext cx="287020" cy="381635"/>
          </a:xfrm>
          <a:custGeom>
            <a:avLst/>
            <a:gdLst/>
            <a:ahLst/>
            <a:cxnLst/>
            <a:rect l="l" t="t" r="r" b="b"/>
            <a:pathLst>
              <a:path w="287020" h="381635">
                <a:moveTo>
                  <a:pt x="0" y="0"/>
                </a:moveTo>
                <a:lnTo>
                  <a:pt x="67818" y="0"/>
                </a:lnTo>
                <a:lnTo>
                  <a:pt x="67818" y="149478"/>
                </a:lnTo>
                <a:lnTo>
                  <a:pt x="219583" y="149478"/>
                </a:lnTo>
                <a:lnTo>
                  <a:pt x="219583" y="0"/>
                </a:lnTo>
                <a:lnTo>
                  <a:pt x="286512" y="0"/>
                </a:lnTo>
                <a:lnTo>
                  <a:pt x="286512" y="381507"/>
                </a:lnTo>
                <a:lnTo>
                  <a:pt x="219583" y="381507"/>
                </a:lnTo>
                <a:lnTo>
                  <a:pt x="219583" y="209550"/>
                </a:lnTo>
                <a:lnTo>
                  <a:pt x="67818" y="209550"/>
                </a:lnTo>
                <a:lnTo>
                  <a:pt x="67818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69995" y="2258060"/>
            <a:ext cx="67945" cy="381635"/>
          </a:xfrm>
          <a:custGeom>
            <a:avLst/>
            <a:gdLst/>
            <a:ahLst/>
            <a:cxnLst/>
            <a:rect l="l" t="t" r="r" b="b"/>
            <a:pathLst>
              <a:path w="67945" h="381635">
                <a:moveTo>
                  <a:pt x="0" y="0"/>
                </a:moveTo>
                <a:lnTo>
                  <a:pt x="67690" y="0"/>
                </a:lnTo>
                <a:lnTo>
                  <a:pt x="67690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37678" y="2254630"/>
            <a:ext cx="257810" cy="385445"/>
          </a:xfrm>
          <a:custGeom>
            <a:avLst/>
            <a:gdLst/>
            <a:ahLst/>
            <a:cxnLst/>
            <a:rect l="l" t="t" r="r" b="b"/>
            <a:pathLst>
              <a:path w="257809" h="385444">
                <a:moveTo>
                  <a:pt x="108076" y="0"/>
                </a:moveTo>
                <a:lnTo>
                  <a:pt x="161035" y="6365"/>
                </a:lnTo>
                <a:lnTo>
                  <a:pt x="201041" y="25400"/>
                </a:lnTo>
                <a:lnTo>
                  <a:pt x="226075" y="56229"/>
                </a:lnTo>
                <a:lnTo>
                  <a:pt x="234442" y="97917"/>
                </a:lnTo>
                <a:lnTo>
                  <a:pt x="231443" y="119395"/>
                </a:lnTo>
                <a:lnTo>
                  <a:pt x="222456" y="138493"/>
                </a:lnTo>
                <a:lnTo>
                  <a:pt x="207492" y="155209"/>
                </a:lnTo>
                <a:lnTo>
                  <a:pt x="186563" y="169545"/>
                </a:lnTo>
                <a:lnTo>
                  <a:pt x="217660" y="185213"/>
                </a:lnTo>
                <a:lnTo>
                  <a:pt x="239887" y="207454"/>
                </a:lnTo>
                <a:lnTo>
                  <a:pt x="253232" y="236267"/>
                </a:lnTo>
                <a:lnTo>
                  <a:pt x="257682" y="271653"/>
                </a:lnTo>
                <a:lnTo>
                  <a:pt x="255210" y="296322"/>
                </a:lnTo>
                <a:lnTo>
                  <a:pt x="235501" y="337661"/>
                </a:lnTo>
                <a:lnTo>
                  <a:pt x="197187" y="367738"/>
                </a:lnTo>
                <a:lnTo>
                  <a:pt x="146411" y="383030"/>
                </a:lnTo>
                <a:lnTo>
                  <a:pt x="116713" y="384937"/>
                </a:lnTo>
                <a:lnTo>
                  <a:pt x="0" y="384937"/>
                </a:lnTo>
                <a:lnTo>
                  <a:pt x="0" y="3683"/>
                </a:lnTo>
                <a:lnTo>
                  <a:pt x="35692" y="2089"/>
                </a:lnTo>
                <a:lnTo>
                  <a:pt x="65611" y="936"/>
                </a:lnTo>
                <a:lnTo>
                  <a:pt x="89743" y="236"/>
                </a:lnTo>
                <a:lnTo>
                  <a:pt x="1080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51605" y="2254630"/>
            <a:ext cx="257810" cy="385445"/>
          </a:xfrm>
          <a:custGeom>
            <a:avLst/>
            <a:gdLst/>
            <a:ahLst/>
            <a:cxnLst/>
            <a:rect l="l" t="t" r="r" b="b"/>
            <a:pathLst>
              <a:path w="257810" h="385444">
                <a:moveTo>
                  <a:pt x="108077" y="0"/>
                </a:moveTo>
                <a:lnTo>
                  <a:pt x="161036" y="6365"/>
                </a:lnTo>
                <a:lnTo>
                  <a:pt x="201041" y="25400"/>
                </a:lnTo>
                <a:lnTo>
                  <a:pt x="226075" y="56229"/>
                </a:lnTo>
                <a:lnTo>
                  <a:pt x="234442" y="97917"/>
                </a:lnTo>
                <a:lnTo>
                  <a:pt x="231443" y="119395"/>
                </a:lnTo>
                <a:lnTo>
                  <a:pt x="222456" y="138493"/>
                </a:lnTo>
                <a:lnTo>
                  <a:pt x="207492" y="155209"/>
                </a:lnTo>
                <a:lnTo>
                  <a:pt x="186563" y="169545"/>
                </a:lnTo>
                <a:lnTo>
                  <a:pt x="217660" y="185213"/>
                </a:lnTo>
                <a:lnTo>
                  <a:pt x="239887" y="207454"/>
                </a:lnTo>
                <a:lnTo>
                  <a:pt x="253232" y="236267"/>
                </a:lnTo>
                <a:lnTo>
                  <a:pt x="257683" y="271653"/>
                </a:lnTo>
                <a:lnTo>
                  <a:pt x="255210" y="296322"/>
                </a:lnTo>
                <a:lnTo>
                  <a:pt x="235501" y="337661"/>
                </a:lnTo>
                <a:lnTo>
                  <a:pt x="197187" y="367738"/>
                </a:lnTo>
                <a:lnTo>
                  <a:pt x="146411" y="383030"/>
                </a:lnTo>
                <a:lnTo>
                  <a:pt x="116713" y="384937"/>
                </a:lnTo>
                <a:lnTo>
                  <a:pt x="0" y="384937"/>
                </a:lnTo>
                <a:lnTo>
                  <a:pt x="0" y="3683"/>
                </a:lnTo>
                <a:lnTo>
                  <a:pt x="35692" y="2089"/>
                </a:lnTo>
                <a:lnTo>
                  <a:pt x="65611" y="936"/>
                </a:lnTo>
                <a:lnTo>
                  <a:pt x="89743" y="236"/>
                </a:lnTo>
                <a:lnTo>
                  <a:pt x="1080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32550" y="2254123"/>
            <a:ext cx="293370" cy="385445"/>
          </a:xfrm>
          <a:custGeom>
            <a:avLst/>
            <a:gdLst/>
            <a:ahLst/>
            <a:cxnLst/>
            <a:rect l="l" t="t" r="r" b="b"/>
            <a:pathLst>
              <a:path w="293370" h="385444">
                <a:moveTo>
                  <a:pt x="105791" y="0"/>
                </a:moveTo>
                <a:lnTo>
                  <a:pt x="158110" y="4496"/>
                </a:lnTo>
                <a:lnTo>
                  <a:pt x="198793" y="17991"/>
                </a:lnTo>
                <a:lnTo>
                  <a:pt x="245271" y="71997"/>
                </a:lnTo>
                <a:lnTo>
                  <a:pt x="251078" y="112522"/>
                </a:lnTo>
                <a:lnTo>
                  <a:pt x="249836" y="129095"/>
                </a:lnTo>
                <a:lnTo>
                  <a:pt x="231013" y="174243"/>
                </a:lnTo>
                <a:lnTo>
                  <a:pt x="195169" y="206748"/>
                </a:lnTo>
                <a:lnTo>
                  <a:pt x="180594" y="213487"/>
                </a:lnTo>
                <a:lnTo>
                  <a:pt x="293370" y="385444"/>
                </a:lnTo>
                <a:lnTo>
                  <a:pt x="215138" y="385444"/>
                </a:lnTo>
                <a:lnTo>
                  <a:pt x="113283" y="227837"/>
                </a:lnTo>
                <a:lnTo>
                  <a:pt x="104880" y="227649"/>
                </a:lnTo>
                <a:lnTo>
                  <a:pt x="94916" y="227282"/>
                </a:lnTo>
                <a:lnTo>
                  <a:pt x="83405" y="226748"/>
                </a:lnTo>
                <a:lnTo>
                  <a:pt x="70357" y="226060"/>
                </a:lnTo>
                <a:lnTo>
                  <a:pt x="70357" y="385444"/>
                </a:lnTo>
                <a:lnTo>
                  <a:pt x="0" y="385444"/>
                </a:lnTo>
                <a:lnTo>
                  <a:pt x="0" y="3937"/>
                </a:lnTo>
                <a:lnTo>
                  <a:pt x="4903" y="3798"/>
                </a:lnTo>
                <a:lnTo>
                  <a:pt x="13890" y="3397"/>
                </a:lnTo>
                <a:lnTo>
                  <a:pt x="26949" y="2758"/>
                </a:lnTo>
                <a:lnTo>
                  <a:pt x="44069" y="1904"/>
                </a:lnTo>
                <a:lnTo>
                  <a:pt x="62285" y="1071"/>
                </a:lnTo>
                <a:lnTo>
                  <a:pt x="78644" y="476"/>
                </a:lnTo>
                <a:lnTo>
                  <a:pt x="93146" y="119"/>
                </a:lnTo>
                <a:lnTo>
                  <a:pt x="10579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61631" y="2252852"/>
            <a:ext cx="335280" cy="386715"/>
          </a:xfrm>
          <a:custGeom>
            <a:avLst/>
            <a:gdLst/>
            <a:ahLst/>
            <a:cxnLst/>
            <a:rect l="l" t="t" r="r" b="b"/>
            <a:pathLst>
              <a:path w="335279" h="386714">
                <a:moveTo>
                  <a:pt x="152146" y="0"/>
                </a:moveTo>
                <a:lnTo>
                  <a:pt x="181737" y="0"/>
                </a:lnTo>
                <a:lnTo>
                  <a:pt x="335152" y="386714"/>
                </a:lnTo>
                <a:lnTo>
                  <a:pt x="260476" y="386714"/>
                </a:lnTo>
                <a:lnTo>
                  <a:pt x="232537" y="309372"/>
                </a:lnTo>
                <a:lnTo>
                  <a:pt x="101853" y="309372"/>
                </a:lnTo>
                <a:lnTo>
                  <a:pt x="75311" y="386714"/>
                </a:lnTo>
                <a:lnTo>
                  <a:pt x="0" y="386714"/>
                </a:lnTo>
                <a:lnTo>
                  <a:pt x="1521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16980" y="2251455"/>
            <a:ext cx="231140" cy="394970"/>
          </a:xfrm>
          <a:custGeom>
            <a:avLst/>
            <a:gdLst/>
            <a:ahLst/>
            <a:cxnLst/>
            <a:rect l="l" t="t" r="r" b="b"/>
            <a:pathLst>
              <a:path w="231139" h="394969">
                <a:moveTo>
                  <a:pt x="116459" y="0"/>
                </a:moveTo>
                <a:lnTo>
                  <a:pt x="147318" y="1547"/>
                </a:lnTo>
                <a:lnTo>
                  <a:pt x="173783" y="6191"/>
                </a:lnTo>
                <a:lnTo>
                  <a:pt x="195843" y="13930"/>
                </a:lnTo>
                <a:lnTo>
                  <a:pt x="213487" y="24765"/>
                </a:lnTo>
                <a:lnTo>
                  <a:pt x="192913" y="83185"/>
                </a:lnTo>
                <a:lnTo>
                  <a:pt x="174861" y="72016"/>
                </a:lnTo>
                <a:lnTo>
                  <a:pt x="156321" y="64039"/>
                </a:lnTo>
                <a:lnTo>
                  <a:pt x="137281" y="59253"/>
                </a:lnTo>
                <a:lnTo>
                  <a:pt x="117729" y="57658"/>
                </a:lnTo>
                <a:lnTo>
                  <a:pt x="106660" y="58421"/>
                </a:lnTo>
                <a:lnTo>
                  <a:pt x="71691" y="84185"/>
                </a:lnTo>
                <a:lnTo>
                  <a:pt x="68453" y="102108"/>
                </a:lnTo>
                <a:lnTo>
                  <a:pt x="72999" y="118731"/>
                </a:lnTo>
                <a:lnTo>
                  <a:pt x="86629" y="135651"/>
                </a:lnTo>
                <a:lnTo>
                  <a:pt x="109333" y="152882"/>
                </a:lnTo>
                <a:lnTo>
                  <a:pt x="141097" y="170434"/>
                </a:lnTo>
                <a:lnTo>
                  <a:pt x="158908" y="179597"/>
                </a:lnTo>
                <a:lnTo>
                  <a:pt x="174053" y="188404"/>
                </a:lnTo>
                <a:lnTo>
                  <a:pt x="204317" y="213068"/>
                </a:lnTo>
                <a:lnTo>
                  <a:pt x="226030" y="252341"/>
                </a:lnTo>
                <a:lnTo>
                  <a:pt x="231013" y="288417"/>
                </a:lnTo>
                <a:lnTo>
                  <a:pt x="228727" y="310538"/>
                </a:lnTo>
                <a:lnTo>
                  <a:pt x="210438" y="348638"/>
                </a:lnTo>
                <a:lnTo>
                  <a:pt x="174581" y="377765"/>
                </a:lnTo>
                <a:lnTo>
                  <a:pt x="125535" y="392727"/>
                </a:lnTo>
                <a:lnTo>
                  <a:pt x="96393" y="394589"/>
                </a:lnTo>
                <a:lnTo>
                  <a:pt x="70294" y="392872"/>
                </a:lnTo>
                <a:lnTo>
                  <a:pt x="45529" y="387715"/>
                </a:lnTo>
                <a:lnTo>
                  <a:pt x="22098" y="379104"/>
                </a:lnTo>
                <a:lnTo>
                  <a:pt x="0" y="367030"/>
                </a:lnTo>
                <a:lnTo>
                  <a:pt x="25019" y="306324"/>
                </a:lnTo>
                <a:lnTo>
                  <a:pt x="44950" y="318658"/>
                </a:lnTo>
                <a:lnTo>
                  <a:pt x="64738" y="327469"/>
                </a:lnTo>
                <a:lnTo>
                  <a:pt x="84383" y="332755"/>
                </a:lnTo>
                <a:lnTo>
                  <a:pt x="103886" y="334518"/>
                </a:lnTo>
                <a:lnTo>
                  <a:pt x="129982" y="331900"/>
                </a:lnTo>
                <a:lnTo>
                  <a:pt x="148637" y="324056"/>
                </a:lnTo>
                <a:lnTo>
                  <a:pt x="159839" y="310997"/>
                </a:lnTo>
                <a:lnTo>
                  <a:pt x="163576" y="292735"/>
                </a:lnTo>
                <a:lnTo>
                  <a:pt x="162694" y="283116"/>
                </a:lnTo>
                <a:lnTo>
                  <a:pt x="140573" y="246401"/>
                </a:lnTo>
                <a:lnTo>
                  <a:pt x="91567" y="215773"/>
                </a:lnTo>
                <a:lnTo>
                  <a:pt x="71372" y="205295"/>
                </a:lnTo>
                <a:lnTo>
                  <a:pt x="54784" y="195770"/>
                </a:lnTo>
                <a:lnTo>
                  <a:pt x="18938" y="164084"/>
                </a:lnTo>
                <a:lnTo>
                  <a:pt x="2841" y="125317"/>
                </a:lnTo>
                <a:lnTo>
                  <a:pt x="762" y="102616"/>
                </a:lnTo>
                <a:lnTo>
                  <a:pt x="2786" y="81448"/>
                </a:lnTo>
                <a:lnTo>
                  <a:pt x="18978" y="44733"/>
                </a:lnTo>
                <a:lnTo>
                  <a:pt x="50557" y="16448"/>
                </a:lnTo>
                <a:lnTo>
                  <a:pt x="92190" y="1831"/>
                </a:lnTo>
                <a:lnTo>
                  <a:pt x="11645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74692" y="2251455"/>
            <a:ext cx="290195" cy="394970"/>
          </a:xfrm>
          <a:custGeom>
            <a:avLst/>
            <a:gdLst/>
            <a:ahLst/>
            <a:cxnLst/>
            <a:rect l="l" t="t" r="r" b="b"/>
            <a:pathLst>
              <a:path w="290195" h="394969">
                <a:moveTo>
                  <a:pt x="174752" y="0"/>
                </a:moveTo>
                <a:lnTo>
                  <a:pt x="205894" y="1688"/>
                </a:lnTo>
                <a:lnTo>
                  <a:pt x="233775" y="6746"/>
                </a:lnTo>
                <a:lnTo>
                  <a:pt x="258369" y="15162"/>
                </a:lnTo>
                <a:lnTo>
                  <a:pt x="279654" y="26924"/>
                </a:lnTo>
                <a:lnTo>
                  <a:pt x="251841" y="82804"/>
                </a:lnTo>
                <a:lnTo>
                  <a:pt x="238789" y="72949"/>
                </a:lnTo>
                <a:lnTo>
                  <a:pt x="222297" y="65881"/>
                </a:lnTo>
                <a:lnTo>
                  <a:pt x="202352" y="61622"/>
                </a:lnTo>
                <a:lnTo>
                  <a:pt x="178943" y="60198"/>
                </a:lnTo>
                <a:lnTo>
                  <a:pt x="156182" y="62698"/>
                </a:lnTo>
                <a:lnTo>
                  <a:pt x="117042" y="82700"/>
                </a:lnTo>
                <a:lnTo>
                  <a:pt x="87449" y="121519"/>
                </a:lnTo>
                <a:lnTo>
                  <a:pt x="72261" y="172104"/>
                </a:lnTo>
                <a:lnTo>
                  <a:pt x="70358" y="201422"/>
                </a:lnTo>
                <a:lnTo>
                  <a:pt x="72120" y="230425"/>
                </a:lnTo>
                <a:lnTo>
                  <a:pt x="86217" y="279003"/>
                </a:lnTo>
                <a:lnTo>
                  <a:pt x="113839" y="314265"/>
                </a:lnTo>
                <a:lnTo>
                  <a:pt x="151558" y="332259"/>
                </a:lnTo>
                <a:lnTo>
                  <a:pt x="173990" y="334518"/>
                </a:lnTo>
                <a:lnTo>
                  <a:pt x="199471" y="332093"/>
                </a:lnTo>
                <a:lnTo>
                  <a:pt x="222011" y="324834"/>
                </a:lnTo>
                <a:lnTo>
                  <a:pt x="241623" y="312765"/>
                </a:lnTo>
                <a:lnTo>
                  <a:pt x="258318" y="295910"/>
                </a:lnTo>
                <a:lnTo>
                  <a:pt x="289814" y="350647"/>
                </a:lnTo>
                <a:lnTo>
                  <a:pt x="266719" y="369889"/>
                </a:lnTo>
                <a:lnTo>
                  <a:pt x="238791" y="383619"/>
                </a:lnTo>
                <a:lnTo>
                  <a:pt x="206053" y="391848"/>
                </a:lnTo>
                <a:lnTo>
                  <a:pt x="168529" y="394589"/>
                </a:lnTo>
                <a:lnTo>
                  <a:pt x="130760" y="391302"/>
                </a:lnTo>
                <a:lnTo>
                  <a:pt x="68605" y="365013"/>
                </a:lnTo>
                <a:lnTo>
                  <a:pt x="24860" y="313318"/>
                </a:lnTo>
                <a:lnTo>
                  <a:pt x="2762" y="241552"/>
                </a:lnTo>
                <a:lnTo>
                  <a:pt x="0" y="198501"/>
                </a:lnTo>
                <a:lnTo>
                  <a:pt x="3069" y="157926"/>
                </a:lnTo>
                <a:lnTo>
                  <a:pt x="12271" y="120792"/>
                </a:lnTo>
                <a:lnTo>
                  <a:pt x="49022" y="56896"/>
                </a:lnTo>
                <a:lnTo>
                  <a:pt x="105029" y="14255"/>
                </a:lnTo>
                <a:lnTo>
                  <a:pt x="138176" y="3567"/>
                </a:lnTo>
                <a:lnTo>
                  <a:pt x="1747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99789" y="2251201"/>
            <a:ext cx="333375" cy="394970"/>
          </a:xfrm>
          <a:custGeom>
            <a:avLst/>
            <a:gdLst/>
            <a:ahLst/>
            <a:cxnLst/>
            <a:rect l="l" t="t" r="r" b="b"/>
            <a:pathLst>
              <a:path w="333375" h="394969">
                <a:moveTo>
                  <a:pt x="164084" y="0"/>
                </a:moveTo>
                <a:lnTo>
                  <a:pt x="202803" y="3190"/>
                </a:lnTo>
                <a:lnTo>
                  <a:pt x="265668" y="28717"/>
                </a:lnTo>
                <a:lnTo>
                  <a:pt x="308889" y="79152"/>
                </a:lnTo>
                <a:lnTo>
                  <a:pt x="330658" y="150780"/>
                </a:lnTo>
                <a:lnTo>
                  <a:pt x="333375" y="194310"/>
                </a:lnTo>
                <a:lnTo>
                  <a:pt x="330539" y="238031"/>
                </a:lnTo>
                <a:lnTo>
                  <a:pt x="322024" y="277002"/>
                </a:lnTo>
                <a:lnTo>
                  <a:pt x="287909" y="340740"/>
                </a:lnTo>
                <a:lnTo>
                  <a:pt x="232918" y="381317"/>
                </a:lnTo>
                <a:lnTo>
                  <a:pt x="158876" y="394843"/>
                </a:lnTo>
                <a:lnTo>
                  <a:pt x="122656" y="391487"/>
                </a:lnTo>
                <a:lnTo>
                  <a:pt x="63740" y="364678"/>
                </a:lnTo>
                <a:lnTo>
                  <a:pt x="23038" y="311931"/>
                </a:lnTo>
                <a:lnTo>
                  <a:pt x="2551" y="238486"/>
                </a:lnTo>
                <a:lnTo>
                  <a:pt x="0" y="194310"/>
                </a:lnTo>
                <a:lnTo>
                  <a:pt x="2788" y="155114"/>
                </a:lnTo>
                <a:lnTo>
                  <a:pt x="25128" y="86153"/>
                </a:lnTo>
                <a:lnTo>
                  <a:pt x="68875" y="31718"/>
                </a:lnTo>
                <a:lnTo>
                  <a:pt x="128553" y="3524"/>
                </a:lnTo>
                <a:lnTo>
                  <a:pt x="164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33445" y="2891282"/>
            <a:ext cx="3219196" cy="3948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21172" y="3009519"/>
            <a:ext cx="92075" cy="140970"/>
          </a:xfrm>
          <a:custGeom>
            <a:avLst/>
            <a:gdLst/>
            <a:ahLst/>
            <a:cxnLst/>
            <a:rect l="l" t="t" r="r" b="b"/>
            <a:pathLst>
              <a:path w="92075" h="140969">
                <a:moveTo>
                  <a:pt x="45847" y="0"/>
                </a:moveTo>
                <a:lnTo>
                  <a:pt x="0" y="140969"/>
                </a:lnTo>
                <a:lnTo>
                  <a:pt x="91693" y="140969"/>
                </a:lnTo>
                <a:lnTo>
                  <a:pt x="458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96867" y="2955417"/>
            <a:ext cx="110489" cy="109220"/>
          </a:xfrm>
          <a:custGeom>
            <a:avLst/>
            <a:gdLst/>
            <a:ahLst/>
            <a:cxnLst/>
            <a:rect l="l" t="t" r="r" b="b"/>
            <a:pathLst>
              <a:path w="110489" h="109219">
                <a:moveTo>
                  <a:pt x="22987" y="0"/>
                </a:moveTo>
                <a:lnTo>
                  <a:pt x="15621" y="0"/>
                </a:lnTo>
                <a:lnTo>
                  <a:pt x="8001" y="508"/>
                </a:lnTo>
                <a:lnTo>
                  <a:pt x="0" y="1524"/>
                </a:lnTo>
                <a:lnTo>
                  <a:pt x="0" y="107569"/>
                </a:lnTo>
                <a:lnTo>
                  <a:pt x="8860" y="108235"/>
                </a:lnTo>
                <a:lnTo>
                  <a:pt x="16589" y="108712"/>
                </a:lnTo>
                <a:lnTo>
                  <a:pt x="23199" y="108997"/>
                </a:lnTo>
                <a:lnTo>
                  <a:pt x="28702" y="109093"/>
                </a:lnTo>
                <a:lnTo>
                  <a:pt x="48514" y="108352"/>
                </a:lnTo>
                <a:lnTo>
                  <a:pt x="90805" y="97155"/>
                </a:lnTo>
                <a:lnTo>
                  <a:pt x="110490" y="50546"/>
                </a:lnTo>
                <a:lnTo>
                  <a:pt x="109160" y="37518"/>
                </a:lnTo>
                <a:lnTo>
                  <a:pt x="77315" y="6268"/>
                </a:lnTo>
                <a:lnTo>
                  <a:pt x="229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051930" y="2951479"/>
            <a:ext cx="193040" cy="274955"/>
          </a:xfrm>
          <a:custGeom>
            <a:avLst/>
            <a:gdLst/>
            <a:ahLst/>
            <a:cxnLst/>
            <a:rect l="l" t="t" r="r" b="b"/>
            <a:pathLst>
              <a:path w="193039" h="274955">
                <a:moveTo>
                  <a:pt x="93726" y="0"/>
                </a:moveTo>
                <a:lnTo>
                  <a:pt x="53641" y="9064"/>
                </a:lnTo>
                <a:lnTo>
                  <a:pt x="24130" y="36322"/>
                </a:lnTo>
                <a:lnTo>
                  <a:pt x="6016" y="78978"/>
                </a:lnTo>
                <a:lnTo>
                  <a:pt x="0" y="134112"/>
                </a:lnTo>
                <a:lnTo>
                  <a:pt x="1406" y="165735"/>
                </a:lnTo>
                <a:lnTo>
                  <a:pt x="12698" y="217550"/>
                </a:lnTo>
                <a:lnTo>
                  <a:pt x="35226" y="253839"/>
                </a:lnTo>
                <a:lnTo>
                  <a:pt x="88519" y="274574"/>
                </a:lnTo>
                <a:lnTo>
                  <a:pt x="112375" y="272315"/>
                </a:lnTo>
                <a:lnTo>
                  <a:pt x="151133" y="254321"/>
                </a:lnTo>
                <a:lnTo>
                  <a:pt x="177657" y="218604"/>
                </a:lnTo>
                <a:lnTo>
                  <a:pt x="190992" y="166356"/>
                </a:lnTo>
                <a:lnTo>
                  <a:pt x="192659" y="134112"/>
                </a:lnTo>
                <a:lnTo>
                  <a:pt x="186469" y="75437"/>
                </a:lnTo>
                <a:lnTo>
                  <a:pt x="167909" y="33527"/>
                </a:lnTo>
                <a:lnTo>
                  <a:pt x="136991" y="8381"/>
                </a:lnTo>
                <a:lnTo>
                  <a:pt x="9372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03803" y="2951479"/>
            <a:ext cx="193040" cy="274955"/>
          </a:xfrm>
          <a:custGeom>
            <a:avLst/>
            <a:gdLst/>
            <a:ahLst/>
            <a:cxnLst/>
            <a:rect l="l" t="t" r="r" b="b"/>
            <a:pathLst>
              <a:path w="193039" h="274955">
                <a:moveTo>
                  <a:pt x="93725" y="0"/>
                </a:moveTo>
                <a:lnTo>
                  <a:pt x="53641" y="9064"/>
                </a:lnTo>
                <a:lnTo>
                  <a:pt x="24130" y="36322"/>
                </a:lnTo>
                <a:lnTo>
                  <a:pt x="6016" y="78978"/>
                </a:lnTo>
                <a:lnTo>
                  <a:pt x="0" y="134112"/>
                </a:lnTo>
                <a:lnTo>
                  <a:pt x="1406" y="165735"/>
                </a:lnTo>
                <a:lnTo>
                  <a:pt x="12698" y="217550"/>
                </a:lnTo>
                <a:lnTo>
                  <a:pt x="35226" y="253839"/>
                </a:lnTo>
                <a:lnTo>
                  <a:pt x="88519" y="274574"/>
                </a:lnTo>
                <a:lnTo>
                  <a:pt x="112375" y="272315"/>
                </a:lnTo>
                <a:lnTo>
                  <a:pt x="151133" y="254321"/>
                </a:lnTo>
                <a:lnTo>
                  <a:pt x="177657" y="218604"/>
                </a:lnTo>
                <a:lnTo>
                  <a:pt x="190992" y="166356"/>
                </a:lnTo>
                <a:lnTo>
                  <a:pt x="192659" y="134112"/>
                </a:lnTo>
                <a:lnTo>
                  <a:pt x="186469" y="75437"/>
                </a:lnTo>
                <a:lnTo>
                  <a:pt x="167909" y="33527"/>
                </a:lnTo>
                <a:lnTo>
                  <a:pt x="136991" y="8381"/>
                </a:lnTo>
                <a:lnTo>
                  <a:pt x="93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74638" y="2898139"/>
            <a:ext cx="278130" cy="386715"/>
          </a:xfrm>
          <a:custGeom>
            <a:avLst/>
            <a:gdLst/>
            <a:ahLst/>
            <a:cxnLst/>
            <a:rect l="l" t="t" r="r" b="b"/>
            <a:pathLst>
              <a:path w="278129" h="386714">
                <a:moveTo>
                  <a:pt x="0" y="0"/>
                </a:moveTo>
                <a:lnTo>
                  <a:pt x="32638" y="0"/>
                </a:lnTo>
                <a:lnTo>
                  <a:pt x="212852" y="230124"/>
                </a:lnTo>
                <a:lnTo>
                  <a:pt x="212852" y="0"/>
                </a:lnTo>
                <a:lnTo>
                  <a:pt x="278003" y="0"/>
                </a:lnTo>
                <a:lnTo>
                  <a:pt x="278003" y="386714"/>
                </a:lnTo>
                <a:lnTo>
                  <a:pt x="250316" y="386714"/>
                </a:lnTo>
                <a:lnTo>
                  <a:pt x="65150" y="145287"/>
                </a:lnTo>
                <a:lnTo>
                  <a:pt x="65150" y="381762"/>
                </a:lnTo>
                <a:lnTo>
                  <a:pt x="0" y="381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51778" y="2898139"/>
            <a:ext cx="67945" cy="381635"/>
          </a:xfrm>
          <a:custGeom>
            <a:avLst/>
            <a:gdLst/>
            <a:ahLst/>
            <a:cxnLst/>
            <a:rect l="l" t="t" r="r" b="b"/>
            <a:pathLst>
              <a:path w="67945" h="381635">
                <a:moveTo>
                  <a:pt x="0" y="0"/>
                </a:moveTo>
                <a:lnTo>
                  <a:pt x="67691" y="0"/>
                </a:lnTo>
                <a:lnTo>
                  <a:pt x="67691" y="381508"/>
                </a:lnTo>
                <a:lnTo>
                  <a:pt x="0" y="3815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90464" y="2898139"/>
            <a:ext cx="316230" cy="381635"/>
          </a:xfrm>
          <a:custGeom>
            <a:avLst/>
            <a:gdLst/>
            <a:ahLst/>
            <a:cxnLst/>
            <a:rect l="l" t="t" r="r" b="b"/>
            <a:pathLst>
              <a:path w="316229" h="381635">
                <a:moveTo>
                  <a:pt x="0" y="0"/>
                </a:moveTo>
                <a:lnTo>
                  <a:pt x="315849" y="0"/>
                </a:lnTo>
                <a:lnTo>
                  <a:pt x="315849" y="60071"/>
                </a:lnTo>
                <a:lnTo>
                  <a:pt x="189102" y="60071"/>
                </a:lnTo>
                <a:lnTo>
                  <a:pt x="189102" y="381508"/>
                </a:lnTo>
                <a:lnTo>
                  <a:pt x="121285" y="381508"/>
                </a:lnTo>
                <a:lnTo>
                  <a:pt x="121285" y="60071"/>
                </a:lnTo>
                <a:lnTo>
                  <a:pt x="0" y="600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29632" y="2898139"/>
            <a:ext cx="316230" cy="381635"/>
          </a:xfrm>
          <a:custGeom>
            <a:avLst/>
            <a:gdLst/>
            <a:ahLst/>
            <a:cxnLst/>
            <a:rect l="l" t="t" r="r" b="b"/>
            <a:pathLst>
              <a:path w="316229" h="381635">
                <a:moveTo>
                  <a:pt x="0" y="0"/>
                </a:moveTo>
                <a:lnTo>
                  <a:pt x="315848" y="0"/>
                </a:lnTo>
                <a:lnTo>
                  <a:pt x="315848" y="60071"/>
                </a:lnTo>
                <a:lnTo>
                  <a:pt x="189102" y="60071"/>
                </a:lnTo>
                <a:lnTo>
                  <a:pt x="189102" y="381508"/>
                </a:lnTo>
                <a:lnTo>
                  <a:pt x="121284" y="381508"/>
                </a:lnTo>
                <a:lnTo>
                  <a:pt x="121284" y="60071"/>
                </a:lnTo>
                <a:lnTo>
                  <a:pt x="0" y="600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06797" y="2898139"/>
            <a:ext cx="278130" cy="386715"/>
          </a:xfrm>
          <a:custGeom>
            <a:avLst/>
            <a:gdLst/>
            <a:ahLst/>
            <a:cxnLst/>
            <a:rect l="l" t="t" r="r" b="b"/>
            <a:pathLst>
              <a:path w="278129" h="386714">
                <a:moveTo>
                  <a:pt x="0" y="0"/>
                </a:moveTo>
                <a:lnTo>
                  <a:pt x="32638" y="0"/>
                </a:lnTo>
                <a:lnTo>
                  <a:pt x="212851" y="230124"/>
                </a:lnTo>
                <a:lnTo>
                  <a:pt x="212851" y="0"/>
                </a:lnTo>
                <a:lnTo>
                  <a:pt x="278002" y="0"/>
                </a:lnTo>
                <a:lnTo>
                  <a:pt x="278002" y="386714"/>
                </a:lnTo>
                <a:lnTo>
                  <a:pt x="250316" y="386714"/>
                </a:lnTo>
                <a:lnTo>
                  <a:pt x="65150" y="145287"/>
                </a:lnTo>
                <a:lnTo>
                  <a:pt x="65150" y="381762"/>
                </a:lnTo>
                <a:lnTo>
                  <a:pt x="0" y="381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01997" y="2898139"/>
            <a:ext cx="243840" cy="381635"/>
          </a:xfrm>
          <a:custGeom>
            <a:avLst/>
            <a:gdLst/>
            <a:ahLst/>
            <a:cxnLst/>
            <a:rect l="l" t="t" r="r" b="b"/>
            <a:pathLst>
              <a:path w="243839" h="381635">
                <a:moveTo>
                  <a:pt x="0" y="0"/>
                </a:moveTo>
                <a:lnTo>
                  <a:pt x="243586" y="0"/>
                </a:lnTo>
                <a:lnTo>
                  <a:pt x="243586" y="60071"/>
                </a:lnTo>
                <a:lnTo>
                  <a:pt x="67817" y="60071"/>
                </a:lnTo>
                <a:lnTo>
                  <a:pt x="67817" y="149479"/>
                </a:lnTo>
                <a:lnTo>
                  <a:pt x="193801" y="149479"/>
                </a:lnTo>
                <a:lnTo>
                  <a:pt x="193801" y="207010"/>
                </a:lnTo>
                <a:lnTo>
                  <a:pt x="67817" y="207010"/>
                </a:lnTo>
                <a:lnTo>
                  <a:pt x="67817" y="321310"/>
                </a:lnTo>
                <a:lnTo>
                  <a:pt x="240664" y="321310"/>
                </a:lnTo>
                <a:lnTo>
                  <a:pt x="240664" y="381508"/>
                </a:lnTo>
                <a:lnTo>
                  <a:pt x="0" y="3815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54042" y="2898139"/>
            <a:ext cx="67945" cy="381635"/>
          </a:xfrm>
          <a:custGeom>
            <a:avLst/>
            <a:gdLst/>
            <a:ahLst/>
            <a:cxnLst/>
            <a:rect l="l" t="t" r="r" b="b"/>
            <a:pathLst>
              <a:path w="67945" h="381635">
                <a:moveTo>
                  <a:pt x="0" y="0"/>
                </a:moveTo>
                <a:lnTo>
                  <a:pt x="67691" y="0"/>
                </a:lnTo>
                <a:lnTo>
                  <a:pt x="67691" y="381508"/>
                </a:lnTo>
                <a:lnTo>
                  <a:pt x="0" y="3815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826509" y="2894202"/>
            <a:ext cx="293370" cy="385445"/>
          </a:xfrm>
          <a:custGeom>
            <a:avLst/>
            <a:gdLst/>
            <a:ahLst/>
            <a:cxnLst/>
            <a:rect l="l" t="t" r="r" b="b"/>
            <a:pathLst>
              <a:path w="293370" h="385445">
                <a:moveTo>
                  <a:pt x="105790" y="0"/>
                </a:moveTo>
                <a:lnTo>
                  <a:pt x="158110" y="4496"/>
                </a:lnTo>
                <a:lnTo>
                  <a:pt x="198793" y="17991"/>
                </a:lnTo>
                <a:lnTo>
                  <a:pt x="245271" y="71997"/>
                </a:lnTo>
                <a:lnTo>
                  <a:pt x="251078" y="112522"/>
                </a:lnTo>
                <a:lnTo>
                  <a:pt x="249836" y="129095"/>
                </a:lnTo>
                <a:lnTo>
                  <a:pt x="231012" y="174244"/>
                </a:lnTo>
                <a:lnTo>
                  <a:pt x="195169" y="206748"/>
                </a:lnTo>
                <a:lnTo>
                  <a:pt x="180593" y="213487"/>
                </a:lnTo>
                <a:lnTo>
                  <a:pt x="293369" y="385445"/>
                </a:lnTo>
                <a:lnTo>
                  <a:pt x="215137" y="385445"/>
                </a:lnTo>
                <a:lnTo>
                  <a:pt x="113284" y="227837"/>
                </a:lnTo>
                <a:lnTo>
                  <a:pt x="104880" y="227649"/>
                </a:lnTo>
                <a:lnTo>
                  <a:pt x="94916" y="227282"/>
                </a:lnTo>
                <a:lnTo>
                  <a:pt x="83405" y="226748"/>
                </a:lnTo>
                <a:lnTo>
                  <a:pt x="70357" y="226060"/>
                </a:lnTo>
                <a:lnTo>
                  <a:pt x="70357" y="385445"/>
                </a:lnTo>
                <a:lnTo>
                  <a:pt x="0" y="385445"/>
                </a:lnTo>
                <a:lnTo>
                  <a:pt x="0" y="3937"/>
                </a:lnTo>
                <a:lnTo>
                  <a:pt x="4903" y="3798"/>
                </a:lnTo>
                <a:lnTo>
                  <a:pt x="13890" y="3397"/>
                </a:lnTo>
                <a:lnTo>
                  <a:pt x="26949" y="2758"/>
                </a:lnTo>
                <a:lnTo>
                  <a:pt x="44068" y="1905"/>
                </a:lnTo>
                <a:lnTo>
                  <a:pt x="62285" y="1071"/>
                </a:lnTo>
                <a:lnTo>
                  <a:pt x="78644" y="476"/>
                </a:lnTo>
                <a:lnTo>
                  <a:pt x="93146" y="119"/>
                </a:lnTo>
                <a:lnTo>
                  <a:pt x="105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00015" y="2892932"/>
            <a:ext cx="335280" cy="386715"/>
          </a:xfrm>
          <a:custGeom>
            <a:avLst/>
            <a:gdLst/>
            <a:ahLst/>
            <a:cxnLst/>
            <a:rect l="l" t="t" r="r" b="b"/>
            <a:pathLst>
              <a:path w="335279" h="386714">
                <a:moveTo>
                  <a:pt x="152146" y="0"/>
                </a:moveTo>
                <a:lnTo>
                  <a:pt x="181737" y="0"/>
                </a:lnTo>
                <a:lnTo>
                  <a:pt x="335152" y="386714"/>
                </a:lnTo>
                <a:lnTo>
                  <a:pt x="260476" y="386714"/>
                </a:lnTo>
                <a:lnTo>
                  <a:pt x="232537" y="309371"/>
                </a:lnTo>
                <a:lnTo>
                  <a:pt x="101854" y="309371"/>
                </a:lnTo>
                <a:lnTo>
                  <a:pt x="75311" y="386714"/>
                </a:lnTo>
                <a:lnTo>
                  <a:pt x="0" y="386714"/>
                </a:lnTo>
                <a:lnTo>
                  <a:pt x="1521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981572" y="2891282"/>
            <a:ext cx="333375" cy="394970"/>
          </a:xfrm>
          <a:custGeom>
            <a:avLst/>
            <a:gdLst/>
            <a:ahLst/>
            <a:cxnLst/>
            <a:rect l="l" t="t" r="r" b="b"/>
            <a:pathLst>
              <a:path w="333375" h="394970">
                <a:moveTo>
                  <a:pt x="164084" y="0"/>
                </a:moveTo>
                <a:lnTo>
                  <a:pt x="202803" y="3190"/>
                </a:lnTo>
                <a:lnTo>
                  <a:pt x="265668" y="28717"/>
                </a:lnTo>
                <a:lnTo>
                  <a:pt x="308889" y="79152"/>
                </a:lnTo>
                <a:lnTo>
                  <a:pt x="330658" y="150780"/>
                </a:lnTo>
                <a:lnTo>
                  <a:pt x="333375" y="194309"/>
                </a:lnTo>
                <a:lnTo>
                  <a:pt x="330539" y="238031"/>
                </a:lnTo>
                <a:lnTo>
                  <a:pt x="322024" y="277002"/>
                </a:lnTo>
                <a:lnTo>
                  <a:pt x="287909" y="340740"/>
                </a:lnTo>
                <a:lnTo>
                  <a:pt x="232917" y="381317"/>
                </a:lnTo>
                <a:lnTo>
                  <a:pt x="158876" y="394842"/>
                </a:lnTo>
                <a:lnTo>
                  <a:pt x="122656" y="391487"/>
                </a:lnTo>
                <a:lnTo>
                  <a:pt x="63740" y="364678"/>
                </a:lnTo>
                <a:lnTo>
                  <a:pt x="23038" y="311931"/>
                </a:lnTo>
                <a:lnTo>
                  <a:pt x="2551" y="238486"/>
                </a:lnTo>
                <a:lnTo>
                  <a:pt x="0" y="194309"/>
                </a:lnTo>
                <a:lnTo>
                  <a:pt x="2788" y="155114"/>
                </a:lnTo>
                <a:lnTo>
                  <a:pt x="25128" y="86153"/>
                </a:lnTo>
                <a:lnTo>
                  <a:pt x="68875" y="31718"/>
                </a:lnTo>
                <a:lnTo>
                  <a:pt x="128553" y="3524"/>
                </a:lnTo>
                <a:lnTo>
                  <a:pt x="164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33445" y="2891282"/>
            <a:ext cx="333375" cy="394970"/>
          </a:xfrm>
          <a:custGeom>
            <a:avLst/>
            <a:gdLst/>
            <a:ahLst/>
            <a:cxnLst/>
            <a:rect l="l" t="t" r="r" b="b"/>
            <a:pathLst>
              <a:path w="333375" h="394970">
                <a:moveTo>
                  <a:pt x="164083" y="0"/>
                </a:moveTo>
                <a:lnTo>
                  <a:pt x="202803" y="3190"/>
                </a:lnTo>
                <a:lnTo>
                  <a:pt x="265668" y="28717"/>
                </a:lnTo>
                <a:lnTo>
                  <a:pt x="308889" y="79152"/>
                </a:lnTo>
                <a:lnTo>
                  <a:pt x="330658" y="150780"/>
                </a:lnTo>
                <a:lnTo>
                  <a:pt x="333375" y="194309"/>
                </a:lnTo>
                <a:lnTo>
                  <a:pt x="330539" y="238031"/>
                </a:lnTo>
                <a:lnTo>
                  <a:pt x="322024" y="277002"/>
                </a:lnTo>
                <a:lnTo>
                  <a:pt x="287908" y="340740"/>
                </a:lnTo>
                <a:lnTo>
                  <a:pt x="232917" y="381317"/>
                </a:lnTo>
                <a:lnTo>
                  <a:pt x="158876" y="394842"/>
                </a:lnTo>
                <a:lnTo>
                  <a:pt x="122656" y="391487"/>
                </a:lnTo>
                <a:lnTo>
                  <a:pt x="63740" y="364678"/>
                </a:lnTo>
                <a:lnTo>
                  <a:pt x="23038" y="311931"/>
                </a:lnTo>
                <a:lnTo>
                  <a:pt x="2551" y="238486"/>
                </a:lnTo>
                <a:lnTo>
                  <a:pt x="0" y="194309"/>
                </a:lnTo>
                <a:lnTo>
                  <a:pt x="2788" y="155114"/>
                </a:lnTo>
                <a:lnTo>
                  <a:pt x="25128" y="86153"/>
                </a:lnTo>
                <a:lnTo>
                  <a:pt x="68875" y="31718"/>
                </a:lnTo>
                <a:lnTo>
                  <a:pt x="128553" y="3524"/>
                </a:lnTo>
                <a:lnTo>
                  <a:pt x="1640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401314" y="3564920"/>
            <a:ext cx="5028565" cy="1353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54045">
              <a:lnSpc>
                <a:spcPct val="109400"/>
              </a:lnSpc>
            </a:pP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21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7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ts val="1630"/>
              </a:lnSpc>
              <a:spcBef>
                <a:spcPts val="590"/>
              </a:spcBef>
            </a:pP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ult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7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lini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he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mist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7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2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lo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00" spc="-22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700" spc="-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olle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00" spc="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ora</a:t>
            </a:r>
            <a:r>
              <a:rPr dirty="0" sz="1700" spc="-1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ories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3850" y="260350"/>
            <a:ext cx="2143125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248" y="844296"/>
            <a:ext cx="7278624" cy="134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295" y="844296"/>
            <a:ext cx="1063752" cy="1347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6432" y="1142619"/>
            <a:ext cx="6441528" cy="509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1944" y="1141093"/>
            <a:ext cx="2407542" cy="512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4906" y="1141093"/>
            <a:ext cx="3755354" cy="510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6244" y="1968606"/>
            <a:ext cx="6108065" cy="882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</a:pPr>
            <a:r>
              <a:rPr dirty="0" sz="2600" spc="-20" b="1">
                <a:latin typeface="Comic Sans MS"/>
                <a:cs typeface="Comic Sans MS"/>
              </a:rPr>
              <a:t>L</a:t>
            </a:r>
            <a:r>
              <a:rPr dirty="0" sz="2600" spc="-10" b="1">
                <a:latin typeface="Comic Sans MS"/>
                <a:cs typeface="Comic Sans MS"/>
              </a:rPr>
              <a:t>ay</a:t>
            </a:r>
            <a:r>
              <a:rPr dirty="0" sz="2600" spc="25" b="1">
                <a:latin typeface="Comic Sans MS"/>
                <a:cs typeface="Comic Sans MS"/>
              </a:rPr>
              <a:t> 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tri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al</a:t>
            </a:r>
            <a:r>
              <a:rPr dirty="0" sz="2600" spc="5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or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5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wh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10" b="1">
                <a:latin typeface="Comic Sans MS"/>
                <a:cs typeface="Comic Sans MS"/>
              </a:rPr>
              <a:t>r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o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-35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an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tri</a:t>
            </a:r>
            <a:r>
              <a:rPr dirty="0" sz="2600" spc="-5" b="1">
                <a:latin typeface="Comic Sans MS"/>
                <a:cs typeface="Comic Sans MS"/>
              </a:rPr>
              <a:t>p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on</a:t>
            </a:r>
            <a:r>
              <a:rPr dirty="0" sz="2600" spc="-1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th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10" b="1">
                <a:latin typeface="Comic Sans MS"/>
                <a:cs typeface="Comic Sans MS"/>
              </a:rPr>
              <a:t>m.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3782314"/>
            <a:ext cx="7123430" cy="1946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235585" indent="-274320">
              <a:lnSpc>
                <a:spcPts val="2810"/>
              </a:lnSpc>
              <a:tabLst>
                <a:tab pos="5500370" algn="l"/>
              </a:tabLst>
            </a:pPr>
            <a:r>
              <a:rPr dirty="0" sz="2600" spc="-10" b="1">
                <a:latin typeface="Comic Sans MS"/>
                <a:cs typeface="Comic Sans MS"/>
              </a:rPr>
              <a:t>B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ure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y</a:t>
            </a:r>
            <a:r>
              <a:rPr dirty="0" sz="2600" spc="-5" b="1">
                <a:latin typeface="Comic Sans MS"/>
                <a:cs typeface="Comic Sans MS"/>
              </a:rPr>
              <a:t>our</a:t>
            </a:r>
            <a:r>
              <a:rPr dirty="0" sz="2600" spc="10" b="1">
                <a:latin typeface="Comic Sans MS"/>
                <a:cs typeface="Comic Sans MS"/>
              </a:rPr>
              <a:t> 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h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spc="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u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ab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	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area</a:t>
            </a:r>
            <a:r>
              <a:rPr dirty="0" sz="2600" spc="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are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</a:t>
            </a:r>
            <a:r>
              <a:rPr dirty="0" sz="2600" spc="1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10" b="1">
                <a:latin typeface="Comic Sans MS"/>
                <a:cs typeface="Comic Sans MS"/>
              </a:rPr>
              <a:t>f</a:t>
            </a:r>
            <a:r>
              <a:rPr dirty="0" sz="2600" b="1">
                <a:latin typeface="Comic Sans MS"/>
                <a:cs typeface="Comic Sans MS"/>
              </a:rPr>
              <a:t>o</a:t>
            </a:r>
            <a:r>
              <a:rPr dirty="0" sz="2600" spc="-10" b="1">
                <a:latin typeface="Comic Sans MS"/>
                <a:cs typeface="Comic Sans MS"/>
              </a:rPr>
              <a:t>r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usi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g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ele</a:t>
            </a:r>
            <a:r>
              <a:rPr dirty="0" sz="2600" spc="-25" b="1">
                <a:latin typeface="Comic Sans MS"/>
                <a:cs typeface="Comic Sans MS"/>
              </a:rPr>
              <a:t>c</a:t>
            </a:r>
            <a:r>
              <a:rPr dirty="0" sz="2600" spc="-10" b="1">
                <a:latin typeface="Comic Sans MS"/>
                <a:cs typeface="Comic Sans MS"/>
              </a:rPr>
              <a:t>tri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al</a:t>
            </a:r>
            <a:r>
              <a:rPr dirty="0" sz="2600" spc="70" b="1"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qu</a:t>
            </a:r>
            <a:r>
              <a:rPr dirty="0" sz="2600" spc="-20" b="1">
                <a:latin typeface="Comic Sans MS"/>
                <a:cs typeface="Comic Sans MS"/>
              </a:rPr>
              <a:t>i</a:t>
            </a:r>
            <a:r>
              <a:rPr dirty="0" sz="2600" spc="-5" b="1">
                <a:latin typeface="Comic Sans MS"/>
                <a:cs typeface="Comic Sans MS"/>
              </a:rPr>
              <a:t>pme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t.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ts val="2965"/>
              </a:lnSpc>
            </a:pPr>
            <a:r>
              <a:rPr dirty="0" sz="2600" spc="-5" b="1">
                <a:latin typeface="Comic Sans MS"/>
                <a:cs typeface="Comic Sans MS"/>
              </a:rPr>
              <a:t>U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p</a:t>
            </a:r>
            <a:r>
              <a:rPr dirty="0" sz="2600" spc="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ug</a:t>
            </a:r>
            <a:r>
              <a:rPr dirty="0" sz="2600" spc="-40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or</a:t>
            </a:r>
            <a:r>
              <a:rPr dirty="0" sz="2600" spc="-20" b="1">
                <a:latin typeface="Comic Sans MS"/>
                <a:cs typeface="Comic Sans MS"/>
              </a:rPr>
              <a:t>d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r>
              <a:rPr dirty="0" sz="2600" spc="2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</a:t>
            </a:r>
            <a:r>
              <a:rPr dirty="0" sz="2600" spc="-5" b="1">
                <a:latin typeface="Comic Sans MS"/>
                <a:cs typeface="Comic Sans MS"/>
              </a:rPr>
              <a:t>y</a:t>
            </a:r>
            <a:r>
              <a:rPr dirty="0" sz="2600" spc="30" b="1"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pu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ll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in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g</a:t>
            </a:r>
            <a:r>
              <a:rPr dirty="0" sz="2600" spc="-3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th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p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ug</a:t>
            </a:r>
            <a:r>
              <a:rPr dirty="0" sz="2600" spc="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ot</a:t>
            </a:r>
            <a:r>
              <a:rPr dirty="0" sz="2600" spc="-2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the</a:t>
            </a:r>
            <a:endParaRPr sz="2600">
              <a:latin typeface="Comic Sans MS"/>
              <a:cs typeface="Comic Sans MS"/>
            </a:endParaRPr>
          </a:p>
          <a:p>
            <a:pPr marL="287020">
              <a:lnSpc>
                <a:spcPts val="2965"/>
              </a:lnSpc>
            </a:pP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ord.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77091" y="2510120"/>
            <a:ext cx="1228312" cy="1204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90896" y="5497567"/>
            <a:ext cx="860764" cy="11669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799"/>
                </a:lnTo>
                <a:lnTo>
                  <a:pt x="304800" y="304799"/>
                </a:lnTo>
                <a:lnTo>
                  <a:pt x="304800" y="266698"/>
                </a:lnTo>
                <a:lnTo>
                  <a:pt x="266700" y="266698"/>
                </a:lnTo>
                <a:lnTo>
                  <a:pt x="38100" y="152400"/>
                </a:lnTo>
                <a:lnTo>
                  <a:pt x="266700" y="38100"/>
                </a:lnTo>
                <a:lnTo>
                  <a:pt x="304800" y="38100"/>
                </a:lnTo>
                <a:lnTo>
                  <a:pt x="304800" y="0"/>
                </a:lnTo>
                <a:close/>
              </a:path>
              <a:path w="304800" h="304800">
                <a:moveTo>
                  <a:pt x="304800" y="38100"/>
                </a:moveTo>
                <a:lnTo>
                  <a:pt x="266700" y="38100"/>
                </a:lnTo>
                <a:lnTo>
                  <a:pt x="266700" y="266698"/>
                </a:lnTo>
                <a:lnTo>
                  <a:pt x="304800" y="266698"/>
                </a:lnTo>
                <a:lnTo>
                  <a:pt x="304800" y="3810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114300"/>
                </a:lnTo>
                <a:lnTo>
                  <a:pt x="228600" y="228598"/>
                </a:lnTo>
                <a:lnTo>
                  <a:pt x="228600" y="0"/>
                </a:lnTo>
                <a:close/>
              </a:path>
            </a:pathLst>
          </a:custGeom>
          <a:solidFill>
            <a:srgbClr val="6D24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228600" y="0"/>
                </a:lnTo>
                <a:lnTo>
                  <a:pt x="228600" y="228598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63"/>
            <a:ext cx="1476375" cy="10810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404812"/>
            <a:ext cx="44196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2976" y="1776412"/>
            <a:ext cx="50292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844611"/>
            <a:ext cx="6427724" cy="448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9743" y="885697"/>
            <a:ext cx="6068606" cy="465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42614" y="884172"/>
            <a:ext cx="4477261" cy="467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7713" y="981328"/>
            <a:ext cx="147955" cy="145415"/>
          </a:xfrm>
          <a:custGeom>
            <a:avLst/>
            <a:gdLst/>
            <a:ahLst/>
            <a:cxnLst/>
            <a:rect l="l" t="t" r="r" b="b"/>
            <a:pathLst>
              <a:path w="147955" h="145415">
                <a:moveTo>
                  <a:pt x="0" y="0"/>
                </a:moveTo>
                <a:lnTo>
                  <a:pt x="0" y="144653"/>
                </a:lnTo>
                <a:lnTo>
                  <a:pt x="4572" y="144780"/>
                </a:lnTo>
                <a:lnTo>
                  <a:pt x="8636" y="144907"/>
                </a:lnTo>
                <a:lnTo>
                  <a:pt x="12064" y="144907"/>
                </a:lnTo>
                <a:lnTo>
                  <a:pt x="43255" y="143861"/>
                </a:lnTo>
                <a:lnTo>
                  <a:pt x="92682" y="135530"/>
                </a:lnTo>
                <a:lnTo>
                  <a:pt x="130444" y="115018"/>
                </a:lnTo>
                <a:lnTo>
                  <a:pt x="147955" y="95758"/>
                </a:lnTo>
                <a:lnTo>
                  <a:pt x="147955" y="91694"/>
                </a:lnTo>
                <a:lnTo>
                  <a:pt x="126148" y="47206"/>
                </a:lnTo>
                <a:lnTo>
                  <a:pt x="90598" y="20964"/>
                </a:lnTo>
                <a:lnTo>
                  <a:pt x="51927" y="5586"/>
                </a:lnTo>
                <a:lnTo>
                  <a:pt x="13142" y="8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2235" y="915924"/>
            <a:ext cx="281305" cy="417195"/>
          </a:xfrm>
          <a:custGeom>
            <a:avLst/>
            <a:gdLst/>
            <a:ahLst/>
            <a:cxnLst/>
            <a:rect l="l" t="t" r="r" b="b"/>
            <a:pathLst>
              <a:path w="281305" h="417194">
                <a:moveTo>
                  <a:pt x="115315" y="0"/>
                </a:moveTo>
                <a:lnTo>
                  <a:pt x="174561" y="2857"/>
                </a:lnTo>
                <a:lnTo>
                  <a:pt x="248665" y="11429"/>
                </a:lnTo>
                <a:lnTo>
                  <a:pt x="281051" y="49022"/>
                </a:lnTo>
                <a:lnTo>
                  <a:pt x="280267" y="57310"/>
                </a:lnTo>
                <a:lnTo>
                  <a:pt x="253872" y="84962"/>
                </a:lnTo>
                <a:lnTo>
                  <a:pt x="245109" y="84962"/>
                </a:lnTo>
                <a:lnTo>
                  <a:pt x="235775" y="84486"/>
                </a:lnTo>
                <a:lnTo>
                  <a:pt x="220725" y="83057"/>
                </a:lnTo>
                <a:lnTo>
                  <a:pt x="199961" y="80676"/>
                </a:lnTo>
                <a:lnTo>
                  <a:pt x="173481" y="77342"/>
                </a:lnTo>
                <a:lnTo>
                  <a:pt x="171815" y="104463"/>
                </a:lnTo>
                <a:lnTo>
                  <a:pt x="170624" y="135715"/>
                </a:lnTo>
                <a:lnTo>
                  <a:pt x="169910" y="171086"/>
                </a:lnTo>
                <a:lnTo>
                  <a:pt x="169672" y="210565"/>
                </a:lnTo>
                <a:lnTo>
                  <a:pt x="169418" y="332866"/>
                </a:lnTo>
                <a:lnTo>
                  <a:pt x="187608" y="332460"/>
                </a:lnTo>
                <a:lnTo>
                  <a:pt x="205978" y="332184"/>
                </a:lnTo>
                <a:lnTo>
                  <a:pt x="224514" y="332027"/>
                </a:lnTo>
                <a:lnTo>
                  <a:pt x="243205" y="331977"/>
                </a:lnTo>
                <a:lnTo>
                  <a:pt x="251041" y="332666"/>
                </a:lnTo>
                <a:lnTo>
                  <a:pt x="280384" y="361705"/>
                </a:lnTo>
                <a:lnTo>
                  <a:pt x="281051" y="369062"/>
                </a:lnTo>
                <a:lnTo>
                  <a:pt x="280380" y="376398"/>
                </a:lnTo>
                <a:lnTo>
                  <a:pt x="250447" y="405098"/>
                </a:lnTo>
                <a:lnTo>
                  <a:pt x="233658" y="405812"/>
                </a:lnTo>
                <a:lnTo>
                  <a:pt x="222932" y="405955"/>
                </a:lnTo>
                <a:lnTo>
                  <a:pt x="210278" y="406193"/>
                </a:lnTo>
                <a:lnTo>
                  <a:pt x="195706" y="406526"/>
                </a:lnTo>
                <a:lnTo>
                  <a:pt x="181064" y="406786"/>
                </a:lnTo>
                <a:lnTo>
                  <a:pt x="168386" y="406987"/>
                </a:lnTo>
                <a:lnTo>
                  <a:pt x="157684" y="407116"/>
                </a:lnTo>
                <a:lnTo>
                  <a:pt x="148971" y="407162"/>
                </a:lnTo>
                <a:lnTo>
                  <a:pt x="138608" y="407469"/>
                </a:lnTo>
                <a:lnTo>
                  <a:pt x="125984" y="408384"/>
                </a:lnTo>
                <a:lnTo>
                  <a:pt x="111073" y="409894"/>
                </a:lnTo>
                <a:lnTo>
                  <a:pt x="93853" y="411988"/>
                </a:lnTo>
                <a:lnTo>
                  <a:pt x="76614" y="414061"/>
                </a:lnTo>
                <a:lnTo>
                  <a:pt x="61674" y="415528"/>
                </a:lnTo>
                <a:lnTo>
                  <a:pt x="49043" y="416399"/>
                </a:lnTo>
                <a:lnTo>
                  <a:pt x="38734" y="416687"/>
                </a:lnTo>
                <a:lnTo>
                  <a:pt x="30730" y="416018"/>
                </a:lnTo>
                <a:lnTo>
                  <a:pt x="690" y="387318"/>
                </a:lnTo>
                <a:lnTo>
                  <a:pt x="0" y="379984"/>
                </a:lnTo>
                <a:lnTo>
                  <a:pt x="716" y="372627"/>
                </a:lnTo>
                <a:lnTo>
                  <a:pt x="32131" y="343588"/>
                </a:lnTo>
                <a:lnTo>
                  <a:pt x="51202" y="342640"/>
                </a:lnTo>
                <a:lnTo>
                  <a:pt x="63452" y="341868"/>
                </a:lnTo>
                <a:lnTo>
                  <a:pt x="77249" y="340596"/>
                </a:lnTo>
                <a:lnTo>
                  <a:pt x="92583" y="338836"/>
                </a:lnTo>
                <a:lnTo>
                  <a:pt x="92396" y="319071"/>
                </a:lnTo>
                <a:lnTo>
                  <a:pt x="92233" y="291973"/>
                </a:lnTo>
                <a:lnTo>
                  <a:pt x="92118" y="257540"/>
                </a:lnTo>
                <a:lnTo>
                  <a:pt x="92075" y="215773"/>
                </a:lnTo>
                <a:lnTo>
                  <a:pt x="92410" y="179149"/>
                </a:lnTo>
                <a:lnTo>
                  <a:pt x="93424" y="143382"/>
                </a:lnTo>
                <a:lnTo>
                  <a:pt x="95128" y="108473"/>
                </a:lnTo>
                <a:lnTo>
                  <a:pt x="97536" y="74422"/>
                </a:lnTo>
                <a:lnTo>
                  <a:pt x="38481" y="75946"/>
                </a:lnTo>
                <a:lnTo>
                  <a:pt x="2762" y="53482"/>
                </a:lnTo>
                <a:lnTo>
                  <a:pt x="0" y="38988"/>
                </a:lnTo>
                <a:lnTo>
                  <a:pt x="664" y="31293"/>
                </a:lnTo>
                <a:lnTo>
                  <a:pt x="27811" y="3325"/>
                </a:lnTo>
                <a:lnTo>
                  <a:pt x="66373" y="555"/>
                </a:lnTo>
                <a:lnTo>
                  <a:pt x="88695" y="140"/>
                </a:lnTo>
                <a:lnTo>
                  <a:pt x="1153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2655" y="904239"/>
            <a:ext cx="320675" cy="428625"/>
          </a:xfrm>
          <a:custGeom>
            <a:avLst/>
            <a:gdLst/>
            <a:ahLst/>
            <a:cxnLst/>
            <a:rect l="l" t="t" r="r" b="b"/>
            <a:pathLst>
              <a:path w="320675" h="428625">
                <a:moveTo>
                  <a:pt x="44576" y="126"/>
                </a:moveTo>
                <a:lnTo>
                  <a:pt x="46608" y="0"/>
                </a:lnTo>
                <a:lnTo>
                  <a:pt x="48513" y="126"/>
                </a:lnTo>
                <a:lnTo>
                  <a:pt x="50545" y="254"/>
                </a:lnTo>
                <a:lnTo>
                  <a:pt x="100647" y="4000"/>
                </a:lnTo>
                <a:lnTo>
                  <a:pt x="153717" y="12303"/>
                </a:lnTo>
                <a:lnTo>
                  <a:pt x="234120" y="54697"/>
                </a:lnTo>
                <a:lnTo>
                  <a:pt x="270478" y="89249"/>
                </a:lnTo>
                <a:lnTo>
                  <a:pt x="292310" y="127277"/>
                </a:lnTo>
                <a:lnTo>
                  <a:pt x="299593" y="168783"/>
                </a:lnTo>
                <a:lnTo>
                  <a:pt x="298069" y="186146"/>
                </a:lnTo>
                <a:lnTo>
                  <a:pt x="275208" y="231901"/>
                </a:lnTo>
                <a:lnTo>
                  <a:pt x="244728" y="257143"/>
                </a:lnTo>
                <a:lnTo>
                  <a:pt x="202056" y="278002"/>
                </a:lnTo>
                <a:lnTo>
                  <a:pt x="235918" y="298291"/>
                </a:lnTo>
                <a:lnTo>
                  <a:pt x="290210" y="339439"/>
                </a:lnTo>
                <a:lnTo>
                  <a:pt x="317849" y="371808"/>
                </a:lnTo>
                <a:lnTo>
                  <a:pt x="320294" y="384556"/>
                </a:lnTo>
                <a:lnTo>
                  <a:pt x="319559" y="391914"/>
                </a:lnTo>
                <a:lnTo>
                  <a:pt x="289180" y="421203"/>
                </a:lnTo>
                <a:lnTo>
                  <a:pt x="281558" y="421894"/>
                </a:lnTo>
                <a:lnTo>
                  <a:pt x="274369" y="421179"/>
                </a:lnTo>
                <a:lnTo>
                  <a:pt x="267477" y="419036"/>
                </a:lnTo>
                <a:lnTo>
                  <a:pt x="260895" y="415464"/>
                </a:lnTo>
                <a:lnTo>
                  <a:pt x="254635" y="410463"/>
                </a:lnTo>
                <a:lnTo>
                  <a:pt x="212294" y="374747"/>
                </a:lnTo>
                <a:lnTo>
                  <a:pt x="167941" y="344947"/>
                </a:lnTo>
                <a:lnTo>
                  <a:pt x="121564" y="321077"/>
                </a:lnTo>
                <a:lnTo>
                  <a:pt x="73151" y="303149"/>
                </a:lnTo>
                <a:lnTo>
                  <a:pt x="74485" y="338365"/>
                </a:lnTo>
                <a:lnTo>
                  <a:pt x="75437" y="364759"/>
                </a:lnTo>
                <a:lnTo>
                  <a:pt x="76009" y="382319"/>
                </a:lnTo>
                <a:lnTo>
                  <a:pt x="76200" y="391033"/>
                </a:lnTo>
                <a:lnTo>
                  <a:pt x="75511" y="398533"/>
                </a:lnTo>
                <a:lnTo>
                  <a:pt x="45936" y="427448"/>
                </a:lnTo>
                <a:lnTo>
                  <a:pt x="38100" y="428117"/>
                </a:lnTo>
                <a:lnTo>
                  <a:pt x="30261" y="427448"/>
                </a:lnTo>
                <a:lnTo>
                  <a:pt x="668" y="398533"/>
                </a:lnTo>
                <a:lnTo>
                  <a:pt x="0" y="391033"/>
                </a:lnTo>
                <a:lnTo>
                  <a:pt x="25" y="379577"/>
                </a:lnTo>
                <a:lnTo>
                  <a:pt x="111" y="365585"/>
                </a:lnTo>
                <a:lnTo>
                  <a:pt x="267" y="349045"/>
                </a:lnTo>
                <a:lnTo>
                  <a:pt x="507" y="329946"/>
                </a:lnTo>
                <a:lnTo>
                  <a:pt x="748" y="310846"/>
                </a:lnTo>
                <a:lnTo>
                  <a:pt x="904" y="294306"/>
                </a:lnTo>
                <a:lnTo>
                  <a:pt x="990" y="280314"/>
                </a:lnTo>
                <a:lnTo>
                  <a:pt x="1016" y="268859"/>
                </a:lnTo>
                <a:lnTo>
                  <a:pt x="1524" y="49022"/>
                </a:lnTo>
                <a:lnTo>
                  <a:pt x="18788" y="9771"/>
                </a:lnTo>
                <a:lnTo>
                  <a:pt x="34980" y="1389"/>
                </a:lnTo>
                <a:lnTo>
                  <a:pt x="44576" y="126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9743" y="894461"/>
            <a:ext cx="300355" cy="457200"/>
          </a:xfrm>
          <a:custGeom>
            <a:avLst/>
            <a:gdLst/>
            <a:ahLst/>
            <a:cxnLst/>
            <a:rect l="l" t="t" r="r" b="b"/>
            <a:pathLst>
              <a:path w="300355" h="457200">
                <a:moveTo>
                  <a:pt x="162598" y="0"/>
                </a:moveTo>
                <a:lnTo>
                  <a:pt x="218181" y="7125"/>
                </a:lnTo>
                <a:lnTo>
                  <a:pt x="266613" y="21105"/>
                </a:lnTo>
                <a:lnTo>
                  <a:pt x="299885" y="50037"/>
                </a:lnTo>
                <a:lnTo>
                  <a:pt x="299194" y="57562"/>
                </a:lnTo>
                <a:lnTo>
                  <a:pt x="269744" y="87191"/>
                </a:lnTo>
                <a:lnTo>
                  <a:pt x="262293" y="87884"/>
                </a:lnTo>
                <a:lnTo>
                  <a:pt x="258102" y="87884"/>
                </a:lnTo>
                <a:lnTo>
                  <a:pt x="253530" y="87122"/>
                </a:lnTo>
                <a:lnTo>
                  <a:pt x="248450" y="85471"/>
                </a:lnTo>
                <a:lnTo>
                  <a:pt x="229872" y="80470"/>
                </a:lnTo>
                <a:lnTo>
                  <a:pt x="209376" y="76898"/>
                </a:lnTo>
                <a:lnTo>
                  <a:pt x="186954" y="74755"/>
                </a:lnTo>
                <a:lnTo>
                  <a:pt x="162598" y="74040"/>
                </a:lnTo>
                <a:lnTo>
                  <a:pt x="153975" y="74181"/>
                </a:lnTo>
                <a:lnTo>
                  <a:pt x="113205" y="77464"/>
                </a:lnTo>
                <a:lnTo>
                  <a:pt x="76263" y="82803"/>
                </a:lnTo>
                <a:lnTo>
                  <a:pt x="76463" y="107995"/>
                </a:lnTo>
                <a:lnTo>
                  <a:pt x="76530" y="131365"/>
                </a:lnTo>
                <a:lnTo>
                  <a:pt x="76463" y="152902"/>
                </a:lnTo>
                <a:lnTo>
                  <a:pt x="76263" y="172592"/>
                </a:lnTo>
                <a:lnTo>
                  <a:pt x="96075" y="168185"/>
                </a:lnTo>
                <a:lnTo>
                  <a:pt x="114117" y="165052"/>
                </a:lnTo>
                <a:lnTo>
                  <a:pt x="130389" y="163181"/>
                </a:lnTo>
                <a:lnTo>
                  <a:pt x="144894" y="162560"/>
                </a:lnTo>
                <a:lnTo>
                  <a:pt x="169403" y="162845"/>
                </a:lnTo>
                <a:lnTo>
                  <a:pt x="213502" y="165131"/>
                </a:lnTo>
                <a:lnTo>
                  <a:pt x="259483" y="178577"/>
                </a:lnTo>
                <a:lnTo>
                  <a:pt x="268262" y="204215"/>
                </a:lnTo>
                <a:lnTo>
                  <a:pt x="267569" y="211790"/>
                </a:lnTo>
                <a:lnTo>
                  <a:pt x="237619" y="240633"/>
                </a:lnTo>
                <a:lnTo>
                  <a:pt x="229908" y="241300"/>
                </a:lnTo>
                <a:lnTo>
                  <a:pt x="221899" y="241159"/>
                </a:lnTo>
                <a:lnTo>
                  <a:pt x="212151" y="240744"/>
                </a:lnTo>
                <a:lnTo>
                  <a:pt x="200649" y="240067"/>
                </a:lnTo>
                <a:lnTo>
                  <a:pt x="187375" y="239140"/>
                </a:lnTo>
                <a:lnTo>
                  <a:pt x="174097" y="238140"/>
                </a:lnTo>
                <a:lnTo>
                  <a:pt x="162591" y="237426"/>
                </a:lnTo>
                <a:lnTo>
                  <a:pt x="152857" y="236997"/>
                </a:lnTo>
                <a:lnTo>
                  <a:pt x="144894" y="236854"/>
                </a:lnTo>
                <a:lnTo>
                  <a:pt x="133147" y="237640"/>
                </a:lnTo>
                <a:lnTo>
                  <a:pt x="117794" y="239998"/>
                </a:lnTo>
                <a:lnTo>
                  <a:pt x="98833" y="243927"/>
                </a:lnTo>
                <a:lnTo>
                  <a:pt x="76263" y="249427"/>
                </a:lnTo>
                <a:lnTo>
                  <a:pt x="76263" y="420242"/>
                </a:lnTo>
                <a:lnTo>
                  <a:pt x="75487" y="427817"/>
                </a:lnTo>
                <a:lnTo>
                  <a:pt x="43208" y="456535"/>
                </a:lnTo>
                <a:lnTo>
                  <a:pt x="35407" y="457200"/>
                </a:lnTo>
                <a:lnTo>
                  <a:pt x="27885" y="456555"/>
                </a:lnTo>
                <a:lnTo>
                  <a:pt x="612" y="427908"/>
                </a:lnTo>
                <a:lnTo>
                  <a:pt x="0" y="420242"/>
                </a:lnTo>
                <a:lnTo>
                  <a:pt x="0" y="108076"/>
                </a:lnTo>
                <a:lnTo>
                  <a:pt x="587" y="65871"/>
                </a:lnTo>
                <a:lnTo>
                  <a:pt x="714" y="57165"/>
                </a:lnTo>
                <a:lnTo>
                  <a:pt x="788" y="49817"/>
                </a:lnTo>
                <a:lnTo>
                  <a:pt x="812" y="43814"/>
                </a:lnTo>
                <a:lnTo>
                  <a:pt x="1486" y="36147"/>
                </a:lnTo>
                <a:lnTo>
                  <a:pt x="30848" y="7143"/>
                </a:lnTo>
                <a:lnTo>
                  <a:pt x="38671" y="6476"/>
                </a:lnTo>
                <a:lnTo>
                  <a:pt x="45567" y="6476"/>
                </a:lnTo>
                <a:lnTo>
                  <a:pt x="51650" y="7874"/>
                </a:lnTo>
                <a:lnTo>
                  <a:pt x="56921" y="10540"/>
                </a:lnTo>
                <a:lnTo>
                  <a:pt x="72392" y="8040"/>
                </a:lnTo>
                <a:lnTo>
                  <a:pt x="114934" y="2539"/>
                </a:lnTo>
                <a:lnTo>
                  <a:pt x="151653" y="146"/>
                </a:lnTo>
                <a:lnTo>
                  <a:pt x="1625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49779" y="885697"/>
            <a:ext cx="314325" cy="464184"/>
          </a:xfrm>
          <a:custGeom>
            <a:avLst/>
            <a:gdLst/>
            <a:ahLst/>
            <a:cxnLst/>
            <a:rect l="l" t="t" r="r" b="b"/>
            <a:pathLst>
              <a:path w="314325" h="464184">
                <a:moveTo>
                  <a:pt x="179196" y="0"/>
                </a:moveTo>
                <a:lnTo>
                  <a:pt x="240919" y="3921"/>
                </a:lnTo>
                <a:lnTo>
                  <a:pt x="288925" y="15748"/>
                </a:lnTo>
                <a:lnTo>
                  <a:pt x="313944" y="50418"/>
                </a:lnTo>
                <a:lnTo>
                  <a:pt x="313344" y="57275"/>
                </a:lnTo>
                <a:lnTo>
                  <a:pt x="284501" y="87225"/>
                </a:lnTo>
                <a:lnTo>
                  <a:pt x="276478" y="88011"/>
                </a:lnTo>
                <a:lnTo>
                  <a:pt x="272795" y="88011"/>
                </a:lnTo>
                <a:lnTo>
                  <a:pt x="268986" y="87375"/>
                </a:lnTo>
                <a:lnTo>
                  <a:pt x="264921" y="86360"/>
                </a:lnTo>
                <a:lnTo>
                  <a:pt x="243062" y="81099"/>
                </a:lnTo>
                <a:lnTo>
                  <a:pt x="221487" y="77327"/>
                </a:lnTo>
                <a:lnTo>
                  <a:pt x="200199" y="75055"/>
                </a:lnTo>
                <a:lnTo>
                  <a:pt x="179196" y="74294"/>
                </a:lnTo>
                <a:lnTo>
                  <a:pt x="168814" y="74507"/>
                </a:lnTo>
                <a:lnTo>
                  <a:pt x="123475" y="79428"/>
                </a:lnTo>
                <a:lnTo>
                  <a:pt x="85470" y="87375"/>
                </a:lnTo>
                <a:lnTo>
                  <a:pt x="85326" y="107739"/>
                </a:lnTo>
                <a:lnTo>
                  <a:pt x="84883" y="132461"/>
                </a:lnTo>
                <a:lnTo>
                  <a:pt x="84131" y="161563"/>
                </a:lnTo>
                <a:lnTo>
                  <a:pt x="83057" y="195072"/>
                </a:lnTo>
                <a:lnTo>
                  <a:pt x="95418" y="194002"/>
                </a:lnTo>
                <a:lnTo>
                  <a:pt x="117268" y="191944"/>
                </a:lnTo>
                <a:lnTo>
                  <a:pt x="148619" y="188910"/>
                </a:lnTo>
                <a:lnTo>
                  <a:pt x="189483" y="184912"/>
                </a:lnTo>
                <a:lnTo>
                  <a:pt x="213106" y="182651"/>
                </a:lnTo>
                <a:lnTo>
                  <a:pt x="231965" y="181022"/>
                </a:lnTo>
                <a:lnTo>
                  <a:pt x="246062" y="180036"/>
                </a:lnTo>
                <a:lnTo>
                  <a:pt x="255396" y="179704"/>
                </a:lnTo>
                <a:lnTo>
                  <a:pt x="263185" y="180347"/>
                </a:lnTo>
                <a:lnTo>
                  <a:pt x="293671" y="209047"/>
                </a:lnTo>
                <a:lnTo>
                  <a:pt x="294386" y="217042"/>
                </a:lnTo>
                <a:lnTo>
                  <a:pt x="292221" y="231495"/>
                </a:lnTo>
                <a:lnTo>
                  <a:pt x="285734" y="242458"/>
                </a:lnTo>
                <a:lnTo>
                  <a:pt x="274937" y="249922"/>
                </a:lnTo>
                <a:lnTo>
                  <a:pt x="259842" y="253873"/>
                </a:lnTo>
                <a:lnTo>
                  <a:pt x="247554" y="254797"/>
                </a:lnTo>
                <a:lnTo>
                  <a:pt x="232600" y="256032"/>
                </a:lnTo>
                <a:lnTo>
                  <a:pt x="214979" y="257552"/>
                </a:lnTo>
                <a:lnTo>
                  <a:pt x="194690" y="259334"/>
                </a:lnTo>
                <a:lnTo>
                  <a:pt x="172902" y="261570"/>
                </a:lnTo>
                <a:lnTo>
                  <a:pt x="146208" y="264080"/>
                </a:lnTo>
                <a:lnTo>
                  <a:pt x="114609" y="266852"/>
                </a:lnTo>
                <a:lnTo>
                  <a:pt x="78105" y="269875"/>
                </a:lnTo>
                <a:lnTo>
                  <a:pt x="77271" y="286357"/>
                </a:lnTo>
                <a:lnTo>
                  <a:pt x="76676" y="301148"/>
                </a:lnTo>
                <a:lnTo>
                  <a:pt x="76319" y="314273"/>
                </a:lnTo>
                <a:lnTo>
                  <a:pt x="76200" y="325754"/>
                </a:lnTo>
                <a:lnTo>
                  <a:pt x="76602" y="349563"/>
                </a:lnTo>
                <a:lnTo>
                  <a:pt x="85764" y="388034"/>
                </a:lnTo>
                <a:lnTo>
                  <a:pt x="116839" y="390016"/>
                </a:lnTo>
                <a:lnTo>
                  <a:pt x="126315" y="389969"/>
                </a:lnTo>
                <a:lnTo>
                  <a:pt x="137969" y="389826"/>
                </a:lnTo>
                <a:lnTo>
                  <a:pt x="151790" y="389588"/>
                </a:lnTo>
                <a:lnTo>
                  <a:pt x="167767" y="389254"/>
                </a:lnTo>
                <a:lnTo>
                  <a:pt x="183725" y="388848"/>
                </a:lnTo>
                <a:lnTo>
                  <a:pt x="197516" y="388572"/>
                </a:lnTo>
                <a:lnTo>
                  <a:pt x="209165" y="388415"/>
                </a:lnTo>
                <a:lnTo>
                  <a:pt x="218694" y="388365"/>
                </a:lnTo>
                <a:lnTo>
                  <a:pt x="222250" y="388365"/>
                </a:lnTo>
                <a:lnTo>
                  <a:pt x="227711" y="387857"/>
                </a:lnTo>
                <a:lnTo>
                  <a:pt x="271609" y="390153"/>
                </a:lnTo>
                <a:lnTo>
                  <a:pt x="290321" y="422401"/>
                </a:lnTo>
                <a:lnTo>
                  <a:pt x="288323" y="436117"/>
                </a:lnTo>
                <a:lnTo>
                  <a:pt x="241159" y="461218"/>
                </a:lnTo>
                <a:lnTo>
                  <a:pt x="184632" y="463746"/>
                </a:lnTo>
                <a:lnTo>
                  <a:pt x="145414" y="464057"/>
                </a:lnTo>
                <a:lnTo>
                  <a:pt x="104888" y="462559"/>
                </a:lnTo>
                <a:lnTo>
                  <a:pt x="47027" y="450609"/>
                </a:lnTo>
                <a:lnTo>
                  <a:pt x="16716" y="423106"/>
                </a:lnTo>
                <a:lnTo>
                  <a:pt x="1857" y="365904"/>
                </a:lnTo>
                <a:lnTo>
                  <a:pt x="0" y="325754"/>
                </a:lnTo>
                <a:lnTo>
                  <a:pt x="333" y="305200"/>
                </a:lnTo>
                <a:lnTo>
                  <a:pt x="1333" y="280098"/>
                </a:lnTo>
                <a:lnTo>
                  <a:pt x="3000" y="250424"/>
                </a:lnTo>
                <a:lnTo>
                  <a:pt x="5333" y="216153"/>
                </a:lnTo>
                <a:lnTo>
                  <a:pt x="7647" y="181887"/>
                </a:lnTo>
                <a:lnTo>
                  <a:pt x="9270" y="152241"/>
                </a:lnTo>
                <a:lnTo>
                  <a:pt x="10227" y="127214"/>
                </a:lnTo>
                <a:lnTo>
                  <a:pt x="10540" y="106806"/>
                </a:lnTo>
                <a:lnTo>
                  <a:pt x="10374" y="101472"/>
                </a:lnTo>
                <a:lnTo>
                  <a:pt x="9874" y="94995"/>
                </a:lnTo>
                <a:lnTo>
                  <a:pt x="9040" y="87375"/>
                </a:lnTo>
                <a:lnTo>
                  <a:pt x="7874" y="78612"/>
                </a:lnTo>
                <a:lnTo>
                  <a:pt x="6707" y="69850"/>
                </a:lnTo>
                <a:lnTo>
                  <a:pt x="5873" y="62229"/>
                </a:lnTo>
                <a:lnTo>
                  <a:pt x="5373" y="55752"/>
                </a:lnTo>
                <a:lnTo>
                  <a:pt x="5206" y="50418"/>
                </a:lnTo>
                <a:lnTo>
                  <a:pt x="7588" y="32269"/>
                </a:lnTo>
                <a:lnTo>
                  <a:pt x="14731" y="19335"/>
                </a:lnTo>
                <a:lnTo>
                  <a:pt x="26638" y="11592"/>
                </a:lnTo>
                <a:lnTo>
                  <a:pt x="43306" y="9016"/>
                </a:lnTo>
                <a:lnTo>
                  <a:pt x="51307" y="9016"/>
                </a:lnTo>
                <a:lnTo>
                  <a:pt x="58674" y="11302"/>
                </a:lnTo>
                <a:lnTo>
                  <a:pt x="65405" y="15748"/>
                </a:lnTo>
                <a:lnTo>
                  <a:pt x="80950" y="12080"/>
                </a:lnTo>
                <a:lnTo>
                  <a:pt x="125349" y="3937"/>
                </a:lnTo>
                <a:lnTo>
                  <a:pt x="166336" y="240"/>
                </a:lnTo>
                <a:lnTo>
                  <a:pt x="1791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314" y="885697"/>
            <a:ext cx="6023033" cy="46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7789" y="893443"/>
            <a:ext cx="3562792" cy="456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00928" y="884172"/>
            <a:ext cx="2202945" cy="469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244" y="1640078"/>
            <a:ext cx="6256020" cy="2150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5" b="1">
                <a:latin typeface="Comic Sans MS"/>
                <a:cs typeface="Comic Sans MS"/>
              </a:rPr>
              <a:t>A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l</a:t>
            </a:r>
            <a:r>
              <a:rPr dirty="0" sz="2600" spc="-2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biol</a:t>
            </a:r>
            <a:r>
              <a:rPr dirty="0" sz="2600" spc="0" b="1">
                <a:latin typeface="Comic Sans MS"/>
                <a:cs typeface="Comic Sans MS"/>
              </a:rPr>
              <a:t>o</a:t>
            </a:r>
            <a:r>
              <a:rPr dirty="0" sz="2600" spc="-15" b="1">
                <a:latin typeface="Comic Sans MS"/>
                <a:cs typeface="Comic Sans MS"/>
              </a:rPr>
              <a:t>g</a:t>
            </a: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spc="-25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al</a:t>
            </a:r>
            <a:r>
              <a:rPr dirty="0" sz="2600" spc="25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10" b="1">
                <a:latin typeface="Comic Sans MS"/>
                <a:cs typeface="Comic Sans MS"/>
              </a:rPr>
              <a:t>amp</a:t>
            </a:r>
            <a:r>
              <a:rPr dirty="0" sz="2600" spc="0" b="1">
                <a:latin typeface="Comic Sans MS"/>
                <a:cs typeface="Comic Sans MS"/>
              </a:rPr>
              <a:t>l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are</a:t>
            </a:r>
            <a:r>
              <a:rPr dirty="0" sz="2600" spc="10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spc="-25" b="1">
                <a:latin typeface="Comic Sans MS"/>
                <a:cs typeface="Comic Sans MS"/>
              </a:rPr>
              <a:t>d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10" b="1">
                <a:latin typeface="Comic Sans MS"/>
                <a:cs typeface="Comic Sans MS"/>
              </a:rPr>
              <a:t>red</a:t>
            </a:r>
            <a:endParaRPr sz="2600">
              <a:latin typeface="Comic Sans MS"/>
              <a:cs typeface="Comic Sans MS"/>
            </a:endParaRPr>
          </a:p>
          <a:p>
            <a:pPr marL="527685">
              <a:lnSpc>
                <a:spcPct val="100000"/>
              </a:lnSpc>
            </a:pP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po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t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tial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i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f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tious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 spc="-10" b="1">
                <a:latin typeface="Comic Sans MS"/>
                <a:cs typeface="Comic Sans MS"/>
              </a:rPr>
              <a:t>Shoul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2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h</a:t>
            </a:r>
            <a:r>
              <a:rPr dirty="0" sz="2600" spc="-20" b="1">
                <a:latin typeface="Comic Sans MS"/>
                <a:cs typeface="Comic Sans MS"/>
              </a:rPr>
              <a:t>a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20" b="1">
                <a:latin typeface="Comic Sans MS"/>
                <a:cs typeface="Comic Sans MS"/>
              </a:rPr>
              <a:t>d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3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p</a:t>
            </a:r>
            <a:r>
              <a:rPr dirty="0" sz="2600" spc="-10" b="1">
                <a:latin typeface="Comic Sans MS"/>
                <a:cs typeface="Comic Sans MS"/>
              </a:rPr>
              <a:t>r</a:t>
            </a:r>
            <a:r>
              <a:rPr dirty="0" sz="2600" b="1">
                <a:latin typeface="Comic Sans MS"/>
                <a:cs typeface="Comic Sans MS"/>
              </a:rPr>
              <a:t>o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b="1">
                <a:latin typeface="Comic Sans MS"/>
                <a:cs typeface="Comic Sans MS"/>
              </a:rPr>
              <a:t>ss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usi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g</a:t>
            </a:r>
            <a:endParaRPr sz="2600">
              <a:latin typeface="Comic Sans MS"/>
              <a:cs typeface="Comic Sans MS"/>
            </a:endParaRPr>
          </a:p>
          <a:p>
            <a:pPr marL="527685">
              <a:lnSpc>
                <a:spcPct val="100000"/>
              </a:lnSpc>
            </a:pP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tri</a:t>
            </a:r>
            <a:r>
              <a:rPr dirty="0" sz="2600" spc="-25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t</a:t>
            </a:r>
            <a:r>
              <a:rPr dirty="0" sz="2600" spc="2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pre</a:t>
            </a:r>
            <a:r>
              <a:rPr dirty="0" sz="2600" spc="-3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aut</a:t>
            </a:r>
            <a:r>
              <a:rPr dirty="0" sz="2600" spc="-25" b="1">
                <a:solidFill>
                  <a:srgbClr val="B83C68"/>
                </a:solidFill>
                <a:latin typeface="Comic Sans MS"/>
                <a:cs typeface="Comic Sans MS"/>
              </a:rPr>
              <a:t>i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482" y="885697"/>
            <a:ext cx="5280406" cy="464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23333" y="893443"/>
            <a:ext cx="2902080" cy="457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1956" y="884172"/>
            <a:ext cx="2090804" cy="467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244" y="2024379"/>
            <a:ext cx="7327900" cy="3248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b="1">
                <a:latin typeface="Comic Sans MS"/>
                <a:cs typeface="Comic Sans MS"/>
              </a:rPr>
              <a:t>F</a:t>
            </a:r>
            <a:r>
              <a:rPr dirty="0" sz="2600" spc="-5" b="1">
                <a:latin typeface="Comic Sans MS"/>
                <a:cs typeface="Comic Sans MS"/>
              </a:rPr>
              <a:t>or</a:t>
            </a:r>
            <a:r>
              <a:rPr dirty="0" sz="2600" spc="-25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d</a:t>
            </a:r>
            <a:r>
              <a:rPr dirty="0" sz="2600" spc="-10" b="1">
                <a:latin typeface="Comic Sans MS"/>
                <a:cs typeface="Comic Sans MS"/>
              </a:rPr>
              <a:t>is</a:t>
            </a:r>
            <a:r>
              <a:rPr dirty="0" sz="2600" b="1">
                <a:latin typeface="Comic Sans MS"/>
                <a:cs typeface="Comic Sans MS"/>
              </a:rPr>
              <a:t>p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al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of</a:t>
            </a:r>
            <a:r>
              <a:rPr dirty="0" sz="2600" spc="25" b="1">
                <a:latin typeface="Comic Sans MS"/>
                <a:cs typeface="Comic Sans MS"/>
              </a:rPr>
              <a:t> 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tami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ated</a:t>
            </a:r>
            <a:r>
              <a:rPr dirty="0" sz="2600" spc="2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wa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,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u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endParaRPr sz="2600">
              <a:latin typeface="Comic Sans MS"/>
              <a:cs typeface="Comic Sans MS"/>
            </a:endParaRPr>
          </a:p>
          <a:p>
            <a:pPr marL="12700" indent="514984">
              <a:lnSpc>
                <a:spcPct val="100000"/>
              </a:lnSpc>
            </a:pP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tainer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r>
              <a:rPr dirty="0" sz="2600" spc="2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wit</a:t>
            </a:r>
            <a:r>
              <a:rPr dirty="0" sz="2600" spc="-5" b="1">
                <a:latin typeface="Comic Sans MS"/>
                <a:cs typeface="Comic Sans MS"/>
              </a:rPr>
              <a:t>h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yel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ow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p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ast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i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ba</a:t>
            </a:r>
            <a:r>
              <a:rPr dirty="0" sz="2600" spc="-20" b="1">
                <a:latin typeface="Comic Sans MS"/>
                <a:cs typeface="Comic Sans MS"/>
              </a:rPr>
              <a:t>g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4251960" algn="l"/>
              </a:tabLst>
            </a:pP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-2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g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ula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2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was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t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2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spc="-25" b="1">
                <a:latin typeface="Comic Sans MS"/>
                <a:cs typeface="Comic Sans MS"/>
              </a:rPr>
              <a:t>k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papers</a:t>
            </a:r>
            <a:r>
              <a:rPr dirty="0" sz="2600" b="1">
                <a:latin typeface="Comic Sans MS"/>
                <a:cs typeface="Comic Sans MS"/>
              </a:rPr>
              <a:t>	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5" b="1">
                <a:latin typeface="Comic Sans MS"/>
                <a:cs typeface="Comic Sans MS"/>
              </a:rPr>
              <a:t>c</a:t>
            </a:r>
            <a:r>
              <a:rPr dirty="0" sz="2600" spc="10" b="1"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g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to</a:t>
            </a:r>
            <a:endParaRPr sz="2600">
              <a:latin typeface="Comic Sans MS"/>
              <a:cs typeface="Comic Sans MS"/>
            </a:endParaRPr>
          </a:p>
          <a:p>
            <a:pPr marL="12700" indent="514984">
              <a:lnSpc>
                <a:spcPct val="100000"/>
              </a:lnSpc>
            </a:pP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tai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10" b="1">
                <a:latin typeface="Comic Sans MS"/>
                <a:cs typeface="Comic Sans MS"/>
              </a:rPr>
              <a:t>r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r>
              <a:rPr dirty="0" sz="2600" spc="3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wit</a:t>
            </a:r>
            <a:r>
              <a:rPr dirty="0" sz="2600" spc="-5" b="1">
                <a:latin typeface="Comic Sans MS"/>
                <a:cs typeface="Comic Sans MS"/>
              </a:rPr>
              <a:t>h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b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k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/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wh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i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6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p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ti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bags</a:t>
            </a:r>
            <a:endParaRPr sz="2600">
              <a:latin typeface="Comic Sans MS"/>
              <a:cs typeface="Comic Sans MS"/>
            </a:endParaRPr>
          </a:p>
          <a:p>
            <a:pPr marL="527685" marR="5080" indent="-515620">
              <a:lnSpc>
                <a:spcPct val="100000"/>
              </a:lnSpc>
              <a:spcBef>
                <a:spcPts val="1800"/>
              </a:spcBef>
            </a:pPr>
            <a:r>
              <a:rPr dirty="0" sz="2600" spc="-15" b="1">
                <a:latin typeface="Comic Sans MS"/>
                <a:cs typeface="Comic Sans MS"/>
              </a:rPr>
              <a:t>A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l</a:t>
            </a:r>
            <a:r>
              <a:rPr dirty="0" sz="2600" spc="-20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20" b="1">
                <a:latin typeface="Comic Sans MS"/>
                <a:cs typeface="Comic Sans MS"/>
              </a:rPr>
              <a:t>h</a:t>
            </a:r>
            <a:r>
              <a:rPr dirty="0" sz="2600" spc="-5" b="1">
                <a:latin typeface="Comic Sans MS"/>
                <a:cs typeface="Comic Sans MS"/>
              </a:rPr>
              <a:t>arp</a:t>
            </a:r>
            <a:r>
              <a:rPr dirty="0" sz="2600" spc="2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ob</a:t>
            </a:r>
            <a:r>
              <a:rPr dirty="0" sz="2600" spc="0" b="1">
                <a:latin typeface="Comic Sans MS"/>
                <a:cs typeface="Comic Sans MS"/>
              </a:rPr>
              <a:t>j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u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10" b="1">
                <a:latin typeface="Comic Sans MS"/>
                <a:cs typeface="Comic Sans MS"/>
              </a:rPr>
              <a:t>h</a:t>
            </a:r>
            <a:r>
              <a:rPr dirty="0" sz="2600" spc="1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as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15" b="1">
                <a:latin typeface="Comic Sans MS"/>
                <a:cs typeface="Comic Sans MS"/>
              </a:rPr>
              <a:t>ee</a:t>
            </a:r>
            <a:r>
              <a:rPr dirty="0" sz="2600" spc="-20" b="1">
                <a:latin typeface="Comic Sans MS"/>
                <a:cs typeface="Comic Sans MS"/>
              </a:rPr>
              <a:t>d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,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10" b="1">
                <a:latin typeface="Comic Sans MS"/>
                <a:cs typeface="Comic Sans MS"/>
              </a:rPr>
              <a:t>a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pels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an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b="1">
                <a:latin typeface="Comic Sans MS"/>
                <a:cs typeface="Comic Sans MS"/>
              </a:rPr>
              <a:t>v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n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brok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n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glas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10" b="1">
                <a:latin typeface="Comic Sans MS"/>
                <a:cs typeface="Comic Sans MS"/>
              </a:rPr>
              <a:t>war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go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i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40" b="1"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yel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w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-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re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h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arp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tai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3117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5383" y="529844"/>
            <a:ext cx="4825492" cy="32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5346" y="695959"/>
            <a:ext cx="97155" cy="104775"/>
          </a:xfrm>
          <a:custGeom>
            <a:avLst/>
            <a:gdLst/>
            <a:ahLst/>
            <a:cxnLst/>
            <a:rect l="l" t="t" r="r" b="b"/>
            <a:pathLst>
              <a:path w="97154" h="104775">
                <a:moveTo>
                  <a:pt x="27686" y="0"/>
                </a:moveTo>
                <a:lnTo>
                  <a:pt x="22949" y="27"/>
                </a:lnTo>
                <a:lnTo>
                  <a:pt x="16748" y="126"/>
                </a:lnTo>
                <a:lnTo>
                  <a:pt x="9094" y="321"/>
                </a:lnTo>
                <a:lnTo>
                  <a:pt x="0" y="635"/>
                </a:lnTo>
                <a:lnTo>
                  <a:pt x="0" y="102869"/>
                </a:lnTo>
                <a:lnTo>
                  <a:pt x="7905" y="103536"/>
                </a:lnTo>
                <a:lnTo>
                  <a:pt x="15049" y="104012"/>
                </a:lnTo>
                <a:lnTo>
                  <a:pt x="21431" y="104298"/>
                </a:lnTo>
                <a:lnTo>
                  <a:pt x="27050" y="104393"/>
                </a:lnTo>
                <a:lnTo>
                  <a:pt x="44172" y="103610"/>
                </a:lnTo>
                <a:lnTo>
                  <a:pt x="87651" y="84657"/>
                </a:lnTo>
                <a:lnTo>
                  <a:pt x="97027" y="50545"/>
                </a:lnTo>
                <a:lnTo>
                  <a:pt x="96053" y="38211"/>
                </a:lnTo>
                <a:lnTo>
                  <a:pt x="72388" y="6750"/>
                </a:lnTo>
                <a:lnTo>
                  <a:pt x="276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9302" y="625729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4" h="114934">
                <a:moveTo>
                  <a:pt x="37084" y="0"/>
                </a:moveTo>
                <a:lnTo>
                  <a:pt x="0" y="114426"/>
                </a:lnTo>
                <a:lnTo>
                  <a:pt x="74295" y="11442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0539" y="581787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18669" y="0"/>
                </a:moveTo>
                <a:lnTo>
                  <a:pt x="12700" y="0"/>
                </a:lnTo>
                <a:lnTo>
                  <a:pt x="6476" y="508"/>
                </a:lnTo>
                <a:lnTo>
                  <a:pt x="0" y="1270"/>
                </a:lnTo>
                <a:lnTo>
                  <a:pt x="0" y="87249"/>
                </a:lnTo>
                <a:lnTo>
                  <a:pt x="10160" y="88137"/>
                </a:lnTo>
                <a:lnTo>
                  <a:pt x="17907" y="88518"/>
                </a:lnTo>
                <a:lnTo>
                  <a:pt x="23240" y="88518"/>
                </a:lnTo>
                <a:lnTo>
                  <a:pt x="64567" y="83107"/>
                </a:lnTo>
                <a:lnTo>
                  <a:pt x="89662" y="41021"/>
                </a:lnTo>
                <a:lnTo>
                  <a:pt x="88590" y="30450"/>
                </a:lnTo>
                <a:lnTo>
                  <a:pt x="50498" y="2286"/>
                </a:lnTo>
                <a:lnTo>
                  <a:pt x="186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3646" y="57861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5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44" y="134461"/>
                </a:lnTo>
                <a:lnTo>
                  <a:pt x="10340" y="176561"/>
                </a:lnTo>
                <a:lnTo>
                  <a:pt x="40957" y="215328"/>
                </a:lnTo>
                <a:lnTo>
                  <a:pt x="71881" y="222758"/>
                </a:lnTo>
                <a:lnTo>
                  <a:pt x="91241" y="220946"/>
                </a:lnTo>
                <a:lnTo>
                  <a:pt x="134747" y="193675"/>
                </a:lnTo>
                <a:lnTo>
                  <a:pt x="150923" y="157829"/>
                </a:lnTo>
                <a:lnTo>
                  <a:pt x="156337" y="108838"/>
                </a:lnTo>
                <a:lnTo>
                  <a:pt x="151332" y="61239"/>
                </a:lnTo>
                <a:lnTo>
                  <a:pt x="136302" y="27225"/>
                </a:lnTo>
                <a:lnTo>
                  <a:pt x="11122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65346" y="578484"/>
            <a:ext cx="80645" cy="76200"/>
          </a:xfrm>
          <a:custGeom>
            <a:avLst/>
            <a:gdLst/>
            <a:ahLst/>
            <a:cxnLst/>
            <a:rect l="l" t="t" r="r" b="b"/>
            <a:pathLst>
              <a:path w="80645" h="76200">
                <a:moveTo>
                  <a:pt x="31495" y="0"/>
                </a:moveTo>
                <a:lnTo>
                  <a:pt x="24663" y="51"/>
                </a:lnTo>
                <a:lnTo>
                  <a:pt x="17129" y="222"/>
                </a:lnTo>
                <a:lnTo>
                  <a:pt x="8903" y="535"/>
                </a:lnTo>
                <a:lnTo>
                  <a:pt x="0" y="1015"/>
                </a:lnTo>
                <a:lnTo>
                  <a:pt x="0" y="75184"/>
                </a:lnTo>
                <a:lnTo>
                  <a:pt x="6379" y="75537"/>
                </a:lnTo>
                <a:lnTo>
                  <a:pt x="12938" y="75818"/>
                </a:lnTo>
                <a:lnTo>
                  <a:pt x="19663" y="76005"/>
                </a:lnTo>
                <a:lnTo>
                  <a:pt x="26542" y="76073"/>
                </a:lnTo>
                <a:lnTo>
                  <a:pt x="50045" y="73548"/>
                </a:lnTo>
                <a:lnTo>
                  <a:pt x="66833" y="65976"/>
                </a:lnTo>
                <a:lnTo>
                  <a:pt x="76906" y="53355"/>
                </a:lnTo>
                <a:lnTo>
                  <a:pt x="80263" y="35687"/>
                </a:lnTo>
                <a:lnTo>
                  <a:pt x="77215" y="20038"/>
                </a:lnTo>
                <a:lnTo>
                  <a:pt x="68071" y="8889"/>
                </a:lnTo>
                <a:lnTo>
                  <a:pt x="52831" y="2218"/>
                </a:lnTo>
                <a:lnTo>
                  <a:pt x="314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37604" y="535305"/>
            <a:ext cx="263525" cy="309880"/>
          </a:xfrm>
          <a:custGeom>
            <a:avLst/>
            <a:gdLst/>
            <a:ahLst/>
            <a:cxnLst/>
            <a:rect l="l" t="t" r="r" b="b"/>
            <a:pathLst>
              <a:path w="263525" h="309880">
                <a:moveTo>
                  <a:pt x="0" y="0"/>
                </a:moveTo>
                <a:lnTo>
                  <a:pt x="58293" y="0"/>
                </a:lnTo>
                <a:lnTo>
                  <a:pt x="131699" y="132080"/>
                </a:lnTo>
                <a:lnTo>
                  <a:pt x="205232" y="0"/>
                </a:lnTo>
                <a:lnTo>
                  <a:pt x="263271" y="0"/>
                </a:lnTo>
                <a:lnTo>
                  <a:pt x="159385" y="182625"/>
                </a:lnTo>
                <a:lnTo>
                  <a:pt x="159385" y="309625"/>
                </a:lnTo>
                <a:lnTo>
                  <a:pt x="104394" y="309625"/>
                </a:lnTo>
                <a:lnTo>
                  <a:pt x="104394" y="182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40908" y="535305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39" h="309880">
                <a:moveTo>
                  <a:pt x="0" y="0"/>
                </a:moveTo>
                <a:lnTo>
                  <a:pt x="256286" y="0"/>
                </a:lnTo>
                <a:lnTo>
                  <a:pt x="256286" y="48895"/>
                </a:lnTo>
                <a:lnTo>
                  <a:pt x="153415" y="48895"/>
                </a:lnTo>
                <a:lnTo>
                  <a:pt x="153415" y="309625"/>
                </a:lnTo>
                <a:lnTo>
                  <a:pt x="98425" y="309625"/>
                </a:lnTo>
                <a:lnTo>
                  <a:pt x="98425" y="48895"/>
                </a:lnTo>
                <a:lnTo>
                  <a:pt x="0" y="488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27979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76444" y="535305"/>
            <a:ext cx="316230" cy="314325"/>
          </a:xfrm>
          <a:custGeom>
            <a:avLst/>
            <a:gdLst/>
            <a:ahLst/>
            <a:cxnLst/>
            <a:rect l="l" t="t" r="r" b="b"/>
            <a:pathLst>
              <a:path w="316229" h="314325">
                <a:moveTo>
                  <a:pt x="62356" y="0"/>
                </a:moveTo>
                <a:lnTo>
                  <a:pt x="91439" y="0"/>
                </a:lnTo>
                <a:lnTo>
                  <a:pt x="158495" y="208661"/>
                </a:lnTo>
                <a:lnTo>
                  <a:pt x="224027" y="0"/>
                </a:lnTo>
                <a:lnTo>
                  <a:pt x="252983" y="0"/>
                </a:lnTo>
                <a:lnTo>
                  <a:pt x="316102" y="309880"/>
                </a:lnTo>
                <a:lnTo>
                  <a:pt x="262889" y="309880"/>
                </a:lnTo>
                <a:lnTo>
                  <a:pt x="230758" y="142875"/>
                </a:lnTo>
                <a:lnTo>
                  <a:pt x="168401" y="313817"/>
                </a:lnTo>
                <a:lnTo>
                  <a:pt x="148716" y="313817"/>
                </a:lnTo>
                <a:lnTo>
                  <a:pt x="86359" y="142875"/>
                </a:lnTo>
                <a:lnTo>
                  <a:pt x="52958" y="309880"/>
                </a:lnTo>
                <a:lnTo>
                  <a:pt x="0" y="309880"/>
                </a:lnTo>
                <a:lnTo>
                  <a:pt x="623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6988" y="535305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990" y="48895"/>
                </a:lnTo>
                <a:lnTo>
                  <a:pt x="54990" y="121285"/>
                </a:lnTo>
                <a:lnTo>
                  <a:pt x="157225" y="121285"/>
                </a:lnTo>
                <a:lnTo>
                  <a:pt x="157225" y="168021"/>
                </a:lnTo>
                <a:lnTo>
                  <a:pt x="54990" y="168021"/>
                </a:lnTo>
                <a:lnTo>
                  <a:pt x="54990" y="260858"/>
                </a:lnTo>
                <a:lnTo>
                  <a:pt x="195325" y="260858"/>
                </a:lnTo>
                <a:lnTo>
                  <a:pt x="195325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61332" y="535305"/>
            <a:ext cx="233045" cy="309880"/>
          </a:xfrm>
          <a:custGeom>
            <a:avLst/>
            <a:gdLst/>
            <a:ahLst/>
            <a:cxnLst/>
            <a:rect l="l" t="t" r="r" b="b"/>
            <a:pathLst>
              <a:path w="233045" h="309880">
                <a:moveTo>
                  <a:pt x="0" y="0"/>
                </a:moveTo>
                <a:lnTo>
                  <a:pt x="54990" y="0"/>
                </a:lnTo>
                <a:lnTo>
                  <a:pt x="54990" y="121285"/>
                </a:lnTo>
                <a:lnTo>
                  <a:pt x="178180" y="121285"/>
                </a:lnTo>
                <a:lnTo>
                  <a:pt x="178180" y="0"/>
                </a:lnTo>
                <a:lnTo>
                  <a:pt x="232537" y="0"/>
                </a:lnTo>
                <a:lnTo>
                  <a:pt x="232537" y="309625"/>
                </a:lnTo>
                <a:lnTo>
                  <a:pt x="178180" y="309625"/>
                </a:lnTo>
                <a:lnTo>
                  <a:pt x="178180" y="170180"/>
                </a:lnTo>
                <a:lnTo>
                  <a:pt x="54990" y="170180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0452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90" y="0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65932" y="535305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5" h="309880">
                <a:moveTo>
                  <a:pt x="0" y="0"/>
                </a:moveTo>
                <a:lnTo>
                  <a:pt x="54990" y="0"/>
                </a:lnTo>
                <a:lnTo>
                  <a:pt x="54990" y="260858"/>
                </a:lnTo>
                <a:lnTo>
                  <a:pt x="194817" y="260858"/>
                </a:lnTo>
                <a:lnTo>
                  <a:pt x="194817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05532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4955" y="535305"/>
            <a:ext cx="226060" cy="314325"/>
          </a:xfrm>
          <a:custGeom>
            <a:avLst/>
            <a:gdLst/>
            <a:ahLst/>
            <a:cxnLst/>
            <a:rect l="l" t="t" r="r" b="b"/>
            <a:pathLst>
              <a:path w="226060" h="314325">
                <a:moveTo>
                  <a:pt x="0" y="0"/>
                </a:moveTo>
                <a:lnTo>
                  <a:pt x="26416" y="0"/>
                </a:lnTo>
                <a:lnTo>
                  <a:pt x="172719" y="186817"/>
                </a:lnTo>
                <a:lnTo>
                  <a:pt x="172719" y="0"/>
                </a:lnTo>
                <a:lnTo>
                  <a:pt x="225551" y="0"/>
                </a:lnTo>
                <a:lnTo>
                  <a:pt x="225551" y="313817"/>
                </a:lnTo>
                <a:lnTo>
                  <a:pt x="203073" y="313817"/>
                </a:lnTo>
                <a:lnTo>
                  <a:pt x="52831" y="117983"/>
                </a:lnTo>
                <a:lnTo>
                  <a:pt x="52831" y="309880"/>
                </a:lnTo>
                <a:lnTo>
                  <a:pt x="0" y="3098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94051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55292" y="535305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4" h="309880">
                <a:moveTo>
                  <a:pt x="0" y="0"/>
                </a:moveTo>
                <a:lnTo>
                  <a:pt x="54990" y="0"/>
                </a:lnTo>
                <a:lnTo>
                  <a:pt x="54990" y="260858"/>
                </a:lnTo>
                <a:lnTo>
                  <a:pt x="194818" y="260858"/>
                </a:lnTo>
                <a:lnTo>
                  <a:pt x="194818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10355" y="532637"/>
            <a:ext cx="209550" cy="312420"/>
          </a:xfrm>
          <a:custGeom>
            <a:avLst/>
            <a:gdLst/>
            <a:ahLst/>
            <a:cxnLst/>
            <a:rect l="l" t="t" r="r" b="b"/>
            <a:pathLst>
              <a:path w="209550" h="312419">
                <a:moveTo>
                  <a:pt x="87757" y="0"/>
                </a:moveTo>
                <a:lnTo>
                  <a:pt x="130651" y="5143"/>
                </a:lnTo>
                <a:lnTo>
                  <a:pt x="174922" y="31958"/>
                </a:lnTo>
                <a:lnTo>
                  <a:pt x="190246" y="79375"/>
                </a:lnTo>
                <a:lnTo>
                  <a:pt x="187817" y="96803"/>
                </a:lnTo>
                <a:lnTo>
                  <a:pt x="180530" y="112315"/>
                </a:lnTo>
                <a:lnTo>
                  <a:pt x="168386" y="125898"/>
                </a:lnTo>
                <a:lnTo>
                  <a:pt x="151384" y="137540"/>
                </a:lnTo>
                <a:lnTo>
                  <a:pt x="176573" y="150229"/>
                </a:lnTo>
                <a:lnTo>
                  <a:pt x="194595" y="168275"/>
                </a:lnTo>
                <a:lnTo>
                  <a:pt x="205426" y="191654"/>
                </a:lnTo>
                <a:lnTo>
                  <a:pt x="209042" y="220345"/>
                </a:lnTo>
                <a:lnTo>
                  <a:pt x="207043" y="240395"/>
                </a:lnTo>
                <a:lnTo>
                  <a:pt x="177165" y="287400"/>
                </a:lnTo>
                <a:lnTo>
                  <a:pt x="140573" y="306085"/>
                </a:lnTo>
                <a:lnTo>
                  <a:pt x="94742" y="312292"/>
                </a:lnTo>
                <a:lnTo>
                  <a:pt x="0" y="312292"/>
                </a:lnTo>
                <a:lnTo>
                  <a:pt x="0" y="2921"/>
                </a:lnTo>
                <a:lnTo>
                  <a:pt x="28928" y="1607"/>
                </a:lnTo>
                <a:lnTo>
                  <a:pt x="53213" y="698"/>
                </a:lnTo>
                <a:lnTo>
                  <a:pt x="72830" y="170"/>
                </a:lnTo>
                <a:lnTo>
                  <a:pt x="87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33515" y="532130"/>
            <a:ext cx="238125" cy="313055"/>
          </a:xfrm>
          <a:custGeom>
            <a:avLst/>
            <a:gdLst/>
            <a:ahLst/>
            <a:cxnLst/>
            <a:rect l="l" t="t" r="r" b="b"/>
            <a:pathLst>
              <a:path w="238125" h="313055">
                <a:moveTo>
                  <a:pt x="85851" y="0"/>
                </a:moveTo>
                <a:lnTo>
                  <a:pt x="137431" y="5713"/>
                </a:lnTo>
                <a:lnTo>
                  <a:pt x="174259" y="22844"/>
                </a:lnTo>
                <a:lnTo>
                  <a:pt x="196347" y="51381"/>
                </a:lnTo>
                <a:lnTo>
                  <a:pt x="203708" y="91312"/>
                </a:lnTo>
                <a:lnTo>
                  <a:pt x="202703" y="104739"/>
                </a:lnTo>
                <a:lnTo>
                  <a:pt x="187451" y="141350"/>
                </a:lnTo>
                <a:lnTo>
                  <a:pt x="158287" y="167854"/>
                </a:lnTo>
                <a:lnTo>
                  <a:pt x="146431" y="173355"/>
                </a:lnTo>
                <a:lnTo>
                  <a:pt x="237998" y="312800"/>
                </a:lnTo>
                <a:lnTo>
                  <a:pt x="174625" y="312800"/>
                </a:lnTo>
                <a:lnTo>
                  <a:pt x="91948" y="184912"/>
                </a:lnTo>
                <a:lnTo>
                  <a:pt x="85115" y="184747"/>
                </a:lnTo>
                <a:lnTo>
                  <a:pt x="77009" y="184451"/>
                </a:lnTo>
                <a:lnTo>
                  <a:pt x="67641" y="184036"/>
                </a:lnTo>
                <a:lnTo>
                  <a:pt x="57023" y="183515"/>
                </a:lnTo>
                <a:lnTo>
                  <a:pt x="57023" y="312800"/>
                </a:lnTo>
                <a:lnTo>
                  <a:pt x="0" y="312800"/>
                </a:lnTo>
                <a:lnTo>
                  <a:pt x="0" y="3175"/>
                </a:lnTo>
                <a:lnTo>
                  <a:pt x="4004" y="3079"/>
                </a:lnTo>
                <a:lnTo>
                  <a:pt x="11271" y="2794"/>
                </a:lnTo>
                <a:lnTo>
                  <a:pt x="21824" y="2317"/>
                </a:lnTo>
                <a:lnTo>
                  <a:pt x="35687" y="1650"/>
                </a:lnTo>
                <a:lnTo>
                  <a:pt x="50472" y="910"/>
                </a:lnTo>
                <a:lnTo>
                  <a:pt x="63769" y="396"/>
                </a:lnTo>
                <a:lnTo>
                  <a:pt x="75566" y="97"/>
                </a:lnTo>
                <a:lnTo>
                  <a:pt x="858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61004" y="531113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4" h="314325">
                <a:moveTo>
                  <a:pt x="123443" y="0"/>
                </a:moveTo>
                <a:lnTo>
                  <a:pt x="147446" y="0"/>
                </a:lnTo>
                <a:lnTo>
                  <a:pt x="271906" y="313816"/>
                </a:lnTo>
                <a:lnTo>
                  <a:pt x="211327" y="313816"/>
                </a:lnTo>
                <a:lnTo>
                  <a:pt x="188721" y="251078"/>
                </a:lnTo>
                <a:lnTo>
                  <a:pt x="82550" y="251078"/>
                </a:lnTo>
                <a:lnTo>
                  <a:pt x="61087" y="313816"/>
                </a:lnTo>
                <a:lnTo>
                  <a:pt x="0" y="313816"/>
                </a:lnTo>
                <a:lnTo>
                  <a:pt x="1234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34152" y="53009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361" y="0"/>
                </a:moveTo>
                <a:lnTo>
                  <a:pt x="119435" y="1242"/>
                </a:lnTo>
                <a:lnTo>
                  <a:pt x="140938" y="4984"/>
                </a:lnTo>
                <a:lnTo>
                  <a:pt x="158869" y="11251"/>
                </a:lnTo>
                <a:lnTo>
                  <a:pt x="173227" y="20065"/>
                </a:lnTo>
                <a:lnTo>
                  <a:pt x="156590" y="67310"/>
                </a:lnTo>
                <a:lnTo>
                  <a:pt x="141902" y="58289"/>
                </a:lnTo>
                <a:lnTo>
                  <a:pt x="126809" y="51815"/>
                </a:lnTo>
                <a:lnTo>
                  <a:pt x="111335" y="47914"/>
                </a:lnTo>
                <a:lnTo>
                  <a:pt x="95503" y="46609"/>
                </a:lnTo>
                <a:lnTo>
                  <a:pt x="86524" y="47247"/>
                </a:lnTo>
                <a:lnTo>
                  <a:pt x="56163" y="75162"/>
                </a:lnTo>
                <a:lnTo>
                  <a:pt x="55499" y="82803"/>
                </a:lnTo>
                <a:lnTo>
                  <a:pt x="59189" y="96260"/>
                </a:lnTo>
                <a:lnTo>
                  <a:pt x="70262" y="109966"/>
                </a:lnTo>
                <a:lnTo>
                  <a:pt x="88717" y="123934"/>
                </a:lnTo>
                <a:lnTo>
                  <a:pt x="114553" y="138175"/>
                </a:lnTo>
                <a:lnTo>
                  <a:pt x="128986" y="145631"/>
                </a:lnTo>
                <a:lnTo>
                  <a:pt x="141239" y="152765"/>
                </a:lnTo>
                <a:lnTo>
                  <a:pt x="171354" y="179990"/>
                </a:lnTo>
                <a:lnTo>
                  <a:pt x="186999" y="223696"/>
                </a:lnTo>
                <a:lnTo>
                  <a:pt x="187451" y="233934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2967" y="314071"/>
                </a:lnTo>
                <a:lnTo>
                  <a:pt x="78105" y="320166"/>
                </a:lnTo>
                <a:lnTo>
                  <a:pt x="57007" y="318762"/>
                </a:lnTo>
                <a:lnTo>
                  <a:pt x="36956" y="314547"/>
                </a:lnTo>
                <a:lnTo>
                  <a:pt x="17954" y="307522"/>
                </a:lnTo>
                <a:lnTo>
                  <a:pt x="0" y="297688"/>
                </a:lnTo>
                <a:lnTo>
                  <a:pt x="20193" y="248412"/>
                </a:lnTo>
                <a:lnTo>
                  <a:pt x="36411" y="258413"/>
                </a:lnTo>
                <a:lnTo>
                  <a:pt x="52498" y="265557"/>
                </a:lnTo>
                <a:lnTo>
                  <a:pt x="68466" y="269843"/>
                </a:lnTo>
                <a:lnTo>
                  <a:pt x="84327" y="271272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4" y="237489"/>
                </a:lnTo>
                <a:lnTo>
                  <a:pt x="132000" y="229659"/>
                </a:lnTo>
                <a:lnTo>
                  <a:pt x="103790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35" y="133048"/>
                </a:lnTo>
                <a:lnTo>
                  <a:pt x="1041" y="92590"/>
                </a:lnTo>
                <a:lnTo>
                  <a:pt x="635" y="83185"/>
                </a:lnTo>
                <a:lnTo>
                  <a:pt x="2278" y="66020"/>
                </a:lnTo>
                <a:lnTo>
                  <a:pt x="26924" y="23622"/>
                </a:lnTo>
                <a:lnTo>
                  <a:pt x="74715" y="1476"/>
                </a:lnTo>
                <a:lnTo>
                  <a:pt x="943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81423" y="530098"/>
            <a:ext cx="235585" cy="320675"/>
          </a:xfrm>
          <a:custGeom>
            <a:avLst/>
            <a:gdLst/>
            <a:ahLst/>
            <a:cxnLst/>
            <a:rect l="l" t="t" r="r" b="b"/>
            <a:pathLst>
              <a:path w="235585" h="320675">
                <a:moveTo>
                  <a:pt x="141731" y="0"/>
                </a:moveTo>
                <a:lnTo>
                  <a:pt x="167048" y="1357"/>
                </a:lnTo>
                <a:lnTo>
                  <a:pt x="189674" y="5429"/>
                </a:lnTo>
                <a:lnTo>
                  <a:pt x="209633" y="12215"/>
                </a:lnTo>
                <a:lnTo>
                  <a:pt x="226949" y="21716"/>
                </a:lnTo>
                <a:lnTo>
                  <a:pt x="204342" y="67182"/>
                </a:lnTo>
                <a:lnTo>
                  <a:pt x="193720" y="59108"/>
                </a:lnTo>
                <a:lnTo>
                  <a:pt x="180324" y="53355"/>
                </a:lnTo>
                <a:lnTo>
                  <a:pt x="164141" y="49912"/>
                </a:lnTo>
                <a:lnTo>
                  <a:pt x="145161" y="48767"/>
                </a:lnTo>
                <a:lnTo>
                  <a:pt x="126686" y="50792"/>
                </a:lnTo>
                <a:lnTo>
                  <a:pt x="81787" y="81152"/>
                </a:lnTo>
                <a:lnTo>
                  <a:pt x="63214" y="117951"/>
                </a:lnTo>
                <a:lnTo>
                  <a:pt x="57023" y="163322"/>
                </a:lnTo>
                <a:lnTo>
                  <a:pt x="58451" y="186878"/>
                </a:lnTo>
                <a:lnTo>
                  <a:pt x="69881" y="226276"/>
                </a:lnTo>
                <a:lnTo>
                  <a:pt x="106679" y="264017"/>
                </a:lnTo>
                <a:lnTo>
                  <a:pt x="141097" y="271272"/>
                </a:lnTo>
                <a:lnTo>
                  <a:pt x="161811" y="269319"/>
                </a:lnTo>
                <a:lnTo>
                  <a:pt x="180133" y="263461"/>
                </a:lnTo>
                <a:lnTo>
                  <a:pt x="196050" y="253698"/>
                </a:lnTo>
                <a:lnTo>
                  <a:pt x="209550" y="240029"/>
                </a:lnTo>
                <a:lnTo>
                  <a:pt x="235203" y="284352"/>
                </a:lnTo>
                <a:lnTo>
                  <a:pt x="216411" y="300021"/>
                </a:lnTo>
                <a:lnTo>
                  <a:pt x="193738" y="311213"/>
                </a:lnTo>
                <a:lnTo>
                  <a:pt x="167159" y="317928"/>
                </a:lnTo>
                <a:lnTo>
                  <a:pt x="136651" y="320166"/>
                </a:lnTo>
                <a:lnTo>
                  <a:pt x="106056" y="317498"/>
                </a:lnTo>
                <a:lnTo>
                  <a:pt x="55677" y="296110"/>
                </a:lnTo>
                <a:lnTo>
                  <a:pt x="20198" y="254101"/>
                </a:lnTo>
                <a:lnTo>
                  <a:pt x="2240" y="195947"/>
                </a:lnTo>
                <a:lnTo>
                  <a:pt x="0" y="161036"/>
                </a:lnTo>
                <a:lnTo>
                  <a:pt x="2478" y="128075"/>
                </a:lnTo>
                <a:lnTo>
                  <a:pt x="22342" y="70631"/>
                </a:lnTo>
                <a:lnTo>
                  <a:pt x="61061" y="25931"/>
                </a:lnTo>
                <a:lnTo>
                  <a:pt x="112063" y="2881"/>
                </a:lnTo>
                <a:lnTo>
                  <a:pt x="1417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11704" y="530098"/>
            <a:ext cx="235585" cy="320675"/>
          </a:xfrm>
          <a:custGeom>
            <a:avLst/>
            <a:gdLst/>
            <a:ahLst/>
            <a:cxnLst/>
            <a:rect l="l" t="t" r="r" b="b"/>
            <a:pathLst>
              <a:path w="235585" h="320675">
                <a:moveTo>
                  <a:pt x="141731" y="0"/>
                </a:moveTo>
                <a:lnTo>
                  <a:pt x="167048" y="1357"/>
                </a:lnTo>
                <a:lnTo>
                  <a:pt x="189674" y="5429"/>
                </a:lnTo>
                <a:lnTo>
                  <a:pt x="209633" y="12215"/>
                </a:lnTo>
                <a:lnTo>
                  <a:pt x="226948" y="21716"/>
                </a:lnTo>
                <a:lnTo>
                  <a:pt x="204343" y="67182"/>
                </a:lnTo>
                <a:lnTo>
                  <a:pt x="193720" y="59108"/>
                </a:lnTo>
                <a:lnTo>
                  <a:pt x="180324" y="53355"/>
                </a:lnTo>
                <a:lnTo>
                  <a:pt x="164141" y="49912"/>
                </a:lnTo>
                <a:lnTo>
                  <a:pt x="145160" y="48767"/>
                </a:lnTo>
                <a:lnTo>
                  <a:pt x="126686" y="50792"/>
                </a:lnTo>
                <a:lnTo>
                  <a:pt x="81787" y="81152"/>
                </a:lnTo>
                <a:lnTo>
                  <a:pt x="63214" y="117951"/>
                </a:lnTo>
                <a:lnTo>
                  <a:pt x="57022" y="163322"/>
                </a:lnTo>
                <a:lnTo>
                  <a:pt x="58451" y="186878"/>
                </a:lnTo>
                <a:lnTo>
                  <a:pt x="69881" y="226276"/>
                </a:lnTo>
                <a:lnTo>
                  <a:pt x="106680" y="264017"/>
                </a:lnTo>
                <a:lnTo>
                  <a:pt x="141096" y="271272"/>
                </a:lnTo>
                <a:lnTo>
                  <a:pt x="161811" y="269319"/>
                </a:lnTo>
                <a:lnTo>
                  <a:pt x="180133" y="263461"/>
                </a:lnTo>
                <a:lnTo>
                  <a:pt x="196050" y="253698"/>
                </a:lnTo>
                <a:lnTo>
                  <a:pt x="209550" y="240029"/>
                </a:lnTo>
                <a:lnTo>
                  <a:pt x="235203" y="284352"/>
                </a:lnTo>
                <a:lnTo>
                  <a:pt x="216411" y="300021"/>
                </a:lnTo>
                <a:lnTo>
                  <a:pt x="193738" y="311213"/>
                </a:lnTo>
                <a:lnTo>
                  <a:pt x="167159" y="317928"/>
                </a:lnTo>
                <a:lnTo>
                  <a:pt x="136651" y="320166"/>
                </a:lnTo>
                <a:lnTo>
                  <a:pt x="106056" y="317498"/>
                </a:lnTo>
                <a:lnTo>
                  <a:pt x="55677" y="296110"/>
                </a:lnTo>
                <a:lnTo>
                  <a:pt x="20198" y="254101"/>
                </a:lnTo>
                <a:lnTo>
                  <a:pt x="2240" y="195947"/>
                </a:lnTo>
                <a:lnTo>
                  <a:pt x="0" y="161036"/>
                </a:lnTo>
                <a:lnTo>
                  <a:pt x="2478" y="128075"/>
                </a:lnTo>
                <a:lnTo>
                  <a:pt x="22342" y="70631"/>
                </a:lnTo>
                <a:lnTo>
                  <a:pt x="61061" y="25931"/>
                </a:lnTo>
                <a:lnTo>
                  <a:pt x="112063" y="2881"/>
                </a:lnTo>
                <a:lnTo>
                  <a:pt x="1417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75383" y="530098"/>
            <a:ext cx="235585" cy="320675"/>
          </a:xfrm>
          <a:custGeom>
            <a:avLst/>
            <a:gdLst/>
            <a:ahLst/>
            <a:cxnLst/>
            <a:rect l="l" t="t" r="r" b="b"/>
            <a:pathLst>
              <a:path w="235585" h="320675">
                <a:moveTo>
                  <a:pt x="141732" y="0"/>
                </a:moveTo>
                <a:lnTo>
                  <a:pt x="167048" y="1357"/>
                </a:lnTo>
                <a:lnTo>
                  <a:pt x="189674" y="5429"/>
                </a:lnTo>
                <a:lnTo>
                  <a:pt x="209633" y="12215"/>
                </a:lnTo>
                <a:lnTo>
                  <a:pt x="226949" y="21716"/>
                </a:lnTo>
                <a:lnTo>
                  <a:pt x="204343" y="67182"/>
                </a:lnTo>
                <a:lnTo>
                  <a:pt x="193720" y="59108"/>
                </a:lnTo>
                <a:lnTo>
                  <a:pt x="180324" y="53355"/>
                </a:lnTo>
                <a:lnTo>
                  <a:pt x="164141" y="49912"/>
                </a:lnTo>
                <a:lnTo>
                  <a:pt x="145161" y="48767"/>
                </a:lnTo>
                <a:lnTo>
                  <a:pt x="126686" y="50792"/>
                </a:lnTo>
                <a:lnTo>
                  <a:pt x="81788" y="81152"/>
                </a:lnTo>
                <a:lnTo>
                  <a:pt x="63214" y="117951"/>
                </a:lnTo>
                <a:lnTo>
                  <a:pt x="57023" y="163322"/>
                </a:lnTo>
                <a:lnTo>
                  <a:pt x="58451" y="186878"/>
                </a:lnTo>
                <a:lnTo>
                  <a:pt x="69881" y="226276"/>
                </a:lnTo>
                <a:lnTo>
                  <a:pt x="106680" y="264017"/>
                </a:lnTo>
                <a:lnTo>
                  <a:pt x="141097" y="271272"/>
                </a:lnTo>
                <a:lnTo>
                  <a:pt x="161811" y="269319"/>
                </a:lnTo>
                <a:lnTo>
                  <a:pt x="180133" y="263461"/>
                </a:lnTo>
                <a:lnTo>
                  <a:pt x="196050" y="253698"/>
                </a:lnTo>
                <a:lnTo>
                  <a:pt x="209550" y="240029"/>
                </a:lnTo>
                <a:lnTo>
                  <a:pt x="235204" y="284352"/>
                </a:lnTo>
                <a:lnTo>
                  <a:pt x="216411" y="300021"/>
                </a:lnTo>
                <a:lnTo>
                  <a:pt x="193738" y="311213"/>
                </a:lnTo>
                <a:lnTo>
                  <a:pt x="167159" y="317928"/>
                </a:lnTo>
                <a:lnTo>
                  <a:pt x="136652" y="320166"/>
                </a:lnTo>
                <a:lnTo>
                  <a:pt x="106056" y="317498"/>
                </a:lnTo>
                <a:lnTo>
                  <a:pt x="55677" y="296110"/>
                </a:lnTo>
                <a:lnTo>
                  <a:pt x="20198" y="254101"/>
                </a:lnTo>
                <a:lnTo>
                  <a:pt x="2240" y="195947"/>
                </a:lnTo>
                <a:lnTo>
                  <a:pt x="0" y="161036"/>
                </a:lnTo>
                <a:lnTo>
                  <a:pt x="2478" y="128075"/>
                </a:lnTo>
                <a:lnTo>
                  <a:pt x="22342" y="70631"/>
                </a:lnTo>
                <a:lnTo>
                  <a:pt x="61061" y="25931"/>
                </a:lnTo>
                <a:lnTo>
                  <a:pt x="112063" y="2881"/>
                </a:lnTo>
                <a:lnTo>
                  <a:pt x="1417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76623" y="529844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6" y="0"/>
                </a:moveTo>
                <a:lnTo>
                  <a:pt x="192008" y="10366"/>
                </a:lnTo>
                <a:lnTo>
                  <a:pt x="235203" y="41401"/>
                </a:lnTo>
                <a:lnTo>
                  <a:pt x="261667" y="91170"/>
                </a:lnTo>
                <a:lnTo>
                  <a:pt x="270510" y="157606"/>
                </a:lnTo>
                <a:lnTo>
                  <a:pt x="268200" y="193109"/>
                </a:lnTo>
                <a:lnTo>
                  <a:pt x="249721" y="252493"/>
                </a:lnTo>
                <a:lnTo>
                  <a:pt x="213219" y="295614"/>
                </a:lnTo>
                <a:lnTo>
                  <a:pt x="160883" y="317660"/>
                </a:lnTo>
                <a:lnTo>
                  <a:pt x="128904" y="320420"/>
                </a:lnTo>
                <a:lnTo>
                  <a:pt x="99496" y="317686"/>
                </a:lnTo>
                <a:lnTo>
                  <a:pt x="51681" y="295882"/>
                </a:lnTo>
                <a:lnTo>
                  <a:pt x="18698" y="253047"/>
                </a:lnTo>
                <a:lnTo>
                  <a:pt x="2073" y="193420"/>
                </a:lnTo>
                <a:lnTo>
                  <a:pt x="0" y="157606"/>
                </a:lnTo>
                <a:lnTo>
                  <a:pt x="2262" y="125819"/>
                </a:lnTo>
                <a:lnTo>
                  <a:pt x="20359" y="69863"/>
                </a:lnTo>
                <a:lnTo>
                  <a:pt x="55836" y="25717"/>
                </a:lnTo>
                <a:lnTo>
                  <a:pt x="104310" y="2857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22804" y="1048003"/>
            <a:ext cx="2918968" cy="320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89858" y="1214119"/>
            <a:ext cx="97155" cy="104775"/>
          </a:xfrm>
          <a:custGeom>
            <a:avLst/>
            <a:gdLst/>
            <a:ahLst/>
            <a:cxnLst/>
            <a:rect l="l" t="t" r="r" b="b"/>
            <a:pathLst>
              <a:path w="97154" h="104775">
                <a:moveTo>
                  <a:pt x="27686" y="0"/>
                </a:moveTo>
                <a:lnTo>
                  <a:pt x="22949" y="27"/>
                </a:lnTo>
                <a:lnTo>
                  <a:pt x="16748" y="126"/>
                </a:lnTo>
                <a:lnTo>
                  <a:pt x="9094" y="321"/>
                </a:lnTo>
                <a:lnTo>
                  <a:pt x="0" y="634"/>
                </a:lnTo>
                <a:lnTo>
                  <a:pt x="0" y="102869"/>
                </a:lnTo>
                <a:lnTo>
                  <a:pt x="7905" y="103536"/>
                </a:lnTo>
                <a:lnTo>
                  <a:pt x="15049" y="104012"/>
                </a:lnTo>
                <a:lnTo>
                  <a:pt x="21431" y="104298"/>
                </a:lnTo>
                <a:lnTo>
                  <a:pt x="27051" y="104393"/>
                </a:lnTo>
                <a:lnTo>
                  <a:pt x="44172" y="103610"/>
                </a:lnTo>
                <a:lnTo>
                  <a:pt x="87651" y="84657"/>
                </a:lnTo>
                <a:lnTo>
                  <a:pt x="97028" y="50545"/>
                </a:lnTo>
                <a:lnTo>
                  <a:pt x="96053" y="38211"/>
                </a:lnTo>
                <a:lnTo>
                  <a:pt x="72388" y="6750"/>
                </a:lnTo>
                <a:lnTo>
                  <a:pt x="276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31615" y="1143888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4">
                <a:moveTo>
                  <a:pt x="37084" y="0"/>
                </a:moveTo>
                <a:lnTo>
                  <a:pt x="0" y="114426"/>
                </a:lnTo>
                <a:lnTo>
                  <a:pt x="74295" y="11442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28239" y="1143888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4" h="114934">
                <a:moveTo>
                  <a:pt x="37084" y="0"/>
                </a:moveTo>
                <a:lnTo>
                  <a:pt x="0" y="114426"/>
                </a:lnTo>
                <a:lnTo>
                  <a:pt x="74294" y="11442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98186" y="1099947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18668" y="0"/>
                </a:moveTo>
                <a:lnTo>
                  <a:pt x="12700" y="0"/>
                </a:lnTo>
                <a:lnTo>
                  <a:pt x="6476" y="507"/>
                </a:lnTo>
                <a:lnTo>
                  <a:pt x="0" y="1269"/>
                </a:lnTo>
                <a:lnTo>
                  <a:pt x="0" y="87249"/>
                </a:lnTo>
                <a:lnTo>
                  <a:pt x="10160" y="88137"/>
                </a:lnTo>
                <a:lnTo>
                  <a:pt x="17907" y="88518"/>
                </a:lnTo>
                <a:lnTo>
                  <a:pt x="23240" y="88518"/>
                </a:lnTo>
                <a:lnTo>
                  <a:pt x="64567" y="83107"/>
                </a:lnTo>
                <a:lnTo>
                  <a:pt x="89662" y="41020"/>
                </a:lnTo>
                <a:lnTo>
                  <a:pt x="88590" y="30450"/>
                </a:lnTo>
                <a:lnTo>
                  <a:pt x="50498" y="2286"/>
                </a:lnTo>
                <a:lnTo>
                  <a:pt x="186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55771" y="1099947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18668" y="0"/>
                </a:moveTo>
                <a:lnTo>
                  <a:pt x="12700" y="0"/>
                </a:lnTo>
                <a:lnTo>
                  <a:pt x="6476" y="507"/>
                </a:lnTo>
                <a:lnTo>
                  <a:pt x="0" y="1269"/>
                </a:lnTo>
                <a:lnTo>
                  <a:pt x="0" y="87249"/>
                </a:lnTo>
                <a:lnTo>
                  <a:pt x="10159" y="88137"/>
                </a:lnTo>
                <a:lnTo>
                  <a:pt x="17906" y="88518"/>
                </a:lnTo>
                <a:lnTo>
                  <a:pt x="23240" y="88518"/>
                </a:lnTo>
                <a:lnTo>
                  <a:pt x="64567" y="83107"/>
                </a:lnTo>
                <a:lnTo>
                  <a:pt x="89662" y="41020"/>
                </a:lnTo>
                <a:lnTo>
                  <a:pt x="88590" y="30450"/>
                </a:lnTo>
                <a:lnTo>
                  <a:pt x="50498" y="2286"/>
                </a:lnTo>
                <a:lnTo>
                  <a:pt x="186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78654" y="109677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5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44" y="134461"/>
                </a:lnTo>
                <a:lnTo>
                  <a:pt x="10340" y="176561"/>
                </a:lnTo>
                <a:lnTo>
                  <a:pt x="40957" y="215328"/>
                </a:lnTo>
                <a:lnTo>
                  <a:pt x="71882" y="222757"/>
                </a:lnTo>
                <a:lnTo>
                  <a:pt x="91241" y="220946"/>
                </a:lnTo>
                <a:lnTo>
                  <a:pt x="134747" y="193675"/>
                </a:lnTo>
                <a:lnTo>
                  <a:pt x="150923" y="157829"/>
                </a:lnTo>
                <a:lnTo>
                  <a:pt x="156337" y="108838"/>
                </a:lnTo>
                <a:lnTo>
                  <a:pt x="151332" y="61239"/>
                </a:lnTo>
                <a:lnTo>
                  <a:pt x="136302" y="27225"/>
                </a:lnTo>
                <a:lnTo>
                  <a:pt x="11122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36239" y="109677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5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44" y="134461"/>
                </a:lnTo>
                <a:lnTo>
                  <a:pt x="10340" y="176561"/>
                </a:lnTo>
                <a:lnTo>
                  <a:pt x="40957" y="215328"/>
                </a:lnTo>
                <a:lnTo>
                  <a:pt x="71882" y="222757"/>
                </a:lnTo>
                <a:lnTo>
                  <a:pt x="91241" y="220946"/>
                </a:lnTo>
                <a:lnTo>
                  <a:pt x="134747" y="193675"/>
                </a:lnTo>
                <a:lnTo>
                  <a:pt x="150923" y="157829"/>
                </a:lnTo>
                <a:lnTo>
                  <a:pt x="156337" y="108838"/>
                </a:lnTo>
                <a:lnTo>
                  <a:pt x="151332" y="61239"/>
                </a:lnTo>
                <a:lnTo>
                  <a:pt x="136302" y="27225"/>
                </a:lnTo>
                <a:lnTo>
                  <a:pt x="11122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89858" y="1096644"/>
            <a:ext cx="80645" cy="76200"/>
          </a:xfrm>
          <a:custGeom>
            <a:avLst/>
            <a:gdLst/>
            <a:ahLst/>
            <a:cxnLst/>
            <a:rect l="l" t="t" r="r" b="b"/>
            <a:pathLst>
              <a:path w="80645" h="76200">
                <a:moveTo>
                  <a:pt x="31496" y="0"/>
                </a:moveTo>
                <a:lnTo>
                  <a:pt x="24663" y="51"/>
                </a:lnTo>
                <a:lnTo>
                  <a:pt x="17129" y="222"/>
                </a:lnTo>
                <a:lnTo>
                  <a:pt x="8903" y="535"/>
                </a:lnTo>
                <a:lnTo>
                  <a:pt x="0" y="1015"/>
                </a:lnTo>
                <a:lnTo>
                  <a:pt x="0" y="75183"/>
                </a:lnTo>
                <a:lnTo>
                  <a:pt x="6379" y="75537"/>
                </a:lnTo>
                <a:lnTo>
                  <a:pt x="12938" y="75818"/>
                </a:lnTo>
                <a:lnTo>
                  <a:pt x="19663" y="76005"/>
                </a:lnTo>
                <a:lnTo>
                  <a:pt x="26543" y="76072"/>
                </a:lnTo>
                <a:lnTo>
                  <a:pt x="50045" y="73548"/>
                </a:lnTo>
                <a:lnTo>
                  <a:pt x="66833" y="65976"/>
                </a:lnTo>
                <a:lnTo>
                  <a:pt x="76906" y="53355"/>
                </a:lnTo>
                <a:lnTo>
                  <a:pt x="80264" y="35687"/>
                </a:lnTo>
                <a:lnTo>
                  <a:pt x="77216" y="20038"/>
                </a:lnTo>
                <a:lnTo>
                  <a:pt x="68071" y="8889"/>
                </a:lnTo>
                <a:lnTo>
                  <a:pt x="52831" y="2218"/>
                </a:lnTo>
                <a:lnTo>
                  <a:pt x="314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25211" y="1053464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990" y="48895"/>
                </a:lnTo>
                <a:lnTo>
                  <a:pt x="54990" y="121285"/>
                </a:lnTo>
                <a:lnTo>
                  <a:pt x="157225" y="121285"/>
                </a:lnTo>
                <a:lnTo>
                  <a:pt x="157225" y="168021"/>
                </a:lnTo>
                <a:lnTo>
                  <a:pt x="54990" y="168021"/>
                </a:lnTo>
                <a:lnTo>
                  <a:pt x="54990" y="260858"/>
                </a:lnTo>
                <a:lnTo>
                  <a:pt x="195325" y="260858"/>
                </a:lnTo>
                <a:lnTo>
                  <a:pt x="195325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04308" y="1053464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90" y="0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71188" y="1053464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39" h="309880">
                <a:moveTo>
                  <a:pt x="0" y="0"/>
                </a:moveTo>
                <a:lnTo>
                  <a:pt x="256286" y="0"/>
                </a:lnTo>
                <a:lnTo>
                  <a:pt x="256286" y="48895"/>
                </a:lnTo>
                <a:lnTo>
                  <a:pt x="153415" y="48895"/>
                </a:lnTo>
                <a:lnTo>
                  <a:pt x="153415" y="309625"/>
                </a:lnTo>
                <a:lnTo>
                  <a:pt x="98425" y="309625"/>
                </a:lnTo>
                <a:lnTo>
                  <a:pt x="98425" y="48895"/>
                </a:lnTo>
                <a:lnTo>
                  <a:pt x="0" y="488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22804" y="1053464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4" h="309880">
                <a:moveTo>
                  <a:pt x="0" y="0"/>
                </a:moveTo>
                <a:lnTo>
                  <a:pt x="54990" y="0"/>
                </a:lnTo>
                <a:lnTo>
                  <a:pt x="54990" y="260858"/>
                </a:lnTo>
                <a:lnTo>
                  <a:pt x="194818" y="260858"/>
                </a:lnTo>
                <a:lnTo>
                  <a:pt x="194818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34867" y="1050797"/>
            <a:ext cx="209550" cy="312420"/>
          </a:xfrm>
          <a:custGeom>
            <a:avLst/>
            <a:gdLst/>
            <a:ahLst/>
            <a:cxnLst/>
            <a:rect l="l" t="t" r="r" b="b"/>
            <a:pathLst>
              <a:path w="209550" h="312419">
                <a:moveTo>
                  <a:pt x="87756" y="0"/>
                </a:moveTo>
                <a:lnTo>
                  <a:pt x="130651" y="5143"/>
                </a:lnTo>
                <a:lnTo>
                  <a:pt x="174922" y="31958"/>
                </a:lnTo>
                <a:lnTo>
                  <a:pt x="190245" y="79375"/>
                </a:lnTo>
                <a:lnTo>
                  <a:pt x="187817" y="96803"/>
                </a:lnTo>
                <a:lnTo>
                  <a:pt x="180530" y="112315"/>
                </a:lnTo>
                <a:lnTo>
                  <a:pt x="168386" y="125898"/>
                </a:lnTo>
                <a:lnTo>
                  <a:pt x="151383" y="137540"/>
                </a:lnTo>
                <a:lnTo>
                  <a:pt x="176573" y="150229"/>
                </a:lnTo>
                <a:lnTo>
                  <a:pt x="194595" y="168274"/>
                </a:lnTo>
                <a:lnTo>
                  <a:pt x="205426" y="191654"/>
                </a:lnTo>
                <a:lnTo>
                  <a:pt x="209042" y="220344"/>
                </a:lnTo>
                <a:lnTo>
                  <a:pt x="207043" y="240395"/>
                </a:lnTo>
                <a:lnTo>
                  <a:pt x="177165" y="287400"/>
                </a:lnTo>
                <a:lnTo>
                  <a:pt x="140573" y="306085"/>
                </a:lnTo>
                <a:lnTo>
                  <a:pt x="94742" y="312292"/>
                </a:lnTo>
                <a:lnTo>
                  <a:pt x="0" y="312292"/>
                </a:lnTo>
                <a:lnTo>
                  <a:pt x="0" y="2921"/>
                </a:lnTo>
                <a:lnTo>
                  <a:pt x="28928" y="1607"/>
                </a:lnTo>
                <a:lnTo>
                  <a:pt x="53212" y="698"/>
                </a:lnTo>
                <a:lnTo>
                  <a:pt x="72830" y="170"/>
                </a:lnTo>
                <a:lnTo>
                  <a:pt x="8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41164" y="1050289"/>
            <a:ext cx="238125" cy="313055"/>
          </a:xfrm>
          <a:custGeom>
            <a:avLst/>
            <a:gdLst/>
            <a:ahLst/>
            <a:cxnLst/>
            <a:rect l="l" t="t" r="r" b="b"/>
            <a:pathLst>
              <a:path w="238125" h="313055">
                <a:moveTo>
                  <a:pt x="85851" y="0"/>
                </a:moveTo>
                <a:lnTo>
                  <a:pt x="137431" y="5713"/>
                </a:lnTo>
                <a:lnTo>
                  <a:pt x="174259" y="22844"/>
                </a:lnTo>
                <a:lnTo>
                  <a:pt x="196347" y="51381"/>
                </a:lnTo>
                <a:lnTo>
                  <a:pt x="203708" y="91312"/>
                </a:lnTo>
                <a:lnTo>
                  <a:pt x="202703" y="104739"/>
                </a:lnTo>
                <a:lnTo>
                  <a:pt x="187451" y="141350"/>
                </a:lnTo>
                <a:lnTo>
                  <a:pt x="158287" y="167854"/>
                </a:lnTo>
                <a:lnTo>
                  <a:pt x="146431" y="173355"/>
                </a:lnTo>
                <a:lnTo>
                  <a:pt x="237998" y="312800"/>
                </a:lnTo>
                <a:lnTo>
                  <a:pt x="174625" y="312800"/>
                </a:lnTo>
                <a:lnTo>
                  <a:pt x="91948" y="184912"/>
                </a:lnTo>
                <a:lnTo>
                  <a:pt x="85115" y="184747"/>
                </a:lnTo>
                <a:lnTo>
                  <a:pt x="77009" y="184451"/>
                </a:lnTo>
                <a:lnTo>
                  <a:pt x="67641" y="184036"/>
                </a:lnTo>
                <a:lnTo>
                  <a:pt x="57023" y="183514"/>
                </a:lnTo>
                <a:lnTo>
                  <a:pt x="57023" y="312800"/>
                </a:lnTo>
                <a:lnTo>
                  <a:pt x="0" y="312800"/>
                </a:lnTo>
                <a:lnTo>
                  <a:pt x="0" y="3175"/>
                </a:lnTo>
                <a:lnTo>
                  <a:pt x="4004" y="3079"/>
                </a:lnTo>
                <a:lnTo>
                  <a:pt x="11271" y="2794"/>
                </a:lnTo>
                <a:lnTo>
                  <a:pt x="21824" y="2317"/>
                </a:lnTo>
                <a:lnTo>
                  <a:pt x="35687" y="1650"/>
                </a:lnTo>
                <a:lnTo>
                  <a:pt x="50472" y="910"/>
                </a:lnTo>
                <a:lnTo>
                  <a:pt x="63769" y="396"/>
                </a:lnTo>
                <a:lnTo>
                  <a:pt x="75566" y="97"/>
                </a:lnTo>
                <a:lnTo>
                  <a:pt x="858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98747" y="1049274"/>
            <a:ext cx="506730" cy="314325"/>
          </a:xfrm>
          <a:custGeom>
            <a:avLst/>
            <a:gdLst/>
            <a:ahLst/>
            <a:cxnLst/>
            <a:rect l="l" t="t" r="r" b="b"/>
            <a:pathLst>
              <a:path w="506729" h="314325">
                <a:moveTo>
                  <a:pt x="358013" y="0"/>
                </a:moveTo>
                <a:lnTo>
                  <a:pt x="382015" y="0"/>
                </a:lnTo>
                <a:lnTo>
                  <a:pt x="506475" y="313816"/>
                </a:lnTo>
                <a:lnTo>
                  <a:pt x="445897" y="313816"/>
                </a:lnTo>
                <a:lnTo>
                  <a:pt x="423290" y="251078"/>
                </a:lnTo>
                <a:lnTo>
                  <a:pt x="317118" y="251078"/>
                </a:lnTo>
                <a:lnTo>
                  <a:pt x="295655" y="313816"/>
                </a:lnTo>
                <a:lnTo>
                  <a:pt x="237998" y="313816"/>
                </a:lnTo>
                <a:lnTo>
                  <a:pt x="234568" y="313816"/>
                </a:lnTo>
                <a:lnTo>
                  <a:pt x="174625" y="313816"/>
                </a:lnTo>
                <a:lnTo>
                  <a:pt x="91948" y="185927"/>
                </a:lnTo>
                <a:lnTo>
                  <a:pt x="85115" y="185763"/>
                </a:lnTo>
                <a:lnTo>
                  <a:pt x="77009" y="185467"/>
                </a:lnTo>
                <a:lnTo>
                  <a:pt x="67641" y="185052"/>
                </a:lnTo>
                <a:lnTo>
                  <a:pt x="57023" y="184530"/>
                </a:lnTo>
                <a:lnTo>
                  <a:pt x="57023" y="313816"/>
                </a:lnTo>
                <a:lnTo>
                  <a:pt x="0" y="313816"/>
                </a:lnTo>
                <a:lnTo>
                  <a:pt x="0" y="4190"/>
                </a:lnTo>
                <a:lnTo>
                  <a:pt x="4004" y="4095"/>
                </a:lnTo>
                <a:lnTo>
                  <a:pt x="11271" y="3810"/>
                </a:lnTo>
                <a:lnTo>
                  <a:pt x="21824" y="3333"/>
                </a:lnTo>
                <a:lnTo>
                  <a:pt x="35687" y="2666"/>
                </a:lnTo>
                <a:lnTo>
                  <a:pt x="50472" y="1926"/>
                </a:lnTo>
                <a:lnTo>
                  <a:pt x="63769" y="1412"/>
                </a:lnTo>
                <a:lnTo>
                  <a:pt x="75566" y="1113"/>
                </a:lnTo>
                <a:lnTo>
                  <a:pt x="85851" y="1015"/>
                </a:lnTo>
                <a:lnTo>
                  <a:pt x="137431" y="6729"/>
                </a:lnTo>
                <a:lnTo>
                  <a:pt x="174259" y="23860"/>
                </a:lnTo>
                <a:lnTo>
                  <a:pt x="196347" y="52397"/>
                </a:lnTo>
                <a:lnTo>
                  <a:pt x="203707" y="92328"/>
                </a:lnTo>
                <a:lnTo>
                  <a:pt x="202703" y="105755"/>
                </a:lnTo>
                <a:lnTo>
                  <a:pt x="187451" y="142366"/>
                </a:lnTo>
                <a:lnTo>
                  <a:pt x="158287" y="168870"/>
                </a:lnTo>
                <a:lnTo>
                  <a:pt x="146430" y="174371"/>
                </a:lnTo>
                <a:lnTo>
                  <a:pt x="235838" y="310514"/>
                </a:lnTo>
                <a:lnTo>
                  <a:pt x="3580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29941" y="1049274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4" h="314325">
                <a:moveTo>
                  <a:pt x="123443" y="0"/>
                </a:moveTo>
                <a:lnTo>
                  <a:pt x="147446" y="0"/>
                </a:lnTo>
                <a:lnTo>
                  <a:pt x="271906" y="313816"/>
                </a:lnTo>
                <a:lnTo>
                  <a:pt x="211327" y="313816"/>
                </a:lnTo>
                <a:lnTo>
                  <a:pt x="188721" y="251078"/>
                </a:lnTo>
                <a:lnTo>
                  <a:pt x="82550" y="251078"/>
                </a:lnTo>
                <a:lnTo>
                  <a:pt x="61086" y="313816"/>
                </a:lnTo>
                <a:lnTo>
                  <a:pt x="0" y="313816"/>
                </a:lnTo>
                <a:lnTo>
                  <a:pt x="1234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354320" y="104825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360" y="0"/>
                </a:moveTo>
                <a:lnTo>
                  <a:pt x="119435" y="1242"/>
                </a:lnTo>
                <a:lnTo>
                  <a:pt x="140938" y="4984"/>
                </a:lnTo>
                <a:lnTo>
                  <a:pt x="158869" y="11251"/>
                </a:lnTo>
                <a:lnTo>
                  <a:pt x="173227" y="20065"/>
                </a:lnTo>
                <a:lnTo>
                  <a:pt x="156590" y="67309"/>
                </a:lnTo>
                <a:lnTo>
                  <a:pt x="141902" y="58289"/>
                </a:lnTo>
                <a:lnTo>
                  <a:pt x="126809" y="51815"/>
                </a:lnTo>
                <a:lnTo>
                  <a:pt x="111335" y="47914"/>
                </a:lnTo>
                <a:lnTo>
                  <a:pt x="95503" y="46608"/>
                </a:lnTo>
                <a:lnTo>
                  <a:pt x="86524" y="47247"/>
                </a:lnTo>
                <a:lnTo>
                  <a:pt x="56163" y="75162"/>
                </a:lnTo>
                <a:lnTo>
                  <a:pt x="55499" y="82803"/>
                </a:lnTo>
                <a:lnTo>
                  <a:pt x="59189" y="96260"/>
                </a:lnTo>
                <a:lnTo>
                  <a:pt x="70262" y="109966"/>
                </a:lnTo>
                <a:lnTo>
                  <a:pt x="88717" y="123934"/>
                </a:lnTo>
                <a:lnTo>
                  <a:pt x="114553" y="138175"/>
                </a:lnTo>
                <a:lnTo>
                  <a:pt x="128986" y="145631"/>
                </a:lnTo>
                <a:lnTo>
                  <a:pt x="141239" y="152765"/>
                </a:lnTo>
                <a:lnTo>
                  <a:pt x="171354" y="179990"/>
                </a:lnTo>
                <a:lnTo>
                  <a:pt x="186999" y="223696"/>
                </a:lnTo>
                <a:lnTo>
                  <a:pt x="187451" y="233933"/>
                </a:lnTo>
                <a:lnTo>
                  <a:pt x="185594" y="251884"/>
                </a:lnTo>
                <a:lnTo>
                  <a:pt x="157733" y="295782"/>
                </a:lnTo>
                <a:lnTo>
                  <a:pt x="122967" y="314071"/>
                </a:lnTo>
                <a:lnTo>
                  <a:pt x="78104" y="320166"/>
                </a:lnTo>
                <a:lnTo>
                  <a:pt x="57007" y="318762"/>
                </a:lnTo>
                <a:lnTo>
                  <a:pt x="36956" y="314547"/>
                </a:lnTo>
                <a:lnTo>
                  <a:pt x="17954" y="307522"/>
                </a:lnTo>
                <a:lnTo>
                  <a:pt x="0" y="297688"/>
                </a:lnTo>
                <a:lnTo>
                  <a:pt x="20192" y="248412"/>
                </a:lnTo>
                <a:lnTo>
                  <a:pt x="36411" y="258413"/>
                </a:lnTo>
                <a:lnTo>
                  <a:pt x="52498" y="265556"/>
                </a:lnTo>
                <a:lnTo>
                  <a:pt x="68466" y="269843"/>
                </a:lnTo>
                <a:lnTo>
                  <a:pt x="84327" y="271271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4" y="237489"/>
                </a:lnTo>
                <a:lnTo>
                  <a:pt x="132000" y="229659"/>
                </a:lnTo>
                <a:lnTo>
                  <a:pt x="103790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35" y="133048"/>
                </a:lnTo>
                <a:lnTo>
                  <a:pt x="1041" y="92590"/>
                </a:lnTo>
                <a:lnTo>
                  <a:pt x="634" y="83184"/>
                </a:lnTo>
                <a:lnTo>
                  <a:pt x="2278" y="66020"/>
                </a:lnTo>
                <a:lnTo>
                  <a:pt x="26924" y="23621"/>
                </a:lnTo>
                <a:lnTo>
                  <a:pt x="74715" y="1476"/>
                </a:lnTo>
                <a:lnTo>
                  <a:pt x="943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421632" y="1048003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5" y="0"/>
                </a:moveTo>
                <a:lnTo>
                  <a:pt x="192008" y="10366"/>
                </a:lnTo>
                <a:lnTo>
                  <a:pt x="235203" y="41401"/>
                </a:lnTo>
                <a:lnTo>
                  <a:pt x="261667" y="91170"/>
                </a:lnTo>
                <a:lnTo>
                  <a:pt x="270509" y="157607"/>
                </a:lnTo>
                <a:lnTo>
                  <a:pt x="268200" y="193109"/>
                </a:lnTo>
                <a:lnTo>
                  <a:pt x="249721" y="252493"/>
                </a:lnTo>
                <a:lnTo>
                  <a:pt x="213219" y="295614"/>
                </a:lnTo>
                <a:lnTo>
                  <a:pt x="160883" y="317660"/>
                </a:lnTo>
                <a:lnTo>
                  <a:pt x="128904" y="320421"/>
                </a:lnTo>
                <a:lnTo>
                  <a:pt x="99496" y="317686"/>
                </a:lnTo>
                <a:lnTo>
                  <a:pt x="51681" y="295882"/>
                </a:lnTo>
                <a:lnTo>
                  <a:pt x="18698" y="253047"/>
                </a:lnTo>
                <a:lnTo>
                  <a:pt x="2073" y="193421"/>
                </a:lnTo>
                <a:lnTo>
                  <a:pt x="0" y="157607"/>
                </a:lnTo>
                <a:lnTo>
                  <a:pt x="2262" y="125819"/>
                </a:lnTo>
                <a:lnTo>
                  <a:pt x="20359" y="69863"/>
                </a:lnTo>
                <a:lnTo>
                  <a:pt x="55836" y="25717"/>
                </a:lnTo>
                <a:lnTo>
                  <a:pt x="104310" y="2857"/>
                </a:lnTo>
                <a:lnTo>
                  <a:pt x="1330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79215" y="1048003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6" y="0"/>
                </a:moveTo>
                <a:lnTo>
                  <a:pt x="192008" y="10366"/>
                </a:lnTo>
                <a:lnTo>
                  <a:pt x="235204" y="41401"/>
                </a:lnTo>
                <a:lnTo>
                  <a:pt x="261667" y="91170"/>
                </a:lnTo>
                <a:lnTo>
                  <a:pt x="270510" y="157607"/>
                </a:lnTo>
                <a:lnTo>
                  <a:pt x="268200" y="193109"/>
                </a:lnTo>
                <a:lnTo>
                  <a:pt x="249721" y="252493"/>
                </a:lnTo>
                <a:lnTo>
                  <a:pt x="213219" y="295614"/>
                </a:lnTo>
                <a:lnTo>
                  <a:pt x="160883" y="317660"/>
                </a:lnTo>
                <a:lnTo>
                  <a:pt x="128905" y="320421"/>
                </a:lnTo>
                <a:lnTo>
                  <a:pt x="99496" y="317686"/>
                </a:lnTo>
                <a:lnTo>
                  <a:pt x="51681" y="295882"/>
                </a:lnTo>
                <a:lnTo>
                  <a:pt x="18698" y="253047"/>
                </a:lnTo>
                <a:lnTo>
                  <a:pt x="2073" y="193421"/>
                </a:lnTo>
                <a:lnTo>
                  <a:pt x="0" y="157607"/>
                </a:lnTo>
                <a:lnTo>
                  <a:pt x="2262" y="125819"/>
                </a:lnTo>
                <a:lnTo>
                  <a:pt x="20359" y="69863"/>
                </a:lnTo>
                <a:lnTo>
                  <a:pt x="55836" y="25717"/>
                </a:lnTo>
                <a:lnTo>
                  <a:pt x="104310" y="2857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34413" y="1611757"/>
            <a:ext cx="2421255" cy="1452880"/>
          </a:xfrm>
          <a:custGeom>
            <a:avLst/>
            <a:gdLst/>
            <a:ahLst/>
            <a:cxnLst/>
            <a:rect l="l" t="t" r="r" b="b"/>
            <a:pathLst>
              <a:path w="2421254" h="1452880">
                <a:moveTo>
                  <a:pt x="0" y="1452752"/>
                </a:moveTo>
                <a:lnTo>
                  <a:pt x="2421255" y="1452752"/>
                </a:lnTo>
                <a:lnTo>
                  <a:pt x="2421255" y="0"/>
                </a:lnTo>
                <a:lnTo>
                  <a:pt x="0" y="0"/>
                </a:lnTo>
                <a:lnTo>
                  <a:pt x="0" y="1452752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534413" y="1611757"/>
            <a:ext cx="2421255" cy="1452880"/>
          </a:xfrm>
          <a:prstGeom prst="rect">
            <a:avLst/>
          </a:prstGeom>
          <a:solidFill>
            <a:srgbClr val="B83C68"/>
          </a:solidFill>
        </p:spPr>
        <p:txBody>
          <a:bodyPr wrap="square" lIns="0" tIns="78105" rIns="0" bIns="0" rtlCol="0" vert="horz">
            <a:spAutoFit/>
          </a:bodyPr>
          <a:lstStyle/>
          <a:p>
            <a:pPr algn="ctr" marL="330835" marR="321945">
              <a:lnSpc>
                <a:spcPct val="87300"/>
              </a:lnSpc>
              <a:spcBef>
                <a:spcPts val="615"/>
              </a:spcBef>
            </a:pPr>
            <a:r>
              <a:rPr dirty="0" sz="2200" spc="-9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200" spc="-2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ry/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200" spc="-23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200" spc="-22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endParaRPr sz="2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dirty="0" sz="2200" spc="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197730" y="1611757"/>
            <a:ext cx="2421255" cy="1452880"/>
          </a:xfrm>
          <a:custGeom>
            <a:avLst/>
            <a:gdLst/>
            <a:ahLst/>
            <a:cxnLst/>
            <a:rect l="l" t="t" r="r" b="b"/>
            <a:pathLst>
              <a:path w="2421254" h="1452880">
                <a:moveTo>
                  <a:pt x="0" y="1452752"/>
                </a:moveTo>
                <a:lnTo>
                  <a:pt x="2421254" y="1452752"/>
                </a:lnTo>
                <a:lnTo>
                  <a:pt x="2421254" y="0"/>
                </a:lnTo>
                <a:lnTo>
                  <a:pt x="0" y="0"/>
                </a:lnTo>
                <a:lnTo>
                  <a:pt x="0" y="1452752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197730" y="1611757"/>
            <a:ext cx="2421255" cy="1452880"/>
          </a:xfrm>
          <a:prstGeom prst="rect">
            <a:avLst/>
          </a:prstGeom>
          <a:solidFill>
            <a:srgbClr val="B83C68"/>
          </a:solidFill>
        </p:spPr>
        <p:txBody>
          <a:bodyPr wrap="square" lIns="0" tIns="1812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</a:pPr>
            <a:endParaRPr sz="1750">
              <a:latin typeface="Times New Roman"/>
              <a:cs typeface="Times New Roman"/>
            </a:endParaRPr>
          </a:p>
          <a:p>
            <a:pPr marL="987425" marR="327025" indent="-649605">
              <a:lnSpc>
                <a:spcPct val="121000"/>
              </a:lnSpc>
            </a:pP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rin</a:t>
            </a:r>
            <a:r>
              <a:rPr dirty="0" sz="2200" spc="-2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gy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34413" y="3306698"/>
            <a:ext cx="2421255" cy="1452880"/>
          </a:xfrm>
          <a:custGeom>
            <a:avLst/>
            <a:gdLst/>
            <a:ahLst/>
            <a:cxnLst/>
            <a:rect l="l" t="t" r="r" b="b"/>
            <a:pathLst>
              <a:path w="2421254" h="1452879">
                <a:moveTo>
                  <a:pt x="0" y="1452752"/>
                </a:moveTo>
                <a:lnTo>
                  <a:pt x="2421255" y="1452752"/>
                </a:lnTo>
                <a:lnTo>
                  <a:pt x="2421255" y="0"/>
                </a:lnTo>
                <a:lnTo>
                  <a:pt x="0" y="0"/>
                </a:lnTo>
                <a:lnTo>
                  <a:pt x="0" y="1452752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534413" y="3306698"/>
            <a:ext cx="2421255" cy="1452880"/>
          </a:xfrm>
          <a:prstGeom prst="rect">
            <a:avLst/>
          </a:prstGeom>
          <a:solidFill>
            <a:srgbClr val="B83C68"/>
          </a:solidFill>
        </p:spPr>
        <p:txBody>
          <a:bodyPr wrap="square" lIns="0" tIns="35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"/>
              </a:spcBef>
            </a:pPr>
            <a:endParaRPr sz="2950">
              <a:latin typeface="Times New Roman"/>
              <a:cs typeface="Times New Roman"/>
            </a:endParaRPr>
          </a:p>
          <a:p>
            <a:pPr marL="337185" marR="332740" indent="301625">
              <a:lnSpc>
                <a:spcPts val="2300"/>
              </a:lnSpc>
            </a:pP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eri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ed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97730" y="3306698"/>
            <a:ext cx="2421255" cy="1452880"/>
          </a:xfrm>
          <a:custGeom>
            <a:avLst/>
            <a:gdLst/>
            <a:ahLst/>
            <a:cxnLst/>
            <a:rect l="l" t="t" r="r" b="b"/>
            <a:pathLst>
              <a:path w="2421254" h="1452879">
                <a:moveTo>
                  <a:pt x="0" y="1452752"/>
                </a:moveTo>
                <a:lnTo>
                  <a:pt x="2421254" y="1452752"/>
                </a:lnTo>
                <a:lnTo>
                  <a:pt x="2421254" y="0"/>
                </a:lnTo>
                <a:lnTo>
                  <a:pt x="0" y="0"/>
                </a:lnTo>
                <a:lnTo>
                  <a:pt x="0" y="1452752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4197730" y="3306698"/>
            <a:ext cx="2421255" cy="1452880"/>
          </a:xfrm>
          <a:prstGeom prst="rect">
            <a:avLst/>
          </a:prstGeom>
          <a:solidFill>
            <a:srgbClr val="B83C6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98450">
              <a:lnSpc>
                <a:spcPct val="100000"/>
              </a:lnSpc>
              <a:spcBef>
                <a:spcPts val="1655"/>
              </a:spcBef>
            </a:pPr>
            <a:r>
              <a:rPr dirty="0" sz="22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gy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47622" y="4941163"/>
            <a:ext cx="2421255" cy="1452880"/>
          </a:xfrm>
          <a:custGeom>
            <a:avLst/>
            <a:gdLst/>
            <a:ahLst/>
            <a:cxnLst/>
            <a:rect l="l" t="t" r="r" b="b"/>
            <a:pathLst>
              <a:path w="2421254" h="1452879">
                <a:moveTo>
                  <a:pt x="0" y="1452753"/>
                </a:moveTo>
                <a:lnTo>
                  <a:pt x="2421254" y="1452753"/>
                </a:lnTo>
                <a:lnTo>
                  <a:pt x="2421254" y="0"/>
                </a:lnTo>
                <a:lnTo>
                  <a:pt x="0" y="0"/>
                </a:lnTo>
                <a:lnTo>
                  <a:pt x="0" y="1452753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547622" y="4941163"/>
            <a:ext cx="2421255" cy="1452880"/>
          </a:xfrm>
          <a:prstGeom prst="rect">
            <a:avLst/>
          </a:prstGeom>
          <a:solidFill>
            <a:srgbClr val="B83C68"/>
          </a:solidFill>
        </p:spPr>
        <p:txBody>
          <a:bodyPr wrap="square" lIns="0" tIns="114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</a:pPr>
            <a:endParaRPr sz="2950">
              <a:latin typeface="Times New Roman"/>
              <a:cs typeface="Times New Roman"/>
            </a:endParaRPr>
          </a:p>
          <a:p>
            <a:pPr marL="340360" marR="328295" indent="316865">
              <a:lnSpc>
                <a:spcPts val="2300"/>
              </a:lnSpc>
            </a:pPr>
            <a:r>
              <a:rPr dirty="0" sz="2200" spc="1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een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ab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11954" y="4941163"/>
            <a:ext cx="2421255" cy="1452880"/>
          </a:xfrm>
          <a:custGeom>
            <a:avLst/>
            <a:gdLst/>
            <a:ahLst/>
            <a:cxnLst/>
            <a:rect l="l" t="t" r="r" b="b"/>
            <a:pathLst>
              <a:path w="2421254" h="1452879">
                <a:moveTo>
                  <a:pt x="0" y="1452753"/>
                </a:moveTo>
                <a:lnTo>
                  <a:pt x="2421254" y="1452753"/>
                </a:lnTo>
                <a:lnTo>
                  <a:pt x="2421254" y="0"/>
                </a:lnTo>
                <a:lnTo>
                  <a:pt x="0" y="0"/>
                </a:lnTo>
                <a:lnTo>
                  <a:pt x="0" y="1452753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211954" y="4941163"/>
            <a:ext cx="2421255" cy="1452880"/>
          </a:xfrm>
          <a:prstGeom prst="rect">
            <a:avLst/>
          </a:prstGeom>
          <a:solidFill>
            <a:srgbClr val="B83C6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660"/>
              </a:spcBef>
            </a:pPr>
            <a:r>
              <a:rPr dirty="0" sz="2200" spc="-9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200" spc="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6458750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9325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10" y="0"/>
                </a:moveTo>
                <a:lnTo>
                  <a:pt x="25533" y="45"/>
                </a:lnTo>
                <a:lnTo>
                  <a:pt x="18638" y="174"/>
                </a:lnTo>
                <a:lnTo>
                  <a:pt x="10127" y="375"/>
                </a:lnTo>
                <a:lnTo>
                  <a:pt x="0" y="635"/>
                </a:lnTo>
                <a:lnTo>
                  <a:pt x="0" y="114426"/>
                </a:lnTo>
                <a:lnTo>
                  <a:pt x="8853" y="115167"/>
                </a:lnTo>
                <a:lnTo>
                  <a:pt x="16821" y="115681"/>
                </a:lnTo>
                <a:lnTo>
                  <a:pt x="23902" y="115980"/>
                </a:lnTo>
                <a:lnTo>
                  <a:pt x="30098" y="116077"/>
                </a:lnTo>
                <a:lnTo>
                  <a:pt x="49155" y="115218"/>
                </a:lnTo>
                <a:lnTo>
                  <a:pt x="89484" y="102235"/>
                </a:lnTo>
                <a:lnTo>
                  <a:pt x="107937" y="56134"/>
                </a:lnTo>
                <a:lnTo>
                  <a:pt x="106865" y="42463"/>
                </a:lnTo>
                <a:lnTo>
                  <a:pt x="80584" y="7500"/>
                </a:lnTo>
                <a:lnTo>
                  <a:pt x="308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60954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3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4528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10" h="113030">
                <a:moveTo>
                  <a:pt x="18542" y="0"/>
                </a:moveTo>
                <a:lnTo>
                  <a:pt x="12192" y="0"/>
                </a:lnTo>
                <a:lnTo>
                  <a:pt x="5969" y="381"/>
                </a:lnTo>
                <a:lnTo>
                  <a:pt x="0" y="1143"/>
                </a:lnTo>
                <a:lnTo>
                  <a:pt x="0" y="111379"/>
                </a:lnTo>
                <a:lnTo>
                  <a:pt x="10413" y="112522"/>
                </a:lnTo>
                <a:lnTo>
                  <a:pt x="18542" y="113030"/>
                </a:lnTo>
                <a:lnTo>
                  <a:pt x="24511" y="113030"/>
                </a:lnTo>
                <a:lnTo>
                  <a:pt x="74552" y="105207"/>
                </a:lnTo>
                <a:lnTo>
                  <a:pt x="103689" y="68234"/>
                </a:lnTo>
                <a:lnTo>
                  <a:pt x="104901" y="53594"/>
                </a:lnTo>
                <a:lnTo>
                  <a:pt x="99498" y="30110"/>
                </a:lnTo>
                <a:lnTo>
                  <a:pt x="83296" y="13366"/>
                </a:lnTo>
                <a:lnTo>
                  <a:pt x="56306" y="3337"/>
                </a:lnTo>
                <a:lnTo>
                  <a:pt x="185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0405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1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59552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5839" y="1057655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58" y="0"/>
                </a:moveTo>
                <a:lnTo>
                  <a:pt x="33994" y="18430"/>
                </a:lnTo>
                <a:lnTo>
                  <a:pt x="12301" y="50631"/>
                </a:lnTo>
                <a:lnTo>
                  <a:pt x="1366" y="94791"/>
                </a:lnTo>
                <a:lnTo>
                  <a:pt x="0" y="121158"/>
                </a:lnTo>
                <a:lnTo>
                  <a:pt x="1278" y="149641"/>
                </a:lnTo>
                <a:lnTo>
                  <a:pt x="11508" y="196417"/>
                </a:lnTo>
                <a:lnTo>
                  <a:pt x="31851" y="229258"/>
                </a:lnTo>
                <a:lnTo>
                  <a:pt x="79959" y="247904"/>
                </a:lnTo>
                <a:lnTo>
                  <a:pt x="101526" y="245860"/>
                </a:lnTo>
                <a:lnTo>
                  <a:pt x="136501" y="229580"/>
                </a:lnTo>
                <a:lnTo>
                  <a:pt x="160454" y="197346"/>
                </a:lnTo>
                <a:lnTo>
                  <a:pt x="172508" y="150205"/>
                </a:lnTo>
                <a:lnTo>
                  <a:pt x="174015" y="121158"/>
                </a:lnTo>
                <a:lnTo>
                  <a:pt x="168431" y="68151"/>
                </a:lnTo>
                <a:lnTo>
                  <a:pt x="151677" y="30289"/>
                </a:lnTo>
                <a:lnTo>
                  <a:pt x="123753" y="7572"/>
                </a:lnTo>
                <a:lnTo>
                  <a:pt x="846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9325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5039" y="0"/>
                </a:moveTo>
                <a:lnTo>
                  <a:pt x="27471" y="71"/>
                </a:lnTo>
                <a:lnTo>
                  <a:pt x="19110" y="285"/>
                </a:lnTo>
                <a:lnTo>
                  <a:pt x="9954" y="642"/>
                </a:lnTo>
                <a:lnTo>
                  <a:pt x="0" y="1143"/>
                </a:lnTo>
                <a:lnTo>
                  <a:pt x="0" y="83693"/>
                </a:lnTo>
                <a:lnTo>
                  <a:pt x="7145" y="84119"/>
                </a:lnTo>
                <a:lnTo>
                  <a:pt x="14466" y="84439"/>
                </a:lnTo>
                <a:lnTo>
                  <a:pt x="21961" y="84639"/>
                </a:lnTo>
                <a:lnTo>
                  <a:pt x="29629" y="84709"/>
                </a:lnTo>
                <a:lnTo>
                  <a:pt x="55763" y="81899"/>
                </a:lnTo>
                <a:lnTo>
                  <a:pt x="74428" y="73469"/>
                </a:lnTo>
                <a:lnTo>
                  <a:pt x="85625" y="59420"/>
                </a:lnTo>
                <a:lnTo>
                  <a:pt x="89357" y="39750"/>
                </a:lnTo>
                <a:lnTo>
                  <a:pt x="85963" y="22342"/>
                </a:lnTo>
                <a:lnTo>
                  <a:pt x="75780" y="9921"/>
                </a:lnTo>
                <a:lnTo>
                  <a:pt x="58806" y="2478"/>
                </a:lnTo>
                <a:lnTo>
                  <a:pt x="350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30593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6" y="54355"/>
                </a:lnTo>
                <a:lnTo>
                  <a:pt x="61086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6" y="186943"/>
                </a:lnTo>
                <a:lnTo>
                  <a:pt x="61086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65417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9" y="290194"/>
                </a:lnTo>
                <a:lnTo>
                  <a:pt x="216789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2448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50890" y="1009396"/>
            <a:ext cx="227329" cy="344805"/>
          </a:xfrm>
          <a:custGeom>
            <a:avLst/>
            <a:gdLst/>
            <a:ahLst/>
            <a:cxnLst/>
            <a:rect l="l" t="t" r="r" b="b"/>
            <a:pathLst>
              <a:path w="227329" h="344805">
                <a:moveTo>
                  <a:pt x="0" y="0"/>
                </a:moveTo>
                <a:lnTo>
                  <a:pt x="226822" y="0"/>
                </a:lnTo>
                <a:lnTo>
                  <a:pt x="226822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82245" y="135000"/>
                </a:lnTo>
                <a:lnTo>
                  <a:pt x="182245" y="186943"/>
                </a:lnTo>
                <a:lnTo>
                  <a:pt x="61087" y="186943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0019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794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53154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0570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5714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65730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2" y="0"/>
                </a:moveTo>
                <a:lnTo>
                  <a:pt x="101854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1" y="0"/>
                </a:lnTo>
                <a:lnTo>
                  <a:pt x="351789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138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20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92833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086" y="0"/>
                </a:lnTo>
                <a:lnTo>
                  <a:pt x="61086" y="135000"/>
                </a:lnTo>
                <a:lnTo>
                  <a:pt x="198247" y="135000"/>
                </a:lnTo>
                <a:lnTo>
                  <a:pt x="198247" y="0"/>
                </a:lnTo>
                <a:lnTo>
                  <a:pt x="258572" y="0"/>
                </a:lnTo>
                <a:lnTo>
                  <a:pt x="258572" y="344550"/>
                </a:lnTo>
                <a:lnTo>
                  <a:pt x="198247" y="344550"/>
                </a:lnTo>
                <a:lnTo>
                  <a:pt x="198247" y="189356"/>
                </a:lnTo>
                <a:lnTo>
                  <a:pt x="61086" y="189356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588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137" y="0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33441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500" y="0"/>
                </a:moveTo>
                <a:lnTo>
                  <a:pt x="142081" y="6270"/>
                </a:lnTo>
                <a:lnTo>
                  <a:pt x="190754" y="25018"/>
                </a:lnTo>
                <a:lnTo>
                  <a:pt x="219043" y="57134"/>
                </a:lnTo>
                <a:lnTo>
                  <a:pt x="228473" y="103250"/>
                </a:lnTo>
                <a:lnTo>
                  <a:pt x="222894" y="145907"/>
                </a:lnTo>
                <a:lnTo>
                  <a:pt x="206153" y="179085"/>
                </a:lnTo>
                <a:lnTo>
                  <a:pt x="178245" y="202783"/>
                </a:lnTo>
                <a:lnTo>
                  <a:pt x="139162" y="217002"/>
                </a:lnTo>
                <a:lnTo>
                  <a:pt x="88900" y="221741"/>
                </a:lnTo>
                <a:lnTo>
                  <a:pt x="83232" y="221644"/>
                </a:lnTo>
                <a:lnTo>
                  <a:pt x="76708" y="221345"/>
                </a:lnTo>
                <a:lnTo>
                  <a:pt x="69326" y="220831"/>
                </a:lnTo>
                <a:lnTo>
                  <a:pt x="61087" y="220090"/>
                </a:lnTo>
                <a:lnTo>
                  <a:pt x="6108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88" y="1446"/>
                </a:lnTo>
                <a:lnTo>
                  <a:pt x="48418" y="650"/>
                </a:lnTo>
                <a:lnTo>
                  <a:pt x="63115" y="164"/>
                </a:lnTo>
                <a:lnTo>
                  <a:pt x="715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8187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86" y="0"/>
                </a:moveTo>
                <a:lnTo>
                  <a:pt x="145356" y="5778"/>
                </a:lnTo>
                <a:lnTo>
                  <a:pt x="181419" y="22987"/>
                </a:lnTo>
                <a:lnTo>
                  <a:pt x="209744" y="68421"/>
                </a:lnTo>
                <a:lnTo>
                  <a:pt x="211632" y="88518"/>
                </a:lnTo>
                <a:lnTo>
                  <a:pt x="208929" y="107852"/>
                </a:lnTo>
                <a:lnTo>
                  <a:pt x="200820" y="125079"/>
                </a:lnTo>
                <a:lnTo>
                  <a:pt x="187302" y="140186"/>
                </a:lnTo>
                <a:lnTo>
                  <a:pt x="168376" y="153162"/>
                </a:lnTo>
                <a:lnTo>
                  <a:pt x="196456" y="167282"/>
                </a:lnTo>
                <a:lnTo>
                  <a:pt x="216514" y="187356"/>
                </a:lnTo>
                <a:lnTo>
                  <a:pt x="228550" y="213383"/>
                </a:lnTo>
                <a:lnTo>
                  <a:pt x="232562" y="245363"/>
                </a:lnTo>
                <a:lnTo>
                  <a:pt x="230343" y="267602"/>
                </a:lnTo>
                <a:lnTo>
                  <a:pt x="212588" y="304889"/>
                </a:lnTo>
                <a:lnTo>
                  <a:pt x="178010" y="332007"/>
                </a:lnTo>
                <a:lnTo>
                  <a:pt x="132154" y="345862"/>
                </a:lnTo>
                <a:lnTo>
                  <a:pt x="105346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201" y="1875"/>
                </a:lnTo>
                <a:lnTo>
                  <a:pt x="59199" y="841"/>
                </a:lnTo>
                <a:lnTo>
                  <a:pt x="80994" y="212"/>
                </a:lnTo>
                <a:lnTo>
                  <a:pt x="975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16905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1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51607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7" y="279400"/>
                </a:lnTo>
                <a:lnTo>
                  <a:pt x="91948" y="279400"/>
                </a:lnTo>
                <a:lnTo>
                  <a:pt x="67944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8404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5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5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37228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73604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6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80667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960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23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90" h="356869">
                <a:moveTo>
                  <a:pt x="148145" y="0"/>
                </a:moveTo>
                <a:lnTo>
                  <a:pt x="213696" y="11525"/>
                </a:lnTo>
                <a:lnTo>
                  <a:pt x="261721" y="46100"/>
                </a:lnTo>
                <a:lnTo>
                  <a:pt x="291176" y="101520"/>
                </a:lnTo>
                <a:lnTo>
                  <a:pt x="300990" y="175513"/>
                </a:lnTo>
                <a:lnTo>
                  <a:pt x="298425" y="214975"/>
                </a:lnTo>
                <a:lnTo>
                  <a:pt x="277908" y="280991"/>
                </a:lnTo>
                <a:lnTo>
                  <a:pt x="237286" y="329003"/>
                </a:lnTo>
                <a:lnTo>
                  <a:pt x="179031" y="353439"/>
                </a:lnTo>
                <a:lnTo>
                  <a:pt x="143446" y="356488"/>
                </a:lnTo>
                <a:lnTo>
                  <a:pt x="110779" y="353464"/>
                </a:lnTo>
                <a:lnTo>
                  <a:pt x="57576" y="329271"/>
                </a:lnTo>
                <a:lnTo>
                  <a:pt x="20831" y="281652"/>
                </a:lnTo>
                <a:lnTo>
                  <a:pt x="2314" y="215322"/>
                </a:lnTo>
                <a:lnTo>
                  <a:pt x="0" y="175513"/>
                </a:lnTo>
                <a:lnTo>
                  <a:pt x="2521" y="140080"/>
                </a:lnTo>
                <a:lnTo>
                  <a:pt x="22690" y="77787"/>
                </a:lnTo>
                <a:lnTo>
                  <a:pt x="62195" y="28664"/>
                </a:lnTo>
                <a:lnTo>
                  <a:pt x="116098" y="3188"/>
                </a:lnTo>
                <a:lnTo>
                  <a:pt x="148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85641" y="1609725"/>
            <a:ext cx="4542790" cy="4846955"/>
          </a:xfrm>
          <a:custGeom>
            <a:avLst/>
            <a:gdLst/>
            <a:ahLst/>
            <a:cxnLst/>
            <a:rect l="l" t="t" r="r" b="b"/>
            <a:pathLst>
              <a:path w="4542790" h="4846955">
                <a:moveTo>
                  <a:pt x="2271395" y="0"/>
                </a:moveTo>
                <a:lnTo>
                  <a:pt x="2271395" y="605789"/>
                </a:lnTo>
                <a:lnTo>
                  <a:pt x="0" y="605789"/>
                </a:lnTo>
                <a:lnTo>
                  <a:pt x="0" y="4240809"/>
                </a:lnTo>
                <a:lnTo>
                  <a:pt x="2271395" y="4240809"/>
                </a:lnTo>
                <a:lnTo>
                  <a:pt x="2271395" y="4846637"/>
                </a:lnTo>
                <a:lnTo>
                  <a:pt x="4542790" y="2423287"/>
                </a:lnTo>
                <a:lnTo>
                  <a:pt x="2271395" y="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85641" y="1609725"/>
            <a:ext cx="4542790" cy="4846955"/>
          </a:xfrm>
          <a:custGeom>
            <a:avLst/>
            <a:gdLst/>
            <a:ahLst/>
            <a:cxnLst/>
            <a:rect l="l" t="t" r="r" b="b"/>
            <a:pathLst>
              <a:path w="4542790" h="4846955">
                <a:moveTo>
                  <a:pt x="0" y="605789"/>
                </a:moveTo>
                <a:lnTo>
                  <a:pt x="2271395" y="605789"/>
                </a:lnTo>
                <a:lnTo>
                  <a:pt x="2271395" y="0"/>
                </a:lnTo>
                <a:lnTo>
                  <a:pt x="4542790" y="2423287"/>
                </a:lnTo>
                <a:lnTo>
                  <a:pt x="2271395" y="4846637"/>
                </a:lnTo>
                <a:lnTo>
                  <a:pt x="2271395" y="4240809"/>
                </a:lnTo>
                <a:lnTo>
                  <a:pt x="0" y="4240809"/>
                </a:lnTo>
                <a:lnTo>
                  <a:pt x="0" y="605789"/>
                </a:lnTo>
                <a:close/>
              </a:path>
            </a:pathLst>
          </a:custGeom>
          <a:ln w="39999">
            <a:solidFill>
              <a:srgbClr val="E6CE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489452" y="3119373"/>
            <a:ext cx="2299335" cy="195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27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00"/>
              </a:lnSpc>
            </a:pP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k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ts val="2700"/>
              </a:lnSpc>
              <a:spcBef>
                <a:spcPts val="815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00"/>
              </a:lnSpc>
            </a:pP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 spc="-10">
                <a:solidFill>
                  <a:srgbClr val="5A2C63"/>
                </a:solidFill>
                <a:latin typeface="Trebuchet MS"/>
                <a:cs typeface="Trebuchet MS"/>
              </a:rPr>
              <a:t>y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og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270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" y="1609725"/>
            <a:ext cx="3028950" cy="4846955"/>
          </a:xfrm>
          <a:custGeom>
            <a:avLst/>
            <a:gdLst/>
            <a:ahLst/>
            <a:cxnLst/>
            <a:rect l="l" t="t" r="r" b="b"/>
            <a:pathLst>
              <a:path w="3028950" h="4846955">
                <a:moveTo>
                  <a:pt x="2523744" y="0"/>
                </a:moveTo>
                <a:lnTo>
                  <a:pt x="504761" y="0"/>
                </a:lnTo>
                <a:lnTo>
                  <a:pt x="456148" y="2310"/>
                </a:lnTo>
                <a:lnTo>
                  <a:pt x="408843" y="9099"/>
                </a:lnTo>
                <a:lnTo>
                  <a:pt x="363057" y="20156"/>
                </a:lnTo>
                <a:lnTo>
                  <a:pt x="319001" y="35270"/>
                </a:lnTo>
                <a:lnTo>
                  <a:pt x="276888" y="54228"/>
                </a:lnTo>
                <a:lnTo>
                  <a:pt x="236928" y="76821"/>
                </a:lnTo>
                <a:lnTo>
                  <a:pt x="199333" y="102835"/>
                </a:lnTo>
                <a:lnTo>
                  <a:pt x="164315" y="132061"/>
                </a:lnTo>
                <a:lnTo>
                  <a:pt x="132085" y="164286"/>
                </a:lnTo>
                <a:lnTo>
                  <a:pt x="102855" y="199299"/>
                </a:lnTo>
                <a:lnTo>
                  <a:pt x="76836" y="236888"/>
                </a:lnTo>
                <a:lnTo>
                  <a:pt x="54239" y="276843"/>
                </a:lnTo>
                <a:lnTo>
                  <a:pt x="35277" y="318952"/>
                </a:lnTo>
                <a:lnTo>
                  <a:pt x="20160" y="363003"/>
                </a:lnTo>
                <a:lnTo>
                  <a:pt x="9101" y="408785"/>
                </a:lnTo>
                <a:lnTo>
                  <a:pt x="2310" y="456087"/>
                </a:lnTo>
                <a:lnTo>
                  <a:pt x="0" y="504698"/>
                </a:lnTo>
                <a:lnTo>
                  <a:pt x="0" y="4341876"/>
                </a:lnTo>
                <a:lnTo>
                  <a:pt x="2310" y="4390488"/>
                </a:lnTo>
                <a:lnTo>
                  <a:pt x="9101" y="4437793"/>
                </a:lnTo>
                <a:lnTo>
                  <a:pt x="20160" y="4483580"/>
                </a:lnTo>
                <a:lnTo>
                  <a:pt x="35277" y="4527635"/>
                </a:lnTo>
                <a:lnTo>
                  <a:pt x="54239" y="4569749"/>
                </a:lnTo>
                <a:lnTo>
                  <a:pt x="76836" y="4609708"/>
                </a:lnTo>
                <a:lnTo>
                  <a:pt x="102855" y="4647303"/>
                </a:lnTo>
                <a:lnTo>
                  <a:pt x="132085" y="4682321"/>
                </a:lnTo>
                <a:lnTo>
                  <a:pt x="164315" y="4714551"/>
                </a:lnTo>
                <a:lnTo>
                  <a:pt x="199333" y="4743781"/>
                </a:lnTo>
                <a:lnTo>
                  <a:pt x="236928" y="4769801"/>
                </a:lnTo>
                <a:lnTo>
                  <a:pt x="276888" y="4792397"/>
                </a:lnTo>
                <a:lnTo>
                  <a:pt x="319001" y="4811359"/>
                </a:lnTo>
                <a:lnTo>
                  <a:pt x="363057" y="4826476"/>
                </a:lnTo>
                <a:lnTo>
                  <a:pt x="408843" y="4837536"/>
                </a:lnTo>
                <a:lnTo>
                  <a:pt x="456148" y="4844326"/>
                </a:lnTo>
                <a:lnTo>
                  <a:pt x="504761" y="4846637"/>
                </a:lnTo>
                <a:lnTo>
                  <a:pt x="2523744" y="4846637"/>
                </a:lnTo>
                <a:lnTo>
                  <a:pt x="2572354" y="4844326"/>
                </a:lnTo>
                <a:lnTo>
                  <a:pt x="2619656" y="4837536"/>
                </a:lnTo>
                <a:lnTo>
                  <a:pt x="2665438" y="4826476"/>
                </a:lnTo>
                <a:lnTo>
                  <a:pt x="2709489" y="4811359"/>
                </a:lnTo>
                <a:lnTo>
                  <a:pt x="2751598" y="4792397"/>
                </a:lnTo>
                <a:lnTo>
                  <a:pt x="2791553" y="4769801"/>
                </a:lnTo>
                <a:lnTo>
                  <a:pt x="2829142" y="4743781"/>
                </a:lnTo>
                <a:lnTo>
                  <a:pt x="2864155" y="4714551"/>
                </a:lnTo>
                <a:lnTo>
                  <a:pt x="2896380" y="4682321"/>
                </a:lnTo>
                <a:lnTo>
                  <a:pt x="2925606" y="4647303"/>
                </a:lnTo>
                <a:lnTo>
                  <a:pt x="2951620" y="4609708"/>
                </a:lnTo>
                <a:lnTo>
                  <a:pt x="2974213" y="4569749"/>
                </a:lnTo>
                <a:lnTo>
                  <a:pt x="2993171" y="4527635"/>
                </a:lnTo>
                <a:lnTo>
                  <a:pt x="3008285" y="4483580"/>
                </a:lnTo>
                <a:lnTo>
                  <a:pt x="3019342" y="4437793"/>
                </a:lnTo>
                <a:lnTo>
                  <a:pt x="3026131" y="4390488"/>
                </a:lnTo>
                <a:lnTo>
                  <a:pt x="3028441" y="4341876"/>
                </a:lnTo>
                <a:lnTo>
                  <a:pt x="3028441" y="504698"/>
                </a:lnTo>
                <a:lnTo>
                  <a:pt x="3026131" y="456087"/>
                </a:lnTo>
                <a:lnTo>
                  <a:pt x="3019342" y="408785"/>
                </a:lnTo>
                <a:lnTo>
                  <a:pt x="3008285" y="363003"/>
                </a:lnTo>
                <a:lnTo>
                  <a:pt x="2993171" y="318952"/>
                </a:lnTo>
                <a:lnTo>
                  <a:pt x="2974213" y="276843"/>
                </a:lnTo>
                <a:lnTo>
                  <a:pt x="2951620" y="236888"/>
                </a:lnTo>
                <a:lnTo>
                  <a:pt x="2925606" y="199299"/>
                </a:lnTo>
                <a:lnTo>
                  <a:pt x="2896380" y="164286"/>
                </a:lnTo>
                <a:lnTo>
                  <a:pt x="2864155" y="132061"/>
                </a:lnTo>
                <a:lnTo>
                  <a:pt x="2829142" y="102835"/>
                </a:lnTo>
                <a:lnTo>
                  <a:pt x="2791553" y="76821"/>
                </a:lnTo>
                <a:lnTo>
                  <a:pt x="2751598" y="54228"/>
                </a:lnTo>
                <a:lnTo>
                  <a:pt x="2709489" y="35270"/>
                </a:lnTo>
                <a:lnTo>
                  <a:pt x="2665438" y="20156"/>
                </a:lnTo>
                <a:lnTo>
                  <a:pt x="2619656" y="9099"/>
                </a:lnTo>
                <a:lnTo>
                  <a:pt x="2572354" y="2310"/>
                </a:lnTo>
                <a:lnTo>
                  <a:pt x="2523744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200" y="1609725"/>
            <a:ext cx="3028950" cy="4846955"/>
          </a:xfrm>
          <a:custGeom>
            <a:avLst/>
            <a:gdLst/>
            <a:ahLst/>
            <a:cxnLst/>
            <a:rect l="l" t="t" r="r" b="b"/>
            <a:pathLst>
              <a:path w="3028950" h="4846955">
                <a:moveTo>
                  <a:pt x="0" y="504698"/>
                </a:moveTo>
                <a:lnTo>
                  <a:pt x="2310" y="456087"/>
                </a:lnTo>
                <a:lnTo>
                  <a:pt x="9101" y="408785"/>
                </a:lnTo>
                <a:lnTo>
                  <a:pt x="20160" y="363003"/>
                </a:lnTo>
                <a:lnTo>
                  <a:pt x="35277" y="318952"/>
                </a:lnTo>
                <a:lnTo>
                  <a:pt x="54239" y="276843"/>
                </a:lnTo>
                <a:lnTo>
                  <a:pt x="76836" y="236888"/>
                </a:lnTo>
                <a:lnTo>
                  <a:pt x="102855" y="199299"/>
                </a:lnTo>
                <a:lnTo>
                  <a:pt x="132085" y="164286"/>
                </a:lnTo>
                <a:lnTo>
                  <a:pt x="164315" y="132061"/>
                </a:lnTo>
                <a:lnTo>
                  <a:pt x="199333" y="102835"/>
                </a:lnTo>
                <a:lnTo>
                  <a:pt x="236928" y="76821"/>
                </a:lnTo>
                <a:lnTo>
                  <a:pt x="276888" y="54228"/>
                </a:lnTo>
                <a:lnTo>
                  <a:pt x="319001" y="35270"/>
                </a:lnTo>
                <a:lnTo>
                  <a:pt x="363057" y="20156"/>
                </a:lnTo>
                <a:lnTo>
                  <a:pt x="408843" y="9099"/>
                </a:lnTo>
                <a:lnTo>
                  <a:pt x="456148" y="2310"/>
                </a:lnTo>
                <a:lnTo>
                  <a:pt x="504761" y="0"/>
                </a:lnTo>
                <a:lnTo>
                  <a:pt x="2523744" y="0"/>
                </a:lnTo>
                <a:lnTo>
                  <a:pt x="2572354" y="2310"/>
                </a:lnTo>
                <a:lnTo>
                  <a:pt x="2619656" y="9099"/>
                </a:lnTo>
                <a:lnTo>
                  <a:pt x="2665438" y="20156"/>
                </a:lnTo>
                <a:lnTo>
                  <a:pt x="2709489" y="35270"/>
                </a:lnTo>
                <a:lnTo>
                  <a:pt x="2751598" y="54228"/>
                </a:lnTo>
                <a:lnTo>
                  <a:pt x="2791553" y="76821"/>
                </a:lnTo>
                <a:lnTo>
                  <a:pt x="2829142" y="102835"/>
                </a:lnTo>
                <a:lnTo>
                  <a:pt x="2864155" y="132061"/>
                </a:lnTo>
                <a:lnTo>
                  <a:pt x="2896380" y="164286"/>
                </a:lnTo>
                <a:lnTo>
                  <a:pt x="2925606" y="199299"/>
                </a:lnTo>
                <a:lnTo>
                  <a:pt x="2951620" y="236888"/>
                </a:lnTo>
                <a:lnTo>
                  <a:pt x="2974213" y="276843"/>
                </a:lnTo>
                <a:lnTo>
                  <a:pt x="2993171" y="318952"/>
                </a:lnTo>
                <a:lnTo>
                  <a:pt x="3008285" y="363003"/>
                </a:lnTo>
                <a:lnTo>
                  <a:pt x="3019342" y="408785"/>
                </a:lnTo>
                <a:lnTo>
                  <a:pt x="3026131" y="456087"/>
                </a:lnTo>
                <a:lnTo>
                  <a:pt x="3028441" y="504698"/>
                </a:lnTo>
                <a:lnTo>
                  <a:pt x="3028441" y="4341876"/>
                </a:lnTo>
                <a:lnTo>
                  <a:pt x="3026131" y="4390488"/>
                </a:lnTo>
                <a:lnTo>
                  <a:pt x="3019342" y="4437793"/>
                </a:lnTo>
                <a:lnTo>
                  <a:pt x="3008285" y="4483580"/>
                </a:lnTo>
                <a:lnTo>
                  <a:pt x="2993171" y="4527635"/>
                </a:lnTo>
                <a:lnTo>
                  <a:pt x="2974213" y="4569749"/>
                </a:lnTo>
                <a:lnTo>
                  <a:pt x="2951620" y="4609708"/>
                </a:lnTo>
                <a:lnTo>
                  <a:pt x="2925606" y="4647303"/>
                </a:lnTo>
                <a:lnTo>
                  <a:pt x="2896380" y="4682321"/>
                </a:lnTo>
                <a:lnTo>
                  <a:pt x="2864155" y="4714551"/>
                </a:lnTo>
                <a:lnTo>
                  <a:pt x="2829142" y="4743781"/>
                </a:lnTo>
                <a:lnTo>
                  <a:pt x="2791553" y="4769801"/>
                </a:lnTo>
                <a:lnTo>
                  <a:pt x="2751598" y="4792397"/>
                </a:lnTo>
                <a:lnTo>
                  <a:pt x="2709489" y="4811359"/>
                </a:lnTo>
                <a:lnTo>
                  <a:pt x="2665438" y="4826476"/>
                </a:lnTo>
                <a:lnTo>
                  <a:pt x="2619656" y="4837536"/>
                </a:lnTo>
                <a:lnTo>
                  <a:pt x="2572354" y="4844326"/>
                </a:lnTo>
                <a:lnTo>
                  <a:pt x="2523744" y="4846637"/>
                </a:lnTo>
                <a:lnTo>
                  <a:pt x="504761" y="4846637"/>
                </a:lnTo>
                <a:lnTo>
                  <a:pt x="456148" y="4844326"/>
                </a:lnTo>
                <a:lnTo>
                  <a:pt x="408843" y="4837536"/>
                </a:lnTo>
                <a:lnTo>
                  <a:pt x="363057" y="4826476"/>
                </a:lnTo>
                <a:lnTo>
                  <a:pt x="319001" y="4811359"/>
                </a:lnTo>
                <a:lnTo>
                  <a:pt x="276888" y="4792397"/>
                </a:lnTo>
                <a:lnTo>
                  <a:pt x="236928" y="4769801"/>
                </a:lnTo>
                <a:lnTo>
                  <a:pt x="199333" y="4743781"/>
                </a:lnTo>
                <a:lnTo>
                  <a:pt x="164315" y="4714551"/>
                </a:lnTo>
                <a:lnTo>
                  <a:pt x="132085" y="4682321"/>
                </a:lnTo>
                <a:lnTo>
                  <a:pt x="102855" y="4647303"/>
                </a:lnTo>
                <a:lnTo>
                  <a:pt x="76836" y="4609708"/>
                </a:lnTo>
                <a:lnTo>
                  <a:pt x="54239" y="4569749"/>
                </a:lnTo>
                <a:lnTo>
                  <a:pt x="35277" y="4527635"/>
                </a:lnTo>
                <a:lnTo>
                  <a:pt x="20160" y="4483580"/>
                </a:lnTo>
                <a:lnTo>
                  <a:pt x="9101" y="4437793"/>
                </a:lnTo>
                <a:lnTo>
                  <a:pt x="2310" y="4390488"/>
                </a:lnTo>
                <a:lnTo>
                  <a:pt x="0" y="4341876"/>
                </a:lnTo>
                <a:lnTo>
                  <a:pt x="0" y="504698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04468" y="2883245"/>
            <a:ext cx="2338705" cy="2000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marR="5080" indent="-152400">
              <a:lnSpc>
                <a:spcPct val="121100"/>
              </a:lnSpc>
            </a:pPr>
            <a:r>
              <a:rPr dirty="0" sz="5400" spc="-5">
                <a:solidFill>
                  <a:srgbClr val="FFFFFF"/>
                </a:solidFill>
                <a:latin typeface="Trebuchet MS"/>
                <a:cs typeface="Trebuchet MS"/>
              </a:rPr>
              <a:t>Car</a:t>
            </a:r>
            <a:r>
              <a:rPr dirty="0" sz="54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5400" spc="-5">
                <a:solidFill>
                  <a:srgbClr val="FFFFFF"/>
                </a:solidFill>
                <a:latin typeface="Trebuchet MS"/>
                <a:cs typeface="Trebuchet MS"/>
              </a:rPr>
              <a:t>iac</a:t>
            </a:r>
            <a:r>
              <a:rPr dirty="0" sz="54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400" spc="-28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5400" spc="-5">
                <a:solidFill>
                  <a:srgbClr val="FFFFFF"/>
                </a:solidFill>
                <a:latin typeface="Trebuchet MS"/>
                <a:cs typeface="Trebuchet MS"/>
              </a:rPr>
              <a:t>ro</a:t>
            </a:r>
            <a:r>
              <a:rPr dirty="0" sz="5400" spc="-2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5400" spc="-5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6458750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9325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10" y="0"/>
                </a:moveTo>
                <a:lnTo>
                  <a:pt x="25533" y="45"/>
                </a:lnTo>
                <a:lnTo>
                  <a:pt x="18638" y="174"/>
                </a:lnTo>
                <a:lnTo>
                  <a:pt x="10127" y="375"/>
                </a:lnTo>
                <a:lnTo>
                  <a:pt x="0" y="635"/>
                </a:lnTo>
                <a:lnTo>
                  <a:pt x="0" y="114426"/>
                </a:lnTo>
                <a:lnTo>
                  <a:pt x="8853" y="115167"/>
                </a:lnTo>
                <a:lnTo>
                  <a:pt x="16821" y="115681"/>
                </a:lnTo>
                <a:lnTo>
                  <a:pt x="23902" y="115980"/>
                </a:lnTo>
                <a:lnTo>
                  <a:pt x="30098" y="116077"/>
                </a:lnTo>
                <a:lnTo>
                  <a:pt x="49155" y="115218"/>
                </a:lnTo>
                <a:lnTo>
                  <a:pt x="89484" y="102235"/>
                </a:lnTo>
                <a:lnTo>
                  <a:pt x="107937" y="56134"/>
                </a:lnTo>
                <a:lnTo>
                  <a:pt x="106865" y="42463"/>
                </a:lnTo>
                <a:lnTo>
                  <a:pt x="80584" y="7500"/>
                </a:lnTo>
                <a:lnTo>
                  <a:pt x="308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60954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3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4528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10" h="113030">
                <a:moveTo>
                  <a:pt x="18542" y="0"/>
                </a:moveTo>
                <a:lnTo>
                  <a:pt x="12192" y="0"/>
                </a:lnTo>
                <a:lnTo>
                  <a:pt x="5969" y="381"/>
                </a:lnTo>
                <a:lnTo>
                  <a:pt x="0" y="1143"/>
                </a:lnTo>
                <a:lnTo>
                  <a:pt x="0" y="111379"/>
                </a:lnTo>
                <a:lnTo>
                  <a:pt x="10413" y="112522"/>
                </a:lnTo>
                <a:lnTo>
                  <a:pt x="18542" y="113030"/>
                </a:lnTo>
                <a:lnTo>
                  <a:pt x="24511" y="113030"/>
                </a:lnTo>
                <a:lnTo>
                  <a:pt x="74552" y="105207"/>
                </a:lnTo>
                <a:lnTo>
                  <a:pt x="103689" y="68234"/>
                </a:lnTo>
                <a:lnTo>
                  <a:pt x="104901" y="53594"/>
                </a:lnTo>
                <a:lnTo>
                  <a:pt x="99498" y="30110"/>
                </a:lnTo>
                <a:lnTo>
                  <a:pt x="83296" y="13366"/>
                </a:lnTo>
                <a:lnTo>
                  <a:pt x="56306" y="3337"/>
                </a:lnTo>
                <a:lnTo>
                  <a:pt x="185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0405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1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59552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5839" y="1057655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58" y="0"/>
                </a:moveTo>
                <a:lnTo>
                  <a:pt x="33994" y="18430"/>
                </a:lnTo>
                <a:lnTo>
                  <a:pt x="12301" y="50631"/>
                </a:lnTo>
                <a:lnTo>
                  <a:pt x="1366" y="94791"/>
                </a:lnTo>
                <a:lnTo>
                  <a:pt x="0" y="121158"/>
                </a:lnTo>
                <a:lnTo>
                  <a:pt x="1278" y="149641"/>
                </a:lnTo>
                <a:lnTo>
                  <a:pt x="11508" y="196417"/>
                </a:lnTo>
                <a:lnTo>
                  <a:pt x="31851" y="229258"/>
                </a:lnTo>
                <a:lnTo>
                  <a:pt x="79959" y="247904"/>
                </a:lnTo>
                <a:lnTo>
                  <a:pt x="101526" y="245860"/>
                </a:lnTo>
                <a:lnTo>
                  <a:pt x="136501" y="229580"/>
                </a:lnTo>
                <a:lnTo>
                  <a:pt x="160454" y="197346"/>
                </a:lnTo>
                <a:lnTo>
                  <a:pt x="172508" y="150205"/>
                </a:lnTo>
                <a:lnTo>
                  <a:pt x="174015" y="121158"/>
                </a:lnTo>
                <a:lnTo>
                  <a:pt x="168431" y="68151"/>
                </a:lnTo>
                <a:lnTo>
                  <a:pt x="151677" y="30289"/>
                </a:lnTo>
                <a:lnTo>
                  <a:pt x="123753" y="7572"/>
                </a:lnTo>
                <a:lnTo>
                  <a:pt x="846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9325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5039" y="0"/>
                </a:moveTo>
                <a:lnTo>
                  <a:pt x="27471" y="71"/>
                </a:lnTo>
                <a:lnTo>
                  <a:pt x="19110" y="285"/>
                </a:lnTo>
                <a:lnTo>
                  <a:pt x="9954" y="642"/>
                </a:lnTo>
                <a:lnTo>
                  <a:pt x="0" y="1143"/>
                </a:lnTo>
                <a:lnTo>
                  <a:pt x="0" y="83693"/>
                </a:lnTo>
                <a:lnTo>
                  <a:pt x="7145" y="84119"/>
                </a:lnTo>
                <a:lnTo>
                  <a:pt x="14466" y="84439"/>
                </a:lnTo>
                <a:lnTo>
                  <a:pt x="21961" y="84639"/>
                </a:lnTo>
                <a:lnTo>
                  <a:pt x="29629" y="84709"/>
                </a:lnTo>
                <a:lnTo>
                  <a:pt x="55763" y="81899"/>
                </a:lnTo>
                <a:lnTo>
                  <a:pt x="74428" y="73469"/>
                </a:lnTo>
                <a:lnTo>
                  <a:pt x="85625" y="59420"/>
                </a:lnTo>
                <a:lnTo>
                  <a:pt x="89357" y="39750"/>
                </a:lnTo>
                <a:lnTo>
                  <a:pt x="85963" y="22342"/>
                </a:lnTo>
                <a:lnTo>
                  <a:pt x="75780" y="9921"/>
                </a:lnTo>
                <a:lnTo>
                  <a:pt x="58806" y="2478"/>
                </a:lnTo>
                <a:lnTo>
                  <a:pt x="350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30593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6" y="54355"/>
                </a:lnTo>
                <a:lnTo>
                  <a:pt x="61086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6" y="186943"/>
                </a:lnTo>
                <a:lnTo>
                  <a:pt x="61086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65417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9" y="290194"/>
                </a:lnTo>
                <a:lnTo>
                  <a:pt x="216789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2448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50890" y="1009396"/>
            <a:ext cx="227329" cy="344805"/>
          </a:xfrm>
          <a:custGeom>
            <a:avLst/>
            <a:gdLst/>
            <a:ahLst/>
            <a:cxnLst/>
            <a:rect l="l" t="t" r="r" b="b"/>
            <a:pathLst>
              <a:path w="227329" h="344805">
                <a:moveTo>
                  <a:pt x="0" y="0"/>
                </a:moveTo>
                <a:lnTo>
                  <a:pt x="226822" y="0"/>
                </a:lnTo>
                <a:lnTo>
                  <a:pt x="226822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82245" y="135000"/>
                </a:lnTo>
                <a:lnTo>
                  <a:pt x="182245" y="186943"/>
                </a:lnTo>
                <a:lnTo>
                  <a:pt x="61087" y="186943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0019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794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53154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0570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5714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65730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2" y="0"/>
                </a:moveTo>
                <a:lnTo>
                  <a:pt x="101854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1" y="0"/>
                </a:lnTo>
                <a:lnTo>
                  <a:pt x="351789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138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20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92833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086" y="0"/>
                </a:lnTo>
                <a:lnTo>
                  <a:pt x="61086" y="135000"/>
                </a:lnTo>
                <a:lnTo>
                  <a:pt x="198247" y="135000"/>
                </a:lnTo>
                <a:lnTo>
                  <a:pt x="198247" y="0"/>
                </a:lnTo>
                <a:lnTo>
                  <a:pt x="258572" y="0"/>
                </a:lnTo>
                <a:lnTo>
                  <a:pt x="258572" y="344550"/>
                </a:lnTo>
                <a:lnTo>
                  <a:pt x="198247" y="344550"/>
                </a:lnTo>
                <a:lnTo>
                  <a:pt x="198247" y="189356"/>
                </a:lnTo>
                <a:lnTo>
                  <a:pt x="61086" y="189356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588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137" y="0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33441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500" y="0"/>
                </a:moveTo>
                <a:lnTo>
                  <a:pt x="142081" y="6270"/>
                </a:lnTo>
                <a:lnTo>
                  <a:pt x="190754" y="25018"/>
                </a:lnTo>
                <a:lnTo>
                  <a:pt x="219043" y="57134"/>
                </a:lnTo>
                <a:lnTo>
                  <a:pt x="228473" y="103250"/>
                </a:lnTo>
                <a:lnTo>
                  <a:pt x="222894" y="145907"/>
                </a:lnTo>
                <a:lnTo>
                  <a:pt x="206153" y="179085"/>
                </a:lnTo>
                <a:lnTo>
                  <a:pt x="178245" y="202783"/>
                </a:lnTo>
                <a:lnTo>
                  <a:pt x="139162" y="217002"/>
                </a:lnTo>
                <a:lnTo>
                  <a:pt x="88900" y="221741"/>
                </a:lnTo>
                <a:lnTo>
                  <a:pt x="83232" y="221644"/>
                </a:lnTo>
                <a:lnTo>
                  <a:pt x="76708" y="221345"/>
                </a:lnTo>
                <a:lnTo>
                  <a:pt x="69326" y="220831"/>
                </a:lnTo>
                <a:lnTo>
                  <a:pt x="61087" y="220090"/>
                </a:lnTo>
                <a:lnTo>
                  <a:pt x="6108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88" y="1446"/>
                </a:lnTo>
                <a:lnTo>
                  <a:pt x="48418" y="650"/>
                </a:lnTo>
                <a:lnTo>
                  <a:pt x="63115" y="164"/>
                </a:lnTo>
                <a:lnTo>
                  <a:pt x="715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8187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86" y="0"/>
                </a:moveTo>
                <a:lnTo>
                  <a:pt x="145356" y="5778"/>
                </a:lnTo>
                <a:lnTo>
                  <a:pt x="181419" y="22987"/>
                </a:lnTo>
                <a:lnTo>
                  <a:pt x="209744" y="68421"/>
                </a:lnTo>
                <a:lnTo>
                  <a:pt x="211632" y="88518"/>
                </a:lnTo>
                <a:lnTo>
                  <a:pt x="208929" y="107852"/>
                </a:lnTo>
                <a:lnTo>
                  <a:pt x="200820" y="125079"/>
                </a:lnTo>
                <a:lnTo>
                  <a:pt x="187302" y="140186"/>
                </a:lnTo>
                <a:lnTo>
                  <a:pt x="168376" y="153162"/>
                </a:lnTo>
                <a:lnTo>
                  <a:pt x="196456" y="167282"/>
                </a:lnTo>
                <a:lnTo>
                  <a:pt x="216514" y="187356"/>
                </a:lnTo>
                <a:lnTo>
                  <a:pt x="228550" y="213383"/>
                </a:lnTo>
                <a:lnTo>
                  <a:pt x="232562" y="245363"/>
                </a:lnTo>
                <a:lnTo>
                  <a:pt x="230343" y="267602"/>
                </a:lnTo>
                <a:lnTo>
                  <a:pt x="212588" y="304889"/>
                </a:lnTo>
                <a:lnTo>
                  <a:pt x="178010" y="332007"/>
                </a:lnTo>
                <a:lnTo>
                  <a:pt x="132154" y="345862"/>
                </a:lnTo>
                <a:lnTo>
                  <a:pt x="105346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201" y="1875"/>
                </a:lnTo>
                <a:lnTo>
                  <a:pt x="59199" y="841"/>
                </a:lnTo>
                <a:lnTo>
                  <a:pt x="80994" y="212"/>
                </a:lnTo>
                <a:lnTo>
                  <a:pt x="975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16905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1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51607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7" y="279400"/>
                </a:lnTo>
                <a:lnTo>
                  <a:pt x="91948" y="279400"/>
                </a:lnTo>
                <a:lnTo>
                  <a:pt x="67944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8404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5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5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37228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73604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6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80667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960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23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90" h="356869">
                <a:moveTo>
                  <a:pt x="148145" y="0"/>
                </a:moveTo>
                <a:lnTo>
                  <a:pt x="213696" y="11525"/>
                </a:lnTo>
                <a:lnTo>
                  <a:pt x="261721" y="46100"/>
                </a:lnTo>
                <a:lnTo>
                  <a:pt x="291176" y="101520"/>
                </a:lnTo>
                <a:lnTo>
                  <a:pt x="300990" y="175513"/>
                </a:lnTo>
                <a:lnTo>
                  <a:pt x="298425" y="214975"/>
                </a:lnTo>
                <a:lnTo>
                  <a:pt x="277908" y="280991"/>
                </a:lnTo>
                <a:lnTo>
                  <a:pt x="237286" y="329003"/>
                </a:lnTo>
                <a:lnTo>
                  <a:pt x="179031" y="353439"/>
                </a:lnTo>
                <a:lnTo>
                  <a:pt x="143446" y="356488"/>
                </a:lnTo>
                <a:lnTo>
                  <a:pt x="110779" y="353464"/>
                </a:lnTo>
                <a:lnTo>
                  <a:pt x="57576" y="329271"/>
                </a:lnTo>
                <a:lnTo>
                  <a:pt x="20831" y="281652"/>
                </a:lnTo>
                <a:lnTo>
                  <a:pt x="2314" y="215322"/>
                </a:lnTo>
                <a:lnTo>
                  <a:pt x="0" y="175513"/>
                </a:lnTo>
                <a:lnTo>
                  <a:pt x="2521" y="140080"/>
                </a:lnTo>
                <a:lnTo>
                  <a:pt x="22690" y="77787"/>
                </a:lnTo>
                <a:lnTo>
                  <a:pt x="62195" y="28664"/>
                </a:lnTo>
                <a:lnTo>
                  <a:pt x="116098" y="3188"/>
                </a:lnTo>
                <a:lnTo>
                  <a:pt x="148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52800" y="1610360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3189731" y="0"/>
                </a:moveTo>
                <a:lnTo>
                  <a:pt x="3189731" y="288416"/>
                </a:lnTo>
                <a:lnTo>
                  <a:pt x="0" y="288416"/>
                </a:lnTo>
                <a:lnTo>
                  <a:pt x="0" y="2018919"/>
                </a:lnTo>
                <a:lnTo>
                  <a:pt x="3189731" y="2018919"/>
                </a:lnTo>
                <a:lnTo>
                  <a:pt x="3189731" y="2307335"/>
                </a:lnTo>
                <a:lnTo>
                  <a:pt x="4343400" y="1153667"/>
                </a:lnTo>
                <a:lnTo>
                  <a:pt x="3189731" y="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52800" y="1610360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0" y="288416"/>
                </a:moveTo>
                <a:lnTo>
                  <a:pt x="3189731" y="288416"/>
                </a:lnTo>
                <a:lnTo>
                  <a:pt x="3189731" y="0"/>
                </a:lnTo>
                <a:lnTo>
                  <a:pt x="4343400" y="1153667"/>
                </a:lnTo>
                <a:lnTo>
                  <a:pt x="3189731" y="2307335"/>
                </a:lnTo>
                <a:lnTo>
                  <a:pt x="3189731" y="2018919"/>
                </a:lnTo>
                <a:lnTo>
                  <a:pt x="0" y="2018919"/>
                </a:lnTo>
                <a:lnTo>
                  <a:pt x="0" y="288416"/>
                </a:lnTo>
                <a:close/>
              </a:path>
            </a:pathLst>
          </a:custGeom>
          <a:ln w="39999">
            <a:solidFill>
              <a:srgbClr val="E6CE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pc="5"/>
              <a:t>B</a:t>
            </a:r>
            <a:r>
              <a:rPr dirty="0" spc="-15"/>
              <a:t>l</a:t>
            </a:r>
            <a:r>
              <a:rPr dirty="0"/>
              <a:t>o</a:t>
            </a:r>
            <a:r>
              <a:rPr dirty="0" spc="10"/>
              <a:t>o</a:t>
            </a:r>
            <a:r>
              <a:rPr dirty="0"/>
              <a:t>d</a:t>
            </a:r>
            <a:r>
              <a:rPr dirty="0" spc="-25"/>
              <a:t> </a:t>
            </a:r>
            <a:r>
              <a:rPr dirty="0"/>
              <a:t>u</a:t>
            </a:r>
            <a:r>
              <a:rPr dirty="0"/>
              <a:t>r</a:t>
            </a:r>
            <a:r>
              <a:rPr dirty="0" spc="5"/>
              <a:t>e</a:t>
            </a:r>
            <a:r>
              <a:rPr dirty="0"/>
              <a:t>a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356609" y="2232025"/>
            <a:ext cx="2232025" cy="1058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ts val="2700"/>
              </a:lnSpc>
              <a:spcBef>
                <a:spcPts val="5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-10">
                <a:solidFill>
                  <a:srgbClr val="5A2C63"/>
                </a:solidFill>
                <a:latin typeface="Trebuchet MS"/>
                <a:cs typeface="Trebuchet MS"/>
              </a:rPr>
              <a:t>y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  <a:p>
            <a:pPr algn="ctr" marR="115570">
              <a:lnSpc>
                <a:spcPts val="2700"/>
              </a:lnSpc>
            </a:pP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(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,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K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&amp;</a:t>
            </a:r>
            <a:r>
              <a:rPr dirty="0" sz="2400" spc="-2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-1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" y="1610360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2511044" y="0"/>
                </a:moveTo>
                <a:lnTo>
                  <a:pt x="384568" y="0"/>
                </a:lnTo>
                <a:lnTo>
                  <a:pt x="336328" y="2994"/>
                </a:lnTo>
                <a:lnTo>
                  <a:pt x="289876" y="11739"/>
                </a:lnTo>
                <a:lnTo>
                  <a:pt x="245573" y="25874"/>
                </a:lnTo>
                <a:lnTo>
                  <a:pt x="203779" y="45039"/>
                </a:lnTo>
                <a:lnTo>
                  <a:pt x="164854" y="68875"/>
                </a:lnTo>
                <a:lnTo>
                  <a:pt x="129159" y="97023"/>
                </a:lnTo>
                <a:lnTo>
                  <a:pt x="97055" y="129122"/>
                </a:lnTo>
                <a:lnTo>
                  <a:pt x="68900" y="164813"/>
                </a:lnTo>
                <a:lnTo>
                  <a:pt x="45057" y="203735"/>
                </a:lnTo>
                <a:lnTo>
                  <a:pt x="25885" y="245531"/>
                </a:lnTo>
                <a:lnTo>
                  <a:pt x="11744" y="289839"/>
                </a:lnTo>
                <a:lnTo>
                  <a:pt x="2996" y="336301"/>
                </a:lnTo>
                <a:lnTo>
                  <a:pt x="0" y="384555"/>
                </a:lnTo>
                <a:lnTo>
                  <a:pt x="0" y="1922779"/>
                </a:lnTo>
                <a:lnTo>
                  <a:pt x="2996" y="1971009"/>
                </a:lnTo>
                <a:lnTo>
                  <a:pt x="11744" y="2017454"/>
                </a:lnTo>
                <a:lnTo>
                  <a:pt x="25885" y="2061752"/>
                </a:lnTo>
                <a:lnTo>
                  <a:pt x="45057" y="2103543"/>
                </a:lnTo>
                <a:lnTo>
                  <a:pt x="68900" y="2142467"/>
                </a:lnTo>
                <a:lnTo>
                  <a:pt x="97055" y="2178162"/>
                </a:lnTo>
                <a:lnTo>
                  <a:pt x="129159" y="2210268"/>
                </a:lnTo>
                <a:lnTo>
                  <a:pt x="164854" y="2238425"/>
                </a:lnTo>
                <a:lnTo>
                  <a:pt x="203779" y="2262271"/>
                </a:lnTo>
                <a:lnTo>
                  <a:pt x="245573" y="2281446"/>
                </a:lnTo>
                <a:lnTo>
                  <a:pt x="289876" y="2295588"/>
                </a:lnTo>
                <a:lnTo>
                  <a:pt x="336328" y="2304339"/>
                </a:lnTo>
                <a:lnTo>
                  <a:pt x="384568" y="2307335"/>
                </a:lnTo>
                <a:lnTo>
                  <a:pt x="2511044" y="2307335"/>
                </a:lnTo>
                <a:lnTo>
                  <a:pt x="2559273" y="2304339"/>
                </a:lnTo>
                <a:lnTo>
                  <a:pt x="2605718" y="2295588"/>
                </a:lnTo>
                <a:lnTo>
                  <a:pt x="2650016" y="2281446"/>
                </a:lnTo>
                <a:lnTo>
                  <a:pt x="2691807" y="2262271"/>
                </a:lnTo>
                <a:lnTo>
                  <a:pt x="2730731" y="2238425"/>
                </a:lnTo>
                <a:lnTo>
                  <a:pt x="2766426" y="2210268"/>
                </a:lnTo>
                <a:lnTo>
                  <a:pt x="2798532" y="2178162"/>
                </a:lnTo>
                <a:lnTo>
                  <a:pt x="2826689" y="2142467"/>
                </a:lnTo>
                <a:lnTo>
                  <a:pt x="2850535" y="2103543"/>
                </a:lnTo>
                <a:lnTo>
                  <a:pt x="2869710" y="2061752"/>
                </a:lnTo>
                <a:lnTo>
                  <a:pt x="2883852" y="2017454"/>
                </a:lnTo>
                <a:lnTo>
                  <a:pt x="2892603" y="1971009"/>
                </a:lnTo>
                <a:lnTo>
                  <a:pt x="2895600" y="1922779"/>
                </a:lnTo>
                <a:lnTo>
                  <a:pt x="2895600" y="384555"/>
                </a:lnTo>
                <a:lnTo>
                  <a:pt x="2892603" y="336301"/>
                </a:lnTo>
                <a:lnTo>
                  <a:pt x="2883852" y="289839"/>
                </a:lnTo>
                <a:lnTo>
                  <a:pt x="2869710" y="245531"/>
                </a:lnTo>
                <a:lnTo>
                  <a:pt x="2850535" y="203735"/>
                </a:lnTo>
                <a:lnTo>
                  <a:pt x="2826689" y="164813"/>
                </a:lnTo>
                <a:lnTo>
                  <a:pt x="2798532" y="129122"/>
                </a:lnTo>
                <a:lnTo>
                  <a:pt x="2766426" y="97023"/>
                </a:lnTo>
                <a:lnTo>
                  <a:pt x="2730731" y="68875"/>
                </a:lnTo>
                <a:lnTo>
                  <a:pt x="2691807" y="45039"/>
                </a:lnTo>
                <a:lnTo>
                  <a:pt x="2650016" y="25874"/>
                </a:lnTo>
                <a:lnTo>
                  <a:pt x="2605718" y="11739"/>
                </a:lnTo>
                <a:lnTo>
                  <a:pt x="2559273" y="2994"/>
                </a:lnTo>
                <a:lnTo>
                  <a:pt x="2511044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7200" y="1610360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0" y="384555"/>
                </a:moveTo>
                <a:lnTo>
                  <a:pt x="2996" y="336301"/>
                </a:lnTo>
                <a:lnTo>
                  <a:pt x="11744" y="289839"/>
                </a:lnTo>
                <a:lnTo>
                  <a:pt x="25885" y="245531"/>
                </a:lnTo>
                <a:lnTo>
                  <a:pt x="45057" y="203735"/>
                </a:lnTo>
                <a:lnTo>
                  <a:pt x="68900" y="164813"/>
                </a:lnTo>
                <a:lnTo>
                  <a:pt x="97055" y="129122"/>
                </a:lnTo>
                <a:lnTo>
                  <a:pt x="129159" y="97023"/>
                </a:lnTo>
                <a:lnTo>
                  <a:pt x="164854" y="68875"/>
                </a:lnTo>
                <a:lnTo>
                  <a:pt x="203779" y="45039"/>
                </a:lnTo>
                <a:lnTo>
                  <a:pt x="245573" y="25874"/>
                </a:lnTo>
                <a:lnTo>
                  <a:pt x="289876" y="11739"/>
                </a:lnTo>
                <a:lnTo>
                  <a:pt x="336328" y="2994"/>
                </a:lnTo>
                <a:lnTo>
                  <a:pt x="384568" y="0"/>
                </a:lnTo>
                <a:lnTo>
                  <a:pt x="2511044" y="0"/>
                </a:lnTo>
                <a:lnTo>
                  <a:pt x="2559273" y="2994"/>
                </a:lnTo>
                <a:lnTo>
                  <a:pt x="2605718" y="11739"/>
                </a:lnTo>
                <a:lnTo>
                  <a:pt x="2650016" y="25874"/>
                </a:lnTo>
                <a:lnTo>
                  <a:pt x="2691807" y="45039"/>
                </a:lnTo>
                <a:lnTo>
                  <a:pt x="2730731" y="68875"/>
                </a:lnTo>
                <a:lnTo>
                  <a:pt x="2766426" y="97023"/>
                </a:lnTo>
                <a:lnTo>
                  <a:pt x="2798532" y="129122"/>
                </a:lnTo>
                <a:lnTo>
                  <a:pt x="2826689" y="164813"/>
                </a:lnTo>
                <a:lnTo>
                  <a:pt x="2850535" y="203735"/>
                </a:lnTo>
                <a:lnTo>
                  <a:pt x="2869710" y="245531"/>
                </a:lnTo>
                <a:lnTo>
                  <a:pt x="2883852" y="289839"/>
                </a:lnTo>
                <a:lnTo>
                  <a:pt x="2892603" y="336301"/>
                </a:lnTo>
                <a:lnTo>
                  <a:pt x="2895600" y="384555"/>
                </a:lnTo>
                <a:lnTo>
                  <a:pt x="2895600" y="1922779"/>
                </a:lnTo>
                <a:lnTo>
                  <a:pt x="2892603" y="1971009"/>
                </a:lnTo>
                <a:lnTo>
                  <a:pt x="2883852" y="2017454"/>
                </a:lnTo>
                <a:lnTo>
                  <a:pt x="2869710" y="2061752"/>
                </a:lnTo>
                <a:lnTo>
                  <a:pt x="2850535" y="2103543"/>
                </a:lnTo>
                <a:lnTo>
                  <a:pt x="2826689" y="2142467"/>
                </a:lnTo>
                <a:lnTo>
                  <a:pt x="2798532" y="2178162"/>
                </a:lnTo>
                <a:lnTo>
                  <a:pt x="2766426" y="2210268"/>
                </a:lnTo>
                <a:lnTo>
                  <a:pt x="2730731" y="2238425"/>
                </a:lnTo>
                <a:lnTo>
                  <a:pt x="2691807" y="2262271"/>
                </a:lnTo>
                <a:lnTo>
                  <a:pt x="2650016" y="2281446"/>
                </a:lnTo>
                <a:lnTo>
                  <a:pt x="2605718" y="2295588"/>
                </a:lnTo>
                <a:lnTo>
                  <a:pt x="2559273" y="2304339"/>
                </a:lnTo>
                <a:lnTo>
                  <a:pt x="2511044" y="2307335"/>
                </a:lnTo>
                <a:lnTo>
                  <a:pt x="384568" y="2307335"/>
                </a:lnTo>
                <a:lnTo>
                  <a:pt x="336328" y="2304339"/>
                </a:lnTo>
                <a:lnTo>
                  <a:pt x="289876" y="2295588"/>
                </a:lnTo>
                <a:lnTo>
                  <a:pt x="245573" y="2281446"/>
                </a:lnTo>
                <a:lnTo>
                  <a:pt x="203779" y="2262271"/>
                </a:lnTo>
                <a:lnTo>
                  <a:pt x="164854" y="2238425"/>
                </a:lnTo>
                <a:lnTo>
                  <a:pt x="129159" y="2210268"/>
                </a:lnTo>
                <a:lnTo>
                  <a:pt x="97055" y="2178162"/>
                </a:lnTo>
                <a:lnTo>
                  <a:pt x="68900" y="2142467"/>
                </a:lnTo>
                <a:lnTo>
                  <a:pt x="45057" y="2103543"/>
                </a:lnTo>
                <a:lnTo>
                  <a:pt x="25885" y="2061752"/>
                </a:lnTo>
                <a:lnTo>
                  <a:pt x="11744" y="2017454"/>
                </a:lnTo>
                <a:lnTo>
                  <a:pt x="2996" y="1971009"/>
                </a:lnTo>
                <a:lnTo>
                  <a:pt x="0" y="1922779"/>
                </a:lnTo>
                <a:lnTo>
                  <a:pt x="0" y="384555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64488" y="2091435"/>
            <a:ext cx="1885314" cy="1330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9225">
              <a:lnSpc>
                <a:spcPts val="5230"/>
              </a:lnSpc>
            </a:pPr>
            <a:r>
              <a:rPr dirty="0" sz="5000" spc="-2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5000" spc="-10">
                <a:solidFill>
                  <a:srgbClr val="FFFFFF"/>
                </a:solidFill>
                <a:latin typeface="Trebuchet MS"/>
                <a:cs typeface="Trebuchet MS"/>
              </a:rPr>
              <a:t>enal</a:t>
            </a:r>
            <a:r>
              <a:rPr dirty="0" sz="50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000" spc="-25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5000" spc="-5">
                <a:solidFill>
                  <a:srgbClr val="FFFFFF"/>
                </a:solidFill>
                <a:latin typeface="Trebuchet MS"/>
                <a:cs typeface="Trebuchet MS"/>
              </a:rPr>
              <a:t>rofile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47846" y="4148963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3189731" y="0"/>
                </a:moveTo>
                <a:lnTo>
                  <a:pt x="3189731" y="288417"/>
                </a:lnTo>
                <a:lnTo>
                  <a:pt x="0" y="288417"/>
                </a:lnTo>
                <a:lnTo>
                  <a:pt x="0" y="2018982"/>
                </a:lnTo>
                <a:lnTo>
                  <a:pt x="3189731" y="2018982"/>
                </a:lnTo>
                <a:lnTo>
                  <a:pt x="3189731" y="2307399"/>
                </a:lnTo>
                <a:lnTo>
                  <a:pt x="4343400" y="1153668"/>
                </a:lnTo>
                <a:lnTo>
                  <a:pt x="3189731" y="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47846" y="4148963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0" y="288417"/>
                </a:moveTo>
                <a:lnTo>
                  <a:pt x="3189731" y="288417"/>
                </a:lnTo>
                <a:lnTo>
                  <a:pt x="3189731" y="0"/>
                </a:lnTo>
                <a:lnTo>
                  <a:pt x="4343400" y="1153668"/>
                </a:lnTo>
                <a:lnTo>
                  <a:pt x="3189731" y="2307399"/>
                </a:lnTo>
                <a:lnTo>
                  <a:pt x="3189731" y="2018982"/>
                </a:lnTo>
                <a:lnTo>
                  <a:pt x="0" y="2018982"/>
                </a:lnTo>
                <a:lnTo>
                  <a:pt x="0" y="288417"/>
                </a:lnTo>
                <a:close/>
              </a:path>
            </a:pathLst>
          </a:custGeom>
          <a:ln w="39999">
            <a:solidFill>
              <a:srgbClr val="E6CE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351657" y="4400042"/>
            <a:ext cx="3363595" cy="180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290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-4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14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b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u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m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87100"/>
              </a:lnSpc>
              <a:spcBef>
                <a:spcPts val="59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14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ne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&amp;</a:t>
            </a:r>
            <a:r>
              <a:rPr dirty="0" sz="2400" spc="-14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Am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f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(A</a:t>
            </a:r>
            <a:r>
              <a:rPr dirty="0" sz="2400" spc="-22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&amp;</a:t>
            </a:r>
            <a:r>
              <a:rPr dirty="0" sz="2400" spc="-14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AS</a:t>
            </a:r>
            <a:r>
              <a:rPr dirty="0" sz="2400" spc="-10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7200" y="4148454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2511044" y="0"/>
                </a:moveTo>
                <a:lnTo>
                  <a:pt x="384568" y="0"/>
                </a:lnTo>
                <a:lnTo>
                  <a:pt x="336328" y="2994"/>
                </a:lnTo>
                <a:lnTo>
                  <a:pt x="289876" y="11739"/>
                </a:lnTo>
                <a:lnTo>
                  <a:pt x="245573" y="25874"/>
                </a:lnTo>
                <a:lnTo>
                  <a:pt x="203779" y="45039"/>
                </a:lnTo>
                <a:lnTo>
                  <a:pt x="164854" y="68875"/>
                </a:lnTo>
                <a:lnTo>
                  <a:pt x="129159" y="97023"/>
                </a:lnTo>
                <a:lnTo>
                  <a:pt x="97055" y="129122"/>
                </a:lnTo>
                <a:lnTo>
                  <a:pt x="68900" y="164813"/>
                </a:lnTo>
                <a:lnTo>
                  <a:pt x="45057" y="203735"/>
                </a:lnTo>
                <a:lnTo>
                  <a:pt x="25885" y="245531"/>
                </a:lnTo>
                <a:lnTo>
                  <a:pt x="11744" y="289839"/>
                </a:lnTo>
                <a:lnTo>
                  <a:pt x="2996" y="336301"/>
                </a:lnTo>
                <a:lnTo>
                  <a:pt x="0" y="384556"/>
                </a:lnTo>
                <a:lnTo>
                  <a:pt x="0" y="1922741"/>
                </a:lnTo>
                <a:lnTo>
                  <a:pt x="2996" y="1970982"/>
                </a:lnTo>
                <a:lnTo>
                  <a:pt x="11744" y="2017433"/>
                </a:lnTo>
                <a:lnTo>
                  <a:pt x="25885" y="2061736"/>
                </a:lnTo>
                <a:lnTo>
                  <a:pt x="45057" y="2103531"/>
                </a:lnTo>
                <a:lnTo>
                  <a:pt x="68900" y="2142455"/>
                </a:lnTo>
                <a:lnTo>
                  <a:pt x="97055" y="2178150"/>
                </a:lnTo>
                <a:lnTo>
                  <a:pt x="129159" y="2210255"/>
                </a:lnTo>
                <a:lnTo>
                  <a:pt x="164854" y="2238409"/>
                </a:lnTo>
                <a:lnTo>
                  <a:pt x="203779" y="2262253"/>
                </a:lnTo>
                <a:lnTo>
                  <a:pt x="245573" y="2281425"/>
                </a:lnTo>
                <a:lnTo>
                  <a:pt x="289876" y="2295565"/>
                </a:lnTo>
                <a:lnTo>
                  <a:pt x="336328" y="2304314"/>
                </a:lnTo>
                <a:lnTo>
                  <a:pt x="384568" y="2307310"/>
                </a:lnTo>
                <a:lnTo>
                  <a:pt x="2511044" y="2307310"/>
                </a:lnTo>
                <a:lnTo>
                  <a:pt x="2559273" y="2304314"/>
                </a:lnTo>
                <a:lnTo>
                  <a:pt x="2605718" y="2295565"/>
                </a:lnTo>
                <a:lnTo>
                  <a:pt x="2650016" y="2281425"/>
                </a:lnTo>
                <a:lnTo>
                  <a:pt x="2691807" y="2262253"/>
                </a:lnTo>
                <a:lnTo>
                  <a:pt x="2730731" y="2238409"/>
                </a:lnTo>
                <a:lnTo>
                  <a:pt x="2766426" y="2210255"/>
                </a:lnTo>
                <a:lnTo>
                  <a:pt x="2798532" y="2178150"/>
                </a:lnTo>
                <a:lnTo>
                  <a:pt x="2826689" y="2142455"/>
                </a:lnTo>
                <a:lnTo>
                  <a:pt x="2850535" y="2103531"/>
                </a:lnTo>
                <a:lnTo>
                  <a:pt x="2869710" y="2061736"/>
                </a:lnTo>
                <a:lnTo>
                  <a:pt x="2883852" y="2017433"/>
                </a:lnTo>
                <a:lnTo>
                  <a:pt x="2892603" y="1970982"/>
                </a:lnTo>
                <a:lnTo>
                  <a:pt x="2895600" y="1922741"/>
                </a:lnTo>
                <a:lnTo>
                  <a:pt x="2895600" y="384556"/>
                </a:lnTo>
                <a:lnTo>
                  <a:pt x="2892603" y="336301"/>
                </a:lnTo>
                <a:lnTo>
                  <a:pt x="2883852" y="289839"/>
                </a:lnTo>
                <a:lnTo>
                  <a:pt x="2869710" y="245531"/>
                </a:lnTo>
                <a:lnTo>
                  <a:pt x="2850535" y="203735"/>
                </a:lnTo>
                <a:lnTo>
                  <a:pt x="2826689" y="164813"/>
                </a:lnTo>
                <a:lnTo>
                  <a:pt x="2798532" y="129122"/>
                </a:lnTo>
                <a:lnTo>
                  <a:pt x="2766426" y="97023"/>
                </a:lnTo>
                <a:lnTo>
                  <a:pt x="2730731" y="68875"/>
                </a:lnTo>
                <a:lnTo>
                  <a:pt x="2691807" y="45039"/>
                </a:lnTo>
                <a:lnTo>
                  <a:pt x="2650016" y="25874"/>
                </a:lnTo>
                <a:lnTo>
                  <a:pt x="2605718" y="11739"/>
                </a:lnTo>
                <a:lnTo>
                  <a:pt x="2559273" y="2994"/>
                </a:lnTo>
                <a:lnTo>
                  <a:pt x="2511044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7200" y="4148454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0" y="384556"/>
                </a:moveTo>
                <a:lnTo>
                  <a:pt x="2996" y="336301"/>
                </a:lnTo>
                <a:lnTo>
                  <a:pt x="11744" y="289839"/>
                </a:lnTo>
                <a:lnTo>
                  <a:pt x="25885" y="245531"/>
                </a:lnTo>
                <a:lnTo>
                  <a:pt x="45057" y="203735"/>
                </a:lnTo>
                <a:lnTo>
                  <a:pt x="68900" y="164813"/>
                </a:lnTo>
                <a:lnTo>
                  <a:pt x="97055" y="129122"/>
                </a:lnTo>
                <a:lnTo>
                  <a:pt x="129159" y="97023"/>
                </a:lnTo>
                <a:lnTo>
                  <a:pt x="164854" y="68875"/>
                </a:lnTo>
                <a:lnTo>
                  <a:pt x="203779" y="45039"/>
                </a:lnTo>
                <a:lnTo>
                  <a:pt x="245573" y="25874"/>
                </a:lnTo>
                <a:lnTo>
                  <a:pt x="289876" y="11739"/>
                </a:lnTo>
                <a:lnTo>
                  <a:pt x="336328" y="2994"/>
                </a:lnTo>
                <a:lnTo>
                  <a:pt x="384568" y="0"/>
                </a:lnTo>
                <a:lnTo>
                  <a:pt x="2511044" y="0"/>
                </a:lnTo>
                <a:lnTo>
                  <a:pt x="2559273" y="2994"/>
                </a:lnTo>
                <a:lnTo>
                  <a:pt x="2605718" y="11739"/>
                </a:lnTo>
                <a:lnTo>
                  <a:pt x="2650016" y="25874"/>
                </a:lnTo>
                <a:lnTo>
                  <a:pt x="2691807" y="45039"/>
                </a:lnTo>
                <a:lnTo>
                  <a:pt x="2730731" y="68875"/>
                </a:lnTo>
                <a:lnTo>
                  <a:pt x="2766426" y="97023"/>
                </a:lnTo>
                <a:lnTo>
                  <a:pt x="2798532" y="129122"/>
                </a:lnTo>
                <a:lnTo>
                  <a:pt x="2826689" y="164813"/>
                </a:lnTo>
                <a:lnTo>
                  <a:pt x="2850535" y="203735"/>
                </a:lnTo>
                <a:lnTo>
                  <a:pt x="2869710" y="245531"/>
                </a:lnTo>
                <a:lnTo>
                  <a:pt x="2883852" y="289839"/>
                </a:lnTo>
                <a:lnTo>
                  <a:pt x="2892603" y="336301"/>
                </a:lnTo>
                <a:lnTo>
                  <a:pt x="2895600" y="384556"/>
                </a:lnTo>
                <a:lnTo>
                  <a:pt x="2895600" y="1922741"/>
                </a:lnTo>
                <a:lnTo>
                  <a:pt x="2892603" y="1970982"/>
                </a:lnTo>
                <a:lnTo>
                  <a:pt x="2883852" y="2017433"/>
                </a:lnTo>
                <a:lnTo>
                  <a:pt x="2869710" y="2061736"/>
                </a:lnTo>
                <a:lnTo>
                  <a:pt x="2850535" y="2103531"/>
                </a:lnTo>
                <a:lnTo>
                  <a:pt x="2826689" y="2142455"/>
                </a:lnTo>
                <a:lnTo>
                  <a:pt x="2798532" y="2178150"/>
                </a:lnTo>
                <a:lnTo>
                  <a:pt x="2766426" y="2210255"/>
                </a:lnTo>
                <a:lnTo>
                  <a:pt x="2730731" y="2238409"/>
                </a:lnTo>
                <a:lnTo>
                  <a:pt x="2691807" y="2262253"/>
                </a:lnTo>
                <a:lnTo>
                  <a:pt x="2650016" y="2281425"/>
                </a:lnTo>
                <a:lnTo>
                  <a:pt x="2605718" y="2295565"/>
                </a:lnTo>
                <a:lnTo>
                  <a:pt x="2559273" y="2304314"/>
                </a:lnTo>
                <a:lnTo>
                  <a:pt x="2511044" y="2307310"/>
                </a:lnTo>
                <a:lnTo>
                  <a:pt x="384568" y="2307310"/>
                </a:lnTo>
                <a:lnTo>
                  <a:pt x="336328" y="2304314"/>
                </a:lnTo>
                <a:lnTo>
                  <a:pt x="289876" y="2295565"/>
                </a:lnTo>
                <a:lnTo>
                  <a:pt x="245573" y="2281425"/>
                </a:lnTo>
                <a:lnTo>
                  <a:pt x="203779" y="2262253"/>
                </a:lnTo>
                <a:lnTo>
                  <a:pt x="164854" y="2238409"/>
                </a:lnTo>
                <a:lnTo>
                  <a:pt x="129159" y="2210255"/>
                </a:lnTo>
                <a:lnTo>
                  <a:pt x="97055" y="2178150"/>
                </a:lnTo>
                <a:lnTo>
                  <a:pt x="68900" y="2142455"/>
                </a:lnTo>
                <a:lnTo>
                  <a:pt x="45057" y="2103531"/>
                </a:lnTo>
                <a:lnTo>
                  <a:pt x="25885" y="2061736"/>
                </a:lnTo>
                <a:lnTo>
                  <a:pt x="11744" y="2017433"/>
                </a:lnTo>
                <a:lnTo>
                  <a:pt x="2996" y="1970982"/>
                </a:lnTo>
                <a:lnTo>
                  <a:pt x="0" y="1922741"/>
                </a:lnTo>
                <a:lnTo>
                  <a:pt x="0" y="384556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96848" y="4630673"/>
            <a:ext cx="2214880" cy="1330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340" marR="5080" indent="-167640">
              <a:lnSpc>
                <a:spcPts val="5230"/>
              </a:lnSpc>
            </a:pPr>
            <a:r>
              <a:rPr dirty="0" sz="5000" spc="-10">
                <a:solidFill>
                  <a:srgbClr val="FFFFFF"/>
                </a:solidFill>
                <a:latin typeface="Trebuchet MS"/>
                <a:cs typeface="Trebuchet MS"/>
              </a:rPr>
              <a:t>Hep</a:t>
            </a:r>
            <a:r>
              <a:rPr dirty="0" sz="5000" spc="-2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5000" spc="-1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5000" spc="-2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5000" spc="-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50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000" spc="-25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5000" spc="-5">
                <a:solidFill>
                  <a:srgbClr val="FFFFFF"/>
                </a:solidFill>
                <a:latin typeface="Trebuchet MS"/>
                <a:cs typeface="Trebuchet MS"/>
              </a:rPr>
              <a:t>rofile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6458750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9325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10" y="0"/>
                </a:moveTo>
                <a:lnTo>
                  <a:pt x="25533" y="45"/>
                </a:lnTo>
                <a:lnTo>
                  <a:pt x="18638" y="174"/>
                </a:lnTo>
                <a:lnTo>
                  <a:pt x="10127" y="375"/>
                </a:lnTo>
                <a:lnTo>
                  <a:pt x="0" y="635"/>
                </a:lnTo>
                <a:lnTo>
                  <a:pt x="0" y="114426"/>
                </a:lnTo>
                <a:lnTo>
                  <a:pt x="8853" y="115167"/>
                </a:lnTo>
                <a:lnTo>
                  <a:pt x="16821" y="115681"/>
                </a:lnTo>
                <a:lnTo>
                  <a:pt x="23902" y="115980"/>
                </a:lnTo>
                <a:lnTo>
                  <a:pt x="30098" y="116077"/>
                </a:lnTo>
                <a:lnTo>
                  <a:pt x="49155" y="115218"/>
                </a:lnTo>
                <a:lnTo>
                  <a:pt x="89484" y="102235"/>
                </a:lnTo>
                <a:lnTo>
                  <a:pt x="107937" y="56134"/>
                </a:lnTo>
                <a:lnTo>
                  <a:pt x="106865" y="42463"/>
                </a:lnTo>
                <a:lnTo>
                  <a:pt x="80584" y="7500"/>
                </a:lnTo>
                <a:lnTo>
                  <a:pt x="308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60954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3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4528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10" h="113030">
                <a:moveTo>
                  <a:pt x="18542" y="0"/>
                </a:moveTo>
                <a:lnTo>
                  <a:pt x="12192" y="0"/>
                </a:lnTo>
                <a:lnTo>
                  <a:pt x="5969" y="381"/>
                </a:lnTo>
                <a:lnTo>
                  <a:pt x="0" y="1143"/>
                </a:lnTo>
                <a:lnTo>
                  <a:pt x="0" y="111379"/>
                </a:lnTo>
                <a:lnTo>
                  <a:pt x="10413" y="112522"/>
                </a:lnTo>
                <a:lnTo>
                  <a:pt x="18542" y="113030"/>
                </a:lnTo>
                <a:lnTo>
                  <a:pt x="24511" y="113030"/>
                </a:lnTo>
                <a:lnTo>
                  <a:pt x="74552" y="105207"/>
                </a:lnTo>
                <a:lnTo>
                  <a:pt x="103689" y="68234"/>
                </a:lnTo>
                <a:lnTo>
                  <a:pt x="104901" y="53594"/>
                </a:lnTo>
                <a:lnTo>
                  <a:pt x="99498" y="30110"/>
                </a:lnTo>
                <a:lnTo>
                  <a:pt x="83296" y="13366"/>
                </a:lnTo>
                <a:lnTo>
                  <a:pt x="56306" y="3337"/>
                </a:lnTo>
                <a:lnTo>
                  <a:pt x="185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0405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1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59552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5839" y="1057655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58" y="0"/>
                </a:moveTo>
                <a:lnTo>
                  <a:pt x="33994" y="18430"/>
                </a:lnTo>
                <a:lnTo>
                  <a:pt x="12301" y="50631"/>
                </a:lnTo>
                <a:lnTo>
                  <a:pt x="1366" y="94791"/>
                </a:lnTo>
                <a:lnTo>
                  <a:pt x="0" y="121158"/>
                </a:lnTo>
                <a:lnTo>
                  <a:pt x="1278" y="149641"/>
                </a:lnTo>
                <a:lnTo>
                  <a:pt x="11508" y="196417"/>
                </a:lnTo>
                <a:lnTo>
                  <a:pt x="31851" y="229258"/>
                </a:lnTo>
                <a:lnTo>
                  <a:pt x="79959" y="247904"/>
                </a:lnTo>
                <a:lnTo>
                  <a:pt x="101526" y="245860"/>
                </a:lnTo>
                <a:lnTo>
                  <a:pt x="136501" y="229580"/>
                </a:lnTo>
                <a:lnTo>
                  <a:pt x="160454" y="197346"/>
                </a:lnTo>
                <a:lnTo>
                  <a:pt x="172508" y="150205"/>
                </a:lnTo>
                <a:lnTo>
                  <a:pt x="174015" y="121158"/>
                </a:lnTo>
                <a:lnTo>
                  <a:pt x="168431" y="68151"/>
                </a:lnTo>
                <a:lnTo>
                  <a:pt x="151677" y="30289"/>
                </a:lnTo>
                <a:lnTo>
                  <a:pt x="123753" y="7572"/>
                </a:lnTo>
                <a:lnTo>
                  <a:pt x="846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9325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5039" y="0"/>
                </a:moveTo>
                <a:lnTo>
                  <a:pt x="27471" y="71"/>
                </a:lnTo>
                <a:lnTo>
                  <a:pt x="19110" y="285"/>
                </a:lnTo>
                <a:lnTo>
                  <a:pt x="9954" y="642"/>
                </a:lnTo>
                <a:lnTo>
                  <a:pt x="0" y="1143"/>
                </a:lnTo>
                <a:lnTo>
                  <a:pt x="0" y="83693"/>
                </a:lnTo>
                <a:lnTo>
                  <a:pt x="7145" y="84119"/>
                </a:lnTo>
                <a:lnTo>
                  <a:pt x="14466" y="84439"/>
                </a:lnTo>
                <a:lnTo>
                  <a:pt x="21961" y="84639"/>
                </a:lnTo>
                <a:lnTo>
                  <a:pt x="29629" y="84709"/>
                </a:lnTo>
                <a:lnTo>
                  <a:pt x="55763" y="81899"/>
                </a:lnTo>
                <a:lnTo>
                  <a:pt x="74428" y="73469"/>
                </a:lnTo>
                <a:lnTo>
                  <a:pt x="85625" y="59420"/>
                </a:lnTo>
                <a:lnTo>
                  <a:pt x="89357" y="39750"/>
                </a:lnTo>
                <a:lnTo>
                  <a:pt x="85963" y="22342"/>
                </a:lnTo>
                <a:lnTo>
                  <a:pt x="75780" y="9921"/>
                </a:lnTo>
                <a:lnTo>
                  <a:pt x="58806" y="2478"/>
                </a:lnTo>
                <a:lnTo>
                  <a:pt x="350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30593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6" y="54355"/>
                </a:lnTo>
                <a:lnTo>
                  <a:pt x="61086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6" y="186943"/>
                </a:lnTo>
                <a:lnTo>
                  <a:pt x="61086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65417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9" y="290194"/>
                </a:lnTo>
                <a:lnTo>
                  <a:pt x="216789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2448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50890" y="1009396"/>
            <a:ext cx="227329" cy="344805"/>
          </a:xfrm>
          <a:custGeom>
            <a:avLst/>
            <a:gdLst/>
            <a:ahLst/>
            <a:cxnLst/>
            <a:rect l="l" t="t" r="r" b="b"/>
            <a:pathLst>
              <a:path w="227329" h="344805">
                <a:moveTo>
                  <a:pt x="0" y="0"/>
                </a:moveTo>
                <a:lnTo>
                  <a:pt x="226822" y="0"/>
                </a:lnTo>
                <a:lnTo>
                  <a:pt x="226822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82245" y="135000"/>
                </a:lnTo>
                <a:lnTo>
                  <a:pt x="182245" y="186943"/>
                </a:lnTo>
                <a:lnTo>
                  <a:pt x="61087" y="186943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0019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794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53154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0570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5714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65730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2" y="0"/>
                </a:moveTo>
                <a:lnTo>
                  <a:pt x="101854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1" y="0"/>
                </a:lnTo>
                <a:lnTo>
                  <a:pt x="351789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138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20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92833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086" y="0"/>
                </a:lnTo>
                <a:lnTo>
                  <a:pt x="61086" y="135000"/>
                </a:lnTo>
                <a:lnTo>
                  <a:pt x="198247" y="135000"/>
                </a:lnTo>
                <a:lnTo>
                  <a:pt x="198247" y="0"/>
                </a:lnTo>
                <a:lnTo>
                  <a:pt x="258572" y="0"/>
                </a:lnTo>
                <a:lnTo>
                  <a:pt x="258572" y="344550"/>
                </a:lnTo>
                <a:lnTo>
                  <a:pt x="198247" y="344550"/>
                </a:lnTo>
                <a:lnTo>
                  <a:pt x="198247" y="189356"/>
                </a:lnTo>
                <a:lnTo>
                  <a:pt x="61086" y="189356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588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137" y="0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33441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500" y="0"/>
                </a:moveTo>
                <a:lnTo>
                  <a:pt x="142081" y="6270"/>
                </a:lnTo>
                <a:lnTo>
                  <a:pt x="190754" y="25018"/>
                </a:lnTo>
                <a:lnTo>
                  <a:pt x="219043" y="57134"/>
                </a:lnTo>
                <a:lnTo>
                  <a:pt x="228473" y="103250"/>
                </a:lnTo>
                <a:lnTo>
                  <a:pt x="222894" y="145907"/>
                </a:lnTo>
                <a:lnTo>
                  <a:pt x="206153" y="179085"/>
                </a:lnTo>
                <a:lnTo>
                  <a:pt x="178245" y="202783"/>
                </a:lnTo>
                <a:lnTo>
                  <a:pt x="139162" y="217002"/>
                </a:lnTo>
                <a:lnTo>
                  <a:pt x="88900" y="221741"/>
                </a:lnTo>
                <a:lnTo>
                  <a:pt x="83232" y="221644"/>
                </a:lnTo>
                <a:lnTo>
                  <a:pt x="76708" y="221345"/>
                </a:lnTo>
                <a:lnTo>
                  <a:pt x="69326" y="220831"/>
                </a:lnTo>
                <a:lnTo>
                  <a:pt x="61087" y="220090"/>
                </a:lnTo>
                <a:lnTo>
                  <a:pt x="6108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88" y="1446"/>
                </a:lnTo>
                <a:lnTo>
                  <a:pt x="48418" y="650"/>
                </a:lnTo>
                <a:lnTo>
                  <a:pt x="63115" y="164"/>
                </a:lnTo>
                <a:lnTo>
                  <a:pt x="715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8187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86" y="0"/>
                </a:moveTo>
                <a:lnTo>
                  <a:pt x="145356" y="5778"/>
                </a:lnTo>
                <a:lnTo>
                  <a:pt x="181419" y="22987"/>
                </a:lnTo>
                <a:lnTo>
                  <a:pt x="209744" y="68421"/>
                </a:lnTo>
                <a:lnTo>
                  <a:pt x="211632" y="88518"/>
                </a:lnTo>
                <a:lnTo>
                  <a:pt x="208929" y="107852"/>
                </a:lnTo>
                <a:lnTo>
                  <a:pt x="200820" y="125079"/>
                </a:lnTo>
                <a:lnTo>
                  <a:pt x="187302" y="140186"/>
                </a:lnTo>
                <a:lnTo>
                  <a:pt x="168376" y="153162"/>
                </a:lnTo>
                <a:lnTo>
                  <a:pt x="196456" y="167282"/>
                </a:lnTo>
                <a:lnTo>
                  <a:pt x="216514" y="187356"/>
                </a:lnTo>
                <a:lnTo>
                  <a:pt x="228550" y="213383"/>
                </a:lnTo>
                <a:lnTo>
                  <a:pt x="232562" y="245363"/>
                </a:lnTo>
                <a:lnTo>
                  <a:pt x="230343" y="267602"/>
                </a:lnTo>
                <a:lnTo>
                  <a:pt x="212588" y="304889"/>
                </a:lnTo>
                <a:lnTo>
                  <a:pt x="178010" y="332007"/>
                </a:lnTo>
                <a:lnTo>
                  <a:pt x="132154" y="345862"/>
                </a:lnTo>
                <a:lnTo>
                  <a:pt x="105346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201" y="1875"/>
                </a:lnTo>
                <a:lnTo>
                  <a:pt x="59199" y="841"/>
                </a:lnTo>
                <a:lnTo>
                  <a:pt x="80994" y="212"/>
                </a:lnTo>
                <a:lnTo>
                  <a:pt x="975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16905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1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51607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7" y="279400"/>
                </a:lnTo>
                <a:lnTo>
                  <a:pt x="91948" y="279400"/>
                </a:lnTo>
                <a:lnTo>
                  <a:pt x="67944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8404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5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5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37228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73604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6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80667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960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23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90" h="356869">
                <a:moveTo>
                  <a:pt x="148145" y="0"/>
                </a:moveTo>
                <a:lnTo>
                  <a:pt x="213696" y="11525"/>
                </a:lnTo>
                <a:lnTo>
                  <a:pt x="261721" y="46100"/>
                </a:lnTo>
                <a:lnTo>
                  <a:pt x="291176" y="101520"/>
                </a:lnTo>
                <a:lnTo>
                  <a:pt x="300990" y="175513"/>
                </a:lnTo>
                <a:lnTo>
                  <a:pt x="298425" y="214975"/>
                </a:lnTo>
                <a:lnTo>
                  <a:pt x="277908" y="280991"/>
                </a:lnTo>
                <a:lnTo>
                  <a:pt x="237286" y="329003"/>
                </a:lnTo>
                <a:lnTo>
                  <a:pt x="179031" y="353439"/>
                </a:lnTo>
                <a:lnTo>
                  <a:pt x="143446" y="356488"/>
                </a:lnTo>
                <a:lnTo>
                  <a:pt x="110779" y="353464"/>
                </a:lnTo>
                <a:lnTo>
                  <a:pt x="57576" y="329271"/>
                </a:lnTo>
                <a:lnTo>
                  <a:pt x="20831" y="281652"/>
                </a:lnTo>
                <a:lnTo>
                  <a:pt x="2314" y="215322"/>
                </a:lnTo>
                <a:lnTo>
                  <a:pt x="0" y="175513"/>
                </a:lnTo>
                <a:lnTo>
                  <a:pt x="2521" y="140080"/>
                </a:lnTo>
                <a:lnTo>
                  <a:pt x="22690" y="77787"/>
                </a:lnTo>
                <a:lnTo>
                  <a:pt x="62195" y="28664"/>
                </a:lnTo>
                <a:lnTo>
                  <a:pt x="116098" y="3188"/>
                </a:lnTo>
                <a:lnTo>
                  <a:pt x="148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52800" y="1610360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3189731" y="0"/>
                </a:moveTo>
                <a:lnTo>
                  <a:pt x="3189731" y="288416"/>
                </a:lnTo>
                <a:lnTo>
                  <a:pt x="0" y="288416"/>
                </a:lnTo>
                <a:lnTo>
                  <a:pt x="0" y="2018919"/>
                </a:lnTo>
                <a:lnTo>
                  <a:pt x="3189731" y="2018919"/>
                </a:lnTo>
                <a:lnTo>
                  <a:pt x="3189731" y="2307335"/>
                </a:lnTo>
                <a:lnTo>
                  <a:pt x="4343400" y="1153667"/>
                </a:lnTo>
                <a:lnTo>
                  <a:pt x="3189731" y="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52800" y="1610360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0" y="288416"/>
                </a:moveTo>
                <a:lnTo>
                  <a:pt x="3189731" y="288416"/>
                </a:lnTo>
                <a:lnTo>
                  <a:pt x="3189731" y="0"/>
                </a:lnTo>
                <a:lnTo>
                  <a:pt x="4343400" y="1153667"/>
                </a:lnTo>
                <a:lnTo>
                  <a:pt x="3189731" y="2307335"/>
                </a:lnTo>
                <a:lnTo>
                  <a:pt x="3189731" y="2018919"/>
                </a:lnTo>
                <a:lnTo>
                  <a:pt x="0" y="2018919"/>
                </a:lnTo>
                <a:lnTo>
                  <a:pt x="0" y="288416"/>
                </a:lnTo>
                <a:close/>
              </a:path>
            </a:pathLst>
          </a:custGeom>
          <a:ln w="39999">
            <a:solidFill>
              <a:srgbClr val="E6CE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/>
              <a:t>S.</a:t>
            </a:r>
            <a:r>
              <a:rPr dirty="0" spc="-50"/>
              <a:t> </a:t>
            </a:r>
            <a:r>
              <a:rPr dirty="0" spc="-270"/>
              <a:t>T</a:t>
            </a:r>
            <a:r>
              <a:rPr dirty="0"/>
              <a:t>r</a:t>
            </a:r>
            <a:r>
              <a:rPr dirty="0" spc="5"/>
              <a:t>i</a:t>
            </a:r>
            <a:r>
              <a:rPr dirty="0"/>
              <a:t>g</a:t>
            </a:r>
            <a:r>
              <a:rPr dirty="0" spc="-20"/>
              <a:t>l</a:t>
            </a:r>
            <a:r>
              <a:rPr dirty="0" spc="-10"/>
              <a:t>y</a:t>
            </a:r>
            <a:r>
              <a:rPr dirty="0" spc="5"/>
              <a:t>c</a:t>
            </a:r>
            <a:r>
              <a:rPr dirty="0" spc="5"/>
              <a:t>e</a:t>
            </a:r>
            <a:r>
              <a:rPr dirty="0"/>
              <a:t>r</a:t>
            </a:r>
            <a:r>
              <a:rPr dirty="0" spc="5"/>
              <a:t>i</a:t>
            </a:r>
            <a:r>
              <a:rPr dirty="0" spc="-5"/>
              <a:t>d</a:t>
            </a:r>
            <a:r>
              <a:rPr dirty="0" spc="10"/>
              <a:t>e</a:t>
            </a:r>
            <a:r>
              <a:rPr dirty="0"/>
              <a:t>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356609" y="2232025"/>
            <a:ext cx="2812415" cy="1109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-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ole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5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-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" y="1610360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2511044" y="0"/>
                </a:moveTo>
                <a:lnTo>
                  <a:pt x="384568" y="0"/>
                </a:lnTo>
                <a:lnTo>
                  <a:pt x="336328" y="2994"/>
                </a:lnTo>
                <a:lnTo>
                  <a:pt x="289876" y="11739"/>
                </a:lnTo>
                <a:lnTo>
                  <a:pt x="245573" y="25874"/>
                </a:lnTo>
                <a:lnTo>
                  <a:pt x="203779" y="45039"/>
                </a:lnTo>
                <a:lnTo>
                  <a:pt x="164854" y="68875"/>
                </a:lnTo>
                <a:lnTo>
                  <a:pt x="129159" y="97023"/>
                </a:lnTo>
                <a:lnTo>
                  <a:pt x="97055" y="129122"/>
                </a:lnTo>
                <a:lnTo>
                  <a:pt x="68900" y="164813"/>
                </a:lnTo>
                <a:lnTo>
                  <a:pt x="45057" y="203735"/>
                </a:lnTo>
                <a:lnTo>
                  <a:pt x="25885" y="245531"/>
                </a:lnTo>
                <a:lnTo>
                  <a:pt x="11744" y="289839"/>
                </a:lnTo>
                <a:lnTo>
                  <a:pt x="2996" y="336301"/>
                </a:lnTo>
                <a:lnTo>
                  <a:pt x="0" y="384555"/>
                </a:lnTo>
                <a:lnTo>
                  <a:pt x="0" y="1922779"/>
                </a:lnTo>
                <a:lnTo>
                  <a:pt x="2996" y="1971009"/>
                </a:lnTo>
                <a:lnTo>
                  <a:pt x="11744" y="2017454"/>
                </a:lnTo>
                <a:lnTo>
                  <a:pt x="25885" y="2061752"/>
                </a:lnTo>
                <a:lnTo>
                  <a:pt x="45057" y="2103543"/>
                </a:lnTo>
                <a:lnTo>
                  <a:pt x="68900" y="2142467"/>
                </a:lnTo>
                <a:lnTo>
                  <a:pt x="97055" y="2178162"/>
                </a:lnTo>
                <a:lnTo>
                  <a:pt x="129159" y="2210268"/>
                </a:lnTo>
                <a:lnTo>
                  <a:pt x="164854" y="2238425"/>
                </a:lnTo>
                <a:lnTo>
                  <a:pt x="203779" y="2262271"/>
                </a:lnTo>
                <a:lnTo>
                  <a:pt x="245573" y="2281446"/>
                </a:lnTo>
                <a:lnTo>
                  <a:pt x="289876" y="2295588"/>
                </a:lnTo>
                <a:lnTo>
                  <a:pt x="336328" y="2304339"/>
                </a:lnTo>
                <a:lnTo>
                  <a:pt x="384568" y="2307335"/>
                </a:lnTo>
                <a:lnTo>
                  <a:pt x="2511044" y="2307335"/>
                </a:lnTo>
                <a:lnTo>
                  <a:pt x="2559273" y="2304339"/>
                </a:lnTo>
                <a:lnTo>
                  <a:pt x="2605718" y="2295588"/>
                </a:lnTo>
                <a:lnTo>
                  <a:pt x="2650016" y="2281446"/>
                </a:lnTo>
                <a:lnTo>
                  <a:pt x="2691807" y="2262271"/>
                </a:lnTo>
                <a:lnTo>
                  <a:pt x="2730731" y="2238425"/>
                </a:lnTo>
                <a:lnTo>
                  <a:pt x="2766426" y="2210268"/>
                </a:lnTo>
                <a:lnTo>
                  <a:pt x="2798532" y="2178162"/>
                </a:lnTo>
                <a:lnTo>
                  <a:pt x="2826689" y="2142467"/>
                </a:lnTo>
                <a:lnTo>
                  <a:pt x="2850535" y="2103543"/>
                </a:lnTo>
                <a:lnTo>
                  <a:pt x="2869710" y="2061752"/>
                </a:lnTo>
                <a:lnTo>
                  <a:pt x="2883852" y="2017454"/>
                </a:lnTo>
                <a:lnTo>
                  <a:pt x="2892603" y="1971009"/>
                </a:lnTo>
                <a:lnTo>
                  <a:pt x="2895600" y="1922779"/>
                </a:lnTo>
                <a:lnTo>
                  <a:pt x="2895600" y="384555"/>
                </a:lnTo>
                <a:lnTo>
                  <a:pt x="2892603" y="336301"/>
                </a:lnTo>
                <a:lnTo>
                  <a:pt x="2883852" y="289839"/>
                </a:lnTo>
                <a:lnTo>
                  <a:pt x="2869710" y="245531"/>
                </a:lnTo>
                <a:lnTo>
                  <a:pt x="2850535" y="203735"/>
                </a:lnTo>
                <a:lnTo>
                  <a:pt x="2826689" y="164813"/>
                </a:lnTo>
                <a:lnTo>
                  <a:pt x="2798532" y="129122"/>
                </a:lnTo>
                <a:lnTo>
                  <a:pt x="2766426" y="97023"/>
                </a:lnTo>
                <a:lnTo>
                  <a:pt x="2730731" y="68875"/>
                </a:lnTo>
                <a:lnTo>
                  <a:pt x="2691807" y="45039"/>
                </a:lnTo>
                <a:lnTo>
                  <a:pt x="2650016" y="25874"/>
                </a:lnTo>
                <a:lnTo>
                  <a:pt x="2605718" y="11739"/>
                </a:lnTo>
                <a:lnTo>
                  <a:pt x="2559273" y="2994"/>
                </a:lnTo>
                <a:lnTo>
                  <a:pt x="2511044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7200" y="1610360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0" y="384555"/>
                </a:moveTo>
                <a:lnTo>
                  <a:pt x="2996" y="336301"/>
                </a:lnTo>
                <a:lnTo>
                  <a:pt x="11744" y="289839"/>
                </a:lnTo>
                <a:lnTo>
                  <a:pt x="25885" y="245531"/>
                </a:lnTo>
                <a:lnTo>
                  <a:pt x="45057" y="203735"/>
                </a:lnTo>
                <a:lnTo>
                  <a:pt x="68900" y="164813"/>
                </a:lnTo>
                <a:lnTo>
                  <a:pt x="97055" y="129122"/>
                </a:lnTo>
                <a:lnTo>
                  <a:pt x="129159" y="97023"/>
                </a:lnTo>
                <a:lnTo>
                  <a:pt x="164854" y="68875"/>
                </a:lnTo>
                <a:lnTo>
                  <a:pt x="203779" y="45039"/>
                </a:lnTo>
                <a:lnTo>
                  <a:pt x="245573" y="25874"/>
                </a:lnTo>
                <a:lnTo>
                  <a:pt x="289876" y="11739"/>
                </a:lnTo>
                <a:lnTo>
                  <a:pt x="336328" y="2994"/>
                </a:lnTo>
                <a:lnTo>
                  <a:pt x="384568" y="0"/>
                </a:lnTo>
                <a:lnTo>
                  <a:pt x="2511044" y="0"/>
                </a:lnTo>
                <a:lnTo>
                  <a:pt x="2559273" y="2994"/>
                </a:lnTo>
                <a:lnTo>
                  <a:pt x="2605718" y="11739"/>
                </a:lnTo>
                <a:lnTo>
                  <a:pt x="2650016" y="25874"/>
                </a:lnTo>
                <a:lnTo>
                  <a:pt x="2691807" y="45039"/>
                </a:lnTo>
                <a:lnTo>
                  <a:pt x="2730731" y="68875"/>
                </a:lnTo>
                <a:lnTo>
                  <a:pt x="2766426" y="97023"/>
                </a:lnTo>
                <a:lnTo>
                  <a:pt x="2798532" y="129122"/>
                </a:lnTo>
                <a:lnTo>
                  <a:pt x="2826689" y="164813"/>
                </a:lnTo>
                <a:lnTo>
                  <a:pt x="2850535" y="203735"/>
                </a:lnTo>
                <a:lnTo>
                  <a:pt x="2869710" y="245531"/>
                </a:lnTo>
                <a:lnTo>
                  <a:pt x="2883852" y="289839"/>
                </a:lnTo>
                <a:lnTo>
                  <a:pt x="2892603" y="336301"/>
                </a:lnTo>
                <a:lnTo>
                  <a:pt x="2895600" y="384555"/>
                </a:lnTo>
                <a:lnTo>
                  <a:pt x="2895600" y="1922779"/>
                </a:lnTo>
                <a:lnTo>
                  <a:pt x="2892603" y="1971009"/>
                </a:lnTo>
                <a:lnTo>
                  <a:pt x="2883852" y="2017454"/>
                </a:lnTo>
                <a:lnTo>
                  <a:pt x="2869710" y="2061752"/>
                </a:lnTo>
                <a:lnTo>
                  <a:pt x="2850535" y="2103543"/>
                </a:lnTo>
                <a:lnTo>
                  <a:pt x="2826689" y="2142467"/>
                </a:lnTo>
                <a:lnTo>
                  <a:pt x="2798532" y="2178162"/>
                </a:lnTo>
                <a:lnTo>
                  <a:pt x="2766426" y="2210268"/>
                </a:lnTo>
                <a:lnTo>
                  <a:pt x="2730731" y="2238425"/>
                </a:lnTo>
                <a:lnTo>
                  <a:pt x="2691807" y="2262271"/>
                </a:lnTo>
                <a:lnTo>
                  <a:pt x="2650016" y="2281446"/>
                </a:lnTo>
                <a:lnTo>
                  <a:pt x="2605718" y="2295588"/>
                </a:lnTo>
                <a:lnTo>
                  <a:pt x="2559273" y="2304339"/>
                </a:lnTo>
                <a:lnTo>
                  <a:pt x="2511044" y="2307335"/>
                </a:lnTo>
                <a:lnTo>
                  <a:pt x="384568" y="2307335"/>
                </a:lnTo>
                <a:lnTo>
                  <a:pt x="336328" y="2304339"/>
                </a:lnTo>
                <a:lnTo>
                  <a:pt x="289876" y="2295588"/>
                </a:lnTo>
                <a:lnTo>
                  <a:pt x="245573" y="2281446"/>
                </a:lnTo>
                <a:lnTo>
                  <a:pt x="203779" y="2262271"/>
                </a:lnTo>
                <a:lnTo>
                  <a:pt x="164854" y="2238425"/>
                </a:lnTo>
                <a:lnTo>
                  <a:pt x="129159" y="2210268"/>
                </a:lnTo>
                <a:lnTo>
                  <a:pt x="97055" y="2178162"/>
                </a:lnTo>
                <a:lnTo>
                  <a:pt x="68900" y="2142467"/>
                </a:lnTo>
                <a:lnTo>
                  <a:pt x="45057" y="2103543"/>
                </a:lnTo>
                <a:lnTo>
                  <a:pt x="25885" y="2061752"/>
                </a:lnTo>
                <a:lnTo>
                  <a:pt x="11744" y="2017454"/>
                </a:lnTo>
                <a:lnTo>
                  <a:pt x="2996" y="1971009"/>
                </a:lnTo>
                <a:lnTo>
                  <a:pt x="0" y="1922779"/>
                </a:lnTo>
                <a:lnTo>
                  <a:pt x="0" y="384555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12088" y="1987423"/>
            <a:ext cx="2187575" cy="153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1145">
              <a:lnSpc>
                <a:spcPts val="6050"/>
              </a:lnSpc>
            </a:pPr>
            <a:r>
              <a:rPr dirty="0" sz="5800">
                <a:solidFill>
                  <a:srgbClr val="FFFFFF"/>
                </a:solidFill>
                <a:latin typeface="Trebuchet MS"/>
                <a:cs typeface="Trebuchet MS"/>
              </a:rPr>
              <a:t>Lipid </a:t>
            </a:r>
            <a:r>
              <a:rPr dirty="0" sz="5800" spc="-26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5800">
                <a:solidFill>
                  <a:srgbClr val="FFFFFF"/>
                </a:solidFill>
                <a:latin typeface="Trebuchet MS"/>
                <a:cs typeface="Trebuchet MS"/>
              </a:rPr>
              <a:t>ro</a:t>
            </a:r>
            <a:r>
              <a:rPr dirty="0" sz="5800" spc="-1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endParaRPr sz="5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47846" y="4148963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3189731" y="0"/>
                </a:moveTo>
                <a:lnTo>
                  <a:pt x="3189731" y="288417"/>
                </a:lnTo>
                <a:lnTo>
                  <a:pt x="0" y="288417"/>
                </a:lnTo>
                <a:lnTo>
                  <a:pt x="0" y="2018982"/>
                </a:lnTo>
                <a:lnTo>
                  <a:pt x="3189731" y="2018982"/>
                </a:lnTo>
                <a:lnTo>
                  <a:pt x="3189731" y="2307399"/>
                </a:lnTo>
                <a:lnTo>
                  <a:pt x="4343400" y="1153668"/>
                </a:lnTo>
                <a:lnTo>
                  <a:pt x="3189731" y="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47846" y="4148963"/>
            <a:ext cx="4343400" cy="2307590"/>
          </a:xfrm>
          <a:custGeom>
            <a:avLst/>
            <a:gdLst/>
            <a:ahLst/>
            <a:cxnLst/>
            <a:rect l="l" t="t" r="r" b="b"/>
            <a:pathLst>
              <a:path w="4343400" h="2307590">
                <a:moveTo>
                  <a:pt x="0" y="288417"/>
                </a:moveTo>
                <a:lnTo>
                  <a:pt x="3189731" y="288417"/>
                </a:lnTo>
                <a:lnTo>
                  <a:pt x="3189731" y="0"/>
                </a:lnTo>
                <a:lnTo>
                  <a:pt x="4343400" y="1153668"/>
                </a:lnTo>
                <a:lnTo>
                  <a:pt x="3189731" y="2307399"/>
                </a:lnTo>
                <a:lnTo>
                  <a:pt x="3189731" y="2018982"/>
                </a:lnTo>
                <a:lnTo>
                  <a:pt x="0" y="2018982"/>
                </a:lnTo>
                <a:lnTo>
                  <a:pt x="0" y="288417"/>
                </a:lnTo>
                <a:close/>
              </a:path>
            </a:pathLst>
          </a:custGeom>
          <a:ln w="39999">
            <a:solidFill>
              <a:srgbClr val="E6CE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351657" y="4400042"/>
            <a:ext cx="3447415" cy="1516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u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m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120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u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k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ne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120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osph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5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40">
                <a:solidFill>
                  <a:srgbClr val="5A2C63"/>
                </a:solidFill>
                <a:latin typeface="Trebuchet MS"/>
                <a:cs typeface="Trebuchet MS"/>
              </a:rPr>
              <a:t>V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m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-4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7537" y="4148963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2510993" y="0"/>
                </a:moveTo>
                <a:lnTo>
                  <a:pt x="384568" y="0"/>
                </a:lnTo>
                <a:lnTo>
                  <a:pt x="336328" y="2996"/>
                </a:lnTo>
                <a:lnTo>
                  <a:pt x="289876" y="11747"/>
                </a:lnTo>
                <a:lnTo>
                  <a:pt x="245573" y="25889"/>
                </a:lnTo>
                <a:lnTo>
                  <a:pt x="203779" y="45064"/>
                </a:lnTo>
                <a:lnTo>
                  <a:pt x="164854" y="68910"/>
                </a:lnTo>
                <a:lnTo>
                  <a:pt x="129159" y="97067"/>
                </a:lnTo>
                <a:lnTo>
                  <a:pt x="97055" y="129173"/>
                </a:lnTo>
                <a:lnTo>
                  <a:pt x="68900" y="164868"/>
                </a:lnTo>
                <a:lnTo>
                  <a:pt x="45057" y="203792"/>
                </a:lnTo>
                <a:lnTo>
                  <a:pt x="25885" y="245583"/>
                </a:lnTo>
                <a:lnTo>
                  <a:pt x="11744" y="289881"/>
                </a:lnTo>
                <a:lnTo>
                  <a:pt x="2996" y="336326"/>
                </a:lnTo>
                <a:lnTo>
                  <a:pt x="0" y="384556"/>
                </a:lnTo>
                <a:lnTo>
                  <a:pt x="0" y="1922830"/>
                </a:lnTo>
                <a:lnTo>
                  <a:pt x="2996" y="1971070"/>
                </a:lnTo>
                <a:lnTo>
                  <a:pt x="11744" y="2017522"/>
                </a:lnTo>
                <a:lnTo>
                  <a:pt x="25885" y="2061825"/>
                </a:lnTo>
                <a:lnTo>
                  <a:pt x="45057" y="2103619"/>
                </a:lnTo>
                <a:lnTo>
                  <a:pt x="68900" y="2142544"/>
                </a:lnTo>
                <a:lnTo>
                  <a:pt x="97055" y="2178239"/>
                </a:lnTo>
                <a:lnTo>
                  <a:pt x="129159" y="2210344"/>
                </a:lnTo>
                <a:lnTo>
                  <a:pt x="164854" y="2238498"/>
                </a:lnTo>
                <a:lnTo>
                  <a:pt x="203779" y="2262341"/>
                </a:lnTo>
                <a:lnTo>
                  <a:pt x="245573" y="2281514"/>
                </a:lnTo>
                <a:lnTo>
                  <a:pt x="289876" y="2295654"/>
                </a:lnTo>
                <a:lnTo>
                  <a:pt x="336328" y="2304403"/>
                </a:lnTo>
                <a:lnTo>
                  <a:pt x="384568" y="2307399"/>
                </a:lnTo>
                <a:lnTo>
                  <a:pt x="2510993" y="2307399"/>
                </a:lnTo>
                <a:lnTo>
                  <a:pt x="2559248" y="2304403"/>
                </a:lnTo>
                <a:lnTo>
                  <a:pt x="2605709" y="2295654"/>
                </a:lnTo>
                <a:lnTo>
                  <a:pt x="2650017" y="2281514"/>
                </a:lnTo>
                <a:lnTo>
                  <a:pt x="2691813" y="2262341"/>
                </a:lnTo>
                <a:lnTo>
                  <a:pt x="2730736" y="2238498"/>
                </a:lnTo>
                <a:lnTo>
                  <a:pt x="2766426" y="2210344"/>
                </a:lnTo>
                <a:lnTo>
                  <a:pt x="2798525" y="2178239"/>
                </a:lnTo>
                <a:lnTo>
                  <a:pt x="2826673" y="2142544"/>
                </a:lnTo>
                <a:lnTo>
                  <a:pt x="2850509" y="2103619"/>
                </a:lnTo>
                <a:lnTo>
                  <a:pt x="2869674" y="2061825"/>
                </a:lnTo>
                <a:lnTo>
                  <a:pt x="2883809" y="2017522"/>
                </a:lnTo>
                <a:lnTo>
                  <a:pt x="2892554" y="1971070"/>
                </a:lnTo>
                <a:lnTo>
                  <a:pt x="2895549" y="1922830"/>
                </a:lnTo>
                <a:lnTo>
                  <a:pt x="2895549" y="384556"/>
                </a:lnTo>
                <a:lnTo>
                  <a:pt x="2892554" y="336326"/>
                </a:lnTo>
                <a:lnTo>
                  <a:pt x="2883809" y="289881"/>
                </a:lnTo>
                <a:lnTo>
                  <a:pt x="2869674" y="245583"/>
                </a:lnTo>
                <a:lnTo>
                  <a:pt x="2850509" y="203792"/>
                </a:lnTo>
                <a:lnTo>
                  <a:pt x="2826673" y="164868"/>
                </a:lnTo>
                <a:lnTo>
                  <a:pt x="2798525" y="129173"/>
                </a:lnTo>
                <a:lnTo>
                  <a:pt x="2766426" y="97067"/>
                </a:lnTo>
                <a:lnTo>
                  <a:pt x="2730736" y="68910"/>
                </a:lnTo>
                <a:lnTo>
                  <a:pt x="2691813" y="45064"/>
                </a:lnTo>
                <a:lnTo>
                  <a:pt x="2650017" y="25889"/>
                </a:lnTo>
                <a:lnTo>
                  <a:pt x="2605709" y="11747"/>
                </a:lnTo>
                <a:lnTo>
                  <a:pt x="2559248" y="2996"/>
                </a:lnTo>
                <a:lnTo>
                  <a:pt x="2510993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7537" y="4148963"/>
            <a:ext cx="2895600" cy="2307590"/>
          </a:xfrm>
          <a:custGeom>
            <a:avLst/>
            <a:gdLst/>
            <a:ahLst/>
            <a:cxnLst/>
            <a:rect l="l" t="t" r="r" b="b"/>
            <a:pathLst>
              <a:path w="2895600" h="2307590">
                <a:moveTo>
                  <a:pt x="0" y="384556"/>
                </a:moveTo>
                <a:lnTo>
                  <a:pt x="2996" y="336326"/>
                </a:lnTo>
                <a:lnTo>
                  <a:pt x="11744" y="289881"/>
                </a:lnTo>
                <a:lnTo>
                  <a:pt x="25885" y="245583"/>
                </a:lnTo>
                <a:lnTo>
                  <a:pt x="45057" y="203792"/>
                </a:lnTo>
                <a:lnTo>
                  <a:pt x="68900" y="164868"/>
                </a:lnTo>
                <a:lnTo>
                  <a:pt x="97055" y="129173"/>
                </a:lnTo>
                <a:lnTo>
                  <a:pt x="129159" y="97067"/>
                </a:lnTo>
                <a:lnTo>
                  <a:pt x="164854" y="68910"/>
                </a:lnTo>
                <a:lnTo>
                  <a:pt x="203779" y="45064"/>
                </a:lnTo>
                <a:lnTo>
                  <a:pt x="245573" y="25889"/>
                </a:lnTo>
                <a:lnTo>
                  <a:pt x="289876" y="11747"/>
                </a:lnTo>
                <a:lnTo>
                  <a:pt x="336328" y="2996"/>
                </a:lnTo>
                <a:lnTo>
                  <a:pt x="384568" y="0"/>
                </a:lnTo>
                <a:lnTo>
                  <a:pt x="2510993" y="0"/>
                </a:lnTo>
                <a:lnTo>
                  <a:pt x="2559248" y="2996"/>
                </a:lnTo>
                <a:lnTo>
                  <a:pt x="2605709" y="11747"/>
                </a:lnTo>
                <a:lnTo>
                  <a:pt x="2650017" y="25889"/>
                </a:lnTo>
                <a:lnTo>
                  <a:pt x="2691813" y="45064"/>
                </a:lnTo>
                <a:lnTo>
                  <a:pt x="2730736" y="68910"/>
                </a:lnTo>
                <a:lnTo>
                  <a:pt x="2766426" y="97067"/>
                </a:lnTo>
                <a:lnTo>
                  <a:pt x="2798525" y="129173"/>
                </a:lnTo>
                <a:lnTo>
                  <a:pt x="2826673" y="164868"/>
                </a:lnTo>
                <a:lnTo>
                  <a:pt x="2850509" y="203792"/>
                </a:lnTo>
                <a:lnTo>
                  <a:pt x="2869674" y="245583"/>
                </a:lnTo>
                <a:lnTo>
                  <a:pt x="2883809" y="289881"/>
                </a:lnTo>
                <a:lnTo>
                  <a:pt x="2892554" y="336326"/>
                </a:lnTo>
                <a:lnTo>
                  <a:pt x="2895549" y="384556"/>
                </a:lnTo>
                <a:lnTo>
                  <a:pt x="2895549" y="1922830"/>
                </a:lnTo>
                <a:lnTo>
                  <a:pt x="2892554" y="1971070"/>
                </a:lnTo>
                <a:lnTo>
                  <a:pt x="2883809" y="2017522"/>
                </a:lnTo>
                <a:lnTo>
                  <a:pt x="2869674" y="2061825"/>
                </a:lnTo>
                <a:lnTo>
                  <a:pt x="2850509" y="2103619"/>
                </a:lnTo>
                <a:lnTo>
                  <a:pt x="2826673" y="2142544"/>
                </a:lnTo>
                <a:lnTo>
                  <a:pt x="2798525" y="2178239"/>
                </a:lnTo>
                <a:lnTo>
                  <a:pt x="2766426" y="2210344"/>
                </a:lnTo>
                <a:lnTo>
                  <a:pt x="2730736" y="2238498"/>
                </a:lnTo>
                <a:lnTo>
                  <a:pt x="2691813" y="2262341"/>
                </a:lnTo>
                <a:lnTo>
                  <a:pt x="2650017" y="2281514"/>
                </a:lnTo>
                <a:lnTo>
                  <a:pt x="2605709" y="2295654"/>
                </a:lnTo>
                <a:lnTo>
                  <a:pt x="2559248" y="2304403"/>
                </a:lnTo>
                <a:lnTo>
                  <a:pt x="2510993" y="2307399"/>
                </a:lnTo>
                <a:lnTo>
                  <a:pt x="384568" y="2307399"/>
                </a:lnTo>
                <a:lnTo>
                  <a:pt x="336328" y="2304403"/>
                </a:lnTo>
                <a:lnTo>
                  <a:pt x="289876" y="2295654"/>
                </a:lnTo>
                <a:lnTo>
                  <a:pt x="245573" y="2281514"/>
                </a:lnTo>
                <a:lnTo>
                  <a:pt x="203779" y="2262341"/>
                </a:lnTo>
                <a:lnTo>
                  <a:pt x="164854" y="2238498"/>
                </a:lnTo>
                <a:lnTo>
                  <a:pt x="129159" y="2210344"/>
                </a:lnTo>
                <a:lnTo>
                  <a:pt x="97055" y="2178239"/>
                </a:lnTo>
                <a:lnTo>
                  <a:pt x="68900" y="2142544"/>
                </a:lnTo>
                <a:lnTo>
                  <a:pt x="45057" y="2103619"/>
                </a:lnTo>
                <a:lnTo>
                  <a:pt x="25885" y="2061825"/>
                </a:lnTo>
                <a:lnTo>
                  <a:pt x="11744" y="2017522"/>
                </a:lnTo>
                <a:lnTo>
                  <a:pt x="2996" y="1971070"/>
                </a:lnTo>
                <a:lnTo>
                  <a:pt x="0" y="1922830"/>
                </a:lnTo>
                <a:lnTo>
                  <a:pt x="0" y="384556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22452" y="4527296"/>
            <a:ext cx="2187575" cy="153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1145">
              <a:lnSpc>
                <a:spcPts val="6050"/>
              </a:lnSpc>
            </a:pPr>
            <a:r>
              <a:rPr dirty="0" sz="5800" spc="5">
                <a:solidFill>
                  <a:srgbClr val="FFFFFF"/>
                </a:solidFill>
                <a:latin typeface="Trebuchet MS"/>
                <a:cs typeface="Trebuchet MS"/>
              </a:rPr>
              <a:t>Bone </a:t>
            </a:r>
            <a:r>
              <a:rPr dirty="0" sz="5800" spc="-26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5800">
                <a:solidFill>
                  <a:srgbClr val="FFFFFF"/>
                </a:solidFill>
                <a:latin typeface="Trebuchet MS"/>
                <a:cs typeface="Trebuchet MS"/>
              </a:rPr>
              <a:t>ro</a:t>
            </a:r>
            <a:r>
              <a:rPr dirty="0" sz="5800" spc="-1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endParaRPr sz="5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2664"/>
            <a:ext cx="6766598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58536" y="1187577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61" y="0"/>
                </a:moveTo>
                <a:lnTo>
                  <a:pt x="25574" y="27"/>
                </a:lnTo>
                <a:lnTo>
                  <a:pt x="18669" y="126"/>
                </a:lnTo>
                <a:lnTo>
                  <a:pt x="10144" y="321"/>
                </a:lnTo>
                <a:lnTo>
                  <a:pt x="0" y="635"/>
                </a:lnTo>
                <a:lnTo>
                  <a:pt x="0" y="114426"/>
                </a:lnTo>
                <a:lnTo>
                  <a:pt x="8882" y="115167"/>
                </a:lnTo>
                <a:lnTo>
                  <a:pt x="16859" y="115681"/>
                </a:lnTo>
                <a:lnTo>
                  <a:pt x="23931" y="115980"/>
                </a:lnTo>
                <a:lnTo>
                  <a:pt x="30099" y="116077"/>
                </a:lnTo>
                <a:lnTo>
                  <a:pt x="49172" y="115218"/>
                </a:lnTo>
                <a:lnTo>
                  <a:pt x="89535" y="102235"/>
                </a:lnTo>
                <a:lnTo>
                  <a:pt x="107950" y="56134"/>
                </a:lnTo>
                <a:lnTo>
                  <a:pt x="106878" y="42463"/>
                </a:lnTo>
                <a:lnTo>
                  <a:pt x="80617" y="7500"/>
                </a:lnTo>
                <a:lnTo>
                  <a:pt x="30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9301" y="1187577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10" y="0"/>
                </a:moveTo>
                <a:lnTo>
                  <a:pt x="25533" y="27"/>
                </a:lnTo>
                <a:lnTo>
                  <a:pt x="18638" y="126"/>
                </a:lnTo>
                <a:lnTo>
                  <a:pt x="10127" y="321"/>
                </a:lnTo>
                <a:lnTo>
                  <a:pt x="0" y="635"/>
                </a:lnTo>
                <a:lnTo>
                  <a:pt x="0" y="114426"/>
                </a:lnTo>
                <a:lnTo>
                  <a:pt x="8853" y="115167"/>
                </a:lnTo>
                <a:lnTo>
                  <a:pt x="16821" y="115681"/>
                </a:lnTo>
                <a:lnTo>
                  <a:pt x="23902" y="115980"/>
                </a:lnTo>
                <a:lnTo>
                  <a:pt x="30099" y="116077"/>
                </a:lnTo>
                <a:lnTo>
                  <a:pt x="49155" y="115218"/>
                </a:lnTo>
                <a:lnTo>
                  <a:pt x="89484" y="102235"/>
                </a:lnTo>
                <a:lnTo>
                  <a:pt x="107937" y="56134"/>
                </a:lnTo>
                <a:lnTo>
                  <a:pt x="106865" y="42463"/>
                </a:lnTo>
                <a:lnTo>
                  <a:pt x="80584" y="7500"/>
                </a:lnTo>
                <a:lnTo>
                  <a:pt x="308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31642" y="1109472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2" y="0"/>
                </a:moveTo>
                <a:lnTo>
                  <a:pt x="0" y="127253"/>
                </a:lnTo>
                <a:lnTo>
                  <a:pt x="82804" y="127253"/>
                </a:lnTo>
                <a:lnTo>
                  <a:pt x="414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8611" y="1109472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389" y="0"/>
                </a:moveTo>
                <a:lnTo>
                  <a:pt x="0" y="127253"/>
                </a:lnTo>
                <a:lnTo>
                  <a:pt x="82778" y="127253"/>
                </a:lnTo>
                <a:lnTo>
                  <a:pt x="413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45894" y="1060577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4" h="99059">
                <a:moveTo>
                  <a:pt x="20700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4" y="87630"/>
                </a:lnTo>
                <a:lnTo>
                  <a:pt x="99694" y="45593"/>
                </a:lnTo>
                <a:lnTo>
                  <a:pt x="98504" y="33857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06111" y="1057021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7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3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7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2296" y="1057021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7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3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7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91055" y="1057021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7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3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7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58536" y="1056766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90">
                <a:moveTo>
                  <a:pt x="35051" y="0"/>
                </a:moveTo>
                <a:lnTo>
                  <a:pt x="27503" y="71"/>
                </a:lnTo>
                <a:lnTo>
                  <a:pt x="19145" y="285"/>
                </a:lnTo>
                <a:lnTo>
                  <a:pt x="9977" y="642"/>
                </a:lnTo>
                <a:lnTo>
                  <a:pt x="0" y="1143"/>
                </a:lnTo>
                <a:lnTo>
                  <a:pt x="0" y="83693"/>
                </a:lnTo>
                <a:lnTo>
                  <a:pt x="7141" y="84119"/>
                </a:lnTo>
                <a:lnTo>
                  <a:pt x="14462" y="84439"/>
                </a:lnTo>
                <a:lnTo>
                  <a:pt x="21949" y="84639"/>
                </a:lnTo>
                <a:lnTo>
                  <a:pt x="29590" y="84709"/>
                </a:lnTo>
                <a:lnTo>
                  <a:pt x="55760" y="81899"/>
                </a:lnTo>
                <a:lnTo>
                  <a:pt x="74453" y="73469"/>
                </a:lnTo>
                <a:lnTo>
                  <a:pt x="85669" y="59420"/>
                </a:lnTo>
                <a:lnTo>
                  <a:pt x="89408" y="39750"/>
                </a:lnTo>
                <a:lnTo>
                  <a:pt x="86004" y="22342"/>
                </a:lnTo>
                <a:lnTo>
                  <a:pt x="75803" y="9921"/>
                </a:lnTo>
                <a:lnTo>
                  <a:pt x="58814" y="2478"/>
                </a:lnTo>
                <a:lnTo>
                  <a:pt x="350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69301" y="1056766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5039" y="0"/>
                </a:moveTo>
                <a:lnTo>
                  <a:pt x="27471" y="71"/>
                </a:lnTo>
                <a:lnTo>
                  <a:pt x="19110" y="285"/>
                </a:lnTo>
                <a:lnTo>
                  <a:pt x="9954" y="642"/>
                </a:lnTo>
                <a:lnTo>
                  <a:pt x="0" y="1143"/>
                </a:lnTo>
                <a:lnTo>
                  <a:pt x="0" y="83693"/>
                </a:lnTo>
                <a:lnTo>
                  <a:pt x="7145" y="84119"/>
                </a:lnTo>
                <a:lnTo>
                  <a:pt x="14466" y="84439"/>
                </a:lnTo>
                <a:lnTo>
                  <a:pt x="21961" y="84639"/>
                </a:lnTo>
                <a:lnTo>
                  <a:pt x="29629" y="84709"/>
                </a:lnTo>
                <a:lnTo>
                  <a:pt x="55763" y="81899"/>
                </a:lnTo>
                <a:lnTo>
                  <a:pt x="74428" y="73469"/>
                </a:lnTo>
                <a:lnTo>
                  <a:pt x="85625" y="59420"/>
                </a:lnTo>
                <a:lnTo>
                  <a:pt x="89357" y="39750"/>
                </a:lnTo>
                <a:lnTo>
                  <a:pt x="85963" y="22342"/>
                </a:lnTo>
                <a:lnTo>
                  <a:pt x="75780" y="9921"/>
                </a:lnTo>
                <a:lnTo>
                  <a:pt x="58806" y="2478"/>
                </a:lnTo>
                <a:lnTo>
                  <a:pt x="350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8442" y="1008761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6" y="54355"/>
                </a:lnTo>
                <a:lnTo>
                  <a:pt x="61086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6" y="186943"/>
                </a:lnTo>
                <a:lnTo>
                  <a:pt x="61086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05575" y="1008761"/>
            <a:ext cx="297180" cy="349250"/>
          </a:xfrm>
          <a:custGeom>
            <a:avLst/>
            <a:gdLst/>
            <a:ahLst/>
            <a:cxnLst/>
            <a:rect l="l" t="t" r="r" b="b"/>
            <a:pathLst>
              <a:path w="297179" h="349250">
                <a:moveTo>
                  <a:pt x="0" y="0"/>
                </a:moveTo>
                <a:lnTo>
                  <a:pt x="67309" y="0"/>
                </a:lnTo>
                <a:lnTo>
                  <a:pt x="146939" y="232917"/>
                </a:lnTo>
                <a:lnTo>
                  <a:pt x="231140" y="0"/>
                </a:lnTo>
                <a:lnTo>
                  <a:pt x="297052" y="0"/>
                </a:lnTo>
                <a:lnTo>
                  <a:pt x="162559" y="349250"/>
                </a:lnTo>
                <a:lnTo>
                  <a:pt x="128904" y="349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06769" y="1008761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6" y="0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79363" y="1008761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39994" y="1008761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6" y="54355"/>
                </a:lnTo>
                <a:lnTo>
                  <a:pt x="61086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6" y="186943"/>
                </a:lnTo>
                <a:lnTo>
                  <a:pt x="61086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52592" y="1008761"/>
            <a:ext cx="220979" cy="349250"/>
          </a:xfrm>
          <a:custGeom>
            <a:avLst/>
            <a:gdLst/>
            <a:ahLst/>
            <a:cxnLst/>
            <a:rect l="l" t="t" r="r" b="b"/>
            <a:pathLst>
              <a:path w="220979" h="349250">
                <a:moveTo>
                  <a:pt x="159766" y="0"/>
                </a:moveTo>
                <a:lnTo>
                  <a:pt x="220853" y="0"/>
                </a:lnTo>
                <a:lnTo>
                  <a:pt x="220853" y="214249"/>
                </a:lnTo>
                <a:lnTo>
                  <a:pt x="213598" y="274081"/>
                </a:lnTo>
                <a:lnTo>
                  <a:pt x="191770" y="316102"/>
                </a:lnTo>
                <a:lnTo>
                  <a:pt x="153733" y="340963"/>
                </a:lnTo>
                <a:lnTo>
                  <a:pt x="98171" y="349250"/>
                </a:lnTo>
                <a:lnTo>
                  <a:pt x="77765" y="347847"/>
                </a:lnTo>
                <a:lnTo>
                  <a:pt x="28956" y="326898"/>
                </a:lnTo>
                <a:lnTo>
                  <a:pt x="2809" y="283606"/>
                </a:lnTo>
                <a:lnTo>
                  <a:pt x="0" y="264794"/>
                </a:lnTo>
                <a:lnTo>
                  <a:pt x="54610" y="264794"/>
                </a:lnTo>
                <a:lnTo>
                  <a:pt x="60682" y="277963"/>
                </a:lnTo>
                <a:lnTo>
                  <a:pt x="71088" y="287369"/>
                </a:lnTo>
                <a:lnTo>
                  <a:pt x="85828" y="293012"/>
                </a:lnTo>
                <a:lnTo>
                  <a:pt x="104902" y="294893"/>
                </a:lnTo>
                <a:lnTo>
                  <a:pt x="118852" y="293679"/>
                </a:lnTo>
                <a:lnTo>
                  <a:pt x="152747" y="264410"/>
                </a:lnTo>
                <a:lnTo>
                  <a:pt x="159766" y="216153"/>
                </a:lnTo>
                <a:lnTo>
                  <a:pt x="15976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83634" y="1008761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12336" y="1008761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4930" y="1008761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8" y="54355"/>
                </a:lnTo>
                <a:lnTo>
                  <a:pt x="170688" y="344550"/>
                </a:lnTo>
                <a:lnTo>
                  <a:pt x="109601" y="344550"/>
                </a:lnTo>
                <a:lnTo>
                  <a:pt x="109601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75914" y="1008761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1" y="344550"/>
                </a:lnTo>
                <a:lnTo>
                  <a:pt x="109601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86482" y="1008761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12161" y="1008761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79192" y="1008761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8187" y="1008761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137" y="0"/>
                </a:lnTo>
                <a:lnTo>
                  <a:pt x="61137" y="290194"/>
                </a:lnTo>
                <a:lnTo>
                  <a:pt x="216814" y="290194"/>
                </a:lnTo>
                <a:lnTo>
                  <a:pt x="21681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97450" y="1005713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36" y="0"/>
                </a:moveTo>
                <a:lnTo>
                  <a:pt x="145351" y="5778"/>
                </a:lnTo>
                <a:lnTo>
                  <a:pt x="181355" y="22987"/>
                </a:lnTo>
                <a:lnTo>
                  <a:pt x="209698" y="68421"/>
                </a:lnTo>
                <a:lnTo>
                  <a:pt x="211582" y="88519"/>
                </a:lnTo>
                <a:lnTo>
                  <a:pt x="208887" y="107852"/>
                </a:lnTo>
                <a:lnTo>
                  <a:pt x="200787" y="125079"/>
                </a:lnTo>
                <a:lnTo>
                  <a:pt x="187257" y="140186"/>
                </a:lnTo>
                <a:lnTo>
                  <a:pt x="168275" y="153162"/>
                </a:lnTo>
                <a:lnTo>
                  <a:pt x="196371" y="167282"/>
                </a:lnTo>
                <a:lnTo>
                  <a:pt x="216455" y="187356"/>
                </a:lnTo>
                <a:lnTo>
                  <a:pt x="228514" y="213383"/>
                </a:lnTo>
                <a:lnTo>
                  <a:pt x="232537" y="245363"/>
                </a:lnTo>
                <a:lnTo>
                  <a:pt x="230320" y="267602"/>
                </a:lnTo>
                <a:lnTo>
                  <a:pt x="212552" y="304889"/>
                </a:lnTo>
                <a:lnTo>
                  <a:pt x="177952" y="332007"/>
                </a:lnTo>
                <a:lnTo>
                  <a:pt x="132093" y="345862"/>
                </a:lnTo>
                <a:lnTo>
                  <a:pt x="105283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170" y="1875"/>
                </a:lnTo>
                <a:lnTo>
                  <a:pt x="59150" y="841"/>
                </a:lnTo>
                <a:lnTo>
                  <a:pt x="80938" y="212"/>
                </a:lnTo>
                <a:lnTo>
                  <a:pt x="97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08163" y="1005713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4" h="347980">
                <a:moveTo>
                  <a:pt x="97586" y="0"/>
                </a:moveTo>
                <a:lnTo>
                  <a:pt x="145353" y="5778"/>
                </a:lnTo>
                <a:lnTo>
                  <a:pt x="181394" y="22987"/>
                </a:lnTo>
                <a:lnTo>
                  <a:pt x="209736" y="68421"/>
                </a:lnTo>
                <a:lnTo>
                  <a:pt x="211620" y="88519"/>
                </a:lnTo>
                <a:lnTo>
                  <a:pt x="208925" y="107852"/>
                </a:lnTo>
                <a:lnTo>
                  <a:pt x="200825" y="125079"/>
                </a:lnTo>
                <a:lnTo>
                  <a:pt x="187295" y="140186"/>
                </a:lnTo>
                <a:lnTo>
                  <a:pt x="168313" y="153162"/>
                </a:lnTo>
                <a:lnTo>
                  <a:pt x="196409" y="167282"/>
                </a:lnTo>
                <a:lnTo>
                  <a:pt x="216493" y="187356"/>
                </a:lnTo>
                <a:lnTo>
                  <a:pt x="228552" y="213383"/>
                </a:lnTo>
                <a:lnTo>
                  <a:pt x="232575" y="245363"/>
                </a:lnTo>
                <a:lnTo>
                  <a:pt x="230358" y="267602"/>
                </a:lnTo>
                <a:lnTo>
                  <a:pt x="212590" y="304889"/>
                </a:lnTo>
                <a:lnTo>
                  <a:pt x="177994" y="332007"/>
                </a:lnTo>
                <a:lnTo>
                  <a:pt x="132153" y="345862"/>
                </a:lnTo>
                <a:lnTo>
                  <a:pt x="105346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201" y="1875"/>
                </a:lnTo>
                <a:lnTo>
                  <a:pt x="59199" y="841"/>
                </a:lnTo>
                <a:lnTo>
                  <a:pt x="80994" y="212"/>
                </a:lnTo>
                <a:lnTo>
                  <a:pt x="975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82394" y="1005332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4" h="347980">
                <a:moveTo>
                  <a:pt x="95376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4" y="101600"/>
                </a:lnTo>
                <a:lnTo>
                  <a:pt x="225553" y="116506"/>
                </a:lnTo>
                <a:lnTo>
                  <a:pt x="208533" y="157225"/>
                </a:lnTo>
                <a:lnTo>
                  <a:pt x="176083" y="186693"/>
                </a:lnTo>
                <a:lnTo>
                  <a:pt x="162941" y="192785"/>
                </a:lnTo>
                <a:lnTo>
                  <a:pt x="264794" y="347979"/>
                </a:lnTo>
                <a:lnTo>
                  <a:pt x="194182" y="347979"/>
                </a:lnTo>
                <a:lnTo>
                  <a:pt x="102235" y="205739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79"/>
                </a:lnTo>
                <a:lnTo>
                  <a:pt x="0" y="347979"/>
                </a:lnTo>
                <a:lnTo>
                  <a:pt x="0" y="3428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7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22295" y="1004061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4" y="0"/>
                </a:moveTo>
                <a:lnTo>
                  <a:pt x="164210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7" y="279400"/>
                </a:lnTo>
                <a:lnTo>
                  <a:pt x="91948" y="279400"/>
                </a:lnTo>
                <a:lnTo>
                  <a:pt x="67944" y="349250"/>
                </a:lnTo>
                <a:lnTo>
                  <a:pt x="0" y="349250"/>
                </a:lnTo>
                <a:lnTo>
                  <a:pt x="13741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69277" y="1004061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4" h="349250">
                <a:moveTo>
                  <a:pt x="137325" y="0"/>
                </a:moveTo>
                <a:lnTo>
                  <a:pt x="164122" y="0"/>
                </a:lnTo>
                <a:lnTo>
                  <a:pt x="302628" y="349250"/>
                </a:lnTo>
                <a:lnTo>
                  <a:pt x="235140" y="349250"/>
                </a:lnTo>
                <a:lnTo>
                  <a:pt x="209981" y="279400"/>
                </a:lnTo>
                <a:lnTo>
                  <a:pt x="91935" y="279400"/>
                </a:lnTo>
                <a:lnTo>
                  <a:pt x="67957" y="349250"/>
                </a:lnTo>
                <a:lnTo>
                  <a:pt x="0" y="349250"/>
                </a:lnTo>
                <a:lnTo>
                  <a:pt x="1373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96252" y="1002919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5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6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2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6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3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4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2"/>
                </a:lnTo>
                <a:lnTo>
                  <a:pt x="22605" y="276605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5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6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7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09"/>
                </a:lnTo>
                <a:lnTo>
                  <a:pt x="2593" y="73564"/>
                </a:lnTo>
                <a:lnTo>
                  <a:pt x="29972" y="26415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797803" y="1002919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4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6"/>
                </a:lnTo>
                <a:lnTo>
                  <a:pt x="227457" y="74802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5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6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5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7"/>
                </a:lnTo>
                <a:lnTo>
                  <a:pt x="261747" y="316483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4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6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42611" y="1002664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28796" y="1002664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8" y="0"/>
                </a:moveTo>
                <a:lnTo>
                  <a:pt x="213740" y="11525"/>
                </a:lnTo>
                <a:lnTo>
                  <a:pt x="261746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27555" y="1002664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8" y="0"/>
                </a:moveTo>
                <a:lnTo>
                  <a:pt x="213740" y="11525"/>
                </a:lnTo>
                <a:lnTo>
                  <a:pt x="261746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02742" y="1606550"/>
            <a:ext cx="6977380" cy="4608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65"/>
              </a:lnSpc>
            </a:pP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The</a:t>
            </a:r>
            <a:r>
              <a:rPr dirty="0" sz="2600" spc="2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u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de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hould</a:t>
            </a:r>
            <a:r>
              <a:rPr dirty="0" sz="2600" spc="1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be</a:t>
            </a:r>
            <a:r>
              <a:rPr dirty="0" sz="2600" spc="3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ble</a:t>
            </a:r>
            <a:r>
              <a:rPr dirty="0" sz="2600" spc="-1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o</a:t>
            </a:r>
            <a:r>
              <a:rPr dirty="0" sz="2600" spc="1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u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der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</a:t>
            </a:r>
            <a:r>
              <a:rPr dirty="0" sz="2600" spc="4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&amp;</a:t>
            </a:r>
            <a:endParaRPr sz="2600">
              <a:latin typeface="Trebuchet MS"/>
              <a:cs typeface="Trebuchet MS"/>
            </a:endParaRPr>
          </a:p>
          <a:p>
            <a:pPr marL="286385">
              <a:lnSpc>
                <a:spcPts val="2965"/>
              </a:lnSpc>
            </a:pP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be</a:t>
            </a:r>
            <a:r>
              <a:rPr dirty="0" sz="2600" spc="-15" b="1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ome</a:t>
            </a:r>
            <a:r>
              <a:rPr dirty="0" sz="2600" spc="4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f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milia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r</a:t>
            </a:r>
            <a:r>
              <a:rPr dirty="0" sz="2600" spc="1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with:</a:t>
            </a:r>
            <a:endParaRPr sz="2600">
              <a:latin typeface="Trebuchet MS"/>
              <a:cs typeface="Trebuchet MS"/>
            </a:endParaRPr>
          </a:p>
          <a:p>
            <a:pPr marL="527685" marR="1365885" indent="-51435">
              <a:lnSpc>
                <a:spcPts val="2810"/>
              </a:lnSpc>
              <a:spcBef>
                <a:spcPts val="640"/>
              </a:spcBef>
              <a:buClr>
                <a:srgbClr val="B03E9A"/>
              </a:buClr>
              <a:buAutoNum type="arabicParenR"/>
              <a:tabLst>
                <a:tab pos="869950" algn="l"/>
              </a:tabLst>
            </a:pP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Gener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 spc="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fety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ru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follo</a:t>
            </a:r>
            <a:r>
              <a:rPr dirty="0" sz="2600" spc="-20">
                <a:solidFill>
                  <a:srgbClr val="852E74"/>
                </a:solidFill>
                <a:latin typeface="Trebuchet MS"/>
                <a:cs typeface="Trebuchet MS"/>
              </a:rPr>
              <a:t>w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d</a:t>
            </a:r>
            <a:r>
              <a:rPr dirty="0" sz="2600" spc="3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in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Bio</a:t>
            </a:r>
            <a:r>
              <a:rPr dirty="0" sz="2600" spc="-15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he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tr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 spc="3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bora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ory</a:t>
            </a:r>
            <a:endParaRPr sz="2600">
              <a:latin typeface="Trebuchet MS"/>
              <a:cs typeface="Trebuchet MS"/>
            </a:endParaRPr>
          </a:p>
          <a:p>
            <a:pPr marL="872490" indent="-396240">
              <a:lnSpc>
                <a:spcPct val="100000"/>
              </a:lnSpc>
              <a:spcBef>
                <a:spcPts val="1450"/>
              </a:spcBef>
              <a:buClr>
                <a:srgbClr val="B03E9A"/>
              </a:buClr>
              <a:buAutoNum type="arabicParenR"/>
              <a:tabLst>
                <a:tab pos="873125" algn="l"/>
              </a:tabLst>
            </a:pP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Safe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20">
                <a:solidFill>
                  <a:srgbClr val="852E74"/>
                </a:solidFill>
                <a:latin typeface="Trebuchet MS"/>
                <a:cs typeface="Trebuchet MS"/>
              </a:rPr>
              <a:t>w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h</a:t>
            </a:r>
            <a:r>
              <a:rPr dirty="0" sz="2600" spc="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la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borator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 spc="2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equipmen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  <a:p>
            <a:pPr marL="869315" indent="-393065">
              <a:lnSpc>
                <a:spcPct val="100000"/>
              </a:lnSpc>
              <a:spcBef>
                <a:spcPts val="1490"/>
              </a:spcBef>
              <a:buClr>
                <a:srgbClr val="B03E9A"/>
              </a:buClr>
              <a:buAutoNum type="arabicParenR"/>
              <a:tabLst>
                <a:tab pos="869950" algn="l"/>
              </a:tabLst>
            </a:pP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Bas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ergen</a:t>
            </a:r>
            <a:r>
              <a:rPr dirty="0" sz="2600" spc="-20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 spc="2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pro</a:t>
            </a:r>
            <a:r>
              <a:rPr dirty="0" sz="2600" spc="-25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edures</a:t>
            </a:r>
            <a:endParaRPr sz="2600">
              <a:latin typeface="Trebuchet MS"/>
              <a:cs typeface="Trebuchet MS"/>
            </a:endParaRPr>
          </a:p>
          <a:p>
            <a:pPr marL="869315" indent="-393065">
              <a:lnSpc>
                <a:spcPct val="100000"/>
              </a:lnSpc>
              <a:spcBef>
                <a:spcPts val="1490"/>
              </a:spcBef>
              <a:buClr>
                <a:srgbClr val="B03E9A"/>
              </a:buClr>
              <a:buAutoNum type="arabicParenR"/>
              <a:tabLst>
                <a:tab pos="869950" algn="l"/>
              </a:tabLst>
            </a:pP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Biological</a:t>
            </a:r>
            <a:r>
              <a:rPr dirty="0" sz="2600" spc="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fety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d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20">
                <a:solidFill>
                  <a:srgbClr val="852E74"/>
                </a:solidFill>
                <a:latin typeface="Trebuchet MS"/>
                <a:cs typeface="Trebuchet MS"/>
              </a:rPr>
              <a:t>w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0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di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pos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  <a:p>
            <a:pPr marL="872490" marR="6350" indent="-396240">
              <a:lnSpc>
                <a:spcPts val="2810"/>
              </a:lnSpc>
              <a:spcBef>
                <a:spcPts val="1840"/>
              </a:spcBef>
              <a:buClr>
                <a:srgbClr val="B03E9A"/>
              </a:buClr>
              <a:buAutoNum type="arabicParenR"/>
              <a:tabLst>
                <a:tab pos="873125" algn="l"/>
              </a:tabLst>
            </a:pP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The</a:t>
            </a:r>
            <a:r>
              <a:rPr dirty="0" sz="2600" spc="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ba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ic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of</a:t>
            </a:r>
            <a:r>
              <a:rPr dirty="0" sz="2600" spc="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spectrophoto</a:t>
            </a:r>
            <a:r>
              <a:rPr dirty="0" sz="2600" spc="-15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r</a:t>
            </a:r>
            <a:r>
              <a:rPr dirty="0" sz="2600" spc="5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d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genera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 spc="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equip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en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o</a:t>
            </a:r>
            <a:r>
              <a:rPr dirty="0" sz="2600" spc="1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b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us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d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1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th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1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b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durin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g</a:t>
            </a:r>
            <a:r>
              <a:rPr dirty="0" sz="2600" spc="2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Bio</a:t>
            </a:r>
            <a:r>
              <a:rPr dirty="0" sz="2600" spc="-20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he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tr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 spc="3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pra</a:t>
            </a:r>
            <a:r>
              <a:rPr dirty="0" sz="2600" spc="-20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 spc="-20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10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 spc="35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se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 spc="-5">
                <a:solidFill>
                  <a:srgbClr val="852E74"/>
                </a:solidFill>
                <a:latin typeface="Trebuchet MS"/>
                <a:cs typeface="Trebuchet MS"/>
              </a:rPr>
              <a:t>ons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6458750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9325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10" y="0"/>
                </a:moveTo>
                <a:lnTo>
                  <a:pt x="25533" y="45"/>
                </a:lnTo>
                <a:lnTo>
                  <a:pt x="18638" y="174"/>
                </a:lnTo>
                <a:lnTo>
                  <a:pt x="10127" y="375"/>
                </a:lnTo>
                <a:lnTo>
                  <a:pt x="0" y="635"/>
                </a:lnTo>
                <a:lnTo>
                  <a:pt x="0" y="114426"/>
                </a:lnTo>
                <a:lnTo>
                  <a:pt x="8853" y="115167"/>
                </a:lnTo>
                <a:lnTo>
                  <a:pt x="16821" y="115681"/>
                </a:lnTo>
                <a:lnTo>
                  <a:pt x="23902" y="115980"/>
                </a:lnTo>
                <a:lnTo>
                  <a:pt x="30098" y="116077"/>
                </a:lnTo>
                <a:lnTo>
                  <a:pt x="49155" y="115218"/>
                </a:lnTo>
                <a:lnTo>
                  <a:pt x="89484" y="102235"/>
                </a:lnTo>
                <a:lnTo>
                  <a:pt x="107937" y="56134"/>
                </a:lnTo>
                <a:lnTo>
                  <a:pt x="106865" y="42463"/>
                </a:lnTo>
                <a:lnTo>
                  <a:pt x="80584" y="7500"/>
                </a:lnTo>
                <a:lnTo>
                  <a:pt x="308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60954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3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4528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10" h="113030">
                <a:moveTo>
                  <a:pt x="18542" y="0"/>
                </a:moveTo>
                <a:lnTo>
                  <a:pt x="12192" y="0"/>
                </a:lnTo>
                <a:lnTo>
                  <a:pt x="5969" y="381"/>
                </a:lnTo>
                <a:lnTo>
                  <a:pt x="0" y="1143"/>
                </a:lnTo>
                <a:lnTo>
                  <a:pt x="0" y="111379"/>
                </a:lnTo>
                <a:lnTo>
                  <a:pt x="10413" y="112522"/>
                </a:lnTo>
                <a:lnTo>
                  <a:pt x="18542" y="113030"/>
                </a:lnTo>
                <a:lnTo>
                  <a:pt x="24511" y="113030"/>
                </a:lnTo>
                <a:lnTo>
                  <a:pt x="74552" y="105207"/>
                </a:lnTo>
                <a:lnTo>
                  <a:pt x="103689" y="68234"/>
                </a:lnTo>
                <a:lnTo>
                  <a:pt x="104901" y="53594"/>
                </a:lnTo>
                <a:lnTo>
                  <a:pt x="99498" y="30110"/>
                </a:lnTo>
                <a:lnTo>
                  <a:pt x="83296" y="13366"/>
                </a:lnTo>
                <a:lnTo>
                  <a:pt x="56306" y="3337"/>
                </a:lnTo>
                <a:lnTo>
                  <a:pt x="185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0405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1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59552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5839" y="1057655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58" y="0"/>
                </a:moveTo>
                <a:lnTo>
                  <a:pt x="33994" y="18430"/>
                </a:lnTo>
                <a:lnTo>
                  <a:pt x="12301" y="50631"/>
                </a:lnTo>
                <a:lnTo>
                  <a:pt x="1366" y="94791"/>
                </a:lnTo>
                <a:lnTo>
                  <a:pt x="0" y="121158"/>
                </a:lnTo>
                <a:lnTo>
                  <a:pt x="1278" y="149641"/>
                </a:lnTo>
                <a:lnTo>
                  <a:pt x="11508" y="196417"/>
                </a:lnTo>
                <a:lnTo>
                  <a:pt x="31851" y="229258"/>
                </a:lnTo>
                <a:lnTo>
                  <a:pt x="79959" y="247904"/>
                </a:lnTo>
                <a:lnTo>
                  <a:pt x="101526" y="245860"/>
                </a:lnTo>
                <a:lnTo>
                  <a:pt x="136501" y="229580"/>
                </a:lnTo>
                <a:lnTo>
                  <a:pt x="160454" y="197346"/>
                </a:lnTo>
                <a:lnTo>
                  <a:pt x="172508" y="150205"/>
                </a:lnTo>
                <a:lnTo>
                  <a:pt x="174015" y="121158"/>
                </a:lnTo>
                <a:lnTo>
                  <a:pt x="168431" y="68151"/>
                </a:lnTo>
                <a:lnTo>
                  <a:pt x="151677" y="30289"/>
                </a:lnTo>
                <a:lnTo>
                  <a:pt x="123753" y="7572"/>
                </a:lnTo>
                <a:lnTo>
                  <a:pt x="846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9325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5039" y="0"/>
                </a:moveTo>
                <a:lnTo>
                  <a:pt x="27471" y="71"/>
                </a:lnTo>
                <a:lnTo>
                  <a:pt x="19110" y="285"/>
                </a:lnTo>
                <a:lnTo>
                  <a:pt x="9954" y="642"/>
                </a:lnTo>
                <a:lnTo>
                  <a:pt x="0" y="1143"/>
                </a:lnTo>
                <a:lnTo>
                  <a:pt x="0" y="83693"/>
                </a:lnTo>
                <a:lnTo>
                  <a:pt x="7145" y="84119"/>
                </a:lnTo>
                <a:lnTo>
                  <a:pt x="14466" y="84439"/>
                </a:lnTo>
                <a:lnTo>
                  <a:pt x="21961" y="84639"/>
                </a:lnTo>
                <a:lnTo>
                  <a:pt x="29629" y="84709"/>
                </a:lnTo>
                <a:lnTo>
                  <a:pt x="55763" y="81899"/>
                </a:lnTo>
                <a:lnTo>
                  <a:pt x="74428" y="73469"/>
                </a:lnTo>
                <a:lnTo>
                  <a:pt x="85625" y="59420"/>
                </a:lnTo>
                <a:lnTo>
                  <a:pt x="89357" y="39750"/>
                </a:lnTo>
                <a:lnTo>
                  <a:pt x="85963" y="22342"/>
                </a:lnTo>
                <a:lnTo>
                  <a:pt x="75780" y="9921"/>
                </a:lnTo>
                <a:lnTo>
                  <a:pt x="58806" y="2478"/>
                </a:lnTo>
                <a:lnTo>
                  <a:pt x="350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30593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6" y="54355"/>
                </a:lnTo>
                <a:lnTo>
                  <a:pt x="61086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6" y="186943"/>
                </a:lnTo>
                <a:lnTo>
                  <a:pt x="61086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65417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9" y="290194"/>
                </a:lnTo>
                <a:lnTo>
                  <a:pt x="216789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2448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50890" y="1009396"/>
            <a:ext cx="227329" cy="344805"/>
          </a:xfrm>
          <a:custGeom>
            <a:avLst/>
            <a:gdLst/>
            <a:ahLst/>
            <a:cxnLst/>
            <a:rect l="l" t="t" r="r" b="b"/>
            <a:pathLst>
              <a:path w="227329" h="344805">
                <a:moveTo>
                  <a:pt x="0" y="0"/>
                </a:moveTo>
                <a:lnTo>
                  <a:pt x="226822" y="0"/>
                </a:lnTo>
                <a:lnTo>
                  <a:pt x="226822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82245" y="135000"/>
                </a:lnTo>
                <a:lnTo>
                  <a:pt x="182245" y="186943"/>
                </a:lnTo>
                <a:lnTo>
                  <a:pt x="61087" y="186943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0019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794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53154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0570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5714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65730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2" y="0"/>
                </a:moveTo>
                <a:lnTo>
                  <a:pt x="101854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1" y="0"/>
                </a:lnTo>
                <a:lnTo>
                  <a:pt x="351789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138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201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92833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086" y="0"/>
                </a:lnTo>
                <a:lnTo>
                  <a:pt x="61086" y="135000"/>
                </a:lnTo>
                <a:lnTo>
                  <a:pt x="198247" y="135000"/>
                </a:lnTo>
                <a:lnTo>
                  <a:pt x="198247" y="0"/>
                </a:lnTo>
                <a:lnTo>
                  <a:pt x="258572" y="0"/>
                </a:lnTo>
                <a:lnTo>
                  <a:pt x="258572" y="344550"/>
                </a:lnTo>
                <a:lnTo>
                  <a:pt x="198247" y="344550"/>
                </a:lnTo>
                <a:lnTo>
                  <a:pt x="198247" y="189356"/>
                </a:lnTo>
                <a:lnTo>
                  <a:pt x="61086" y="189356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588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137" y="0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33441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500" y="0"/>
                </a:moveTo>
                <a:lnTo>
                  <a:pt x="142081" y="6270"/>
                </a:lnTo>
                <a:lnTo>
                  <a:pt x="190754" y="25018"/>
                </a:lnTo>
                <a:lnTo>
                  <a:pt x="219043" y="57134"/>
                </a:lnTo>
                <a:lnTo>
                  <a:pt x="228473" y="103250"/>
                </a:lnTo>
                <a:lnTo>
                  <a:pt x="222894" y="145907"/>
                </a:lnTo>
                <a:lnTo>
                  <a:pt x="206153" y="179085"/>
                </a:lnTo>
                <a:lnTo>
                  <a:pt x="178245" y="202783"/>
                </a:lnTo>
                <a:lnTo>
                  <a:pt x="139162" y="217002"/>
                </a:lnTo>
                <a:lnTo>
                  <a:pt x="88900" y="221741"/>
                </a:lnTo>
                <a:lnTo>
                  <a:pt x="83232" y="221644"/>
                </a:lnTo>
                <a:lnTo>
                  <a:pt x="76708" y="221345"/>
                </a:lnTo>
                <a:lnTo>
                  <a:pt x="69326" y="220831"/>
                </a:lnTo>
                <a:lnTo>
                  <a:pt x="61087" y="220090"/>
                </a:lnTo>
                <a:lnTo>
                  <a:pt x="6108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88" y="1446"/>
                </a:lnTo>
                <a:lnTo>
                  <a:pt x="48418" y="650"/>
                </a:lnTo>
                <a:lnTo>
                  <a:pt x="63115" y="164"/>
                </a:lnTo>
                <a:lnTo>
                  <a:pt x="715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8187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86" y="0"/>
                </a:moveTo>
                <a:lnTo>
                  <a:pt x="145356" y="5778"/>
                </a:lnTo>
                <a:lnTo>
                  <a:pt x="181419" y="22987"/>
                </a:lnTo>
                <a:lnTo>
                  <a:pt x="209744" y="68421"/>
                </a:lnTo>
                <a:lnTo>
                  <a:pt x="211632" y="88518"/>
                </a:lnTo>
                <a:lnTo>
                  <a:pt x="208929" y="107852"/>
                </a:lnTo>
                <a:lnTo>
                  <a:pt x="200820" y="125079"/>
                </a:lnTo>
                <a:lnTo>
                  <a:pt x="187302" y="140186"/>
                </a:lnTo>
                <a:lnTo>
                  <a:pt x="168376" y="153162"/>
                </a:lnTo>
                <a:lnTo>
                  <a:pt x="196456" y="167282"/>
                </a:lnTo>
                <a:lnTo>
                  <a:pt x="216514" y="187356"/>
                </a:lnTo>
                <a:lnTo>
                  <a:pt x="228550" y="213383"/>
                </a:lnTo>
                <a:lnTo>
                  <a:pt x="232562" y="245363"/>
                </a:lnTo>
                <a:lnTo>
                  <a:pt x="230343" y="267602"/>
                </a:lnTo>
                <a:lnTo>
                  <a:pt x="212588" y="304889"/>
                </a:lnTo>
                <a:lnTo>
                  <a:pt x="178010" y="332007"/>
                </a:lnTo>
                <a:lnTo>
                  <a:pt x="132154" y="345862"/>
                </a:lnTo>
                <a:lnTo>
                  <a:pt x="105346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201" y="1875"/>
                </a:lnTo>
                <a:lnTo>
                  <a:pt x="59199" y="841"/>
                </a:lnTo>
                <a:lnTo>
                  <a:pt x="80994" y="212"/>
                </a:lnTo>
                <a:lnTo>
                  <a:pt x="975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16905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1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51607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7" y="279400"/>
                </a:lnTo>
                <a:lnTo>
                  <a:pt x="91948" y="279400"/>
                </a:lnTo>
                <a:lnTo>
                  <a:pt x="67944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8404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5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5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37228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73604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6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80667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8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8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960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235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90" h="356869">
                <a:moveTo>
                  <a:pt x="148145" y="0"/>
                </a:moveTo>
                <a:lnTo>
                  <a:pt x="213696" y="11525"/>
                </a:lnTo>
                <a:lnTo>
                  <a:pt x="261721" y="46100"/>
                </a:lnTo>
                <a:lnTo>
                  <a:pt x="291176" y="101520"/>
                </a:lnTo>
                <a:lnTo>
                  <a:pt x="300990" y="175513"/>
                </a:lnTo>
                <a:lnTo>
                  <a:pt x="298425" y="214975"/>
                </a:lnTo>
                <a:lnTo>
                  <a:pt x="277908" y="280991"/>
                </a:lnTo>
                <a:lnTo>
                  <a:pt x="237286" y="329003"/>
                </a:lnTo>
                <a:lnTo>
                  <a:pt x="179031" y="353439"/>
                </a:lnTo>
                <a:lnTo>
                  <a:pt x="143446" y="356488"/>
                </a:lnTo>
                <a:lnTo>
                  <a:pt x="110779" y="353464"/>
                </a:lnTo>
                <a:lnTo>
                  <a:pt x="57576" y="329271"/>
                </a:lnTo>
                <a:lnTo>
                  <a:pt x="20831" y="281652"/>
                </a:lnTo>
                <a:lnTo>
                  <a:pt x="2314" y="215322"/>
                </a:lnTo>
                <a:lnTo>
                  <a:pt x="0" y="175513"/>
                </a:lnTo>
                <a:lnTo>
                  <a:pt x="2521" y="140080"/>
                </a:lnTo>
                <a:lnTo>
                  <a:pt x="22690" y="77787"/>
                </a:lnTo>
                <a:lnTo>
                  <a:pt x="62195" y="28664"/>
                </a:lnTo>
                <a:lnTo>
                  <a:pt x="116098" y="3188"/>
                </a:lnTo>
                <a:lnTo>
                  <a:pt x="148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85641" y="1609725"/>
            <a:ext cx="4542790" cy="4846955"/>
          </a:xfrm>
          <a:custGeom>
            <a:avLst/>
            <a:gdLst/>
            <a:ahLst/>
            <a:cxnLst/>
            <a:rect l="l" t="t" r="r" b="b"/>
            <a:pathLst>
              <a:path w="4542790" h="4846955">
                <a:moveTo>
                  <a:pt x="2271395" y="0"/>
                </a:moveTo>
                <a:lnTo>
                  <a:pt x="2271395" y="605789"/>
                </a:lnTo>
                <a:lnTo>
                  <a:pt x="0" y="605789"/>
                </a:lnTo>
                <a:lnTo>
                  <a:pt x="0" y="4240809"/>
                </a:lnTo>
                <a:lnTo>
                  <a:pt x="2271395" y="4240809"/>
                </a:lnTo>
                <a:lnTo>
                  <a:pt x="2271395" y="4846637"/>
                </a:lnTo>
                <a:lnTo>
                  <a:pt x="4542790" y="2423287"/>
                </a:lnTo>
                <a:lnTo>
                  <a:pt x="2271395" y="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85641" y="1609725"/>
            <a:ext cx="4542790" cy="4846955"/>
          </a:xfrm>
          <a:custGeom>
            <a:avLst/>
            <a:gdLst/>
            <a:ahLst/>
            <a:cxnLst/>
            <a:rect l="l" t="t" r="r" b="b"/>
            <a:pathLst>
              <a:path w="4542790" h="4846955">
                <a:moveTo>
                  <a:pt x="0" y="605789"/>
                </a:moveTo>
                <a:lnTo>
                  <a:pt x="2271395" y="605789"/>
                </a:lnTo>
                <a:lnTo>
                  <a:pt x="2271395" y="0"/>
                </a:lnTo>
                <a:lnTo>
                  <a:pt x="4542790" y="2423287"/>
                </a:lnTo>
                <a:lnTo>
                  <a:pt x="2271395" y="4846637"/>
                </a:lnTo>
                <a:lnTo>
                  <a:pt x="2271395" y="4240809"/>
                </a:lnTo>
                <a:lnTo>
                  <a:pt x="0" y="4240809"/>
                </a:lnTo>
                <a:lnTo>
                  <a:pt x="0" y="605789"/>
                </a:lnTo>
                <a:close/>
              </a:path>
            </a:pathLst>
          </a:custGeom>
          <a:ln w="39999">
            <a:solidFill>
              <a:srgbClr val="E6CE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489452" y="2649601"/>
            <a:ext cx="2680335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/>
              <a:t>S.</a:t>
            </a:r>
            <a:r>
              <a:rPr dirty="0" spc="-5"/>
              <a:t> </a:t>
            </a:r>
            <a:r>
              <a:rPr dirty="0" spc="-15"/>
              <a:t>F</a:t>
            </a:r>
            <a:r>
              <a:rPr dirty="0" spc="5"/>
              <a:t>a</a:t>
            </a:r>
            <a:r>
              <a:rPr dirty="0" spc="-20"/>
              <a:t>s</a:t>
            </a:r>
            <a:r>
              <a:rPr dirty="0" spc="5"/>
              <a:t>t</a:t>
            </a:r>
            <a:r>
              <a:rPr dirty="0" spc="5"/>
              <a:t>i</a:t>
            </a:r>
            <a:r>
              <a:rPr dirty="0" spc="5"/>
              <a:t>n</a:t>
            </a:r>
            <a:r>
              <a:rPr dirty="0"/>
              <a:t>g </a:t>
            </a:r>
            <a:r>
              <a:rPr dirty="0" spc="-20"/>
              <a:t>g</a:t>
            </a:r>
            <a:r>
              <a:rPr dirty="0" spc="-20"/>
              <a:t>l</a:t>
            </a:r>
            <a:r>
              <a:rPr dirty="0" spc="5"/>
              <a:t>u</a:t>
            </a:r>
            <a:r>
              <a:rPr dirty="0" spc="5"/>
              <a:t>c</a:t>
            </a:r>
            <a:r>
              <a:rPr dirty="0"/>
              <a:t>o</a:t>
            </a:r>
            <a:r>
              <a:rPr dirty="0" spc="-20"/>
              <a:t>s</a:t>
            </a:r>
            <a:r>
              <a:rPr dirty="0"/>
              <a:t>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89452" y="3166556"/>
            <a:ext cx="2800985" cy="2218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845185" indent="-228600">
              <a:lnSpc>
                <a:spcPct val="871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2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H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u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rs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p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r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g</a:t>
            </a:r>
            <a:r>
              <a:rPr dirty="0" sz="2400" spc="-2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u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s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S.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Ra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r>
              <a:rPr dirty="0" sz="2400" spc="1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m</a:t>
            </a:r>
            <a:r>
              <a:rPr dirty="0" sz="2400" spc="-30">
                <a:solidFill>
                  <a:srgbClr val="5A2C63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g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u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ose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ts val="2700"/>
              </a:lnSpc>
              <a:spcBef>
                <a:spcPts val="815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G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-10">
                <a:solidFill>
                  <a:srgbClr val="5A2C63"/>
                </a:solidFill>
                <a:latin typeface="Trebuchet MS"/>
                <a:cs typeface="Trebuchet MS"/>
              </a:rPr>
              <a:t>y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c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os</a:t>
            </a:r>
            <a:r>
              <a:rPr dirty="0" sz="2400" spc="-20">
                <a:solidFill>
                  <a:srgbClr val="5A2C63"/>
                </a:solidFill>
                <a:latin typeface="Trebuchet MS"/>
                <a:cs typeface="Trebuchet MS"/>
              </a:rPr>
              <a:t>y</a:t>
            </a:r>
            <a:r>
              <a:rPr dirty="0" sz="2400" spc="-1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a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t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e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d</a:t>
            </a:r>
            <a:endParaRPr sz="2400">
              <a:latin typeface="Trebuchet MS"/>
              <a:cs typeface="Trebuchet MS"/>
            </a:endParaRPr>
          </a:p>
          <a:p>
            <a:pPr algn="ctr" marR="728345">
              <a:lnSpc>
                <a:spcPts val="2700"/>
              </a:lnSpc>
            </a:pP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he</a:t>
            </a:r>
            <a:r>
              <a:rPr dirty="0" sz="2400" spc="-10">
                <a:solidFill>
                  <a:srgbClr val="5A2C63"/>
                </a:solidFill>
                <a:latin typeface="Trebuchet MS"/>
                <a:cs typeface="Trebuchet MS"/>
              </a:rPr>
              <a:t>m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 spc="-5">
                <a:solidFill>
                  <a:srgbClr val="5A2C63"/>
                </a:solidFill>
                <a:latin typeface="Trebuchet MS"/>
                <a:cs typeface="Trebuchet MS"/>
              </a:rPr>
              <a:t>g</a:t>
            </a:r>
            <a:r>
              <a:rPr dirty="0" sz="2400" spc="-25">
                <a:solidFill>
                  <a:srgbClr val="5A2C63"/>
                </a:solidFill>
                <a:latin typeface="Trebuchet MS"/>
                <a:cs typeface="Trebuchet MS"/>
              </a:rPr>
              <a:t>l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o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b</a:t>
            </a:r>
            <a:r>
              <a:rPr dirty="0" sz="2400" spc="5">
                <a:solidFill>
                  <a:srgbClr val="5A2C63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5A2C63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" y="1609725"/>
            <a:ext cx="3028950" cy="4846955"/>
          </a:xfrm>
          <a:custGeom>
            <a:avLst/>
            <a:gdLst/>
            <a:ahLst/>
            <a:cxnLst/>
            <a:rect l="l" t="t" r="r" b="b"/>
            <a:pathLst>
              <a:path w="3028950" h="4846955">
                <a:moveTo>
                  <a:pt x="2523744" y="0"/>
                </a:moveTo>
                <a:lnTo>
                  <a:pt x="504761" y="0"/>
                </a:lnTo>
                <a:lnTo>
                  <a:pt x="456148" y="2310"/>
                </a:lnTo>
                <a:lnTo>
                  <a:pt x="408843" y="9099"/>
                </a:lnTo>
                <a:lnTo>
                  <a:pt x="363057" y="20156"/>
                </a:lnTo>
                <a:lnTo>
                  <a:pt x="319001" y="35270"/>
                </a:lnTo>
                <a:lnTo>
                  <a:pt x="276888" y="54228"/>
                </a:lnTo>
                <a:lnTo>
                  <a:pt x="236928" y="76821"/>
                </a:lnTo>
                <a:lnTo>
                  <a:pt x="199333" y="102835"/>
                </a:lnTo>
                <a:lnTo>
                  <a:pt x="164315" y="132061"/>
                </a:lnTo>
                <a:lnTo>
                  <a:pt x="132085" y="164286"/>
                </a:lnTo>
                <a:lnTo>
                  <a:pt x="102855" y="199299"/>
                </a:lnTo>
                <a:lnTo>
                  <a:pt x="76836" y="236888"/>
                </a:lnTo>
                <a:lnTo>
                  <a:pt x="54239" y="276843"/>
                </a:lnTo>
                <a:lnTo>
                  <a:pt x="35277" y="318952"/>
                </a:lnTo>
                <a:lnTo>
                  <a:pt x="20160" y="363003"/>
                </a:lnTo>
                <a:lnTo>
                  <a:pt x="9101" y="408785"/>
                </a:lnTo>
                <a:lnTo>
                  <a:pt x="2310" y="456087"/>
                </a:lnTo>
                <a:lnTo>
                  <a:pt x="0" y="504698"/>
                </a:lnTo>
                <a:lnTo>
                  <a:pt x="0" y="4341876"/>
                </a:lnTo>
                <a:lnTo>
                  <a:pt x="2310" y="4390488"/>
                </a:lnTo>
                <a:lnTo>
                  <a:pt x="9101" y="4437793"/>
                </a:lnTo>
                <a:lnTo>
                  <a:pt x="20160" y="4483580"/>
                </a:lnTo>
                <a:lnTo>
                  <a:pt x="35277" y="4527635"/>
                </a:lnTo>
                <a:lnTo>
                  <a:pt x="54239" y="4569749"/>
                </a:lnTo>
                <a:lnTo>
                  <a:pt x="76836" y="4609708"/>
                </a:lnTo>
                <a:lnTo>
                  <a:pt x="102855" y="4647303"/>
                </a:lnTo>
                <a:lnTo>
                  <a:pt x="132085" y="4682321"/>
                </a:lnTo>
                <a:lnTo>
                  <a:pt x="164315" y="4714551"/>
                </a:lnTo>
                <a:lnTo>
                  <a:pt x="199333" y="4743781"/>
                </a:lnTo>
                <a:lnTo>
                  <a:pt x="236928" y="4769801"/>
                </a:lnTo>
                <a:lnTo>
                  <a:pt x="276888" y="4792397"/>
                </a:lnTo>
                <a:lnTo>
                  <a:pt x="319001" y="4811359"/>
                </a:lnTo>
                <a:lnTo>
                  <a:pt x="363057" y="4826476"/>
                </a:lnTo>
                <a:lnTo>
                  <a:pt x="408843" y="4837536"/>
                </a:lnTo>
                <a:lnTo>
                  <a:pt x="456148" y="4844326"/>
                </a:lnTo>
                <a:lnTo>
                  <a:pt x="504761" y="4846637"/>
                </a:lnTo>
                <a:lnTo>
                  <a:pt x="2523744" y="4846637"/>
                </a:lnTo>
                <a:lnTo>
                  <a:pt x="2572354" y="4844326"/>
                </a:lnTo>
                <a:lnTo>
                  <a:pt x="2619656" y="4837536"/>
                </a:lnTo>
                <a:lnTo>
                  <a:pt x="2665438" y="4826476"/>
                </a:lnTo>
                <a:lnTo>
                  <a:pt x="2709489" y="4811359"/>
                </a:lnTo>
                <a:lnTo>
                  <a:pt x="2751598" y="4792397"/>
                </a:lnTo>
                <a:lnTo>
                  <a:pt x="2791553" y="4769801"/>
                </a:lnTo>
                <a:lnTo>
                  <a:pt x="2829142" y="4743781"/>
                </a:lnTo>
                <a:lnTo>
                  <a:pt x="2864155" y="4714551"/>
                </a:lnTo>
                <a:lnTo>
                  <a:pt x="2896380" y="4682321"/>
                </a:lnTo>
                <a:lnTo>
                  <a:pt x="2925606" y="4647303"/>
                </a:lnTo>
                <a:lnTo>
                  <a:pt x="2951620" y="4609708"/>
                </a:lnTo>
                <a:lnTo>
                  <a:pt x="2974213" y="4569749"/>
                </a:lnTo>
                <a:lnTo>
                  <a:pt x="2993171" y="4527635"/>
                </a:lnTo>
                <a:lnTo>
                  <a:pt x="3008285" y="4483580"/>
                </a:lnTo>
                <a:lnTo>
                  <a:pt x="3019342" y="4437793"/>
                </a:lnTo>
                <a:lnTo>
                  <a:pt x="3026131" y="4390488"/>
                </a:lnTo>
                <a:lnTo>
                  <a:pt x="3028441" y="4341876"/>
                </a:lnTo>
                <a:lnTo>
                  <a:pt x="3028441" y="504698"/>
                </a:lnTo>
                <a:lnTo>
                  <a:pt x="3026131" y="456087"/>
                </a:lnTo>
                <a:lnTo>
                  <a:pt x="3019342" y="408785"/>
                </a:lnTo>
                <a:lnTo>
                  <a:pt x="3008285" y="363003"/>
                </a:lnTo>
                <a:lnTo>
                  <a:pt x="2993171" y="318952"/>
                </a:lnTo>
                <a:lnTo>
                  <a:pt x="2974213" y="276843"/>
                </a:lnTo>
                <a:lnTo>
                  <a:pt x="2951620" y="236888"/>
                </a:lnTo>
                <a:lnTo>
                  <a:pt x="2925606" y="199299"/>
                </a:lnTo>
                <a:lnTo>
                  <a:pt x="2896380" y="164286"/>
                </a:lnTo>
                <a:lnTo>
                  <a:pt x="2864155" y="132061"/>
                </a:lnTo>
                <a:lnTo>
                  <a:pt x="2829142" y="102835"/>
                </a:lnTo>
                <a:lnTo>
                  <a:pt x="2791553" y="76821"/>
                </a:lnTo>
                <a:lnTo>
                  <a:pt x="2751598" y="54228"/>
                </a:lnTo>
                <a:lnTo>
                  <a:pt x="2709489" y="35270"/>
                </a:lnTo>
                <a:lnTo>
                  <a:pt x="2665438" y="20156"/>
                </a:lnTo>
                <a:lnTo>
                  <a:pt x="2619656" y="9099"/>
                </a:lnTo>
                <a:lnTo>
                  <a:pt x="2572354" y="2310"/>
                </a:lnTo>
                <a:lnTo>
                  <a:pt x="2523744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7200" y="1609725"/>
            <a:ext cx="3028950" cy="4846955"/>
          </a:xfrm>
          <a:custGeom>
            <a:avLst/>
            <a:gdLst/>
            <a:ahLst/>
            <a:cxnLst/>
            <a:rect l="l" t="t" r="r" b="b"/>
            <a:pathLst>
              <a:path w="3028950" h="4846955">
                <a:moveTo>
                  <a:pt x="0" y="504698"/>
                </a:moveTo>
                <a:lnTo>
                  <a:pt x="2310" y="456087"/>
                </a:lnTo>
                <a:lnTo>
                  <a:pt x="9101" y="408785"/>
                </a:lnTo>
                <a:lnTo>
                  <a:pt x="20160" y="363003"/>
                </a:lnTo>
                <a:lnTo>
                  <a:pt x="35277" y="318952"/>
                </a:lnTo>
                <a:lnTo>
                  <a:pt x="54239" y="276843"/>
                </a:lnTo>
                <a:lnTo>
                  <a:pt x="76836" y="236888"/>
                </a:lnTo>
                <a:lnTo>
                  <a:pt x="102855" y="199299"/>
                </a:lnTo>
                <a:lnTo>
                  <a:pt x="132085" y="164286"/>
                </a:lnTo>
                <a:lnTo>
                  <a:pt x="164315" y="132061"/>
                </a:lnTo>
                <a:lnTo>
                  <a:pt x="199333" y="102835"/>
                </a:lnTo>
                <a:lnTo>
                  <a:pt x="236928" y="76821"/>
                </a:lnTo>
                <a:lnTo>
                  <a:pt x="276888" y="54228"/>
                </a:lnTo>
                <a:lnTo>
                  <a:pt x="319001" y="35270"/>
                </a:lnTo>
                <a:lnTo>
                  <a:pt x="363057" y="20156"/>
                </a:lnTo>
                <a:lnTo>
                  <a:pt x="408843" y="9099"/>
                </a:lnTo>
                <a:lnTo>
                  <a:pt x="456148" y="2310"/>
                </a:lnTo>
                <a:lnTo>
                  <a:pt x="504761" y="0"/>
                </a:lnTo>
                <a:lnTo>
                  <a:pt x="2523744" y="0"/>
                </a:lnTo>
                <a:lnTo>
                  <a:pt x="2572354" y="2310"/>
                </a:lnTo>
                <a:lnTo>
                  <a:pt x="2619656" y="9099"/>
                </a:lnTo>
                <a:lnTo>
                  <a:pt x="2665438" y="20156"/>
                </a:lnTo>
                <a:lnTo>
                  <a:pt x="2709489" y="35270"/>
                </a:lnTo>
                <a:lnTo>
                  <a:pt x="2751598" y="54228"/>
                </a:lnTo>
                <a:lnTo>
                  <a:pt x="2791553" y="76821"/>
                </a:lnTo>
                <a:lnTo>
                  <a:pt x="2829142" y="102835"/>
                </a:lnTo>
                <a:lnTo>
                  <a:pt x="2864155" y="132061"/>
                </a:lnTo>
                <a:lnTo>
                  <a:pt x="2896380" y="164286"/>
                </a:lnTo>
                <a:lnTo>
                  <a:pt x="2925606" y="199299"/>
                </a:lnTo>
                <a:lnTo>
                  <a:pt x="2951620" y="236888"/>
                </a:lnTo>
                <a:lnTo>
                  <a:pt x="2974213" y="276843"/>
                </a:lnTo>
                <a:lnTo>
                  <a:pt x="2993171" y="318952"/>
                </a:lnTo>
                <a:lnTo>
                  <a:pt x="3008285" y="363003"/>
                </a:lnTo>
                <a:lnTo>
                  <a:pt x="3019342" y="408785"/>
                </a:lnTo>
                <a:lnTo>
                  <a:pt x="3026131" y="456087"/>
                </a:lnTo>
                <a:lnTo>
                  <a:pt x="3028441" y="504698"/>
                </a:lnTo>
                <a:lnTo>
                  <a:pt x="3028441" y="4341876"/>
                </a:lnTo>
                <a:lnTo>
                  <a:pt x="3026131" y="4390488"/>
                </a:lnTo>
                <a:lnTo>
                  <a:pt x="3019342" y="4437793"/>
                </a:lnTo>
                <a:lnTo>
                  <a:pt x="3008285" y="4483580"/>
                </a:lnTo>
                <a:lnTo>
                  <a:pt x="2993171" y="4527635"/>
                </a:lnTo>
                <a:lnTo>
                  <a:pt x="2974213" y="4569749"/>
                </a:lnTo>
                <a:lnTo>
                  <a:pt x="2951620" y="4609708"/>
                </a:lnTo>
                <a:lnTo>
                  <a:pt x="2925606" y="4647303"/>
                </a:lnTo>
                <a:lnTo>
                  <a:pt x="2896380" y="4682321"/>
                </a:lnTo>
                <a:lnTo>
                  <a:pt x="2864155" y="4714551"/>
                </a:lnTo>
                <a:lnTo>
                  <a:pt x="2829142" y="4743781"/>
                </a:lnTo>
                <a:lnTo>
                  <a:pt x="2791553" y="4769801"/>
                </a:lnTo>
                <a:lnTo>
                  <a:pt x="2751598" y="4792397"/>
                </a:lnTo>
                <a:lnTo>
                  <a:pt x="2709489" y="4811359"/>
                </a:lnTo>
                <a:lnTo>
                  <a:pt x="2665438" y="4826476"/>
                </a:lnTo>
                <a:lnTo>
                  <a:pt x="2619656" y="4837536"/>
                </a:lnTo>
                <a:lnTo>
                  <a:pt x="2572354" y="4844326"/>
                </a:lnTo>
                <a:lnTo>
                  <a:pt x="2523744" y="4846637"/>
                </a:lnTo>
                <a:lnTo>
                  <a:pt x="504761" y="4846637"/>
                </a:lnTo>
                <a:lnTo>
                  <a:pt x="456148" y="4844326"/>
                </a:lnTo>
                <a:lnTo>
                  <a:pt x="408843" y="4837536"/>
                </a:lnTo>
                <a:lnTo>
                  <a:pt x="363057" y="4826476"/>
                </a:lnTo>
                <a:lnTo>
                  <a:pt x="319001" y="4811359"/>
                </a:lnTo>
                <a:lnTo>
                  <a:pt x="276888" y="4792397"/>
                </a:lnTo>
                <a:lnTo>
                  <a:pt x="236928" y="4769801"/>
                </a:lnTo>
                <a:lnTo>
                  <a:pt x="199333" y="4743781"/>
                </a:lnTo>
                <a:lnTo>
                  <a:pt x="164315" y="4714551"/>
                </a:lnTo>
                <a:lnTo>
                  <a:pt x="132085" y="4682321"/>
                </a:lnTo>
                <a:lnTo>
                  <a:pt x="102855" y="4647303"/>
                </a:lnTo>
                <a:lnTo>
                  <a:pt x="76836" y="4609708"/>
                </a:lnTo>
                <a:lnTo>
                  <a:pt x="54239" y="4569749"/>
                </a:lnTo>
                <a:lnTo>
                  <a:pt x="35277" y="4527635"/>
                </a:lnTo>
                <a:lnTo>
                  <a:pt x="20160" y="4483580"/>
                </a:lnTo>
                <a:lnTo>
                  <a:pt x="9101" y="4437793"/>
                </a:lnTo>
                <a:lnTo>
                  <a:pt x="2310" y="4390488"/>
                </a:lnTo>
                <a:lnTo>
                  <a:pt x="0" y="4341876"/>
                </a:lnTo>
                <a:lnTo>
                  <a:pt x="0" y="504698"/>
                </a:lnTo>
                <a:close/>
              </a:path>
            </a:pathLst>
          </a:custGeom>
          <a:ln w="39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777036" y="2752928"/>
            <a:ext cx="2387600" cy="233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ct val="121000"/>
              </a:lnSpc>
            </a:pP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Glu</a:t>
            </a:r>
            <a:r>
              <a:rPr dirty="0" sz="4200" spc="1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200">
                <a:solidFill>
                  <a:srgbClr val="FFFFFF"/>
                </a:solidFill>
                <a:latin typeface="Trebuchet MS"/>
                <a:cs typeface="Trebuchet MS"/>
              </a:rPr>
              <a:t>ose</a:t>
            </a:r>
            <a:r>
              <a:rPr dirty="0" sz="4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4200" spc="-1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iab</a:t>
            </a:r>
            <a:r>
              <a:rPr dirty="0" sz="4200" spc="-2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tic)</a:t>
            </a: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19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200">
                <a:solidFill>
                  <a:srgbClr val="FFFFFF"/>
                </a:solidFill>
                <a:latin typeface="Trebuchet MS"/>
                <a:cs typeface="Trebuchet MS"/>
              </a:rPr>
              <a:t>rofile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823" y="529844"/>
            <a:ext cx="5769597" cy="32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09773" y="695959"/>
            <a:ext cx="97155" cy="104775"/>
          </a:xfrm>
          <a:custGeom>
            <a:avLst/>
            <a:gdLst/>
            <a:ahLst/>
            <a:cxnLst/>
            <a:rect l="l" t="t" r="r" b="b"/>
            <a:pathLst>
              <a:path w="97155" h="104775">
                <a:moveTo>
                  <a:pt x="27686" y="0"/>
                </a:moveTo>
                <a:lnTo>
                  <a:pt x="22949" y="27"/>
                </a:lnTo>
                <a:lnTo>
                  <a:pt x="16748" y="126"/>
                </a:lnTo>
                <a:lnTo>
                  <a:pt x="9094" y="321"/>
                </a:lnTo>
                <a:lnTo>
                  <a:pt x="0" y="635"/>
                </a:lnTo>
                <a:lnTo>
                  <a:pt x="0" y="102869"/>
                </a:lnTo>
                <a:lnTo>
                  <a:pt x="7977" y="103536"/>
                </a:lnTo>
                <a:lnTo>
                  <a:pt x="15144" y="104012"/>
                </a:lnTo>
                <a:lnTo>
                  <a:pt x="21502" y="104298"/>
                </a:lnTo>
                <a:lnTo>
                  <a:pt x="27050" y="104393"/>
                </a:lnTo>
                <a:lnTo>
                  <a:pt x="44172" y="103610"/>
                </a:lnTo>
                <a:lnTo>
                  <a:pt x="87705" y="84657"/>
                </a:lnTo>
                <a:lnTo>
                  <a:pt x="97027" y="50545"/>
                </a:lnTo>
                <a:lnTo>
                  <a:pt x="96073" y="38211"/>
                </a:lnTo>
                <a:lnTo>
                  <a:pt x="72495" y="6750"/>
                </a:lnTo>
                <a:lnTo>
                  <a:pt x="276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3729" y="625729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30" h="114934">
                <a:moveTo>
                  <a:pt x="37211" y="0"/>
                </a:moveTo>
                <a:lnTo>
                  <a:pt x="0" y="114426"/>
                </a:lnTo>
                <a:lnTo>
                  <a:pt x="74421" y="114426"/>
                </a:lnTo>
                <a:lnTo>
                  <a:pt x="372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08572" y="581787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18541" y="0"/>
                </a:moveTo>
                <a:lnTo>
                  <a:pt x="12700" y="0"/>
                </a:lnTo>
                <a:lnTo>
                  <a:pt x="6476" y="508"/>
                </a:lnTo>
                <a:lnTo>
                  <a:pt x="0" y="1270"/>
                </a:lnTo>
                <a:lnTo>
                  <a:pt x="0" y="87249"/>
                </a:lnTo>
                <a:lnTo>
                  <a:pt x="10160" y="88137"/>
                </a:lnTo>
                <a:lnTo>
                  <a:pt x="17906" y="88518"/>
                </a:lnTo>
                <a:lnTo>
                  <a:pt x="23240" y="88518"/>
                </a:lnTo>
                <a:lnTo>
                  <a:pt x="64514" y="83107"/>
                </a:lnTo>
                <a:lnTo>
                  <a:pt x="89535" y="41021"/>
                </a:lnTo>
                <a:lnTo>
                  <a:pt x="88483" y="30450"/>
                </a:lnTo>
                <a:lnTo>
                  <a:pt x="50434" y="2286"/>
                </a:lnTo>
                <a:lnTo>
                  <a:pt x="185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35092" y="581787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18542" y="0"/>
                </a:moveTo>
                <a:lnTo>
                  <a:pt x="12700" y="0"/>
                </a:lnTo>
                <a:lnTo>
                  <a:pt x="6477" y="508"/>
                </a:lnTo>
                <a:lnTo>
                  <a:pt x="0" y="1270"/>
                </a:lnTo>
                <a:lnTo>
                  <a:pt x="0" y="87249"/>
                </a:lnTo>
                <a:lnTo>
                  <a:pt x="10160" y="88137"/>
                </a:lnTo>
                <a:lnTo>
                  <a:pt x="17907" y="88518"/>
                </a:lnTo>
                <a:lnTo>
                  <a:pt x="23241" y="88518"/>
                </a:lnTo>
                <a:lnTo>
                  <a:pt x="64514" y="83107"/>
                </a:lnTo>
                <a:lnTo>
                  <a:pt x="89535" y="41021"/>
                </a:lnTo>
                <a:lnTo>
                  <a:pt x="88483" y="30450"/>
                </a:lnTo>
                <a:lnTo>
                  <a:pt x="50434" y="2286"/>
                </a:lnTo>
                <a:lnTo>
                  <a:pt x="185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88914" y="57861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5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62" y="134461"/>
                </a:lnTo>
                <a:lnTo>
                  <a:pt x="10394" y="176561"/>
                </a:lnTo>
                <a:lnTo>
                  <a:pt x="41005" y="215328"/>
                </a:lnTo>
                <a:lnTo>
                  <a:pt x="71882" y="222758"/>
                </a:lnTo>
                <a:lnTo>
                  <a:pt x="91312" y="220946"/>
                </a:lnTo>
                <a:lnTo>
                  <a:pt x="134747" y="193675"/>
                </a:lnTo>
                <a:lnTo>
                  <a:pt x="151034" y="157829"/>
                </a:lnTo>
                <a:lnTo>
                  <a:pt x="156463" y="108838"/>
                </a:lnTo>
                <a:lnTo>
                  <a:pt x="151439" y="61239"/>
                </a:lnTo>
                <a:lnTo>
                  <a:pt x="136366" y="27225"/>
                </a:lnTo>
                <a:lnTo>
                  <a:pt x="11124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78073" y="57861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4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62" y="134461"/>
                </a:lnTo>
                <a:lnTo>
                  <a:pt x="10394" y="176561"/>
                </a:lnTo>
                <a:lnTo>
                  <a:pt x="41005" y="215328"/>
                </a:lnTo>
                <a:lnTo>
                  <a:pt x="71881" y="222758"/>
                </a:lnTo>
                <a:lnTo>
                  <a:pt x="91312" y="220946"/>
                </a:lnTo>
                <a:lnTo>
                  <a:pt x="134746" y="193675"/>
                </a:lnTo>
                <a:lnTo>
                  <a:pt x="151034" y="157829"/>
                </a:lnTo>
                <a:lnTo>
                  <a:pt x="156463" y="108838"/>
                </a:lnTo>
                <a:lnTo>
                  <a:pt x="151439" y="61239"/>
                </a:lnTo>
                <a:lnTo>
                  <a:pt x="136366" y="27225"/>
                </a:lnTo>
                <a:lnTo>
                  <a:pt x="11124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09773" y="578484"/>
            <a:ext cx="80645" cy="76200"/>
          </a:xfrm>
          <a:custGeom>
            <a:avLst/>
            <a:gdLst/>
            <a:ahLst/>
            <a:cxnLst/>
            <a:rect l="l" t="t" r="r" b="b"/>
            <a:pathLst>
              <a:path w="80644" h="76200">
                <a:moveTo>
                  <a:pt x="31495" y="0"/>
                </a:moveTo>
                <a:lnTo>
                  <a:pt x="24735" y="51"/>
                </a:lnTo>
                <a:lnTo>
                  <a:pt x="17224" y="222"/>
                </a:lnTo>
                <a:lnTo>
                  <a:pt x="8975" y="535"/>
                </a:lnTo>
                <a:lnTo>
                  <a:pt x="0" y="1015"/>
                </a:lnTo>
                <a:lnTo>
                  <a:pt x="0" y="75184"/>
                </a:lnTo>
                <a:lnTo>
                  <a:pt x="6453" y="75537"/>
                </a:lnTo>
                <a:lnTo>
                  <a:pt x="13049" y="75818"/>
                </a:lnTo>
                <a:lnTo>
                  <a:pt x="19788" y="76005"/>
                </a:lnTo>
                <a:lnTo>
                  <a:pt x="26669" y="76073"/>
                </a:lnTo>
                <a:lnTo>
                  <a:pt x="50172" y="73548"/>
                </a:lnTo>
                <a:lnTo>
                  <a:pt x="66960" y="65976"/>
                </a:lnTo>
                <a:lnTo>
                  <a:pt x="77033" y="53355"/>
                </a:lnTo>
                <a:lnTo>
                  <a:pt x="80390" y="35687"/>
                </a:lnTo>
                <a:lnTo>
                  <a:pt x="77323" y="20038"/>
                </a:lnTo>
                <a:lnTo>
                  <a:pt x="68135" y="8889"/>
                </a:lnTo>
                <a:lnTo>
                  <a:pt x="52851" y="2218"/>
                </a:lnTo>
                <a:lnTo>
                  <a:pt x="314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93765" y="535305"/>
            <a:ext cx="203835" cy="309880"/>
          </a:xfrm>
          <a:custGeom>
            <a:avLst/>
            <a:gdLst/>
            <a:ahLst/>
            <a:cxnLst/>
            <a:rect l="l" t="t" r="r" b="b"/>
            <a:pathLst>
              <a:path w="203835" h="309880">
                <a:moveTo>
                  <a:pt x="0" y="0"/>
                </a:moveTo>
                <a:lnTo>
                  <a:pt x="203835" y="0"/>
                </a:lnTo>
                <a:lnTo>
                  <a:pt x="203835" y="48895"/>
                </a:lnTo>
                <a:lnTo>
                  <a:pt x="54863" y="48895"/>
                </a:lnTo>
                <a:lnTo>
                  <a:pt x="54863" y="121285"/>
                </a:lnTo>
                <a:lnTo>
                  <a:pt x="163703" y="121285"/>
                </a:lnTo>
                <a:lnTo>
                  <a:pt x="163703" y="168021"/>
                </a:lnTo>
                <a:lnTo>
                  <a:pt x="54863" y="168021"/>
                </a:lnTo>
                <a:lnTo>
                  <a:pt x="54863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82032" y="535305"/>
            <a:ext cx="263525" cy="309880"/>
          </a:xfrm>
          <a:custGeom>
            <a:avLst/>
            <a:gdLst/>
            <a:ahLst/>
            <a:cxnLst/>
            <a:rect l="l" t="t" r="r" b="b"/>
            <a:pathLst>
              <a:path w="263525" h="309880">
                <a:moveTo>
                  <a:pt x="0" y="0"/>
                </a:moveTo>
                <a:lnTo>
                  <a:pt x="58419" y="0"/>
                </a:lnTo>
                <a:lnTo>
                  <a:pt x="131698" y="132080"/>
                </a:lnTo>
                <a:lnTo>
                  <a:pt x="205231" y="0"/>
                </a:lnTo>
                <a:lnTo>
                  <a:pt x="263397" y="0"/>
                </a:lnTo>
                <a:lnTo>
                  <a:pt x="159384" y="182625"/>
                </a:lnTo>
                <a:lnTo>
                  <a:pt x="159384" y="309625"/>
                </a:lnTo>
                <a:lnTo>
                  <a:pt x="104393" y="309625"/>
                </a:lnTo>
                <a:lnTo>
                  <a:pt x="104393" y="182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85334" y="535305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39" h="309880">
                <a:moveTo>
                  <a:pt x="0" y="0"/>
                </a:moveTo>
                <a:lnTo>
                  <a:pt x="256412" y="0"/>
                </a:lnTo>
                <a:lnTo>
                  <a:pt x="256412" y="48895"/>
                </a:lnTo>
                <a:lnTo>
                  <a:pt x="153415" y="48895"/>
                </a:lnTo>
                <a:lnTo>
                  <a:pt x="153415" y="309625"/>
                </a:lnTo>
                <a:lnTo>
                  <a:pt x="98551" y="309625"/>
                </a:lnTo>
                <a:lnTo>
                  <a:pt x="98551" y="48895"/>
                </a:lnTo>
                <a:lnTo>
                  <a:pt x="0" y="488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72534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90" y="0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20871" y="535305"/>
            <a:ext cx="316230" cy="314325"/>
          </a:xfrm>
          <a:custGeom>
            <a:avLst/>
            <a:gdLst/>
            <a:ahLst/>
            <a:cxnLst/>
            <a:rect l="l" t="t" r="r" b="b"/>
            <a:pathLst>
              <a:path w="316229" h="314325">
                <a:moveTo>
                  <a:pt x="62356" y="0"/>
                </a:moveTo>
                <a:lnTo>
                  <a:pt x="91566" y="0"/>
                </a:lnTo>
                <a:lnTo>
                  <a:pt x="158495" y="208661"/>
                </a:lnTo>
                <a:lnTo>
                  <a:pt x="224027" y="0"/>
                </a:lnTo>
                <a:lnTo>
                  <a:pt x="252983" y="0"/>
                </a:lnTo>
                <a:lnTo>
                  <a:pt x="316229" y="309880"/>
                </a:lnTo>
                <a:lnTo>
                  <a:pt x="262889" y="309880"/>
                </a:lnTo>
                <a:lnTo>
                  <a:pt x="230758" y="142875"/>
                </a:lnTo>
                <a:lnTo>
                  <a:pt x="168528" y="313817"/>
                </a:lnTo>
                <a:lnTo>
                  <a:pt x="148843" y="313817"/>
                </a:lnTo>
                <a:lnTo>
                  <a:pt x="86487" y="142875"/>
                </a:lnTo>
                <a:lnTo>
                  <a:pt x="53086" y="309880"/>
                </a:lnTo>
                <a:lnTo>
                  <a:pt x="0" y="309880"/>
                </a:lnTo>
                <a:lnTo>
                  <a:pt x="623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01541" y="535305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863" y="48895"/>
                </a:lnTo>
                <a:lnTo>
                  <a:pt x="54863" y="121285"/>
                </a:lnTo>
                <a:lnTo>
                  <a:pt x="157225" y="121285"/>
                </a:lnTo>
                <a:lnTo>
                  <a:pt x="157225" y="168021"/>
                </a:lnTo>
                <a:lnTo>
                  <a:pt x="54863" y="168021"/>
                </a:lnTo>
                <a:lnTo>
                  <a:pt x="54863" y="260858"/>
                </a:lnTo>
                <a:lnTo>
                  <a:pt x="195199" y="260858"/>
                </a:lnTo>
                <a:lnTo>
                  <a:pt x="195199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05885" y="535305"/>
            <a:ext cx="232410" cy="309880"/>
          </a:xfrm>
          <a:custGeom>
            <a:avLst/>
            <a:gdLst/>
            <a:ahLst/>
            <a:cxnLst/>
            <a:rect l="l" t="t" r="r" b="b"/>
            <a:pathLst>
              <a:path w="232410" h="309880">
                <a:moveTo>
                  <a:pt x="0" y="0"/>
                </a:moveTo>
                <a:lnTo>
                  <a:pt x="54863" y="0"/>
                </a:lnTo>
                <a:lnTo>
                  <a:pt x="54863" y="121285"/>
                </a:lnTo>
                <a:lnTo>
                  <a:pt x="178053" y="121285"/>
                </a:lnTo>
                <a:lnTo>
                  <a:pt x="178053" y="0"/>
                </a:lnTo>
                <a:lnTo>
                  <a:pt x="232410" y="0"/>
                </a:lnTo>
                <a:lnTo>
                  <a:pt x="232410" y="309625"/>
                </a:lnTo>
                <a:lnTo>
                  <a:pt x="178053" y="309625"/>
                </a:lnTo>
                <a:lnTo>
                  <a:pt x="178053" y="170180"/>
                </a:lnTo>
                <a:lnTo>
                  <a:pt x="54863" y="170180"/>
                </a:lnTo>
                <a:lnTo>
                  <a:pt x="54863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15005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10485" y="535305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4" h="309880">
                <a:moveTo>
                  <a:pt x="0" y="0"/>
                </a:moveTo>
                <a:lnTo>
                  <a:pt x="54863" y="0"/>
                </a:lnTo>
                <a:lnTo>
                  <a:pt x="54863" y="260858"/>
                </a:lnTo>
                <a:lnTo>
                  <a:pt x="194818" y="260858"/>
                </a:lnTo>
                <a:lnTo>
                  <a:pt x="194818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50086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90" y="0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59459" y="535305"/>
            <a:ext cx="226060" cy="314325"/>
          </a:xfrm>
          <a:custGeom>
            <a:avLst/>
            <a:gdLst/>
            <a:ahLst/>
            <a:cxnLst/>
            <a:rect l="l" t="t" r="r" b="b"/>
            <a:pathLst>
              <a:path w="226059" h="314325">
                <a:moveTo>
                  <a:pt x="0" y="0"/>
                </a:moveTo>
                <a:lnTo>
                  <a:pt x="26415" y="0"/>
                </a:lnTo>
                <a:lnTo>
                  <a:pt x="172643" y="186817"/>
                </a:lnTo>
                <a:lnTo>
                  <a:pt x="172643" y="0"/>
                </a:lnTo>
                <a:lnTo>
                  <a:pt x="225475" y="0"/>
                </a:lnTo>
                <a:lnTo>
                  <a:pt x="225475" y="313817"/>
                </a:lnTo>
                <a:lnTo>
                  <a:pt x="203123" y="313817"/>
                </a:lnTo>
                <a:lnTo>
                  <a:pt x="52831" y="117983"/>
                </a:lnTo>
                <a:lnTo>
                  <a:pt x="52831" y="309880"/>
                </a:lnTo>
                <a:lnTo>
                  <a:pt x="0" y="3098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38593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52" y="0"/>
                </a:lnTo>
                <a:lnTo>
                  <a:pt x="54952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9795" y="535305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4" h="309880">
                <a:moveTo>
                  <a:pt x="0" y="0"/>
                </a:moveTo>
                <a:lnTo>
                  <a:pt x="54952" y="0"/>
                </a:lnTo>
                <a:lnTo>
                  <a:pt x="54952" y="260858"/>
                </a:lnTo>
                <a:lnTo>
                  <a:pt x="194856" y="260858"/>
                </a:lnTo>
                <a:lnTo>
                  <a:pt x="194856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54910" y="532637"/>
            <a:ext cx="208915" cy="312420"/>
          </a:xfrm>
          <a:custGeom>
            <a:avLst/>
            <a:gdLst/>
            <a:ahLst/>
            <a:cxnLst/>
            <a:rect l="l" t="t" r="r" b="b"/>
            <a:pathLst>
              <a:path w="208914" h="312419">
                <a:moveTo>
                  <a:pt x="87629" y="0"/>
                </a:moveTo>
                <a:lnTo>
                  <a:pt x="130571" y="5143"/>
                </a:lnTo>
                <a:lnTo>
                  <a:pt x="174849" y="31958"/>
                </a:lnTo>
                <a:lnTo>
                  <a:pt x="190119" y="79375"/>
                </a:lnTo>
                <a:lnTo>
                  <a:pt x="187690" y="96803"/>
                </a:lnTo>
                <a:lnTo>
                  <a:pt x="180403" y="112315"/>
                </a:lnTo>
                <a:lnTo>
                  <a:pt x="168259" y="125898"/>
                </a:lnTo>
                <a:lnTo>
                  <a:pt x="151256" y="137540"/>
                </a:lnTo>
                <a:lnTo>
                  <a:pt x="176500" y="150229"/>
                </a:lnTo>
                <a:lnTo>
                  <a:pt x="194516" y="168275"/>
                </a:lnTo>
                <a:lnTo>
                  <a:pt x="205317" y="191654"/>
                </a:lnTo>
                <a:lnTo>
                  <a:pt x="208914" y="220345"/>
                </a:lnTo>
                <a:lnTo>
                  <a:pt x="206934" y="240395"/>
                </a:lnTo>
                <a:lnTo>
                  <a:pt x="177037" y="287400"/>
                </a:lnTo>
                <a:lnTo>
                  <a:pt x="140493" y="306085"/>
                </a:lnTo>
                <a:lnTo>
                  <a:pt x="94614" y="312292"/>
                </a:lnTo>
                <a:lnTo>
                  <a:pt x="0" y="312292"/>
                </a:lnTo>
                <a:lnTo>
                  <a:pt x="0" y="2921"/>
                </a:lnTo>
                <a:lnTo>
                  <a:pt x="28908" y="1607"/>
                </a:lnTo>
                <a:lnTo>
                  <a:pt x="53149" y="698"/>
                </a:lnTo>
                <a:lnTo>
                  <a:pt x="72723" y="170"/>
                </a:lnTo>
                <a:lnTo>
                  <a:pt x="876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51550" y="532130"/>
            <a:ext cx="238125" cy="313055"/>
          </a:xfrm>
          <a:custGeom>
            <a:avLst/>
            <a:gdLst/>
            <a:ahLst/>
            <a:cxnLst/>
            <a:rect l="l" t="t" r="r" b="b"/>
            <a:pathLst>
              <a:path w="238125" h="313055">
                <a:moveTo>
                  <a:pt x="85725" y="0"/>
                </a:moveTo>
                <a:lnTo>
                  <a:pt x="137324" y="5713"/>
                </a:lnTo>
                <a:lnTo>
                  <a:pt x="174196" y="22844"/>
                </a:lnTo>
                <a:lnTo>
                  <a:pt x="196328" y="51381"/>
                </a:lnTo>
                <a:lnTo>
                  <a:pt x="203708" y="91312"/>
                </a:lnTo>
                <a:lnTo>
                  <a:pt x="202686" y="104739"/>
                </a:lnTo>
                <a:lnTo>
                  <a:pt x="187451" y="141350"/>
                </a:lnTo>
                <a:lnTo>
                  <a:pt x="158269" y="167854"/>
                </a:lnTo>
                <a:lnTo>
                  <a:pt x="146430" y="173355"/>
                </a:lnTo>
                <a:lnTo>
                  <a:pt x="237871" y="312800"/>
                </a:lnTo>
                <a:lnTo>
                  <a:pt x="174498" y="312800"/>
                </a:lnTo>
                <a:lnTo>
                  <a:pt x="91821" y="184912"/>
                </a:lnTo>
                <a:lnTo>
                  <a:pt x="84990" y="184747"/>
                </a:lnTo>
                <a:lnTo>
                  <a:pt x="76898" y="184451"/>
                </a:lnTo>
                <a:lnTo>
                  <a:pt x="67567" y="184036"/>
                </a:lnTo>
                <a:lnTo>
                  <a:pt x="57023" y="183515"/>
                </a:lnTo>
                <a:lnTo>
                  <a:pt x="57023" y="312800"/>
                </a:lnTo>
                <a:lnTo>
                  <a:pt x="0" y="312800"/>
                </a:lnTo>
                <a:lnTo>
                  <a:pt x="0" y="3175"/>
                </a:lnTo>
                <a:lnTo>
                  <a:pt x="3950" y="3079"/>
                </a:lnTo>
                <a:lnTo>
                  <a:pt x="11223" y="2794"/>
                </a:lnTo>
                <a:lnTo>
                  <a:pt x="21806" y="2317"/>
                </a:lnTo>
                <a:lnTo>
                  <a:pt x="35687" y="1650"/>
                </a:lnTo>
                <a:lnTo>
                  <a:pt x="50452" y="910"/>
                </a:lnTo>
                <a:lnTo>
                  <a:pt x="63706" y="396"/>
                </a:lnTo>
                <a:lnTo>
                  <a:pt x="75459" y="97"/>
                </a:lnTo>
                <a:lnTo>
                  <a:pt x="85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78070" y="532130"/>
            <a:ext cx="238125" cy="313055"/>
          </a:xfrm>
          <a:custGeom>
            <a:avLst/>
            <a:gdLst/>
            <a:ahLst/>
            <a:cxnLst/>
            <a:rect l="l" t="t" r="r" b="b"/>
            <a:pathLst>
              <a:path w="238125" h="313055">
                <a:moveTo>
                  <a:pt x="85725" y="0"/>
                </a:moveTo>
                <a:lnTo>
                  <a:pt x="137324" y="5713"/>
                </a:lnTo>
                <a:lnTo>
                  <a:pt x="174196" y="22844"/>
                </a:lnTo>
                <a:lnTo>
                  <a:pt x="196328" y="51381"/>
                </a:lnTo>
                <a:lnTo>
                  <a:pt x="203707" y="91312"/>
                </a:lnTo>
                <a:lnTo>
                  <a:pt x="202686" y="104739"/>
                </a:lnTo>
                <a:lnTo>
                  <a:pt x="187451" y="141350"/>
                </a:lnTo>
                <a:lnTo>
                  <a:pt x="158269" y="167854"/>
                </a:lnTo>
                <a:lnTo>
                  <a:pt x="146430" y="173355"/>
                </a:lnTo>
                <a:lnTo>
                  <a:pt x="237870" y="312800"/>
                </a:lnTo>
                <a:lnTo>
                  <a:pt x="174497" y="312800"/>
                </a:lnTo>
                <a:lnTo>
                  <a:pt x="91820" y="184912"/>
                </a:lnTo>
                <a:lnTo>
                  <a:pt x="85008" y="184747"/>
                </a:lnTo>
                <a:lnTo>
                  <a:pt x="76946" y="184451"/>
                </a:lnTo>
                <a:lnTo>
                  <a:pt x="67621" y="184036"/>
                </a:lnTo>
                <a:lnTo>
                  <a:pt x="57022" y="183515"/>
                </a:lnTo>
                <a:lnTo>
                  <a:pt x="57022" y="312800"/>
                </a:lnTo>
                <a:lnTo>
                  <a:pt x="0" y="312800"/>
                </a:lnTo>
                <a:lnTo>
                  <a:pt x="0" y="3175"/>
                </a:lnTo>
                <a:lnTo>
                  <a:pt x="3950" y="3079"/>
                </a:lnTo>
                <a:lnTo>
                  <a:pt x="11223" y="2794"/>
                </a:lnTo>
                <a:lnTo>
                  <a:pt x="21806" y="2317"/>
                </a:lnTo>
                <a:lnTo>
                  <a:pt x="35687" y="1650"/>
                </a:lnTo>
                <a:lnTo>
                  <a:pt x="50452" y="910"/>
                </a:lnTo>
                <a:lnTo>
                  <a:pt x="63706" y="396"/>
                </a:lnTo>
                <a:lnTo>
                  <a:pt x="75459" y="97"/>
                </a:lnTo>
                <a:lnTo>
                  <a:pt x="85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05432" y="531113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4" h="314325">
                <a:moveTo>
                  <a:pt x="123443" y="0"/>
                </a:moveTo>
                <a:lnTo>
                  <a:pt x="147574" y="0"/>
                </a:lnTo>
                <a:lnTo>
                  <a:pt x="272034" y="313816"/>
                </a:lnTo>
                <a:lnTo>
                  <a:pt x="211328" y="313816"/>
                </a:lnTo>
                <a:lnTo>
                  <a:pt x="188722" y="251078"/>
                </a:lnTo>
                <a:lnTo>
                  <a:pt x="82676" y="251078"/>
                </a:lnTo>
                <a:lnTo>
                  <a:pt x="61087" y="313816"/>
                </a:lnTo>
                <a:lnTo>
                  <a:pt x="0" y="313816"/>
                </a:lnTo>
                <a:lnTo>
                  <a:pt x="1234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78578" y="53009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5" y="20065"/>
                </a:lnTo>
                <a:lnTo>
                  <a:pt x="156591" y="67310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4" y="46609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4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4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2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20" y="248412"/>
                </a:lnTo>
                <a:lnTo>
                  <a:pt x="36536" y="258413"/>
                </a:lnTo>
                <a:lnTo>
                  <a:pt x="52609" y="265557"/>
                </a:lnTo>
                <a:lnTo>
                  <a:pt x="68540" y="269843"/>
                </a:lnTo>
                <a:lnTo>
                  <a:pt x="84328" y="271272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5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5" y="83185"/>
                </a:lnTo>
                <a:lnTo>
                  <a:pt x="2278" y="66020"/>
                </a:lnTo>
                <a:lnTo>
                  <a:pt x="26924" y="23622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25851" y="530098"/>
            <a:ext cx="235585" cy="320675"/>
          </a:xfrm>
          <a:custGeom>
            <a:avLst/>
            <a:gdLst/>
            <a:ahLst/>
            <a:cxnLst/>
            <a:rect l="l" t="t" r="r" b="b"/>
            <a:pathLst>
              <a:path w="235585" h="320675">
                <a:moveTo>
                  <a:pt x="141859" y="0"/>
                </a:moveTo>
                <a:lnTo>
                  <a:pt x="167120" y="1357"/>
                </a:lnTo>
                <a:lnTo>
                  <a:pt x="189737" y="5429"/>
                </a:lnTo>
                <a:lnTo>
                  <a:pt x="209688" y="12215"/>
                </a:lnTo>
                <a:lnTo>
                  <a:pt x="226949" y="21716"/>
                </a:lnTo>
                <a:lnTo>
                  <a:pt x="204343" y="67182"/>
                </a:lnTo>
                <a:lnTo>
                  <a:pt x="193774" y="59108"/>
                </a:lnTo>
                <a:lnTo>
                  <a:pt x="180371" y="53355"/>
                </a:lnTo>
                <a:lnTo>
                  <a:pt x="164159" y="49912"/>
                </a:lnTo>
                <a:lnTo>
                  <a:pt x="145161" y="48767"/>
                </a:lnTo>
                <a:lnTo>
                  <a:pt x="126704" y="50792"/>
                </a:lnTo>
                <a:lnTo>
                  <a:pt x="81787" y="81152"/>
                </a:lnTo>
                <a:lnTo>
                  <a:pt x="63214" y="117951"/>
                </a:lnTo>
                <a:lnTo>
                  <a:pt x="57023" y="163322"/>
                </a:lnTo>
                <a:lnTo>
                  <a:pt x="58471" y="186878"/>
                </a:lnTo>
                <a:lnTo>
                  <a:pt x="69988" y="226276"/>
                </a:lnTo>
                <a:lnTo>
                  <a:pt x="106759" y="264017"/>
                </a:lnTo>
                <a:lnTo>
                  <a:pt x="141224" y="271272"/>
                </a:lnTo>
                <a:lnTo>
                  <a:pt x="161867" y="269319"/>
                </a:lnTo>
                <a:lnTo>
                  <a:pt x="180165" y="263461"/>
                </a:lnTo>
                <a:lnTo>
                  <a:pt x="196105" y="253698"/>
                </a:lnTo>
                <a:lnTo>
                  <a:pt x="209676" y="240029"/>
                </a:lnTo>
                <a:lnTo>
                  <a:pt x="235203" y="284352"/>
                </a:lnTo>
                <a:lnTo>
                  <a:pt x="216467" y="300021"/>
                </a:lnTo>
                <a:lnTo>
                  <a:pt x="193801" y="311213"/>
                </a:lnTo>
                <a:lnTo>
                  <a:pt x="167231" y="317928"/>
                </a:lnTo>
                <a:lnTo>
                  <a:pt x="136778" y="320166"/>
                </a:lnTo>
                <a:lnTo>
                  <a:pt x="106128" y="317498"/>
                </a:lnTo>
                <a:lnTo>
                  <a:pt x="55733" y="296110"/>
                </a:lnTo>
                <a:lnTo>
                  <a:pt x="20198" y="254101"/>
                </a:lnTo>
                <a:lnTo>
                  <a:pt x="2240" y="195947"/>
                </a:lnTo>
                <a:lnTo>
                  <a:pt x="0" y="161036"/>
                </a:lnTo>
                <a:lnTo>
                  <a:pt x="2498" y="128075"/>
                </a:lnTo>
                <a:lnTo>
                  <a:pt x="22449" y="70631"/>
                </a:lnTo>
                <a:lnTo>
                  <a:pt x="61188" y="25931"/>
                </a:lnTo>
                <a:lnTo>
                  <a:pt x="112190" y="2881"/>
                </a:lnTo>
                <a:lnTo>
                  <a:pt x="14185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56130" y="530098"/>
            <a:ext cx="235585" cy="320675"/>
          </a:xfrm>
          <a:custGeom>
            <a:avLst/>
            <a:gdLst/>
            <a:ahLst/>
            <a:cxnLst/>
            <a:rect l="l" t="t" r="r" b="b"/>
            <a:pathLst>
              <a:path w="235585" h="320675">
                <a:moveTo>
                  <a:pt x="141858" y="0"/>
                </a:moveTo>
                <a:lnTo>
                  <a:pt x="167120" y="1357"/>
                </a:lnTo>
                <a:lnTo>
                  <a:pt x="189737" y="5429"/>
                </a:lnTo>
                <a:lnTo>
                  <a:pt x="209688" y="12215"/>
                </a:lnTo>
                <a:lnTo>
                  <a:pt x="226949" y="21716"/>
                </a:lnTo>
                <a:lnTo>
                  <a:pt x="204343" y="67182"/>
                </a:lnTo>
                <a:lnTo>
                  <a:pt x="193774" y="59108"/>
                </a:lnTo>
                <a:lnTo>
                  <a:pt x="180371" y="53355"/>
                </a:lnTo>
                <a:lnTo>
                  <a:pt x="164159" y="49912"/>
                </a:lnTo>
                <a:lnTo>
                  <a:pt x="145161" y="48767"/>
                </a:lnTo>
                <a:lnTo>
                  <a:pt x="126704" y="50792"/>
                </a:lnTo>
                <a:lnTo>
                  <a:pt x="81787" y="81152"/>
                </a:lnTo>
                <a:lnTo>
                  <a:pt x="63214" y="117951"/>
                </a:lnTo>
                <a:lnTo>
                  <a:pt x="57022" y="163322"/>
                </a:lnTo>
                <a:lnTo>
                  <a:pt x="58471" y="186878"/>
                </a:lnTo>
                <a:lnTo>
                  <a:pt x="69988" y="226276"/>
                </a:lnTo>
                <a:lnTo>
                  <a:pt x="106759" y="264017"/>
                </a:lnTo>
                <a:lnTo>
                  <a:pt x="141224" y="271272"/>
                </a:lnTo>
                <a:lnTo>
                  <a:pt x="161867" y="269319"/>
                </a:lnTo>
                <a:lnTo>
                  <a:pt x="180165" y="263461"/>
                </a:lnTo>
                <a:lnTo>
                  <a:pt x="196105" y="253698"/>
                </a:lnTo>
                <a:lnTo>
                  <a:pt x="209676" y="240029"/>
                </a:lnTo>
                <a:lnTo>
                  <a:pt x="235204" y="284352"/>
                </a:lnTo>
                <a:lnTo>
                  <a:pt x="216467" y="300021"/>
                </a:lnTo>
                <a:lnTo>
                  <a:pt x="193801" y="311213"/>
                </a:lnTo>
                <a:lnTo>
                  <a:pt x="167231" y="317928"/>
                </a:lnTo>
                <a:lnTo>
                  <a:pt x="136779" y="320166"/>
                </a:lnTo>
                <a:lnTo>
                  <a:pt x="106128" y="317498"/>
                </a:lnTo>
                <a:lnTo>
                  <a:pt x="55733" y="296110"/>
                </a:lnTo>
                <a:lnTo>
                  <a:pt x="20198" y="254101"/>
                </a:lnTo>
                <a:lnTo>
                  <a:pt x="2240" y="195947"/>
                </a:lnTo>
                <a:lnTo>
                  <a:pt x="0" y="161036"/>
                </a:lnTo>
                <a:lnTo>
                  <a:pt x="2498" y="128075"/>
                </a:lnTo>
                <a:lnTo>
                  <a:pt x="22449" y="70631"/>
                </a:lnTo>
                <a:lnTo>
                  <a:pt x="61188" y="25931"/>
                </a:lnTo>
                <a:lnTo>
                  <a:pt x="112190" y="2881"/>
                </a:lnTo>
                <a:lnTo>
                  <a:pt x="1418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9823" y="530098"/>
            <a:ext cx="235585" cy="320675"/>
          </a:xfrm>
          <a:custGeom>
            <a:avLst/>
            <a:gdLst/>
            <a:ahLst/>
            <a:cxnLst/>
            <a:rect l="l" t="t" r="r" b="b"/>
            <a:pathLst>
              <a:path w="235584" h="320675">
                <a:moveTo>
                  <a:pt x="141808" y="0"/>
                </a:moveTo>
                <a:lnTo>
                  <a:pt x="167104" y="1357"/>
                </a:lnTo>
                <a:lnTo>
                  <a:pt x="189730" y="5429"/>
                </a:lnTo>
                <a:lnTo>
                  <a:pt x="209686" y="12215"/>
                </a:lnTo>
                <a:lnTo>
                  <a:pt x="226974" y="21716"/>
                </a:lnTo>
                <a:lnTo>
                  <a:pt x="204368" y="67182"/>
                </a:lnTo>
                <a:lnTo>
                  <a:pt x="193774" y="59108"/>
                </a:lnTo>
                <a:lnTo>
                  <a:pt x="180378" y="53355"/>
                </a:lnTo>
                <a:lnTo>
                  <a:pt x="164181" y="49912"/>
                </a:lnTo>
                <a:lnTo>
                  <a:pt x="145186" y="48767"/>
                </a:lnTo>
                <a:lnTo>
                  <a:pt x="126722" y="50792"/>
                </a:lnTo>
                <a:lnTo>
                  <a:pt x="81788" y="81152"/>
                </a:lnTo>
                <a:lnTo>
                  <a:pt x="63242" y="117951"/>
                </a:lnTo>
                <a:lnTo>
                  <a:pt x="57061" y="163322"/>
                </a:lnTo>
                <a:lnTo>
                  <a:pt x="58494" y="186878"/>
                </a:lnTo>
                <a:lnTo>
                  <a:pt x="69962" y="226276"/>
                </a:lnTo>
                <a:lnTo>
                  <a:pt x="106751" y="264017"/>
                </a:lnTo>
                <a:lnTo>
                  <a:pt x="141173" y="271272"/>
                </a:lnTo>
                <a:lnTo>
                  <a:pt x="161861" y="269319"/>
                </a:lnTo>
                <a:lnTo>
                  <a:pt x="180170" y="263461"/>
                </a:lnTo>
                <a:lnTo>
                  <a:pt x="196099" y="253698"/>
                </a:lnTo>
                <a:lnTo>
                  <a:pt x="209651" y="240029"/>
                </a:lnTo>
                <a:lnTo>
                  <a:pt x="235216" y="284352"/>
                </a:lnTo>
                <a:lnTo>
                  <a:pt x="216461" y="300021"/>
                </a:lnTo>
                <a:lnTo>
                  <a:pt x="193798" y="311213"/>
                </a:lnTo>
                <a:lnTo>
                  <a:pt x="167226" y="317928"/>
                </a:lnTo>
                <a:lnTo>
                  <a:pt x="136740" y="320166"/>
                </a:lnTo>
                <a:lnTo>
                  <a:pt x="106108" y="317498"/>
                </a:lnTo>
                <a:lnTo>
                  <a:pt x="55702" y="296110"/>
                </a:lnTo>
                <a:lnTo>
                  <a:pt x="20209" y="254101"/>
                </a:lnTo>
                <a:lnTo>
                  <a:pt x="2245" y="195947"/>
                </a:lnTo>
                <a:lnTo>
                  <a:pt x="0" y="161036"/>
                </a:lnTo>
                <a:lnTo>
                  <a:pt x="2490" y="128075"/>
                </a:lnTo>
                <a:lnTo>
                  <a:pt x="22411" y="70631"/>
                </a:lnTo>
                <a:lnTo>
                  <a:pt x="61151" y="25931"/>
                </a:lnTo>
                <a:lnTo>
                  <a:pt x="112138" y="2881"/>
                </a:lnTo>
                <a:lnTo>
                  <a:pt x="1418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31890" y="529844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6" y="0"/>
                </a:moveTo>
                <a:lnTo>
                  <a:pt x="192055" y="10366"/>
                </a:lnTo>
                <a:lnTo>
                  <a:pt x="235204" y="41401"/>
                </a:lnTo>
                <a:lnTo>
                  <a:pt x="261667" y="91170"/>
                </a:lnTo>
                <a:lnTo>
                  <a:pt x="270510" y="157606"/>
                </a:lnTo>
                <a:lnTo>
                  <a:pt x="268202" y="193109"/>
                </a:lnTo>
                <a:lnTo>
                  <a:pt x="249775" y="252493"/>
                </a:lnTo>
                <a:lnTo>
                  <a:pt x="213272" y="295614"/>
                </a:lnTo>
                <a:lnTo>
                  <a:pt x="160885" y="317660"/>
                </a:lnTo>
                <a:lnTo>
                  <a:pt x="128905" y="320420"/>
                </a:lnTo>
                <a:lnTo>
                  <a:pt x="99568" y="317686"/>
                </a:lnTo>
                <a:lnTo>
                  <a:pt x="51752" y="295882"/>
                </a:lnTo>
                <a:lnTo>
                  <a:pt x="18698" y="253047"/>
                </a:lnTo>
                <a:lnTo>
                  <a:pt x="2073" y="193420"/>
                </a:lnTo>
                <a:lnTo>
                  <a:pt x="0" y="157606"/>
                </a:lnTo>
                <a:lnTo>
                  <a:pt x="2264" y="125819"/>
                </a:lnTo>
                <a:lnTo>
                  <a:pt x="20413" y="69863"/>
                </a:lnTo>
                <a:lnTo>
                  <a:pt x="55943" y="25717"/>
                </a:lnTo>
                <a:lnTo>
                  <a:pt x="104330" y="2857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21051" y="529844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6" y="0"/>
                </a:moveTo>
                <a:lnTo>
                  <a:pt x="192055" y="10366"/>
                </a:lnTo>
                <a:lnTo>
                  <a:pt x="235204" y="41401"/>
                </a:lnTo>
                <a:lnTo>
                  <a:pt x="261667" y="91170"/>
                </a:lnTo>
                <a:lnTo>
                  <a:pt x="270510" y="157606"/>
                </a:lnTo>
                <a:lnTo>
                  <a:pt x="268202" y="193109"/>
                </a:lnTo>
                <a:lnTo>
                  <a:pt x="249775" y="252493"/>
                </a:lnTo>
                <a:lnTo>
                  <a:pt x="213272" y="295614"/>
                </a:lnTo>
                <a:lnTo>
                  <a:pt x="160885" y="317660"/>
                </a:lnTo>
                <a:lnTo>
                  <a:pt x="128905" y="320420"/>
                </a:lnTo>
                <a:lnTo>
                  <a:pt x="99568" y="317686"/>
                </a:lnTo>
                <a:lnTo>
                  <a:pt x="51752" y="295882"/>
                </a:lnTo>
                <a:lnTo>
                  <a:pt x="18698" y="253047"/>
                </a:lnTo>
                <a:lnTo>
                  <a:pt x="2073" y="193420"/>
                </a:lnTo>
                <a:lnTo>
                  <a:pt x="0" y="157606"/>
                </a:lnTo>
                <a:lnTo>
                  <a:pt x="2264" y="125819"/>
                </a:lnTo>
                <a:lnTo>
                  <a:pt x="20413" y="69863"/>
                </a:lnTo>
                <a:lnTo>
                  <a:pt x="55943" y="25717"/>
                </a:lnTo>
                <a:lnTo>
                  <a:pt x="104330" y="2857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4619" y="1048003"/>
            <a:ext cx="4717211" cy="320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03090" y="114388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37211" y="0"/>
                </a:moveTo>
                <a:lnTo>
                  <a:pt x="0" y="114426"/>
                </a:lnTo>
                <a:lnTo>
                  <a:pt x="74422" y="114426"/>
                </a:lnTo>
                <a:lnTo>
                  <a:pt x="372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01534" y="114388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30" h="114934">
                <a:moveTo>
                  <a:pt x="37198" y="0"/>
                </a:moveTo>
                <a:lnTo>
                  <a:pt x="0" y="114426"/>
                </a:lnTo>
                <a:lnTo>
                  <a:pt x="74396" y="114426"/>
                </a:lnTo>
                <a:lnTo>
                  <a:pt x="371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21709" y="1100200"/>
            <a:ext cx="117475" cy="214629"/>
          </a:xfrm>
          <a:custGeom>
            <a:avLst/>
            <a:gdLst/>
            <a:ahLst/>
            <a:cxnLst/>
            <a:rect l="l" t="t" r="r" b="b"/>
            <a:pathLst>
              <a:path w="117475" h="214630">
                <a:moveTo>
                  <a:pt x="25145" y="0"/>
                </a:moveTo>
                <a:lnTo>
                  <a:pt x="19303" y="0"/>
                </a:lnTo>
                <a:lnTo>
                  <a:pt x="10922" y="508"/>
                </a:lnTo>
                <a:lnTo>
                  <a:pt x="0" y="1524"/>
                </a:lnTo>
                <a:lnTo>
                  <a:pt x="0" y="212851"/>
                </a:lnTo>
                <a:lnTo>
                  <a:pt x="6808" y="213371"/>
                </a:lnTo>
                <a:lnTo>
                  <a:pt x="13890" y="213772"/>
                </a:lnTo>
                <a:lnTo>
                  <a:pt x="21234" y="214030"/>
                </a:lnTo>
                <a:lnTo>
                  <a:pt x="28828" y="214122"/>
                </a:lnTo>
                <a:lnTo>
                  <a:pt x="48474" y="212220"/>
                </a:lnTo>
                <a:lnTo>
                  <a:pt x="93979" y="183896"/>
                </a:lnTo>
                <a:lnTo>
                  <a:pt x="111632" y="147605"/>
                </a:lnTo>
                <a:lnTo>
                  <a:pt x="117475" y="99313"/>
                </a:lnTo>
                <a:lnTo>
                  <a:pt x="111710" y="55881"/>
                </a:lnTo>
                <a:lnTo>
                  <a:pt x="94408" y="24844"/>
                </a:lnTo>
                <a:lnTo>
                  <a:pt x="65557" y="6213"/>
                </a:lnTo>
                <a:lnTo>
                  <a:pt x="25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9572" y="1100200"/>
            <a:ext cx="118110" cy="214629"/>
          </a:xfrm>
          <a:custGeom>
            <a:avLst/>
            <a:gdLst/>
            <a:ahLst/>
            <a:cxnLst/>
            <a:rect l="l" t="t" r="r" b="b"/>
            <a:pathLst>
              <a:path w="118109" h="214630">
                <a:moveTo>
                  <a:pt x="25145" y="0"/>
                </a:moveTo>
                <a:lnTo>
                  <a:pt x="19227" y="0"/>
                </a:lnTo>
                <a:lnTo>
                  <a:pt x="10845" y="508"/>
                </a:lnTo>
                <a:lnTo>
                  <a:pt x="0" y="1524"/>
                </a:lnTo>
                <a:lnTo>
                  <a:pt x="0" y="212851"/>
                </a:lnTo>
                <a:lnTo>
                  <a:pt x="6789" y="213371"/>
                </a:lnTo>
                <a:lnTo>
                  <a:pt x="13841" y="213772"/>
                </a:lnTo>
                <a:lnTo>
                  <a:pt x="21158" y="214030"/>
                </a:lnTo>
                <a:lnTo>
                  <a:pt x="28740" y="214122"/>
                </a:lnTo>
                <a:lnTo>
                  <a:pt x="48423" y="212220"/>
                </a:lnTo>
                <a:lnTo>
                  <a:pt x="93929" y="183896"/>
                </a:lnTo>
                <a:lnTo>
                  <a:pt x="111606" y="147605"/>
                </a:lnTo>
                <a:lnTo>
                  <a:pt x="117500" y="99313"/>
                </a:lnTo>
                <a:lnTo>
                  <a:pt x="111728" y="55881"/>
                </a:lnTo>
                <a:lnTo>
                  <a:pt x="94411" y="24844"/>
                </a:lnTo>
                <a:lnTo>
                  <a:pt x="65551" y="6213"/>
                </a:lnTo>
                <a:lnTo>
                  <a:pt x="25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23210" y="109677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4" h="222884">
                <a:moveTo>
                  <a:pt x="76072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62" y="134461"/>
                </a:lnTo>
                <a:lnTo>
                  <a:pt x="10394" y="176561"/>
                </a:lnTo>
                <a:lnTo>
                  <a:pt x="41005" y="215328"/>
                </a:lnTo>
                <a:lnTo>
                  <a:pt x="71881" y="222757"/>
                </a:lnTo>
                <a:lnTo>
                  <a:pt x="91312" y="220946"/>
                </a:lnTo>
                <a:lnTo>
                  <a:pt x="134746" y="193675"/>
                </a:lnTo>
                <a:lnTo>
                  <a:pt x="151034" y="157829"/>
                </a:lnTo>
                <a:lnTo>
                  <a:pt x="156463" y="108838"/>
                </a:lnTo>
                <a:lnTo>
                  <a:pt x="151439" y="61239"/>
                </a:lnTo>
                <a:lnTo>
                  <a:pt x="136366" y="27225"/>
                </a:lnTo>
                <a:lnTo>
                  <a:pt x="111244" y="6808"/>
                </a:lnTo>
                <a:lnTo>
                  <a:pt x="7607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29561" y="109677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4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62" y="134461"/>
                </a:lnTo>
                <a:lnTo>
                  <a:pt x="10394" y="176561"/>
                </a:lnTo>
                <a:lnTo>
                  <a:pt x="41005" y="215328"/>
                </a:lnTo>
                <a:lnTo>
                  <a:pt x="71881" y="222757"/>
                </a:lnTo>
                <a:lnTo>
                  <a:pt x="91312" y="220946"/>
                </a:lnTo>
                <a:lnTo>
                  <a:pt x="134746" y="193675"/>
                </a:lnTo>
                <a:lnTo>
                  <a:pt x="151034" y="157829"/>
                </a:lnTo>
                <a:lnTo>
                  <a:pt x="156463" y="108838"/>
                </a:lnTo>
                <a:lnTo>
                  <a:pt x="151439" y="61239"/>
                </a:lnTo>
                <a:lnTo>
                  <a:pt x="136366" y="27225"/>
                </a:lnTo>
                <a:lnTo>
                  <a:pt x="11124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32350" y="1053464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863" y="48895"/>
                </a:lnTo>
                <a:lnTo>
                  <a:pt x="54863" y="121285"/>
                </a:lnTo>
                <a:lnTo>
                  <a:pt x="157225" y="121285"/>
                </a:lnTo>
                <a:lnTo>
                  <a:pt x="157225" y="168021"/>
                </a:lnTo>
                <a:lnTo>
                  <a:pt x="54863" y="168021"/>
                </a:lnTo>
                <a:lnTo>
                  <a:pt x="54863" y="260858"/>
                </a:lnTo>
                <a:lnTo>
                  <a:pt x="195199" y="260858"/>
                </a:lnTo>
                <a:lnTo>
                  <a:pt x="195199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88638" y="1053464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863" y="48895"/>
                </a:lnTo>
                <a:lnTo>
                  <a:pt x="54863" y="121285"/>
                </a:lnTo>
                <a:lnTo>
                  <a:pt x="157225" y="121285"/>
                </a:lnTo>
                <a:lnTo>
                  <a:pt x="157225" y="168021"/>
                </a:lnTo>
                <a:lnTo>
                  <a:pt x="54863" y="168021"/>
                </a:lnTo>
                <a:lnTo>
                  <a:pt x="54863" y="260858"/>
                </a:lnTo>
                <a:lnTo>
                  <a:pt x="195199" y="260858"/>
                </a:lnTo>
                <a:lnTo>
                  <a:pt x="195199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45229" y="1053464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85845" y="1053464"/>
            <a:ext cx="203835" cy="309880"/>
          </a:xfrm>
          <a:custGeom>
            <a:avLst/>
            <a:gdLst/>
            <a:ahLst/>
            <a:cxnLst/>
            <a:rect l="l" t="t" r="r" b="b"/>
            <a:pathLst>
              <a:path w="203835" h="309880">
                <a:moveTo>
                  <a:pt x="0" y="0"/>
                </a:moveTo>
                <a:lnTo>
                  <a:pt x="203834" y="0"/>
                </a:lnTo>
                <a:lnTo>
                  <a:pt x="203834" y="48895"/>
                </a:lnTo>
                <a:lnTo>
                  <a:pt x="54864" y="48895"/>
                </a:lnTo>
                <a:lnTo>
                  <a:pt x="54864" y="121285"/>
                </a:lnTo>
                <a:lnTo>
                  <a:pt x="163703" y="121285"/>
                </a:lnTo>
                <a:lnTo>
                  <a:pt x="163703" y="168021"/>
                </a:lnTo>
                <a:lnTo>
                  <a:pt x="54864" y="168021"/>
                </a:lnTo>
                <a:lnTo>
                  <a:pt x="54864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15717" y="1053464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90" y="0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97838" y="1053464"/>
            <a:ext cx="225425" cy="314325"/>
          </a:xfrm>
          <a:custGeom>
            <a:avLst/>
            <a:gdLst/>
            <a:ahLst/>
            <a:cxnLst/>
            <a:rect l="l" t="t" r="r" b="b"/>
            <a:pathLst>
              <a:path w="225425" h="314325">
                <a:moveTo>
                  <a:pt x="0" y="0"/>
                </a:moveTo>
                <a:lnTo>
                  <a:pt x="26415" y="0"/>
                </a:lnTo>
                <a:lnTo>
                  <a:pt x="172593" y="186817"/>
                </a:lnTo>
                <a:lnTo>
                  <a:pt x="172593" y="0"/>
                </a:lnTo>
                <a:lnTo>
                  <a:pt x="225425" y="0"/>
                </a:lnTo>
                <a:lnTo>
                  <a:pt x="225425" y="313817"/>
                </a:lnTo>
                <a:lnTo>
                  <a:pt x="203073" y="313817"/>
                </a:lnTo>
                <a:lnTo>
                  <a:pt x="52831" y="117983"/>
                </a:lnTo>
                <a:lnTo>
                  <a:pt x="52831" y="309880"/>
                </a:lnTo>
                <a:lnTo>
                  <a:pt x="0" y="3098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13041" y="1053464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52" y="0"/>
                </a:lnTo>
                <a:lnTo>
                  <a:pt x="54952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466846" y="1051433"/>
            <a:ext cx="229870" cy="311785"/>
          </a:xfrm>
          <a:custGeom>
            <a:avLst/>
            <a:gdLst/>
            <a:ahLst/>
            <a:cxnLst/>
            <a:rect l="l" t="t" r="r" b="b"/>
            <a:pathLst>
              <a:path w="229870" h="311784">
                <a:moveTo>
                  <a:pt x="82550" y="0"/>
                </a:moveTo>
                <a:lnTo>
                  <a:pt x="143208" y="9905"/>
                </a:lnTo>
                <a:lnTo>
                  <a:pt x="189864" y="39624"/>
                </a:lnTo>
                <a:lnTo>
                  <a:pt x="219583" y="85661"/>
                </a:lnTo>
                <a:lnTo>
                  <a:pt x="229488" y="144652"/>
                </a:lnTo>
                <a:lnTo>
                  <a:pt x="225022" y="195697"/>
                </a:lnTo>
                <a:lnTo>
                  <a:pt x="211619" y="237452"/>
                </a:lnTo>
                <a:lnTo>
                  <a:pt x="189277" y="269922"/>
                </a:lnTo>
                <a:lnTo>
                  <a:pt x="157992" y="293111"/>
                </a:lnTo>
                <a:lnTo>
                  <a:pt x="117761" y="307021"/>
                </a:lnTo>
                <a:lnTo>
                  <a:pt x="68579" y="311657"/>
                </a:lnTo>
                <a:lnTo>
                  <a:pt x="0" y="311657"/>
                </a:lnTo>
                <a:lnTo>
                  <a:pt x="0" y="2286"/>
                </a:lnTo>
                <a:lnTo>
                  <a:pt x="29811" y="1285"/>
                </a:lnTo>
                <a:lnTo>
                  <a:pt x="53514" y="571"/>
                </a:lnTo>
                <a:lnTo>
                  <a:pt x="71098" y="142"/>
                </a:lnTo>
                <a:lnTo>
                  <a:pt x="8255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4619" y="1051433"/>
            <a:ext cx="229870" cy="311785"/>
          </a:xfrm>
          <a:custGeom>
            <a:avLst/>
            <a:gdLst/>
            <a:ahLst/>
            <a:cxnLst/>
            <a:rect l="l" t="t" r="r" b="b"/>
            <a:pathLst>
              <a:path w="229870" h="311784">
                <a:moveTo>
                  <a:pt x="82638" y="0"/>
                </a:moveTo>
                <a:lnTo>
                  <a:pt x="143265" y="9905"/>
                </a:lnTo>
                <a:lnTo>
                  <a:pt x="189890" y="39624"/>
                </a:lnTo>
                <a:lnTo>
                  <a:pt x="219608" y="85661"/>
                </a:lnTo>
                <a:lnTo>
                  <a:pt x="229514" y="144652"/>
                </a:lnTo>
                <a:lnTo>
                  <a:pt x="225047" y="195697"/>
                </a:lnTo>
                <a:lnTo>
                  <a:pt x="211645" y="237452"/>
                </a:lnTo>
                <a:lnTo>
                  <a:pt x="189307" y="269922"/>
                </a:lnTo>
                <a:lnTo>
                  <a:pt x="158035" y="293111"/>
                </a:lnTo>
                <a:lnTo>
                  <a:pt x="117826" y="307021"/>
                </a:lnTo>
                <a:lnTo>
                  <a:pt x="68681" y="311657"/>
                </a:lnTo>
                <a:lnTo>
                  <a:pt x="0" y="311657"/>
                </a:lnTo>
                <a:lnTo>
                  <a:pt x="0" y="2286"/>
                </a:lnTo>
                <a:lnTo>
                  <a:pt x="29810" y="1285"/>
                </a:lnTo>
                <a:lnTo>
                  <a:pt x="53520" y="571"/>
                </a:lnTo>
                <a:lnTo>
                  <a:pt x="71130" y="142"/>
                </a:lnTo>
                <a:lnTo>
                  <a:pt x="8263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04791" y="1049274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4" h="314325">
                <a:moveTo>
                  <a:pt x="123444" y="0"/>
                </a:moveTo>
                <a:lnTo>
                  <a:pt x="147574" y="0"/>
                </a:lnTo>
                <a:lnTo>
                  <a:pt x="272034" y="313816"/>
                </a:lnTo>
                <a:lnTo>
                  <a:pt x="211328" y="313816"/>
                </a:lnTo>
                <a:lnTo>
                  <a:pt x="188722" y="251078"/>
                </a:lnTo>
                <a:lnTo>
                  <a:pt x="82677" y="251078"/>
                </a:lnTo>
                <a:lnTo>
                  <a:pt x="61087" y="313816"/>
                </a:lnTo>
                <a:lnTo>
                  <a:pt x="0" y="313816"/>
                </a:lnTo>
                <a:lnTo>
                  <a:pt x="12344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03262" y="1049274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5" h="314325">
                <a:moveTo>
                  <a:pt x="123418" y="0"/>
                </a:moveTo>
                <a:lnTo>
                  <a:pt x="147510" y="0"/>
                </a:lnTo>
                <a:lnTo>
                  <a:pt x="271995" y="313816"/>
                </a:lnTo>
                <a:lnTo>
                  <a:pt x="211340" y="313816"/>
                </a:lnTo>
                <a:lnTo>
                  <a:pt x="188722" y="251078"/>
                </a:lnTo>
                <a:lnTo>
                  <a:pt x="82638" y="251078"/>
                </a:lnTo>
                <a:lnTo>
                  <a:pt x="61074" y="313816"/>
                </a:lnTo>
                <a:lnTo>
                  <a:pt x="0" y="313816"/>
                </a:lnTo>
                <a:lnTo>
                  <a:pt x="1234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064378" y="104825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5" y="20065"/>
                </a:lnTo>
                <a:lnTo>
                  <a:pt x="156591" y="67309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4" y="46608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4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3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2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20" y="248412"/>
                </a:lnTo>
                <a:lnTo>
                  <a:pt x="36536" y="258413"/>
                </a:lnTo>
                <a:lnTo>
                  <a:pt x="52609" y="265556"/>
                </a:lnTo>
                <a:lnTo>
                  <a:pt x="68540" y="269843"/>
                </a:lnTo>
                <a:lnTo>
                  <a:pt x="84328" y="271271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5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5" y="83184"/>
                </a:lnTo>
                <a:lnTo>
                  <a:pt x="2278" y="66020"/>
                </a:lnTo>
                <a:lnTo>
                  <a:pt x="26924" y="23621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94986" y="104825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4" y="20065"/>
                </a:lnTo>
                <a:lnTo>
                  <a:pt x="156590" y="67309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3" y="46608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3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3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2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20" y="248412"/>
                </a:lnTo>
                <a:lnTo>
                  <a:pt x="36536" y="258413"/>
                </a:lnTo>
                <a:lnTo>
                  <a:pt x="52609" y="265556"/>
                </a:lnTo>
                <a:lnTo>
                  <a:pt x="68540" y="269843"/>
                </a:lnTo>
                <a:lnTo>
                  <a:pt x="84327" y="271271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4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5" y="83184"/>
                </a:lnTo>
                <a:lnTo>
                  <a:pt x="2278" y="66020"/>
                </a:lnTo>
                <a:lnTo>
                  <a:pt x="26924" y="23621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851275" y="104825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4" y="20065"/>
                </a:lnTo>
                <a:lnTo>
                  <a:pt x="156590" y="67309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3" y="46608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3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3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2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20" y="248412"/>
                </a:lnTo>
                <a:lnTo>
                  <a:pt x="36536" y="258413"/>
                </a:lnTo>
                <a:lnTo>
                  <a:pt x="52609" y="265556"/>
                </a:lnTo>
                <a:lnTo>
                  <a:pt x="68540" y="269843"/>
                </a:lnTo>
                <a:lnTo>
                  <a:pt x="84327" y="271271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4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5" y="83184"/>
                </a:lnTo>
                <a:lnTo>
                  <a:pt x="2278" y="66020"/>
                </a:lnTo>
                <a:lnTo>
                  <a:pt x="26924" y="23621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421763" y="104825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5" y="20065"/>
                </a:lnTo>
                <a:lnTo>
                  <a:pt x="156591" y="67309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4" y="46608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4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3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1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19" y="248412"/>
                </a:lnTo>
                <a:lnTo>
                  <a:pt x="36536" y="258413"/>
                </a:lnTo>
                <a:lnTo>
                  <a:pt x="52609" y="265556"/>
                </a:lnTo>
                <a:lnTo>
                  <a:pt x="68540" y="269843"/>
                </a:lnTo>
                <a:lnTo>
                  <a:pt x="84328" y="271271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4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5" y="83184"/>
                </a:lnTo>
                <a:lnTo>
                  <a:pt x="2278" y="66020"/>
                </a:lnTo>
                <a:lnTo>
                  <a:pt x="26924" y="23621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77339" y="104825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5" y="20065"/>
                </a:lnTo>
                <a:lnTo>
                  <a:pt x="156591" y="67309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4" y="46608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4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2" y="233933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1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19" y="248412"/>
                </a:lnTo>
                <a:lnTo>
                  <a:pt x="36536" y="258413"/>
                </a:lnTo>
                <a:lnTo>
                  <a:pt x="52609" y="265556"/>
                </a:lnTo>
                <a:lnTo>
                  <a:pt x="68540" y="269843"/>
                </a:lnTo>
                <a:lnTo>
                  <a:pt x="84328" y="271271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5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5" y="83184"/>
                </a:lnTo>
                <a:lnTo>
                  <a:pt x="2278" y="66020"/>
                </a:lnTo>
                <a:lnTo>
                  <a:pt x="26924" y="23621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93431" y="1048258"/>
            <a:ext cx="257175" cy="320675"/>
          </a:xfrm>
          <a:custGeom>
            <a:avLst/>
            <a:gdLst/>
            <a:ahLst/>
            <a:cxnLst/>
            <a:rect l="l" t="t" r="r" b="b"/>
            <a:pathLst>
              <a:path w="257175" h="320675">
                <a:moveTo>
                  <a:pt x="156832" y="0"/>
                </a:moveTo>
                <a:lnTo>
                  <a:pt x="181331" y="1885"/>
                </a:lnTo>
                <a:lnTo>
                  <a:pt x="203949" y="7556"/>
                </a:lnTo>
                <a:lnTo>
                  <a:pt x="224662" y="17037"/>
                </a:lnTo>
                <a:lnTo>
                  <a:pt x="243446" y="30352"/>
                </a:lnTo>
                <a:lnTo>
                  <a:pt x="220459" y="74549"/>
                </a:lnTo>
                <a:lnTo>
                  <a:pt x="214934" y="70189"/>
                </a:lnTo>
                <a:lnTo>
                  <a:pt x="208076" y="65865"/>
                </a:lnTo>
                <a:lnTo>
                  <a:pt x="171532" y="50879"/>
                </a:lnTo>
                <a:lnTo>
                  <a:pt x="155562" y="48767"/>
                </a:lnTo>
                <a:lnTo>
                  <a:pt x="133914" y="50698"/>
                </a:lnTo>
                <a:lnTo>
                  <a:pt x="97858" y="66180"/>
                </a:lnTo>
                <a:lnTo>
                  <a:pt x="71902" y="96518"/>
                </a:lnTo>
                <a:lnTo>
                  <a:pt x="58712" y="137995"/>
                </a:lnTo>
                <a:lnTo>
                  <a:pt x="57061" y="162687"/>
                </a:lnTo>
                <a:lnTo>
                  <a:pt x="58679" y="186138"/>
                </a:lnTo>
                <a:lnTo>
                  <a:pt x="71612" y="225659"/>
                </a:lnTo>
                <a:lnTo>
                  <a:pt x="97039" y="254662"/>
                </a:lnTo>
                <a:lnTo>
                  <a:pt x="132281" y="269434"/>
                </a:lnTo>
                <a:lnTo>
                  <a:pt x="153403" y="271271"/>
                </a:lnTo>
                <a:lnTo>
                  <a:pt x="167428" y="270271"/>
                </a:lnTo>
                <a:lnTo>
                  <a:pt x="201790" y="194309"/>
                </a:lnTo>
                <a:lnTo>
                  <a:pt x="158864" y="194309"/>
                </a:lnTo>
                <a:lnTo>
                  <a:pt x="158864" y="147446"/>
                </a:lnTo>
                <a:lnTo>
                  <a:pt x="256781" y="147446"/>
                </a:lnTo>
                <a:lnTo>
                  <a:pt x="256781" y="286130"/>
                </a:lnTo>
                <a:lnTo>
                  <a:pt x="220919" y="306222"/>
                </a:lnTo>
                <a:lnTo>
                  <a:pt x="175263" y="317896"/>
                </a:lnTo>
                <a:lnTo>
                  <a:pt x="144513" y="320166"/>
                </a:lnTo>
                <a:lnTo>
                  <a:pt x="112982" y="317430"/>
                </a:lnTo>
                <a:lnTo>
                  <a:pt x="60211" y="295574"/>
                </a:lnTo>
                <a:lnTo>
                  <a:pt x="21934" y="252906"/>
                </a:lnTo>
                <a:lnTo>
                  <a:pt x="2438" y="195236"/>
                </a:lnTo>
                <a:lnTo>
                  <a:pt x="0" y="161162"/>
                </a:lnTo>
                <a:lnTo>
                  <a:pt x="2655" y="127035"/>
                </a:lnTo>
                <a:lnTo>
                  <a:pt x="23895" y="68830"/>
                </a:lnTo>
                <a:lnTo>
                  <a:pt x="65563" y="25128"/>
                </a:lnTo>
                <a:lnTo>
                  <a:pt x="122748" y="2788"/>
                </a:lnTo>
                <a:lnTo>
                  <a:pt x="1568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766186" y="1048003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5" y="0"/>
                </a:moveTo>
                <a:lnTo>
                  <a:pt x="192055" y="10366"/>
                </a:lnTo>
                <a:lnTo>
                  <a:pt x="235204" y="41401"/>
                </a:lnTo>
                <a:lnTo>
                  <a:pt x="261667" y="91170"/>
                </a:lnTo>
                <a:lnTo>
                  <a:pt x="270510" y="157607"/>
                </a:lnTo>
                <a:lnTo>
                  <a:pt x="268202" y="193109"/>
                </a:lnTo>
                <a:lnTo>
                  <a:pt x="249775" y="252493"/>
                </a:lnTo>
                <a:lnTo>
                  <a:pt x="213272" y="295614"/>
                </a:lnTo>
                <a:lnTo>
                  <a:pt x="160885" y="317660"/>
                </a:lnTo>
                <a:lnTo>
                  <a:pt x="128905" y="320421"/>
                </a:lnTo>
                <a:lnTo>
                  <a:pt x="99568" y="317686"/>
                </a:lnTo>
                <a:lnTo>
                  <a:pt x="51752" y="295882"/>
                </a:lnTo>
                <a:lnTo>
                  <a:pt x="18698" y="253047"/>
                </a:lnTo>
                <a:lnTo>
                  <a:pt x="2073" y="193421"/>
                </a:lnTo>
                <a:lnTo>
                  <a:pt x="0" y="157607"/>
                </a:lnTo>
                <a:lnTo>
                  <a:pt x="2264" y="125819"/>
                </a:lnTo>
                <a:lnTo>
                  <a:pt x="20413" y="69863"/>
                </a:lnTo>
                <a:lnTo>
                  <a:pt x="55943" y="25717"/>
                </a:lnTo>
                <a:lnTo>
                  <a:pt x="104330" y="2857"/>
                </a:lnTo>
                <a:lnTo>
                  <a:pt x="1330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72539" y="1048003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6" y="0"/>
                </a:moveTo>
                <a:lnTo>
                  <a:pt x="192055" y="10366"/>
                </a:lnTo>
                <a:lnTo>
                  <a:pt x="235204" y="41401"/>
                </a:lnTo>
                <a:lnTo>
                  <a:pt x="261667" y="91170"/>
                </a:lnTo>
                <a:lnTo>
                  <a:pt x="270510" y="157607"/>
                </a:lnTo>
                <a:lnTo>
                  <a:pt x="268202" y="193109"/>
                </a:lnTo>
                <a:lnTo>
                  <a:pt x="249775" y="252493"/>
                </a:lnTo>
                <a:lnTo>
                  <a:pt x="213272" y="295614"/>
                </a:lnTo>
                <a:lnTo>
                  <a:pt x="160885" y="317660"/>
                </a:lnTo>
                <a:lnTo>
                  <a:pt x="128905" y="320421"/>
                </a:lnTo>
                <a:lnTo>
                  <a:pt x="99568" y="317686"/>
                </a:lnTo>
                <a:lnTo>
                  <a:pt x="51752" y="295882"/>
                </a:lnTo>
                <a:lnTo>
                  <a:pt x="18698" y="253047"/>
                </a:lnTo>
                <a:lnTo>
                  <a:pt x="2073" y="193421"/>
                </a:lnTo>
                <a:lnTo>
                  <a:pt x="0" y="157607"/>
                </a:lnTo>
                <a:lnTo>
                  <a:pt x="2264" y="125819"/>
                </a:lnTo>
                <a:lnTo>
                  <a:pt x="20413" y="69863"/>
                </a:lnTo>
                <a:lnTo>
                  <a:pt x="55943" y="25717"/>
                </a:lnTo>
                <a:lnTo>
                  <a:pt x="104330" y="2857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36244" y="1747901"/>
            <a:ext cx="7007859" cy="455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65"/>
              </a:lnSpc>
            </a:pP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B</a:t>
            </a:r>
            <a:r>
              <a:rPr dirty="0" sz="2600" spc="-20" b="1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o</a:t>
            </a:r>
            <a:r>
              <a:rPr dirty="0" sz="2600" spc="-15" b="1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hemi</a:t>
            </a:r>
            <a:r>
              <a:rPr dirty="0" sz="2600" spc="-20" b="1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 spc="5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bo</a:t>
            </a:r>
            <a:r>
              <a:rPr dirty="0" sz="2600" spc="-85" b="1">
                <a:solidFill>
                  <a:srgbClr val="852E74"/>
                </a:solidFill>
                <a:latin typeface="Trebuchet MS"/>
                <a:cs typeface="Trebuchet MS"/>
              </a:rPr>
              <a:t>r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tor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 spc="1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te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2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r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cruc</a:t>
            </a:r>
            <a:r>
              <a:rPr dirty="0" sz="2600" spc="-20" b="1">
                <a:solidFill>
                  <a:srgbClr val="852E74"/>
                </a:solidFill>
                <a:latin typeface="Trebuchet MS"/>
                <a:cs typeface="Trebuchet MS"/>
              </a:rPr>
              <a:t>i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l</a:t>
            </a:r>
            <a:r>
              <a:rPr dirty="0" sz="2600" spc="3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tools</a:t>
            </a:r>
            <a:endParaRPr sz="2600">
              <a:latin typeface="Trebuchet MS"/>
              <a:cs typeface="Trebuchet MS"/>
            </a:endParaRPr>
          </a:p>
          <a:p>
            <a:pPr marL="12700" indent="274320">
              <a:lnSpc>
                <a:spcPts val="2965"/>
              </a:lnSpc>
            </a:pP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for</a:t>
            </a:r>
            <a:r>
              <a:rPr dirty="0" sz="2600" spc="2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dia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gnosis</a:t>
            </a:r>
            <a:r>
              <a:rPr dirty="0" sz="2600" spc="1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of</a:t>
            </a:r>
            <a:r>
              <a:rPr dirty="0" sz="2600" spc="2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 spc="1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hum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1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di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ea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es:</a:t>
            </a:r>
            <a:endParaRPr sz="2600">
              <a:latin typeface="Trebuchet MS"/>
              <a:cs typeface="Trebuchet MS"/>
            </a:endParaRPr>
          </a:p>
          <a:p>
            <a:pPr marL="12700" marR="260985">
              <a:lnSpc>
                <a:spcPct val="147800"/>
              </a:lnSpc>
              <a:spcBef>
                <a:spcPts val="2210"/>
              </a:spcBef>
            </a:pP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Kid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ey</a:t>
            </a:r>
            <a:r>
              <a:rPr dirty="0" sz="2600" spc="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di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ea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es</a:t>
            </a:r>
            <a:r>
              <a:rPr dirty="0" sz="2600" spc="5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e.g.,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nephro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ti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c</a:t>
            </a:r>
            <a:r>
              <a:rPr dirty="0" sz="2600" spc="2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y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n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drome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Liver</a:t>
            </a:r>
            <a:r>
              <a:rPr dirty="0" sz="2600" spc="1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di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ea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es</a:t>
            </a:r>
            <a:r>
              <a:rPr dirty="0" sz="2600" spc="5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e.g.,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hepatitis</a:t>
            </a:r>
            <a:r>
              <a:rPr dirty="0" sz="2600" spc="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n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d</a:t>
            </a:r>
            <a:r>
              <a:rPr dirty="0" sz="2600" spc="1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j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un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di</a:t>
            </a:r>
            <a:r>
              <a:rPr dirty="0" sz="2600" spc="-15" b="1">
                <a:solidFill>
                  <a:srgbClr val="D50092"/>
                </a:solidFill>
                <a:latin typeface="Trebuchet MS"/>
                <a:cs typeface="Trebuchet MS"/>
              </a:rPr>
              <a:t>c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25" b="1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et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bolic</a:t>
            </a:r>
            <a:r>
              <a:rPr dirty="0" sz="2600" spc="2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di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es</a:t>
            </a:r>
            <a:r>
              <a:rPr dirty="0" sz="2600" spc="6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e.g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.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,</a:t>
            </a:r>
            <a:r>
              <a:rPr dirty="0" sz="2600" spc="-1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di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betes</a:t>
            </a:r>
            <a:r>
              <a:rPr dirty="0" sz="2600" spc="40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mel</a:t>
            </a:r>
            <a:r>
              <a:rPr dirty="0" sz="2600" spc="0" b="1">
                <a:solidFill>
                  <a:srgbClr val="D50092"/>
                </a:solidFill>
                <a:latin typeface="Trebuchet MS"/>
                <a:cs typeface="Trebuchet MS"/>
              </a:rPr>
              <a:t>l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itus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15" b="1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n</a:t>
            </a:r>
            <a:r>
              <a:rPr dirty="0" sz="2600" spc="0" b="1">
                <a:solidFill>
                  <a:srgbClr val="852E74"/>
                </a:solidFill>
                <a:latin typeface="Trebuchet MS"/>
                <a:cs typeface="Trebuchet MS"/>
              </a:rPr>
              <a:t>d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o</a:t>
            </a:r>
            <a:r>
              <a:rPr dirty="0" sz="2600" spc="-15" b="1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rin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spc="5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di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es</a:t>
            </a:r>
            <a:r>
              <a:rPr dirty="0" sz="2600" spc="6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e.g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.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,</a:t>
            </a:r>
            <a:r>
              <a:rPr dirty="0" sz="2600" spc="-5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Thyrotox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i</a:t>
            </a:r>
            <a:r>
              <a:rPr dirty="0" sz="2600" spc="-15" b="1">
                <a:solidFill>
                  <a:srgbClr val="D50092"/>
                </a:solidFill>
                <a:latin typeface="Trebuchet MS"/>
                <a:cs typeface="Trebuchet MS"/>
              </a:rPr>
              <a:t>c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o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s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is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C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ncer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4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&amp;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m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lign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nc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y</a:t>
            </a:r>
            <a:r>
              <a:rPr dirty="0" sz="2600" spc="4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e.g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.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,</a:t>
            </a:r>
            <a:r>
              <a:rPr dirty="0" sz="2600" spc="-1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prost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a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t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</a:t>
            </a:r>
            <a:r>
              <a:rPr dirty="0" sz="2600" spc="3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ca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n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c</a:t>
            </a:r>
            <a:r>
              <a:rPr dirty="0" sz="2600" spc="-20" b="1">
                <a:solidFill>
                  <a:srgbClr val="D50092"/>
                </a:solidFill>
                <a:latin typeface="Trebuchet MS"/>
                <a:cs typeface="Trebuchet MS"/>
              </a:rPr>
              <a:t>e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r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Inherite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</a:t>
            </a:r>
            <a:r>
              <a:rPr dirty="0" sz="2600" spc="7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di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10" b="1">
                <a:solidFill>
                  <a:srgbClr val="852E74"/>
                </a:solidFill>
                <a:latin typeface="Trebuchet MS"/>
                <a:cs typeface="Trebuchet MS"/>
              </a:rPr>
              <a:t>e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a</a:t>
            </a:r>
            <a:r>
              <a:rPr dirty="0" sz="2600" b="1">
                <a:solidFill>
                  <a:srgbClr val="852E74"/>
                </a:solidFill>
                <a:latin typeface="Trebuchet MS"/>
                <a:cs typeface="Trebuchet MS"/>
              </a:rPr>
              <a:t>s</a:t>
            </a:r>
            <a:r>
              <a:rPr dirty="0" sz="2600" spc="-5" b="1">
                <a:solidFill>
                  <a:srgbClr val="852E74"/>
                </a:solidFill>
                <a:latin typeface="Trebuchet MS"/>
                <a:cs typeface="Trebuchet MS"/>
              </a:rPr>
              <a:t>es</a:t>
            </a:r>
            <a:r>
              <a:rPr dirty="0" sz="2600" spc="35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e.g</a:t>
            </a:r>
            <a:r>
              <a:rPr dirty="0" sz="2600" b="1">
                <a:solidFill>
                  <a:srgbClr val="D50092"/>
                </a:solidFill>
                <a:latin typeface="Trebuchet MS"/>
                <a:cs typeface="Trebuchet MS"/>
              </a:rPr>
              <a:t>.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,</a:t>
            </a:r>
            <a:r>
              <a:rPr dirty="0" sz="2600" spc="-15" b="1">
                <a:solidFill>
                  <a:srgbClr val="D50092"/>
                </a:solidFill>
                <a:latin typeface="Trebuchet MS"/>
                <a:cs typeface="Trebuchet MS"/>
              </a:rPr>
              <a:t> </a:t>
            </a:r>
            <a:r>
              <a:rPr dirty="0" sz="2600" spc="-20" b="1">
                <a:solidFill>
                  <a:srgbClr val="D50092"/>
                </a:solidFill>
                <a:latin typeface="Trebuchet MS"/>
                <a:cs typeface="Trebuchet MS"/>
              </a:rPr>
              <a:t>P</a:t>
            </a:r>
            <a:r>
              <a:rPr dirty="0" sz="2600" spc="-5" b="1">
                <a:solidFill>
                  <a:srgbClr val="D50092"/>
                </a:solidFill>
                <a:latin typeface="Trebuchet MS"/>
                <a:cs typeface="Trebuchet MS"/>
              </a:rPr>
              <a:t>K</a:t>
            </a:r>
            <a:r>
              <a:rPr dirty="0" sz="2600" spc="-10" b="1">
                <a:solidFill>
                  <a:srgbClr val="D50092"/>
                </a:solidFill>
                <a:latin typeface="Trebuchet MS"/>
                <a:cs typeface="Trebuchet MS"/>
              </a:rPr>
              <a:t>U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5102771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77665" y="1061466"/>
            <a:ext cx="130810" cy="238125"/>
          </a:xfrm>
          <a:custGeom>
            <a:avLst/>
            <a:gdLst/>
            <a:ahLst/>
            <a:cxnLst/>
            <a:rect l="l" t="t" r="r" b="b"/>
            <a:pathLst>
              <a:path w="130810" h="238125">
                <a:moveTo>
                  <a:pt x="27939" y="0"/>
                </a:moveTo>
                <a:lnTo>
                  <a:pt x="22538" y="97"/>
                </a:lnTo>
                <a:lnTo>
                  <a:pt x="16065" y="396"/>
                </a:lnTo>
                <a:lnTo>
                  <a:pt x="8544" y="910"/>
                </a:lnTo>
                <a:lnTo>
                  <a:pt x="0" y="1650"/>
                </a:lnTo>
                <a:lnTo>
                  <a:pt x="0" y="236728"/>
                </a:lnTo>
                <a:lnTo>
                  <a:pt x="7572" y="237374"/>
                </a:lnTo>
                <a:lnTo>
                  <a:pt x="15430" y="237807"/>
                </a:lnTo>
                <a:lnTo>
                  <a:pt x="23574" y="238049"/>
                </a:lnTo>
                <a:lnTo>
                  <a:pt x="32004" y="238125"/>
                </a:lnTo>
                <a:lnTo>
                  <a:pt x="53907" y="236029"/>
                </a:lnTo>
                <a:lnTo>
                  <a:pt x="90189" y="219265"/>
                </a:lnTo>
                <a:lnTo>
                  <a:pt x="116022" y="186070"/>
                </a:lnTo>
                <a:lnTo>
                  <a:pt x="129166" y="139017"/>
                </a:lnTo>
                <a:lnTo>
                  <a:pt x="130810" y="110489"/>
                </a:lnTo>
                <a:lnTo>
                  <a:pt x="124380" y="62150"/>
                </a:lnTo>
                <a:lnTo>
                  <a:pt x="105092" y="27622"/>
                </a:lnTo>
                <a:lnTo>
                  <a:pt x="72945" y="6905"/>
                </a:lnTo>
                <a:lnTo>
                  <a:pt x="279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93685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09" h="113030">
                <a:moveTo>
                  <a:pt x="18580" y="0"/>
                </a:moveTo>
                <a:lnTo>
                  <a:pt x="12153" y="0"/>
                </a:lnTo>
                <a:lnTo>
                  <a:pt x="5956" y="381"/>
                </a:lnTo>
                <a:lnTo>
                  <a:pt x="0" y="1143"/>
                </a:lnTo>
                <a:lnTo>
                  <a:pt x="0" y="111379"/>
                </a:lnTo>
                <a:lnTo>
                  <a:pt x="10350" y="112522"/>
                </a:lnTo>
                <a:lnTo>
                  <a:pt x="18503" y="113030"/>
                </a:lnTo>
                <a:lnTo>
                  <a:pt x="24460" y="113030"/>
                </a:lnTo>
                <a:lnTo>
                  <a:pt x="74541" y="105207"/>
                </a:lnTo>
                <a:lnTo>
                  <a:pt x="103676" y="68234"/>
                </a:lnTo>
                <a:lnTo>
                  <a:pt x="104889" y="53594"/>
                </a:lnTo>
                <a:lnTo>
                  <a:pt x="99493" y="30110"/>
                </a:lnTo>
                <a:lnTo>
                  <a:pt x="83308" y="13366"/>
                </a:lnTo>
                <a:lnTo>
                  <a:pt x="56336" y="3337"/>
                </a:lnTo>
                <a:lnTo>
                  <a:pt x="185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0973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0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0" y="98551"/>
                </a:lnTo>
                <a:lnTo>
                  <a:pt x="43713" y="97863"/>
                </a:lnTo>
                <a:lnTo>
                  <a:pt x="81914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8733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4" h="99059">
                <a:moveTo>
                  <a:pt x="20701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70120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87879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1121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30851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1" y="0"/>
                </a:moveTo>
                <a:lnTo>
                  <a:pt x="101853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2" y="0"/>
                </a:lnTo>
                <a:lnTo>
                  <a:pt x="351789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8" y="349250"/>
                </a:lnTo>
                <a:lnTo>
                  <a:pt x="96138" y="159003"/>
                </a:lnTo>
                <a:lnTo>
                  <a:pt x="59054" y="344804"/>
                </a:lnTo>
                <a:lnTo>
                  <a:pt x="0" y="344804"/>
                </a:lnTo>
                <a:lnTo>
                  <a:pt x="693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6538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3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66719" y="1009396"/>
            <a:ext cx="293370" cy="344805"/>
          </a:xfrm>
          <a:custGeom>
            <a:avLst/>
            <a:gdLst/>
            <a:ahLst/>
            <a:cxnLst/>
            <a:rect l="l" t="t" r="r" b="b"/>
            <a:pathLst>
              <a:path w="293370" h="344805">
                <a:moveTo>
                  <a:pt x="0" y="0"/>
                </a:moveTo>
                <a:lnTo>
                  <a:pt x="64896" y="0"/>
                </a:lnTo>
                <a:lnTo>
                  <a:pt x="146557" y="147065"/>
                </a:lnTo>
                <a:lnTo>
                  <a:pt x="228345" y="0"/>
                </a:lnTo>
                <a:lnTo>
                  <a:pt x="292988" y="0"/>
                </a:lnTo>
                <a:lnTo>
                  <a:pt x="177291" y="203200"/>
                </a:lnTo>
                <a:lnTo>
                  <a:pt x="177291" y="344550"/>
                </a:lnTo>
                <a:lnTo>
                  <a:pt x="116204" y="344550"/>
                </a:lnTo>
                <a:lnTo>
                  <a:pt x="116204" y="203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76017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8610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16050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087" y="0"/>
                </a:lnTo>
                <a:lnTo>
                  <a:pt x="61087" y="135000"/>
                </a:lnTo>
                <a:lnTo>
                  <a:pt x="198247" y="135000"/>
                </a:lnTo>
                <a:lnTo>
                  <a:pt x="198247" y="0"/>
                </a:lnTo>
                <a:lnTo>
                  <a:pt x="258572" y="0"/>
                </a:lnTo>
                <a:lnTo>
                  <a:pt x="258572" y="344550"/>
                </a:lnTo>
                <a:lnTo>
                  <a:pt x="198247" y="344550"/>
                </a:lnTo>
                <a:lnTo>
                  <a:pt x="198247" y="189356"/>
                </a:lnTo>
                <a:lnTo>
                  <a:pt x="61087" y="189356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822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62" y="0"/>
                </a:lnTo>
                <a:lnTo>
                  <a:pt x="219862" y="54355"/>
                </a:lnTo>
                <a:lnTo>
                  <a:pt x="61137" y="54355"/>
                </a:lnTo>
                <a:lnTo>
                  <a:pt x="61137" y="135000"/>
                </a:lnTo>
                <a:lnTo>
                  <a:pt x="174955" y="135000"/>
                </a:lnTo>
                <a:lnTo>
                  <a:pt x="174955" y="186943"/>
                </a:lnTo>
                <a:lnTo>
                  <a:pt x="61137" y="186943"/>
                </a:lnTo>
                <a:lnTo>
                  <a:pt x="61137" y="290194"/>
                </a:lnTo>
                <a:lnTo>
                  <a:pt x="217284" y="290194"/>
                </a:lnTo>
                <a:lnTo>
                  <a:pt x="21728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8187" y="1009396"/>
            <a:ext cx="251460" cy="349250"/>
          </a:xfrm>
          <a:custGeom>
            <a:avLst/>
            <a:gdLst/>
            <a:ahLst/>
            <a:cxnLst/>
            <a:rect l="l" t="t" r="r" b="b"/>
            <a:pathLst>
              <a:path w="251459" h="349250">
                <a:moveTo>
                  <a:pt x="0" y="0"/>
                </a:moveTo>
                <a:lnTo>
                  <a:pt x="29400" y="0"/>
                </a:lnTo>
                <a:lnTo>
                  <a:pt x="192125" y="207899"/>
                </a:lnTo>
                <a:lnTo>
                  <a:pt x="192125" y="0"/>
                </a:lnTo>
                <a:lnTo>
                  <a:pt x="250913" y="0"/>
                </a:lnTo>
                <a:lnTo>
                  <a:pt x="250913" y="349250"/>
                </a:lnTo>
                <a:lnTo>
                  <a:pt x="225983" y="349250"/>
                </a:lnTo>
                <a:lnTo>
                  <a:pt x="58788" y="131317"/>
                </a:lnTo>
                <a:lnTo>
                  <a:pt x="58788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16578" y="1007110"/>
            <a:ext cx="255904" cy="347345"/>
          </a:xfrm>
          <a:custGeom>
            <a:avLst/>
            <a:gdLst/>
            <a:ahLst/>
            <a:cxnLst/>
            <a:rect l="l" t="t" r="r" b="b"/>
            <a:pathLst>
              <a:path w="255904" h="347344">
                <a:moveTo>
                  <a:pt x="91948" y="0"/>
                </a:moveTo>
                <a:lnTo>
                  <a:pt x="159384" y="11033"/>
                </a:lnTo>
                <a:lnTo>
                  <a:pt x="211200" y="44068"/>
                </a:lnTo>
                <a:lnTo>
                  <a:pt x="244348" y="95408"/>
                </a:lnTo>
                <a:lnTo>
                  <a:pt x="255397" y="161036"/>
                </a:lnTo>
                <a:lnTo>
                  <a:pt x="250422" y="217793"/>
                </a:lnTo>
                <a:lnTo>
                  <a:pt x="235500" y="264239"/>
                </a:lnTo>
                <a:lnTo>
                  <a:pt x="210629" y="300370"/>
                </a:lnTo>
                <a:lnTo>
                  <a:pt x="175810" y="326183"/>
                </a:lnTo>
                <a:lnTo>
                  <a:pt x="131042" y="341672"/>
                </a:lnTo>
                <a:lnTo>
                  <a:pt x="76326" y="346837"/>
                </a:lnTo>
                <a:lnTo>
                  <a:pt x="0" y="346837"/>
                </a:lnTo>
                <a:lnTo>
                  <a:pt x="0" y="2539"/>
                </a:lnTo>
                <a:lnTo>
                  <a:pt x="33172" y="1446"/>
                </a:lnTo>
                <a:lnTo>
                  <a:pt x="59547" y="650"/>
                </a:lnTo>
                <a:lnTo>
                  <a:pt x="79134" y="164"/>
                </a:lnTo>
                <a:lnTo>
                  <a:pt x="919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32547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488" y="0"/>
                </a:moveTo>
                <a:lnTo>
                  <a:pt x="142108" y="6270"/>
                </a:lnTo>
                <a:lnTo>
                  <a:pt x="190792" y="25018"/>
                </a:lnTo>
                <a:lnTo>
                  <a:pt x="219081" y="57134"/>
                </a:lnTo>
                <a:lnTo>
                  <a:pt x="228511" y="103250"/>
                </a:lnTo>
                <a:lnTo>
                  <a:pt x="222931" y="145907"/>
                </a:lnTo>
                <a:lnTo>
                  <a:pt x="206188" y="179085"/>
                </a:lnTo>
                <a:lnTo>
                  <a:pt x="178272" y="202783"/>
                </a:lnTo>
                <a:lnTo>
                  <a:pt x="139174" y="217002"/>
                </a:lnTo>
                <a:lnTo>
                  <a:pt x="88887" y="221741"/>
                </a:lnTo>
                <a:lnTo>
                  <a:pt x="83274" y="221644"/>
                </a:lnTo>
                <a:lnTo>
                  <a:pt x="76779" y="221345"/>
                </a:lnTo>
                <a:lnTo>
                  <a:pt x="69400" y="220831"/>
                </a:lnTo>
                <a:lnTo>
                  <a:pt x="61137" y="220090"/>
                </a:lnTo>
                <a:lnTo>
                  <a:pt x="6113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98" y="1446"/>
                </a:lnTo>
                <a:lnTo>
                  <a:pt x="48445" y="650"/>
                </a:lnTo>
                <a:lnTo>
                  <a:pt x="63141" y="164"/>
                </a:lnTo>
                <a:lnTo>
                  <a:pt x="714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27473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6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0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45233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4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1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37483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3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4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3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1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7" y="194818"/>
                </a:lnTo>
                <a:lnTo>
                  <a:pt x="64484" y="185342"/>
                </a:lnTo>
                <a:lnTo>
                  <a:pt x="49530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1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92476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06620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8" y="0"/>
                </a:moveTo>
                <a:lnTo>
                  <a:pt x="213740" y="11525"/>
                </a:lnTo>
                <a:lnTo>
                  <a:pt x="261746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24379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8" y="0"/>
                </a:moveTo>
                <a:lnTo>
                  <a:pt x="213740" y="11525"/>
                </a:lnTo>
                <a:lnTo>
                  <a:pt x="261746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58887" y="3933825"/>
            <a:ext cx="188595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87900" y="1700148"/>
            <a:ext cx="2712974" cy="1873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00112" y="1628648"/>
            <a:ext cx="2592324" cy="1944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48326" y="4429125"/>
            <a:ext cx="2443099" cy="187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920" y="1003553"/>
            <a:ext cx="2198814" cy="35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9467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389" y="0"/>
                </a:moveTo>
                <a:lnTo>
                  <a:pt x="0" y="127253"/>
                </a:lnTo>
                <a:lnTo>
                  <a:pt x="82778" y="127253"/>
                </a:lnTo>
                <a:lnTo>
                  <a:pt x="413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6320" y="1061466"/>
            <a:ext cx="130810" cy="238125"/>
          </a:xfrm>
          <a:custGeom>
            <a:avLst/>
            <a:gdLst/>
            <a:ahLst/>
            <a:cxnLst/>
            <a:rect l="l" t="t" r="r" b="b"/>
            <a:pathLst>
              <a:path w="130810" h="238125">
                <a:moveTo>
                  <a:pt x="27940" y="0"/>
                </a:moveTo>
                <a:lnTo>
                  <a:pt x="22538" y="97"/>
                </a:lnTo>
                <a:lnTo>
                  <a:pt x="16065" y="396"/>
                </a:lnTo>
                <a:lnTo>
                  <a:pt x="8544" y="910"/>
                </a:lnTo>
                <a:lnTo>
                  <a:pt x="0" y="1650"/>
                </a:lnTo>
                <a:lnTo>
                  <a:pt x="0" y="236728"/>
                </a:lnTo>
                <a:lnTo>
                  <a:pt x="7572" y="237374"/>
                </a:lnTo>
                <a:lnTo>
                  <a:pt x="15430" y="237807"/>
                </a:lnTo>
                <a:lnTo>
                  <a:pt x="23574" y="238049"/>
                </a:lnTo>
                <a:lnTo>
                  <a:pt x="32004" y="238125"/>
                </a:lnTo>
                <a:lnTo>
                  <a:pt x="53907" y="236029"/>
                </a:lnTo>
                <a:lnTo>
                  <a:pt x="90189" y="219265"/>
                </a:lnTo>
                <a:lnTo>
                  <a:pt x="116022" y="186070"/>
                </a:lnTo>
                <a:lnTo>
                  <a:pt x="129166" y="139017"/>
                </a:lnTo>
                <a:lnTo>
                  <a:pt x="130810" y="110489"/>
                </a:lnTo>
                <a:lnTo>
                  <a:pt x="124380" y="62150"/>
                </a:lnTo>
                <a:lnTo>
                  <a:pt x="105092" y="27622"/>
                </a:lnTo>
                <a:lnTo>
                  <a:pt x="72945" y="6905"/>
                </a:lnTo>
                <a:lnTo>
                  <a:pt x="2794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85898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7273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25194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9019" y="1009396"/>
            <a:ext cx="255904" cy="350520"/>
          </a:xfrm>
          <a:custGeom>
            <a:avLst/>
            <a:gdLst/>
            <a:ahLst/>
            <a:cxnLst/>
            <a:rect l="l" t="t" r="r" b="b"/>
            <a:pathLst>
              <a:path w="255905" h="350519">
                <a:moveTo>
                  <a:pt x="0" y="0"/>
                </a:moveTo>
                <a:lnTo>
                  <a:pt x="61137" y="0"/>
                </a:lnTo>
                <a:lnTo>
                  <a:pt x="61137" y="233552"/>
                </a:lnTo>
                <a:lnTo>
                  <a:pt x="62197" y="246796"/>
                </a:lnTo>
                <a:lnTo>
                  <a:pt x="87333" y="286359"/>
                </a:lnTo>
                <a:lnTo>
                  <a:pt x="124637" y="296163"/>
                </a:lnTo>
                <a:lnTo>
                  <a:pt x="140293" y="295092"/>
                </a:lnTo>
                <a:lnTo>
                  <a:pt x="176187" y="279018"/>
                </a:lnTo>
                <a:lnTo>
                  <a:pt x="194729" y="232409"/>
                </a:lnTo>
                <a:lnTo>
                  <a:pt x="194729" y="0"/>
                </a:lnTo>
                <a:lnTo>
                  <a:pt x="255816" y="0"/>
                </a:lnTo>
                <a:lnTo>
                  <a:pt x="255816" y="237108"/>
                </a:lnTo>
                <a:lnTo>
                  <a:pt x="253599" y="262233"/>
                </a:lnTo>
                <a:lnTo>
                  <a:pt x="235831" y="303813"/>
                </a:lnTo>
                <a:lnTo>
                  <a:pt x="200947" y="333462"/>
                </a:lnTo>
                <a:lnTo>
                  <a:pt x="153367" y="348511"/>
                </a:lnTo>
                <a:lnTo>
                  <a:pt x="125107" y="350392"/>
                </a:lnTo>
                <a:lnTo>
                  <a:pt x="96835" y="348559"/>
                </a:lnTo>
                <a:lnTo>
                  <a:pt x="50568" y="333890"/>
                </a:lnTo>
                <a:lnTo>
                  <a:pt x="18323" y="304792"/>
                </a:lnTo>
                <a:lnTo>
                  <a:pt x="2035" y="262691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920" y="1009396"/>
            <a:ext cx="220979" cy="349250"/>
          </a:xfrm>
          <a:custGeom>
            <a:avLst/>
            <a:gdLst/>
            <a:ahLst/>
            <a:cxnLst/>
            <a:rect l="l" t="t" r="r" b="b"/>
            <a:pathLst>
              <a:path w="220979" h="349250">
                <a:moveTo>
                  <a:pt x="159664" y="0"/>
                </a:moveTo>
                <a:lnTo>
                  <a:pt x="220802" y="0"/>
                </a:lnTo>
                <a:lnTo>
                  <a:pt x="220802" y="214249"/>
                </a:lnTo>
                <a:lnTo>
                  <a:pt x="213513" y="274081"/>
                </a:lnTo>
                <a:lnTo>
                  <a:pt x="191643" y="316102"/>
                </a:lnTo>
                <a:lnTo>
                  <a:pt x="153665" y="340963"/>
                </a:lnTo>
                <a:lnTo>
                  <a:pt x="98056" y="349250"/>
                </a:lnTo>
                <a:lnTo>
                  <a:pt x="77684" y="347847"/>
                </a:lnTo>
                <a:lnTo>
                  <a:pt x="28917" y="326898"/>
                </a:lnTo>
                <a:lnTo>
                  <a:pt x="2778" y="283606"/>
                </a:lnTo>
                <a:lnTo>
                  <a:pt x="0" y="264794"/>
                </a:lnTo>
                <a:lnTo>
                  <a:pt x="54546" y="264794"/>
                </a:lnTo>
                <a:lnTo>
                  <a:pt x="60606" y="277963"/>
                </a:lnTo>
                <a:lnTo>
                  <a:pt x="71015" y="287369"/>
                </a:lnTo>
                <a:lnTo>
                  <a:pt x="85771" y="293012"/>
                </a:lnTo>
                <a:lnTo>
                  <a:pt x="104876" y="294893"/>
                </a:lnTo>
                <a:lnTo>
                  <a:pt x="118816" y="293679"/>
                </a:lnTo>
                <a:lnTo>
                  <a:pt x="152720" y="264410"/>
                </a:lnTo>
                <a:lnTo>
                  <a:pt x="159664" y="216153"/>
                </a:lnTo>
                <a:lnTo>
                  <a:pt x="15966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45233" y="1007110"/>
            <a:ext cx="255904" cy="347345"/>
          </a:xfrm>
          <a:custGeom>
            <a:avLst/>
            <a:gdLst/>
            <a:ahLst/>
            <a:cxnLst/>
            <a:rect l="l" t="t" r="r" b="b"/>
            <a:pathLst>
              <a:path w="255905" h="347344">
                <a:moveTo>
                  <a:pt x="91948" y="0"/>
                </a:moveTo>
                <a:lnTo>
                  <a:pt x="159385" y="11033"/>
                </a:lnTo>
                <a:lnTo>
                  <a:pt x="211201" y="44068"/>
                </a:lnTo>
                <a:lnTo>
                  <a:pt x="244348" y="95408"/>
                </a:lnTo>
                <a:lnTo>
                  <a:pt x="255397" y="161036"/>
                </a:lnTo>
                <a:lnTo>
                  <a:pt x="250422" y="217793"/>
                </a:lnTo>
                <a:lnTo>
                  <a:pt x="235500" y="264239"/>
                </a:lnTo>
                <a:lnTo>
                  <a:pt x="210629" y="300370"/>
                </a:lnTo>
                <a:lnTo>
                  <a:pt x="175810" y="326183"/>
                </a:lnTo>
                <a:lnTo>
                  <a:pt x="131042" y="341672"/>
                </a:lnTo>
                <a:lnTo>
                  <a:pt x="7632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33172" y="1446"/>
                </a:lnTo>
                <a:lnTo>
                  <a:pt x="59547" y="650"/>
                </a:lnTo>
                <a:lnTo>
                  <a:pt x="79134" y="164"/>
                </a:lnTo>
                <a:lnTo>
                  <a:pt x="919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0133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4" h="349250">
                <a:moveTo>
                  <a:pt x="137325" y="0"/>
                </a:moveTo>
                <a:lnTo>
                  <a:pt x="164122" y="0"/>
                </a:lnTo>
                <a:lnTo>
                  <a:pt x="302628" y="349250"/>
                </a:lnTo>
                <a:lnTo>
                  <a:pt x="235140" y="349250"/>
                </a:lnTo>
                <a:lnTo>
                  <a:pt x="209981" y="279400"/>
                </a:lnTo>
                <a:lnTo>
                  <a:pt x="91935" y="279400"/>
                </a:lnTo>
                <a:lnTo>
                  <a:pt x="67957" y="349250"/>
                </a:lnTo>
                <a:lnTo>
                  <a:pt x="0" y="349250"/>
                </a:lnTo>
                <a:lnTo>
                  <a:pt x="1373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73732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11701" y="1628775"/>
            <a:ext cx="2976499" cy="223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7712" y="4149725"/>
            <a:ext cx="3108325" cy="2016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4291876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6770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3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9325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09" h="113030">
                <a:moveTo>
                  <a:pt x="18580" y="0"/>
                </a:moveTo>
                <a:lnTo>
                  <a:pt x="12153" y="0"/>
                </a:lnTo>
                <a:lnTo>
                  <a:pt x="5956" y="381"/>
                </a:lnTo>
                <a:lnTo>
                  <a:pt x="0" y="1143"/>
                </a:lnTo>
                <a:lnTo>
                  <a:pt x="0" y="111379"/>
                </a:lnTo>
                <a:lnTo>
                  <a:pt x="10350" y="112522"/>
                </a:lnTo>
                <a:lnTo>
                  <a:pt x="18503" y="113030"/>
                </a:lnTo>
                <a:lnTo>
                  <a:pt x="24460" y="113030"/>
                </a:lnTo>
                <a:lnTo>
                  <a:pt x="74546" y="105207"/>
                </a:lnTo>
                <a:lnTo>
                  <a:pt x="103671" y="68234"/>
                </a:lnTo>
                <a:lnTo>
                  <a:pt x="104876" y="53594"/>
                </a:lnTo>
                <a:lnTo>
                  <a:pt x="99483" y="30110"/>
                </a:lnTo>
                <a:lnTo>
                  <a:pt x="83302" y="13366"/>
                </a:lnTo>
                <a:lnTo>
                  <a:pt x="56334" y="3337"/>
                </a:lnTo>
                <a:lnTo>
                  <a:pt x="185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5317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1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94304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90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28616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05682" y="1009396"/>
            <a:ext cx="255904" cy="350520"/>
          </a:xfrm>
          <a:custGeom>
            <a:avLst/>
            <a:gdLst/>
            <a:ahLst/>
            <a:cxnLst/>
            <a:rect l="l" t="t" r="r" b="b"/>
            <a:pathLst>
              <a:path w="255904" h="350519">
                <a:moveTo>
                  <a:pt x="0" y="0"/>
                </a:moveTo>
                <a:lnTo>
                  <a:pt x="61087" y="0"/>
                </a:lnTo>
                <a:lnTo>
                  <a:pt x="61087" y="233552"/>
                </a:lnTo>
                <a:lnTo>
                  <a:pt x="62154" y="246796"/>
                </a:lnTo>
                <a:lnTo>
                  <a:pt x="87260" y="286359"/>
                </a:lnTo>
                <a:lnTo>
                  <a:pt x="124587" y="296163"/>
                </a:lnTo>
                <a:lnTo>
                  <a:pt x="140251" y="295092"/>
                </a:lnTo>
                <a:lnTo>
                  <a:pt x="176148" y="279018"/>
                </a:lnTo>
                <a:lnTo>
                  <a:pt x="194690" y="232409"/>
                </a:lnTo>
                <a:lnTo>
                  <a:pt x="194690" y="0"/>
                </a:lnTo>
                <a:lnTo>
                  <a:pt x="255777" y="0"/>
                </a:lnTo>
                <a:lnTo>
                  <a:pt x="255777" y="237108"/>
                </a:lnTo>
                <a:lnTo>
                  <a:pt x="253561" y="262233"/>
                </a:lnTo>
                <a:lnTo>
                  <a:pt x="235793" y="303813"/>
                </a:lnTo>
                <a:lnTo>
                  <a:pt x="200908" y="333462"/>
                </a:lnTo>
                <a:lnTo>
                  <a:pt x="153334" y="348511"/>
                </a:lnTo>
                <a:lnTo>
                  <a:pt x="125094" y="350392"/>
                </a:lnTo>
                <a:lnTo>
                  <a:pt x="96805" y="348559"/>
                </a:lnTo>
                <a:lnTo>
                  <a:pt x="50514" y="333890"/>
                </a:lnTo>
                <a:lnTo>
                  <a:pt x="18270" y="304792"/>
                </a:lnTo>
                <a:lnTo>
                  <a:pt x="2026" y="262691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85641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3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48482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4770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06066" y="1009396"/>
            <a:ext cx="268605" cy="344805"/>
          </a:xfrm>
          <a:custGeom>
            <a:avLst/>
            <a:gdLst/>
            <a:ahLst/>
            <a:cxnLst/>
            <a:rect l="l" t="t" r="r" b="b"/>
            <a:pathLst>
              <a:path w="268605" h="344805">
                <a:moveTo>
                  <a:pt x="0" y="0"/>
                </a:moveTo>
                <a:lnTo>
                  <a:pt x="61086" y="0"/>
                </a:lnTo>
                <a:lnTo>
                  <a:pt x="61086" y="164845"/>
                </a:lnTo>
                <a:lnTo>
                  <a:pt x="178181" y="0"/>
                </a:lnTo>
                <a:lnTo>
                  <a:pt x="247776" y="0"/>
                </a:lnTo>
                <a:lnTo>
                  <a:pt x="139826" y="150494"/>
                </a:lnTo>
                <a:lnTo>
                  <a:pt x="268477" y="344550"/>
                </a:lnTo>
                <a:lnTo>
                  <a:pt x="195325" y="344550"/>
                </a:lnTo>
                <a:lnTo>
                  <a:pt x="99440" y="197865"/>
                </a:lnTo>
                <a:lnTo>
                  <a:pt x="61086" y="250316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40889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69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9" y="290194"/>
                </a:lnTo>
                <a:lnTo>
                  <a:pt x="216789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1070" y="1009396"/>
            <a:ext cx="293370" cy="344805"/>
          </a:xfrm>
          <a:custGeom>
            <a:avLst/>
            <a:gdLst/>
            <a:ahLst/>
            <a:cxnLst/>
            <a:rect l="l" t="t" r="r" b="b"/>
            <a:pathLst>
              <a:path w="293369" h="344805">
                <a:moveTo>
                  <a:pt x="0" y="0"/>
                </a:moveTo>
                <a:lnTo>
                  <a:pt x="64897" y="0"/>
                </a:lnTo>
                <a:lnTo>
                  <a:pt x="146558" y="147065"/>
                </a:lnTo>
                <a:lnTo>
                  <a:pt x="228346" y="0"/>
                </a:lnTo>
                <a:lnTo>
                  <a:pt x="292989" y="0"/>
                </a:lnTo>
                <a:lnTo>
                  <a:pt x="177292" y="203200"/>
                </a:lnTo>
                <a:lnTo>
                  <a:pt x="177292" y="344550"/>
                </a:lnTo>
                <a:lnTo>
                  <a:pt x="116205" y="344550"/>
                </a:lnTo>
                <a:lnTo>
                  <a:pt x="116205" y="203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5194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0835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75" y="0"/>
                </a:lnTo>
                <a:lnTo>
                  <a:pt x="219875" y="54355"/>
                </a:lnTo>
                <a:lnTo>
                  <a:pt x="61137" y="54355"/>
                </a:lnTo>
                <a:lnTo>
                  <a:pt x="61137" y="135000"/>
                </a:lnTo>
                <a:lnTo>
                  <a:pt x="174917" y="135000"/>
                </a:lnTo>
                <a:lnTo>
                  <a:pt x="174917" y="186943"/>
                </a:lnTo>
                <a:lnTo>
                  <a:pt x="61137" y="186943"/>
                </a:lnTo>
                <a:lnTo>
                  <a:pt x="61137" y="290194"/>
                </a:lnTo>
                <a:lnTo>
                  <a:pt x="217335" y="290194"/>
                </a:lnTo>
                <a:lnTo>
                  <a:pt x="217335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1651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137" y="0"/>
                </a:lnTo>
                <a:lnTo>
                  <a:pt x="61137" y="135000"/>
                </a:lnTo>
                <a:lnTo>
                  <a:pt x="198234" y="135000"/>
                </a:lnTo>
                <a:lnTo>
                  <a:pt x="198234" y="0"/>
                </a:lnTo>
                <a:lnTo>
                  <a:pt x="258673" y="0"/>
                </a:lnTo>
                <a:lnTo>
                  <a:pt x="258673" y="344550"/>
                </a:lnTo>
                <a:lnTo>
                  <a:pt x="198234" y="344550"/>
                </a:lnTo>
                <a:lnTo>
                  <a:pt x="198234" y="189356"/>
                </a:lnTo>
                <a:lnTo>
                  <a:pt x="61137" y="189356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8187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488" y="0"/>
                </a:moveTo>
                <a:lnTo>
                  <a:pt x="142122" y="6270"/>
                </a:lnTo>
                <a:lnTo>
                  <a:pt x="190830" y="25018"/>
                </a:lnTo>
                <a:lnTo>
                  <a:pt x="219136" y="57134"/>
                </a:lnTo>
                <a:lnTo>
                  <a:pt x="228574" y="103250"/>
                </a:lnTo>
                <a:lnTo>
                  <a:pt x="222986" y="145907"/>
                </a:lnTo>
                <a:lnTo>
                  <a:pt x="206222" y="179085"/>
                </a:lnTo>
                <a:lnTo>
                  <a:pt x="178283" y="202783"/>
                </a:lnTo>
                <a:lnTo>
                  <a:pt x="139171" y="217002"/>
                </a:lnTo>
                <a:lnTo>
                  <a:pt x="88887" y="221741"/>
                </a:lnTo>
                <a:lnTo>
                  <a:pt x="83274" y="221644"/>
                </a:lnTo>
                <a:lnTo>
                  <a:pt x="76779" y="221345"/>
                </a:lnTo>
                <a:lnTo>
                  <a:pt x="69400" y="220831"/>
                </a:lnTo>
                <a:lnTo>
                  <a:pt x="61137" y="220090"/>
                </a:lnTo>
                <a:lnTo>
                  <a:pt x="6113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98" y="1446"/>
                </a:lnTo>
                <a:lnTo>
                  <a:pt x="48445" y="650"/>
                </a:lnTo>
                <a:lnTo>
                  <a:pt x="63141" y="164"/>
                </a:lnTo>
                <a:lnTo>
                  <a:pt x="714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31817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1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27422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1" y="0"/>
                </a:lnTo>
                <a:lnTo>
                  <a:pt x="302640" y="349250"/>
                </a:lnTo>
                <a:lnTo>
                  <a:pt x="235203" y="349250"/>
                </a:lnTo>
                <a:lnTo>
                  <a:pt x="210057" y="279400"/>
                </a:lnTo>
                <a:lnTo>
                  <a:pt x="91948" y="279400"/>
                </a:lnTo>
                <a:lnTo>
                  <a:pt x="67944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30804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8" y="0"/>
                </a:moveTo>
                <a:lnTo>
                  <a:pt x="213741" y="11525"/>
                </a:lnTo>
                <a:lnTo>
                  <a:pt x="261746" y="46100"/>
                </a:lnTo>
                <a:lnTo>
                  <a:pt x="291179" y="101520"/>
                </a:lnTo>
                <a:lnTo>
                  <a:pt x="300990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97450" y="1002664"/>
            <a:ext cx="1199134" cy="45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32272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10" h="113030">
                <a:moveTo>
                  <a:pt x="18541" y="0"/>
                </a:moveTo>
                <a:lnTo>
                  <a:pt x="12191" y="0"/>
                </a:lnTo>
                <a:lnTo>
                  <a:pt x="5968" y="381"/>
                </a:lnTo>
                <a:lnTo>
                  <a:pt x="0" y="1143"/>
                </a:lnTo>
                <a:lnTo>
                  <a:pt x="0" y="111379"/>
                </a:lnTo>
                <a:lnTo>
                  <a:pt x="10413" y="112522"/>
                </a:lnTo>
                <a:lnTo>
                  <a:pt x="18541" y="113030"/>
                </a:lnTo>
                <a:lnTo>
                  <a:pt x="24511" y="113030"/>
                </a:lnTo>
                <a:lnTo>
                  <a:pt x="74552" y="105207"/>
                </a:lnTo>
                <a:lnTo>
                  <a:pt x="103689" y="68234"/>
                </a:lnTo>
                <a:lnTo>
                  <a:pt x="104901" y="53594"/>
                </a:lnTo>
                <a:lnTo>
                  <a:pt x="99498" y="30110"/>
                </a:lnTo>
                <a:lnTo>
                  <a:pt x="83296" y="13366"/>
                </a:lnTo>
                <a:lnTo>
                  <a:pt x="56306" y="3337"/>
                </a:lnTo>
                <a:lnTo>
                  <a:pt x="185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53353" y="1009396"/>
            <a:ext cx="255904" cy="350520"/>
          </a:xfrm>
          <a:custGeom>
            <a:avLst/>
            <a:gdLst/>
            <a:ahLst/>
            <a:cxnLst/>
            <a:rect l="l" t="t" r="r" b="b"/>
            <a:pathLst>
              <a:path w="255904" h="350519">
                <a:moveTo>
                  <a:pt x="0" y="0"/>
                </a:moveTo>
                <a:lnTo>
                  <a:pt x="61087" y="0"/>
                </a:lnTo>
                <a:lnTo>
                  <a:pt x="61087" y="233552"/>
                </a:lnTo>
                <a:lnTo>
                  <a:pt x="62154" y="246796"/>
                </a:lnTo>
                <a:lnTo>
                  <a:pt x="87260" y="286359"/>
                </a:lnTo>
                <a:lnTo>
                  <a:pt x="124587" y="296163"/>
                </a:lnTo>
                <a:lnTo>
                  <a:pt x="140251" y="295092"/>
                </a:lnTo>
                <a:lnTo>
                  <a:pt x="176149" y="279018"/>
                </a:lnTo>
                <a:lnTo>
                  <a:pt x="194691" y="232409"/>
                </a:lnTo>
                <a:lnTo>
                  <a:pt x="194691" y="0"/>
                </a:lnTo>
                <a:lnTo>
                  <a:pt x="255778" y="0"/>
                </a:lnTo>
                <a:lnTo>
                  <a:pt x="255778" y="237108"/>
                </a:lnTo>
                <a:lnTo>
                  <a:pt x="253561" y="262233"/>
                </a:lnTo>
                <a:lnTo>
                  <a:pt x="235793" y="303813"/>
                </a:lnTo>
                <a:lnTo>
                  <a:pt x="200908" y="333462"/>
                </a:lnTo>
                <a:lnTo>
                  <a:pt x="153334" y="348511"/>
                </a:lnTo>
                <a:lnTo>
                  <a:pt x="125095" y="350392"/>
                </a:lnTo>
                <a:lnTo>
                  <a:pt x="96805" y="348559"/>
                </a:lnTo>
                <a:lnTo>
                  <a:pt x="50514" y="333890"/>
                </a:lnTo>
                <a:lnTo>
                  <a:pt x="18270" y="304792"/>
                </a:lnTo>
                <a:lnTo>
                  <a:pt x="2026" y="262691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54650" y="1009396"/>
            <a:ext cx="268605" cy="344805"/>
          </a:xfrm>
          <a:custGeom>
            <a:avLst/>
            <a:gdLst/>
            <a:ahLst/>
            <a:cxnLst/>
            <a:rect l="l" t="t" r="r" b="b"/>
            <a:pathLst>
              <a:path w="268604" h="344805">
                <a:moveTo>
                  <a:pt x="0" y="0"/>
                </a:moveTo>
                <a:lnTo>
                  <a:pt x="61087" y="0"/>
                </a:lnTo>
                <a:lnTo>
                  <a:pt x="61087" y="164845"/>
                </a:lnTo>
                <a:lnTo>
                  <a:pt x="178180" y="0"/>
                </a:lnTo>
                <a:lnTo>
                  <a:pt x="247776" y="0"/>
                </a:lnTo>
                <a:lnTo>
                  <a:pt x="139826" y="150494"/>
                </a:lnTo>
                <a:lnTo>
                  <a:pt x="268477" y="344550"/>
                </a:lnTo>
                <a:lnTo>
                  <a:pt x="195325" y="344550"/>
                </a:lnTo>
                <a:lnTo>
                  <a:pt x="99440" y="197865"/>
                </a:lnTo>
                <a:lnTo>
                  <a:pt x="61087" y="250316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71185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500" y="0"/>
                </a:moveTo>
                <a:lnTo>
                  <a:pt x="142081" y="6270"/>
                </a:lnTo>
                <a:lnTo>
                  <a:pt x="190753" y="25018"/>
                </a:lnTo>
                <a:lnTo>
                  <a:pt x="219043" y="57134"/>
                </a:lnTo>
                <a:lnTo>
                  <a:pt x="228473" y="103250"/>
                </a:lnTo>
                <a:lnTo>
                  <a:pt x="222894" y="145907"/>
                </a:lnTo>
                <a:lnTo>
                  <a:pt x="206153" y="179085"/>
                </a:lnTo>
                <a:lnTo>
                  <a:pt x="178245" y="202783"/>
                </a:lnTo>
                <a:lnTo>
                  <a:pt x="139162" y="217002"/>
                </a:lnTo>
                <a:lnTo>
                  <a:pt x="88900" y="221741"/>
                </a:lnTo>
                <a:lnTo>
                  <a:pt x="83232" y="221644"/>
                </a:lnTo>
                <a:lnTo>
                  <a:pt x="76707" y="221345"/>
                </a:lnTo>
                <a:lnTo>
                  <a:pt x="69326" y="220831"/>
                </a:lnTo>
                <a:lnTo>
                  <a:pt x="61087" y="220090"/>
                </a:lnTo>
                <a:lnTo>
                  <a:pt x="6108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88" y="1446"/>
                </a:lnTo>
                <a:lnTo>
                  <a:pt x="48418" y="650"/>
                </a:lnTo>
                <a:lnTo>
                  <a:pt x="63115" y="164"/>
                </a:lnTo>
                <a:lnTo>
                  <a:pt x="715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82538" y="1002664"/>
            <a:ext cx="114300" cy="458470"/>
          </a:xfrm>
          <a:custGeom>
            <a:avLst/>
            <a:gdLst/>
            <a:ahLst/>
            <a:cxnLst/>
            <a:rect l="l" t="t" r="r" b="b"/>
            <a:pathLst>
              <a:path w="114300" h="458469">
                <a:moveTo>
                  <a:pt x="0" y="0"/>
                </a:moveTo>
                <a:lnTo>
                  <a:pt x="44386" y="34464"/>
                </a:lnTo>
                <a:lnTo>
                  <a:pt x="81152" y="89408"/>
                </a:lnTo>
                <a:lnTo>
                  <a:pt x="105790" y="154749"/>
                </a:lnTo>
                <a:lnTo>
                  <a:pt x="114046" y="220090"/>
                </a:lnTo>
                <a:lnTo>
                  <a:pt x="112212" y="257401"/>
                </a:lnTo>
                <a:lnTo>
                  <a:pt x="97543" y="326640"/>
                </a:lnTo>
                <a:lnTo>
                  <a:pt x="68472" y="388046"/>
                </a:lnTo>
                <a:lnTo>
                  <a:pt x="26094" y="437905"/>
                </a:lnTo>
                <a:lnTo>
                  <a:pt x="0" y="458215"/>
                </a:lnTo>
                <a:lnTo>
                  <a:pt x="0" y="418592"/>
                </a:lnTo>
                <a:lnTo>
                  <a:pt x="20335" y="386780"/>
                </a:lnTo>
                <a:lnTo>
                  <a:pt x="34861" y="343169"/>
                </a:lnTo>
                <a:lnTo>
                  <a:pt x="43576" y="287772"/>
                </a:lnTo>
                <a:lnTo>
                  <a:pt x="46482" y="220599"/>
                </a:lnTo>
                <a:lnTo>
                  <a:pt x="43576" y="162687"/>
                </a:lnTo>
                <a:lnTo>
                  <a:pt x="34861" y="112013"/>
                </a:lnTo>
                <a:lnTo>
                  <a:pt x="20335" y="68579"/>
                </a:lnTo>
                <a:lnTo>
                  <a:pt x="0" y="323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97450" y="1002664"/>
            <a:ext cx="114300" cy="458470"/>
          </a:xfrm>
          <a:custGeom>
            <a:avLst/>
            <a:gdLst/>
            <a:ahLst/>
            <a:cxnLst/>
            <a:rect l="l" t="t" r="r" b="b"/>
            <a:pathLst>
              <a:path w="114300" h="458469">
                <a:moveTo>
                  <a:pt x="114046" y="0"/>
                </a:moveTo>
                <a:lnTo>
                  <a:pt x="114046" y="32385"/>
                </a:lnTo>
                <a:lnTo>
                  <a:pt x="93636" y="68580"/>
                </a:lnTo>
                <a:lnTo>
                  <a:pt x="79073" y="112014"/>
                </a:lnTo>
                <a:lnTo>
                  <a:pt x="70344" y="162687"/>
                </a:lnTo>
                <a:lnTo>
                  <a:pt x="67437" y="220599"/>
                </a:lnTo>
                <a:lnTo>
                  <a:pt x="70344" y="287772"/>
                </a:lnTo>
                <a:lnTo>
                  <a:pt x="79073" y="343169"/>
                </a:lnTo>
                <a:lnTo>
                  <a:pt x="93636" y="386780"/>
                </a:lnTo>
                <a:lnTo>
                  <a:pt x="114046" y="418592"/>
                </a:lnTo>
                <a:lnTo>
                  <a:pt x="114046" y="458215"/>
                </a:lnTo>
                <a:lnTo>
                  <a:pt x="65055" y="414512"/>
                </a:lnTo>
                <a:lnTo>
                  <a:pt x="29210" y="358521"/>
                </a:lnTo>
                <a:lnTo>
                  <a:pt x="7318" y="292925"/>
                </a:lnTo>
                <a:lnTo>
                  <a:pt x="0" y="220090"/>
                </a:lnTo>
                <a:lnTo>
                  <a:pt x="2049" y="187420"/>
                </a:lnTo>
                <a:lnTo>
                  <a:pt x="18484" y="122078"/>
                </a:lnTo>
                <a:lnTo>
                  <a:pt x="50323" y="59382"/>
                </a:lnTo>
                <a:lnTo>
                  <a:pt x="90900" y="14666"/>
                </a:lnTo>
                <a:lnTo>
                  <a:pt x="1140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84726" y="2133600"/>
            <a:ext cx="3138424" cy="2092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8312" y="2349500"/>
            <a:ext cx="3098800" cy="3787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553"/>
            <a:ext cx="1786166" cy="35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1687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688" y="0"/>
                </a:moveTo>
                <a:lnTo>
                  <a:pt x="14096" y="0"/>
                </a:lnTo>
                <a:lnTo>
                  <a:pt x="7200" y="508"/>
                </a:lnTo>
                <a:lnTo>
                  <a:pt x="0" y="1397"/>
                </a:lnTo>
                <a:lnTo>
                  <a:pt x="0" y="97027"/>
                </a:lnTo>
                <a:lnTo>
                  <a:pt x="7960" y="97694"/>
                </a:lnTo>
                <a:lnTo>
                  <a:pt x="14924" y="98171"/>
                </a:lnTo>
                <a:lnTo>
                  <a:pt x="20890" y="98456"/>
                </a:lnTo>
                <a:lnTo>
                  <a:pt x="25857" y="98551"/>
                </a:lnTo>
                <a:lnTo>
                  <a:pt x="43735" y="97863"/>
                </a:lnTo>
                <a:lnTo>
                  <a:pt x="81940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60" y="5625"/>
                </a:lnTo>
                <a:lnTo>
                  <a:pt x="206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6067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2353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3611" y="1009396"/>
            <a:ext cx="268605" cy="344805"/>
          </a:xfrm>
          <a:custGeom>
            <a:avLst/>
            <a:gdLst/>
            <a:ahLst/>
            <a:cxnLst/>
            <a:rect l="l" t="t" r="r" b="b"/>
            <a:pathLst>
              <a:path w="268605" h="344805">
                <a:moveTo>
                  <a:pt x="0" y="0"/>
                </a:moveTo>
                <a:lnTo>
                  <a:pt x="61125" y="0"/>
                </a:lnTo>
                <a:lnTo>
                  <a:pt x="61125" y="164845"/>
                </a:lnTo>
                <a:lnTo>
                  <a:pt x="178219" y="0"/>
                </a:lnTo>
                <a:lnTo>
                  <a:pt x="247815" y="0"/>
                </a:lnTo>
                <a:lnTo>
                  <a:pt x="139865" y="150494"/>
                </a:lnTo>
                <a:lnTo>
                  <a:pt x="268516" y="344550"/>
                </a:lnTo>
                <a:lnTo>
                  <a:pt x="195364" y="344550"/>
                </a:lnTo>
                <a:lnTo>
                  <a:pt x="99479" y="197865"/>
                </a:lnTo>
                <a:lnTo>
                  <a:pt x="61125" y="250316"/>
                </a:lnTo>
                <a:lnTo>
                  <a:pt x="61125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502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137" y="0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187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478" y="0"/>
                </a:moveTo>
                <a:lnTo>
                  <a:pt x="152878" y="6338"/>
                </a:lnTo>
                <a:lnTo>
                  <a:pt x="193879" y="25368"/>
                </a:lnTo>
                <a:lnTo>
                  <a:pt x="218481" y="57114"/>
                </a:lnTo>
                <a:lnTo>
                  <a:pt x="226682" y="101600"/>
                </a:lnTo>
                <a:lnTo>
                  <a:pt x="225551" y="116506"/>
                </a:lnTo>
                <a:lnTo>
                  <a:pt x="208584" y="157225"/>
                </a:lnTo>
                <a:lnTo>
                  <a:pt x="176132" y="186693"/>
                </a:lnTo>
                <a:lnTo>
                  <a:pt x="162966" y="192786"/>
                </a:lnTo>
                <a:lnTo>
                  <a:pt x="264782" y="347980"/>
                </a:lnTo>
                <a:lnTo>
                  <a:pt x="194233" y="347980"/>
                </a:lnTo>
                <a:lnTo>
                  <a:pt x="102298" y="205740"/>
                </a:lnTo>
                <a:lnTo>
                  <a:pt x="94666" y="205553"/>
                </a:lnTo>
                <a:lnTo>
                  <a:pt x="85656" y="205200"/>
                </a:lnTo>
                <a:lnTo>
                  <a:pt x="75268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26" y="3331"/>
                </a:lnTo>
                <a:lnTo>
                  <a:pt x="12525" y="3032"/>
                </a:lnTo>
                <a:lnTo>
                  <a:pt x="24295" y="2518"/>
                </a:lnTo>
                <a:lnTo>
                  <a:pt x="39738" y="1778"/>
                </a:lnTo>
                <a:lnTo>
                  <a:pt x="56187" y="964"/>
                </a:lnTo>
                <a:lnTo>
                  <a:pt x="70961" y="412"/>
                </a:lnTo>
                <a:lnTo>
                  <a:pt x="84058" y="99"/>
                </a:lnTo>
                <a:lnTo>
                  <a:pt x="9547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15820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4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3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7" y="194818"/>
                </a:lnTo>
                <a:lnTo>
                  <a:pt x="64484" y="185342"/>
                </a:lnTo>
                <a:lnTo>
                  <a:pt x="49530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1496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784" y="0"/>
                </a:moveTo>
                <a:lnTo>
                  <a:pt x="185931" y="1522"/>
                </a:lnTo>
                <a:lnTo>
                  <a:pt x="211107" y="6080"/>
                </a:lnTo>
                <a:lnTo>
                  <a:pt x="233313" y="13662"/>
                </a:lnTo>
                <a:lnTo>
                  <a:pt x="252552" y="24257"/>
                </a:lnTo>
                <a:lnTo>
                  <a:pt x="227393" y="74803"/>
                </a:lnTo>
                <a:lnTo>
                  <a:pt x="215606" y="65875"/>
                </a:lnTo>
                <a:lnTo>
                  <a:pt x="200702" y="59483"/>
                </a:lnTo>
                <a:lnTo>
                  <a:pt x="182682" y="55639"/>
                </a:lnTo>
                <a:lnTo>
                  <a:pt x="161544" y="54356"/>
                </a:lnTo>
                <a:lnTo>
                  <a:pt x="141003" y="56616"/>
                </a:lnTo>
                <a:lnTo>
                  <a:pt x="105733" y="74662"/>
                </a:lnTo>
                <a:lnTo>
                  <a:pt x="78971" y="109692"/>
                </a:lnTo>
                <a:lnTo>
                  <a:pt x="65208" y="155324"/>
                </a:lnTo>
                <a:lnTo>
                  <a:pt x="63487" y="181737"/>
                </a:lnTo>
                <a:lnTo>
                  <a:pt x="65082" y="208004"/>
                </a:lnTo>
                <a:lnTo>
                  <a:pt x="77840" y="251870"/>
                </a:lnTo>
                <a:lnTo>
                  <a:pt x="102827" y="283682"/>
                </a:lnTo>
                <a:lnTo>
                  <a:pt x="157086" y="302006"/>
                </a:lnTo>
                <a:lnTo>
                  <a:pt x="180100" y="299819"/>
                </a:lnTo>
                <a:lnTo>
                  <a:pt x="200471" y="293274"/>
                </a:lnTo>
                <a:lnTo>
                  <a:pt x="218195" y="282396"/>
                </a:lnTo>
                <a:lnTo>
                  <a:pt x="233273" y="267208"/>
                </a:lnTo>
                <a:lnTo>
                  <a:pt x="261721" y="316484"/>
                </a:lnTo>
                <a:lnTo>
                  <a:pt x="240849" y="333892"/>
                </a:lnTo>
                <a:lnTo>
                  <a:pt x="215630" y="346313"/>
                </a:lnTo>
                <a:lnTo>
                  <a:pt x="186062" y="353756"/>
                </a:lnTo>
                <a:lnTo>
                  <a:pt x="152145" y="356235"/>
                </a:lnTo>
                <a:lnTo>
                  <a:pt x="118060" y="353278"/>
                </a:lnTo>
                <a:lnTo>
                  <a:pt x="61977" y="329553"/>
                </a:lnTo>
                <a:lnTo>
                  <a:pt x="22486" y="282852"/>
                </a:lnTo>
                <a:lnTo>
                  <a:pt x="2498" y="218082"/>
                </a:lnTo>
                <a:lnTo>
                  <a:pt x="0" y="179197"/>
                </a:lnTo>
                <a:lnTo>
                  <a:pt x="2771" y="142553"/>
                </a:lnTo>
                <a:lnTo>
                  <a:pt x="24935" y="78648"/>
                </a:lnTo>
                <a:lnTo>
                  <a:pt x="68037" y="28932"/>
                </a:lnTo>
                <a:lnTo>
                  <a:pt x="124768" y="3214"/>
                </a:lnTo>
                <a:lnTo>
                  <a:pt x="1577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0362" y="2420873"/>
            <a:ext cx="3203575" cy="244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24300" y="1576387"/>
            <a:ext cx="4116324" cy="4156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19" y="1003300"/>
            <a:ext cx="3822319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2222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4" h="99059">
                <a:moveTo>
                  <a:pt x="20700" y="0"/>
                </a:moveTo>
                <a:lnTo>
                  <a:pt x="14096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65576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7920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90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1367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0494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8996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62098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28941" y="1009396"/>
            <a:ext cx="293370" cy="344805"/>
          </a:xfrm>
          <a:custGeom>
            <a:avLst/>
            <a:gdLst/>
            <a:ahLst/>
            <a:cxnLst/>
            <a:rect l="l" t="t" r="r" b="b"/>
            <a:pathLst>
              <a:path w="293369" h="344805">
                <a:moveTo>
                  <a:pt x="0" y="0"/>
                </a:moveTo>
                <a:lnTo>
                  <a:pt x="64896" y="0"/>
                </a:lnTo>
                <a:lnTo>
                  <a:pt x="146519" y="147065"/>
                </a:lnTo>
                <a:lnTo>
                  <a:pt x="228307" y="0"/>
                </a:lnTo>
                <a:lnTo>
                  <a:pt x="292950" y="0"/>
                </a:lnTo>
                <a:lnTo>
                  <a:pt x="177253" y="203200"/>
                </a:lnTo>
                <a:lnTo>
                  <a:pt x="177253" y="344550"/>
                </a:lnTo>
                <a:lnTo>
                  <a:pt x="116154" y="344550"/>
                </a:lnTo>
                <a:lnTo>
                  <a:pt x="116154" y="203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3843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137" y="0"/>
                </a:lnTo>
                <a:lnTo>
                  <a:pt x="61137" y="135000"/>
                </a:lnTo>
                <a:lnTo>
                  <a:pt x="198234" y="135000"/>
                </a:lnTo>
                <a:lnTo>
                  <a:pt x="198234" y="0"/>
                </a:lnTo>
                <a:lnTo>
                  <a:pt x="258673" y="0"/>
                </a:lnTo>
                <a:lnTo>
                  <a:pt x="258673" y="344550"/>
                </a:lnTo>
                <a:lnTo>
                  <a:pt x="198234" y="344550"/>
                </a:lnTo>
                <a:lnTo>
                  <a:pt x="198234" y="189356"/>
                </a:lnTo>
                <a:lnTo>
                  <a:pt x="61137" y="189356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7619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726" y="54355"/>
                </a:lnTo>
                <a:lnTo>
                  <a:pt x="170726" y="344550"/>
                </a:lnTo>
                <a:lnTo>
                  <a:pt x="109588" y="344550"/>
                </a:lnTo>
                <a:lnTo>
                  <a:pt x="109588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65095" y="1009269"/>
            <a:ext cx="287020" cy="344805"/>
          </a:xfrm>
          <a:custGeom>
            <a:avLst/>
            <a:gdLst/>
            <a:ahLst/>
            <a:cxnLst/>
            <a:rect l="l" t="t" r="r" b="b"/>
            <a:pathLst>
              <a:path w="287019" h="344805">
                <a:moveTo>
                  <a:pt x="8255" y="0"/>
                </a:moveTo>
                <a:lnTo>
                  <a:pt x="70866" y="126"/>
                </a:lnTo>
                <a:lnTo>
                  <a:pt x="140588" y="116585"/>
                </a:lnTo>
                <a:lnTo>
                  <a:pt x="217550" y="126"/>
                </a:lnTo>
                <a:lnTo>
                  <a:pt x="281559" y="126"/>
                </a:lnTo>
                <a:lnTo>
                  <a:pt x="172338" y="167131"/>
                </a:lnTo>
                <a:lnTo>
                  <a:pt x="286893" y="344677"/>
                </a:lnTo>
                <a:lnTo>
                  <a:pt x="220344" y="344677"/>
                </a:lnTo>
                <a:lnTo>
                  <a:pt x="139065" y="220725"/>
                </a:lnTo>
                <a:lnTo>
                  <a:pt x="63754" y="344677"/>
                </a:lnTo>
                <a:lnTo>
                  <a:pt x="0" y="344677"/>
                </a:lnTo>
                <a:lnTo>
                  <a:pt x="103250" y="166242"/>
                </a:lnTo>
                <a:lnTo>
                  <a:pt x="82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58722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4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0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4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21403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3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40403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3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06420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4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6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02076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44420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90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37867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8" y="0"/>
                </a:moveTo>
                <a:lnTo>
                  <a:pt x="213740" y="11525"/>
                </a:lnTo>
                <a:lnTo>
                  <a:pt x="261746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48326" y="2276475"/>
            <a:ext cx="2447925" cy="147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5650" y="2276475"/>
            <a:ext cx="38100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48326" y="4005198"/>
            <a:ext cx="2476500" cy="1533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553"/>
            <a:ext cx="3937546" cy="35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01720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61" y="0"/>
                </a:moveTo>
                <a:lnTo>
                  <a:pt x="25574" y="45"/>
                </a:lnTo>
                <a:lnTo>
                  <a:pt x="18669" y="174"/>
                </a:lnTo>
                <a:lnTo>
                  <a:pt x="10144" y="375"/>
                </a:lnTo>
                <a:lnTo>
                  <a:pt x="0" y="635"/>
                </a:lnTo>
                <a:lnTo>
                  <a:pt x="0" y="114426"/>
                </a:lnTo>
                <a:lnTo>
                  <a:pt x="8882" y="115167"/>
                </a:lnTo>
                <a:lnTo>
                  <a:pt x="16859" y="115681"/>
                </a:lnTo>
                <a:lnTo>
                  <a:pt x="23931" y="115980"/>
                </a:lnTo>
                <a:lnTo>
                  <a:pt x="30099" y="116077"/>
                </a:lnTo>
                <a:lnTo>
                  <a:pt x="49172" y="115218"/>
                </a:lnTo>
                <a:lnTo>
                  <a:pt x="89535" y="102235"/>
                </a:lnTo>
                <a:lnTo>
                  <a:pt x="107950" y="56134"/>
                </a:lnTo>
                <a:lnTo>
                  <a:pt x="106878" y="42463"/>
                </a:lnTo>
                <a:lnTo>
                  <a:pt x="80617" y="7500"/>
                </a:lnTo>
                <a:lnTo>
                  <a:pt x="30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687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688" y="0"/>
                </a:moveTo>
                <a:lnTo>
                  <a:pt x="14096" y="0"/>
                </a:lnTo>
                <a:lnTo>
                  <a:pt x="7200" y="508"/>
                </a:lnTo>
                <a:lnTo>
                  <a:pt x="0" y="1397"/>
                </a:lnTo>
                <a:lnTo>
                  <a:pt x="0" y="97027"/>
                </a:lnTo>
                <a:lnTo>
                  <a:pt x="7960" y="97694"/>
                </a:lnTo>
                <a:lnTo>
                  <a:pt x="14924" y="98171"/>
                </a:lnTo>
                <a:lnTo>
                  <a:pt x="20890" y="98456"/>
                </a:lnTo>
                <a:lnTo>
                  <a:pt x="25857" y="98551"/>
                </a:lnTo>
                <a:lnTo>
                  <a:pt x="43735" y="97863"/>
                </a:lnTo>
                <a:lnTo>
                  <a:pt x="81940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60" y="5625"/>
                </a:lnTo>
                <a:lnTo>
                  <a:pt x="206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01720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90">
                <a:moveTo>
                  <a:pt x="35052" y="0"/>
                </a:moveTo>
                <a:lnTo>
                  <a:pt x="27503" y="71"/>
                </a:lnTo>
                <a:lnTo>
                  <a:pt x="19145" y="285"/>
                </a:lnTo>
                <a:lnTo>
                  <a:pt x="9977" y="642"/>
                </a:lnTo>
                <a:lnTo>
                  <a:pt x="0" y="1143"/>
                </a:lnTo>
                <a:lnTo>
                  <a:pt x="0" y="83693"/>
                </a:lnTo>
                <a:lnTo>
                  <a:pt x="7141" y="84119"/>
                </a:lnTo>
                <a:lnTo>
                  <a:pt x="14462" y="84439"/>
                </a:lnTo>
                <a:lnTo>
                  <a:pt x="21949" y="84639"/>
                </a:lnTo>
                <a:lnTo>
                  <a:pt x="29591" y="84709"/>
                </a:lnTo>
                <a:lnTo>
                  <a:pt x="55760" y="81899"/>
                </a:lnTo>
                <a:lnTo>
                  <a:pt x="74453" y="73469"/>
                </a:lnTo>
                <a:lnTo>
                  <a:pt x="85669" y="59420"/>
                </a:lnTo>
                <a:lnTo>
                  <a:pt x="89408" y="39750"/>
                </a:lnTo>
                <a:lnTo>
                  <a:pt x="86004" y="22342"/>
                </a:lnTo>
                <a:lnTo>
                  <a:pt x="75803" y="9921"/>
                </a:lnTo>
                <a:lnTo>
                  <a:pt x="58814" y="2478"/>
                </a:lnTo>
                <a:lnTo>
                  <a:pt x="350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17161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79" h="344805">
                <a:moveTo>
                  <a:pt x="0" y="0"/>
                </a:moveTo>
                <a:lnTo>
                  <a:pt x="61087" y="0"/>
                </a:lnTo>
                <a:lnTo>
                  <a:pt x="61087" y="135000"/>
                </a:lnTo>
                <a:lnTo>
                  <a:pt x="198247" y="135000"/>
                </a:lnTo>
                <a:lnTo>
                  <a:pt x="198247" y="0"/>
                </a:lnTo>
                <a:lnTo>
                  <a:pt x="258572" y="0"/>
                </a:lnTo>
                <a:lnTo>
                  <a:pt x="258572" y="344550"/>
                </a:lnTo>
                <a:lnTo>
                  <a:pt x="198247" y="344550"/>
                </a:lnTo>
                <a:lnTo>
                  <a:pt x="198247" y="189356"/>
                </a:lnTo>
                <a:lnTo>
                  <a:pt x="61087" y="189356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01465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3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27146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45105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12136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78126" y="1009396"/>
            <a:ext cx="297180" cy="349250"/>
          </a:xfrm>
          <a:custGeom>
            <a:avLst/>
            <a:gdLst/>
            <a:ahLst/>
            <a:cxnLst/>
            <a:rect l="l" t="t" r="r" b="b"/>
            <a:pathLst>
              <a:path w="297180" h="349250">
                <a:moveTo>
                  <a:pt x="0" y="0"/>
                </a:moveTo>
                <a:lnTo>
                  <a:pt x="67310" y="0"/>
                </a:lnTo>
                <a:lnTo>
                  <a:pt x="146939" y="232917"/>
                </a:lnTo>
                <a:lnTo>
                  <a:pt x="231140" y="0"/>
                </a:lnTo>
                <a:lnTo>
                  <a:pt x="297053" y="0"/>
                </a:lnTo>
                <a:lnTo>
                  <a:pt x="162560" y="349250"/>
                </a:lnTo>
                <a:lnTo>
                  <a:pt x="128905" y="349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7932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03858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6" y="54355"/>
                </a:lnTo>
                <a:lnTo>
                  <a:pt x="61086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6" y="186943"/>
                </a:lnTo>
                <a:lnTo>
                  <a:pt x="61086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3843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62" y="0"/>
                </a:lnTo>
                <a:lnTo>
                  <a:pt x="219862" y="54355"/>
                </a:lnTo>
                <a:lnTo>
                  <a:pt x="61137" y="54355"/>
                </a:lnTo>
                <a:lnTo>
                  <a:pt x="61137" y="135000"/>
                </a:lnTo>
                <a:lnTo>
                  <a:pt x="174955" y="135000"/>
                </a:lnTo>
                <a:lnTo>
                  <a:pt x="174955" y="186943"/>
                </a:lnTo>
                <a:lnTo>
                  <a:pt x="61137" y="186943"/>
                </a:lnTo>
                <a:lnTo>
                  <a:pt x="61137" y="290194"/>
                </a:lnTo>
                <a:lnTo>
                  <a:pt x="217284" y="290194"/>
                </a:lnTo>
                <a:lnTo>
                  <a:pt x="21728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40633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36" y="0"/>
                </a:moveTo>
                <a:lnTo>
                  <a:pt x="145351" y="5778"/>
                </a:lnTo>
                <a:lnTo>
                  <a:pt x="181356" y="22987"/>
                </a:lnTo>
                <a:lnTo>
                  <a:pt x="209698" y="68421"/>
                </a:lnTo>
                <a:lnTo>
                  <a:pt x="211581" y="88518"/>
                </a:lnTo>
                <a:lnTo>
                  <a:pt x="208887" y="107852"/>
                </a:lnTo>
                <a:lnTo>
                  <a:pt x="200787" y="125079"/>
                </a:lnTo>
                <a:lnTo>
                  <a:pt x="187257" y="140186"/>
                </a:lnTo>
                <a:lnTo>
                  <a:pt x="168275" y="153162"/>
                </a:lnTo>
                <a:lnTo>
                  <a:pt x="196371" y="167282"/>
                </a:lnTo>
                <a:lnTo>
                  <a:pt x="216455" y="187356"/>
                </a:lnTo>
                <a:lnTo>
                  <a:pt x="228514" y="213383"/>
                </a:lnTo>
                <a:lnTo>
                  <a:pt x="232537" y="245363"/>
                </a:lnTo>
                <a:lnTo>
                  <a:pt x="230320" y="267602"/>
                </a:lnTo>
                <a:lnTo>
                  <a:pt x="212552" y="304889"/>
                </a:lnTo>
                <a:lnTo>
                  <a:pt x="177952" y="332007"/>
                </a:lnTo>
                <a:lnTo>
                  <a:pt x="132093" y="345862"/>
                </a:lnTo>
                <a:lnTo>
                  <a:pt x="105283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170" y="1875"/>
                </a:lnTo>
                <a:lnTo>
                  <a:pt x="59150" y="841"/>
                </a:lnTo>
                <a:lnTo>
                  <a:pt x="80938" y="212"/>
                </a:lnTo>
                <a:lnTo>
                  <a:pt x="97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8187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478" y="0"/>
                </a:moveTo>
                <a:lnTo>
                  <a:pt x="152878" y="6338"/>
                </a:lnTo>
                <a:lnTo>
                  <a:pt x="193879" y="25368"/>
                </a:lnTo>
                <a:lnTo>
                  <a:pt x="218481" y="57114"/>
                </a:lnTo>
                <a:lnTo>
                  <a:pt x="226682" y="101600"/>
                </a:lnTo>
                <a:lnTo>
                  <a:pt x="225551" y="116506"/>
                </a:lnTo>
                <a:lnTo>
                  <a:pt x="208584" y="157225"/>
                </a:lnTo>
                <a:lnTo>
                  <a:pt x="176132" y="186693"/>
                </a:lnTo>
                <a:lnTo>
                  <a:pt x="162966" y="192786"/>
                </a:lnTo>
                <a:lnTo>
                  <a:pt x="264782" y="347980"/>
                </a:lnTo>
                <a:lnTo>
                  <a:pt x="194233" y="347980"/>
                </a:lnTo>
                <a:lnTo>
                  <a:pt x="102298" y="205740"/>
                </a:lnTo>
                <a:lnTo>
                  <a:pt x="94666" y="205553"/>
                </a:lnTo>
                <a:lnTo>
                  <a:pt x="85656" y="205200"/>
                </a:lnTo>
                <a:lnTo>
                  <a:pt x="75268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26" y="3331"/>
                </a:lnTo>
                <a:lnTo>
                  <a:pt x="12525" y="3032"/>
                </a:lnTo>
                <a:lnTo>
                  <a:pt x="24295" y="2518"/>
                </a:lnTo>
                <a:lnTo>
                  <a:pt x="39738" y="1778"/>
                </a:lnTo>
                <a:lnTo>
                  <a:pt x="56187" y="964"/>
                </a:lnTo>
                <a:lnTo>
                  <a:pt x="70961" y="412"/>
                </a:lnTo>
                <a:lnTo>
                  <a:pt x="84058" y="99"/>
                </a:lnTo>
                <a:lnTo>
                  <a:pt x="9547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04996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4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3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6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48635" y="1003553"/>
            <a:ext cx="285750" cy="356235"/>
          </a:xfrm>
          <a:custGeom>
            <a:avLst/>
            <a:gdLst/>
            <a:ahLst/>
            <a:cxnLst/>
            <a:rect l="l" t="t" r="r" b="b"/>
            <a:pathLst>
              <a:path w="285750" h="356234">
                <a:moveTo>
                  <a:pt x="174497" y="0"/>
                </a:moveTo>
                <a:lnTo>
                  <a:pt x="201757" y="2119"/>
                </a:lnTo>
                <a:lnTo>
                  <a:pt x="226933" y="8477"/>
                </a:lnTo>
                <a:lnTo>
                  <a:pt x="249989" y="19073"/>
                </a:lnTo>
                <a:lnTo>
                  <a:pt x="270890" y="33909"/>
                </a:lnTo>
                <a:lnTo>
                  <a:pt x="245237" y="83058"/>
                </a:lnTo>
                <a:lnTo>
                  <a:pt x="239142" y="78222"/>
                </a:lnTo>
                <a:lnTo>
                  <a:pt x="231536" y="73421"/>
                </a:lnTo>
                <a:lnTo>
                  <a:pt x="190896" y="56737"/>
                </a:lnTo>
                <a:lnTo>
                  <a:pt x="173100" y="54356"/>
                </a:lnTo>
                <a:lnTo>
                  <a:pt x="149022" y="56501"/>
                </a:lnTo>
                <a:lnTo>
                  <a:pt x="108914" y="73697"/>
                </a:lnTo>
                <a:lnTo>
                  <a:pt x="80002" y="107467"/>
                </a:lnTo>
                <a:lnTo>
                  <a:pt x="65333" y="153620"/>
                </a:lnTo>
                <a:lnTo>
                  <a:pt x="63500" y="181101"/>
                </a:lnTo>
                <a:lnTo>
                  <a:pt x="65307" y="207246"/>
                </a:lnTo>
                <a:lnTo>
                  <a:pt x="79734" y="251200"/>
                </a:lnTo>
                <a:lnTo>
                  <a:pt x="108019" y="283414"/>
                </a:lnTo>
                <a:lnTo>
                  <a:pt x="147210" y="299936"/>
                </a:lnTo>
                <a:lnTo>
                  <a:pt x="170687" y="302006"/>
                </a:lnTo>
                <a:lnTo>
                  <a:pt x="186334" y="300886"/>
                </a:lnTo>
                <a:lnTo>
                  <a:pt x="224536" y="284099"/>
                </a:lnTo>
                <a:lnTo>
                  <a:pt x="224536" y="216408"/>
                </a:lnTo>
                <a:lnTo>
                  <a:pt x="176911" y="216408"/>
                </a:lnTo>
                <a:lnTo>
                  <a:pt x="176911" y="164211"/>
                </a:lnTo>
                <a:lnTo>
                  <a:pt x="285750" y="164211"/>
                </a:lnTo>
                <a:lnTo>
                  <a:pt x="285750" y="318388"/>
                </a:lnTo>
                <a:lnTo>
                  <a:pt x="245816" y="340802"/>
                </a:lnTo>
                <a:lnTo>
                  <a:pt x="195040" y="353758"/>
                </a:lnTo>
                <a:lnTo>
                  <a:pt x="160908" y="356235"/>
                </a:lnTo>
                <a:lnTo>
                  <a:pt x="125765" y="353208"/>
                </a:lnTo>
                <a:lnTo>
                  <a:pt x="67004" y="328963"/>
                </a:lnTo>
                <a:lnTo>
                  <a:pt x="24431" y="281481"/>
                </a:lnTo>
                <a:lnTo>
                  <a:pt x="2714" y="217334"/>
                </a:lnTo>
                <a:lnTo>
                  <a:pt x="0" y="179450"/>
                </a:lnTo>
                <a:lnTo>
                  <a:pt x="2952" y="141422"/>
                </a:lnTo>
                <a:lnTo>
                  <a:pt x="26574" y="76652"/>
                </a:lnTo>
                <a:lnTo>
                  <a:pt x="72913" y="28074"/>
                </a:lnTo>
                <a:lnTo>
                  <a:pt x="136540" y="3119"/>
                </a:lnTo>
                <a:lnTo>
                  <a:pt x="1744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1704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784" y="0"/>
                </a:moveTo>
                <a:lnTo>
                  <a:pt x="185948" y="1522"/>
                </a:lnTo>
                <a:lnTo>
                  <a:pt x="211116" y="6080"/>
                </a:lnTo>
                <a:lnTo>
                  <a:pt x="233321" y="13662"/>
                </a:lnTo>
                <a:lnTo>
                  <a:pt x="252590" y="24257"/>
                </a:lnTo>
                <a:lnTo>
                  <a:pt x="227444" y="74803"/>
                </a:lnTo>
                <a:lnTo>
                  <a:pt x="215609" y="65875"/>
                </a:lnTo>
                <a:lnTo>
                  <a:pt x="200680" y="59483"/>
                </a:lnTo>
                <a:lnTo>
                  <a:pt x="182658" y="55639"/>
                </a:lnTo>
                <a:lnTo>
                  <a:pt x="161544" y="54356"/>
                </a:lnTo>
                <a:lnTo>
                  <a:pt x="141003" y="56616"/>
                </a:lnTo>
                <a:lnTo>
                  <a:pt x="105733" y="74662"/>
                </a:lnTo>
                <a:lnTo>
                  <a:pt x="78971" y="109692"/>
                </a:lnTo>
                <a:lnTo>
                  <a:pt x="65208" y="155324"/>
                </a:lnTo>
                <a:lnTo>
                  <a:pt x="63487" y="181737"/>
                </a:lnTo>
                <a:lnTo>
                  <a:pt x="65082" y="208004"/>
                </a:lnTo>
                <a:lnTo>
                  <a:pt x="77840" y="251870"/>
                </a:lnTo>
                <a:lnTo>
                  <a:pt x="102827" y="283682"/>
                </a:lnTo>
                <a:lnTo>
                  <a:pt x="157086" y="302006"/>
                </a:lnTo>
                <a:lnTo>
                  <a:pt x="180065" y="299819"/>
                </a:lnTo>
                <a:lnTo>
                  <a:pt x="200425" y="293274"/>
                </a:lnTo>
                <a:lnTo>
                  <a:pt x="218165" y="282396"/>
                </a:lnTo>
                <a:lnTo>
                  <a:pt x="233286" y="267208"/>
                </a:lnTo>
                <a:lnTo>
                  <a:pt x="261734" y="316484"/>
                </a:lnTo>
                <a:lnTo>
                  <a:pt x="240876" y="333892"/>
                </a:lnTo>
                <a:lnTo>
                  <a:pt x="215650" y="346313"/>
                </a:lnTo>
                <a:lnTo>
                  <a:pt x="186069" y="353756"/>
                </a:lnTo>
                <a:lnTo>
                  <a:pt x="152146" y="356235"/>
                </a:lnTo>
                <a:lnTo>
                  <a:pt x="118060" y="353278"/>
                </a:lnTo>
                <a:lnTo>
                  <a:pt x="61977" y="329553"/>
                </a:lnTo>
                <a:lnTo>
                  <a:pt x="22486" y="282852"/>
                </a:lnTo>
                <a:lnTo>
                  <a:pt x="2498" y="218082"/>
                </a:lnTo>
                <a:lnTo>
                  <a:pt x="0" y="179197"/>
                </a:lnTo>
                <a:lnTo>
                  <a:pt x="2771" y="142553"/>
                </a:lnTo>
                <a:lnTo>
                  <a:pt x="24935" y="78648"/>
                </a:lnTo>
                <a:lnTo>
                  <a:pt x="68037" y="28932"/>
                </a:lnTo>
                <a:lnTo>
                  <a:pt x="124768" y="3214"/>
                </a:lnTo>
                <a:lnTo>
                  <a:pt x="1577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0825" y="1609661"/>
            <a:ext cx="7705725" cy="484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4596168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73853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0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687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688" y="0"/>
                </a:moveTo>
                <a:lnTo>
                  <a:pt x="14096" y="0"/>
                </a:lnTo>
                <a:lnTo>
                  <a:pt x="7200" y="508"/>
                </a:lnTo>
                <a:lnTo>
                  <a:pt x="0" y="1397"/>
                </a:lnTo>
                <a:lnTo>
                  <a:pt x="0" y="97027"/>
                </a:lnTo>
                <a:lnTo>
                  <a:pt x="7960" y="97694"/>
                </a:lnTo>
                <a:lnTo>
                  <a:pt x="14924" y="98171"/>
                </a:lnTo>
                <a:lnTo>
                  <a:pt x="20890" y="98456"/>
                </a:lnTo>
                <a:lnTo>
                  <a:pt x="25857" y="98551"/>
                </a:lnTo>
                <a:lnTo>
                  <a:pt x="43735" y="97863"/>
                </a:lnTo>
                <a:lnTo>
                  <a:pt x="81940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60" y="5625"/>
                </a:lnTo>
                <a:lnTo>
                  <a:pt x="206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0872" y="1057655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58" y="0"/>
                </a:moveTo>
                <a:lnTo>
                  <a:pt x="33994" y="18430"/>
                </a:lnTo>
                <a:lnTo>
                  <a:pt x="12301" y="50631"/>
                </a:lnTo>
                <a:lnTo>
                  <a:pt x="1366" y="94791"/>
                </a:lnTo>
                <a:lnTo>
                  <a:pt x="0" y="121158"/>
                </a:lnTo>
                <a:lnTo>
                  <a:pt x="1278" y="149641"/>
                </a:lnTo>
                <a:lnTo>
                  <a:pt x="11508" y="196417"/>
                </a:lnTo>
                <a:lnTo>
                  <a:pt x="31851" y="229258"/>
                </a:lnTo>
                <a:lnTo>
                  <a:pt x="79959" y="247904"/>
                </a:lnTo>
                <a:lnTo>
                  <a:pt x="101526" y="245860"/>
                </a:lnTo>
                <a:lnTo>
                  <a:pt x="136501" y="229580"/>
                </a:lnTo>
                <a:lnTo>
                  <a:pt x="160454" y="197346"/>
                </a:lnTo>
                <a:lnTo>
                  <a:pt x="172508" y="150205"/>
                </a:lnTo>
                <a:lnTo>
                  <a:pt x="174015" y="121158"/>
                </a:lnTo>
                <a:lnTo>
                  <a:pt x="168431" y="68151"/>
                </a:lnTo>
                <a:lnTo>
                  <a:pt x="151677" y="30289"/>
                </a:lnTo>
                <a:lnTo>
                  <a:pt x="123753" y="7572"/>
                </a:lnTo>
                <a:lnTo>
                  <a:pt x="846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41366" y="1009396"/>
            <a:ext cx="293370" cy="344805"/>
          </a:xfrm>
          <a:custGeom>
            <a:avLst/>
            <a:gdLst/>
            <a:ahLst/>
            <a:cxnLst/>
            <a:rect l="l" t="t" r="r" b="b"/>
            <a:pathLst>
              <a:path w="293370" h="344805">
                <a:moveTo>
                  <a:pt x="0" y="0"/>
                </a:moveTo>
                <a:lnTo>
                  <a:pt x="64897" y="0"/>
                </a:lnTo>
                <a:lnTo>
                  <a:pt x="146558" y="147065"/>
                </a:lnTo>
                <a:lnTo>
                  <a:pt x="228346" y="0"/>
                </a:lnTo>
                <a:lnTo>
                  <a:pt x="292988" y="0"/>
                </a:lnTo>
                <a:lnTo>
                  <a:pt x="177292" y="203200"/>
                </a:lnTo>
                <a:lnTo>
                  <a:pt x="177292" y="344550"/>
                </a:lnTo>
                <a:lnTo>
                  <a:pt x="116205" y="344550"/>
                </a:lnTo>
                <a:lnTo>
                  <a:pt x="116205" y="203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84090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3484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43427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2" y="0"/>
                </a:moveTo>
                <a:lnTo>
                  <a:pt x="101853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2" y="0"/>
                </a:lnTo>
                <a:lnTo>
                  <a:pt x="351789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8" y="349250"/>
                </a:lnTo>
                <a:lnTo>
                  <a:pt x="96138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99714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70529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087" y="0"/>
                </a:lnTo>
                <a:lnTo>
                  <a:pt x="61087" y="135000"/>
                </a:lnTo>
                <a:lnTo>
                  <a:pt x="198246" y="135000"/>
                </a:lnTo>
                <a:lnTo>
                  <a:pt x="198246" y="0"/>
                </a:lnTo>
                <a:lnTo>
                  <a:pt x="258571" y="0"/>
                </a:lnTo>
                <a:lnTo>
                  <a:pt x="258571" y="344550"/>
                </a:lnTo>
                <a:lnTo>
                  <a:pt x="198246" y="344550"/>
                </a:lnTo>
                <a:lnTo>
                  <a:pt x="198246" y="189356"/>
                </a:lnTo>
                <a:lnTo>
                  <a:pt x="61087" y="189356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48154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28114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3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9514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67738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1" y="344550"/>
                </a:lnTo>
                <a:lnTo>
                  <a:pt x="109601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72171" y="1009396"/>
            <a:ext cx="255904" cy="350520"/>
          </a:xfrm>
          <a:custGeom>
            <a:avLst/>
            <a:gdLst/>
            <a:ahLst/>
            <a:cxnLst/>
            <a:rect l="l" t="t" r="r" b="b"/>
            <a:pathLst>
              <a:path w="255905" h="350519">
                <a:moveTo>
                  <a:pt x="0" y="0"/>
                </a:moveTo>
                <a:lnTo>
                  <a:pt x="61137" y="0"/>
                </a:lnTo>
                <a:lnTo>
                  <a:pt x="61137" y="233552"/>
                </a:lnTo>
                <a:lnTo>
                  <a:pt x="62197" y="246796"/>
                </a:lnTo>
                <a:lnTo>
                  <a:pt x="87341" y="286359"/>
                </a:lnTo>
                <a:lnTo>
                  <a:pt x="124625" y="296163"/>
                </a:lnTo>
                <a:lnTo>
                  <a:pt x="140289" y="295092"/>
                </a:lnTo>
                <a:lnTo>
                  <a:pt x="176187" y="279018"/>
                </a:lnTo>
                <a:lnTo>
                  <a:pt x="194729" y="232409"/>
                </a:lnTo>
                <a:lnTo>
                  <a:pt x="194729" y="0"/>
                </a:lnTo>
                <a:lnTo>
                  <a:pt x="255816" y="0"/>
                </a:lnTo>
                <a:lnTo>
                  <a:pt x="255816" y="237108"/>
                </a:lnTo>
                <a:lnTo>
                  <a:pt x="253599" y="262233"/>
                </a:lnTo>
                <a:lnTo>
                  <a:pt x="235831" y="303813"/>
                </a:lnTo>
                <a:lnTo>
                  <a:pt x="200946" y="333462"/>
                </a:lnTo>
                <a:lnTo>
                  <a:pt x="153372" y="348511"/>
                </a:lnTo>
                <a:lnTo>
                  <a:pt x="125133" y="350392"/>
                </a:lnTo>
                <a:lnTo>
                  <a:pt x="96846" y="348559"/>
                </a:lnTo>
                <a:lnTo>
                  <a:pt x="50568" y="333890"/>
                </a:lnTo>
                <a:lnTo>
                  <a:pt x="18323" y="304792"/>
                </a:lnTo>
                <a:lnTo>
                  <a:pt x="2035" y="262691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10353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6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8187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478" y="0"/>
                </a:moveTo>
                <a:lnTo>
                  <a:pt x="152878" y="6338"/>
                </a:lnTo>
                <a:lnTo>
                  <a:pt x="193879" y="25368"/>
                </a:lnTo>
                <a:lnTo>
                  <a:pt x="218481" y="57114"/>
                </a:lnTo>
                <a:lnTo>
                  <a:pt x="226682" y="101600"/>
                </a:lnTo>
                <a:lnTo>
                  <a:pt x="225551" y="116506"/>
                </a:lnTo>
                <a:lnTo>
                  <a:pt x="208584" y="157225"/>
                </a:lnTo>
                <a:lnTo>
                  <a:pt x="176132" y="186693"/>
                </a:lnTo>
                <a:lnTo>
                  <a:pt x="162966" y="192786"/>
                </a:lnTo>
                <a:lnTo>
                  <a:pt x="264782" y="347980"/>
                </a:lnTo>
                <a:lnTo>
                  <a:pt x="194233" y="347980"/>
                </a:lnTo>
                <a:lnTo>
                  <a:pt x="102298" y="205740"/>
                </a:lnTo>
                <a:lnTo>
                  <a:pt x="94666" y="205553"/>
                </a:lnTo>
                <a:lnTo>
                  <a:pt x="85656" y="205200"/>
                </a:lnTo>
                <a:lnTo>
                  <a:pt x="75268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26" y="3331"/>
                </a:lnTo>
                <a:lnTo>
                  <a:pt x="12525" y="3032"/>
                </a:lnTo>
                <a:lnTo>
                  <a:pt x="24295" y="2518"/>
                </a:lnTo>
                <a:lnTo>
                  <a:pt x="39738" y="1778"/>
                </a:lnTo>
                <a:lnTo>
                  <a:pt x="56187" y="964"/>
                </a:lnTo>
                <a:lnTo>
                  <a:pt x="70961" y="412"/>
                </a:lnTo>
                <a:lnTo>
                  <a:pt x="84058" y="99"/>
                </a:lnTo>
                <a:lnTo>
                  <a:pt x="9547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51300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5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58364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7384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90" h="356869">
                <a:moveTo>
                  <a:pt x="148145" y="0"/>
                </a:moveTo>
                <a:lnTo>
                  <a:pt x="213696" y="11525"/>
                </a:lnTo>
                <a:lnTo>
                  <a:pt x="261721" y="46100"/>
                </a:lnTo>
                <a:lnTo>
                  <a:pt x="291176" y="101520"/>
                </a:lnTo>
                <a:lnTo>
                  <a:pt x="300990" y="175513"/>
                </a:lnTo>
                <a:lnTo>
                  <a:pt x="298425" y="214975"/>
                </a:lnTo>
                <a:lnTo>
                  <a:pt x="277908" y="280991"/>
                </a:lnTo>
                <a:lnTo>
                  <a:pt x="237286" y="329003"/>
                </a:lnTo>
                <a:lnTo>
                  <a:pt x="179031" y="353439"/>
                </a:lnTo>
                <a:lnTo>
                  <a:pt x="143446" y="356488"/>
                </a:lnTo>
                <a:lnTo>
                  <a:pt x="110779" y="353464"/>
                </a:lnTo>
                <a:lnTo>
                  <a:pt x="57576" y="329271"/>
                </a:lnTo>
                <a:lnTo>
                  <a:pt x="20831" y="281652"/>
                </a:lnTo>
                <a:lnTo>
                  <a:pt x="2314" y="215322"/>
                </a:lnTo>
                <a:lnTo>
                  <a:pt x="0" y="175513"/>
                </a:lnTo>
                <a:lnTo>
                  <a:pt x="2521" y="140080"/>
                </a:lnTo>
                <a:lnTo>
                  <a:pt x="22690" y="77787"/>
                </a:lnTo>
                <a:lnTo>
                  <a:pt x="62195" y="28664"/>
                </a:lnTo>
                <a:lnTo>
                  <a:pt x="116098" y="3188"/>
                </a:lnTo>
                <a:lnTo>
                  <a:pt x="148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0825" y="1609661"/>
            <a:ext cx="7777099" cy="484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28" y="1003300"/>
            <a:ext cx="6421234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47850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4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6213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09" h="113030">
                <a:moveTo>
                  <a:pt x="18580" y="0"/>
                </a:moveTo>
                <a:lnTo>
                  <a:pt x="12153" y="0"/>
                </a:lnTo>
                <a:lnTo>
                  <a:pt x="5956" y="381"/>
                </a:lnTo>
                <a:lnTo>
                  <a:pt x="0" y="1143"/>
                </a:lnTo>
                <a:lnTo>
                  <a:pt x="0" y="111379"/>
                </a:lnTo>
                <a:lnTo>
                  <a:pt x="10350" y="112522"/>
                </a:lnTo>
                <a:lnTo>
                  <a:pt x="18503" y="113030"/>
                </a:lnTo>
                <a:lnTo>
                  <a:pt x="24460" y="113030"/>
                </a:lnTo>
                <a:lnTo>
                  <a:pt x="74546" y="105207"/>
                </a:lnTo>
                <a:lnTo>
                  <a:pt x="103671" y="68234"/>
                </a:lnTo>
                <a:lnTo>
                  <a:pt x="104876" y="53594"/>
                </a:lnTo>
                <a:lnTo>
                  <a:pt x="99483" y="30110"/>
                </a:lnTo>
                <a:lnTo>
                  <a:pt x="83302" y="13366"/>
                </a:lnTo>
                <a:lnTo>
                  <a:pt x="56334" y="3337"/>
                </a:lnTo>
                <a:lnTo>
                  <a:pt x="185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72685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0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0" y="98551"/>
                </a:lnTo>
                <a:lnTo>
                  <a:pt x="43713" y="97863"/>
                </a:lnTo>
                <a:lnTo>
                  <a:pt x="81914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800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90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90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92138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6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2084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93434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54065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40198" y="1009396"/>
            <a:ext cx="293370" cy="344805"/>
          </a:xfrm>
          <a:custGeom>
            <a:avLst/>
            <a:gdLst/>
            <a:ahLst/>
            <a:cxnLst/>
            <a:rect l="l" t="t" r="r" b="b"/>
            <a:pathLst>
              <a:path w="293370" h="344805">
                <a:moveTo>
                  <a:pt x="0" y="0"/>
                </a:moveTo>
                <a:lnTo>
                  <a:pt x="64897" y="0"/>
                </a:lnTo>
                <a:lnTo>
                  <a:pt x="146558" y="147065"/>
                </a:lnTo>
                <a:lnTo>
                  <a:pt x="228346" y="0"/>
                </a:lnTo>
                <a:lnTo>
                  <a:pt x="292988" y="0"/>
                </a:lnTo>
                <a:lnTo>
                  <a:pt x="177291" y="203200"/>
                </a:lnTo>
                <a:lnTo>
                  <a:pt x="177291" y="344550"/>
                </a:lnTo>
                <a:lnTo>
                  <a:pt x="116204" y="344550"/>
                </a:lnTo>
                <a:lnTo>
                  <a:pt x="116204" y="203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82922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33672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42259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1" y="0"/>
                </a:moveTo>
                <a:lnTo>
                  <a:pt x="101853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1" y="0"/>
                </a:lnTo>
                <a:lnTo>
                  <a:pt x="351789" y="344804"/>
                </a:lnTo>
                <a:lnTo>
                  <a:pt x="292480" y="344804"/>
                </a:lnTo>
                <a:lnTo>
                  <a:pt x="256793" y="159003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138" y="159003"/>
                </a:lnTo>
                <a:lnTo>
                  <a:pt x="59054" y="344804"/>
                </a:lnTo>
                <a:lnTo>
                  <a:pt x="0" y="344804"/>
                </a:lnTo>
                <a:lnTo>
                  <a:pt x="693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8545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69361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087" y="0"/>
                </a:lnTo>
                <a:lnTo>
                  <a:pt x="61087" y="135000"/>
                </a:lnTo>
                <a:lnTo>
                  <a:pt x="198246" y="135000"/>
                </a:lnTo>
                <a:lnTo>
                  <a:pt x="198246" y="0"/>
                </a:lnTo>
                <a:lnTo>
                  <a:pt x="258571" y="0"/>
                </a:lnTo>
                <a:lnTo>
                  <a:pt x="258571" y="344550"/>
                </a:lnTo>
                <a:lnTo>
                  <a:pt x="198246" y="344550"/>
                </a:lnTo>
                <a:lnTo>
                  <a:pt x="198246" y="189356"/>
                </a:lnTo>
                <a:lnTo>
                  <a:pt x="61087" y="189356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77466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69" h="344805">
                <a:moveTo>
                  <a:pt x="0" y="0"/>
                </a:moveTo>
                <a:lnTo>
                  <a:pt x="61086" y="0"/>
                </a:lnTo>
                <a:lnTo>
                  <a:pt x="61086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39697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6" y="0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68539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75" y="0"/>
                </a:lnTo>
                <a:lnTo>
                  <a:pt x="219875" y="54355"/>
                </a:lnTo>
                <a:lnTo>
                  <a:pt x="61137" y="54355"/>
                </a:lnTo>
                <a:lnTo>
                  <a:pt x="61137" y="135000"/>
                </a:lnTo>
                <a:lnTo>
                  <a:pt x="174955" y="135000"/>
                </a:lnTo>
                <a:lnTo>
                  <a:pt x="174955" y="186943"/>
                </a:lnTo>
                <a:lnTo>
                  <a:pt x="61137" y="186943"/>
                </a:lnTo>
                <a:lnTo>
                  <a:pt x="61137" y="290194"/>
                </a:lnTo>
                <a:lnTo>
                  <a:pt x="217335" y="290194"/>
                </a:lnTo>
                <a:lnTo>
                  <a:pt x="217335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5075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488" y="0"/>
                </a:moveTo>
                <a:lnTo>
                  <a:pt x="142122" y="6270"/>
                </a:lnTo>
                <a:lnTo>
                  <a:pt x="190830" y="25018"/>
                </a:lnTo>
                <a:lnTo>
                  <a:pt x="219136" y="57134"/>
                </a:lnTo>
                <a:lnTo>
                  <a:pt x="228574" y="103250"/>
                </a:lnTo>
                <a:lnTo>
                  <a:pt x="222986" y="145907"/>
                </a:lnTo>
                <a:lnTo>
                  <a:pt x="206222" y="179085"/>
                </a:lnTo>
                <a:lnTo>
                  <a:pt x="178283" y="202783"/>
                </a:lnTo>
                <a:lnTo>
                  <a:pt x="139171" y="217002"/>
                </a:lnTo>
                <a:lnTo>
                  <a:pt x="88887" y="221741"/>
                </a:lnTo>
                <a:lnTo>
                  <a:pt x="83274" y="221644"/>
                </a:lnTo>
                <a:lnTo>
                  <a:pt x="76779" y="221345"/>
                </a:lnTo>
                <a:lnTo>
                  <a:pt x="69400" y="220831"/>
                </a:lnTo>
                <a:lnTo>
                  <a:pt x="61137" y="220090"/>
                </a:lnTo>
                <a:lnTo>
                  <a:pt x="6113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98" y="1446"/>
                </a:lnTo>
                <a:lnTo>
                  <a:pt x="48445" y="650"/>
                </a:lnTo>
                <a:lnTo>
                  <a:pt x="63141" y="164"/>
                </a:lnTo>
                <a:lnTo>
                  <a:pt x="714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09185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6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4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0" y="192786"/>
                </a:lnTo>
                <a:lnTo>
                  <a:pt x="264794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38502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4" h="349250">
                <a:moveTo>
                  <a:pt x="137414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8" y="279400"/>
                </a:lnTo>
                <a:lnTo>
                  <a:pt x="91948" y="279400"/>
                </a:lnTo>
                <a:lnTo>
                  <a:pt x="67945" y="349250"/>
                </a:lnTo>
                <a:lnTo>
                  <a:pt x="0" y="349250"/>
                </a:lnTo>
                <a:lnTo>
                  <a:pt x="13741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11876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4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7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90667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8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5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3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1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7" y="194818"/>
                </a:lnTo>
                <a:lnTo>
                  <a:pt x="64484" y="185342"/>
                </a:lnTo>
                <a:lnTo>
                  <a:pt x="49530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50132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5" y="22351"/>
                </a:lnTo>
                <a:lnTo>
                  <a:pt x="174243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8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8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3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4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5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1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57195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26388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1728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5" h="356234">
                <a:moveTo>
                  <a:pt x="105117" y="0"/>
                </a:moveTo>
                <a:lnTo>
                  <a:pt x="132995" y="1402"/>
                </a:lnTo>
                <a:lnTo>
                  <a:pt x="156905" y="5603"/>
                </a:lnTo>
                <a:lnTo>
                  <a:pt x="176848" y="12590"/>
                </a:lnTo>
                <a:lnTo>
                  <a:pt x="192824" y="22351"/>
                </a:lnTo>
                <a:lnTo>
                  <a:pt x="174244" y="75057"/>
                </a:lnTo>
                <a:lnTo>
                  <a:pt x="157917" y="64962"/>
                </a:lnTo>
                <a:lnTo>
                  <a:pt x="141150" y="57737"/>
                </a:lnTo>
                <a:lnTo>
                  <a:pt x="123941" y="53393"/>
                </a:lnTo>
                <a:lnTo>
                  <a:pt x="106286" y="51943"/>
                </a:lnTo>
                <a:lnTo>
                  <a:pt x="96299" y="52653"/>
                </a:lnTo>
                <a:lnTo>
                  <a:pt x="64755" y="75993"/>
                </a:lnTo>
                <a:lnTo>
                  <a:pt x="61848" y="92201"/>
                </a:lnTo>
                <a:lnTo>
                  <a:pt x="65949" y="107184"/>
                </a:lnTo>
                <a:lnTo>
                  <a:pt x="78251" y="122427"/>
                </a:lnTo>
                <a:lnTo>
                  <a:pt x="98753" y="137957"/>
                </a:lnTo>
                <a:lnTo>
                  <a:pt x="127457" y="153797"/>
                </a:lnTo>
                <a:lnTo>
                  <a:pt x="143532" y="162105"/>
                </a:lnTo>
                <a:lnTo>
                  <a:pt x="157200" y="170068"/>
                </a:lnTo>
                <a:lnTo>
                  <a:pt x="190763" y="200342"/>
                </a:lnTo>
                <a:lnTo>
                  <a:pt x="206584" y="238156"/>
                </a:lnTo>
                <a:lnTo>
                  <a:pt x="208584" y="260350"/>
                </a:lnTo>
                <a:lnTo>
                  <a:pt x="206518" y="280356"/>
                </a:lnTo>
                <a:lnTo>
                  <a:pt x="189993" y="314749"/>
                </a:lnTo>
                <a:lnTo>
                  <a:pt x="157618" y="341018"/>
                </a:lnTo>
                <a:lnTo>
                  <a:pt x="113351" y="354544"/>
                </a:lnTo>
                <a:lnTo>
                  <a:pt x="87007" y="356235"/>
                </a:lnTo>
                <a:lnTo>
                  <a:pt x="63495" y="354685"/>
                </a:lnTo>
                <a:lnTo>
                  <a:pt x="41155" y="350027"/>
                </a:lnTo>
                <a:lnTo>
                  <a:pt x="19990" y="342251"/>
                </a:lnTo>
                <a:lnTo>
                  <a:pt x="0" y="331343"/>
                </a:lnTo>
                <a:lnTo>
                  <a:pt x="22580" y="276606"/>
                </a:lnTo>
                <a:lnTo>
                  <a:pt x="40613" y="287700"/>
                </a:lnTo>
                <a:lnTo>
                  <a:pt x="58499" y="295640"/>
                </a:lnTo>
                <a:lnTo>
                  <a:pt x="76237" y="300412"/>
                </a:lnTo>
                <a:lnTo>
                  <a:pt x="93827" y="302006"/>
                </a:lnTo>
                <a:lnTo>
                  <a:pt x="117387" y="299648"/>
                </a:lnTo>
                <a:lnTo>
                  <a:pt x="134215" y="292576"/>
                </a:lnTo>
                <a:lnTo>
                  <a:pt x="144310" y="280789"/>
                </a:lnTo>
                <a:lnTo>
                  <a:pt x="147675" y="264287"/>
                </a:lnTo>
                <a:lnTo>
                  <a:pt x="146882" y="255601"/>
                </a:lnTo>
                <a:lnTo>
                  <a:pt x="126946" y="222500"/>
                </a:lnTo>
                <a:lnTo>
                  <a:pt x="82651" y="194818"/>
                </a:lnTo>
                <a:lnTo>
                  <a:pt x="64463" y="185342"/>
                </a:lnTo>
                <a:lnTo>
                  <a:pt x="49504" y="176736"/>
                </a:lnTo>
                <a:lnTo>
                  <a:pt x="17108" y="148177"/>
                </a:lnTo>
                <a:lnTo>
                  <a:pt x="1173" y="103141"/>
                </a:lnTo>
                <a:lnTo>
                  <a:pt x="711" y="92710"/>
                </a:lnTo>
                <a:lnTo>
                  <a:pt x="2540" y="73564"/>
                </a:lnTo>
                <a:lnTo>
                  <a:pt x="29984" y="26416"/>
                </a:lnTo>
                <a:lnTo>
                  <a:pt x="63407" y="6588"/>
                </a:lnTo>
                <a:lnTo>
                  <a:pt x="83227" y="1645"/>
                </a:lnTo>
                <a:lnTo>
                  <a:pt x="1051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37300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90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90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9387" y="1609661"/>
            <a:ext cx="7777099" cy="484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314" y="3560317"/>
            <a:ext cx="4721098" cy="356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89377" y="3745229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4">
                <a:moveTo>
                  <a:pt x="30861" y="0"/>
                </a:moveTo>
                <a:lnTo>
                  <a:pt x="25574" y="45"/>
                </a:lnTo>
                <a:lnTo>
                  <a:pt x="18669" y="174"/>
                </a:lnTo>
                <a:lnTo>
                  <a:pt x="10144" y="375"/>
                </a:lnTo>
                <a:lnTo>
                  <a:pt x="0" y="635"/>
                </a:lnTo>
                <a:lnTo>
                  <a:pt x="0" y="114427"/>
                </a:lnTo>
                <a:lnTo>
                  <a:pt x="8882" y="115167"/>
                </a:lnTo>
                <a:lnTo>
                  <a:pt x="16859" y="115681"/>
                </a:lnTo>
                <a:lnTo>
                  <a:pt x="23931" y="115980"/>
                </a:lnTo>
                <a:lnTo>
                  <a:pt x="30099" y="116078"/>
                </a:lnTo>
                <a:lnTo>
                  <a:pt x="49172" y="115218"/>
                </a:lnTo>
                <a:lnTo>
                  <a:pt x="89535" y="102235"/>
                </a:lnTo>
                <a:lnTo>
                  <a:pt x="107950" y="56134"/>
                </a:lnTo>
                <a:lnTo>
                  <a:pt x="106878" y="42463"/>
                </a:lnTo>
                <a:lnTo>
                  <a:pt x="80617" y="7500"/>
                </a:lnTo>
                <a:lnTo>
                  <a:pt x="30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40578" y="366712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5">
                <a:moveTo>
                  <a:pt x="41401" y="0"/>
                </a:moveTo>
                <a:lnTo>
                  <a:pt x="0" y="127254"/>
                </a:lnTo>
                <a:lnTo>
                  <a:pt x="82804" y="127254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23971" y="366712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5">
                <a:moveTo>
                  <a:pt x="41401" y="0"/>
                </a:moveTo>
                <a:lnTo>
                  <a:pt x="0" y="127254"/>
                </a:lnTo>
                <a:lnTo>
                  <a:pt x="82803" y="127254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8675" y="366712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5">
                <a:moveTo>
                  <a:pt x="41401" y="0"/>
                </a:moveTo>
                <a:lnTo>
                  <a:pt x="0" y="127254"/>
                </a:lnTo>
                <a:lnTo>
                  <a:pt x="82804" y="127254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77919" y="3618229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60">
                <a:moveTo>
                  <a:pt x="20700" y="0"/>
                </a:moveTo>
                <a:lnTo>
                  <a:pt x="14096" y="0"/>
                </a:lnTo>
                <a:lnTo>
                  <a:pt x="7111" y="508"/>
                </a:lnTo>
                <a:lnTo>
                  <a:pt x="0" y="1397"/>
                </a:lnTo>
                <a:lnTo>
                  <a:pt x="0" y="97155"/>
                </a:lnTo>
                <a:lnTo>
                  <a:pt x="7957" y="97748"/>
                </a:lnTo>
                <a:lnTo>
                  <a:pt x="14890" y="98186"/>
                </a:lnTo>
                <a:lnTo>
                  <a:pt x="20824" y="98458"/>
                </a:lnTo>
                <a:lnTo>
                  <a:pt x="25780" y="98552"/>
                </a:lnTo>
                <a:lnTo>
                  <a:pt x="43713" y="97863"/>
                </a:lnTo>
                <a:lnTo>
                  <a:pt x="81914" y="87630"/>
                </a:lnTo>
                <a:lnTo>
                  <a:pt x="99694" y="45593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16630" y="3618229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4" h="99060">
                <a:moveTo>
                  <a:pt x="20700" y="0"/>
                </a:moveTo>
                <a:lnTo>
                  <a:pt x="14096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155"/>
                </a:lnTo>
                <a:lnTo>
                  <a:pt x="7957" y="97748"/>
                </a:lnTo>
                <a:lnTo>
                  <a:pt x="14890" y="98186"/>
                </a:lnTo>
                <a:lnTo>
                  <a:pt x="20824" y="98458"/>
                </a:lnTo>
                <a:lnTo>
                  <a:pt x="25781" y="98552"/>
                </a:lnTo>
                <a:lnTo>
                  <a:pt x="43713" y="97863"/>
                </a:lnTo>
                <a:lnTo>
                  <a:pt x="81914" y="87630"/>
                </a:lnTo>
                <a:lnTo>
                  <a:pt x="99694" y="45593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23080" y="3614673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5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7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3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90" y="121157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1792" y="3614673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5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7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3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7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89377" y="3614420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89">
                <a:moveTo>
                  <a:pt x="35052" y="0"/>
                </a:moveTo>
                <a:lnTo>
                  <a:pt x="27503" y="71"/>
                </a:lnTo>
                <a:lnTo>
                  <a:pt x="19145" y="285"/>
                </a:lnTo>
                <a:lnTo>
                  <a:pt x="9977" y="642"/>
                </a:lnTo>
                <a:lnTo>
                  <a:pt x="0" y="1142"/>
                </a:lnTo>
                <a:lnTo>
                  <a:pt x="0" y="83692"/>
                </a:lnTo>
                <a:lnTo>
                  <a:pt x="7141" y="84119"/>
                </a:lnTo>
                <a:lnTo>
                  <a:pt x="14462" y="84439"/>
                </a:lnTo>
                <a:lnTo>
                  <a:pt x="21949" y="84639"/>
                </a:lnTo>
                <a:lnTo>
                  <a:pt x="29591" y="84708"/>
                </a:lnTo>
                <a:lnTo>
                  <a:pt x="55760" y="81899"/>
                </a:lnTo>
                <a:lnTo>
                  <a:pt x="74453" y="73469"/>
                </a:lnTo>
                <a:lnTo>
                  <a:pt x="85669" y="59420"/>
                </a:lnTo>
                <a:lnTo>
                  <a:pt x="89408" y="39750"/>
                </a:lnTo>
                <a:lnTo>
                  <a:pt x="86004" y="22395"/>
                </a:lnTo>
                <a:lnTo>
                  <a:pt x="75803" y="9969"/>
                </a:lnTo>
                <a:lnTo>
                  <a:pt x="58814" y="2496"/>
                </a:lnTo>
                <a:lnTo>
                  <a:pt x="350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86423" y="3566414"/>
            <a:ext cx="293370" cy="344805"/>
          </a:xfrm>
          <a:custGeom>
            <a:avLst/>
            <a:gdLst/>
            <a:ahLst/>
            <a:cxnLst/>
            <a:rect l="l" t="t" r="r" b="b"/>
            <a:pathLst>
              <a:path w="293370" h="344804">
                <a:moveTo>
                  <a:pt x="0" y="0"/>
                </a:moveTo>
                <a:lnTo>
                  <a:pt x="64897" y="0"/>
                </a:lnTo>
                <a:lnTo>
                  <a:pt x="146558" y="147066"/>
                </a:lnTo>
                <a:lnTo>
                  <a:pt x="228346" y="0"/>
                </a:lnTo>
                <a:lnTo>
                  <a:pt x="292988" y="0"/>
                </a:lnTo>
                <a:lnTo>
                  <a:pt x="177291" y="203200"/>
                </a:lnTo>
                <a:lnTo>
                  <a:pt x="177291" y="344550"/>
                </a:lnTo>
                <a:lnTo>
                  <a:pt x="116204" y="344550"/>
                </a:lnTo>
                <a:lnTo>
                  <a:pt x="116204" y="203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94323" y="3566414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4">
                <a:moveTo>
                  <a:pt x="0" y="0"/>
                </a:moveTo>
                <a:lnTo>
                  <a:pt x="285241" y="0"/>
                </a:lnTo>
                <a:lnTo>
                  <a:pt x="285241" y="54356"/>
                </a:lnTo>
                <a:lnTo>
                  <a:pt x="170687" y="54356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6"/>
                </a:lnTo>
                <a:lnTo>
                  <a:pt x="0" y="543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50610" y="3566414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4">
                <a:moveTo>
                  <a:pt x="0" y="0"/>
                </a:moveTo>
                <a:lnTo>
                  <a:pt x="219837" y="0"/>
                </a:lnTo>
                <a:lnTo>
                  <a:pt x="219837" y="54356"/>
                </a:lnTo>
                <a:lnTo>
                  <a:pt x="61087" y="54356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4"/>
                </a:lnTo>
                <a:lnTo>
                  <a:pt x="61087" y="186944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70195" y="3566414"/>
            <a:ext cx="227329" cy="344805"/>
          </a:xfrm>
          <a:custGeom>
            <a:avLst/>
            <a:gdLst/>
            <a:ahLst/>
            <a:cxnLst/>
            <a:rect l="l" t="t" r="r" b="b"/>
            <a:pathLst>
              <a:path w="227329" h="344804">
                <a:moveTo>
                  <a:pt x="0" y="0"/>
                </a:moveTo>
                <a:lnTo>
                  <a:pt x="226949" y="0"/>
                </a:lnTo>
                <a:lnTo>
                  <a:pt x="226949" y="54356"/>
                </a:lnTo>
                <a:lnTo>
                  <a:pt x="61087" y="54356"/>
                </a:lnTo>
                <a:lnTo>
                  <a:pt x="61087" y="135000"/>
                </a:lnTo>
                <a:lnTo>
                  <a:pt x="182244" y="135000"/>
                </a:lnTo>
                <a:lnTo>
                  <a:pt x="182244" y="186944"/>
                </a:lnTo>
                <a:lnTo>
                  <a:pt x="61087" y="186944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45432" y="3566414"/>
            <a:ext cx="293370" cy="344805"/>
          </a:xfrm>
          <a:custGeom>
            <a:avLst/>
            <a:gdLst/>
            <a:ahLst/>
            <a:cxnLst/>
            <a:rect l="l" t="t" r="r" b="b"/>
            <a:pathLst>
              <a:path w="293370" h="344804">
                <a:moveTo>
                  <a:pt x="0" y="0"/>
                </a:moveTo>
                <a:lnTo>
                  <a:pt x="64896" y="0"/>
                </a:lnTo>
                <a:lnTo>
                  <a:pt x="146557" y="147066"/>
                </a:lnTo>
                <a:lnTo>
                  <a:pt x="228345" y="0"/>
                </a:lnTo>
                <a:lnTo>
                  <a:pt x="292988" y="0"/>
                </a:lnTo>
                <a:lnTo>
                  <a:pt x="177291" y="203200"/>
                </a:lnTo>
                <a:lnTo>
                  <a:pt x="177291" y="344550"/>
                </a:lnTo>
                <a:lnTo>
                  <a:pt x="116204" y="344550"/>
                </a:lnTo>
                <a:lnTo>
                  <a:pt x="116204" y="203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77259" y="3566414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4">
                <a:moveTo>
                  <a:pt x="0" y="0"/>
                </a:moveTo>
                <a:lnTo>
                  <a:pt x="285241" y="0"/>
                </a:lnTo>
                <a:lnTo>
                  <a:pt x="285241" y="54356"/>
                </a:lnTo>
                <a:lnTo>
                  <a:pt x="170687" y="54356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6"/>
                </a:lnTo>
                <a:lnTo>
                  <a:pt x="0" y="543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8314" y="3566414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69" h="344804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9" y="290194"/>
                </a:lnTo>
                <a:lnTo>
                  <a:pt x="216789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28291" y="3563365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4" h="347979">
                <a:moveTo>
                  <a:pt x="97535" y="0"/>
                </a:moveTo>
                <a:lnTo>
                  <a:pt x="145351" y="5778"/>
                </a:lnTo>
                <a:lnTo>
                  <a:pt x="181356" y="22987"/>
                </a:lnTo>
                <a:lnTo>
                  <a:pt x="209698" y="68421"/>
                </a:lnTo>
                <a:lnTo>
                  <a:pt x="211581" y="88519"/>
                </a:lnTo>
                <a:lnTo>
                  <a:pt x="208887" y="107852"/>
                </a:lnTo>
                <a:lnTo>
                  <a:pt x="200787" y="125079"/>
                </a:lnTo>
                <a:lnTo>
                  <a:pt x="187257" y="140186"/>
                </a:lnTo>
                <a:lnTo>
                  <a:pt x="168275" y="153162"/>
                </a:lnTo>
                <a:lnTo>
                  <a:pt x="196371" y="167282"/>
                </a:lnTo>
                <a:lnTo>
                  <a:pt x="216455" y="187356"/>
                </a:lnTo>
                <a:lnTo>
                  <a:pt x="228514" y="213383"/>
                </a:lnTo>
                <a:lnTo>
                  <a:pt x="232536" y="245364"/>
                </a:lnTo>
                <a:lnTo>
                  <a:pt x="230320" y="267602"/>
                </a:lnTo>
                <a:lnTo>
                  <a:pt x="212552" y="304889"/>
                </a:lnTo>
                <a:lnTo>
                  <a:pt x="177952" y="332061"/>
                </a:lnTo>
                <a:lnTo>
                  <a:pt x="132093" y="345880"/>
                </a:lnTo>
                <a:lnTo>
                  <a:pt x="105282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170" y="1875"/>
                </a:lnTo>
                <a:lnTo>
                  <a:pt x="59150" y="841"/>
                </a:lnTo>
                <a:lnTo>
                  <a:pt x="80938" y="212"/>
                </a:lnTo>
                <a:lnTo>
                  <a:pt x="975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14419" y="3562984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79">
                <a:moveTo>
                  <a:pt x="95503" y="0"/>
                </a:moveTo>
                <a:lnTo>
                  <a:pt x="152864" y="6338"/>
                </a:lnTo>
                <a:lnTo>
                  <a:pt x="193865" y="25368"/>
                </a:lnTo>
                <a:lnTo>
                  <a:pt x="218483" y="57114"/>
                </a:lnTo>
                <a:lnTo>
                  <a:pt x="226694" y="101600"/>
                </a:lnTo>
                <a:lnTo>
                  <a:pt x="225553" y="116506"/>
                </a:lnTo>
                <a:lnTo>
                  <a:pt x="208533" y="157225"/>
                </a:lnTo>
                <a:lnTo>
                  <a:pt x="176083" y="186693"/>
                </a:lnTo>
                <a:lnTo>
                  <a:pt x="162940" y="192785"/>
                </a:lnTo>
                <a:lnTo>
                  <a:pt x="264794" y="347979"/>
                </a:lnTo>
                <a:lnTo>
                  <a:pt x="194182" y="347979"/>
                </a:lnTo>
                <a:lnTo>
                  <a:pt x="102234" y="205739"/>
                </a:lnTo>
                <a:lnTo>
                  <a:pt x="94611" y="205553"/>
                </a:lnTo>
                <a:lnTo>
                  <a:pt x="85629" y="205200"/>
                </a:lnTo>
                <a:lnTo>
                  <a:pt x="75267" y="204704"/>
                </a:lnTo>
                <a:lnTo>
                  <a:pt x="63500" y="204088"/>
                </a:lnTo>
                <a:lnTo>
                  <a:pt x="63500" y="347979"/>
                </a:lnTo>
                <a:lnTo>
                  <a:pt x="0" y="347979"/>
                </a:lnTo>
                <a:lnTo>
                  <a:pt x="0" y="3428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7"/>
                </a:lnTo>
                <a:lnTo>
                  <a:pt x="56159" y="964"/>
                </a:lnTo>
                <a:lnTo>
                  <a:pt x="70913" y="412"/>
                </a:lnTo>
                <a:lnTo>
                  <a:pt x="84024" y="99"/>
                </a:lnTo>
                <a:lnTo>
                  <a:pt x="9550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31232" y="3561715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0" y="0"/>
                </a:lnTo>
                <a:lnTo>
                  <a:pt x="302640" y="349250"/>
                </a:lnTo>
                <a:lnTo>
                  <a:pt x="235203" y="349250"/>
                </a:lnTo>
                <a:lnTo>
                  <a:pt x="210057" y="279400"/>
                </a:lnTo>
                <a:lnTo>
                  <a:pt x="91947" y="279400"/>
                </a:lnTo>
                <a:lnTo>
                  <a:pt x="67944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53130" y="3561715"/>
            <a:ext cx="564515" cy="349250"/>
          </a:xfrm>
          <a:custGeom>
            <a:avLst/>
            <a:gdLst/>
            <a:ahLst/>
            <a:cxnLst/>
            <a:rect l="l" t="t" r="r" b="b"/>
            <a:pathLst>
              <a:path w="564514" h="349250">
                <a:moveTo>
                  <a:pt x="398906" y="0"/>
                </a:moveTo>
                <a:lnTo>
                  <a:pt x="425704" y="0"/>
                </a:lnTo>
                <a:lnTo>
                  <a:pt x="564133" y="349250"/>
                </a:lnTo>
                <a:lnTo>
                  <a:pt x="496696" y="349250"/>
                </a:lnTo>
                <a:lnTo>
                  <a:pt x="471551" y="279400"/>
                </a:lnTo>
                <a:lnTo>
                  <a:pt x="353441" y="279400"/>
                </a:lnTo>
                <a:lnTo>
                  <a:pt x="329438" y="349250"/>
                </a:lnTo>
                <a:lnTo>
                  <a:pt x="264794" y="349250"/>
                </a:lnTo>
                <a:lnTo>
                  <a:pt x="261493" y="349250"/>
                </a:lnTo>
                <a:lnTo>
                  <a:pt x="194182" y="349250"/>
                </a:lnTo>
                <a:lnTo>
                  <a:pt x="102235" y="207010"/>
                </a:lnTo>
                <a:lnTo>
                  <a:pt x="94611" y="206823"/>
                </a:lnTo>
                <a:lnTo>
                  <a:pt x="85629" y="206470"/>
                </a:lnTo>
                <a:lnTo>
                  <a:pt x="75267" y="205974"/>
                </a:lnTo>
                <a:lnTo>
                  <a:pt x="63500" y="205359"/>
                </a:lnTo>
                <a:lnTo>
                  <a:pt x="63500" y="349250"/>
                </a:lnTo>
                <a:lnTo>
                  <a:pt x="0" y="349250"/>
                </a:lnTo>
                <a:lnTo>
                  <a:pt x="0" y="4699"/>
                </a:lnTo>
                <a:lnTo>
                  <a:pt x="4407" y="4601"/>
                </a:lnTo>
                <a:lnTo>
                  <a:pt x="12493" y="4302"/>
                </a:lnTo>
                <a:lnTo>
                  <a:pt x="24270" y="3788"/>
                </a:lnTo>
                <a:lnTo>
                  <a:pt x="39750" y="3048"/>
                </a:lnTo>
                <a:lnTo>
                  <a:pt x="56159" y="2234"/>
                </a:lnTo>
                <a:lnTo>
                  <a:pt x="70913" y="1682"/>
                </a:lnTo>
                <a:lnTo>
                  <a:pt x="84024" y="1369"/>
                </a:lnTo>
                <a:lnTo>
                  <a:pt x="95504" y="1270"/>
                </a:lnTo>
                <a:lnTo>
                  <a:pt x="152864" y="7608"/>
                </a:lnTo>
                <a:lnTo>
                  <a:pt x="193865" y="26638"/>
                </a:lnTo>
                <a:lnTo>
                  <a:pt x="218483" y="58384"/>
                </a:lnTo>
                <a:lnTo>
                  <a:pt x="226694" y="102870"/>
                </a:lnTo>
                <a:lnTo>
                  <a:pt x="225553" y="117776"/>
                </a:lnTo>
                <a:lnTo>
                  <a:pt x="208533" y="158496"/>
                </a:lnTo>
                <a:lnTo>
                  <a:pt x="176083" y="187963"/>
                </a:lnTo>
                <a:lnTo>
                  <a:pt x="162941" y="194056"/>
                </a:lnTo>
                <a:lnTo>
                  <a:pt x="262763" y="346202"/>
                </a:lnTo>
                <a:lnTo>
                  <a:pt x="3989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89327" y="3561715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4" h="349250">
                <a:moveTo>
                  <a:pt x="137414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8" y="279400"/>
                </a:lnTo>
                <a:lnTo>
                  <a:pt x="91948" y="279400"/>
                </a:lnTo>
                <a:lnTo>
                  <a:pt x="67945" y="349250"/>
                </a:lnTo>
                <a:lnTo>
                  <a:pt x="0" y="349250"/>
                </a:lnTo>
                <a:lnTo>
                  <a:pt x="13741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01996" y="3560571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5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3" y="75056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2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6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58"/>
                </a:lnTo>
                <a:lnTo>
                  <a:pt x="206660" y="238172"/>
                </a:lnTo>
                <a:lnTo>
                  <a:pt x="208661" y="260350"/>
                </a:lnTo>
                <a:lnTo>
                  <a:pt x="206589" y="280356"/>
                </a:lnTo>
                <a:lnTo>
                  <a:pt x="19001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4" y="356234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2"/>
                </a:lnTo>
                <a:lnTo>
                  <a:pt x="22605" y="276605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5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6"/>
                </a:lnTo>
                <a:lnTo>
                  <a:pt x="146913" y="255619"/>
                </a:lnTo>
                <a:lnTo>
                  <a:pt x="126950" y="222517"/>
                </a:lnTo>
                <a:lnTo>
                  <a:pt x="82676" y="194817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09"/>
                </a:lnTo>
                <a:lnTo>
                  <a:pt x="2593" y="73564"/>
                </a:lnTo>
                <a:lnTo>
                  <a:pt x="29972" y="26415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59580" y="3560317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70">
                <a:moveTo>
                  <a:pt x="148209" y="0"/>
                </a:moveTo>
                <a:lnTo>
                  <a:pt x="213740" y="11525"/>
                </a:lnTo>
                <a:lnTo>
                  <a:pt x="261747" y="46101"/>
                </a:lnTo>
                <a:lnTo>
                  <a:pt x="291179" y="101520"/>
                </a:lnTo>
                <a:lnTo>
                  <a:pt x="300990" y="175514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9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70"/>
                </a:lnTo>
                <a:lnTo>
                  <a:pt x="2311" y="215376"/>
                </a:lnTo>
                <a:lnTo>
                  <a:pt x="0" y="175514"/>
                </a:lnTo>
                <a:lnTo>
                  <a:pt x="2524" y="140081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98292" y="3560317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70">
                <a:moveTo>
                  <a:pt x="148208" y="0"/>
                </a:moveTo>
                <a:lnTo>
                  <a:pt x="213740" y="11525"/>
                </a:lnTo>
                <a:lnTo>
                  <a:pt x="261746" y="46101"/>
                </a:lnTo>
                <a:lnTo>
                  <a:pt x="291179" y="101520"/>
                </a:lnTo>
                <a:lnTo>
                  <a:pt x="300989" y="175514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9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70"/>
                </a:lnTo>
                <a:lnTo>
                  <a:pt x="2311" y="215376"/>
                </a:lnTo>
                <a:lnTo>
                  <a:pt x="0" y="175514"/>
                </a:lnTo>
                <a:lnTo>
                  <a:pt x="2524" y="140081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4551591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3685" y="1061466"/>
            <a:ext cx="130810" cy="238125"/>
          </a:xfrm>
          <a:custGeom>
            <a:avLst/>
            <a:gdLst/>
            <a:ahLst/>
            <a:cxnLst/>
            <a:rect l="l" t="t" r="r" b="b"/>
            <a:pathLst>
              <a:path w="130809" h="238125">
                <a:moveTo>
                  <a:pt x="27990" y="0"/>
                </a:moveTo>
                <a:lnTo>
                  <a:pt x="22534" y="97"/>
                </a:lnTo>
                <a:lnTo>
                  <a:pt x="16052" y="396"/>
                </a:lnTo>
                <a:lnTo>
                  <a:pt x="8541" y="910"/>
                </a:lnTo>
                <a:lnTo>
                  <a:pt x="0" y="1650"/>
                </a:lnTo>
                <a:lnTo>
                  <a:pt x="0" y="236728"/>
                </a:lnTo>
                <a:lnTo>
                  <a:pt x="7556" y="237374"/>
                </a:lnTo>
                <a:lnTo>
                  <a:pt x="15405" y="237807"/>
                </a:lnTo>
                <a:lnTo>
                  <a:pt x="23549" y="238049"/>
                </a:lnTo>
                <a:lnTo>
                  <a:pt x="31991" y="238125"/>
                </a:lnTo>
                <a:lnTo>
                  <a:pt x="53900" y="236029"/>
                </a:lnTo>
                <a:lnTo>
                  <a:pt x="90178" y="219265"/>
                </a:lnTo>
                <a:lnTo>
                  <a:pt x="116009" y="186070"/>
                </a:lnTo>
                <a:lnTo>
                  <a:pt x="129154" y="139017"/>
                </a:lnTo>
                <a:lnTo>
                  <a:pt x="130797" y="110489"/>
                </a:lnTo>
                <a:lnTo>
                  <a:pt x="124368" y="62150"/>
                </a:lnTo>
                <a:lnTo>
                  <a:pt x="105087" y="27622"/>
                </a:lnTo>
                <a:lnTo>
                  <a:pt x="72959" y="6905"/>
                </a:lnTo>
                <a:lnTo>
                  <a:pt x="279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0966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4" h="99059">
                <a:moveTo>
                  <a:pt x="20700" y="0"/>
                </a:moveTo>
                <a:lnTo>
                  <a:pt x="14096" y="0"/>
                </a:lnTo>
                <a:lnTo>
                  <a:pt x="7111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4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47615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0472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90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38953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3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67657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40251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00882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27273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07233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3" y="349250"/>
                </a:lnTo>
                <a:lnTo>
                  <a:pt x="58801" y="131317"/>
                </a:lnTo>
                <a:lnTo>
                  <a:pt x="58801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74264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2507" y="1009396"/>
            <a:ext cx="251460" cy="349250"/>
          </a:xfrm>
          <a:custGeom>
            <a:avLst/>
            <a:gdLst/>
            <a:ahLst/>
            <a:cxnLst/>
            <a:rect l="l" t="t" r="r" b="b"/>
            <a:pathLst>
              <a:path w="251459" h="349250">
                <a:moveTo>
                  <a:pt x="0" y="0"/>
                </a:moveTo>
                <a:lnTo>
                  <a:pt x="29400" y="0"/>
                </a:lnTo>
                <a:lnTo>
                  <a:pt x="192125" y="207899"/>
                </a:lnTo>
                <a:lnTo>
                  <a:pt x="192125" y="0"/>
                </a:lnTo>
                <a:lnTo>
                  <a:pt x="250913" y="0"/>
                </a:lnTo>
                <a:lnTo>
                  <a:pt x="250913" y="349250"/>
                </a:lnTo>
                <a:lnTo>
                  <a:pt x="225983" y="349250"/>
                </a:lnTo>
                <a:lnTo>
                  <a:pt x="58788" y="131317"/>
                </a:lnTo>
                <a:lnTo>
                  <a:pt x="58788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818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62" y="0"/>
                </a:lnTo>
                <a:lnTo>
                  <a:pt x="219862" y="54355"/>
                </a:lnTo>
                <a:lnTo>
                  <a:pt x="61137" y="54355"/>
                </a:lnTo>
                <a:lnTo>
                  <a:pt x="61137" y="135000"/>
                </a:lnTo>
                <a:lnTo>
                  <a:pt x="174955" y="135000"/>
                </a:lnTo>
                <a:lnTo>
                  <a:pt x="174955" y="186943"/>
                </a:lnTo>
                <a:lnTo>
                  <a:pt x="61137" y="186943"/>
                </a:lnTo>
                <a:lnTo>
                  <a:pt x="61137" y="290194"/>
                </a:lnTo>
                <a:lnTo>
                  <a:pt x="217284" y="290194"/>
                </a:lnTo>
                <a:lnTo>
                  <a:pt x="21728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32547" y="1007110"/>
            <a:ext cx="255904" cy="347345"/>
          </a:xfrm>
          <a:custGeom>
            <a:avLst/>
            <a:gdLst/>
            <a:ahLst/>
            <a:cxnLst/>
            <a:rect l="l" t="t" r="r" b="b"/>
            <a:pathLst>
              <a:path w="255905" h="347344">
                <a:moveTo>
                  <a:pt x="91947" y="0"/>
                </a:moveTo>
                <a:lnTo>
                  <a:pt x="159418" y="11033"/>
                </a:lnTo>
                <a:lnTo>
                  <a:pt x="211239" y="44068"/>
                </a:lnTo>
                <a:lnTo>
                  <a:pt x="244386" y="95408"/>
                </a:lnTo>
                <a:lnTo>
                  <a:pt x="255435" y="161036"/>
                </a:lnTo>
                <a:lnTo>
                  <a:pt x="250461" y="217793"/>
                </a:lnTo>
                <a:lnTo>
                  <a:pt x="235540" y="264239"/>
                </a:lnTo>
                <a:lnTo>
                  <a:pt x="210675" y="300370"/>
                </a:lnTo>
                <a:lnTo>
                  <a:pt x="175867" y="326183"/>
                </a:lnTo>
                <a:lnTo>
                  <a:pt x="131117" y="341672"/>
                </a:lnTo>
                <a:lnTo>
                  <a:pt x="76428" y="346837"/>
                </a:lnTo>
                <a:lnTo>
                  <a:pt x="0" y="346837"/>
                </a:lnTo>
                <a:lnTo>
                  <a:pt x="0" y="2539"/>
                </a:lnTo>
                <a:lnTo>
                  <a:pt x="33171" y="1446"/>
                </a:lnTo>
                <a:lnTo>
                  <a:pt x="59551" y="650"/>
                </a:lnTo>
                <a:lnTo>
                  <a:pt x="79143" y="164"/>
                </a:lnTo>
                <a:lnTo>
                  <a:pt x="919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77466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4" h="347980">
                <a:moveTo>
                  <a:pt x="95376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4" y="101600"/>
                </a:lnTo>
                <a:lnTo>
                  <a:pt x="225553" y="116506"/>
                </a:lnTo>
                <a:lnTo>
                  <a:pt x="208533" y="157225"/>
                </a:lnTo>
                <a:lnTo>
                  <a:pt x="176083" y="186693"/>
                </a:lnTo>
                <a:lnTo>
                  <a:pt x="162940" y="192786"/>
                </a:lnTo>
                <a:lnTo>
                  <a:pt x="264794" y="347980"/>
                </a:lnTo>
                <a:lnTo>
                  <a:pt x="194182" y="347980"/>
                </a:lnTo>
                <a:lnTo>
                  <a:pt x="102234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58691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4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7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37483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3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4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3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1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7" y="194818"/>
                </a:lnTo>
                <a:lnTo>
                  <a:pt x="64484" y="185342"/>
                </a:lnTo>
                <a:lnTo>
                  <a:pt x="49530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1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5300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5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84115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26972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0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90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9387" y="1609661"/>
            <a:ext cx="7848600" cy="484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369" y="1003300"/>
            <a:ext cx="4974590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05680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61" y="0"/>
                </a:moveTo>
                <a:lnTo>
                  <a:pt x="25574" y="45"/>
                </a:lnTo>
                <a:lnTo>
                  <a:pt x="18669" y="174"/>
                </a:lnTo>
                <a:lnTo>
                  <a:pt x="10144" y="375"/>
                </a:lnTo>
                <a:lnTo>
                  <a:pt x="0" y="635"/>
                </a:lnTo>
                <a:lnTo>
                  <a:pt x="0" y="114426"/>
                </a:lnTo>
                <a:lnTo>
                  <a:pt x="8882" y="115167"/>
                </a:lnTo>
                <a:lnTo>
                  <a:pt x="16859" y="115681"/>
                </a:lnTo>
                <a:lnTo>
                  <a:pt x="23931" y="115980"/>
                </a:lnTo>
                <a:lnTo>
                  <a:pt x="30099" y="116077"/>
                </a:lnTo>
                <a:lnTo>
                  <a:pt x="49172" y="115218"/>
                </a:lnTo>
                <a:lnTo>
                  <a:pt x="89535" y="102235"/>
                </a:lnTo>
                <a:lnTo>
                  <a:pt x="107950" y="56134"/>
                </a:lnTo>
                <a:lnTo>
                  <a:pt x="106878" y="42463"/>
                </a:lnTo>
                <a:lnTo>
                  <a:pt x="80617" y="7500"/>
                </a:lnTo>
                <a:lnTo>
                  <a:pt x="30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14978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4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6713" y="1061466"/>
            <a:ext cx="130810" cy="238125"/>
          </a:xfrm>
          <a:custGeom>
            <a:avLst/>
            <a:gdLst/>
            <a:ahLst/>
            <a:cxnLst/>
            <a:rect l="l" t="t" r="r" b="b"/>
            <a:pathLst>
              <a:path w="130810" h="238125">
                <a:moveTo>
                  <a:pt x="27939" y="0"/>
                </a:moveTo>
                <a:lnTo>
                  <a:pt x="22538" y="97"/>
                </a:lnTo>
                <a:lnTo>
                  <a:pt x="16065" y="396"/>
                </a:lnTo>
                <a:lnTo>
                  <a:pt x="8544" y="910"/>
                </a:lnTo>
                <a:lnTo>
                  <a:pt x="0" y="1650"/>
                </a:lnTo>
                <a:lnTo>
                  <a:pt x="0" y="236728"/>
                </a:lnTo>
                <a:lnTo>
                  <a:pt x="7572" y="237374"/>
                </a:lnTo>
                <a:lnTo>
                  <a:pt x="15430" y="237807"/>
                </a:lnTo>
                <a:lnTo>
                  <a:pt x="23574" y="238049"/>
                </a:lnTo>
                <a:lnTo>
                  <a:pt x="32004" y="238125"/>
                </a:lnTo>
                <a:lnTo>
                  <a:pt x="53907" y="236029"/>
                </a:lnTo>
                <a:lnTo>
                  <a:pt x="90189" y="219265"/>
                </a:lnTo>
                <a:lnTo>
                  <a:pt x="116022" y="186070"/>
                </a:lnTo>
                <a:lnTo>
                  <a:pt x="129166" y="139017"/>
                </a:lnTo>
                <a:lnTo>
                  <a:pt x="130810" y="110489"/>
                </a:lnTo>
                <a:lnTo>
                  <a:pt x="124380" y="62150"/>
                </a:lnTo>
                <a:lnTo>
                  <a:pt x="105092" y="27622"/>
                </a:lnTo>
                <a:lnTo>
                  <a:pt x="72945" y="6905"/>
                </a:lnTo>
                <a:lnTo>
                  <a:pt x="279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59382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4" h="99059">
                <a:moveTo>
                  <a:pt x="20700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8096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8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09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89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05680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90">
                <a:moveTo>
                  <a:pt x="35052" y="0"/>
                </a:moveTo>
                <a:lnTo>
                  <a:pt x="27503" y="71"/>
                </a:lnTo>
                <a:lnTo>
                  <a:pt x="19145" y="285"/>
                </a:lnTo>
                <a:lnTo>
                  <a:pt x="9977" y="642"/>
                </a:lnTo>
                <a:lnTo>
                  <a:pt x="0" y="1143"/>
                </a:lnTo>
                <a:lnTo>
                  <a:pt x="0" y="83693"/>
                </a:lnTo>
                <a:lnTo>
                  <a:pt x="7141" y="84119"/>
                </a:lnTo>
                <a:lnTo>
                  <a:pt x="14462" y="84439"/>
                </a:lnTo>
                <a:lnTo>
                  <a:pt x="21949" y="84639"/>
                </a:lnTo>
                <a:lnTo>
                  <a:pt x="29591" y="84709"/>
                </a:lnTo>
                <a:lnTo>
                  <a:pt x="55760" y="81899"/>
                </a:lnTo>
                <a:lnTo>
                  <a:pt x="74453" y="73469"/>
                </a:lnTo>
                <a:lnTo>
                  <a:pt x="85669" y="59420"/>
                </a:lnTo>
                <a:lnTo>
                  <a:pt x="89408" y="39750"/>
                </a:lnTo>
                <a:lnTo>
                  <a:pt x="86004" y="22342"/>
                </a:lnTo>
                <a:lnTo>
                  <a:pt x="75803" y="9921"/>
                </a:lnTo>
                <a:lnTo>
                  <a:pt x="58814" y="2478"/>
                </a:lnTo>
                <a:lnTo>
                  <a:pt x="350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35753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69434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59251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15538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25267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1" y="0"/>
                </a:moveTo>
                <a:lnTo>
                  <a:pt x="101853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1" y="0"/>
                </a:lnTo>
                <a:lnTo>
                  <a:pt x="351790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138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21305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95042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92680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21561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2339" y="1009396"/>
            <a:ext cx="259079" cy="344805"/>
          </a:xfrm>
          <a:custGeom>
            <a:avLst/>
            <a:gdLst/>
            <a:ahLst/>
            <a:cxnLst/>
            <a:rect l="l" t="t" r="r" b="b"/>
            <a:pathLst>
              <a:path w="259080" h="344805">
                <a:moveTo>
                  <a:pt x="0" y="0"/>
                </a:moveTo>
                <a:lnTo>
                  <a:pt x="61137" y="0"/>
                </a:lnTo>
                <a:lnTo>
                  <a:pt x="61137" y="135000"/>
                </a:lnTo>
                <a:lnTo>
                  <a:pt x="198234" y="135000"/>
                </a:lnTo>
                <a:lnTo>
                  <a:pt x="198234" y="0"/>
                </a:lnTo>
                <a:lnTo>
                  <a:pt x="258673" y="0"/>
                </a:lnTo>
                <a:lnTo>
                  <a:pt x="258673" y="344550"/>
                </a:lnTo>
                <a:lnTo>
                  <a:pt x="198234" y="344550"/>
                </a:lnTo>
                <a:lnTo>
                  <a:pt x="198234" y="189356"/>
                </a:lnTo>
                <a:lnTo>
                  <a:pt x="61137" y="189356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2299" y="1009396"/>
            <a:ext cx="251460" cy="349250"/>
          </a:xfrm>
          <a:custGeom>
            <a:avLst/>
            <a:gdLst/>
            <a:ahLst/>
            <a:cxnLst/>
            <a:rect l="l" t="t" r="r" b="b"/>
            <a:pathLst>
              <a:path w="251459" h="349250">
                <a:moveTo>
                  <a:pt x="0" y="0"/>
                </a:moveTo>
                <a:lnTo>
                  <a:pt x="29400" y="0"/>
                </a:lnTo>
                <a:lnTo>
                  <a:pt x="192125" y="207899"/>
                </a:lnTo>
                <a:lnTo>
                  <a:pt x="192125" y="0"/>
                </a:lnTo>
                <a:lnTo>
                  <a:pt x="250913" y="0"/>
                </a:lnTo>
                <a:lnTo>
                  <a:pt x="250913" y="349250"/>
                </a:lnTo>
                <a:lnTo>
                  <a:pt x="225983" y="349250"/>
                </a:lnTo>
                <a:lnTo>
                  <a:pt x="58788" y="131317"/>
                </a:lnTo>
                <a:lnTo>
                  <a:pt x="58788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9369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137" y="0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95626" y="1007110"/>
            <a:ext cx="255904" cy="347345"/>
          </a:xfrm>
          <a:custGeom>
            <a:avLst/>
            <a:gdLst/>
            <a:ahLst/>
            <a:cxnLst/>
            <a:rect l="l" t="t" r="r" b="b"/>
            <a:pathLst>
              <a:path w="255905" h="347344">
                <a:moveTo>
                  <a:pt x="91948" y="0"/>
                </a:moveTo>
                <a:lnTo>
                  <a:pt x="159385" y="11033"/>
                </a:lnTo>
                <a:lnTo>
                  <a:pt x="211200" y="44068"/>
                </a:lnTo>
                <a:lnTo>
                  <a:pt x="244348" y="95408"/>
                </a:lnTo>
                <a:lnTo>
                  <a:pt x="255397" y="161036"/>
                </a:lnTo>
                <a:lnTo>
                  <a:pt x="250422" y="217793"/>
                </a:lnTo>
                <a:lnTo>
                  <a:pt x="235500" y="264239"/>
                </a:lnTo>
                <a:lnTo>
                  <a:pt x="210629" y="300370"/>
                </a:lnTo>
                <a:lnTo>
                  <a:pt x="175810" y="326183"/>
                </a:lnTo>
                <a:lnTo>
                  <a:pt x="131042" y="341672"/>
                </a:lnTo>
                <a:lnTo>
                  <a:pt x="76326" y="346837"/>
                </a:lnTo>
                <a:lnTo>
                  <a:pt x="0" y="346837"/>
                </a:lnTo>
                <a:lnTo>
                  <a:pt x="0" y="2539"/>
                </a:lnTo>
                <a:lnTo>
                  <a:pt x="33172" y="1446"/>
                </a:lnTo>
                <a:lnTo>
                  <a:pt x="59547" y="650"/>
                </a:lnTo>
                <a:lnTo>
                  <a:pt x="79134" y="164"/>
                </a:lnTo>
                <a:lnTo>
                  <a:pt x="919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44594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35" y="0"/>
                </a:moveTo>
                <a:lnTo>
                  <a:pt x="145351" y="5778"/>
                </a:lnTo>
                <a:lnTo>
                  <a:pt x="181355" y="22987"/>
                </a:lnTo>
                <a:lnTo>
                  <a:pt x="209698" y="68421"/>
                </a:lnTo>
                <a:lnTo>
                  <a:pt x="211581" y="88518"/>
                </a:lnTo>
                <a:lnTo>
                  <a:pt x="208887" y="107852"/>
                </a:lnTo>
                <a:lnTo>
                  <a:pt x="200786" y="125079"/>
                </a:lnTo>
                <a:lnTo>
                  <a:pt x="187257" y="140186"/>
                </a:lnTo>
                <a:lnTo>
                  <a:pt x="168275" y="153162"/>
                </a:lnTo>
                <a:lnTo>
                  <a:pt x="196371" y="167282"/>
                </a:lnTo>
                <a:lnTo>
                  <a:pt x="216455" y="187356"/>
                </a:lnTo>
                <a:lnTo>
                  <a:pt x="228514" y="213383"/>
                </a:lnTo>
                <a:lnTo>
                  <a:pt x="232536" y="245363"/>
                </a:lnTo>
                <a:lnTo>
                  <a:pt x="230320" y="267602"/>
                </a:lnTo>
                <a:lnTo>
                  <a:pt x="212552" y="304889"/>
                </a:lnTo>
                <a:lnTo>
                  <a:pt x="177952" y="332007"/>
                </a:lnTo>
                <a:lnTo>
                  <a:pt x="132093" y="345862"/>
                </a:lnTo>
                <a:lnTo>
                  <a:pt x="105282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170" y="1875"/>
                </a:lnTo>
                <a:lnTo>
                  <a:pt x="59150" y="841"/>
                </a:lnTo>
                <a:lnTo>
                  <a:pt x="80938" y="212"/>
                </a:lnTo>
                <a:lnTo>
                  <a:pt x="975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95882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4" h="347980">
                <a:moveTo>
                  <a:pt x="95376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4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4" y="347980"/>
                </a:lnTo>
                <a:lnTo>
                  <a:pt x="194182" y="347980"/>
                </a:lnTo>
                <a:lnTo>
                  <a:pt x="102235" y="205740"/>
                </a:lnTo>
                <a:lnTo>
                  <a:pt x="94611" y="205553"/>
                </a:lnTo>
                <a:lnTo>
                  <a:pt x="85629" y="205200"/>
                </a:lnTo>
                <a:lnTo>
                  <a:pt x="75267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05630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4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8" y="279400"/>
                </a:lnTo>
                <a:lnTo>
                  <a:pt x="91948" y="279400"/>
                </a:lnTo>
                <a:lnTo>
                  <a:pt x="67945" y="349250"/>
                </a:lnTo>
                <a:lnTo>
                  <a:pt x="0" y="349250"/>
                </a:lnTo>
                <a:lnTo>
                  <a:pt x="13741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52211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4" h="356234">
                <a:moveTo>
                  <a:pt x="157861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2" y="24257"/>
                </a:lnTo>
                <a:lnTo>
                  <a:pt x="227457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3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7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6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14596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8" y="0"/>
                </a:moveTo>
                <a:lnTo>
                  <a:pt x="213740" y="11525"/>
                </a:lnTo>
                <a:lnTo>
                  <a:pt x="261746" y="46100"/>
                </a:lnTo>
                <a:lnTo>
                  <a:pt x="291179" y="101520"/>
                </a:lnTo>
                <a:lnTo>
                  <a:pt x="300989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09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16778" y="1004697"/>
            <a:ext cx="802513" cy="34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47840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61" y="0"/>
                </a:moveTo>
                <a:lnTo>
                  <a:pt x="25574" y="45"/>
                </a:lnTo>
                <a:lnTo>
                  <a:pt x="18669" y="174"/>
                </a:lnTo>
                <a:lnTo>
                  <a:pt x="10144" y="375"/>
                </a:lnTo>
                <a:lnTo>
                  <a:pt x="0" y="635"/>
                </a:lnTo>
                <a:lnTo>
                  <a:pt x="0" y="114426"/>
                </a:lnTo>
                <a:lnTo>
                  <a:pt x="8882" y="115167"/>
                </a:lnTo>
                <a:lnTo>
                  <a:pt x="16859" y="115681"/>
                </a:lnTo>
                <a:lnTo>
                  <a:pt x="23931" y="115980"/>
                </a:lnTo>
                <a:lnTo>
                  <a:pt x="30099" y="116077"/>
                </a:lnTo>
                <a:lnTo>
                  <a:pt x="49172" y="115218"/>
                </a:lnTo>
                <a:lnTo>
                  <a:pt x="89535" y="102235"/>
                </a:lnTo>
                <a:lnTo>
                  <a:pt x="107950" y="56134"/>
                </a:lnTo>
                <a:lnTo>
                  <a:pt x="106878" y="42463"/>
                </a:lnTo>
                <a:lnTo>
                  <a:pt x="80617" y="7500"/>
                </a:lnTo>
                <a:lnTo>
                  <a:pt x="30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57138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3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47840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90">
                <a:moveTo>
                  <a:pt x="35051" y="0"/>
                </a:moveTo>
                <a:lnTo>
                  <a:pt x="27503" y="71"/>
                </a:lnTo>
                <a:lnTo>
                  <a:pt x="19145" y="285"/>
                </a:lnTo>
                <a:lnTo>
                  <a:pt x="9977" y="642"/>
                </a:lnTo>
                <a:lnTo>
                  <a:pt x="0" y="1143"/>
                </a:lnTo>
                <a:lnTo>
                  <a:pt x="0" y="83693"/>
                </a:lnTo>
                <a:lnTo>
                  <a:pt x="7141" y="84119"/>
                </a:lnTo>
                <a:lnTo>
                  <a:pt x="14462" y="84439"/>
                </a:lnTo>
                <a:lnTo>
                  <a:pt x="21949" y="84639"/>
                </a:lnTo>
                <a:lnTo>
                  <a:pt x="29591" y="84709"/>
                </a:lnTo>
                <a:lnTo>
                  <a:pt x="55760" y="81899"/>
                </a:lnTo>
                <a:lnTo>
                  <a:pt x="74453" y="73469"/>
                </a:lnTo>
                <a:lnTo>
                  <a:pt x="85669" y="59420"/>
                </a:lnTo>
                <a:lnTo>
                  <a:pt x="89408" y="39750"/>
                </a:lnTo>
                <a:lnTo>
                  <a:pt x="86004" y="22342"/>
                </a:lnTo>
                <a:lnTo>
                  <a:pt x="75803" y="9921"/>
                </a:lnTo>
                <a:lnTo>
                  <a:pt x="58814" y="2478"/>
                </a:lnTo>
                <a:lnTo>
                  <a:pt x="350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16778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86753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36" y="0"/>
                </a:moveTo>
                <a:lnTo>
                  <a:pt x="145351" y="5778"/>
                </a:lnTo>
                <a:lnTo>
                  <a:pt x="181356" y="22987"/>
                </a:lnTo>
                <a:lnTo>
                  <a:pt x="209698" y="68421"/>
                </a:lnTo>
                <a:lnTo>
                  <a:pt x="211582" y="88518"/>
                </a:lnTo>
                <a:lnTo>
                  <a:pt x="208887" y="107852"/>
                </a:lnTo>
                <a:lnTo>
                  <a:pt x="200787" y="125079"/>
                </a:lnTo>
                <a:lnTo>
                  <a:pt x="187257" y="140186"/>
                </a:lnTo>
                <a:lnTo>
                  <a:pt x="168275" y="153162"/>
                </a:lnTo>
                <a:lnTo>
                  <a:pt x="196371" y="167282"/>
                </a:lnTo>
                <a:lnTo>
                  <a:pt x="216455" y="187356"/>
                </a:lnTo>
                <a:lnTo>
                  <a:pt x="228514" y="213383"/>
                </a:lnTo>
                <a:lnTo>
                  <a:pt x="232537" y="245363"/>
                </a:lnTo>
                <a:lnTo>
                  <a:pt x="230320" y="267602"/>
                </a:lnTo>
                <a:lnTo>
                  <a:pt x="212552" y="304889"/>
                </a:lnTo>
                <a:lnTo>
                  <a:pt x="177952" y="332007"/>
                </a:lnTo>
                <a:lnTo>
                  <a:pt x="132093" y="345862"/>
                </a:lnTo>
                <a:lnTo>
                  <a:pt x="105283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170" y="1875"/>
                </a:lnTo>
                <a:lnTo>
                  <a:pt x="59150" y="841"/>
                </a:lnTo>
                <a:lnTo>
                  <a:pt x="80938" y="212"/>
                </a:lnTo>
                <a:lnTo>
                  <a:pt x="97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47790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8" y="279400"/>
                </a:lnTo>
                <a:lnTo>
                  <a:pt x="91948" y="279400"/>
                </a:lnTo>
                <a:lnTo>
                  <a:pt x="67945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9387" y="1609661"/>
            <a:ext cx="7848600" cy="4846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5853087" cy="3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19825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61" y="0"/>
                </a:moveTo>
                <a:lnTo>
                  <a:pt x="25574" y="45"/>
                </a:lnTo>
                <a:lnTo>
                  <a:pt x="18669" y="174"/>
                </a:lnTo>
                <a:lnTo>
                  <a:pt x="10144" y="375"/>
                </a:lnTo>
                <a:lnTo>
                  <a:pt x="0" y="635"/>
                </a:lnTo>
                <a:lnTo>
                  <a:pt x="0" y="114426"/>
                </a:lnTo>
                <a:lnTo>
                  <a:pt x="8882" y="115167"/>
                </a:lnTo>
                <a:lnTo>
                  <a:pt x="16859" y="115681"/>
                </a:lnTo>
                <a:lnTo>
                  <a:pt x="23931" y="115980"/>
                </a:lnTo>
                <a:lnTo>
                  <a:pt x="30099" y="116077"/>
                </a:lnTo>
                <a:lnTo>
                  <a:pt x="49172" y="115218"/>
                </a:lnTo>
                <a:lnTo>
                  <a:pt x="89535" y="102235"/>
                </a:lnTo>
                <a:lnTo>
                  <a:pt x="107950" y="56134"/>
                </a:lnTo>
                <a:lnTo>
                  <a:pt x="106878" y="42463"/>
                </a:lnTo>
                <a:lnTo>
                  <a:pt x="80617" y="7500"/>
                </a:lnTo>
                <a:lnTo>
                  <a:pt x="30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20392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61" y="0"/>
                </a:moveTo>
                <a:lnTo>
                  <a:pt x="25574" y="45"/>
                </a:lnTo>
                <a:lnTo>
                  <a:pt x="18669" y="174"/>
                </a:lnTo>
                <a:lnTo>
                  <a:pt x="10144" y="375"/>
                </a:lnTo>
                <a:lnTo>
                  <a:pt x="0" y="635"/>
                </a:lnTo>
                <a:lnTo>
                  <a:pt x="0" y="114426"/>
                </a:lnTo>
                <a:lnTo>
                  <a:pt x="8882" y="115167"/>
                </a:lnTo>
                <a:lnTo>
                  <a:pt x="16859" y="115681"/>
                </a:lnTo>
                <a:lnTo>
                  <a:pt x="23931" y="115980"/>
                </a:lnTo>
                <a:lnTo>
                  <a:pt x="30099" y="116077"/>
                </a:lnTo>
                <a:lnTo>
                  <a:pt x="49172" y="115218"/>
                </a:lnTo>
                <a:lnTo>
                  <a:pt x="89534" y="102235"/>
                </a:lnTo>
                <a:lnTo>
                  <a:pt x="107950" y="56134"/>
                </a:lnTo>
                <a:lnTo>
                  <a:pt x="106878" y="42463"/>
                </a:lnTo>
                <a:lnTo>
                  <a:pt x="80617" y="7500"/>
                </a:lnTo>
                <a:lnTo>
                  <a:pt x="308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29121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401" y="0"/>
                </a:moveTo>
                <a:lnTo>
                  <a:pt x="0" y="127253"/>
                </a:lnTo>
                <a:lnTo>
                  <a:pt x="82803" y="127253"/>
                </a:lnTo>
                <a:lnTo>
                  <a:pt x="414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8285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5" h="99059">
                <a:moveTo>
                  <a:pt x="20700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0" y="98551"/>
                </a:lnTo>
                <a:lnTo>
                  <a:pt x="43713" y="97863"/>
                </a:lnTo>
                <a:lnTo>
                  <a:pt x="81914" y="87629"/>
                </a:lnTo>
                <a:lnTo>
                  <a:pt x="99694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47645" y="1061211"/>
            <a:ext cx="99695" cy="99060"/>
          </a:xfrm>
          <a:custGeom>
            <a:avLst/>
            <a:gdLst/>
            <a:ahLst/>
            <a:cxnLst/>
            <a:rect l="l" t="t" r="r" b="b"/>
            <a:pathLst>
              <a:path w="99694" h="99059">
                <a:moveTo>
                  <a:pt x="20701" y="0"/>
                </a:moveTo>
                <a:lnTo>
                  <a:pt x="14097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7957" y="97694"/>
                </a:lnTo>
                <a:lnTo>
                  <a:pt x="14890" y="98171"/>
                </a:lnTo>
                <a:lnTo>
                  <a:pt x="20824" y="98456"/>
                </a:lnTo>
                <a:lnTo>
                  <a:pt x="25781" y="98551"/>
                </a:lnTo>
                <a:lnTo>
                  <a:pt x="43713" y="97863"/>
                </a:lnTo>
                <a:lnTo>
                  <a:pt x="81915" y="87629"/>
                </a:lnTo>
                <a:lnTo>
                  <a:pt x="99695" y="45592"/>
                </a:lnTo>
                <a:lnTo>
                  <a:pt x="98504" y="33875"/>
                </a:lnTo>
                <a:lnTo>
                  <a:pt x="69742" y="5625"/>
                </a:lnTo>
                <a:lnTo>
                  <a:pt x="207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92807" y="1057655"/>
            <a:ext cx="173990" cy="248285"/>
          </a:xfrm>
          <a:custGeom>
            <a:avLst/>
            <a:gdLst/>
            <a:ahLst/>
            <a:cxnLst/>
            <a:rect l="l" t="t" r="r" b="b"/>
            <a:pathLst>
              <a:path w="173989" h="248284">
                <a:moveTo>
                  <a:pt x="84709" y="0"/>
                </a:moveTo>
                <a:lnTo>
                  <a:pt x="33988" y="18430"/>
                </a:lnTo>
                <a:lnTo>
                  <a:pt x="12269" y="50631"/>
                </a:lnTo>
                <a:lnTo>
                  <a:pt x="1359" y="94791"/>
                </a:lnTo>
                <a:lnTo>
                  <a:pt x="0" y="121158"/>
                </a:lnTo>
                <a:lnTo>
                  <a:pt x="1283" y="149641"/>
                </a:lnTo>
                <a:lnTo>
                  <a:pt x="11519" y="196417"/>
                </a:lnTo>
                <a:lnTo>
                  <a:pt x="31878" y="229258"/>
                </a:lnTo>
                <a:lnTo>
                  <a:pt x="80010" y="247904"/>
                </a:lnTo>
                <a:lnTo>
                  <a:pt x="101532" y="245860"/>
                </a:lnTo>
                <a:lnTo>
                  <a:pt x="136481" y="229580"/>
                </a:lnTo>
                <a:lnTo>
                  <a:pt x="160434" y="197346"/>
                </a:lnTo>
                <a:lnTo>
                  <a:pt x="172487" y="150205"/>
                </a:lnTo>
                <a:lnTo>
                  <a:pt x="173990" y="121158"/>
                </a:lnTo>
                <a:lnTo>
                  <a:pt x="168415" y="68151"/>
                </a:lnTo>
                <a:lnTo>
                  <a:pt x="151685" y="30289"/>
                </a:lnTo>
                <a:lnTo>
                  <a:pt x="123787" y="7572"/>
                </a:lnTo>
                <a:lnTo>
                  <a:pt x="847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19825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90">
                <a:moveTo>
                  <a:pt x="35051" y="0"/>
                </a:moveTo>
                <a:lnTo>
                  <a:pt x="27503" y="71"/>
                </a:lnTo>
                <a:lnTo>
                  <a:pt x="19145" y="285"/>
                </a:lnTo>
                <a:lnTo>
                  <a:pt x="9977" y="642"/>
                </a:lnTo>
                <a:lnTo>
                  <a:pt x="0" y="1143"/>
                </a:lnTo>
                <a:lnTo>
                  <a:pt x="0" y="83693"/>
                </a:lnTo>
                <a:lnTo>
                  <a:pt x="7141" y="84119"/>
                </a:lnTo>
                <a:lnTo>
                  <a:pt x="14462" y="84439"/>
                </a:lnTo>
                <a:lnTo>
                  <a:pt x="21949" y="84639"/>
                </a:lnTo>
                <a:lnTo>
                  <a:pt x="29590" y="84709"/>
                </a:lnTo>
                <a:lnTo>
                  <a:pt x="55760" y="81899"/>
                </a:lnTo>
                <a:lnTo>
                  <a:pt x="74453" y="73469"/>
                </a:lnTo>
                <a:lnTo>
                  <a:pt x="85669" y="59420"/>
                </a:lnTo>
                <a:lnTo>
                  <a:pt x="89408" y="39750"/>
                </a:lnTo>
                <a:lnTo>
                  <a:pt x="86004" y="22342"/>
                </a:lnTo>
                <a:lnTo>
                  <a:pt x="75803" y="9921"/>
                </a:lnTo>
                <a:lnTo>
                  <a:pt x="58814" y="2478"/>
                </a:lnTo>
                <a:lnTo>
                  <a:pt x="350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20392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90">
                <a:moveTo>
                  <a:pt x="35051" y="0"/>
                </a:moveTo>
                <a:lnTo>
                  <a:pt x="27503" y="71"/>
                </a:lnTo>
                <a:lnTo>
                  <a:pt x="19145" y="285"/>
                </a:lnTo>
                <a:lnTo>
                  <a:pt x="9977" y="642"/>
                </a:lnTo>
                <a:lnTo>
                  <a:pt x="0" y="1143"/>
                </a:lnTo>
                <a:lnTo>
                  <a:pt x="0" y="83693"/>
                </a:lnTo>
                <a:lnTo>
                  <a:pt x="7141" y="84119"/>
                </a:lnTo>
                <a:lnTo>
                  <a:pt x="14462" y="84439"/>
                </a:lnTo>
                <a:lnTo>
                  <a:pt x="21949" y="84639"/>
                </a:lnTo>
                <a:lnTo>
                  <a:pt x="29590" y="84709"/>
                </a:lnTo>
                <a:lnTo>
                  <a:pt x="55760" y="81899"/>
                </a:lnTo>
                <a:lnTo>
                  <a:pt x="74453" y="73469"/>
                </a:lnTo>
                <a:lnTo>
                  <a:pt x="85669" y="59420"/>
                </a:lnTo>
                <a:lnTo>
                  <a:pt x="89407" y="39750"/>
                </a:lnTo>
                <a:lnTo>
                  <a:pt x="86004" y="22342"/>
                </a:lnTo>
                <a:lnTo>
                  <a:pt x="75803" y="9921"/>
                </a:lnTo>
                <a:lnTo>
                  <a:pt x="58814" y="2478"/>
                </a:lnTo>
                <a:lnTo>
                  <a:pt x="350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88761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087" y="0"/>
                </a:lnTo>
                <a:lnTo>
                  <a:pt x="61087" y="290194"/>
                </a:lnTo>
                <a:lnTo>
                  <a:pt x="216788" y="290194"/>
                </a:lnTo>
                <a:lnTo>
                  <a:pt x="216788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93234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60265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5" h="344805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9082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64761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90441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9" y="135000"/>
                </a:lnTo>
                <a:lnTo>
                  <a:pt x="174879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79801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3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8461" y="1009396"/>
            <a:ext cx="423545" cy="349250"/>
          </a:xfrm>
          <a:custGeom>
            <a:avLst/>
            <a:gdLst/>
            <a:ahLst/>
            <a:cxnLst/>
            <a:rect l="l" t="t" r="r" b="b"/>
            <a:pathLst>
              <a:path w="423544" h="349250">
                <a:moveTo>
                  <a:pt x="0" y="0"/>
                </a:moveTo>
                <a:lnTo>
                  <a:pt x="63715" y="0"/>
                </a:lnTo>
                <a:lnTo>
                  <a:pt x="128384" y="207899"/>
                </a:lnTo>
                <a:lnTo>
                  <a:pt x="198208" y="0"/>
                </a:lnTo>
                <a:lnTo>
                  <a:pt x="225005" y="0"/>
                </a:lnTo>
                <a:lnTo>
                  <a:pt x="295109" y="207899"/>
                </a:lnTo>
                <a:lnTo>
                  <a:pt x="359498" y="0"/>
                </a:lnTo>
                <a:lnTo>
                  <a:pt x="423252" y="0"/>
                </a:lnTo>
                <a:lnTo>
                  <a:pt x="311746" y="349250"/>
                </a:lnTo>
                <a:lnTo>
                  <a:pt x="286600" y="349250"/>
                </a:lnTo>
                <a:lnTo>
                  <a:pt x="211416" y="131952"/>
                </a:lnTo>
                <a:lnTo>
                  <a:pt x="138264" y="349250"/>
                </a:lnTo>
                <a:lnTo>
                  <a:pt x="113106" y="349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8227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62" y="0"/>
                </a:lnTo>
                <a:lnTo>
                  <a:pt x="219862" y="54355"/>
                </a:lnTo>
                <a:lnTo>
                  <a:pt x="61137" y="54355"/>
                </a:lnTo>
                <a:lnTo>
                  <a:pt x="61137" y="135000"/>
                </a:lnTo>
                <a:lnTo>
                  <a:pt x="174955" y="135000"/>
                </a:lnTo>
                <a:lnTo>
                  <a:pt x="174955" y="186943"/>
                </a:lnTo>
                <a:lnTo>
                  <a:pt x="61137" y="186943"/>
                </a:lnTo>
                <a:lnTo>
                  <a:pt x="61137" y="290194"/>
                </a:lnTo>
                <a:lnTo>
                  <a:pt x="217284" y="290194"/>
                </a:lnTo>
                <a:lnTo>
                  <a:pt x="21728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8187" y="1009396"/>
            <a:ext cx="251460" cy="349250"/>
          </a:xfrm>
          <a:custGeom>
            <a:avLst/>
            <a:gdLst/>
            <a:ahLst/>
            <a:cxnLst/>
            <a:rect l="l" t="t" r="r" b="b"/>
            <a:pathLst>
              <a:path w="251459" h="349250">
                <a:moveTo>
                  <a:pt x="0" y="0"/>
                </a:moveTo>
                <a:lnTo>
                  <a:pt x="29400" y="0"/>
                </a:lnTo>
                <a:lnTo>
                  <a:pt x="192125" y="207899"/>
                </a:lnTo>
                <a:lnTo>
                  <a:pt x="192125" y="0"/>
                </a:lnTo>
                <a:lnTo>
                  <a:pt x="250913" y="0"/>
                </a:lnTo>
                <a:lnTo>
                  <a:pt x="250913" y="349250"/>
                </a:lnTo>
                <a:lnTo>
                  <a:pt x="225983" y="349250"/>
                </a:lnTo>
                <a:lnTo>
                  <a:pt x="58788" y="131317"/>
                </a:lnTo>
                <a:lnTo>
                  <a:pt x="58788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58738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5" h="347980">
                <a:moveTo>
                  <a:pt x="97536" y="0"/>
                </a:moveTo>
                <a:lnTo>
                  <a:pt x="145351" y="5778"/>
                </a:lnTo>
                <a:lnTo>
                  <a:pt x="181356" y="22987"/>
                </a:lnTo>
                <a:lnTo>
                  <a:pt x="209698" y="68421"/>
                </a:lnTo>
                <a:lnTo>
                  <a:pt x="211582" y="88518"/>
                </a:lnTo>
                <a:lnTo>
                  <a:pt x="208887" y="107852"/>
                </a:lnTo>
                <a:lnTo>
                  <a:pt x="200787" y="125079"/>
                </a:lnTo>
                <a:lnTo>
                  <a:pt x="187257" y="140186"/>
                </a:lnTo>
                <a:lnTo>
                  <a:pt x="168275" y="153162"/>
                </a:lnTo>
                <a:lnTo>
                  <a:pt x="196371" y="167282"/>
                </a:lnTo>
                <a:lnTo>
                  <a:pt x="216455" y="187356"/>
                </a:lnTo>
                <a:lnTo>
                  <a:pt x="228514" y="213383"/>
                </a:lnTo>
                <a:lnTo>
                  <a:pt x="232537" y="245363"/>
                </a:lnTo>
                <a:lnTo>
                  <a:pt x="230320" y="267602"/>
                </a:lnTo>
                <a:lnTo>
                  <a:pt x="212552" y="304889"/>
                </a:lnTo>
                <a:lnTo>
                  <a:pt x="177952" y="332007"/>
                </a:lnTo>
                <a:lnTo>
                  <a:pt x="132093" y="345862"/>
                </a:lnTo>
                <a:lnTo>
                  <a:pt x="105283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170" y="1875"/>
                </a:lnTo>
                <a:lnTo>
                  <a:pt x="59150" y="841"/>
                </a:lnTo>
                <a:lnTo>
                  <a:pt x="80938" y="212"/>
                </a:lnTo>
                <a:lnTo>
                  <a:pt x="97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59305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4" h="347980">
                <a:moveTo>
                  <a:pt x="97536" y="0"/>
                </a:moveTo>
                <a:lnTo>
                  <a:pt x="145351" y="5778"/>
                </a:lnTo>
                <a:lnTo>
                  <a:pt x="181356" y="22987"/>
                </a:lnTo>
                <a:lnTo>
                  <a:pt x="209698" y="68421"/>
                </a:lnTo>
                <a:lnTo>
                  <a:pt x="211581" y="88518"/>
                </a:lnTo>
                <a:lnTo>
                  <a:pt x="208887" y="107852"/>
                </a:lnTo>
                <a:lnTo>
                  <a:pt x="200787" y="125079"/>
                </a:lnTo>
                <a:lnTo>
                  <a:pt x="187257" y="140186"/>
                </a:lnTo>
                <a:lnTo>
                  <a:pt x="168275" y="153162"/>
                </a:lnTo>
                <a:lnTo>
                  <a:pt x="196371" y="167282"/>
                </a:lnTo>
                <a:lnTo>
                  <a:pt x="216455" y="187356"/>
                </a:lnTo>
                <a:lnTo>
                  <a:pt x="228514" y="213383"/>
                </a:lnTo>
                <a:lnTo>
                  <a:pt x="232537" y="245363"/>
                </a:lnTo>
                <a:lnTo>
                  <a:pt x="230320" y="267602"/>
                </a:lnTo>
                <a:lnTo>
                  <a:pt x="212552" y="304889"/>
                </a:lnTo>
                <a:lnTo>
                  <a:pt x="177952" y="332007"/>
                </a:lnTo>
                <a:lnTo>
                  <a:pt x="132093" y="345862"/>
                </a:lnTo>
                <a:lnTo>
                  <a:pt x="105282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170" y="1875"/>
                </a:lnTo>
                <a:lnTo>
                  <a:pt x="59150" y="841"/>
                </a:lnTo>
                <a:lnTo>
                  <a:pt x="80938" y="212"/>
                </a:lnTo>
                <a:lnTo>
                  <a:pt x="97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94785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5" h="347980">
                <a:moveTo>
                  <a:pt x="95376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4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0" y="192786"/>
                </a:lnTo>
                <a:lnTo>
                  <a:pt x="264794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611" y="205553"/>
                </a:lnTo>
                <a:lnTo>
                  <a:pt x="85629" y="205200"/>
                </a:lnTo>
                <a:lnTo>
                  <a:pt x="75267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0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84145" y="1005966"/>
            <a:ext cx="264795" cy="347980"/>
          </a:xfrm>
          <a:custGeom>
            <a:avLst/>
            <a:gdLst/>
            <a:ahLst/>
            <a:cxnLst/>
            <a:rect l="l" t="t" r="r" b="b"/>
            <a:pathLst>
              <a:path w="264794" h="347980">
                <a:moveTo>
                  <a:pt x="95377" y="0"/>
                </a:moveTo>
                <a:lnTo>
                  <a:pt x="152810" y="6338"/>
                </a:lnTo>
                <a:lnTo>
                  <a:pt x="193849" y="25368"/>
                </a:lnTo>
                <a:lnTo>
                  <a:pt x="218481" y="57114"/>
                </a:lnTo>
                <a:lnTo>
                  <a:pt x="226695" y="101600"/>
                </a:lnTo>
                <a:lnTo>
                  <a:pt x="225553" y="116506"/>
                </a:lnTo>
                <a:lnTo>
                  <a:pt x="208534" y="157225"/>
                </a:lnTo>
                <a:lnTo>
                  <a:pt x="176083" y="186693"/>
                </a:lnTo>
                <a:lnTo>
                  <a:pt x="162941" y="192786"/>
                </a:lnTo>
                <a:lnTo>
                  <a:pt x="264795" y="347980"/>
                </a:lnTo>
                <a:lnTo>
                  <a:pt x="194183" y="347980"/>
                </a:lnTo>
                <a:lnTo>
                  <a:pt x="102235" y="205740"/>
                </a:lnTo>
                <a:lnTo>
                  <a:pt x="94593" y="205553"/>
                </a:lnTo>
                <a:lnTo>
                  <a:pt x="85582" y="205200"/>
                </a:lnTo>
                <a:lnTo>
                  <a:pt x="75213" y="204704"/>
                </a:lnTo>
                <a:lnTo>
                  <a:pt x="63500" y="204088"/>
                </a:lnTo>
                <a:lnTo>
                  <a:pt x="63500" y="347980"/>
                </a:lnTo>
                <a:lnTo>
                  <a:pt x="0" y="347980"/>
                </a:lnTo>
                <a:lnTo>
                  <a:pt x="0" y="3429"/>
                </a:lnTo>
                <a:lnTo>
                  <a:pt x="4407" y="3331"/>
                </a:lnTo>
                <a:lnTo>
                  <a:pt x="12493" y="3032"/>
                </a:lnTo>
                <a:lnTo>
                  <a:pt x="24270" y="2518"/>
                </a:lnTo>
                <a:lnTo>
                  <a:pt x="39751" y="1778"/>
                </a:lnTo>
                <a:lnTo>
                  <a:pt x="56157" y="964"/>
                </a:lnTo>
                <a:lnTo>
                  <a:pt x="70897" y="412"/>
                </a:lnTo>
                <a:lnTo>
                  <a:pt x="83970" y="99"/>
                </a:lnTo>
                <a:lnTo>
                  <a:pt x="953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19775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5" h="349250">
                <a:moveTo>
                  <a:pt x="137413" y="0"/>
                </a:moveTo>
                <a:lnTo>
                  <a:pt x="164211" y="0"/>
                </a:lnTo>
                <a:lnTo>
                  <a:pt x="302640" y="349250"/>
                </a:lnTo>
                <a:lnTo>
                  <a:pt x="235203" y="349250"/>
                </a:lnTo>
                <a:lnTo>
                  <a:pt x="210058" y="279400"/>
                </a:lnTo>
                <a:lnTo>
                  <a:pt x="91948" y="279400"/>
                </a:lnTo>
                <a:lnTo>
                  <a:pt x="67945" y="349250"/>
                </a:lnTo>
                <a:lnTo>
                  <a:pt x="0" y="349250"/>
                </a:lnTo>
                <a:lnTo>
                  <a:pt x="1374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96764" y="1003553"/>
            <a:ext cx="285750" cy="356235"/>
          </a:xfrm>
          <a:custGeom>
            <a:avLst/>
            <a:gdLst/>
            <a:ahLst/>
            <a:cxnLst/>
            <a:rect l="l" t="t" r="r" b="b"/>
            <a:pathLst>
              <a:path w="285750" h="356234">
                <a:moveTo>
                  <a:pt x="174498" y="0"/>
                </a:moveTo>
                <a:lnTo>
                  <a:pt x="201757" y="2119"/>
                </a:lnTo>
                <a:lnTo>
                  <a:pt x="226933" y="8477"/>
                </a:lnTo>
                <a:lnTo>
                  <a:pt x="249989" y="19073"/>
                </a:lnTo>
                <a:lnTo>
                  <a:pt x="270890" y="33909"/>
                </a:lnTo>
                <a:lnTo>
                  <a:pt x="245237" y="83058"/>
                </a:lnTo>
                <a:lnTo>
                  <a:pt x="239142" y="78222"/>
                </a:lnTo>
                <a:lnTo>
                  <a:pt x="231536" y="73421"/>
                </a:lnTo>
                <a:lnTo>
                  <a:pt x="190896" y="56737"/>
                </a:lnTo>
                <a:lnTo>
                  <a:pt x="173100" y="54356"/>
                </a:lnTo>
                <a:lnTo>
                  <a:pt x="149022" y="56501"/>
                </a:lnTo>
                <a:lnTo>
                  <a:pt x="108914" y="73697"/>
                </a:lnTo>
                <a:lnTo>
                  <a:pt x="80002" y="107467"/>
                </a:lnTo>
                <a:lnTo>
                  <a:pt x="65333" y="153620"/>
                </a:lnTo>
                <a:lnTo>
                  <a:pt x="63500" y="181101"/>
                </a:lnTo>
                <a:lnTo>
                  <a:pt x="65307" y="207246"/>
                </a:lnTo>
                <a:lnTo>
                  <a:pt x="79734" y="251200"/>
                </a:lnTo>
                <a:lnTo>
                  <a:pt x="108019" y="283414"/>
                </a:lnTo>
                <a:lnTo>
                  <a:pt x="147210" y="299936"/>
                </a:lnTo>
                <a:lnTo>
                  <a:pt x="170687" y="302006"/>
                </a:lnTo>
                <a:lnTo>
                  <a:pt x="186334" y="300886"/>
                </a:lnTo>
                <a:lnTo>
                  <a:pt x="224536" y="284099"/>
                </a:lnTo>
                <a:lnTo>
                  <a:pt x="224536" y="216408"/>
                </a:lnTo>
                <a:lnTo>
                  <a:pt x="176911" y="216408"/>
                </a:lnTo>
                <a:lnTo>
                  <a:pt x="176911" y="164211"/>
                </a:lnTo>
                <a:lnTo>
                  <a:pt x="285750" y="164211"/>
                </a:lnTo>
                <a:lnTo>
                  <a:pt x="285750" y="318388"/>
                </a:lnTo>
                <a:lnTo>
                  <a:pt x="245816" y="340802"/>
                </a:lnTo>
                <a:lnTo>
                  <a:pt x="195040" y="353758"/>
                </a:lnTo>
                <a:lnTo>
                  <a:pt x="160909" y="356235"/>
                </a:lnTo>
                <a:lnTo>
                  <a:pt x="125765" y="353208"/>
                </a:lnTo>
                <a:lnTo>
                  <a:pt x="67004" y="328963"/>
                </a:lnTo>
                <a:lnTo>
                  <a:pt x="24431" y="281481"/>
                </a:lnTo>
                <a:lnTo>
                  <a:pt x="2714" y="217334"/>
                </a:lnTo>
                <a:lnTo>
                  <a:pt x="0" y="179450"/>
                </a:lnTo>
                <a:lnTo>
                  <a:pt x="2952" y="141422"/>
                </a:lnTo>
                <a:lnTo>
                  <a:pt x="26574" y="76652"/>
                </a:lnTo>
                <a:lnTo>
                  <a:pt x="72913" y="28074"/>
                </a:lnTo>
                <a:lnTo>
                  <a:pt x="136540" y="3119"/>
                </a:lnTo>
                <a:lnTo>
                  <a:pt x="1744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82620" y="1003553"/>
            <a:ext cx="262255" cy="356235"/>
          </a:xfrm>
          <a:custGeom>
            <a:avLst/>
            <a:gdLst/>
            <a:ahLst/>
            <a:cxnLst/>
            <a:rect l="l" t="t" r="r" b="b"/>
            <a:pathLst>
              <a:path w="262254" h="356234">
                <a:moveTo>
                  <a:pt x="157860" y="0"/>
                </a:moveTo>
                <a:lnTo>
                  <a:pt x="185987" y="1522"/>
                </a:lnTo>
                <a:lnTo>
                  <a:pt x="211137" y="6080"/>
                </a:lnTo>
                <a:lnTo>
                  <a:pt x="233334" y="13662"/>
                </a:lnTo>
                <a:lnTo>
                  <a:pt x="252603" y="24257"/>
                </a:lnTo>
                <a:lnTo>
                  <a:pt x="227456" y="74803"/>
                </a:lnTo>
                <a:lnTo>
                  <a:pt x="215622" y="65875"/>
                </a:lnTo>
                <a:lnTo>
                  <a:pt x="200691" y="59483"/>
                </a:lnTo>
                <a:lnTo>
                  <a:pt x="182665" y="55639"/>
                </a:lnTo>
                <a:lnTo>
                  <a:pt x="161544" y="54356"/>
                </a:lnTo>
                <a:lnTo>
                  <a:pt x="140993" y="56616"/>
                </a:lnTo>
                <a:lnTo>
                  <a:pt x="105751" y="74662"/>
                </a:lnTo>
                <a:lnTo>
                  <a:pt x="78984" y="109692"/>
                </a:lnTo>
                <a:lnTo>
                  <a:pt x="65216" y="155324"/>
                </a:lnTo>
                <a:lnTo>
                  <a:pt x="63500" y="181737"/>
                </a:lnTo>
                <a:lnTo>
                  <a:pt x="65095" y="208004"/>
                </a:lnTo>
                <a:lnTo>
                  <a:pt x="77858" y="251870"/>
                </a:lnTo>
                <a:lnTo>
                  <a:pt x="102860" y="283682"/>
                </a:lnTo>
                <a:lnTo>
                  <a:pt x="157099" y="302006"/>
                </a:lnTo>
                <a:lnTo>
                  <a:pt x="180078" y="299819"/>
                </a:lnTo>
                <a:lnTo>
                  <a:pt x="200437" y="293274"/>
                </a:lnTo>
                <a:lnTo>
                  <a:pt x="218178" y="282396"/>
                </a:lnTo>
                <a:lnTo>
                  <a:pt x="233299" y="267208"/>
                </a:lnTo>
                <a:lnTo>
                  <a:pt x="261746" y="316484"/>
                </a:lnTo>
                <a:lnTo>
                  <a:pt x="240889" y="333892"/>
                </a:lnTo>
                <a:lnTo>
                  <a:pt x="215661" y="346313"/>
                </a:lnTo>
                <a:lnTo>
                  <a:pt x="186076" y="353756"/>
                </a:lnTo>
                <a:lnTo>
                  <a:pt x="152145" y="356235"/>
                </a:lnTo>
                <a:lnTo>
                  <a:pt x="118068" y="353278"/>
                </a:lnTo>
                <a:lnTo>
                  <a:pt x="62009" y="329553"/>
                </a:lnTo>
                <a:lnTo>
                  <a:pt x="22502" y="282852"/>
                </a:lnTo>
                <a:lnTo>
                  <a:pt x="2500" y="218082"/>
                </a:lnTo>
                <a:lnTo>
                  <a:pt x="0" y="179197"/>
                </a:lnTo>
                <a:lnTo>
                  <a:pt x="2764" y="142553"/>
                </a:lnTo>
                <a:lnTo>
                  <a:pt x="24913" y="78648"/>
                </a:lnTo>
                <a:lnTo>
                  <a:pt x="68064" y="28932"/>
                </a:lnTo>
                <a:lnTo>
                  <a:pt x="124833" y="3214"/>
                </a:lnTo>
                <a:lnTo>
                  <a:pt x="157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35732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6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6" y="22351"/>
                </a:lnTo>
                <a:lnTo>
                  <a:pt x="174244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9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9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4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4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6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3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2" y="92710"/>
                </a:lnTo>
                <a:lnTo>
                  <a:pt x="2593" y="73564"/>
                </a:lnTo>
                <a:lnTo>
                  <a:pt x="29972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29307" y="1003300"/>
            <a:ext cx="300990" cy="356870"/>
          </a:xfrm>
          <a:custGeom>
            <a:avLst/>
            <a:gdLst/>
            <a:ahLst/>
            <a:cxnLst/>
            <a:rect l="l" t="t" r="r" b="b"/>
            <a:pathLst>
              <a:path w="300989" h="356869">
                <a:moveTo>
                  <a:pt x="148209" y="0"/>
                </a:moveTo>
                <a:lnTo>
                  <a:pt x="213741" y="11525"/>
                </a:lnTo>
                <a:lnTo>
                  <a:pt x="261747" y="46100"/>
                </a:lnTo>
                <a:lnTo>
                  <a:pt x="291179" y="101520"/>
                </a:lnTo>
                <a:lnTo>
                  <a:pt x="300990" y="175513"/>
                </a:lnTo>
                <a:lnTo>
                  <a:pt x="298420" y="214975"/>
                </a:lnTo>
                <a:lnTo>
                  <a:pt x="277897" y="280991"/>
                </a:lnTo>
                <a:lnTo>
                  <a:pt x="237325" y="329003"/>
                </a:lnTo>
                <a:lnTo>
                  <a:pt x="179083" y="353439"/>
                </a:lnTo>
                <a:lnTo>
                  <a:pt x="143510" y="356488"/>
                </a:lnTo>
                <a:lnTo>
                  <a:pt x="110789" y="353464"/>
                </a:lnTo>
                <a:lnTo>
                  <a:pt x="57588" y="329271"/>
                </a:lnTo>
                <a:lnTo>
                  <a:pt x="20841" y="281652"/>
                </a:lnTo>
                <a:lnTo>
                  <a:pt x="2311" y="215322"/>
                </a:lnTo>
                <a:lnTo>
                  <a:pt x="0" y="175513"/>
                </a:lnTo>
                <a:lnTo>
                  <a:pt x="2524" y="140080"/>
                </a:lnTo>
                <a:lnTo>
                  <a:pt x="22717" y="77787"/>
                </a:lnTo>
                <a:lnTo>
                  <a:pt x="62198" y="28664"/>
                </a:lnTo>
                <a:lnTo>
                  <a:pt x="116109" y="3188"/>
                </a:lnTo>
                <a:lnTo>
                  <a:pt x="148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9387" y="1609661"/>
            <a:ext cx="7848600" cy="484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014" y="2788411"/>
            <a:ext cx="6907606" cy="325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85152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623" y="0"/>
                </a:moveTo>
                <a:lnTo>
                  <a:pt x="40386" y="0"/>
                </a:lnTo>
                <a:lnTo>
                  <a:pt x="47878" y="3048"/>
                </a:lnTo>
                <a:lnTo>
                  <a:pt x="54101" y="9271"/>
                </a:lnTo>
                <a:lnTo>
                  <a:pt x="60198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198" y="47878"/>
                </a:lnTo>
                <a:lnTo>
                  <a:pt x="54101" y="54101"/>
                </a:lnTo>
                <a:lnTo>
                  <a:pt x="47878" y="60451"/>
                </a:lnTo>
                <a:lnTo>
                  <a:pt x="40386" y="63500"/>
                </a:lnTo>
                <a:lnTo>
                  <a:pt x="31623" y="63500"/>
                </a:lnTo>
                <a:lnTo>
                  <a:pt x="22859" y="63500"/>
                </a:lnTo>
                <a:lnTo>
                  <a:pt x="15494" y="60451"/>
                </a:lnTo>
                <a:lnTo>
                  <a:pt x="9271" y="54101"/>
                </a:lnTo>
                <a:lnTo>
                  <a:pt x="3048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048" y="15493"/>
                </a:lnTo>
                <a:lnTo>
                  <a:pt x="9271" y="9271"/>
                </a:lnTo>
                <a:lnTo>
                  <a:pt x="15494" y="3048"/>
                </a:lnTo>
                <a:lnTo>
                  <a:pt x="22859" y="0"/>
                </a:lnTo>
                <a:lnTo>
                  <a:pt x="316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78980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40513" y="0"/>
                </a:lnTo>
                <a:lnTo>
                  <a:pt x="47878" y="3048"/>
                </a:lnTo>
                <a:lnTo>
                  <a:pt x="54101" y="9271"/>
                </a:lnTo>
                <a:lnTo>
                  <a:pt x="60325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325" y="47878"/>
                </a:lnTo>
                <a:lnTo>
                  <a:pt x="54101" y="54101"/>
                </a:lnTo>
                <a:lnTo>
                  <a:pt x="47878" y="60451"/>
                </a:lnTo>
                <a:lnTo>
                  <a:pt x="40513" y="63500"/>
                </a:lnTo>
                <a:lnTo>
                  <a:pt x="31750" y="63500"/>
                </a:lnTo>
                <a:lnTo>
                  <a:pt x="22987" y="63500"/>
                </a:lnTo>
                <a:lnTo>
                  <a:pt x="15494" y="60451"/>
                </a:lnTo>
                <a:lnTo>
                  <a:pt x="9271" y="54101"/>
                </a:lnTo>
                <a:lnTo>
                  <a:pt x="3175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175" y="15493"/>
                </a:lnTo>
                <a:lnTo>
                  <a:pt x="9271" y="9271"/>
                </a:lnTo>
                <a:lnTo>
                  <a:pt x="15494" y="3048"/>
                </a:lnTo>
                <a:lnTo>
                  <a:pt x="22987" y="0"/>
                </a:lnTo>
                <a:lnTo>
                  <a:pt x="3175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72934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623" y="0"/>
                </a:moveTo>
                <a:lnTo>
                  <a:pt x="40386" y="0"/>
                </a:lnTo>
                <a:lnTo>
                  <a:pt x="47879" y="3048"/>
                </a:lnTo>
                <a:lnTo>
                  <a:pt x="54101" y="9271"/>
                </a:lnTo>
                <a:lnTo>
                  <a:pt x="60325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325" y="47878"/>
                </a:lnTo>
                <a:lnTo>
                  <a:pt x="54101" y="54101"/>
                </a:lnTo>
                <a:lnTo>
                  <a:pt x="47879" y="60451"/>
                </a:lnTo>
                <a:lnTo>
                  <a:pt x="40386" y="63500"/>
                </a:lnTo>
                <a:lnTo>
                  <a:pt x="31623" y="63500"/>
                </a:lnTo>
                <a:lnTo>
                  <a:pt x="22987" y="63500"/>
                </a:lnTo>
                <a:lnTo>
                  <a:pt x="15494" y="60451"/>
                </a:lnTo>
                <a:lnTo>
                  <a:pt x="9271" y="54101"/>
                </a:lnTo>
                <a:lnTo>
                  <a:pt x="3048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048" y="15493"/>
                </a:lnTo>
                <a:lnTo>
                  <a:pt x="9271" y="9271"/>
                </a:lnTo>
                <a:lnTo>
                  <a:pt x="15494" y="3048"/>
                </a:lnTo>
                <a:lnTo>
                  <a:pt x="22987" y="0"/>
                </a:lnTo>
                <a:lnTo>
                  <a:pt x="316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68159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623" y="0"/>
                </a:moveTo>
                <a:lnTo>
                  <a:pt x="40386" y="0"/>
                </a:lnTo>
                <a:lnTo>
                  <a:pt x="47879" y="3048"/>
                </a:lnTo>
                <a:lnTo>
                  <a:pt x="54101" y="9271"/>
                </a:lnTo>
                <a:lnTo>
                  <a:pt x="60198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198" y="47878"/>
                </a:lnTo>
                <a:lnTo>
                  <a:pt x="54101" y="54101"/>
                </a:lnTo>
                <a:lnTo>
                  <a:pt x="47879" y="60451"/>
                </a:lnTo>
                <a:lnTo>
                  <a:pt x="40386" y="63500"/>
                </a:lnTo>
                <a:lnTo>
                  <a:pt x="31623" y="63500"/>
                </a:lnTo>
                <a:lnTo>
                  <a:pt x="22860" y="63500"/>
                </a:lnTo>
                <a:lnTo>
                  <a:pt x="15494" y="60451"/>
                </a:lnTo>
                <a:lnTo>
                  <a:pt x="9271" y="54101"/>
                </a:lnTo>
                <a:lnTo>
                  <a:pt x="3048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048" y="15493"/>
                </a:lnTo>
                <a:lnTo>
                  <a:pt x="9271" y="9271"/>
                </a:lnTo>
                <a:lnTo>
                  <a:pt x="15494" y="3048"/>
                </a:lnTo>
                <a:lnTo>
                  <a:pt x="22860" y="0"/>
                </a:lnTo>
                <a:lnTo>
                  <a:pt x="316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61988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40512" y="0"/>
                </a:lnTo>
                <a:lnTo>
                  <a:pt x="47878" y="3048"/>
                </a:lnTo>
                <a:lnTo>
                  <a:pt x="54101" y="9271"/>
                </a:lnTo>
                <a:lnTo>
                  <a:pt x="60325" y="15493"/>
                </a:lnTo>
                <a:lnTo>
                  <a:pt x="63372" y="22860"/>
                </a:lnTo>
                <a:lnTo>
                  <a:pt x="63372" y="31623"/>
                </a:lnTo>
                <a:lnTo>
                  <a:pt x="63372" y="40386"/>
                </a:lnTo>
                <a:lnTo>
                  <a:pt x="60325" y="47878"/>
                </a:lnTo>
                <a:lnTo>
                  <a:pt x="54101" y="54101"/>
                </a:lnTo>
                <a:lnTo>
                  <a:pt x="47878" y="60451"/>
                </a:lnTo>
                <a:lnTo>
                  <a:pt x="40512" y="63500"/>
                </a:lnTo>
                <a:lnTo>
                  <a:pt x="31750" y="63500"/>
                </a:lnTo>
                <a:lnTo>
                  <a:pt x="22986" y="63500"/>
                </a:lnTo>
                <a:lnTo>
                  <a:pt x="15493" y="60451"/>
                </a:lnTo>
                <a:lnTo>
                  <a:pt x="9270" y="54101"/>
                </a:lnTo>
                <a:lnTo>
                  <a:pt x="3175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175" y="15493"/>
                </a:lnTo>
                <a:lnTo>
                  <a:pt x="9270" y="9271"/>
                </a:lnTo>
                <a:lnTo>
                  <a:pt x="15493" y="3048"/>
                </a:lnTo>
                <a:lnTo>
                  <a:pt x="22986" y="0"/>
                </a:lnTo>
                <a:lnTo>
                  <a:pt x="3175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55943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623" y="0"/>
                </a:moveTo>
                <a:lnTo>
                  <a:pt x="40385" y="0"/>
                </a:lnTo>
                <a:lnTo>
                  <a:pt x="47878" y="3048"/>
                </a:lnTo>
                <a:lnTo>
                  <a:pt x="54101" y="9271"/>
                </a:lnTo>
                <a:lnTo>
                  <a:pt x="60325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325" y="47878"/>
                </a:lnTo>
                <a:lnTo>
                  <a:pt x="54101" y="54101"/>
                </a:lnTo>
                <a:lnTo>
                  <a:pt x="47878" y="60451"/>
                </a:lnTo>
                <a:lnTo>
                  <a:pt x="40385" y="63500"/>
                </a:lnTo>
                <a:lnTo>
                  <a:pt x="31623" y="63500"/>
                </a:lnTo>
                <a:lnTo>
                  <a:pt x="22986" y="63500"/>
                </a:lnTo>
                <a:lnTo>
                  <a:pt x="15493" y="60451"/>
                </a:lnTo>
                <a:lnTo>
                  <a:pt x="9271" y="54101"/>
                </a:lnTo>
                <a:lnTo>
                  <a:pt x="3048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048" y="15493"/>
                </a:lnTo>
                <a:lnTo>
                  <a:pt x="9271" y="9271"/>
                </a:lnTo>
                <a:lnTo>
                  <a:pt x="15493" y="3048"/>
                </a:lnTo>
                <a:lnTo>
                  <a:pt x="22986" y="0"/>
                </a:lnTo>
                <a:lnTo>
                  <a:pt x="316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51168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623" y="0"/>
                </a:moveTo>
                <a:lnTo>
                  <a:pt x="40385" y="0"/>
                </a:lnTo>
                <a:lnTo>
                  <a:pt x="47878" y="3048"/>
                </a:lnTo>
                <a:lnTo>
                  <a:pt x="54101" y="9271"/>
                </a:lnTo>
                <a:lnTo>
                  <a:pt x="60198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198" y="47878"/>
                </a:lnTo>
                <a:lnTo>
                  <a:pt x="54101" y="54101"/>
                </a:lnTo>
                <a:lnTo>
                  <a:pt x="47878" y="60451"/>
                </a:lnTo>
                <a:lnTo>
                  <a:pt x="40385" y="63500"/>
                </a:lnTo>
                <a:lnTo>
                  <a:pt x="31623" y="63500"/>
                </a:lnTo>
                <a:lnTo>
                  <a:pt x="22859" y="63500"/>
                </a:lnTo>
                <a:lnTo>
                  <a:pt x="15493" y="60451"/>
                </a:lnTo>
                <a:lnTo>
                  <a:pt x="9271" y="54101"/>
                </a:lnTo>
                <a:lnTo>
                  <a:pt x="3048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048" y="15493"/>
                </a:lnTo>
                <a:lnTo>
                  <a:pt x="9271" y="9271"/>
                </a:lnTo>
                <a:lnTo>
                  <a:pt x="15493" y="3048"/>
                </a:lnTo>
                <a:lnTo>
                  <a:pt x="22859" y="0"/>
                </a:lnTo>
                <a:lnTo>
                  <a:pt x="316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44996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40512" y="0"/>
                </a:lnTo>
                <a:lnTo>
                  <a:pt x="47878" y="3048"/>
                </a:lnTo>
                <a:lnTo>
                  <a:pt x="54101" y="9271"/>
                </a:lnTo>
                <a:lnTo>
                  <a:pt x="60325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325" y="47878"/>
                </a:lnTo>
                <a:lnTo>
                  <a:pt x="54101" y="54101"/>
                </a:lnTo>
                <a:lnTo>
                  <a:pt x="47878" y="60451"/>
                </a:lnTo>
                <a:lnTo>
                  <a:pt x="40512" y="63500"/>
                </a:lnTo>
                <a:lnTo>
                  <a:pt x="31750" y="63500"/>
                </a:lnTo>
                <a:lnTo>
                  <a:pt x="22987" y="63500"/>
                </a:lnTo>
                <a:lnTo>
                  <a:pt x="15493" y="60451"/>
                </a:lnTo>
                <a:lnTo>
                  <a:pt x="9270" y="54101"/>
                </a:lnTo>
                <a:lnTo>
                  <a:pt x="3175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175" y="15493"/>
                </a:lnTo>
                <a:lnTo>
                  <a:pt x="9270" y="9271"/>
                </a:lnTo>
                <a:lnTo>
                  <a:pt x="15493" y="3048"/>
                </a:lnTo>
                <a:lnTo>
                  <a:pt x="22987" y="0"/>
                </a:lnTo>
                <a:lnTo>
                  <a:pt x="3175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38951" y="304393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623" y="0"/>
                </a:moveTo>
                <a:lnTo>
                  <a:pt x="40386" y="0"/>
                </a:lnTo>
                <a:lnTo>
                  <a:pt x="47878" y="3048"/>
                </a:lnTo>
                <a:lnTo>
                  <a:pt x="54101" y="9271"/>
                </a:lnTo>
                <a:lnTo>
                  <a:pt x="60325" y="15493"/>
                </a:lnTo>
                <a:lnTo>
                  <a:pt x="63373" y="22860"/>
                </a:lnTo>
                <a:lnTo>
                  <a:pt x="63373" y="31623"/>
                </a:lnTo>
                <a:lnTo>
                  <a:pt x="63373" y="40386"/>
                </a:lnTo>
                <a:lnTo>
                  <a:pt x="60325" y="47878"/>
                </a:lnTo>
                <a:lnTo>
                  <a:pt x="54101" y="54101"/>
                </a:lnTo>
                <a:lnTo>
                  <a:pt x="47878" y="60451"/>
                </a:lnTo>
                <a:lnTo>
                  <a:pt x="40386" y="63500"/>
                </a:lnTo>
                <a:lnTo>
                  <a:pt x="31623" y="63500"/>
                </a:lnTo>
                <a:lnTo>
                  <a:pt x="22987" y="63500"/>
                </a:lnTo>
                <a:lnTo>
                  <a:pt x="15494" y="60451"/>
                </a:lnTo>
                <a:lnTo>
                  <a:pt x="9271" y="54101"/>
                </a:lnTo>
                <a:lnTo>
                  <a:pt x="3048" y="47878"/>
                </a:lnTo>
                <a:lnTo>
                  <a:pt x="0" y="40386"/>
                </a:lnTo>
                <a:lnTo>
                  <a:pt x="0" y="31623"/>
                </a:lnTo>
                <a:lnTo>
                  <a:pt x="0" y="22860"/>
                </a:lnTo>
                <a:lnTo>
                  <a:pt x="3048" y="15493"/>
                </a:lnTo>
                <a:lnTo>
                  <a:pt x="9271" y="9271"/>
                </a:lnTo>
                <a:lnTo>
                  <a:pt x="15494" y="3048"/>
                </a:lnTo>
                <a:lnTo>
                  <a:pt x="22987" y="0"/>
                </a:lnTo>
                <a:lnTo>
                  <a:pt x="316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05547" y="303758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3310" y="23320"/>
                </a:lnTo>
                <a:lnTo>
                  <a:pt x="76073" y="37973"/>
                </a:lnTo>
                <a:lnTo>
                  <a:pt x="75382" y="45592"/>
                </a:lnTo>
                <a:lnTo>
                  <a:pt x="45700" y="75507"/>
                </a:lnTo>
                <a:lnTo>
                  <a:pt x="38100" y="76200"/>
                </a:lnTo>
                <a:lnTo>
                  <a:pt x="30426" y="75507"/>
                </a:lnTo>
                <a:lnTo>
                  <a:pt x="690" y="45592"/>
                </a:lnTo>
                <a:lnTo>
                  <a:pt x="0" y="37973"/>
                </a:lnTo>
                <a:lnTo>
                  <a:pt x="690" y="30354"/>
                </a:lnTo>
                <a:lnTo>
                  <a:pt x="30426" y="690"/>
                </a:lnTo>
                <a:lnTo>
                  <a:pt x="381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5403" y="2954273"/>
            <a:ext cx="97155" cy="104775"/>
          </a:xfrm>
          <a:custGeom>
            <a:avLst/>
            <a:gdLst/>
            <a:ahLst/>
            <a:cxnLst/>
            <a:rect l="l" t="t" r="r" b="b"/>
            <a:pathLst>
              <a:path w="97154" h="104775">
                <a:moveTo>
                  <a:pt x="27686" y="0"/>
                </a:moveTo>
                <a:lnTo>
                  <a:pt x="22949" y="45"/>
                </a:lnTo>
                <a:lnTo>
                  <a:pt x="16748" y="174"/>
                </a:lnTo>
                <a:lnTo>
                  <a:pt x="9094" y="375"/>
                </a:lnTo>
                <a:lnTo>
                  <a:pt x="0" y="635"/>
                </a:lnTo>
                <a:lnTo>
                  <a:pt x="0" y="102870"/>
                </a:lnTo>
                <a:lnTo>
                  <a:pt x="7905" y="103536"/>
                </a:lnTo>
                <a:lnTo>
                  <a:pt x="15049" y="104012"/>
                </a:lnTo>
                <a:lnTo>
                  <a:pt x="21431" y="104298"/>
                </a:lnTo>
                <a:lnTo>
                  <a:pt x="27050" y="104393"/>
                </a:lnTo>
                <a:lnTo>
                  <a:pt x="44172" y="103610"/>
                </a:lnTo>
                <a:lnTo>
                  <a:pt x="87651" y="84657"/>
                </a:lnTo>
                <a:lnTo>
                  <a:pt x="97027" y="50546"/>
                </a:lnTo>
                <a:lnTo>
                  <a:pt x="96053" y="38211"/>
                </a:lnTo>
                <a:lnTo>
                  <a:pt x="72388" y="6804"/>
                </a:lnTo>
                <a:lnTo>
                  <a:pt x="276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83783" y="288417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3" y="0"/>
                </a:moveTo>
                <a:lnTo>
                  <a:pt x="0" y="114300"/>
                </a:lnTo>
                <a:lnTo>
                  <a:pt x="74294" y="114300"/>
                </a:lnTo>
                <a:lnTo>
                  <a:pt x="370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77359" y="288417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3" y="0"/>
                </a:moveTo>
                <a:lnTo>
                  <a:pt x="0" y="114300"/>
                </a:lnTo>
                <a:lnTo>
                  <a:pt x="74294" y="114300"/>
                </a:lnTo>
                <a:lnTo>
                  <a:pt x="370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33063" y="288417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300"/>
                </a:lnTo>
                <a:lnTo>
                  <a:pt x="74295" y="114300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94683" y="2840354"/>
            <a:ext cx="117475" cy="214629"/>
          </a:xfrm>
          <a:custGeom>
            <a:avLst/>
            <a:gdLst/>
            <a:ahLst/>
            <a:cxnLst/>
            <a:rect l="l" t="t" r="r" b="b"/>
            <a:pathLst>
              <a:path w="117475" h="214630">
                <a:moveTo>
                  <a:pt x="25145" y="0"/>
                </a:moveTo>
                <a:lnTo>
                  <a:pt x="19176" y="0"/>
                </a:lnTo>
                <a:lnTo>
                  <a:pt x="10794" y="508"/>
                </a:lnTo>
                <a:lnTo>
                  <a:pt x="0" y="1524"/>
                </a:lnTo>
                <a:lnTo>
                  <a:pt x="0" y="212852"/>
                </a:lnTo>
                <a:lnTo>
                  <a:pt x="6788" y="213371"/>
                </a:lnTo>
                <a:lnTo>
                  <a:pt x="13827" y="213772"/>
                </a:lnTo>
                <a:lnTo>
                  <a:pt x="21127" y="214030"/>
                </a:lnTo>
                <a:lnTo>
                  <a:pt x="28701" y="214122"/>
                </a:lnTo>
                <a:lnTo>
                  <a:pt x="48418" y="212220"/>
                </a:lnTo>
                <a:lnTo>
                  <a:pt x="93852" y="183896"/>
                </a:lnTo>
                <a:lnTo>
                  <a:pt x="111569" y="147605"/>
                </a:lnTo>
                <a:lnTo>
                  <a:pt x="117475" y="99314"/>
                </a:lnTo>
                <a:lnTo>
                  <a:pt x="111710" y="55881"/>
                </a:lnTo>
                <a:lnTo>
                  <a:pt x="94408" y="24844"/>
                </a:lnTo>
                <a:lnTo>
                  <a:pt x="65557" y="6213"/>
                </a:lnTo>
                <a:lnTo>
                  <a:pt x="25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76195" y="2840354"/>
            <a:ext cx="117475" cy="214629"/>
          </a:xfrm>
          <a:custGeom>
            <a:avLst/>
            <a:gdLst/>
            <a:ahLst/>
            <a:cxnLst/>
            <a:rect l="l" t="t" r="r" b="b"/>
            <a:pathLst>
              <a:path w="117475" h="214630">
                <a:moveTo>
                  <a:pt x="25146" y="0"/>
                </a:moveTo>
                <a:lnTo>
                  <a:pt x="19177" y="0"/>
                </a:lnTo>
                <a:lnTo>
                  <a:pt x="10794" y="508"/>
                </a:lnTo>
                <a:lnTo>
                  <a:pt x="0" y="1524"/>
                </a:lnTo>
                <a:lnTo>
                  <a:pt x="0" y="212852"/>
                </a:lnTo>
                <a:lnTo>
                  <a:pt x="6788" y="213371"/>
                </a:lnTo>
                <a:lnTo>
                  <a:pt x="13827" y="213772"/>
                </a:lnTo>
                <a:lnTo>
                  <a:pt x="21127" y="214030"/>
                </a:lnTo>
                <a:lnTo>
                  <a:pt x="28702" y="214122"/>
                </a:lnTo>
                <a:lnTo>
                  <a:pt x="48418" y="212220"/>
                </a:lnTo>
                <a:lnTo>
                  <a:pt x="93853" y="183896"/>
                </a:lnTo>
                <a:lnTo>
                  <a:pt x="111569" y="147605"/>
                </a:lnTo>
                <a:lnTo>
                  <a:pt x="117475" y="99314"/>
                </a:lnTo>
                <a:lnTo>
                  <a:pt x="111710" y="55881"/>
                </a:lnTo>
                <a:lnTo>
                  <a:pt x="94408" y="24844"/>
                </a:lnTo>
                <a:lnTo>
                  <a:pt x="65557" y="6213"/>
                </a:lnTo>
                <a:lnTo>
                  <a:pt x="251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57219" y="2840101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18668" y="0"/>
                </a:moveTo>
                <a:lnTo>
                  <a:pt x="12700" y="0"/>
                </a:lnTo>
                <a:lnTo>
                  <a:pt x="6476" y="508"/>
                </a:lnTo>
                <a:lnTo>
                  <a:pt x="0" y="1270"/>
                </a:lnTo>
                <a:lnTo>
                  <a:pt x="0" y="87375"/>
                </a:lnTo>
                <a:lnTo>
                  <a:pt x="10159" y="88137"/>
                </a:lnTo>
                <a:lnTo>
                  <a:pt x="17906" y="88646"/>
                </a:lnTo>
                <a:lnTo>
                  <a:pt x="23240" y="88646"/>
                </a:lnTo>
                <a:lnTo>
                  <a:pt x="64567" y="83127"/>
                </a:lnTo>
                <a:lnTo>
                  <a:pt x="89661" y="41021"/>
                </a:lnTo>
                <a:lnTo>
                  <a:pt x="88590" y="30468"/>
                </a:lnTo>
                <a:lnTo>
                  <a:pt x="50498" y="2286"/>
                </a:lnTo>
                <a:lnTo>
                  <a:pt x="186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02482" y="2840101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69" h="88900">
                <a:moveTo>
                  <a:pt x="18668" y="0"/>
                </a:moveTo>
                <a:lnTo>
                  <a:pt x="12700" y="0"/>
                </a:lnTo>
                <a:lnTo>
                  <a:pt x="6477" y="508"/>
                </a:lnTo>
                <a:lnTo>
                  <a:pt x="0" y="1270"/>
                </a:lnTo>
                <a:lnTo>
                  <a:pt x="0" y="87375"/>
                </a:lnTo>
                <a:lnTo>
                  <a:pt x="10160" y="88137"/>
                </a:lnTo>
                <a:lnTo>
                  <a:pt x="17906" y="88646"/>
                </a:lnTo>
                <a:lnTo>
                  <a:pt x="23241" y="88646"/>
                </a:lnTo>
                <a:lnTo>
                  <a:pt x="64567" y="83127"/>
                </a:lnTo>
                <a:lnTo>
                  <a:pt x="89662" y="41021"/>
                </a:lnTo>
                <a:lnTo>
                  <a:pt x="88590" y="30468"/>
                </a:lnTo>
                <a:lnTo>
                  <a:pt x="50498" y="2286"/>
                </a:lnTo>
                <a:lnTo>
                  <a:pt x="186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45403" y="2836798"/>
            <a:ext cx="80645" cy="76200"/>
          </a:xfrm>
          <a:custGeom>
            <a:avLst/>
            <a:gdLst/>
            <a:ahLst/>
            <a:cxnLst/>
            <a:rect l="l" t="t" r="r" b="b"/>
            <a:pathLst>
              <a:path w="80645" h="76200">
                <a:moveTo>
                  <a:pt x="31496" y="0"/>
                </a:moveTo>
                <a:lnTo>
                  <a:pt x="24663" y="69"/>
                </a:lnTo>
                <a:lnTo>
                  <a:pt x="17129" y="269"/>
                </a:lnTo>
                <a:lnTo>
                  <a:pt x="8903" y="589"/>
                </a:lnTo>
                <a:lnTo>
                  <a:pt x="0" y="1015"/>
                </a:lnTo>
                <a:lnTo>
                  <a:pt x="0" y="75184"/>
                </a:lnTo>
                <a:lnTo>
                  <a:pt x="6379" y="75590"/>
                </a:lnTo>
                <a:lnTo>
                  <a:pt x="12938" y="75866"/>
                </a:lnTo>
                <a:lnTo>
                  <a:pt x="19663" y="76023"/>
                </a:lnTo>
                <a:lnTo>
                  <a:pt x="26543" y="76073"/>
                </a:lnTo>
                <a:lnTo>
                  <a:pt x="50045" y="73548"/>
                </a:lnTo>
                <a:lnTo>
                  <a:pt x="66833" y="65976"/>
                </a:lnTo>
                <a:lnTo>
                  <a:pt x="76906" y="53355"/>
                </a:lnTo>
                <a:lnTo>
                  <a:pt x="80263" y="35687"/>
                </a:lnTo>
                <a:lnTo>
                  <a:pt x="77215" y="20091"/>
                </a:lnTo>
                <a:lnTo>
                  <a:pt x="68072" y="8937"/>
                </a:lnTo>
                <a:lnTo>
                  <a:pt x="52832" y="2236"/>
                </a:lnTo>
                <a:lnTo>
                  <a:pt x="314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78347" y="2793619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5" h="309880">
                <a:moveTo>
                  <a:pt x="0" y="0"/>
                </a:moveTo>
                <a:lnTo>
                  <a:pt x="54990" y="0"/>
                </a:lnTo>
                <a:lnTo>
                  <a:pt x="54990" y="260857"/>
                </a:lnTo>
                <a:lnTo>
                  <a:pt x="194817" y="260857"/>
                </a:lnTo>
                <a:lnTo>
                  <a:pt x="194817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09540" y="2793619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4"/>
                </a:lnTo>
                <a:lnTo>
                  <a:pt x="54990" y="48894"/>
                </a:lnTo>
                <a:lnTo>
                  <a:pt x="54990" y="121284"/>
                </a:lnTo>
                <a:lnTo>
                  <a:pt x="157225" y="121284"/>
                </a:lnTo>
                <a:lnTo>
                  <a:pt x="157225" y="168020"/>
                </a:lnTo>
                <a:lnTo>
                  <a:pt x="54990" y="168020"/>
                </a:lnTo>
                <a:lnTo>
                  <a:pt x="54990" y="260857"/>
                </a:lnTo>
                <a:lnTo>
                  <a:pt x="195325" y="260857"/>
                </a:lnTo>
                <a:lnTo>
                  <a:pt x="195325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16932" y="2793619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39" h="309880">
                <a:moveTo>
                  <a:pt x="0" y="0"/>
                </a:moveTo>
                <a:lnTo>
                  <a:pt x="256285" y="0"/>
                </a:lnTo>
                <a:lnTo>
                  <a:pt x="256285" y="48894"/>
                </a:lnTo>
                <a:lnTo>
                  <a:pt x="153415" y="48894"/>
                </a:lnTo>
                <a:lnTo>
                  <a:pt x="153415" y="309625"/>
                </a:lnTo>
                <a:lnTo>
                  <a:pt x="98425" y="309625"/>
                </a:lnTo>
                <a:lnTo>
                  <a:pt x="98425" y="48894"/>
                </a:lnTo>
                <a:lnTo>
                  <a:pt x="0" y="488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17059" y="2793619"/>
            <a:ext cx="230504" cy="314960"/>
          </a:xfrm>
          <a:custGeom>
            <a:avLst/>
            <a:gdLst/>
            <a:ahLst/>
            <a:cxnLst/>
            <a:rect l="l" t="t" r="r" b="b"/>
            <a:pathLst>
              <a:path w="230504" h="314960">
                <a:moveTo>
                  <a:pt x="0" y="0"/>
                </a:moveTo>
                <a:lnTo>
                  <a:pt x="54990" y="0"/>
                </a:lnTo>
                <a:lnTo>
                  <a:pt x="54990" y="209930"/>
                </a:lnTo>
                <a:lnTo>
                  <a:pt x="55943" y="221815"/>
                </a:lnTo>
                <a:lnTo>
                  <a:pt x="78491" y="257278"/>
                </a:lnTo>
                <a:lnTo>
                  <a:pt x="112013" y="266064"/>
                </a:lnTo>
                <a:lnTo>
                  <a:pt x="126061" y="265112"/>
                </a:lnTo>
                <a:lnTo>
                  <a:pt x="165629" y="242417"/>
                </a:lnTo>
                <a:lnTo>
                  <a:pt x="175005" y="208787"/>
                </a:lnTo>
                <a:lnTo>
                  <a:pt x="175005" y="0"/>
                </a:lnTo>
                <a:lnTo>
                  <a:pt x="229997" y="0"/>
                </a:lnTo>
                <a:lnTo>
                  <a:pt x="229997" y="213105"/>
                </a:lnTo>
                <a:lnTo>
                  <a:pt x="227994" y="235652"/>
                </a:lnTo>
                <a:lnTo>
                  <a:pt x="211941" y="273077"/>
                </a:lnTo>
                <a:lnTo>
                  <a:pt x="180528" y="299743"/>
                </a:lnTo>
                <a:lnTo>
                  <a:pt x="137804" y="313269"/>
                </a:lnTo>
                <a:lnTo>
                  <a:pt x="112394" y="314959"/>
                </a:lnTo>
                <a:lnTo>
                  <a:pt x="86987" y="313297"/>
                </a:lnTo>
                <a:lnTo>
                  <a:pt x="45458" y="300065"/>
                </a:lnTo>
                <a:lnTo>
                  <a:pt x="16502" y="273877"/>
                </a:lnTo>
                <a:lnTo>
                  <a:pt x="1833" y="236019"/>
                </a:lnTo>
                <a:lnTo>
                  <a:pt x="0" y="2128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98572" y="2793619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19" h="309880">
                <a:moveTo>
                  <a:pt x="0" y="0"/>
                </a:moveTo>
                <a:lnTo>
                  <a:pt x="197611" y="0"/>
                </a:lnTo>
                <a:lnTo>
                  <a:pt x="197611" y="48894"/>
                </a:lnTo>
                <a:lnTo>
                  <a:pt x="54990" y="48894"/>
                </a:lnTo>
                <a:lnTo>
                  <a:pt x="54990" y="121284"/>
                </a:lnTo>
                <a:lnTo>
                  <a:pt x="157225" y="121284"/>
                </a:lnTo>
                <a:lnTo>
                  <a:pt x="157225" y="168020"/>
                </a:lnTo>
                <a:lnTo>
                  <a:pt x="54990" y="168020"/>
                </a:lnTo>
                <a:lnTo>
                  <a:pt x="54990" y="260857"/>
                </a:lnTo>
                <a:lnTo>
                  <a:pt x="195325" y="260857"/>
                </a:lnTo>
                <a:lnTo>
                  <a:pt x="195325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31644" y="2793619"/>
            <a:ext cx="226060" cy="314325"/>
          </a:xfrm>
          <a:custGeom>
            <a:avLst/>
            <a:gdLst/>
            <a:ahLst/>
            <a:cxnLst/>
            <a:rect l="l" t="t" r="r" b="b"/>
            <a:pathLst>
              <a:path w="226060" h="314325">
                <a:moveTo>
                  <a:pt x="0" y="0"/>
                </a:moveTo>
                <a:lnTo>
                  <a:pt x="26416" y="0"/>
                </a:lnTo>
                <a:lnTo>
                  <a:pt x="172719" y="186816"/>
                </a:lnTo>
                <a:lnTo>
                  <a:pt x="172719" y="0"/>
                </a:lnTo>
                <a:lnTo>
                  <a:pt x="225551" y="0"/>
                </a:lnTo>
                <a:lnTo>
                  <a:pt x="225551" y="313816"/>
                </a:lnTo>
                <a:lnTo>
                  <a:pt x="203073" y="313816"/>
                </a:lnTo>
                <a:lnTo>
                  <a:pt x="52831" y="117982"/>
                </a:lnTo>
                <a:lnTo>
                  <a:pt x="52831" y="309879"/>
                </a:lnTo>
                <a:lnTo>
                  <a:pt x="0" y="3098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39035" y="2793619"/>
            <a:ext cx="230504" cy="314960"/>
          </a:xfrm>
          <a:custGeom>
            <a:avLst/>
            <a:gdLst/>
            <a:ahLst/>
            <a:cxnLst/>
            <a:rect l="l" t="t" r="r" b="b"/>
            <a:pathLst>
              <a:path w="230505" h="314960">
                <a:moveTo>
                  <a:pt x="0" y="0"/>
                </a:moveTo>
                <a:lnTo>
                  <a:pt x="54990" y="0"/>
                </a:lnTo>
                <a:lnTo>
                  <a:pt x="54990" y="209930"/>
                </a:lnTo>
                <a:lnTo>
                  <a:pt x="55943" y="221815"/>
                </a:lnTo>
                <a:lnTo>
                  <a:pt x="78491" y="257278"/>
                </a:lnTo>
                <a:lnTo>
                  <a:pt x="112013" y="266064"/>
                </a:lnTo>
                <a:lnTo>
                  <a:pt x="126061" y="265112"/>
                </a:lnTo>
                <a:lnTo>
                  <a:pt x="165629" y="242417"/>
                </a:lnTo>
                <a:lnTo>
                  <a:pt x="175006" y="208787"/>
                </a:lnTo>
                <a:lnTo>
                  <a:pt x="175006" y="0"/>
                </a:lnTo>
                <a:lnTo>
                  <a:pt x="229996" y="0"/>
                </a:lnTo>
                <a:lnTo>
                  <a:pt x="229996" y="213105"/>
                </a:lnTo>
                <a:lnTo>
                  <a:pt x="227994" y="235652"/>
                </a:lnTo>
                <a:lnTo>
                  <a:pt x="211941" y="273077"/>
                </a:lnTo>
                <a:lnTo>
                  <a:pt x="180528" y="299743"/>
                </a:lnTo>
                <a:lnTo>
                  <a:pt x="137804" y="313269"/>
                </a:lnTo>
                <a:lnTo>
                  <a:pt x="112394" y="314959"/>
                </a:lnTo>
                <a:lnTo>
                  <a:pt x="86987" y="313297"/>
                </a:lnTo>
                <a:lnTo>
                  <a:pt x="45458" y="300065"/>
                </a:lnTo>
                <a:lnTo>
                  <a:pt x="16502" y="273877"/>
                </a:lnTo>
                <a:lnTo>
                  <a:pt x="1833" y="236019"/>
                </a:lnTo>
                <a:lnTo>
                  <a:pt x="0" y="2128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67180" y="2793619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19" h="309880">
                <a:moveTo>
                  <a:pt x="0" y="0"/>
                </a:moveTo>
                <a:lnTo>
                  <a:pt x="197612" y="0"/>
                </a:lnTo>
                <a:lnTo>
                  <a:pt x="197612" y="48894"/>
                </a:lnTo>
                <a:lnTo>
                  <a:pt x="54990" y="48894"/>
                </a:lnTo>
                <a:lnTo>
                  <a:pt x="54990" y="121284"/>
                </a:lnTo>
                <a:lnTo>
                  <a:pt x="157225" y="121284"/>
                </a:lnTo>
                <a:lnTo>
                  <a:pt x="157225" y="168020"/>
                </a:lnTo>
                <a:lnTo>
                  <a:pt x="54990" y="168020"/>
                </a:lnTo>
                <a:lnTo>
                  <a:pt x="54990" y="260857"/>
                </a:lnTo>
                <a:lnTo>
                  <a:pt x="195325" y="260857"/>
                </a:lnTo>
                <a:lnTo>
                  <a:pt x="195325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71524" y="2793619"/>
            <a:ext cx="233045" cy="309880"/>
          </a:xfrm>
          <a:custGeom>
            <a:avLst/>
            <a:gdLst/>
            <a:ahLst/>
            <a:cxnLst/>
            <a:rect l="l" t="t" r="r" b="b"/>
            <a:pathLst>
              <a:path w="233044" h="309880">
                <a:moveTo>
                  <a:pt x="0" y="0"/>
                </a:moveTo>
                <a:lnTo>
                  <a:pt x="54990" y="0"/>
                </a:lnTo>
                <a:lnTo>
                  <a:pt x="54990" y="121284"/>
                </a:lnTo>
                <a:lnTo>
                  <a:pt x="178181" y="121284"/>
                </a:lnTo>
                <a:lnTo>
                  <a:pt x="178181" y="0"/>
                </a:lnTo>
                <a:lnTo>
                  <a:pt x="232537" y="0"/>
                </a:lnTo>
                <a:lnTo>
                  <a:pt x="232537" y="309625"/>
                </a:lnTo>
                <a:lnTo>
                  <a:pt x="178181" y="309625"/>
                </a:lnTo>
                <a:lnTo>
                  <a:pt x="178181" y="170179"/>
                </a:lnTo>
                <a:lnTo>
                  <a:pt x="54990" y="170179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8877" y="2793619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40" h="309880">
                <a:moveTo>
                  <a:pt x="0" y="0"/>
                </a:moveTo>
                <a:lnTo>
                  <a:pt x="256349" y="0"/>
                </a:lnTo>
                <a:lnTo>
                  <a:pt x="256349" y="48894"/>
                </a:lnTo>
                <a:lnTo>
                  <a:pt x="153428" y="48894"/>
                </a:lnTo>
                <a:lnTo>
                  <a:pt x="153428" y="309625"/>
                </a:lnTo>
                <a:lnTo>
                  <a:pt x="98488" y="309625"/>
                </a:lnTo>
                <a:lnTo>
                  <a:pt x="98488" y="48894"/>
                </a:lnTo>
                <a:lnTo>
                  <a:pt x="0" y="488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4880" y="2793619"/>
            <a:ext cx="226060" cy="314325"/>
          </a:xfrm>
          <a:custGeom>
            <a:avLst/>
            <a:gdLst/>
            <a:ahLst/>
            <a:cxnLst/>
            <a:rect l="l" t="t" r="r" b="b"/>
            <a:pathLst>
              <a:path w="226059" h="314325">
                <a:moveTo>
                  <a:pt x="0" y="0"/>
                </a:moveTo>
                <a:lnTo>
                  <a:pt x="26415" y="0"/>
                </a:lnTo>
                <a:lnTo>
                  <a:pt x="172656" y="186816"/>
                </a:lnTo>
                <a:lnTo>
                  <a:pt x="172656" y="0"/>
                </a:lnTo>
                <a:lnTo>
                  <a:pt x="225488" y="0"/>
                </a:lnTo>
                <a:lnTo>
                  <a:pt x="225488" y="313816"/>
                </a:lnTo>
                <a:lnTo>
                  <a:pt x="203085" y="313816"/>
                </a:lnTo>
                <a:lnTo>
                  <a:pt x="52831" y="117982"/>
                </a:lnTo>
                <a:lnTo>
                  <a:pt x="52831" y="309879"/>
                </a:lnTo>
                <a:lnTo>
                  <a:pt x="0" y="3098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4014" y="2793619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40" y="0"/>
                </a:lnTo>
                <a:lnTo>
                  <a:pt x="5494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39691" y="2791586"/>
            <a:ext cx="229870" cy="311785"/>
          </a:xfrm>
          <a:custGeom>
            <a:avLst/>
            <a:gdLst/>
            <a:ahLst/>
            <a:cxnLst/>
            <a:rect l="l" t="t" r="r" b="b"/>
            <a:pathLst>
              <a:path w="229870" h="311785">
                <a:moveTo>
                  <a:pt x="82677" y="0"/>
                </a:moveTo>
                <a:lnTo>
                  <a:pt x="143271" y="9905"/>
                </a:lnTo>
                <a:lnTo>
                  <a:pt x="189865" y="39624"/>
                </a:lnTo>
                <a:lnTo>
                  <a:pt x="219583" y="85725"/>
                </a:lnTo>
                <a:lnTo>
                  <a:pt x="229488" y="144779"/>
                </a:lnTo>
                <a:lnTo>
                  <a:pt x="225022" y="195770"/>
                </a:lnTo>
                <a:lnTo>
                  <a:pt x="211624" y="237490"/>
                </a:lnTo>
                <a:lnTo>
                  <a:pt x="189293" y="269938"/>
                </a:lnTo>
                <a:lnTo>
                  <a:pt x="158030" y="293116"/>
                </a:lnTo>
                <a:lnTo>
                  <a:pt x="117834" y="307022"/>
                </a:lnTo>
                <a:lnTo>
                  <a:pt x="68707" y="311658"/>
                </a:lnTo>
                <a:lnTo>
                  <a:pt x="0" y="311658"/>
                </a:lnTo>
                <a:lnTo>
                  <a:pt x="0" y="2286"/>
                </a:lnTo>
                <a:lnTo>
                  <a:pt x="29813" y="1285"/>
                </a:lnTo>
                <a:lnTo>
                  <a:pt x="53530" y="571"/>
                </a:lnTo>
                <a:lnTo>
                  <a:pt x="71151" y="142"/>
                </a:lnTo>
                <a:lnTo>
                  <a:pt x="826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21204" y="2791586"/>
            <a:ext cx="229870" cy="311785"/>
          </a:xfrm>
          <a:custGeom>
            <a:avLst/>
            <a:gdLst/>
            <a:ahLst/>
            <a:cxnLst/>
            <a:rect l="l" t="t" r="r" b="b"/>
            <a:pathLst>
              <a:path w="229869" h="311785">
                <a:moveTo>
                  <a:pt x="82676" y="0"/>
                </a:moveTo>
                <a:lnTo>
                  <a:pt x="143271" y="9905"/>
                </a:lnTo>
                <a:lnTo>
                  <a:pt x="189864" y="39624"/>
                </a:lnTo>
                <a:lnTo>
                  <a:pt x="219582" y="85725"/>
                </a:lnTo>
                <a:lnTo>
                  <a:pt x="229488" y="144779"/>
                </a:lnTo>
                <a:lnTo>
                  <a:pt x="225022" y="195770"/>
                </a:lnTo>
                <a:lnTo>
                  <a:pt x="211624" y="237490"/>
                </a:lnTo>
                <a:lnTo>
                  <a:pt x="189293" y="269938"/>
                </a:lnTo>
                <a:lnTo>
                  <a:pt x="158030" y="293116"/>
                </a:lnTo>
                <a:lnTo>
                  <a:pt x="117834" y="307022"/>
                </a:lnTo>
                <a:lnTo>
                  <a:pt x="68706" y="311658"/>
                </a:lnTo>
                <a:lnTo>
                  <a:pt x="0" y="311658"/>
                </a:lnTo>
                <a:lnTo>
                  <a:pt x="0" y="2286"/>
                </a:lnTo>
                <a:lnTo>
                  <a:pt x="29813" y="1285"/>
                </a:lnTo>
                <a:lnTo>
                  <a:pt x="53530" y="571"/>
                </a:lnTo>
                <a:lnTo>
                  <a:pt x="71151" y="142"/>
                </a:lnTo>
                <a:lnTo>
                  <a:pt x="826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90411" y="2790951"/>
            <a:ext cx="209550" cy="312420"/>
          </a:xfrm>
          <a:custGeom>
            <a:avLst/>
            <a:gdLst/>
            <a:ahLst/>
            <a:cxnLst/>
            <a:rect l="l" t="t" r="r" b="b"/>
            <a:pathLst>
              <a:path w="209550" h="312419">
                <a:moveTo>
                  <a:pt x="87757" y="0"/>
                </a:moveTo>
                <a:lnTo>
                  <a:pt x="130651" y="5143"/>
                </a:lnTo>
                <a:lnTo>
                  <a:pt x="174922" y="31976"/>
                </a:lnTo>
                <a:lnTo>
                  <a:pt x="190246" y="79375"/>
                </a:lnTo>
                <a:lnTo>
                  <a:pt x="187817" y="96803"/>
                </a:lnTo>
                <a:lnTo>
                  <a:pt x="180530" y="112315"/>
                </a:lnTo>
                <a:lnTo>
                  <a:pt x="168386" y="125898"/>
                </a:lnTo>
                <a:lnTo>
                  <a:pt x="151384" y="137540"/>
                </a:lnTo>
                <a:lnTo>
                  <a:pt x="176573" y="150229"/>
                </a:lnTo>
                <a:lnTo>
                  <a:pt x="194595" y="168275"/>
                </a:lnTo>
                <a:lnTo>
                  <a:pt x="205426" y="191654"/>
                </a:lnTo>
                <a:lnTo>
                  <a:pt x="209041" y="220345"/>
                </a:lnTo>
                <a:lnTo>
                  <a:pt x="207043" y="240397"/>
                </a:lnTo>
                <a:lnTo>
                  <a:pt x="177164" y="287527"/>
                </a:lnTo>
                <a:lnTo>
                  <a:pt x="140573" y="306101"/>
                </a:lnTo>
                <a:lnTo>
                  <a:pt x="94741" y="312293"/>
                </a:lnTo>
                <a:lnTo>
                  <a:pt x="0" y="312293"/>
                </a:lnTo>
                <a:lnTo>
                  <a:pt x="0" y="2921"/>
                </a:lnTo>
                <a:lnTo>
                  <a:pt x="28928" y="1607"/>
                </a:lnTo>
                <a:lnTo>
                  <a:pt x="53212" y="698"/>
                </a:lnTo>
                <a:lnTo>
                  <a:pt x="72830" y="170"/>
                </a:lnTo>
                <a:lnTo>
                  <a:pt x="87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45460" y="2790444"/>
            <a:ext cx="238125" cy="313055"/>
          </a:xfrm>
          <a:custGeom>
            <a:avLst/>
            <a:gdLst/>
            <a:ahLst/>
            <a:cxnLst/>
            <a:rect l="l" t="t" r="r" b="b"/>
            <a:pathLst>
              <a:path w="238125" h="313055">
                <a:moveTo>
                  <a:pt x="85851" y="0"/>
                </a:moveTo>
                <a:lnTo>
                  <a:pt x="137431" y="5713"/>
                </a:lnTo>
                <a:lnTo>
                  <a:pt x="174259" y="22844"/>
                </a:lnTo>
                <a:lnTo>
                  <a:pt x="196347" y="51381"/>
                </a:lnTo>
                <a:lnTo>
                  <a:pt x="203707" y="91312"/>
                </a:lnTo>
                <a:lnTo>
                  <a:pt x="202703" y="104741"/>
                </a:lnTo>
                <a:lnTo>
                  <a:pt x="187451" y="141477"/>
                </a:lnTo>
                <a:lnTo>
                  <a:pt x="158287" y="167856"/>
                </a:lnTo>
                <a:lnTo>
                  <a:pt x="146431" y="173354"/>
                </a:lnTo>
                <a:lnTo>
                  <a:pt x="237998" y="312800"/>
                </a:lnTo>
                <a:lnTo>
                  <a:pt x="174625" y="312800"/>
                </a:lnTo>
                <a:lnTo>
                  <a:pt x="91947" y="184911"/>
                </a:lnTo>
                <a:lnTo>
                  <a:pt x="85062" y="184747"/>
                </a:lnTo>
                <a:lnTo>
                  <a:pt x="76961" y="184451"/>
                </a:lnTo>
                <a:lnTo>
                  <a:pt x="67623" y="184036"/>
                </a:lnTo>
                <a:lnTo>
                  <a:pt x="57022" y="183514"/>
                </a:lnTo>
                <a:lnTo>
                  <a:pt x="57022" y="312800"/>
                </a:lnTo>
                <a:lnTo>
                  <a:pt x="0" y="312800"/>
                </a:lnTo>
                <a:lnTo>
                  <a:pt x="0" y="3175"/>
                </a:lnTo>
                <a:lnTo>
                  <a:pt x="3950" y="3079"/>
                </a:lnTo>
                <a:lnTo>
                  <a:pt x="11223" y="2794"/>
                </a:lnTo>
                <a:lnTo>
                  <a:pt x="21806" y="2317"/>
                </a:lnTo>
                <a:lnTo>
                  <a:pt x="35687" y="1650"/>
                </a:lnTo>
                <a:lnTo>
                  <a:pt x="50472" y="910"/>
                </a:lnTo>
                <a:lnTo>
                  <a:pt x="63769" y="396"/>
                </a:lnTo>
                <a:lnTo>
                  <a:pt x="75566" y="97"/>
                </a:lnTo>
                <a:lnTo>
                  <a:pt x="858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85484" y="2789427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4" h="314325">
                <a:moveTo>
                  <a:pt x="123443" y="0"/>
                </a:moveTo>
                <a:lnTo>
                  <a:pt x="147447" y="0"/>
                </a:lnTo>
                <a:lnTo>
                  <a:pt x="271906" y="313817"/>
                </a:lnTo>
                <a:lnTo>
                  <a:pt x="211327" y="313817"/>
                </a:lnTo>
                <a:lnTo>
                  <a:pt x="188722" y="251079"/>
                </a:lnTo>
                <a:lnTo>
                  <a:pt x="82550" y="251079"/>
                </a:lnTo>
                <a:lnTo>
                  <a:pt x="61087" y="313817"/>
                </a:lnTo>
                <a:lnTo>
                  <a:pt x="0" y="313817"/>
                </a:lnTo>
                <a:lnTo>
                  <a:pt x="1234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79060" y="2789427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4" h="314325">
                <a:moveTo>
                  <a:pt x="123443" y="0"/>
                </a:moveTo>
                <a:lnTo>
                  <a:pt x="147447" y="0"/>
                </a:lnTo>
                <a:lnTo>
                  <a:pt x="271906" y="313817"/>
                </a:lnTo>
                <a:lnTo>
                  <a:pt x="211327" y="313817"/>
                </a:lnTo>
                <a:lnTo>
                  <a:pt x="188722" y="251079"/>
                </a:lnTo>
                <a:lnTo>
                  <a:pt x="82550" y="251079"/>
                </a:lnTo>
                <a:lnTo>
                  <a:pt x="61087" y="313817"/>
                </a:lnTo>
                <a:lnTo>
                  <a:pt x="0" y="313817"/>
                </a:lnTo>
                <a:lnTo>
                  <a:pt x="1234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00196" y="2789427"/>
            <a:ext cx="506730" cy="314325"/>
          </a:xfrm>
          <a:custGeom>
            <a:avLst/>
            <a:gdLst/>
            <a:ahLst/>
            <a:cxnLst/>
            <a:rect l="l" t="t" r="r" b="b"/>
            <a:pathLst>
              <a:path w="506729" h="314325">
                <a:moveTo>
                  <a:pt x="358013" y="0"/>
                </a:moveTo>
                <a:lnTo>
                  <a:pt x="382015" y="0"/>
                </a:lnTo>
                <a:lnTo>
                  <a:pt x="506475" y="313817"/>
                </a:lnTo>
                <a:lnTo>
                  <a:pt x="445896" y="313817"/>
                </a:lnTo>
                <a:lnTo>
                  <a:pt x="423290" y="251079"/>
                </a:lnTo>
                <a:lnTo>
                  <a:pt x="317118" y="251079"/>
                </a:lnTo>
                <a:lnTo>
                  <a:pt x="295655" y="313817"/>
                </a:lnTo>
                <a:lnTo>
                  <a:pt x="237998" y="313817"/>
                </a:lnTo>
                <a:lnTo>
                  <a:pt x="234568" y="313817"/>
                </a:lnTo>
                <a:lnTo>
                  <a:pt x="174625" y="313817"/>
                </a:lnTo>
                <a:lnTo>
                  <a:pt x="91948" y="185927"/>
                </a:lnTo>
                <a:lnTo>
                  <a:pt x="85062" y="185763"/>
                </a:lnTo>
                <a:lnTo>
                  <a:pt x="76962" y="185467"/>
                </a:lnTo>
                <a:lnTo>
                  <a:pt x="67623" y="185052"/>
                </a:lnTo>
                <a:lnTo>
                  <a:pt x="57023" y="184531"/>
                </a:lnTo>
                <a:lnTo>
                  <a:pt x="57023" y="313817"/>
                </a:lnTo>
                <a:lnTo>
                  <a:pt x="0" y="313817"/>
                </a:lnTo>
                <a:lnTo>
                  <a:pt x="0" y="4191"/>
                </a:lnTo>
                <a:lnTo>
                  <a:pt x="3950" y="4095"/>
                </a:lnTo>
                <a:lnTo>
                  <a:pt x="11223" y="3810"/>
                </a:lnTo>
                <a:lnTo>
                  <a:pt x="21806" y="3333"/>
                </a:lnTo>
                <a:lnTo>
                  <a:pt x="35687" y="2667"/>
                </a:lnTo>
                <a:lnTo>
                  <a:pt x="50472" y="1926"/>
                </a:lnTo>
                <a:lnTo>
                  <a:pt x="63769" y="1412"/>
                </a:lnTo>
                <a:lnTo>
                  <a:pt x="75566" y="1113"/>
                </a:lnTo>
                <a:lnTo>
                  <a:pt x="85851" y="1016"/>
                </a:lnTo>
                <a:lnTo>
                  <a:pt x="137431" y="6729"/>
                </a:lnTo>
                <a:lnTo>
                  <a:pt x="174259" y="23860"/>
                </a:lnTo>
                <a:lnTo>
                  <a:pt x="196347" y="52397"/>
                </a:lnTo>
                <a:lnTo>
                  <a:pt x="203707" y="92329"/>
                </a:lnTo>
                <a:lnTo>
                  <a:pt x="202703" y="105757"/>
                </a:lnTo>
                <a:lnTo>
                  <a:pt x="187451" y="142494"/>
                </a:lnTo>
                <a:lnTo>
                  <a:pt x="158287" y="168872"/>
                </a:lnTo>
                <a:lnTo>
                  <a:pt x="146430" y="174371"/>
                </a:lnTo>
                <a:lnTo>
                  <a:pt x="235838" y="310514"/>
                </a:lnTo>
                <a:lnTo>
                  <a:pt x="3580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95903" y="2788411"/>
            <a:ext cx="257175" cy="320675"/>
          </a:xfrm>
          <a:custGeom>
            <a:avLst/>
            <a:gdLst/>
            <a:ahLst/>
            <a:cxnLst/>
            <a:rect l="l" t="t" r="r" b="b"/>
            <a:pathLst>
              <a:path w="257175" h="320675">
                <a:moveTo>
                  <a:pt x="156718" y="0"/>
                </a:moveTo>
                <a:lnTo>
                  <a:pt x="181272" y="1903"/>
                </a:lnTo>
                <a:lnTo>
                  <a:pt x="203898" y="7604"/>
                </a:lnTo>
                <a:lnTo>
                  <a:pt x="224619" y="17091"/>
                </a:lnTo>
                <a:lnTo>
                  <a:pt x="243459" y="30352"/>
                </a:lnTo>
                <a:lnTo>
                  <a:pt x="220345" y="74549"/>
                </a:lnTo>
                <a:lnTo>
                  <a:pt x="214822" y="70242"/>
                </a:lnTo>
                <a:lnTo>
                  <a:pt x="207978" y="65912"/>
                </a:lnTo>
                <a:lnTo>
                  <a:pt x="171481" y="50926"/>
                </a:lnTo>
                <a:lnTo>
                  <a:pt x="155448" y="48767"/>
                </a:lnTo>
                <a:lnTo>
                  <a:pt x="133873" y="50698"/>
                </a:lnTo>
                <a:lnTo>
                  <a:pt x="97869" y="66180"/>
                </a:lnTo>
                <a:lnTo>
                  <a:pt x="71864" y="96518"/>
                </a:lnTo>
                <a:lnTo>
                  <a:pt x="58668" y="137995"/>
                </a:lnTo>
                <a:lnTo>
                  <a:pt x="57023" y="162687"/>
                </a:lnTo>
                <a:lnTo>
                  <a:pt x="58642" y="186191"/>
                </a:lnTo>
                <a:lnTo>
                  <a:pt x="71596" y="225677"/>
                </a:lnTo>
                <a:lnTo>
                  <a:pt x="97051" y="254662"/>
                </a:lnTo>
                <a:lnTo>
                  <a:pt x="132294" y="269434"/>
                </a:lnTo>
                <a:lnTo>
                  <a:pt x="153416" y="271272"/>
                </a:lnTo>
                <a:lnTo>
                  <a:pt x="167441" y="270271"/>
                </a:lnTo>
                <a:lnTo>
                  <a:pt x="201803" y="194437"/>
                </a:lnTo>
                <a:lnTo>
                  <a:pt x="158876" y="194437"/>
                </a:lnTo>
                <a:lnTo>
                  <a:pt x="158876" y="147447"/>
                </a:lnTo>
                <a:lnTo>
                  <a:pt x="256667" y="147447"/>
                </a:lnTo>
                <a:lnTo>
                  <a:pt x="256667" y="286130"/>
                </a:lnTo>
                <a:lnTo>
                  <a:pt x="220858" y="306222"/>
                </a:lnTo>
                <a:lnTo>
                  <a:pt x="175228" y="317896"/>
                </a:lnTo>
                <a:lnTo>
                  <a:pt x="144525" y="320166"/>
                </a:lnTo>
                <a:lnTo>
                  <a:pt x="112926" y="317430"/>
                </a:lnTo>
                <a:lnTo>
                  <a:pt x="60158" y="295574"/>
                </a:lnTo>
                <a:lnTo>
                  <a:pt x="21913" y="252906"/>
                </a:lnTo>
                <a:lnTo>
                  <a:pt x="2430" y="195236"/>
                </a:lnTo>
                <a:lnTo>
                  <a:pt x="0" y="161162"/>
                </a:lnTo>
                <a:lnTo>
                  <a:pt x="2645" y="127035"/>
                </a:lnTo>
                <a:lnTo>
                  <a:pt x="23842" y="68830"/>
                </a:lnTo>
                <a:lnTo>
                  <a:pt x="65492" y="25128"/>
                </a:lnTo>
                <a:lnTo>
                  <a:pt x="122642" y="2788"/>
                </a:lnTo>
                <a:lnTo>
                  <a:pt x="1567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556" y="912494"/>
            <a:ext cx="3807053" cy="423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3721" y="1097280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734" y="0"/>
                </a:moveTo>
                <a:lnTo>
                  <a:pt x="25449" y="47"/>
                </a:lnTo>
                <a:lnTo>
                  <a:pt x="18557" y="190"/>
                </a:lnTo>
                <a:lnTo>
                  <a:pt x="10070" y="428"/>
                </a:lnTo>
                <a:lnTo>
                  <a:pt x="0" y="762"/>
                </a:lnTo>
                <a:lnTo>
                  <a:pt x="0" y="114554"/>
                </a:lnTo>
                <a:lnTo>
                  <a:pt x="8810" y="115294"/>
                </a:lnTo>
                <a:lnTo>
                  <a:pt x="16763" y="115808"/>
                </a:lnTo>
                <a:lnTo>
                  <a:pt x="23860" y="116107"/>
                </a:lnTo>
                <a:lnTo>
                  <a:pt x="30098" y="116205"/>
                </a:lnTo>
                <a:lnTo>
                  <a:pt x="49099" y="115327"/>
                </a:lnTo>
                <a:lnTo>
                  <a:pt x="89407" y="102362"/>
                </a:lnTo>
                <a:lnTo>
                  <a:pt x="107822" y="56261"/>
                </a:lnTo>
                <a:lnTo>
                  <a:pt x="106751" y="42519"/>
                </a:lnTo>
                <a:lnTo>
                  <a:pt x="80508" y="7554"/>
                </a:lnTo>
                <a:lnTo>
                  <a:pt x="3073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2979" y="1019302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376" y="0"/>
                </a:moveTo>
                <a:lnTo>
                  <a:pt x="0" y="127126"/>
                </a:lnTo>
                <a:lnTo>
                  <a:pt x="82765" y="127126"/>
                </a:lnTo>
                <a:lnTo>
                  <a:pt x="413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35529" y="970533"/>
            <a:ext cx="104775" cy="113664"/>
          </a:xfrm>
          <a:custGeom>
            <a:avLst/>
            <a:gdLst/>
            <a:ahLst/>
            <a:cxnLst/>
            <a:rect l="l" t="t" r="r" b="b"/>
            <a:pathLst>
              <a:path w="104775" h="113665">
                <a:moveTo>
                  <a:pt x="18541" y="0"/>
                </a:moveTo>
                <a:lnTo>
                  <a:pt x="12064" y="0"/>
                </a:lnTo>
                <a:lnTo>
                  <a:pt x="5841" y="380"/>
                </a:lnTo>
                <a:lnTo>
                  <a:pt x="0" y="1142"/>
                </a:lnTo>
                <a:lnTo>
                  <a:pt x="0" y="111505"/>
                </a:lnTo>
                <a:lnTo>
                  <a:pt x="10287" y="112649"/>
                </a:lnTo>
                <a:lnTo>
                  <a:pt x="18414" y="113156"/>
                </a:lnTo>
                <a:lnTo>
                  <a:pt x="24383" y="113156"/>
                </a:lnTo>
                <a:lnTo>
                  <a:pt x="74497" y="105281"/>
                </a:lnTo>
                <a:lnTo>
                  <a:pt x="103582" y="68290"/>
                </a:lnTo>
                <a:lnTo>
                  <a:pt x="104775" y="53593"/>
                </a:lnTo>
                <a:lnTo>
                  <a:pt x="99391" y="30164"/>
                </a:lnTo>
                <a:lnTo>
                  <a:pt x="83232" y="13414"/>
                </a:lnTo>
                <a:lnTo>
                  <a:pt x="56286" y="3355"/>
                </a:lnTo>
                <a:lnTo>
                  <a:pt x="185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9680" y="966977"/>
            <a:ext cx="174625" cy="249554"/>
          </a:xfrm>
          <a:custGeom>
            <a:avLst/>
            <a:gdLst/>
            <a:ahLst/>
            <a:cxnLst/>
            <a:rect l="l" t="t" r="r" b="b"/>
            <a:pathLst>
              <a:path w="174625" h="249555">
                <a:moveTo>
                  <a:pt x="82423" y="0"/>
                </a:moveTo>
                <a:lnTo>
                  <a:pt x="32648" y="18430"/>
                </a:lnTo>
                <a:lnTo>
                  <a:pt x="11787" y="50573"/>
                </a:lnTo>
                <a:lnTo>
                  <a:pt x="1309" y="95238"/>
                </a:lnTo>
                <a:lnTo>
                  <a:pt x="0" y="122047"/>
                </a:lnTo>
                <a:lnTo>
                  <a:pt x="1357" y="148000"/>
                </a:lnTo>
                <a:lnTo>
                  <a:pt x="12215" y="193288"/>
                </a:lnTo>
                <a:lnTo>
                  <a:pt x="33595" y="228580"/>
                </a:lnTo>
                <a:lnTo>
                  <a:pt x="82423" y="249047"/>
                </a:lnTo>
                <a:lnTo>
                  <a:pt x="103618" y="246971"/>
                </a:lnTo>
                <a:lnTo>
                  <a:pt x="150749" y="215646"/>
                </a:lnTo>
                <a:lnTo>
                  <a:pt x="168290" y="175561"/>
                </a:lnTo>
                <a:lnTo>
                  <a:pt x="174117" y="122047"/>
                </a:lnTo>
                <a:lnTo>
                  <a:pt x="168380" y="68687"/>
                </a:lnTo>
                <a:lnTo>
                  <a:pt x="151177" y="30543"/>
                </a:lnTo>
                <a:lnTo>
                  <a:pt x="122521" y="7639"/>
                </a:lnTo>
                <a:lnTo>
                  <a:pt x="824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23721" y="966597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4925" y="0"/>
                </a:moveTo>
                <a:lnTo>
                  <a:pt x="27378" y="71"/>
                </a:lnTo>
                <a:lnTo>
                  <a:pt x="19034" y="285"/>
                </a:lnTo>
                <a:lnTo>
                  <a:pt x="9904" y="642"/>
                </a:lnTo>
                <a:lnTo>
                  <a:pt x="0" y="1142"/>
                </a:lnTo>
                <a:lnTo>
                  <a:pt x="0" y="83692"/>
                </a:lnTo>
                <a:lnTo>
                  <a:pt x="7123" y="84099"/>
                </a:lnTo>
                <a:lnTo>
                  <a:pt x="14414" y="84375"/>
                </a:lnTo>
                <a:lnTo>
                  <a:pt x="21895" y="84532"/>
                </a:lnTo>
                <a:lnTo>
                  <a:pt x="29590" y="84581"/>
                </a:lnTo>
                <a:lnTo>
                  <a:pt x="55687" y="81774"/>
                </a:lnTo>
                <a:lnTo>
                  <a:pt x="74342" y="73358"/>
                </a:lnTo>
                <a:lnTo>
                  <a:pt x="85544" y="59346"/>
                </a:lnTo>
                <a:lnTo>
                  <a:pt x="89281" y="39750"/>
                </a:lnTo>
                <a:lnTo>
                  <a:pt x="85895" y="22342"/>
                </a:lnTo>
                <a:lnTo>
                  <a:pt x="75723" y="9921"/>
                </a:lnTo>
                <a:lnTo>
                  <a:pt x="58741" y="2478"/>
                </a:lnTo>
                <a:lnTo>
                  <a:pt x="349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81196" y="918591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1" y="0"/>
                </a:lnTo>
                <a:lnTo>
                  <a:pt x="285241" y="54356"/>
                </a:lnTo>
                <a:lnTo>
                  <a:pt x="170814" y="54356"/>
                </a:lnTo>
                <a:lnTo>
                  <a:pt x="170814" y="344550"/>
                </a:lnTo>
                <a:lnTo>
                  <a:pt x="109600" y="344550"/>
                </a:lnTo>
                <a:lnTo>
                  <a:pt x="109600" y="54356"/>
                </a:lnTo>
                <a:lnTo>
                  <a:pt x="0" y="543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91763" y="918591"/>
            <a:ext cx="251460" cy="349250"/>
          </a:xfrm>
          <a:custGeom>
            <a:avLst/>
            <a:gdLst/>
            <a:ahLst/>
            <a:cxnLst/>
            <a:rect l="l" t="t" r="r" b="b"/>
            <a:pathLst>
              <a:path w="251460" h="349250">
                <a:moveTo>
                  <a:pt x="0" y="0"/>
                </a:moveTo>
                <a:lnTo>
                  <a:pt x="29463" y="0"/>
                </a:lnTo>
                <a:lnTo>
                  <a:pt x="192150" y="207899"/>
                </a:lnTo>
                <a:lnTo>
                  <a:pt x="192150" y="0"/>
                </a:lnTo>
                <a:lnTo>
                  <a:pt x="250951" y="0"/>
                </a:lnTo>
                <a:lnTo>
                  <a:pt x="250951" y="349250"/>
                </a:lnTo>
                <a:lnTo>
                  <a:pt x="226060" y="349250"/>
                </a:lnTo>
                <a:lnTo>
                  <a:pt x="58800" y="131191"/>
                </a:lnTo>
                <a:lnTo>
                  <a:pt x="58800" y="344678"/>
                </a:lnTo>
                <a:lnTo>
                  <a:pt x="0" y="3446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7442" y="918591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6"/>
                </a:lnTo>
                <a:lnTo>
                  <a:pt x="61214" y="54356"/>
                </a:lnTo>
                <a:lnTo>
                  <a:pt x="61214" y="135000"/>
                </a:lnTo>
                <a:lnTo>
                  <a:pt x="175006" y="135000"/>
                </a:lnTo>
                <a:lnTo>
                  <a:pt x="175006" y="186944"/>
                </a:lnTo>
                <a:lnTo>
                  <a:pt x="61214" y="186944"/>
                </a:lnTo>
                <a:lnTo>
                  <a:pt x="61214" y="290195"/>
                </a:lnTo>
                <a:lnTo>
                  <a:pt x="217297" y="290195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27172" y="918591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468" y="0"/>
                </a:moveTo>
                <a:lnTo>
                  <a:pt x="101853" y="0"/>
                </a:lnTo>
                <a:lnTo>
                  <a:pt x="176402" y="232156"/>
                </a:lnTo>
                <a:lnTo>
                  <a:pt x="249300" y="0"/>
                </a:lnTo>
                <a:lnTo>
                  <a:pt x="281558" y="0"/>
                </a:lnTo>
                <a:lnTo>
                  <a:pt x="351789" y="344678"/>
                </a:lnTo>
                <a:lnTo>
                  <a:pt x="292607" y="344678"/>
                </a:lnTo>
                <a:lnTo>
                  <a:pt x="256793" y="159004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265" y="159004"/>
                </a:lnTo>
                <a:lnTo>
                  <a:pt x="59054" y="344678"/>
                </a:lnTo>
                <a:lnTo>
                  <a:pt x="0" y="344678"/>
                </a:lnTo>
                <a:lnTo>
                  <a:pt x="694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41345" y="918591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214" y="0"/>
                </a:lnTo>
                <a:lnTo>
                  <a:pt x="6121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4067" y="918591"/>
            <a:ext cx="255904" cy="350520"/>
          </a:xfrm>
          <a:custGeom>
            <a:avLst/>
            <a:gdLst/>
            <a:ahLst/>
            <a:cxnLst/>
            <a:rect l="l" t="t" r="r" b="b"/>
            <a:pathLst>
              <a:path w="255905" h="350519">
                <a:moveTo>
                  <a:pt x="0" y="0"/>
                </a:moveTo>
                <a:lnTo>
                  <a:pt x="61213" y="0"/>
                </a:lnTo>
                <a:lnTo>
                  <a:pt x="61213" y="233553"/>
                </a:lnTo>
                <a:lnTo>
                  <a:pt x="62263" y="246741"/>
                </a:lnTo>
                <a:lnTo>
                  <a:pt x="87368" y="286232"/>
                </a:lnTo>
                <a:lnTo>
                  <a:pt x="124587" y="296037"/>
                </a:lnTo>
                <a:lnTo>
                  <a:pt x="140307" y="294967"/>
                </a:lnTo>
                <a:lnTo>
                  <a:pt x="176275" y="279019"/>
                </a:lnTo>
                <a:lnTo>
                  <a:pt x="194690" y="232283"/>
                </a:lnTo>
                <a:lnTo>
                  <a:pt x="194690" y="0"/>
                </a:lnTo>
                <a:lnTo>
                  <a:pt x="255905" y="0"/>
                </a:lnTo>
                <a:lnTo>
                  <a:pt x="255905" y="236982"/>
                </a:lnTo>
                <a:lnTo>
                  <a:pt x="253668" y="262126"/>
                </a:lnTo>
                <a:lnTo>
                  <a:pt x="235813" y="303793"/>
                </a:lnTo>
                <a:lnTo>
                  <a:pt x="200908" y="333462"/>
                </a:lnTo>
                <a:lnTo>
                  <a:pt x="153334" y="348511"/>
                </a:lnTo>
                <a:lnTo>
                  <a:pt x="125094" y="350393"/>
                </a:lnTo>
                <a:lnTo>
                  <a:pt x="96825" y="348557"/>
                </a:lnTo>
                <a:lnTo>
                  <a:pt x="50621" y="333837"/>
                </a:lnTo>
                <a:lnTo>
                  <a:pt x="18377" y="304667"/>
                </a:lnTo>
                <a:lnTo>
                  <a:pt x="2045" y="262618"/>
                </a:lnTo>
                <a:lnTo>
                  <a:pt x="0" y="2368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98370" y="918591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7" y="0"/>
                </a:lnTo>
                <a:lnTo>
                  <a:pt x="219837" y="54356"/>
                </a:lnTo>
                <a:lnTo>
                  <a:pt x="61214" y="54356"/>
                </a:lnTo>
                <a:lnTo>
                  <a:pt x="61214" y="135000"/>
                </a:lnTo>
                <a:lnTo>
                  <a:pt x="175006" y="135000"/>
                </a:lnTo>
                <a:lnTo>
                  <a:pt x="175006" y="186944"/>
                </a:lnTo>
                <a:lnTo>
                  <a:pt x="61214" y="186944"/>
                </a:lnTo>
                <a:lnTo>
                  <a:pt x="61214" y="290195"/>
                </a:lnTo>
                <a:lnTo>
                  <a:pt x="217297" y="290195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2556" y="918591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69" h="344805">
                <a:moveTo>
                  <a:pt x="0" y="0"/>
                </a:moveTo>
                <a:lnTo>
                  <a:pt x="61137" y="0"/>
                </a:lnTo>
                <a:lnTo>
                  <a:pt x="61137" y="290195"/>
                </a:lnTo>
                <a:lnTo>
                  <a:pt x="216801" y="290195"/>
                </a:lnTo>
                <a:lnTo>
                  <a:pt x="216801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74314" y="916305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501" y="0"/>
                </a:moveTo>
                <a:lnTo>
                  <a:pt x="142144" y="6223"/>
                </a:lnTo>
                <a:lnTo>
                  <a:pt x="190881" y="25019"/>
                </a:lnTo>
                <a:lnTo>
                  <a:pt x="219170" y="57023"/>
                </a:lnTo>
                <a:lnTo>
                  <a:pt x="228600" y="103124"/>
                </a:lnTo>
                <a:lnTo>
                  <a:pt x="223007" y="145793"/>
                </a:lnTo>
                <a:lnTo>
                  <a:pt x="206235" y="179002"/>
                </a:lnTo>
                <a:lnTo>
                  <a:pt x="178289" y="202738"/>
                </a:lnTo>
                <a:lnTo>
                  <a:pt x="139175" y="216989"/>
                </a:lnTo>
                <a:lnTo>
                  <a:pt x="88900" y="221742"/>
                </a:lnTo>
                <a:lnTo>
                  <a:pt x="83306" y="221626"/>
                </a:lnTo>
                <a:lnTo>
                  <a:pt x="76819" y="221297"/>
                </a:lnTo>
                <a:lnTo>
                  <a:pt x="69451" y="220777"/>
                </a:lnTo>
                <a:lnTo>
                  <a:pt x="61214" y="220091"/>
                </a:lnTo>
                <a:lnTo>
                  <a:pt x="61214" y="346837"/>
                </a:lnTo>
                <a:lnTo>
                  <a:pt x="0" y="346837"/>
                </a:lnTo>
                <a:lnTo>
                  <a:pt x="0" y="2540"/>
                </a:lnTo>
                <a:lnTo>
                  <a:pt x="27406" y="1393"/>
                </a:lnTo>
                <a:lnTo>
                  <a:pt x="48466" y="603"/>
                </a:lnTo>
                <a:lnTo>
                  <a:pt x="63168" y="146"/>
                </a:lnTo>
                <a:lnTo>
                  <a:pt x="715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62532" y="915542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4" h="347980">
                <a:moveTo>
                  <a:pt x="97637" y="0"/>
                </a:moveTo>
                <a:lnTo>
                  <a:pt x="145357" y="5715"/>
                </a:lnTo>
                <a:lnTo>
                  <a:pt x="181457" y="22860"/>
                </a:lnTo>
                <a:lnTo>
                  <a:pt x="209782" y="68365"/>
                </a:lnTo>
                <a:lnTo>
                  <a:pt x="211683" y="88392"/>
                </a:lnTo>
                <a:lnTo>
                  <a:pt x="208970" y="107797"/>
                </a:lnTo>
                <a:lnTo>
                  <a:pt x="200840" y="125047"/>
                </a:lnTo>
                <a:lnTo>
                  <a:pt x="187305" y="140130"/>
                </a:lnTo>
                <a:lnTo>
                  <a:pt x="168376" y="153035"/>
                </a:lnTo>
                <a:lnTo>
                  <a:pt x="196453" y="167227"/>
                </a:lnTo>
                <a:lnTo>
                  <a:pt x="216493" y="187325"/>
                </a:lnTo>
                <a:lnTo>
                  <a:pt x="228509" y="213328"/>
                </a:lnTo>
                <a:lnTo>
                  <a:pt x="232511" y="245237"/>
                </a:lnTo>
                <a:lnTo>
                  <a:pt x="230297" y="267549"/>
                </a:lnTo>
                <a:lnTo>
                  <a:pt x="212580" y="304887"/>
                </a:lnTo>
                <a:lnTo>
                  <a:pt x="178000" y="332007"/>
                </a:lnTo>
                <a:lnTo>
                  <a:pt x="132177" y="345862"/>
                </a:lnTo>
                <a:lnTo>
                  <a:pt x="105384" y="347599"/>
                </a:lnTo>
                <a:lnTo>
                  <a:pt x="0" y="347599"/>
                </a:lnTo>
                <a:lnTo>
                  <a:pt x="0" y="3302"/>
                </a:lnTo>
                <a:lnTo>
                  <a:pt x="32229" y="1875"/>
                </a:lnTo>
                <a:lnTo>
                  <a:pt x="59239" y="841"/>
                </a:lnTo>
                <a:lnTo>
                  <a:pt x="81038" y="212"/>
                </a:lnTo>
                <a:lnTo>
                  <a:pt x="9763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3632" y="913891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4" h="349250">
                <a:moveTo>
                  <a:pt x="137325" y="0"/>
                </a:moveTo>
                <a:lnTo>
                  <a:pt x="164134" y="0"/>
                </a:lnTo>
                <a:lnTo>
                  <a:pt x="302641" y="349250"/>
                </a:lnTo>
                <a:lnTo>
                  <a:pt x="235153" y="349250"/>
                </a:lnTo>
                <a:lnTo>
                  <a:pt x="209981" y="279400"/>
                </a:lnTo>
                <a:lnTo>
                  <a:pt x="91947" y="279400"/>
                </a:lnTo>
                <a:lnTo>
                  <a:pt x="67957" y="349250"/>
                </a:lnTo>
                <a:lnTo>
                  <a:pt x="0" y="349250"/>
                </a:lnTo>
                <a:lnTo>
                  <a:pt x="1373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91076" y="912749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028" y="0"/>
                </a:moveTo>
                <a:lnTo>
                  <a:pt x="132939" y="1385"/>
                </a:lnTo>
                <a:lnTo>
                  <a:pt x="156860" y="5556"/>
                </a:lnTo>
                <a:lnTo>
                  <a:pt x="176805" y="12537"/>
                </a:lnTo>
                <a:lnTo>
                  <a:pt x="192786" y="22351"/>
                </a:lnTo>
                <a:lnTo>
                  <a:pt x="174244" y="74929"/>
                </a:lnTo>
                <a:lnTo>
                  <a:pt x="157857" y="64855"/>
                </a:lnTo>
                <a:lnTo>
                  <a:pt x="141065" y="57673"/>
                </a:lnTo>
                <a:lnTo>
                  <a:pt x="123844" y="53373"/>
                </a:lnTo>
                <a:lnTo>
                  <a:pt x="106172" y="51942"/>
                </a:lnTo>
                <a:lnTo>
                  <a:pt x="96194" y="52635"/>
                </a:lnTo>
                <a:lnTo>
                  <a:pt x="64722" y="75993"/>
                </a:lnTo>
                <a:lnTo>
                  <a:pt x="61849" y="92201"/>
                </a:lnTo>
                <a:lnTo>
                  <a:pt x="65944" y="107130"/>
                </a:lnTo>
                <a:lnTo>
                  <a:pt x="78232" y="122380"/>
                </a:lnTo>
                <a:lnTo>
                  <a:pt x="98710" y="137939"/>
                </a:lnTo>
                <a:lnTo>
                  <a:pt x="127381" y="153797"/>
                </a:lnTo>
                <a:lnTo>
                  <a:pt x="143484" y="162087"/>
                </a:lnTo>
                <a:lnTo>
                  <a:pt x="157146" y="170021"/>
                </a:lnTo>
                <a:lnTo>
                  <a:pt x="190722" y="200342"/>
                </a:lnTo>
                <a:lnTo>
                  <a:pt x="206533" y="238045"/>
                </a:lnTo>
                <a:lnTo>
                  <a:pt x="208534" y="260223"/>
                </a:lnTo>
                <a:lnTo>
                  <a:pt x="206464" y="280249"/>
                </a:lnTo>
                <a:lnTo>
                  <a:pt x="189942" y="314729"/>
                </a:lnTo>
                <a:lnTo>
                  <a:pt x="157557" y="341018"/>
                </a:lnTo>
                <a:lnTo>
                  <a:pt x="113309" y="354544"/>
                </a:lnTo>
                <a:lnTo>
                  <a:pt x="86995" y="356235"/>
                </a:lnTo>
                <a:lnTo>
                  <a:pt x="63472" y="354667"/>
                </a:lnTo>
                <a:lnTo>
                  <a:pt x="41116" y="349980"/>
                </a:lnTo>
                <a:lnTo>
                  <a:pt x="19950" y="342197"/>
                </a:lnTo>
                <a:lnTo>
                  <a:pt x="0" y="331342"/>
                </a:lnTo>
                <a:lnTo>
                  <a:pt x="22478" y="276478"/>
                </a:lnTo>
                <a:lnTo>
                  <a:pt x="40505" y="287573"/>
                </a:lnTo>
                <a:lnTo>
                  <a:pt x="58388" y="295513"/>
                </a:lnTo>
                <a:lnTo>
                  <a:pt x="76128" y="300285"/>
                </a:lnTo>
                <a:lnTo>
                  <a:pt x="93725" y="301878"/>
                </a:lnTo>
                <a:lnTo>
                  <a:pt x="117302" y="299523"/>
                </a:lnTo>
                <a:lnTo>
                  <a:pt x="134127" y="292465"/>
                </a:lnTo>
                <a:lnTo>
                  <a:pt x="144214" y="280715"/>
                </a:lnTo>
                <a:lnTo>
                  <a:pt x="147574" y="264287"/>
                </a:lnTo>
                <a:lnTo>
                  <a:pt x="146786" y="255545"/>
                </a:lnTo>
                <a:lnTo>
                  <a:pt x="126876" y="222392"/>
                </a:lnTo>
                <a:lnTo>
                  <a:pt x="82550" y="194817"/>
                </a:lnTo>
                <a:lnTo>
                  <a:pt x="64357" y="185287"/>
                </a:lnTo>
                <a:lnTo>
                  <a:pt x="49402" y="176672"/>
                </a:lnTo>
                <a:lnTo>
                  <a:pt x="17033" y="148066"/>
                </a:lnTo>
                <a:lnTo>
                  <a:pt x="1107" y="103088"/>
                </a:lnTo>
                <a:lnTo>
                  <a:pt x="635" y="92583"/>
                </a:lnTo>
                <a:lnTo>
                  <a:pt x="2468" y="73437"/>
                </a:lnTo>
                <a:lnTo>
                  <a:pt x="29972" y="26288"/>
                </a:lnTo>
                <a:lnTo>
                  <a:pt x="63357" y="6572"/>
                </a:lnTo>
                <a:lnTo>
                  <a:pt x="83175" y="1643"/>
                </a:lnTo>
                <a:lnTo>
                  <a:pt x="1050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56307" y="912494"/>
            <a:ext cx="343535" cy="424180"/>
          </a:xfrm>
          <a:custGeom>
            <a:avLst/>
            <a:gdLst/>
            <a:ahLst/>
            <a:cxnLst/>
            <a:rect l="l" t="t" r="r" b="b"/>
            <a:pathLst>
              <a:path w="343535" h="424180">
                <a:moveTo>
                  <a:pt x="145796" y="0"/>
                </a:moveTo>
                <a:lnTo>
                  <a:pt x="211724" y="11636"/>
                </a:lnTo>
                <a:lnTo>
                  <a:pt x="260604" y="46608"/>
                </a:lnTo>
                <a:lnTo>
                  <a:pt x="290893" y="102425"/>
                </a:lnTo>
                <a:lnTo>
                  <a:pt x="300990" y="176529"/>
                </a:lnTo>
                <a:lnTo>
                  <a:pt x="295921" y="233130"/>
                </a:lnTo>
                <a:lnTo>
                  <a:pt x="280733" y="279479"/>
                </a:lnTo>
                <a:lnTo>
                  <a:pt x="255448" y="315565"/>
                </a:lnTo>
                <a:lnTo>
                  <a:pt x="220091" y="341375"/>
                </a:lnTo>
                <a:lnTo>
                  <a:pt x="234993" y="353730"/>
                </a:lnTo>
                <a:lnTo>
                  <a:pt x="254158" y="362584"/>
                </a:lnTo>
                <a:lnTo>
                  <a:pt x="277562" y="367915"/>
                </a:lnTo>
                <a:lnTo>
                  <a:pt x="305181" y="369696"/>
                </a:lnTo>
                <a:lnTo>
                  <a:pt x="315755" y="369391"/>
                </a:lnTo>
                <a:lnTo>
                  <a:pt x="325580" y="368490"/>
                </a:lnTo>
                <a:lnTo>
                  <a:pt x="334666" y="367018"/>
                </a:lnTo>
                <a:lnTo>
                  <a:pt x="343027" y="364997"/>
                </a:lnTo>
                <a:lnTo>
                  <a:pt x="343027" y="421893"/>
                </a:lnTo>
                <a:lnTo>
                  <a:pt x="335266" y="422800"/>
                </a:lnTo>
                <a:lnTo>
                  <a:pt x="327421" y="423433"/>
                </a:lnTo>
                <a:lnTo>
                  <a:pt x="319506" y="423804"/>
                </a:lnTo>
                <a:lnTo>
                  <a:pt x="311531" y="423925"/>
                </a:lnTo>
                <a:lnTo>
                  <a:pt x="290073" y="422826"/>
                </a:lnTo>
                <a:lnTo>
                  <a:pt x="249826" y="413960"/>
                </a:lnTo>
                <a:lnTo>
                  <a:pt x="213633" y="396404"/>
                </a:lnTo>
                <a:lnTo>
                  <a:pt x="173736" y="356488"/>
                </a:lnTo>
                <a:lnTo>
                  <a:pt x="168709" y="357229"/>
                </a:lnTo>
                <a:lnTo>
                  <a:pt x="162385" y="357743"/>
                </a:lnTo>
                <a:lnTo>
                  <a:pt x="154751" y="358042"/>
                </a:lnTo>
                <a:lnTo>
                  <a:pt x="145796" y="358139"/>
                </a:lnTo>
                <a:lnTo>
                  <a:pt x="113603" y="354970"/>
                </a:lnTo>
                <a:lnTo>
                  <a:pt x="60124" y="329582"/>
                </a:lnTo>
                <a:lnTo>
                  <a:pt x="21859" y="280096"/>
                </a:lnTo>
                <a:lnTo>
                  <a:pt x="2428" y="214703"/>
                </a:lnTo>
                <a:lnTo>
                  <a:pt x="0" y="176529"/>
                </a:lnTo>
                <a:lnTo>
                  <a:pt x="2476" y="140287"/>
                </a:lnTo>
                <a:lnTo>
                  <a:pt x="22288" y="77231"/>
                </a:lnTo>
                <a:lnTo>
                  <a:pt x="61178" y="28342"/>
                </a:lnTo>
                <a:lnTo>
                  <a:pt x="114240" y="3145"/>
                </a:lnTo>
                <a:lnTo>
                  <a:pt x="1457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27376" y="1341500"/>
            <a:ext cx="1006411" cy="155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04138" y="1748282"/>
            <a:ext cx="1905635" cy="2806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dirty="0" sz="180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dirty="0" sz="1800" spc="-5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dirty="0" sz="1800" spc="5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z="1800" spc="-5">
                <a:solidFill>
                  <a:srgbClr val="000000"/>
                </a:solidFill>
                <a:latin typeface="Tahoma"/>
                <a:cs typeface="Tahoma"/>
              </a:rPr>
              <a:t>mat</a:t>
            </a:r>
            <a:r>
              <a:rPr dirty="0" sz="1800" spc="-1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dirty="0" sz="180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dirty="0" sz="18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800" spc="-15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z="1800" spc="-5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dirty="0" sz="1800" spc="-2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z="1800" spc="-1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z="1800" spc="-5">
                <a:solidFill>
                  <a:srgbClr val="000000"/>
                </a:solidFill>
                <a:latin typeface="Tahoma"/>
                <a:cs typeface="Tahoma"/>
              </a:rPr>
              <a:t>tt</a:t>
            </a:r>
            <a:r>
              <a:rPr dirty="0" sz="1800" spc="-1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z="180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59753" y="2066798"/>
            <a:ext cx="1368171" cy="2220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165852" y="3162046"/>
            <a:ext cx="157797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Tahoma"/>
                <a:cs typeface="Tahoma"/>
              </a:rPr>
              <a:t>Mi</a:t>
            </a:r>
            <a:r>
              <a:rPr dirty="0" sz="1800">
                <a:latin typeface="Tahoma"/>
                <a:cs typeface="Tahoma"/>
              </a:rPr>
              <a:t>c</a:t>
            </a:r>
            <a:r>
              <a:rPr dirty="0" sz="1800" spc="-5">
                <a:latin typeface="Tahoma"/>
                <a:cs typeface="Tahoma"/>
              </a:rPr>
              <a:t>r</a:t>
            </a:r>
            <a:r>
              <a:rPr dirty="0" sz="1800" spc="5">
                <a:latin typeface="Tahoma"/>
                <a:cs typeface="Tahoma"/>
              </a:rPr>
              <a:t>o</a:t>
            </a:r>
            <a:r>
              <a:rPr dirty="0" sz="1800" spc="5">
                <a:latin typeface="Tahoma"/>
                <a:cs typeface="Tahoma"/>
              </a:rPr>
              <a:t>c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>
                <a:latin typeface="Tahoma"/>
                <a:cs typeface="Tahoma"/>
              </a:rPr>
              <a:t>ntrifu</a:t>
            </a:r>
            <a:r>
              <a:rPr dirty="0" sz="1800" spc="-20">
                <a:latin typeface="Tahoma"/>
                <a:cs typeface="Tahoma"/>
              </a:rPr>
              <a:t>g</a:t>
            </a:r>
            <a:r>
              <a:rPr dirty="0" sz="180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48326" y="1412875"/>
            <a:ext cx="1104874" cy="110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451984" y="1891284"/>
            <a:ext cx="67818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Tahoma"/>
                <a:cs typeface="Tahoma"/>
              </a:rPr>
              <a:t>V</a:t>
            </a:r>
            <a:r>
              <a:rPr dirty="0" sz="1800" spc="5">
                <a:latin typeface="Tahoma"/>
                <a:cs typeface="Tahoma"/>
              </a:rPr>
              <a:t>o</a:t>
            </a:r>
            <a:r>
              <a:rPr dirty="0" sz="1800" spc="-5">
                <a:latin typeface="Tahoma"/>
                <a:cs typeface="Tahoma"/>
              </a:rPr>
              <a:t>rt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>
                <a:latin typeface="Tahoma"/>
                <a:cs typeface="Tahoma"/>
              </a:rPr>
              <a:t>x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3571" y="2852801"/>
            <a:ext cx="2039366" cy="1440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23865" y="4508500"/>
            <a:ext cx="2688209" cy="1584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447038" y="4197350"/>
            <a:ext cx="3289935" cy="798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Tahoma"/>
                <a:cs typeface="Tahoma"/>
              </a:rPr>
              <a:t>W</a:t>
            </a:r>
            <a:r>
              <a:rPr dirty="0" sz="1800" spc="-15">
                <a:latin typeface="Tahoma"/>
                <a:cs typeface="Tahoma"/>
              </a:rPr>
              <a:t>a</a:t>
            </a:r>
            <a:r>
              <a:rPr dirty="0" sz="1800" spc="-5">
                <a:latin typeface="Tahoma"/>
                <a:cs typeface="Tahoma"/>
              </a:rPr>
              <a:t>t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>
                <a:latin typeface="Tahoma"/>
                <a:cs typeface="Tahoma"/>
              </a:rPr>
              <a:t>r</a:t>
            </a:r>
            <a:r>
              <a:rPr dirty="0" sz="1800" spc="1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b</a:t>
            </a:r>
            <a:r>
              <a:rPr dirty="0" sz="1800" spc="-15">
                <a:latin typeface="Tahoma"/>
                <a:cs typeface="Tahoma"/>
              </a:rPr>
              <a:t>a</a:t>
            </a:r>
            <a:r>
              <a:rPr dirty="0" sz="1800" spc="-5">
                <a:latin typeface="Tahoma"/>
                <a:cs typeface="Tahoma"/>
              </a:rPr>
              <a:t>th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006475">
              <a:lnSpc>
                <a:spcPct val="100000"/>
              </a:lnSpc>
            </a:pPr>
            <a:r>
              <a:rPr dirty="0" sz="1800" spc="-10">
                <a:latin typeface="Tahoma"/>
                <a:cs typeface="Tahoma"/>
              </a:rPr>
              <a:t>U</a:t>
            </a:r>
            <a:r>
              <a:rPr dirty="0" sz="1800">
                <a:latin typeface="Tahoma"/>
                <a:cs typeface="Tahoma"/>
              </a:rPr>
              <a:t>V</a:t>
            </a:r>
            <a:r>
              <a:rPr dirty="0" sz="1800" spc="-10">
                <a:latin typeface="Tahoma"/>
                <a:cs typeface="Tahoma"/>
              </a:rPr>
              <a:t>-</a:t>
            </a:r>
            <a:r>
              <a:rPr dirty="0" sz="1800" spc="-15">
                <a:latin typeface="Tahoma"/>
                <a:cs typeface="Tahoma"/>
              </a:rPr>
              <a:t>s</a:t>
            </a:r>
            <a:r>
              <a:rPr dirty="0" sz="1800" spc="-20">
                <a:latin typeface="Tahoma"/>
                <a:cs typeface="Tahoma"/>
              </a:rPr>
              <a:t>p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 spc="5">
                <a:latin typeface="Tahoma"/>
                <a:cs typeface="Tahoma"/>
              </a:rPr>
              <a:t>c</a:t>
            </a:r>
            <a:r>
              <a:rPr dirty="0" sz="1800" spc="-5">
                <a:latin typeface="Tahoma"/>
                <a:cs typeface="Tahoma"/>
              </a:rPr>
              <a:t>tr</a:t>
            </a:r>
            <a:r>
              <a:rPr dirty="0" sz="1800">
                <a:latin typeface="Tahoma"/>
                <a:cs typeface="Tahoma"/>
              </a:rPr>
              <a:t>o</a:t>
            </a:r>
            <a:r>
              <a:rPr dirty="0" sz="1800" spc="-20">
                <a:latin typeface="Tahoma"/>
                <a:cs typeface="Tahoma"/>
              </a:rPr>
              <a:t>p</a:t>
            </a:r>
            <a:r>
              <a:rPr dirty="0" sz="1800" spc="-5">
                <a:latin typeface="Tahoma"/>
                <a:cs typeface="Tahoma"/>
              </a:rPr>
              <a:t>h</a:t>
            </a:r>
            <a:r>
              <a:rPr dirty="0" sz="1800">
                <a:latin typeface="Tahoma"/>
                <a:cs typeface="Tahoma"/>
              </a:rPr>
              <a:t>o</a:t>
            </a:r>
            <a:r>
              <a:rPr dirty="0" sz="1800" spc="-5">
                <a:latin typeface="Tahoma"/>
                <a:cs typeface="Tahoma"/>
              </a:rPr>
              <a:t>t</a:t>
            </a:r>
            <a:r>
              <a:rPr dirty="0" sz="1800">
                <a:latin typeface="Tahoma"/>
                <a:cs typeface="Tahoma"/>
              </a:rPr>
              <a:t>o</a:t>
            </a:r>
            <a:r>
              <a:rPr dirty="0" sz="1800">
                <a:latin typeface="Tahoma"/>
                <a:cs typeface="Tahoma"/>
              </a:rPr>
              <a:t>m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 spc="-5">
                <a:latin typeface="Tahoma"/>
                <a:cs typeface="Tahoma"/>
              </a:rPr>
              <a:t>t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>
                <a:latin typeface="Tahoma"/>
                <a:cs typeface="Tahoma"/>
              </a:rPr>
              <a:t>r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87" y="1003300"/>
            <a:ext cx="3806990" cy="424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1" y="1188211"/>
            <a:ext cx="107950" cy="116205"/>
          </a:xfrm>
          <a:custGeom>
            <a:avLst/>
            <a:gdLst/>
            <a:ahLst/>
            <a:cxnLst/>
            <a:rect l="l" t="t" r="r" b="b"/>
            <a:pathLst>
              <a:path w="107950" h="116205">
                <a:moveTo>
                  <a:pt x="30810" y="0"/>
                </a:moveTo>
                <a:lnTo>
                  <a:pt x="25533" y="45"/>
                </a:lnTo>
                <a:lnTo>
                  <a:pt x="18638" y="174"/>
                </a:lnTo>
                <a:lnTo>
                  <a:pt x="10127" y="375"/>
                </a:lnTo>
                <a:lnTo>
                  <a:pt x="0" y="635"/>
                </a:lnTo>
                <a:lnTo>
                  <a:pt x="0" y="114426"/>
                </a:lnTo>
                <a:lnTo>
                  <a:pt x="8853" y="115167"/>
                </a:lnTo>
                <a:lnTo>
                  <a:pt x="16821" y="115681"/>
                </a:lnTo>
                <a:lnTo>
                  <a:pt x="23902" y="115980"/>
                </a:lnTo>
                <a:lnTo>
                  <a:pt x="30099" y="116077"/>
                </a:lnTo>
                <a:lnTo>
                  <a:pt x="49155" y="115218"/>
                </a:lnTo>
                <a:lnTo>
                  <a:pt x="89484" y="102235"/>
                </a:lnTo>
                <a:lnTo>
                  <a:pt x="107937" y="56134"/>
                </a:lnTo>
                <a:lnTo>
                  <a:pt x="106865" y="42463"/>
                </a:lnTo>
                <a:lnTo>
                  <a:pt x="80584" y="7500"/>
                </a:lnTo>
                <a:lnTo>
                  <a:pt x="308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8611" y="1110107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389" y="0"/>
                </a:moveTo>
                <a:lnTo>
                  <a:pt x="0" y="127253"/>
                </a:lnTo>
                <a:lnTo>
                  <a:pt x="82778" y="127253"/>
                </a:lnTo>
                <a:lnTo>
                  <a:pt x="413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81097" y="1061466"/>
            <a:ext cx="105410" cy="113030"/>
          </a:xfrm>
          <a:custGeom>
            <a:avLst/>
            <a:gdLst/>
            <a:ahLst/>
            <a:cxnLst/>
            <a:rect l="l" t="t" r="r" b="b"/>
            <a:pathLst>
              <a:path w="105410" h="113030">
                <a:moveTo>
                  <a:pt x="18541" y="0"/>
                </a:moveTo>
                <a:lnTo>
                  <a:pt x="12191" y="0"/>
                </a:lnTo>
                <a:lnTo>
                  <a:pt x="5968" y="381"/>
                </a:lnTo>
                <a:lnTo>
                  <a:pt x="0" y="1143"/>
                </a:lnTo>
                <a:lnTo>
                  <a:pt x="0" y="111379"/>
                </a:lnTo>
                <a:lnTo>
                  <a:pt x="10413" y="112522"/>
                </a:lnTo>
                <a:lnTo>
                  <a:pt x="18541" y="113030"/>
                </a:lnTo>
                <a:lnTo>
                  <a:pt x="24510" y="113030"/>
                </a:lnTo>
                <a:lnTo>
                  <a:pt x="74552" y="105207"/>
                </a:lnTo>
                <a:lnTo>
                  <a:pt x="103689" y="68234"/>
                </a:lnTo>
                <a:lnTo>
                  <a:pt x="104901" y="53594"/>
                </a:lnTo>
                <a:lnTo>
                  <a:pt x="99498" y="30110"/>
                </a:lnTo>
                <a:lnTo>
                  <a:pt x="83296" y="13366"/>
                </a:lnTo>
                <a:lnTo>
                  <a:pt x="56306" y="3337"/>
                </a:lnTo>
                <a:lnTo>
                  <a:pt x="185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5376" y="1057910"/>
            <a:ext cx="173990" cy="249554"/>
          </a:xfrm>
          <a:custGeom>
            <a:avLst/>
            <a:gdLst/>
            <a:ahLst/>
            <a:cxnLst/>
            <a:rect l="l" t="t" r="r" b="b"/>
            <a:pathLst>
              <a:path w="173989" h="249555">
                <a:moveTo>
                  <a:pt x="82296" y="0"/>
                </a:moveTo>
                <a:lnTo>
                  <a:pt x="32646" y="18377"/>
                </a:lnTo>
                <a:lnTo>
                  <a:pt x="11787" y="50502"/>
                </a:lnTo>
                <a:lnTo>
                  <a:pt x="1309" y="95182"/>
                </a:lnTo>
                <a:lnTo>
                  <a:pt x="0" y="122047"/>
                </a:lnTo>
                <a:lnTo>
                  <a:pt x="1355" y="147982"/>
                </a:lnTo>
                <a:lnTo>
                  <a:pt x="12162" y="193234"/>
                </a:lnTo>
                <a:lnTo>
                  <a:pt x="33522" y="228526"/>
                </a:lnTo>
                <a:lnTo>
                  <a:pt x="82296" y="249047"/>
                </a:lnTo>
                <a:lnTo>
                  <a:pt x="103510" y="246953"/>
                </a:lnTo>
                <a:lnTo>
                  <a:pt x="150749" y="215645"/>
                </a:lnTo>
                <a:lnTo>
                  <a:pt x="168179" y="175513"/>
                </a:lnTo>
                <a:lnTo>
                  <a:pt x="173990" y="122047"/>
                </a:lnTo>
                <a:lnTo>
                  <a:pt x="168271" y="68633"/>
                </a:lnTo>
                <a:lnTo>
                  <a:pt x="151098" y="30495"/>
                </a:lnTo>
                <a:lnTo>
                  <a:pt x="122447" y="7621"/>
                </a:lnTo>
                <a:lnTo>
                  <a:pt x="822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69301" y="1057402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5039" y="0"/>
                </a:moveTo>
                <a:lnTo>
                  <a:pt x="27471" y="71"/>
                </a:lnTo>
                <a:lnTo>
                  <a:pt x="19110" y="285"/>
                </a:lnTo>
                <a:lnTo>
                  <a:pt x="9954" y="642"/>
                </a:lnTo>
                <a:lnTo>
                  <a:pt x="0" y="1143"/>
                </a:lnTo>
                <a:lnTo>
                  <a:pt x="0" y="83693"/>
                </a:lnTo>
                <a:lnTo>
                  <a:pt x="7145" y="84119"/>
                </a:lnTo>
                <a:lnTo>
                  <a:pt x="14466" y="84439"/>
                </a:lnTo>
                <a:lnTo>
                  <a:pt x="21961" y="84639"/>
                </a:lnTo>
                <a:lnTo>
                  <a:pt x="29629" y="84709"/>
                </a:lnTo>
                <a:lnTo>
                  <a:pt x="55763" y="81899"/>
                </a:lnTo>
                <a:lnTo>
                  <a:pt x="74428" y="73469"/>
                </a:lnTo>
                <a:lnTo>
                  <a:pt x="85625" y="59420"/>
                </a:lnTo>
                <a:lnTo>
                  <a:pt x="89357" y="39750"/>
                </a:lnTo>
                <a:lnTo>
                  <a:pt x="85963" y="22342"/>
                </a:lnTo>
                <a:lnTo>
                  <a:pt x="75780" y="9921"/>
                </a:lnTo>
                <a:lnTo>
                  <a:pt x="58806" y="2478"/>
                </a:lnTo>
                <a:lnTo>
                  <a:pt x="350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26890" y="1009396"/>
            <a:ext cx="285750" cy="344805"/>
          </a:xfrm>
          <a:custGeom>
            <a:avLst/>
            <a:gdLst/>
            <a:ahLst/>
            <a:cxnLst/>
            <a:rect l="l" t="t" r="r" b="b"/>
            <a:pathLst>
              <a:path w="285750" h="344805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37458" y="1009396"/>
            <a:ext cx="250825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4" y="207899"/>
                </a:lnTo>
                <a:lnTo>
                  <a:pt x="192024" y="0"/>
                </a:lnTo>
                <a:lnTo>
                  <a:pt x="250825" y="0"/>
                </a:lnTo>
                <a:lnTo>
                  <a:pt x="250825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63138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5" h="344805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72867" y="1009396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89" h="349250">
                <a:moveTo>
                  <a:pt x="69341" y="0"/>
                </a:moveTo>
                <a:lnTo>
                  <a:pt x="101853" y="0"/>
                </a:lnTo>
                <a:lnTo>
                  <a:pt x="176402" y="232155"/>
                </a:lnTo>
                <a:lnTo>
                  <a:pt x="249300" y="0"/>
                </a:lnTo>
                <a:lnTo>
                  <a:pt x="281431" y="0"/>
                </a:lnTo>
                <a:lnTo>
                  <a:pt x="351789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1" y="349250"/>
                </a:lnTo>
                <a:lnTo>
                  <a:pt x="165607" y="349250"/>
                </a:lnTo>
                <a:lnTo>
                  <a:pt x="96138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87041" y="1009396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0"/>
                </a:moveTo>
                <a:lnTo>
                  <a:pt x="61086" y="0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59761" y="1009396"/>
            <a:ext cx="255904" cy="350520"/>
          </a:xfrm>
          <a:custGeom>
            <a:avLst/>
            <a:gdLst/>
            <a:ahLst/>
            <a:cxnLst/>
            <a:rect l="l" t="t" r="r" b="b"/>
            <a:pathLst>
              <a:path w="255905" h="350519">
                <a:moveTo>
                  <a:pt x="0" y="0"/>
                </a:moveTo>
                <a:lnTo>
                  <a:pt x="61087" y="0"/>
                </a:lnTo>
                <a:lnTo>
                  <a:pt x="61087" y="233552"/>
                </a:lnTo>
                <a:lnTo>
                  <a:pt x="62154" y="246796"/>
                </a:lnTo>
                <a:lnTo>
                  <a:pt x="87260" y="286359"/>
                </a:lnTo>
                <a:lnTo>
                  <a:pt x="124587" y="296163"/>
                </a:lnTo>
                <a:lnTo>
                  <a:pt x="140251" y="295092"/>
                </a:lnTo>
                <a:lnTo>
                  <a:pt x="176149" y="279018"/>
                </a:lnTo>
                <a:lnTo>
                  <a:pt x="194690" y="232409"/>
                </a:lnTo>
                <a:lnTo>
                  <a:pt x="194690" y="0"/>
                </a:lnTo>
                <a:lnTo>
                  <a:pt x="255777" y="0"/>
                </a:lnTo>
                <a:lnTo>
                  <a:pt x="255777" y="237108"/>
                </a:lnTo>
                <a:lnTo>
                  <a:pt x="253561" y="262233"/>
                </a:lnTo>
                <a:lnTo>
                  <a:pt x="235793" y="303813"/>
                </a:lnTo>
                <a:lnTo>
                  <a:pt x="200908" y="333462"/>
                </a:lnTo>
                <a:lnTo>
                  <a:pt x="153334" y="348511"/>
                </a:lnTo>
                <a:lnTo>
                  <a:pt x="125094" y="350392"/>
                </a:lnTo>
                <a:lnTo>
                  <a:pt x="96805" y="348559"/>
                </a:lnTo>
                <a:lnTo>
                  <a:pt x="50514" y="333890"/>
                </a:lnTo>
                <a:lnTo>
                  <a:pt x="18270" y="304792"/>
                </a:lnTo>
                <a:lnTo>
                  <a:pt x="2026" y="262691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44066" y="1009396"/>
            <a:ext cx="220345" cy="344805"/>
          </a:xfrm>
          <a:custGeom>
            <a:avLst/>
            <a:gdLst/>
            <a:ahLst/>
            <a:cxnLst/>
            <a:rect l="l" t="t" r="r" b="b"/>
            <a:pathLst>
              <a:path w="220344" h="344805">
                <a:moveTo>
                  <a:pt x="0" y="0"/>
                </a:moveTo>
                <a:lnTo>
                  <a:pt x="219836" y="0"/>
                </a:lnTo>
                <a:lnTo>
                  <a:pt x="219836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8187" y="1009396"/>
            <a:ext cx="217170" cy="344805"/>
          </a:xfrm>
          <a:custGeom>
            <a:avLst/>
            <a:gdLst/>
            <a:ahLst/>
            <a:cxnLst/>
            <a:rect l="l" t="t" r="r" b="b"/>
            <a:pathLst>
              <a:path w="217170" h="344805">
                <a:moveTo>
                  <a:pt x="0" y="0"/>
                </a:moveTo>
                <a:lnTo>
                  <a:pt x="61137" y="0"/>
                </a:lnTo>
                <a:lnTo>
                  <a:pt x="61137" y="290194"/>
                </a:lnTo>
                <a:lnTo>
                  <a:pt x="216814" y="290194"/>
                </a:lnTo>
                <a:lnTo>
                  <a:pt x="21681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20010" y="1007110"/>
            <a:ext cx="228600" cy="347345"/>
          </a:xfrm>
          <a:custGeom>
            <a:avLst/>
            <a:gdLst/>
            <a:ahLst/>
            <a:cxnLst/>
            <a:rect l="l" t="t" r="r" b="b"/>
            <a:pathLst>
              <a:path w="228600" h="347344">
                <a:moveTo>
                  <a:pt x="71500" y="0"/>
                </a:moveTo>
                <a:lnTo>
                  <a:pt x="142081" y="6270"/>
                </a:lnTo>
                <a:lnTo>
                  <a:pt x="190753" y="25018"/>
                </a:lnTo>
                <a:lnTo>
                  <a:pt x="219043" y="57134"/>
                </a:lnTo>
                <a:lnTo>
                  <a:pt x="228472" y="103250"/>
                </a:lnTo>
                <a:lnTo>
                  <a:pt x="222894" y="145907"/>
                </a:lnTo>
                <a:lnTo>
                  <a:pt x="206153" y="179085"/>
                </a:lnTo>
                <a:lnTo>
                  <a:pt x="178245" y="202783"/>
                </a:lnTo>
                <a:lnTo>
                  <a:pt x="139162" y="217002"/>
                </a:lnTo>
                <a:lnTo>
                  <a:pt x="88900" y="221741"/>
                </a:lnTo>
                <a:lnTo>
                  <a:pt x="83232" y="221644"/>
                </a:lnTo>
                <a:lnTo>
                  <a:pt x="76708" y="221345"/>
                </a:lnTo>
                <a:lnTo>
                  <a:pt x="69326" y="220831"/>
                </a:lnTo>
                <a:lnTo>
                  <a:pt x="61087" y="220090"/>
                </a:lnTo>
                <a:lnTo>
                  <a:pt x="61087" y="346837"/>
                </a:lnTo>
                <a:lnTo>
                  <a:pt x="0" y="346837"/>
                </a:lnTo>
                <a:lnTo>
                  <a:pt x="0" y="2539"/>
                </a:lnTo>
                <a:lnTo>
                  <a:pt x="27388" y="1446"/>
                </a:lnTo>
                <a:lnTo>
                  <a:pt x="48418" y="650"/>
                </a:lnTo>
                <a:lnTo>
                  <a:pt x="63115" y="164"/>
                </a:lnTo>
                <a:lnTo>
                  <a:pt x="715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8163" y="1006347"/>
            <a:ext cx="233045" cy="347980"/>
          </a:xfrm>
          <a:custGeom>
            <a:avLst/>
            <a:gdLst/>
            <a:ahLst/>
            <a:cxnLst/>
            <a:rect l="l" t="t" r="r" b="b"/>
            <a:pathLst>
              <a:path w="233044" h="347980">
                <a:moveTo>
                  <a:pt x="97586" y="0"/>
                </a:moveTo>
                <a:lnTo>
                  <a:pt x="145353" y="5778"/>
                </a:lnTo>
                <a:lnTo>
                  <a:pt x="181394" y="22987"/>
                </a:lnTo>
                <a:lnTo>
                  <a:pt x="209736" y="68421"/>
                </a:lnTo>
                <a:lnTo>
                  <a:pt x="211620" y="88518"/>
                </a:lnTo>
                <a:lnTo>
                  <a:pt x="208925" y="107852"/>
                </a:lnTo>
                <a:lnTo>
                  <a:pt x="200825" y="125079"/>
                </a:lnTo>
                <a:lnTo>
                  <a:pt x="187295" y="140186"/>
                </a:lnTo>
                <a:lnTo>
                  <a:pt x="168313" y="153162"/>
                </a:lnTo>
                <a:lnTo>
                  <a:pt x="196409" y="167282"/>
                </a:lnTo>
                <a:lnTo>
                  <a:pt x="216493" y="187356"/>
                </a:lnTo>
                <a:lnTo>
                  <a:pt x="228552" y="213383"/>
                </a:lnTo>
                <a:lnTo>
                  <a:pt x="232575" y="245363"/>
                </a:lnTo>
                <a:lnTo>
                  <a:pt x="230358" y="267602"/>
                </a:lnTo>
                <a:lnTo>
                  <a:pt x="212590" y="304889"/>
                </a:lnTo>
                <a:lnTo>
                  <a:pt x="177994" y="332007"/>
                </a:lnTo>
                <a:lnTo>
                  <a:pt x="132153" y="345862"/>
                </a:lnTo>
                <a:lnTo>
                  <a:pt x="105346" y="347599"/>
                </a:lnTo>
                <a:lnTo>
                  <a:pt x="0" y="347599"/>
                </a:lnTo>
                <a:lnTo>
                  <a:pt x="0" y="3301"/>
                </a:lnTo>
                <a:lnTo>
                  <a:pt x="32201" y="1875"/>
                </a:lnTo>
                <a:lnTo>
                  <a:pt x="59199" y="841"/>
                </a:lnTo>
                <a:lnTo>
                  <a:pt x="80994" y="212"/>
                </a:lnTo>
                <a:lnTo>
                  <a:pt x="975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9277" y="1004697"/>
            <a:ext cx="302895" cy="349250"/>
          </a:xfrm>
          <a:custGeom>
            <a:avLst/>
            <a:gdLst/>
            <a:ahLst/>
            <a:cxnLst/>
            <a:rect l="l" t="t" r="r" b="b"/>
            <a:pathLst>
              <a:path w="302894" h="349250">
                <a:moveTo>
                  <a:pt x="137325" y="0"/>
                </a:moveTo>
                <a:lnTo>
                  <a:pt x="164122" y="0"/>
                </a:lnTo>
                <a:lnTo>
                  <a:pt x="302628" y="349250"/>
                </a:lnTo>
                <a:lnTo>
                  <a:pt x="235140" y="349250"/>
                </a:lnTo>
                <a:lnTo>
                  <a:pt x="209981" y="279400"/>
                </a:lnTo>
                <a:lnTo>
                  <a:pt x="91935" y="279400"/>
                </a:lnTo>
                <a:lnTo>
                  <a:pt x="67957" y="349250"/>
                </a:lnTo>
                <a:lnTo>
                  <a:pt x="0" y="349250"/>
                </a:lnTo>
                <a:lnTo>
                  <a:pt x="1373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36644" y="1003553"/>
            <a:ext cx="208915" cy="356235"/>
          </a:xfrm>
          <a:custGeom>
            <a:avLst/>
            <a:gdLst/>
            <a:ahLst/>
            <a:cxnLst/>
            <a:rect l="l" t="t" r="r" b="b"/>
            <a:pathLst>
              <a:path w="208914" h="356234">
                <a:moveTo>
                  <a:pt x="105155" y="0"/>
                </a:moveTo>
                <a:lnTo>
                  <a:pt x="133010" y="1402"/>
                </a:lnTo>
                <a:lnTo>
                  <a:pt x="156924" y="5603"/>
                </a:lnTo>
                <a:lnTo>
                  <a:pt x="176861" y="12590"/>
                </a:lnTo>
                <a:lnTo>
                  <a:pt x="192785" y="22351"/>
                </a:lnTo>
                <a:lnTo>
                  <a:pt x="174243" y="75057"/>
                </a:lnTo>
                <a:lnTo>
                  <a:pt x="157930" y="64962"/>
                </a:lnTo>
                <a:lnTo>
                  <a:pt x="141176" y="57737"/>
                </a:lnTo>
                <a:lnTo>
                  <a:pt x="123969" y="53393"/>
                </a:lnTo>
                <a:lnTo>
                  <a:pt x="106298" y="51943"/>
                </a:lnTo>
                <a:lnTo>
                  <a:pt x="96321" y="52653"/>
                </a:lnTo>
                <a:lnTo>
                  <a:pt x="64785" y="75993"/>
                </a:lnTo>
                <a:lnTo>
                  <a:pt x="61848" y="92201"/>
                </a:lnTo>
                <a:lnTo>
                  <a:pt x="65946" y="107184"/>
                </a:lnTo>
                <a:lnTo>
                  <a:pt x="78247" y="122427"/>
                </a:lnTo>
                <a:lnTo>
                  <a:pt x="98764" y="137957"/>
                </a:lnTo>
                <a:lnTo>
                  <a:pt x="127507" y="153797"/>
                </a:lnTo>
                <a:lnTo>
                  <a:pt x="143555" y="162105"/>
                </a:lnTo>
                <a:lnTo>
                  <a:pt x="157210" y="170068"/>
                </a:lnTo>
                <a:lnTo>
                  <a:pt x="190785" y="200342"/>
                </a:lnTo>
                <a:lnTo>
                  <a:pt x="206549" y="238156"/>
                </a:lnTo>
                <a:lnTo>
                  <a:pt x="208533" y="260350"/>
                </a:lnTo>
                <a:lnTo>
                  <a:pt x="206482" y="280356"/>
                </a:lnTo>
                <a:lnTo>
                  <a:pt x="189995" y="314749"/>
                </a:lnTo>
                <a:lnTo>
                  <a:pt x="157628" y="341018"/>
                </a:lnTo>
                <a:lnTo>
                  <a:pt x="113381" y="354544"/>
                </a:lnTo>
                <a:lnTo>
                  <a:pt x="86994" y="356235"/>
                </a:lnTo>
                <a:lnTo>
                  <a:pt x="63490" y="354685"/>
                </a:lnTo>
                <a:lnTo>
                  <a:pt x="41163" y="350027"/>
                </a:lnTo>
                <a:lnTo>
                  <a:pt x="20004" y="342251"/>
                </a:lnTo>
                <a:lnTo>
                  <a:pt x="0" y="331343"/>
                </a:lnTo>
                <a:lnTo>
                  <a:pt x="22605" y="276606"/>
                </a:lnTo>
                <a:lnTo>
                  <a:pt x="40632" y="287700"/>
                </a:lnTo>
                <a:lnTo>
                  <a:pt x="58515" y="295640"/>
                </a:lnTo>
                <a:lnTo>
                  <a:pt x="76255" y="300412"/>
                </a:lnTo>
                <a:lnTo>
                  <a:pt x="93852" y="302006"/>
                </a:lnTo>
                <a:lnTo>
                  <a:pt x="117429" y="299648"/>
                </a:lnTo>
                <a:lnTo>
                  <a:pt x="134254" y="292576"/>
                </a:lnTo>
                <a:lnTo>
                  <a:pt x="144341" y="280789"/>
                </a:lnTo>
                <a:lnTo>
                  <a:pt x="147700" y="264287"/>
                </a:lnTo>
                <a:lnTo>
                  <a:pt x="146913" y="255601"/>
                </a:lnTo>
                <a:lnTo>
                  <a:pt x="126950" y="222500"/>
                </a:lnTo>
                <a:lnTo>
                  <a:pt x="82676" y="194818"/>
                </a:lnTo>
                <a:lnTo>
                  <a:pt x="64484" y="185342"/>
                </a:lnTo>
                <a:lnTo>
                  <a:pt x="49529" y="176736"/>
                </a:lnTo>
                <a:lnTo>
                  <a:pt x="17113" y="148177"/>
                </a:lnTo>
                <a:lnTo>
                  <a:pt x="1216" y="103141"/>
                </a:lnTo>
                <a:lnTo>
                  <a:pt x="761" y="92710"/>
                </a:lnTo>
                <a:lnTo>
                  <a:pt x="2593" y="73564"/>
                </a:lnTo>
                <a:lnTo>
                  <a:pt x="29971" y="26416"/>
                </a:lnTo>
                <a:lnTo>
                  <a:pt x="63420" y="6588"/>
                </a:lnTo>
                <a:lnTo>
                  <a:pt x="83246" y="1645"/>
                </a:lnTo>
                <a:lnTo>
                  <a:pt x="1051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01876" y="1003300"/>
            <a:ext cx="343535" cy="424180"/>
          </a:xfrm>
          <a:custGeom>
            <a:avLst/>
            <a:gdLst/>
            <a:ahLst/>
            <a:cxnLst/>
            <a:rect l="l" t="t" r="r" b="b"/>
            <a:pathLst>
              <a:path w="343535" h="424180">
                <a:moveTo>
                  <a:pt x="145796" y="0"/>
                </a:moveTo>
                <a:lnTo>
                  <a:pt x="211788" y="11699"/>
                </a:lnTo>
                <a:lnTo>
                  <a:pt x="260731" y="46736"/>
                </a:lnTo>
                <a:lnTo>
                  <a:pt x="290909" y="102552"/>
                </a:lnTo>
                <a:lnTo>
                  <a:pt x="300990" y="176657"/>
                </a:lnTo>
                <a:lnTo>
                  <a:pt x="295939" y="233257"/>
                </a:lnTo>
                <a:lnTo>
                  <a:pt x="280781" y="279606"/>
                </a:lnTo>
                <a:lnTo>
                  <a:pt x="255502" y="315692"/>
                </a:lnTo>
                <a:lnTo>
                  <a:pt x="220091" y="341502"/>
                </a:lnTo>
                <a:lnTo>
                  <a:pt x="235047" y="353837"/>
                </a:lnTo>
                <a:lnTo>
                  <a:pt x="254206" y="362648"/>
                </a:lnTo>
                <a:lnTo>
                  <a:pt x="277580" y="367934"/>
                </a:lnTo>
                <a:lnTo>
                  <a:pt x="305181" y="369697"/>
                </a:lnTo>
                <a:lnTo>
                  <a:pt x="315775" y="369409"/>
                </a:lnTo>
                <a:lnTo>
                  <a:pt x="325643" y="368538"/>
                </a:lnTo>
                <a:lnTo>
                  <a:pt x="334773" y="367071"/>
                </a:lnTo>
                <a:lnTo>
                  <a:pt x="343154" y="364998"/>
                </a:lnTo>
                <a:lnTo>
                  <a:pt x="343154" y="421894"/>
                </a:lnTo>
                <a:lnTo>
                  <a:pt x="335319" y="422820"/>
                </a:lnTo>
                <a:lnTo>
                  <a:pt x="327437" y="423497"/>
                </a:lnTo>
                <a:lnTo>
                  <a:pt x="319508" y="423912"/>
                </a:lnTo>
                <a:lnTo>
                  <a:pt x="311531" y="424052"/>
                </a:lnTo>
                <a:lnTo>
                  <a:pt x="290127" y="422935"/>
                </a:lnTo>
                <a:lnTo>
                  <a:pt x="249844" y="414033"/>
                </a:lnTo>
                <a:lnTo>
                  <a:pt x="213651" y="396511"/>
                </a:lnTo>
                <a:lnTo>
                  <a:pt x="173736" y="356488"/>
                </a:lnTo>
                <a:lnTo>
                  <a:pt x="168763" y="357229"/>
                </a:lnTo>
                <a:lnTo>
                  <a:pt x="162433" y="357743"/>
                </a:lnTo>
                <a:lnTo>
                  <a:pt x="154769" y="358042"/>
                </a:lnTo>
                <a:lnTo>
                  <a:pt x="145796" y="358139"/>
                </a:lnTo>
                <a:lnTo>
                  <a:pt x="113623" y="354970"/>
                </a:lnTo>
                <a:lnTo>
                  <a:pt x="60231" y="329582"/>
                </a:lnTo>
                <a:lnTo>
                  <a:pt x="21913" y="280169"/>
                </a:lnTo>
                <a:lnTo>
                  <a:pt x="2430" y="214828"/>
                </a:lnTo>
                <a:lnTo>
                  <a:pt x="0" y="176657"/>
                </a:lnTo>
                <a:lnTo>
                  <a:pt x="2478" y="140340"/>
                </a:lnTo>
                <a:lnTo>
                  <a:pt x="22342" y="77233"/>
                </a:lnTo>
                <a:lnTo>
                  <a:pt x="61303" y="28396"/>
                </a:lnTo>
                <a:lnTo>
                  <a:pt x="114313" y="3163"/>
                </a:lnTo>
                <a:lnTo>
                  <a:pt x="1457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0112" y="1773173"/>
            <a:ext cx="137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47976" y="2390266"/>
            <a:ext cx="15919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ppendo</a:t>
            </a:r>
            <a:r>
              <a:rPr dirty="0" sz="1800">
                <a:latin typeface="Arial"/>
                <a:cs typeface="Arial"/>
              </a:rPr>
              <a:t>rf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10">
                <a:latin typeface="Arial"/>
                <a:cs typeface="Arial"/>
              </a:rPr>
              <a:t>u</a:t>
            </a:r>
            <a:r>
              <a:rPr dirty="0" sz="1800" spc="5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59401" y="1557274"/>
            <a:ext cx="2206625" cy="1755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0825" y="3333813"/>
            <a:ext cx="3313176" cy="3313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79901" y="4005198"/>
            <a:ext cx="2190750" cy="1260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92725" y="5300662"/>
            <a:ext cx="2087626" cy="649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101078" y="2317369"/>
            <a:ext cx="929005" cy="2851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dirty="0" sz="1800" spc="-15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dirty="0" sz="1800">
                <a:solidFill>
                  <a:srgbClr val="000000"/>
                </a:solidFill>
                <a:latin typeface="Arial"/>
                <a:cs typeface="Arial"/>
              </a:rPr>
              <a:t>ettes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22777" y="3830701"/>
            <a:ext cx="4663440" cy="64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9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ip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5">
                <a:latin typeface="Arial"/>
                <a:cs typeface="Arial"/>
              </a:rPr>
              <a:t>a</a:t>
            </a:r>
            <a:r>
              <a:rPr dirty="0" sz="1800" spc="10">
                <a:latin typeface="Arial"/>
                <a:cs typeface="Arial"/>
              </a:rPr>
              <a:t>ck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ub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44744" y="5992367"/>
            <a:ext cx="22269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Ra</a:t>
            </a:r>
            <a:r>
              <a:rPr dirty="0" sz="1800" spc="10">
                <a:latin typeface="Arial"/>
                <a:cs typeface="Arial"/>
              </a:rPr>
              <a:t>c</a:t>
            </a:r>
            <a:r>
              <a:rPr dirty="0" sz="1800" spc="15">
                <a:latin typeface="Arial"/>
                <a:cs typeface="Arial"/>
              </a:rPr>
              <a:t>k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eppendo</a:t>
            </a:r>
            <a:r>
              <a:rPr dirty="0" sz="1800">
                <a:latin typeface="Arial"/>
                <a:cs typeface="Arial"/>
              </a:rPr>
              <a:t>rf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tube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813" y="680718"/>
            <a:ext cx="6483175" cy="46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217" y="1372870"/>
            <a:ext cx="6668134" cy="3625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Comic Sans MS"/>
                <a:cs typeface="Comic Sans MS"/>
              </a:rPr>
              <a:t>M</a:t>
            </a:r>
            <a:r>
              <a:rPr dirty="0" sz="2400" spc="5">
                <a:latin typeface="Comic Sans MS"/>
                <a:cs typeface="Comic Sans MS"/>
              </a:rPr>
              <a:t>o</a:t>
            </a:r>
            <a:r>
              <a:rPr dirty="0" sz="2400">
                <a:latin typeface="Comic Sans MS"/>
                <a:cs typeface="Comic Sans MS"/>
              </a:rPr>
              <a:t>st</a:t>
            </a:r>
            <a:r>
              <a:rPr dirty="0" sz="2400" spc="-20">
                <a:latin typeface="Comic Sans MS"/>
                <a:cs typeface="Comic Sans MS"/>
              </a:rPr>
              <a:t> </a:t>
            </a:r>
            <a:r>
              <a:rPr dirty="0" sz="2400" spc="5">
                <a:latin typeface="Comic Sans MS"/>
                <a:cs typeface="Comic Sans MS"/>
              </a:rPr>
              <a:t>o</a:t>
            </a:r>
            <a:r>
              <a:rPr dirty="0" sz="2400">
                <a:latin typeface="Comic Sans MS"/>
                <a:cs typeface="Comic Sans MS"/>
              </a:rPr>
              <a:t>f</a:t>
            </a:r>
            <a:r>
              <a:rPr dirty="0" sz="2400" spc="-20">
                <a:latin typeface="Comic Sans MS"/>
                <a:cs typeface="Comic Sans MS"/>
              </a:rPr>
              <a:t> </a:t>
            </a:r>
            <a:r>
              <a:rPr dirty="0" sz="2400" spc="5">
                <a:latin typeface="Comic Sans MS"/>
                <a:cs typeface="Comic Sans MS"/>
              </a:rPr>
              <a:t>v</a:t>
            </a:r>
            <a:r>
              <a:rPr dirty="0" sz="2400" spc="-5">
                <a:latin typeface="Comic Sans MS"/>
                <a:cs typeface="Comic Sans MS"/>
              </a:rPr>
              <a:t>isib</a:t>
            </a:r>
            <a:r>
              <a:rPr dirty="0" sz="2400" spc="-15">
                <a:latin typeface="Comic Sans MS"/>
                <a:cs typeface="Comic Sans MS"/>
              </a:rPr>
              <a:t>l</a:t>
            </a:r>
            <a:r>
              <a:rPr dirty="0" sz="2400">
                <a:latin typeface="Comic Sans MS"/>
                <a:cs typeface="Comic Sans MS"/>
              </a:rPr>
              <a:t>e</a:t>
            </a:r>
            <a:r>
              <a:rPr dirty="0" sz="2400">
                <a:latin typeface="Comic Sans MS"/>
                <a:cs typeface="Comic Sans MS"/>
              </a:rPr>
              <a:t> </a:t>
            </a:r>
            <a:r>
              <a:rPr dirty="0" sz="2400" spc="10">
                <a:latin typeface="Comic Sans MS"/>
                <a:cs typeface="Comic Sans MS"/>
              </a:rPr>
              <a:t>s</a:t>
            </a:r>
            <a:r>
              <a:rPr dirty="0" sz="2400" spc="-15">
                <a:latin typeface="Comic Sans MS"/>
                <a:cs typeface="Comic Sans MS"/>
              </a:rPr>
              <a:t>p</a:t>
            </a:r>
            <a:r>
              <a:rPr dirty="0" sz="2400">
                <a:latin typeface="Comic Sans MS"/>
                <a:cs typeface="Comic Sans MS"/>
              </a:rPr>
              <a:t>e</a:t>
            </a:r>
            <a:r>
              <a:rPr dirty="0" sz="2400" spc="-10">
                <a:latin typeface="Comic Sans MS"/>
                <a:cs typeface="Comic Sans MS"/>
              </a:rPr>
              <a:t>c</a:t>
            </a:r>
            <a:r>
              <a:rPr dirty="0" sz="2400" spc="-5">
                <a:latin typeface="Comic Sans MS"/>
                <a:cs typeface="Comic Sans MS"/>
              </a:rPr>
              <a:t>t</a:t>
            </a:r>
            <a:r>
              <a:rPr dirty="0" sz="2400" spc="15">
                <a:latin typeface="Comic Sans MS"/>
                <a:cs typeface="Comic Sans MS"/>
              </a:rPr>
              <a:t>r</a:t>
            </a:r>
            <a:r>
              <a:rPr dirty="0" sz="2400" spc="5">
                <a:latin typeface="Comic Sans MS"/>
                <a:cs typeface="Comic Sans MS"/>
              </a:rPr>
              <a:t>o</a:t>
            </a:r>
            <a:r>
              <a:rPr dirty="0" sz="2400" spc="-15">
                <a:latin typeface="Comic Sans MS"/>
                <a:cs typeface="Comic Sans MS"/>
              </a:rPr>
              <a:t>p</a:t>
            </a:r>
            <a:r>
              <a:rPr dirty="0" sz="2400">
                <a:latin typeface="Comic Sans MS"/>
                <a:cs typeface="Comic Sans MS"/>
              </a:rPr>
              <a:t>h</a:t>
            </a:r>
            <a:r>
              <a:rPr dirty="0" sz="2400" spc="10">
                <a:latin typeface="Comic Sans MS"/>
                <a:cs typeface="Comic Sans MS"/>
              </a:rPr>
              <a:t>o</a:t>
            </a:r>
            <a:r>
              <a:rPr dirty="0" sz="2400" spc="-5">
                <a:latin typeface="Comic Sans MS"/>
                <a:cs typeface="Comic Sans MS"/>
              </a:rPr>
              <a:t>to</a:t>
            </a:r>
            <a:r>
              <a:rPr dirty="0" sz="2400" spc="5">
                <a:latin typeface="Comic Sans MS"/>
                <a:cs typeface="Comic Sans MS"/>
              </a:rPr>
              <a:t>m</a:t>
            </a:r>
            <a:r>
              <a:rPr dirty="0" sz="2400">
                <a:latin typeface="Comic Sans MS"/>
                <a:cs typeface="Comic Sans MS"/>
              </a:rPr>
              <a:t>eters</a:t>
            </a:r>
            <a:r>
              <a:rPr dirty="0" sz="2400" spc="-9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</a:t>
            </a:r>
            <a:r>
              <a:rPr dirty="0" sz="2400" spc="10">
                <a:latin typeface="Comic Sans MS"/>
                <a:cs typeface="Comic Sans MS"/>
              </a:rPr>
              <a:t>r</a:t>
            </a:r>
            <a:r>
              <a:rPr dirty="0" sz="2400"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</a:pPr>
            <a:r>
              <a:rPr dirty="0" sz="2400" spc="-15">
                <a:latin typeface="Comic Sans MS"/>
                <a:cs typeface="Comic Sans MS"/>
              </a:rPr>
              <a:t>c</a:t>
            </a:r>
            <a:r>
              <a:rPr dirty="0" sz="2400">
                <a:latin typeface="Comic Sans MS"/>
                <a:cs typeface="Comic Sans MS"/>
              </a:rPr>
              <a:t>o</a:t>
            </a:r>
            <a:r>
              <a:rPr dirty="0" sz="2400" spc="-5">
                <a:latin typeface="Comic Sans MS"/>
                <a:cs typeface="Comic Sans MS"/>
              </a:rPr>
              <a:t>mpo</a:t>
            </a:r>
            <a:r>
              <a:rPr dirty="0" sz="2400" spc="0">
                <a:latin typeface="Comic Sans MS"/>
                <a:cs typeface="Comic Sans MS"/>
              </a:rPr>
              <a:t>s</a:t>
            </a:r>
            <a:r>
              <a:rPr dirty="0" sz="2400">
                <a:latin typeface="Comic Sans MS"/>
                <a:cs typeface="Comic Sans MS"/>
              </a:rPr>
              <a:t>ed</a:t>
            </a:r>
            <a:r>
              <a:rPr dirty="0" sz="2400" spc="-1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o</a:t>
            </a:r>
            <a:r>
              <a:rPr dirty="0" sz="2400" spc="-5">
                <a:latin typeface="Comic Sans MS"/>
                <a:cs typeface="Comic Sans MS"/>
              </a:rPr>
              <a:t>f:</a:t>
            </a:r>
            <a:endParaRPr sz="2400">
              <a:latin typeface="Comic Sans MS"/>
              <a:cs typeface="Comic Sans MS"/>
            </a:endParaRPr>
          </a:p>
          <a:p>
            <a:pPr marL="534035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Wingdings"/>
              <a:buChar char=""/>
              <a:tabLst>
                <a:tab pos="714375" algn="l"/>
              </a:tabLst>
            </a:pP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Li</a:t>
            </a:r>
            <a:r>
              <a:rPr dirty="0" sz="2400" spc="-10">
                <a:solidFill>
                  <a:srgbClr val="6C6C6C"/>
                </a:solidFill>
                <a:latin typeface="Comic Sans MS"/>
                <a:cs typeface="Comic Sans MS"/>
              </a:rPr>
              <a:t>g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ht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s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u</a:t>
            </a:r>
            <a:r>
              <a:rPr dirty="0" sz="2400" spc="15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c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e</a:t>
            </a:r>
            <a:r>
              <a:rPr dirty="0" sz="2400" spc="-4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w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hi</a:t>
            </a:r>
            <a:r>
              <a:rPr dirty="0" sz="2400" spc="-10">
                <a:solidFill>
                  <a:srgbClr val="6C6C6C"/>
                </a:solidFill>
                <a:latin typeface="Comic Sans MS"/>
                <a:cs typeface="Comic Sans MS"/>
              </a:rPr>
              <a:t>c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h</a:t>
            </a:r>
            <a:r>
              <a:rPr dirty="0" sz="2400" spc="-20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w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 spc="2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15">
                <a:solidFill>
                  <a:srgbClr val="6C6C6C"/>
                </a:solidFill>
                <a:latin typeface="Comic Sans MS"/>
                <a:cs typeface="Comic Sans MS"/>
              </a:rPr>
              <a:t>k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s</a:t>
            </a:r>
            <a:r>
              <a:rPr dirty="0" sz="2400" spc="-90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w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it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h</a:t>
            </a:r>
            <a:r>
              <a:rPr dirty="0" sz="2400" spc="-2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v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isib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l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  <a:p>
            <a:pPr marL="534035">
              <a:lnSpc>
                <a:spcPct val="100000"/>
              </a:lnSpc>
            </a:pPr>
            <a:r>
              <a:rPr dirty="0" sz="2400" spc="10">
                <a:solidFill>
                  <a:srgbClr val="6C6C6C"/>
                </a:solidFill>
                <a:latin typeface="Comic Sans MS"/>
                <a:cs typeface="Comic Sans MS"/>
              </a:rPr>
              <a:t>w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av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e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l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eng</a:t>
            </a:r>
            <a:r>
              <a:rPr dirty="0" sz="2400" spc="-10">
                <a:solidFill>
                  <a:srgbClr val="6C6C6C"/>
                </a:solidFill>
                <a:latin typeface="Comic Sans MS"/>
                <a:cs typeface="Comic Sans MS"/>
              </a:rPr>
              <a:t>t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hs</a:t>
            </a:r>
            <a:r>
              <a:rPr dirty="0" sz="2400" spc="-40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20">
                <a:solidFill>
                  <a:srgbClr val="6C6C6C"/>
                </a:solidFill>
                <a:latin typeface="Comic Sans MS"/>
                <a:cs typeface="Comic Sans MS"/>
              </a:rPr>
              <a:t>(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400</a:t>
            </a:r>
            <a:r>
              <a:rPr dirty="0" sz="2400" spc="0">
                <a:solidFill>
                  <a:srgbClr val="6C6C6C"/>
                </a:solidFill>
                <a:latin typeface="Comic Sans MS"/>
                <a:cs typeface="Comic Sans MS"/>
              </a:rPr>
              <a:t>-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70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0</a:t>
            </a:r>
            <a:r>
              <a:rPr dirty="0" sz="2400" spc="-2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-10">
                <a:solidFill>
                  <a:srgbClr val="6C6C6C"/>
                </a:solidFill>
                <a:latin typeface="Comic Sans MS"/>
                <a:cs typeface="Comic Sans MS"/>
              </a:rPr>
              <a:t>n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m)</a:t>
            </a:r>
            <a:endParaRPr sz="2400">
              <a:latin typeface="Comic Sans MS"/>
              <a:cs typeface="Comic Sans MS"/>
            </a:endParaRPr>
          </a:p>
          <a:p>
            <a:pPr marL="534035" marR="5080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Wingdings"/>
              <a:buChar char=""/>
              <a:tabLst>
                <a:tab pos="534670" algn="l"/>
              </a:tabLst>
            </a:pPr>
            <a:r>
              <a:rPr dirty="0" sz="2400" spc="-10">
                <a:solidFill>
                  <a:srgbClr val="6C6C6C"/>
                </a:solidFill>
                <a:latin typeface="Comic Sans MS"/>
                <a:cs typeface="Comic Sans MS"/>
              </a:rPr>
              <a:t>M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n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c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h</a:t>
            </a:r>
            <a:r>
              <a:rPr dirty="0" sz="2400" spc="2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mator</a:t>
            </a:r>
            <a:r>
              <a:rPr dirty="0" sz="2400" spc="-50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fi</a:t>
            </a:r>
            <a:r>
              <a:rPr dirty="0" sz="2400" spc="-10">
                <a:solidFill>
                  <a:srgbClr val="6C6C6C"/>
                </a:solidFill>
                <a:latin typeface="Comic Sans MS"/>
                <a:cs typeface="Comic Sans MS"/>
              </a:rPr>
              <a:t>l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te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f</a:t>
            </a:r>
            <a:r>
              <a:rPr dirty="0" sz="2400" spc="10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-2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c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h</a:t>
            </a:r>
            <a:r>
              <a:rPr dirty="0" sz="2400" spc="10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sing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de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s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i</a:t>
            </a:r>
            <a:r>
              <a:rPr dirty="0" sz="2400" spc="15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ed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w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avele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n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gth</a:t>
            </a:r>
            <a:endParaRPr sz="2400">
              <a:latin typeface="Comic Sans MS"/>
              <a:cs typeface="Comic Sans MS"/>
            </a:endParaRPr>
          </a:p>
          <a:p>
            <a:pPr marL="534035" indent="-229235">
              <a:lnSpc>
                <a:spcPct val="100000"/>
              </a:lnSpc>
              <a:spcBef>
                <a:spcPts val="480"/>
              </a:spcBef>
              <a:buClr>
                <a:srgbClr val="F8B639"/>
              </a:buClr>
              <a:buSzPct val="79166"/>
              <a:buFont typeface="Wingdings"/>
              <a:buChar char=""/>
              <a:tabLst>
                <a:tab pos="534670" algn="l"/>
              </a:tabLst>
            </a:pPr>
            <a:r>
              <a:rPr dirty="0" sz="2400" spc="-10">
                <a:solidFill>
                  <a:srgbClr val="6C6C6C"/>
                </a:solidFill>
                <a:latin typeface="Comic Sans MS"/>
                <a:cs typeface="Comic Sans MS"/>
              </a:rPr>
              <a:t>S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am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p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l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e</a:t>
            </a:r>
            <a:r>
              <a:rPr dirty="0" sz="2400" spc="2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h</a:t>
            </a:r>
            <a:r>
              <a:rPr dirty="0" sz="2400" spc="0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l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d</a:t>
            </a:r>
            <a:r>
              <a:rPr dirty="0" sz="2400" spc="10">
                <a:solidFill>
                  <a:srgbClr val="6C6C6C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-30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(</a:t>
            </a:r>
            <a:r>
              <a:rPr dirty="0" sz="2400" spc="-15">
                <a:solidFill>
                  <a:srgbClr val="6C6C6C"/>
                </a:solidFill>
                <a:latin typeface="Comic Sans MS"/>
                <a:cs typeface="Comic Sans MS"/>
              </a:rPr>
              <a:t>c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u</a:t>
            </a:r>
            <a:r>
              <a:rPr dirty="0" sz="2400" spc="5">
                <a:solidFill>
                  <a:srgbClr val="6C6C6C"/>
                </a:solidFill>
                <a:latin typeface="Comic Sans MS"/>
                <a:cs typeface="Comic Sans MS"/>
              </a:rPr>
              <a:t>v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ette)</a:t>
            </a:r>
            <a:endParaRPr sz="2400">
              <a:latin typeface="Comic Sans MS"/>
              <a:cs typeface="Comic Sans MS"/>
            </a:endParaRPr>
          </a:p>
          <a:p>
            <a:pPr marL="534035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Wingdings"/>
              <a:buChar char=""/>
              <a:tabLst>
                <a:tab pos="534670" algn="l"/>
              </a:tabLst>
            </a:pP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Dete</a:t>
            </a:r>
            <a:r>
              <a:rPr dirty="0" sz="2400" spc="-20">
                <a:solidFill>
                  <a:srgbClr val="6C6C6C"/>
                </a:solidFill>
                <a:latin typeface="Comic Sans MS"/>
                <a:cs typeface="Comic Sans MS"/>
              </a:rPr>
              <a:t>c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tor</a:t>
            </a:r>
            <a:endParaRPr sz="2400">
              <a:latin typeface="Comic Sans MS"/>
              <a:cs typeface="Comic Sans MS"/>
            </a:endParaRPr>
          </a:p>
          <a:p>
            <a:pPr marL="534035" indent="-229235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79166"/>
              <a:buFont typeface="Wingdings"/>
              <a:buChar char=""/>
              <a:tabLst>
                <a:tab pos="534670" algn="l"/>
              </a:tabLst>
            </a:pP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Meter</a:t>
            </a:r>
            <a:r>
              <a:rPr dirty="0" sz="2400" spc="-30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 </a:t>
            </a:r>
            <a:r>
              <a:rPr dirty="0" sz="2400" spc="2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eco</a:t>
            </a:r>
            <a:r>
              <a:rPr dirty="0" sz="2400" spc="25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r>
              <a:rPr dirty="0" sz="2400" spc="-5">
                <a:solidFill>
                  <a:srgbClr val="6C6C6C"/>
                </a:solidFill>
                <a:latin typeface="Comic Sans MS"/>
                <a:cs typeface="Comic Sans MS"/>
              </a:rPr>
              <a:t>d</a:t>
            </a:r>
            <a:r>
              <a:rPr dirty="0" sz="2400" spc="10">
                <a:solidFill>
                  <a:srgbClr val="6C6C6C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6C6C6C"/>
                </a:solidFill>
                <a:latin typeface="Comic Sans MS"/>
                <a:cs typeface="Comic Sans MS"/>
              </a:rPr>
              <a:t>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5150" y="5013325"/>
            <a:ext cx="5095875" cy="164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19" y="525780"/>
            <a:ext cx="7057821" cy="324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38390" y="695959"/>
            <a:ext cx="97155" cy="104775"/>
          </a:xfrm>
          <a:custGeom>
            <a:avLst/>
            <a:gdLst/>
            <a:ahLst/>
            <a:cxnLst/>
            <a:rect l="l" t="t" r="r" b="b"/>
            <a:pathLst>
              <a:path w="97154" h="104775">
                <a:moveTo>
                  <a:pt x="27685" y="0"/>
                </a:moveTo>
                <a:lnTo>
                  <a:pt x="22949" y="27"/>
                </a:lnTo>
                <a:lnTo>
                  <a:pt x="16748" y="126"/>
                </a:lnTo>
                <a:lnTo>
                  <a:pt x="9094" y="321"/>
                </a:lnTo>
                <a:lnTo>
                  <a:pt x="0" y="635"/>
                </a:lnTo>
                <a:lnTo>
                  <a:pt x="0" y="102869"/>
                </a:lnTo>
                <a:lnTo>
                  <a:pt x="7977" y="103536"/>
                </a:lnTo>
                <a:lnTo>
                  <a:pt x="15144" y="104012"/>
                </a:lnTo>
                <a:lnTo>
                  <a:pt x="21502" y="104298"/>
                </a:lnTo>
                <a:lnTo>
                  <a:pt x="27050" y="104393"/>
                </a:lnTo>
                <a:lnTo>
                  <a:pt x="44172" y="103610"/>
                </a:lnTo>
                <a:lnTo>
                  <a:pt x="87705" y="84657"/>
                </a:lnTo>
                <a:lnTo>
                  <a:pt x="97027" y="50545"/>
                </a:lnTo>
                <a:lnTo>
                  <a:pt x="96073" y="38211"/>
                </a:lnTo>
                <a:lnTo>
                  <a:pt x="72495" y="6750"/>
                </a:lnTo>
                <a:lnTo>
                  <a:pt x="276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0517" y="695959"/>
            <a:ext cx="97155" cy="104775"/>
          </a:xfrm>
          <a:custGeom>
            <a:avLst/>
            <a:gdLst/>
            <a:ahLst/>
            <a:cxnLst/>
            <a:rect l="l" t="t" r="r" b="b"/>
            <a:pathLst>
              <a:path w="97154" h="104775">
                <a:moveTo>
                  <a:pt x="27686" y="0"/>
                </a:moveTo>
                <a:lnTo>
                  <a:pt x="22949" y="27"/>
                </a:lnTo>
                <a:lnTo>
                  <a:pt x="16748" y="126"/>
                </a:lnTo>
                <a:lnTo>
                  <a:pt x="9094" y="321"/>
                </a:lnTo>
                <a:lnTo>
                  <a:pt x="0" y="635"/>
                </a:lnTo>
                <a:lnTo>
                  <a:pt x="0" y="102869"/>
                </a:lnTo>
                <a:lnTo>
                  <a:pt x="7977" y="103536"/>
                </a:lnTo>
                <a:lnTo>
                  <a:pt x="15144" y="104012"/>
                </a:lnTo>
                <a:lnTo>
                  <a:pt x="21502" y="104298"/>
                </a:lnTo>
                <a:lnTo>
                  <a:pt x="27051" y="104393"/>
                </a:lnTo>
                <a:lnTo>
                  <a:pt x="44172" y="103610"/>
                </a:lnTo>
                <a:lnTo>
                  <a:pt x="87705" y="84657"/>
                </a:lnTo>
                <a:lnTo>
                  <a:pt x="97028" y="50545"/>
                </a:lnTo>
                <a:lnTo>
                  <a:pt x="96073" y="38211"/>
                </a:lnTo>
                <a:lnTo>
                  <a:pt x="72495" y="6750"/>
                </a:lnTo>
                <a:lnTo>
                  <a:pt x="276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76769" y="625729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37210" y="0"/>
                </a:moveTo>
                <a:lnTo>
                  <a:pt x="0" y="114426"/>
                </a:lnTo>
                <a:lnTo>
                  <a:pt x="74422" y="114426"/>
                </a:lnTo>
                <a:lnTo>
                  <a:pt x="372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15836" y="581787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18541" y="0"/>
                </a:moveTo>
                <a:lnTo>
                  <a:pt x="12700" y="0"/>
                </a:lnTo>
                <a:lnTo>
                  <a:pt x="6476" y="508"/>
                </a:lnTo>
                <a:lnTo>
                  <a:pt x="0" y="1270"/>
                </a:lnTo>
                <a:lnTo>
                  <a:pt x="0" y="87249"/>
                </a:lnTo>
                <a:lnTo>
                  <a:pt x="10160" y="88137"/>
                </a:lnTo>
                <a:lnTo>
                  <a:pt x="17907" y="88518"/>
                </a:lnTo>
                <a:lnTo>
                  <a:pt x="23240" y="88518"/>
                </a:lnTo>
                <a:lnTo>
                  <a:pt x="64514" y="83107"/>
                </a:lnTo>
                <a:lnTo>
                  <a:pt x="89535" y="41021"/>
                </a:lnTo>
                <a:lnTo>
                  <a:pt x="88483" y="30450"/>
                </a:lnTo>
                <a:lnTo>
                  <a:pt x="50434" y="2286"/>
                </a:lnTo>
                <a:lnTo>
                  <a:pt x="185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58817" y="57861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5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62" y="134461"/>
                </a:lnTo>
                <a:lnTo>
                  <a:pt x="10394" y="176561"/>
                </a:lnTo>
                <a:lnTo>
                  <a:pt x="41005" y="215328"/>
                </a:lnTo>
                <a:lnTo>
                  <a:pt x="71882" y="222758"/>
                </a:lnTo>
                <a:lnTo>
                  <a:pt x="91313" y="220946"/>
                </a:lnTo>
                <a:lnTo>
                  <a:pt x="134747" y="193675"/>
                </a:lnTo>
                <a:lnTo>
                  <a:pt x="151034" y="157829"/>
                </a:lnTo>
                <a:lnTo>
                  <a:pt x="156464" y="108838"/>
                </a:lnTo>
                <a:lnTo>
                  <a:pt x="151439" y="61239"/>
                </a:lnTo>
                <a:lnTo>
                  <a:pt x="136366" y="27225"/>
                </a:lnTo>
                <a:lnTo>
                  <a:pt x="11124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38390" y="578484"/>
            <a:ext cx="80645" cy="76200"/>
          </a:xfrm>
          <a:custGeom>
            <a:avLst/>
            <a:gdLst/>
            <a:ahLst/>
            <a:cxnLst/>
            <a:rect l="l" t="t" r="r" b="b"/>
            <a:pathLst>
              <a:path w="80645" h="76200">
                <a:moveTo>
                  <a:pt x="31495" y="0"/>
                </a:moveTo>
                <a:lnTo>
                  <a:pt x="24735" y="51"/>
                </a:lnTo>
                <a:lnTo>
                  <a:pt x="17224" y="222"/>
                </a:lnTo>
                <a:lnTo>
                  <a:pt x="8975" y="535"/>
                </a:lnTo>
                <a:lnTo>
                  <a:pt x="0" y="1015"/>
                </a:lnTo>
                <a:lnTo>
                  <a:pt x="0" y="75184"/>
                </a:lnTo>
                <a:lnTo>
                  <a:pt x="6453" y="75537"/>
                </a:lnTo>
                <a:lnTo>
                  <a:pt x="13049" y="75818"/>
                </a:lnTo>
                <a:lnTo>
                  <a:pt x="19788" y="76005"/>
                </a:lnTo>
                <a:lnTo>
                  <a:pt x="26669" y="76073"/>
                </a:lnTo>
                <a:lnTo>
                  <a:pt x="50172" y="73548"/>
                </a:lnTo>
                <a:lnTo>
                  <a:pt x="66960" y="65976"/>
                </a:lnTo>
                <a:lnTo>
                  <a:pt x="77033" y="53355"/>
                </a:lnTo>
                <a:lnTo>
                  <a:pt x="80390" y="35687"/>
                </a:lnTo>
                <a:lnTo>
                  <a:pt x="77323" y="20038"/>
                </a:lnTo>
                <a:lnTo>
                  <a:pt x="68135" y="8889"/>
                </a:lnTo>
                <a:lnTo>
                  <a:pt x="52851" y="2218"/>
                </a:lnTo>
                <a:lnTo>
                  <a:pt x="314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0517" y="578484"/>
            <a:ext cx="80645" cy="76200"/>
          </a:xfrm>
          <a:custGeom>
            <a:avLst/>
            <a:gdLst/>
            <a:ahLst/>
            <a:cxnLst/>
            <a:rect l="l" t="t" r="r" b="b"/>
            <a:pathLst>
              <a:path w="80645" h="76200">
                <a:moveTo>
                  <a:pt x="31496" y="0"/>
                </a:moveTo>
                <a:lnTo>
                  <a:pt x="24735" y="51"/>
                </a:lnTo>
                <a:lnTo>
                  <a:pt x="17224" y="222"/>
                </a:lnTo>
                <a:lnTo>
                  <a:pt x="8975" y="535"/>
                </a:lnTo>
                <a:lnTo>
                  <a:pt x="0" y="1015"/>
                </a:lnTo>
                <a:lnTo>
                  <a:pt x="0" y="75184"/>
                </a:lnTo>
                <a:lnTo>
                  <a:pt x="6453" y="75537"/>
                </a:lnTo>
                <a:lnTo>
                  <a:pt x="13049" y="75818"/>
                </a:lnTo>
                <a:lnTo>
                  <a:pt x="19788" y="76005"/>
                </a:lnTo>
                <a:lnTo>
                  <a:pt x="26670" y="76073"/>
                </a:lnTo>
                <a:lnTo>
                  <a:pt x="50172" y="73548"/>
                </a:lnTo>
                <a:lnTo>
                  <a:pt x="66960" y="65976"/>
                </a:lnTo>
                <a:lnTo>
                  <a:pt x="77033" y="53355"/>
                </a:lnTo>
                <a:lnTo>
                  <a:pt x="80391" y="35687"/>
                </a:lnTo>
                <a:lnTo>
                  <a:pt x="77323" y="20038"/>
                </a:lnTo>
                <a:lnTo>
                  <a:pt x="68135" y="8889"/>
                </a:lnTo>
                <a:lnTo>
                  <a:pt x="52851" y="2218"/>
                </a:lnTo>
                <a:lnTo>
                  <a:pt x="314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71461" y="535305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5" h="309880">
                <a:moveTo>
                  <a:pt x="0" y="0"/>
                </a:moveTo>
                <a:lnTo>
                  <a:pt x="54864" y="0"/>
                </a:lnTo>
                <a:lnTo>
                  <a:pt x="54864" y="260858"/>
                </a:lnTo>
                <a:lnTo>
                  <a:pt x="194818" y="260858"/>
                </a:lnTo>
                <a:lnTo>
                  <a:pt x="194818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62776" y="535305"/>
            <a:ext cx="263525" cy="309880"/>
          </a:xfrm>
          <a:custGeom>
            <a:avLst/>
            <a:gdLst/>
            <a:ahLst/>
            <a:cxnLst/>
            <a:rect l="l" t="t" r="r" b="b"/>
            <a:pathLst>
              <a:path w="263525" h="309880">
                <a:moveTo>
                  <a:pt x="0" y="0"/>
                </a:moveTo>
                <a:lnTo>
                  <a:pt x="58420" y="0"/>
                </a:lnTo>
                <a:lnTo>
                  <a:pt x="131699" y="132080"/>
                </a:lnTo>
                <a:lnTo>
                  <a:pt x="205231" y="0"/>
                </a:lnTo>
                <a:lnTo>
                  <a:pt x="263398" y="0"/>
                </a:lnTo>
                <a:lnTo>
                  <a:pt x="159384" y="182625"/>
                </a:lnTo>
                <a:lnTo>
                  <a:pt x="159384" y="309625"/>
                </a:lnTo>
                <a:lnTo>
                  <a:pt x="104394" y="309625"/>
                </a:lnTo>
                <a:lnTo>
                  <a:pt x="104394" y="182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66078" y="535305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39" h="309880">
                <a:moveTo>
                  <a:pt x="0" y="0"/>
                </a:moveTo>
                <a:lnTo>
                  <a:pt x="256412" y="0"/>
                </a:lnTo>
                <a:lnTo>
                  <a:pt x="256412" y="48895"/>
                </a:lnTo>
                <a:lnTo>
                  <a:pt x="153416" y="48895"/>
                </a:lnTo>
                <a:lnTo>
                  <a:pt x="153416" y="309625"/>
                </a:lnTo>
                <a:lnTo>
                  <a:pt x="98551" y="309625"/>
                </a:lnTo>
                <a:lnTo>
                  <a:pt x="98551" y="48895"/>
                </a:lnTo>
                <a:lnTo>
                  <a:pt x="0" y="488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3278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01615" y="535305"/>
            <a:ext cx="316230" cy="314325"/>
          </a:xfrm>
          <a:custGeom>
            <a:avLst/>
            <a:gdLst/>
            <a:ahLst/>
            <a:cxnLst/>
            <a:rect l="l" t="t" r="r" b="b"/>
            <a:pathLst>
              <a:path w="316229" h="314325">
                <a:moveTo>
                  <a:pt x="62357" y="0"/>
                </a:moveTo>
                <a:lnTo>
                  <a:pt x="91567" y="0"/>
                </a:lnTo>
                <a:lnTo>
                  <a:pt x="158496" y="208661"/>
                </a:lnTo>
                <a:lnTo>
                  <a:pt x="224027" y="0"/>
                </a:lnTo>
                <a:lnTo>
                  <a:pt x="252984" y="0"/>
                </a:lnTo>
                <a:lnTo>
                  <a:pt x="316230" y="309880"/>
                </a:lnTo>
                <a:lnTo>
                  <a:pt x="262889" y="309880"/>
                </a:lnTo>
                <a:lnTo>
                  <a:pt x="230759" y="142875"/>
                </a:lnTo>
                <a:lnTo>
                  <a:pt x="168529" y="313817"/>
                </a:lnTo>
                <a:lnTo>
                  <a:pt x="148844" y="313817"/>
                </a:lnTo>
                <a:lnTo>
                  <a:pt x="86487" y="142875"/>
                </a:lnTo>
                <a:lnTo>
                  <a:pt x="53086" y="309880"/>
                </a:lnTo>
                <a:lnTo>
                  <a:pt x="0" y="309880"/>
                </a:lnTo>
                <a:lnTo>
                  <a:pt x="623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82285" y="535305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863" y="48895"/>
                </a:lnTo>
                <a:lnTo>
                  <a:pt x="54863" y="121285"/>
                </a:lnTo>
                <a:lnTo>
                  <a:pt x="157225" y="121285"/>
                </a:lnTo>
                <a:lnTo>
                  <a:pt x="157225" y="168021"/>
                </a:lnTo>
                <a:lnTo>
                  <a:pt x="54863" y="168021"/>
                </a:lnTo>
                <a:lnTo>
                  <a:pt x="54863" y="260858"/>
                </a:lnTo>
                <a:lnTo>
                  <a:pt x="195199" y="260858"/>
                </a:lnTo>
                <a:lnTo>
                  <a:pt x="195199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86629" y="535305"/>
            <a:ext cx="232410" cy="309880"/>
          </a:xfrm>
          <a:custGeom>
            <a:avLst/>
            <a:gdLst/>
            <a:ahLst/>
            <a:cxnLst/>
            <a:rect l="l" t="t" r="r" b="b"/>
            <a:pathLst>
              <a:path w="232410" h="309880">
                <a:moveTo>
                  <a:pt x="0" y="0"/>
                </a:moveTo>
                <a:lnTo>
                  <a:pt x="54864" y="0"/>
                </a:lnTo>
                <a:lnTo>
                  <a:pt x="54864" y="121285"/>
                </a:lnTo>
                <a:lnTo>
                  <a:pt x="178054" y="121285"/>
                </a:lnTo>
                <a:lnTo>
                  <a:pt x="178054" y="0"/>
                </a:lnTo>
                <a:lnTo>
                  <a:pt x="232410" y="0"/>
                </a:lnTo>
                <a:lnTo>
                  <a:pt x="232410" y="309625"/>
                </a:lnTo>
                <a:lnTo>
                  <a:pt x="178054" y="309625"/>
                </a:lnTo>
                <a:lnTo>
                  <a:pt x="178054" y="170180"/>
                </a:lnTo>
                <a:lnTo>
                  <a:pt x="54864" y="170180"/>
                </a:lnTo>
                <a:lnTo>
                  <a:pt x="54864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95750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5" h="309880">
                <a:moveTo>
                  <a:pt x="0" y="0"/>
                </a:moveTo>
                <a:lnTo>
                  <a:pt x="54990" y="0"/>
                </a:lnTo>
                <a:lnTo>
                  <a:pt x="54990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60750" y="535305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20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863" y="48895"/>
                </a:lnTo>
                <a:lnTo>
                  <a:pt x="54863" y="121285"/>
                </a:lnTo>
                <a:lnTo>
                  <a:pt x="157225" y="121285"/>
                </a:lnTo>
                <a:lnTo>
                  <a:pt x="157225" y="168021"/>
                </a:lnTo>
                <a:lnTo>
                  <a:pt x="54863" y="168021"/>
                </a:lnTo>
                <a:lnTo>
                  <a:pt x="54863" y="260858"/>
                </a:lnTo>
                <a:lnTo>
                  <a:pt x="195199" y="260858"/>
                </a:lnTo>
                <a:lnTo>
                  <a:pt x="195199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65094" y="535305"/>
            <a:ext cx="232410" cy="309880"/>
          </a:xfrm>
          <a:custGeom>
            <a:avLst/>
            <a:gdLst/>
            <a:ahLst/>
            <a:cxnLst/>
            <a:rect l="l" t="t" r="r" b="b"/>
            <a:pathLst>
              <a:path w="232410" h="309880">
                <a:moveTo>
                  <a:pt x="0" y="0"/>
                </a:moveTo>
                <a:lnTo>
                  <a:pt x="54863" y="0"/>
                </a:lnTo>
                <a:lnTo>
                  <a:pt x="54863" y="121285"/>
                </a:lnTo>
                <a:lnTo>
                  <a:pt x="178054" y="121285"/>
                </a:lnTo>
                <a:lnTo>
                  <a:pt x="178054" y="0"/>
                </a:lnTo>
                <a:lnTo>
                  <a:pt x="232409" y="0"/>
                </a:lnTo>
                <a:lnTo>
                  <a:pt x="232409" y="309625"/>
                </a:lnTo>
                <a:lnTo>
                  <a:pt x="178054" y="309625"/>
                </a:lnTo>
                <a:lnTo>
                  <a:pt x="178054" y="170180"/>
                </a:lnTo>
                <a:lnTo>
                  <a:pt x="54863" y="170180"/>
                </a:lnTo>
                <a:lnTo>
                  <a:pt x="54863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72358" y="535305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39" h="309880">
                <a:moveTo>
                  <a:pt x="0" y="0"/>
                </a:moveTo>
                <a:lnTo>
                  <a:pt x="256413" y="0"/>
                </a:lnTo>
                <a:lnTo>
                  <a:pt x="256413" y="48895"/>
                </a:lnTo>
                <a:lnTo>
                  <a:pt x="153416" y="48895"/>
                </a:lnTo>
                <a:lnTo>
                  <a:pt x="153416" y="309625"/>
                </a:lnTo>
                <a:lnTo>
                  <a:pt x="98552" y="309625"/>
                </a:lnTo>
                <a:lnTo>
                  <a:pt x="98552" y="48895"/>
                </a:lnTo>
                <a:lnTo>
                  <a:pt x="0" y="488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00502" y="535305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39" h="309880">
                <a:moveTo>
                  <a:pt x="0" y="0"/>
                </a:moveTo>
                <a:lnTo>
                  <a:pt x="256413" y="0"/>
                </a:lnTo>
                <a:lnTo>
                  <a:pt x="256413" y="48895"/>
                </a:lnTo>
                <a:lnTo>
                  <a:pt x="153416" y="48895"/>
                </a:lnTo>
                <a:lnTo>
                  <a:pt x="153416" y="309625"/>
                </a:lnTo>
                <a:lnTo>
                  <a:pt x="98552" y="309625"/>
                </a:lnTo>
                <a:lnTo>
                  <a:pt x="98552" y="48895"/>
                </a:lnTo>
                <a:lnTo>
                  <a:pt x="0" y="488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07157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62733" y="535305"/>
            <a:ext cx="55244" cy="309880"/>
          </a:xfrm>
          <a:custGeom>
            <a:avLst/>
            <a:gdLst/>
            <a:ahLst/>
            <a:cxnLst/>
            <a:rect l="l" t="t" r="r" b="b"/>
            <a:pathLst>
              <a:path w="55244" h="309880">
                <a:moveTo>
                  <a:pt x="0" y="0"/>
                </a:moveTo>
                <a:lnTo>
                  <a:pt x="54991" y="0"/>
                </a:lnTo>
                <a:lnTo>
                  <a:pt x="54991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2760" y="535305"/>
            <a:ext cx="267335" cy="314325"/>
          </a:xfrm>
          <a:custGeom>
            <a:avLst/>
            <a:gdLst/>
            <a:ahLst/>
            <a:cxnLst/>
            <a:rect l="l" t="t" r="r" b="b"/>
            <a:pathLst>
              <a:path w="267335" h="314325">
                <a:moveTo>
                  <a:pt x="0" y="0"/>
                </a:moveTo>
                <a:lnTo>
                  <a:pt x="60451" y="0"/>
                </a:lnTo>
                <a:lnTo>
                  <a:pt x="132079" y="209296"/>
                </a:lnTo>
                <a:lnTo>
                  <a:pt x="207771" y="0"/>
                </a:lnTo>
                <a:lnTo>
                  <a:pt x="266953" y="0"/>
                </a:lnTo>
                <a:lnTo>
                  <a:pt x="146050" y="313817"/>
                </a:lnTo>
                <a:lnTo>
                  <a:pt x="115823" y="3138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1781" y="535305"/>
            <a:ext cx="256540" cy="309880"/>
          </a:xfrm>
          <a:custGeom>
            <a:avLst/>
            <a:gdLst/>
            <a:ahLst/>
            <a:cxnLst/>
            <a:rect l="l" t="t" r="r" b="b"/>
            <a:pathLst>
              <a:path w="256540" h="309880">
                <a:moveTo>
                  <a:pt x="0" y="0"/>
                </a:moveTo>
                <a:lnTo>
                  <a:pt x="256349" y="0"/>
                </a:lnTo>
                <a:lnTo>
                  <a:pt x="256349" y="48895"/>
                </a:lnTo>
                <a:lnTo>
                  <a:pt x="153428" y="48895"/>
                </a:lnTo>
                <a:lnTo>
                  <a:pt x="153428" y="309625"/>
                </a:lnTo>
                <a:lnTo>
                  <a:pt x="98475" y="309625"/>
                </a:lnTo>
                <a:lnTo>
                  <a:pt x="98475" y="48895"/>
                </a:lnTo>
                <a:lnTo>
                  <a:pt x="0" y="488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2363" y="535305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19" h="309880">
                <a:moveTo>
                  <a:pt x="0" y="0"/>
                </a:moveTo>
                <a:lnTo>
                  <a:pt x="197599" y="0"/>
                </a:lnTo>
                <a:lnTo>
                  <a:pt x="197599" y="48895"/>
                </a:lnTo>
                <a:lnTo>
                  <a:pt x="54952" y="48895"/>
                </a:lnTo>
                <a:lnTo>
                  <a:pt x="54952" y="121285"/>
                </a:lnTo>
                <a:lnTo>
                  <a:pt x="157238" y="121285"/>
                </a:lnTo>
                <a:lnTo>
                  <a:pt x="157238" y="168021"/>
                </a:lnTo>
                <a:lnTo>
                  <a:pt x="54952" y="168021"/>
                </a:lnTo>
                <a:lnTo>
                  <a:pt x="54952" y="260858"/>
                </a:lnTo>
                <a:lnTo>
                  <a:pt x="195275" y="260858"/>
                </a:lnTo>
                <a:lnTo>
                  <a:pt x="195275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4619" y="535305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5" h="309880">
                <a:moveTo>
                  <a:pt x="0" y="0"/>
                </a:moveTo>
                <a:lnTo>
                  <a:pt x="54952" y="0"/>
                </a:lnTo>
                <a:lnTo>
                  <a:pt x="54952" y="260858"/>
                </a:lnTo>
                <a:lnTo>
                  <a:pt x="194856" y="260858"/>
                </a:lnTo>
                <a:lnTo>
                  <a:pt x="194856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383526" y="532637"/>
            <a:ext cx="208915" cy="312420"/>
          </a:xfrm>
          <a:custGeom>
            <a:avLst/>
            <a:gdLst/>
            <a:ahLst/>
            <a:cxnLst/>
            <a:rect l="l" t="t" r="r" b="b"/>
            <a:pathLst>
              <a:path w="208915" h="312419">
                <a:moveTo>
                  <a:pt x="87629" y="0"/>
                </a:moveTo>
                <a:lnTo>
                  <a:pt x="130571" y="5143"/>
                </a:lnTo>
                <a:lnTo>
                  <a:pt x="174849" y="31958"/>
                </a:lnTo>
                <a:lnTo>
                  <a:pt x="190119" y="79375"/>
                </a:lnTo>
                <a:lnTo>
                  <a:pt x="187690" y="96803"/>
                </a:lnTo>
                <a:lnTo>
                  <a:pt x="180403" y="112315"/>
                </a:lnTo>
                <a:lnTo>
                  <a:pt x="168259" y="125898"/>
                </a:lnTo>
                <a:lnTo>
                  <a:pt x="151256" y="137540"/>
                </a:lnTo>
                <a:lnTo>
                  <a:pt x="176500" y="150229"/>
                </a:lnTo>
                <a:lnTo>
                  <a:pt x="194516" y="168275"/>
                </a:lnTo>
                <a:lnTo>
                  <a:pt x="205317" y="191654"/>
                </a:lnTo>
                <a:lnTo>
                  <a:pt x="208915" y="220345"/>
                </a:lnTo>
                <a:lnTo>
                  <a:pt x="206934" y="240395"/>
                </a:lnTo>
                <a:lnTo>
                  <a:pt x="177038" y="287400"/>
                </a:lnTo>
                <a:lnTo>
                  <a:pt x="140493" y="306085"/>
                </a:lnTo>
                <a:lnTo>
                  <a:pt x="94615" y="312292"/>
                </a:lnTo>
                <a:lnTo>
                  <a:pt x="0" y="312292"/>
                </a:lnTo>
                <a:lnTo>
                  <a:pt x="0" y="2921"/>
                </a:lnTo>
                <a:lnTo>
                  <a:pt x="28908" y="1607"/>
                </a:lnTo>
                <a:lnTo>
                  <a:pt x="53149" y="698"/>
                </a:lnTo>
                <a:lnTo>
                  <a:pt x="72723" y="170"/>
                </a:lnTo>
                <a:lnTo>
                  <a:pt x="876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35653" y="532637"/>
            <a:ext cx="208915" cy="312420"/>
          </a:xfrm>
          <a:custGeom>
            <a:avLst/>
            <a:gdLst/>
            <a:ahLst/>
            <a:cxnLst/>
            <a:rect l="l" t="t" r="r" b="b"/>
            <a:pathLst>
              <a:path w="208914" h="312419">
                <a:moveTo>
                  <a:pt x="87630" y="0"/>
                </a:moveTo>
                <a:lnTo>
                  <a:pt x="130571" y="5143"/>
                </a:lnTo>
                <a:lnTo>
                  <a:pt x="174849" y="31958"/>
                </a:lnTo>
                <a:lnTo>
                  <a:pt x="190119" y="79375"/>
                </a:lnTo>
                <a:lnTo>
                  <a:pt x="187690" y="96803"/>
                </a:lnTo>
                <a:lnTo>
                  <a:pt x="180403" y="112315"/>
                </a:lnTo>
                <a:lnTo>
                  <a:pt x="168259" y="125898"/>
                </a:lnTo>
                <a:lnTo>
                  <a:pt x="151257" y="137540"/>
                </a:lnTo>
                <a:lnTo>
                  <a:pt x="176500" y="150229"/>
                </a:lnTo>
                <a:lnTo>
                  <a:pt x="194516" y="168275"/>
                </a:lnTo>
                <a:lnTo>
                  <a:pt x="205317" y="191654"/>
                </a:lnTo>
                <a:lnTo>
                  <a:pt x="208915" y="220345"/>
                </a:lnTo>
                <a:lnTo>
                  <a:pt x="206934" y="240395"/>
                </a:lnTo>
                <a:lnTo>
                  <a:pt x="177037" y="287400"/>
                </a:lnTo>
                <a:lnTo>
                  <a:pt x="140493" y="306085"/>
                </a:lnTo>
                <a:lnTo>
                  <a:pt x="94615" y="312292"/>
                </a:lnTo>
                <a:lnTo>
                  <a:pt x="0" y="312292"/>
                </a:lnTo>
                <a:lnTo>
                  <a:pt x="0" y="2921"/>
                </a:lnTo>
                <a:lnTo>
                  <a:pt x="28908" y="1607"/>
                </a:lnTo>
                <a:lnTo>
                  <a:pt x="53149" y="698"/>
                </a:lnTo>
                <a:lnTo>
                  <a:pt x="72723" y="170"/>
                </a:lnTo>
                <a:lnTo>
                  <a:pt x="8763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58814" y="532130"/>
            <a:ext cx="238125" cy="313055"/>
          </a:xfrm>
          <a:custGeom>
            <a:avLst/>
            <a:gdLst/>
            <a:ahLst/>
            <a:cxnLst/>
            <a:rect l="l" t="t" r="r" b="b"/>
            <a:pathLst>
              <a:path w="238125" h="313055">
                <a:moveTo>
                  <a:pt x="85725" y="0"/>
                </a:moveTo>
                <a:lnTo>
                  <a:pt x="137324" y="5713"/>
                </a:lnTo>
                <a:lnTo>
                  <a:pt x="174196" y="22844"/>
                </a:lnTo>
                <a:lnTo>
                  <a:pt x="196328" y="51381"/>
                </a:lnTo>
                <a:lnTo>
                  <a:pt x="203708" y="91312"/>
                </a:lnTo>
                <a:lnTo>
                  <a:pt x="202686" y="104739"/>
                </a:lnTo>
                <a:lnTo>
                  <a:pt x="187451" y="141350"/>
                </a:lnTo>
                <a:lnTo>
                  <a:pt x="158269" y="167854"/>
                </a:lnTo>
                <a:lnTo>
                  <a:pt x="146431" y="173355"/>
                </a:lnTo>
                <a:lnTo>
                  <a:pt x="237871" y="312800"/>
                </a:lnTo>
                <a:lnTo>
                  <a:pt x="174498" y="312800"/>
                </a:lnTo>
                <a:lnTo>
                  <a:pt x="91821" y="184912"/>
                </a:lnTo>
                <a:lnTo>
                  <a:pt x="84990" y="184747"/>
                </a:lnTo>
                <a:lnTo>
                  <a:pt x="76898" y="184451"/>
                </a:lnTo>
                <a:lnTo>
                  <a:pt x="67567" y="184036"/>
                </a:lnTo>
                <a:lnTo>
                  <a:pt x="57023" y="183515"/>
                </a:lnTo>
                <a:lnTo>
                  <a:pt x="57023" y="312800"/>
                </a:lnTo>
                <a:lnTo>
                  <a:pt x="0" y="312800"/>
                </a:lnTo>
                <a:lnTo>
                  <a:pt x="0" y="3175"/>
                </a:lnTo>
                <a:lnTo>
                  <a:pt x="3950" y="3079"/>
                </a:lnTo>
                <a:lnTo>
                  <a:pt x="11223" y="2794"/>
                </a:lnTo>
                <a:lnTo>
                  <a:pt x="21806" y="2317"/>
                </a:lnTo>
                <a:lnTo>
                  <a:pt x="35687" y="1650"/>
                </a:lnTo>
                <a:lnTo>
                  <a:pt x="50452" y="910"/>
                </a:lnTo>
                <a:lnTo>
                  <a:pt x="63706" y="396"/>
                </a:lnTo>
                <a:lnTo>
                  <a:pt x="75459" y="97"/>
                </a:lnTo>
                <a:lnTo>
                  <a:pt x="85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78471" y="531113"/>
            <a:ext cx="272415" cy="314325"/>
          </a:xfrm>
          <a:custGeom>
            <a:avLst/>
            <a:gdLst/>
            <a:ahLst/>
            <a:cxnLst/>
            <a:rect l="l" t="t" r="r" b="b"/>
            <a:pathLst>
              <a:path w="272415" h="314325">
                <a:moveTo>
                  <a:pt x="123444" y="0"/>
                </a:moveTo>
                <a:lnTo>
                  <a:pt x="147574" y="0"/>
                </a:lnTo>
                <a:lnTo>
                  <a:pt x="272033" y="313816"/>
                </a:lnTo>
                <a:lnTo>
                  <a:pt x="211327" y="313816"/>
                </a:lnTo>
                <a:lnTo>
                  <a:pt x="188722" y="251078"/>
                </a:lnTo>
                <a:lnTo>
                  <a:pt x="82676" y="251078"/>
                </a:lnTo>
                <a:lnTo>
                  <a:pt x="61086" y="313816"/>
                </a:lnTo>
                <a:lnTo>
                  <a:pt x="0" y="313816"/>
                </a:lnTo>
                <a:lnTo>
                  <a:pt x="12344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59322" y="53009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4" y="20065"/>
                </a:lnTo>
                <a:lnTo>
                  <a:pt x="156590" y="67310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3" y="46609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3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4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1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19" y="248412"/>
                </a:lnTo>
                <a:lnTo>
                  <a:pt x="36536" y="258413"/>
                </a:lnTo>
                <a:lnTo>
                  <a:pt x="52609" y="265557"/>
                </a:lnTo>
                <a:lnTo>
                  <a:pt x="68540" y="269843"/>
                </a:lnTo>
                <a:lnTo>
                  <a:pt x="84327" y="271272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4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5" y="83185"/>
                </a:lnTo>
                <a:lnTo>
                  <a:pt x="2278" y="66020"/>
                </a:lnTo>
                <a:lnTo>
                  <a:pt x="26924" y="23622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06595" y="530098"/>
            <a:ext cx="235585" cy="320675"/>
          </a:xfrm>
          <a:custGeom>
            <a:avLst/>
            <a:gdLst/>
            <a:ahLst/>
            <a:cxnLst/>
            <a:rect l="l" t="t" r="r" b="b"/>
            <a:pathLst>
              <a:path w="235585" h="320675">
                <a:moveTo>
                  <a:pt x="141858" y="0"/>
                </a:moveTo>
                <a:lnTo>
                  <a:pt x="167120" y="1357"/>
                </a:lnTo>
                <a:lnTo>
                  <a:pt x="189737" y="5429"/>
                </a:lnTo>
                <a:lnTo>
                  <a:pt x="209688" y="12215"/>
                </a:lnTo>
                <a:lnTo>
                  <a:pt x="226949" y="21716"/>
                </a:lnTo>
                <a:lnTo>
                  <a:pt x="204342" y="67182"/>
                </a:lnTo>
                <a:lnTo>
                  <a:pt x="193774" y="59108"/>
                </a:lnTo>
                <a:lnTo>
                  <a:pt x="180371" y="53355"/>
                </a:lnTo>
                <a:lnTo>
                  <a:pt x="164159" y="49912"/>
                </a:lnTo>
                <a:lnTo>
                  <a:pt x="145160" y="48767"/>
                </a:lnTo>
                <a:lnTo>
                  <a:pt x="126704" y="50792"/>
                </a:lnTo>
                <a:lnTo>
                  <a:pt x="81787" y="81152"/>
                </a:lnTo>
                <a:lnTo>
                  <a:pt x="63214" y="117951"/>
                </a:lnTo>
                <a:lnTo>
                  <a:pt x="57022" y="163322"/>
                </a:lnTo>
                <a:lnTo>
                  <a:pt x="58471" y="186878"/>
                </a:lnTo>
                <a:lnTo>
                  <a:pt x="69988" y="226276"/>
                </a:lnTo>
                <a:lnTo>
                  <a:pt x="106759" y="264017"/>
                </a:lnTo>
                <a:lnTo>
                  <a:pt x="141224" y="271272"/>
                </a:lnTo>
                <a:lnTo>
                  <a:pt x="161867" y="269319"/>
                </a:lnTo>
                <a:lnTo>
                  <a:pt x="180165" y="263461"/>
                </a:lnTo>
                <a:lnTo>
                  <a:pt x="196105" y="253698"/>
                </a:lnTo>
                <a:lnTo>
                  <a:pt x="209676" y="240029"/>
                </a:lnTo>
                <a:lnTo>
                  <a:pt x="235203" y="284352"/>
                </a:lnTo>
                <a:lnTo>
                  <a:pt x="216467" y="300021"/>
                </a:lnTo>
                <a:lnTo>
                  <a:pt x="193801" y="311213"/>
                </a:lnTo>
                <a:lnTo>
                  <a:pt x="167231" y="317928"/>
                </a:lnTo>
                <a:lnTo>
                  <a:pt x="136778" y="320166"/>
                </a:lnTo>
                <a:lnTo>
                  <a:pt x="106128" y="317498"/>
                </a:lnTo>
                <a:lnTo>
                  <a:pt x="55733" y="296110"/>
                </a:lnTo>
                <a:lnTo>
                  <a:pt x="20198" y="254101"/>
                </a:lnTo>
                <a:lnTo>
                  <a:pt x="2240" y="195947"/>
                </a:lnTo>
                <a:lnTo>
                  <a:pt x="0" y="161036"/>
                </a:lnTo>
                <a:lnTo>
                  <a:pt x="2498" y="128075"/>
                </a:lnTo>
                <a:lnTo>
                  <a:pt x="22449" y="70631"/>
                </a:lnTo>
                <a:lnTo>
                  <a:pt x="61188" y="25931"/>
                </a:lnTo>
                <a:lnTo>
                  <a:pt x="112190" y="2881"/>
                </a:lnTo>
                <a:lnTo>
                  <a:pt x="1418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68779" y="53009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60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4" y="20065"/>
                </a:lnTo>
                <a:lnTo>
                  <a:pt x="156590" y="67310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3" y="46609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3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4"/>
                </a:lnTo>
                <a:lnTo>
                  <a:pt x="185594" y="251884"/>
                </a:lnTo>
                <a:lnTo>
                  <a:pt x="157733" y="295782"/>
                </a:lnTo>
                <a:lnTo>
                  <a:pt x="123031" y="314071"/>
                </a:lnTo>
                <a:lnTo>
                  <a:pt x="78231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19" y="248412"/>
                </a:lnTo>
                <a:lnTo>
                  <a:pt x="36536" y="258413"/>
                </a:lnTo>
                <a:lnTo>
                  <a:pt x="52609" y="265557"/>
                </a:lnTo>
                <a:lnTo>
                  <a:pt x="68540" y="269843"/>
                </a:lnTo>
                <a:lnTo>
                  <a:pt x="84327" y="271272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4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4" y="83185"/>
                </a:lnTo>
                <a:lnTo>
                  <a:pt x="2278" y="66020"/>
                </a:lnTo>
                <a:lnTo>
                  <a:pt x="26923" y="23622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28114" y="530098"/>
            <a:ext cx="187960" cy="320675"/>
          </a:xfrm>
          <a:custGeom>
            <a:avLst/>
            <a:gdLst/>
            <a:ahLst/>
            <a:cxnLst/>
            <a:rect l="l" t="t" r="r" b="b"/>
            <a:pathLst>
              <a:path w="187959" h="320675">
                <a:moveTo>
                  <a:pt x="94487" y="0"/>
                </a:moveTo>
                <a:lnTo>
                  <a:pt x="119562" y="1242"/>
                </a:lnTo>
                <a:lnTo>
                  <a:pt x="141065" y="4984"/>
                </a:lnTo>
                <a:lnTo>
                  <a:pt x="158996" y="11251"/>
                </a:lnTo>
                <a:lnTo>
                  <a:pt x="173354" y="20065"/>
                </a:lnTo>
                <a:lnTo>
                  <a:pt x="156590" y="67310"/>
                </a:lnTo>
                <a:lnTo>
                  <a:pt x="141920" y="58289"/>
                </a:lnTo>
                <a:lnTo>
                  <a:pt x="126857" y="51815"/>
                </a:lnTo>
                <a:lnTo>
                  <a:pt x="111388" y="47914"/>
                </a:lnTo>
                <a:lnTo>
                  <a:pt x="95503" y="46609"/>
                </a:lnTo>
                <a:lnTo>
                  <a:pt x="86524" y="47247"/>
                </a:lnTo>
                <a:lnTo>
                  <a:pt x="56270" y="75162"/>
                </a:lnTo>
                <a:lnTo>
                  <a:pt x="55625" y="82803"/>
                </a:lnTo>
                <a:lnTo>
                  <a:pt x="59314" y="96260"/>
                </a:lnTo>
                <a:lnTo>
                  <a:pt x="70373" y="109966"/>
                </a:lnTo>
                <a:lnTo>
                  <a:pt x="88790" y="123934"/>
                </a:lnTo>
                <a:lnTo>
                  <a:pt x="114553" y="138175"/>
                </a:lnTo>
                <a:lnTo>
                  <a:pt x="129006" y="145631"/>
                </a:lnTo>
                <a:lnTo>
                  <a:pt x="141303" y="152765"/>
                </a:lnTo>
                <a:lnTo>
                  <a:pt x="171481" y="179990"/>
                </a:lnTo>
                <a:lnTo>
                  <a:pt x="187001" y="223696"/>
                </a:lnTo>
                <a:lnTo>
                  <a:pt x="187451" y="233934"/>
                </a:lnTo>
                <a:lnTo>
                  <a:pt x="185594" y="251884"/>
                </a:lnTo>
                <a:lnTo>
                  <a:pt x="157734" y="295782"/>
                </a:lnTo>
                <a:lnTo>
                  <a:pt x="123031" y="314071"/>
                </a:lnTo>
                <a:lnTo>
                  <a:pt x="78231" y="320166"/>
                </a:lnTo>
                <a:lnTo>
                  <a:pt x="57060" y="318762"/>
                </a:lnTo>
                <a:lnTo>
                  <a:pt x="36972" y="314547"/>
                </a:lnTo>
                <a:lnTo>
                  <a:pt x="17956" y="307522"/>
                </a:lnTo>
                <a:lnTo>
                  <a:pt x="0" y="297688"/>
                </a:lnTo>
                <a:lnTo>
                  <a:pt x="20319" y="248412"/>
                </a:lnTo>
                <a:lnTo>
                  <a:pt x="36536" y="258413"/>
                </a:lnTo>
                <a:lnTo>
                  <a:pt x="52609" y="265557"/>
                </a:lnTo>
                <a:lnTo>
                  <a:pt x="68540" y="269843"/>
                </a:lnTo>
                <a:lnTo>
                  <a:pt x="84328" y="271272"/>
                </a:lnTo>
                <a:lnTo>
                  <a:pt x="105497" y="269154"/>
                </a:lnTo>
                <a:lnTo>
                  <a:pt x="120618" y="262810"/>
                </a:lnTo>
                <a:lnTo>
                  <a:pt x="129690" y="252251"/>
                </a:lnTo>
                <a:lnTo>
                  <a:pt x="132715" y="237489"/>
                </a:lnTo>
                <a:lnTo>
                  <a:pt x="132000" y="229659"/>
                </a:lnTo>
                <a:lnTo>
                  <a:pt x="103838" y="192039"/>
                </a:lnTo>
                <a:lnTo>
                  <a:pt x="57935" y="166457"/>
                </a:lnTo>
                <a:lnTo>
                  <a:pt x="44481" y="158718"/>
                </a:lnTo>
                <a:lnTo>
                  <a:pt x="15351" y="133048"/>
                </a:lnTo>
                <a:lnTo>
                  <a:pt x="1061" y="92590"/>
                </a:lnTo>
                <a:lnTo>
                  <a:pt x="634" y="83185"/>
                </a:lnTo>
                <a:lnTo>
                  <a:pt x="2278" y="66020"/>
                </a:lnTo>
                <a:lnTo>
                  <a:pt x="26923" y="23622"/>
                </a:lnTo>
                <a:lnTo>
                  <a:pt x="74822" y="1476"/>
                </a:lnTo>
                <a:lnTo>
                  <a:pt x="94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01795" y="529844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5" y="0"/>
                </a:moveTo>
                <a:lnTo>
                  <a:pt x="192055" y="10366"/>
                </a:lnTo>
                <a:lnTo>
                  <a:pt x="235203" y="41401"/>
                </a:lnTo>
                <a:lnTo>
                  <a:pt x="261667" y="91170"/>
                </a:lnTo>
                <a:lnTo>
                  <a:pt x="270509" y="157606"/>
                </a:lnTo>
                <a:lnTo>
                  <a:pt x="268202" y="193109"/>
                </a:lnTo>
                <a:lnTo>
                  <a:pt x="249775" y="252493"/>
                </a:lnTo>
                <a:lnTo>
                  <a:pt x="213272" y="295614"/>
                </a:lnTo>
                <a:lnTo>
                  <a:pt x="160885" y="317660"/>
                </a:lnTo>
                <a:lnTo>
                  <a:pt x="128904" y="320420"/>
                </a:lnTo>
                <a:lnTo>
                  <a:pt x="99567" y="317686"/>
                </a:lnTo>
                <a:lnTo>
                  <a:pt x="51752" y="295882"/>
                </a:lnTo>
                <a:lnTo>
                  <a:pt x="18698" y="253047"/>
                </a:lnTo>
                <a:lnTo>
                  <a:pt x="2073" y="193420"/>
                </a:lnTo>
                <a:lnTo>
                  <a:pt x="0" y="157606"/>
                </a:lnTo>
                <a:lnTo>
                  <a:pt x="2264" y="125819"/>
                </a:lnTo>
                <a:lnTo>
                  <a:pt x="20413" y="69863"/>
                </a:lnTo>
                <a:lnTo>
                  <a:pt x="55943" y="25717"/>
                </a:lnTo>
                <a:lnTo>
                  <a:pt x="104330" y="2857"/>
                </a:lnTo>
                <a:lnTo>
                  <a:pt x="1330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90574" y="525780"/>
            <a:ext cx="78105" cy="136525"/>
          </a:xfrm>
          <a:custGeom>
            <a:avLst/>
            <a:gdLst/>
            <a:ahLst/>
            <a:cxnLst/>
            <a:rect l="l" t="t" r="r" b="b"/>
            <a:pathLst>
              <a:path w="78105" h="136525">
                <a:moveTo>
                  <a:pt x="41656" y="0"/>
                </a:moveTo>
                <a:lnTo>
                  <a:pt x="75231" y="23891"/>
                </a:lnTo>
                <a:lnTo>
                  <a:pt x="77597" y="40640"/>
                </a:lnTo>
                <a:lnTo>
                  <a:pt x="73836" y="68474"/>
                </a:lnTo>
                <a:lnTo>
                  <a:pt x="62563" y="93678"/>
                </a:lnTo>
                <a:lnTo>
                  <a:pt x="43789" y="116238"/>
                </a:lnTo>
                <a:lnTo>
                  <a:pt x="17525" y="136144"/>
                </a:lnTo>
                <a:lnTo>
                  <a:pt x="0" y="112649"/>
                </a:lnTo>
                <a:lnTo>
                  <a:pt x="8860" y="105622"/>
                </a:lnTo>
                <a:lnTo>
                  <a:pt x="15827" y="99583"/>
                </a:lnTo>
                <a:lnTo>
                  <a:pt x="20913" y="94521"/>
                </a:lnTo>
                <a:lnTo>
                  <a:pt x="24129" y="90424"/>
                </a:lnTo>
                <a:lnTo>
                  <a:pt x="27050" y="85725"/>
                </a:lnTo>
                <a:lnTo>
                  <a:pt x="28575" y="80645"/>
                </a:lnTo>
                <a:lnTo>
                  <a:pt x="28575" y="75311"/>
                </a:lnTo>
                <a:lnTo>
                  <a:pt x="28575" y="69596"/>
                </a:lnTo>
                <a:lnTo>
                  <a:pt x="25018" y="63373"/>
                </a:lnTo>
                <a:lnTo>
                  <a:pt x="18160" y="56515"/>
                </a:lnTo>
                <a:lnTo>
                  <a:pt x="11303" y="49530"/>
                </a:lnTo>
                <a:lnTo>
                  <a:pt x="7746" y="42164"/>
                </a:lnTo>
                <a:lnTo>
                  <a:pt x="7746" y="34290"/>
                </a:lnTo>
                <a:lnTo>
                  <a:pt x="9866" y="19288"/>
                </a:lnTo>
                <a:lnTo>
                  <a:pt x="16224" y="8572"/>
                </a:lnTo>
                <a:lnTo>
                  <a:pt x="26820" y="2143"/>
                </a:lnTo>
                <a:lnTo>
                  <a:pt x="416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4619" y="1048003"/>
            <a:ext cx="3056305" cy="394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134107" y="1304544"/>
            <a:ext cx="87630" cy="137795"/>
          </a:xfrm>
          <a:custGeom>
            <a:avLst/>
            <a:gdLst/>
            <a:ahLst/>
            <a:cxnLst/>
            <a:rect l="l" t="t" r="r" b="b"/>
            <a:pathLst>
              <a:path w="87630" h="137794">
                <a:moveTo>
                  <a:pt x="50927" y="0"/>
                </a:moveTo>
                <a:lnTo>
                  <a:pt x="84502" y="23082"/>
                </a:lnTo>
                <a:lnTo>
                  <a:pt x="87249" y="36829"/>
                </a:lnTo>
                <a:lnTo>
                  <a:pt x="86463" y="49899"/>
                </a:lnTo>
                <a:lnTo>
                  <a:pt x="66413" y="97250"/>
                </a:lnTo>
                <a:lnTo>
                  <a:pt x="38028" y="123158"/>
                </a:lnTo>
                <a:lnTo>
                  <a:pt x="17906" y="137540"/>
                </a:lnTo>
                <a:lnTo>
                  <a:pt x="0" y="114553"/>
                </a:lnTo>
                <a:lnTo>
                  <a:pt x="16908" y="100859"/>
                </a:lnTo>
                <a:lnTo>
                  <a:pt x="28971" y="88725"/>
                </a:lnTo>
                <a:lnTo>
                  <a:pt x="36200" y="78138"/>
                </a:lnTo>
                <a:lnTo>
                  <a:pt x="38608" y="69087"/>
                </a:lnTo>
                <a:lnTo>
                  <a:pt x="38608" y="64896"/>
                </a:lnTo>
                <a:lnTo>
                  <a:pt x="37211" y="60705"/>
                </a:lnTo>
                <a:lnTo>
                  <a:pt x="34162" y="56641"/>
                </a:lnTo>
                <a:lnTo>
                  <a:pt x="25401" y="51286"/>
                </a:lnTo>
                <a:lnTo>
                  <a:pt x="19129" y="44942"/>
                </a:lnTo>
                <a:lnTo>
                  <a:pt x="15357" y="37621"/>
                </a:lnTo>
                <a:lnTo>
                  <a:pt x="14097" y="29336"/>
                </a:lnTo>
                <a:lnTo>
                  <a:pt x="14097" y="20954"/>
                </a:lnTo>
                <a:lnTo>
                  <a:pt x="43426" y="523"/>
                </a:lnTo>
                <a:lnTo>
                  <a:pt x="509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84501" y="1099947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18542" y="0"/>
                </a:moveTo>
                <a:lnTo>
                  <a:pt x="12700" y="0"/>
                </a:lnTo>
                <a:lnTo>
                  <a:pt x="6476" y="507"/>
                </a:lnTo>
                <a:lnTo>
                  <a:pt x="0" y="1269"/>
                </a:lnTo>
                <a:lnTo>
                  <a:pt x="0" y="87249"/>
                </a:lnTo>
                <a:lnTo>
                  <a:pt x="10160" y="88137"/>
                </a:lnTo>
                <a:lnTo>
                  <a:pt x="17906" y="88518"/>
                </a:lnTo>
                <a:lnTo>
                  <a:pt x="23241" y="88518"/>
                </a:lnTo>
                <a:lnTo>
                  <a:pt x="64514" y="83107"/>
                </a:lnTo>
                <a:lnTo>
                  <a:pt x="89535" y="41020"/>
                </a:lnTo>
                <a:lnTo>
                  <a:pt x="88483" y="30450"/>
                </a:lnTo>
                <a:lnTo>
                  <a:pt x="50434" y="2286"/>
                </a:lnTo>
                <a:lnTo>
                  <a:pt x="185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39617" y="109677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4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62" y="134461"/>
                </a:lnTo>
                <a:lnTo>
                  <a:pt x="10394" y="176561"/>
                </a:lnTo>
                <a:lnTo>
                  <a:pt x="41005" y="215328"/>
                </a:lnTo>
                <a:lnTo>
                  <a:pt x="71881" y="222757"/>
                </a:lnTo>
                <a:lnTo>
                  <a:pt x="91312" y="220946"/>
                </a:lnTo>
                <a:lnTo>
                  <a:pt x="134746" y="193675"/>
                </a:lnTo>
                <a:lnTo>
                  <a:pt x="151034" y="157829"/>
                </a:lnTo>
                <a:lnTo>
                  <a:pt x="156463" y="108838"/>
                </a:lnTo>
                <a:lnTo>
                  <a:pt x="151439" y="61239"/>
                </a:lnTo>
                <a:lnTo>
                  <a:pt x="136366" y="27225"/>
                </a:lnTo>
                <a:lnTo>
                  <a:pt x="11124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34817" y="1096772"/>
            <a:ext cx="156845" cy="222885"/>
          </a:xfrm>
          <a:custGeom>
            <a:avLst/>
            <a:gdLst/>
            <a:ahLst/>
            <a:cxnLst/>
            <a:rect l="l" t="t" r="r" b="b"/>
            <a:pathLst>
              <a:path w="156844" h="222884">
                <a:moveTo>
                  <a:pt x="76073" y="0"/>
                </a:moveTo>
                <a:lnTo>
                  <a:pt x="30567" y="16609"/>
                </a:lnTo>
                <a:lnTo>
                  <a:pt x="4937" y="64055"/>
                </a:lnTo>
                <a:lnTo>
                  <a:pt x="0" y="108838"/>
                </a:lnTo>
                <a:lnTo>
                  <a:pt x="1162" y="134461"/>
                </a:lnTo>
                <a:lnTo>
                  <a:pt x="10394" y="176561"/>
                </a:lnTo>
                <a:lnTo>
                  <a:pt x="41005" y="215328"/>
                </a:lnTo>
                <a:lnTo>
                  <a:pt x="71881" y="222757"/>
                </a:lnTo>
                <a:lnTo>
                  <a:pt x="91312" y="220946"/>
                </a:lnTo>
                <a:lnTo>
                  <a:pt x="134746" y="193675"/>
                </a:lnTo>
                <a:lnTo>
                  <a:pt x="151034" y="157829"/>
                </a:lnTo>
                <a:lnTo>
                  <a:pt x="156463" y="108838"/>
                </a:lnTo>
                <a:lnTo>
                  <a:pt x="151439" y="61239"/>
                </a:lnTo>
                <a:lnTo>
                  <a:pt x="136366" y="27225"/>
                </a:lnTo>
                <a:lnTo>
                  <a:pt x="111244" y="6808"/>
                </a:lnTo>
                <a:lnTo>
                  <a:pt x="760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74695" y="1053464"/>
            <a:ext cx="316230" cy="314325"/>
          </a:xfrm>
          <a:custGeom>
            <a:avLst/>
            <a:gdLst/>
            <a:ahLst/>
            <a:cxnLst/>
            <a:rect l="l" t="t" r="r" b="b"/>
            <a:pathLst>
              <a:path w="316229" h="314325">
                <a:moveTo>
                  <a:pt x="62356" y="0"/>
                </a:moveTo>
                <a:lnTo>
                  <a:pt x="91566" y="0"/>
                </a:lnTo>
                <a:lnTo>
                  <a:pt x="158495" y="208661"/>
                </a:lnTo>
                <a:lnTo>
                  <a:pt x="224027" y="0"/>
                </a:lnTo>
                <a:lnTo>
                  <a:pt x="252983" y="0"/>
                </a:lnTo>
                <a:lnTo>
                  <a:pt x="316229" y="309880"/>
                </a:lnTo>
                <a:lnTo>
                  <a:pt x="262889" y="309880"/>
                </a:lnTo>
                <a:lnTo>
                  <a:pt x="230758" y="142875"/>
                </a:lnTo>
                <a:lnTo>
                  <a:pt x="168528" y="313817"/>
                </a:lnTo>
                <a:lnTo>
                  <a:pt x="148843" y="313817"/>
                </a:lnTo>
                <a:lnTo>
                  <a:pt x="86487" y="142875"/>
                </a:lnTo>
                <a:lnTo>
                  <a:pt x="53085" y="309880"/>
                </a:lnTo>
                <a:lnTo>
                  <a:pt x="0" y="309880"/>
                </a:lnTo>
                <a:lnTo>
                  <a:pt x="623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34413" y="1053464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4" h="309880">
                <a:moveTo>
                  <a:pt x="0" y="0"/>
                </a:moveTo>
                <a:lnTo>
                  <a:pt x="54864" y="0"/>
                </a:lnTo>
                <a:lnTo>
                  <a:pt x="54864" y="260858"/>
                </a:lnTo>
                <a:lnTo>
                  <a:pt x="194818" y="260858"/>
                </a:lnTo>
                <a:lnTo>
                  <a:pt x="194818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87525" y="1053464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19" h="309880">
                <a:moveTo>
                  <a:pt x="0" y="0"/>
                </a:moveTo>
                <a:lnTo>
                  <a:pt x="197612" y="0"/>
                </a:lnTo>
                <a:lnTo>
                  <a:pt x="197612" y="48895"/>
                </a:lnTo>
                <a:lnTo>
                  <a:pt x="54864" y="48895"/>
                </a:lnTo>
                <a:lnTo>
                  <a:pt x="54864" y="121285"/>
                </a:lnTo>
                <a:lnTo>
                  <a:pt x="157226" y="121285"/>
                </a:lnTo>
                <a:lnTo>
                  <a:pt x="157226" y="168021"/>
                </a:lnTo>
                <a:lnTo>
                  <a:pt x="54864" y="168021"/>
                </a:lnTo>
                <a:lnTo>
                  <a:pt x="54864" y="260858"/>
                </a:lnTo>
                <a:lnTo>
                  <a:pt x="195199" y="260858"/>
                </a:lnTo>
                <a:lnTo>
                  <a:pt x="195199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88606" y="1053464"/>
            <a:ext cx="267335" cy="314325"/>
          </a:xfrm>
          <a:custGeom>
            <a:avLst/>
            <a:gdLst/>
            <a:ahLst/>
            <a:cxnLst/>
            <a:rect l="l" t="t" r="r" b="b"/>
            <a:pathLst>
              <a:path w="267334" h="314325">
                <a:moveTo>
                  <a:pt x="0" y="0"/>
                </a:moveTo>
                <a:lnTo>
                  <a:pt x="60439" y="0"/>
                </a:lnTo>
                <a:lnTo>
                  <a:pt x="132092" y="209296"/>
                </a:lnTo>
                <a:lnTo>
                  <a:pt x="207746" y="0"/>
                </a:lnTo>
                <a:lnTo>
                  <a:pt x="266915" y="0"/>
                </a:lnTo>
                <a:lnTo>
                  <a:pt x="146037" y="313817"/>
                </a:lnTo>
                <a:lnTo>
                  <a:pt x="115811" y="3138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72363" y="1053464"/>
            <a:ext cx="198120" cy="309880"/>
          </a:xfrm>
          <a:custGeom>
            <a:avLst/>
            <a:gdLst/>
            <a:ahLst/>
            <a:cxnLst/>
            <a:rect l="l" t="t" r="r" b="b"/>
            <a:pathLst>
              <a:path w="198119" h="309880">
                <a:moveTo>
                  <a:pt x="0" y="0"/>
                </a:moveTo>
                <a:lnTo>
                  <a:pt x="197599" y="0"/>
                </a:lnTo>
                <a:lnTo>
                  <a:pt x="197599" y="48895"/>
                </a:lnTo>
                <a:lnTo>
                  <a:pt x="54952" y="48895"/>
                </a:lnTo>
                <a:lnTo>
                  <a:pt x="54952" y="121285"/>
                </a:lnTo>
                <a:lnTo>
                  <a:pt x="157238" y="121285"/>
                </a:lnTo>
                <a:lnTo>
                  <a:pt x="157238" y="168021"/>
                </a:lnTo>
                <a:lnTo>
                  <a:pt x="54952" y="168021"/>
                </a:lnTo>
                <a:lnTo>
                  <a:pt x="54952" y="260858"/>
                </a:lnTo>
                <a:lnTo>
                  <a:pt x="195275" y="260858"/>
                </a:lnTo>
                <a:lnTo>
                  <a:pt x="195275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4619" y="1053464"/>
            <a:ext cx="194945" cy="309880"/>
          </a:xfrm>
          <a:custGeom>
            <a:avLst/>
            <a:gdLst/>
            <a:ahLst/>
            <a:cxnLst/>
            <a:rect l="l" t="t" r="r" b="b"/>
            <a:pathLst>
              <a:path w="194945" h="309880">
                <a:moveTo>
                  <a:pt x="0" y="0"/>
                </a:moveTo>
                <a:lnTo>
                  <a:pt x="54952" y="0"/>
                </a:lnTo>
                <a:lnTo>
                  <a:pt x="54952" y="260858"/>
                </a:lnTo>
                <a:lnTo>
                  <a:pt x="194856" y="260858"/>
                </a:lnTo>
                <a:lnTo>
                  <a:pt x="194856" y="309625"/>
                </a:lnTo>
                <a:lnTo>
                  <a:pt x="0" y="309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910460" y="1052194"/>
            <a:ext cx="118110" cy="311150"/>
          </a:xfrm>
          <a:custGeom>
            <a:avLst/>
            <a:gdLst/>
            <a:ahLst/>
            <a:cxnLst/>
            <a:rect l="l" t="t" r="r" b="b"/>
            <a:pathLst>
              <a:path w="118110" h="311150">
                <a:moveTo>
                  <a:pt x="95884" y="0"/>
                </a:moveTo>
                <a:lnTo>
                  <a:pt x="117982" y="0"/>
                </a:lnTo>
                <a:lnTo>
                  <a:pt x="117982" y="310895"/>
                </a:lnTo>
                <a:lnTo>
                  <a:pt x="62991" y="310895"/>
                </a:lnTo>
                <a:lnTo>
                  <a:pt x="62991" y="87756"/>
                </a:lnTo>
                <a:lnTo>
                  <a:pt x="0" y="125602"/>
                </a:lnTo>
                <a:lnTo>
                  <a:pt x="0" y="72770"/>
                </a:lnTo>
                <a:lnTo>
                  <a:pt x="28715" y="57167"/>
                </a:lnTo>
                <a:lnTo>
                  <a:pt x="54276" y="39862"/>
                </a:lnTo>
                <a:lnTo>
                  <a:pt x="76670" y="20818"/>
                </a:lnTo>
                <a:lnTo>
                  <a:pt x="958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427477" y="1050289"/>
            <a:ext cx="238125" cy="313055"/>
          </a:xfrm>
          <a:custGeom>
            <a:avLst/>
            <a:gdLst/>
            <a:ahLst/>
            <a:cxnLst/>
            <a:rect l="l" t="t" r="r" b="b"/>
            <a:pathLst>
              <a:path w="238125" h="313055">
                <a:moveTo>
                  <a:pt x="85725" y="0"/>
                </a:moveTo>
                <a:lnTo>
                  <a:pt x="137324" y="5713"/>
                </a:lnTo>
                <a:lnTo>
                  <a:pt x="174196" y="22844"/>
                </a:lnTo>
                <a:lnTo>
                  <a:pt x="196328" y="51381"/>
                </a:lnTo>
                <a:lnTo>
                  <a:pt x="203708" y="91312"/>
                </a:lnTo>
                <a:lnTo>
                  <a:pt x="202686" y="104739"/>
                </a:lnTo>
                <a:lnTo>
                  <a:pt x="187452" y="141350"/>
                </a:lnTo>
                <a:lnTo>
                  <a:pt x="158269" y="167854"/>
                </a:lnTo>
                <a:lnTo>
                  <a:pt x="146431" y="173355"/>
                </a:lnTo>
                <a:lnTo>
                  <a:pt x="237871" y="312800"/>
                </a:lnTo>
                <a:lnTo>
                  <a:pt x="174498" y="312800"/>
                </a:lnTo>
                <a:lnTo>
                  <a:pt x="91821" y="184912"/>
                </a:lnTo>
                <a:lnTo>
                  <a:pt x="85008" y="184747"/>
                </a:lnTo>
                <a:lnTo>
                  <a:pt x="76946" y="184451"/>
                </a:lnTo>
                <a:lnTo>
                  <a:pt x="67621" y="184036"/>
                </a:lnTo>
                <a:lnTo>
                  <a:pt x="57023" y="183514"/>
                </a:lnTo>
                <a:lnTo>
                  <a:pt x="57023" y="312800"/>
                </a:lnTo>
                <a:lnTo>
                  <a:pt x="0" y="312800"/>
                </a:lnTo>
                <a:lnTo>
                  <a:pt x="0" y="3175"/>
                </a:lnTo>
                <a:lnTo>
                  <a:pt x="3950" y="3079"/>
                </a:lnTo>
                <a:lnTo>
                  <a:pt x="11223" y="2794"/>
                </a:lnTo>
                <a:lnTo>
                  <a:pt x="21806" y="2317"/>
                </a:lnTo>
                <a:lnTo>
                  <a:pt x="35687" y="1650"/>
                </a:lnTo>
                <a:lnTo>
                  <a:pt x="50452" y="910"/>
                </a:lnTo>
                <a:lnTo>
                  <a:pt x="63706" y="396"/>
                </a:lnTo>
                <a:lnTo>
                  <a:pt x="75459" y="97"/>
                </a:lnTo>
                <a:lnTo>
                  <a:pt x="85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982595" y="1048003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6" y="0"/>
                </a:moveTo>
                <a:lnTo>
                  <a:pt x="192055" y="10366"/>
                </a:lnTo>
                <a:lnTo>
                  <a:pt x="235204" y="41401"/>
                </a:lnTo>
                <a:lnTo>
                  <a:pt x="261667" y="91170"/>
                </a:lnTo>
                <a:lnTo>
                  <a:pt x="270509" y="157607"/>
                </a:lnTo>
                <a:lnTo>
                  <a:pt x="268202" y="193109"/>
                </a:lnTo>
                <a:lnTo>
                  <a:pt x="249775" y="252493"/>
                </a:lnTo>
                <a:lnTo>
                  <a:pt x="213272" y="295614"/>
                </a:lnTo>
                <a:lnTo>
                  <a:pt x="160885" y="317660"/>
                </a:lnTo>
                <a:lnTo>
                  <a:pt x="128905" y="320421"/>
                </a:lnTo>
                <a:lnTo>
                  <a:pt x="99568" y="317686"/>
                </a:lnTo>
                <a:lnTo>
                  <a:pt x="51752" y="295882"/>
                </a:lnTo>
                <a:lnTo>
                  <a:pt x="18698" y="253047"/>
                </a:lnTo>
                <a:lnTo>
                  <a:pt x="2073" y="193421"/>
                </a:lnTo>
                <a:lnTo>
                  <a:pt x="0" y="157607"/>
                </a:lnTo>
                <a:lnTo>
                  <a:pt x="2264" y="125819"/>
                </a:lnTo>
                <a:lnTo>
                  <a:pt x="20413" y="69863"/>
                </a:lnTo>
                <a:lnTo>
                  <a:pt x="55943" y="25717"/>
                </a:lnTo>
                <a:lnTo>
                  <a:pt x="104330" y="2857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677795" y="1048003"/>
            <a:ext cx="270510" cy="320675"/>
          </a:xfrm>
          <a:custGeom>
            <a:avLst/>
            <a:gdLst/>
            <a:ahLst/>
            <a:cxnLst/>
            <a:rect l="l" t="t" r="r" b="b"/>
            <a:pathLst>
              <a:path w="270510" h="320675">
                <a:moveTo>
                  <a:pt x="133096" y="0"/>
                </a:moveTo>
                <a:lnTo>
                  <a:pt x="192055" y="10366"/>
                </a:lnTo>
                <a:lnTo>
                  <a:pt x="235204" y="41401"/>
                </a:lnTo>
                <a:lnTo>
                  <a:pt x="261667" y="91170"/>
                </a:lnTo>
                <a:lnTo>
                  <a:pt x="270510" y="157607"/>
                </a:lnTo>
                <a:lnTo>
                  <a:pt x="268202" y="193109"/>
                </a:lnTo>
                <a:lnTo>
                  <a:pt x="249775" y="252493"/>
                </a:lnTo>
                <a:lnTo>
                  <a:pt x="213272" y="295614"/>
                </a:lnTo>
                <a:lnTo>
                  <a:pt x="160885" y="317660"/>
                </a:lnTo>
                <a:lnTo>
                  <a:pt x="128905" y="320421"/>
                </a:lnTo>
                <a:lnTo>
                  <a:pt x="99568" y="317686"/>
                </a:lnTo>
                <a:lnTo>
                  <a:pt x="51752" y="295882"/>
                </a:lnTo>
                <a:lnTo>
                  <a:pt x="18698" y="253047"/>
                </a:lnTo>
                <a:lnTo>
                  <a:pt x="2073" y="193421"/>
                </a:lnTo>
                <a:lnTo>
                  <a:pt x="0" y="157607"/>
                </a:lnTo>
                <a:lnTo>
                  <a:pt x="2264" y="125819"/>
                </a:lnTo>
                <a:lnTo>
                  <a:pt x="20413" y="69863"/>
                </a:lnTo>
                <a:lnTo>
                  <a:pt x="55943" y="25717"/>
                </a:lnTo>
                <a:lnTo>
                  <a:pt x="104330" y="2857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616578" y="1212843"/>
            <a:ext cx="111796" cy="4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16578" y="1212843"/>
            <a:ext cx="112395" cy="50165"/>
          </a:xfrm>
          <a:custGeom>
            <a:avLst/>
            <a:gdLst/>
            <a:ahLst/>
            <a:cxnLst/>
            <a:rect l="l" t="t" r="r" b="b"/>
            <a:pathLst>
              <a:path w="112395" h="50165">
                <a:moveTo>
                  <a:pt x="0" y="49663"/>
                </a:moveTo>
                <a:lnTo>
                  <a:pt x="111796" y="49663"/>
                </a:lnTo>
                <a:lnTo>
                  <a:pt x="111796" y="0"/>
                </a:lnTo>
                <a:lnTo>
                  <a:pt x="0" y="0"/>
                </a:lnTo>
                <a:lnTo>
                  <a:pt x="0" y="49663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84212" y="2060511"/>
            <a:ext cx="6696075" cy="3767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6596" y="897507"/>
            <a:ext cx="4669031" cy="453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6244" y="1926463"/>
            <a:ext cx="6729730" cy="187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solidFill>
                  <a:srgbClr val="892D4E"/>
                </a:solidFill>
                <a:latin typeface="Comic Sans MS"/>
                <a:cs typeface="Comic Sans MS"/>
              </a:rPr>
              <a:t>L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ab</a:t>
            </a:r>
            <a:r>
              <a:rPr dirty="0" sz="2800" spc="-3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sa</a:t>
            </a:r>
            <a:r>
              <a:rPr dirty="0" sz="2800" spc="-15" b="1">
                <a:solidFill>
                  <a:srgbClr val="892D4E"/>
                </a:solidFill>
                <a:latin typeface="Comic Sans MS"/>
                <a:cs typeface="Comic Sans MS"/>
              </a:rPr>
              <a:t>f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e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ty</a:t>
            </a:r>
            <a:r>
              <a:rPr dirty="0" sz="2800" spc="1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is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e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ve</a:t>
            </a:r>
            <a:r>
              <a:rPr dirty="0" sz="2800" spc="-15" b="1">
                <a:solidFill>
                  <a:srgbClr val="892D4E"/>
                </a:solidFill>
                <a:latin typeface="Comic Sans MS"/>
                <a:cs typeface="Comic Sans MS"/>
              </a:rPr>
              <a:t>r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y</a:t>
            </a:r>
            <a:r>
              <a:rPr dirty="0" sz="2800" spc="10" b="1">
                <a:solidFill>
                  <a:srgbClr val="892D4E"/>
                </a:solidFill>
                <a:latin typeface="Comic Sans MS"/>
                <a:cs typeface="Comic Sans MS"/>
              </a:rPr>
              <a:t>o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n</a:t>
            </a:r>
            <a:r>
              <a:rPr dirty="0" sz="2800" spc="-15" b="1">
                <a:solidFill>
                  <a:srgbClr val="892D4E"/>
                </a:solidFill>
                <a:latin typeface="Comic Sans MS"/>
                <a:cs typeface="Comic Sans MS"/>
              </a:rPr>
              <a:t>e’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s</a:t>
            </a:r>
            <a:r>
              <a:rPr dirty="0" sz="2800" spc="-15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r</a:t>
            </a:r>
            <a:r>
              <a:rPr dirty="0" sz="2800" spc="-15" b="1">
                <a:solidFill>
                  <a:srgbClr val="892D4E"/>
                </a:solidFill>
                <a:latin typeface="Comic Sans MS"/>
                <a:cs typeface="Comic Sans MS"/>
              </a:rPr>
              <a:t>e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s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po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nsibility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395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</a:pP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L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ab</a:t>
            </a:r>
            <a:r>
              <a:rPr dirty="0" sz="2800" spc="-3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sa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f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e</a:t>
            </a:r>
            <a:r>
              <a:rPr dirty="0" sz="2800" spc="-5" b="1">
                <a:solidFill>
                  <a:srgbClr val="892D4E"/>
                </a:solidFill>
                <a:latin typeface="Comic Sans MS"/>
                <a:cs typeface="Comic Sans MS"/>
              </a:rPr>
              <a:t>t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y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10" b="1">
                <a:solidFill>
                  <a:srgbClr val="892D4E"/>
                </a:solidFill>
                <a:latin typeface="Comic Sans MS"/>
                <a:cs typeface="Comic Sans MS"/>
              </a:rPr>
              <a:t>p</a:t>
            </a:r>
            <a:r>
              <a:rPr dirty="0" sz="2800" spc="10" b="1">
                <a:solidFill>
                  <a:srgbClr val="892D4E"/>
                </a:solidFill>
                <a:latin typeface="Comic Sans MS"/>
                <a:cs typeface="Comic Sans MS"/>
              </a:rPr>
              <a:t>o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licy</a:t>
            </a:r>
            <a:r>
              <a:rPr dirty="0" sz="2800" spc="-65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and</a:t>
            </a:r>
            <a:r>
              <a:rPr dirty="0" sz="2800" spc="-25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p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roc</a:t>
            </a:r>
            <a:r>
              <a:rPr dirty="0" sz="2800" spc="-5" b="1">
                <a:solidFill>
                  <a:srgbClr val="892D4E"/>
                </a:solidFill>
                <a:latin typeface="Comic Sans MS"/>
                <a:cs typeface="Comic Sans MS"/>
              </a:rPr>
              <a:t>e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d</a:t>
            </a:r>
            <a:r>
              <a:rPr dirty="0" sz="2800" spc="10" b="1">
                <a:solidFill>
                  <a:srgbClr val="892D4E"/>
                </a:solidFill>
                <a:latin typeface="Comic Sans MS"/>
                <a:cs typeface="Comic Sans MS"/>
              </a:rPr>
              <a:t>u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r</a:t>
            </a:r>
            <a:r>
              <a:rPr dirty="0" sz="2800" spc="-15" b="1">
                <a:solidFill>
                  <a:srgbClr val="892D4E"/>
                </a:solidFill>
                <a:latin typeface="Comic Sans MS"/>
                <a:cs typeface="Comic Sans MS"/>
              </a:rPr>
              <a:t>e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s</a:t>
            </a:r>
            <a:r>
              <a:rPr dirty="0" sz="2800" spc="-4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must</a:t>
            </a:r>
            <a:r>
              <a:rPr dirty="0" sz="280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b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e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strict</a:t>
            </a:r>
            <a:r>
              <a:rPr dirty="0" sz="2800" spc="-20" b="1">
                <a:solidFill>
                  <a:srgbClr val="892D4E"/>
                </a:solidFill>
                <a:latin typeface="Comic Sans MS"/>
                <a:cs typeface="Comic Sans MS"/>
              </a:rPr>
              <a:t>l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y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892D4E"/>
                </a:solidFill>
                <a:latin typeface="Comic Sans MS"/>
                <a:cs typeface="Comic Sans MS"/>
              </a:rPr>
              <a:t>f</a:t>
            </a:r>
            <a:r>
              <a:rPr dirty="0" sz="2800" spc="10" b="1">
                <a:solidFill>
                  <a:srgbClr val="892D4E"/>
                </a:solidFill>
                <a:latin typeface="Comic Sans MS"/>
                <a:cs typeface="Comic Sans MS"/>
              </a:rPr>
              <a:t>o</a:t>
            </a:r>
            <a:r>
              <a:rPr dirty="0" sz="2800" spc="5" b="1">
                <a:solidFill>
                  <a:srgbClr val="892D4E"/>
                </a:solidFill>
                <a:latin typeface="Comic Sans MS"/>
                <a:cs typeface="Comic Sans MS"/>
              </a:rPr>
              <a:t>llowed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2163698"/>
            <a:ext cx="7439025" cy="1442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27685" marR="5080" indent="-515620">
              <a:lnSpc>
                <a:spcPct val="90000"/>
              </a:lnSpc>
            </a:pP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wa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riat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600" spc="2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h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dirty="0" sz="2600" spc="10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per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al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600" spc="-20" b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ti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v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600" spc="1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spc="5" b="1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ab</a:t>
            </a:r>
            <a:r>
              <a:rPr dirty="0" sz="2600" spc="20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b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dirty="0" sz="2600" spc="-1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afety</a:t>
            </a:r>
            <a:r>
              <a:rPr dirty="0" sz="2600" spc="3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gog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g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es,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ma</a:t>
            </a:r>
            <a:r>
              <a:rPr dirty="0" sz="2600" spc="5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k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,</a:t>
            </a:r>
            <a:r>
              <a:rPr dirty="0" sz="2600" spc="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gl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v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es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,</a:t>
            </a:r>
            <a:r>
              <a:rPr dirty="0" sz="2600" spc="-2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spc="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dirty="0" sz="2600" spc="-20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600" spc="0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-20" b="1">
                <a:solidFill>
                  <a:srgbClr val="000000"/>
                </a:solidFill>
                <a:latin typeface="Comic Sans MS"/>
                <a:cs typeface="Comic Sans MS"/>
              </a:rPr>
              <a:t>h</a:t>
            </a:r>
            <a:r>
              <a:rPr dirty="0" sz="2600" spc="-5" b="1">
                <a:solidFill>
                  <a:srgbClr val="000000"/>
                </a:solidFill>
                <a:latin typeface="Comic Sans MS"/>
                <a:cs typeface="Comic Sans MS"/>
              </a:rPr>
              <a:t>oe</a:t>
            </a:r>
            <a:r>
              <a:rPr dirty="0" sz="2600" spc="-10" b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,</a:t>
            </a:r>
            <a:r>
              <a:rPr dirty="0" sz="2600" spc="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eye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es)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96200" y="538168"/>
            <a:ext cx="870868" cy="75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76792" y="4578142"/>
            <a:ext cx="2647382" cy="1735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2651" y="4832350"/>
            <a:ext cx="2540000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633983"/>
            <a:ext cx="7690104" cy="120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26807" y="633983"/>
            <a:ext cx="954024" cy="120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954" y="898271"/>
            <a:ext cx="6952259" cy="455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8739" y="896745"/>
            <a:ext cx="2159130" cy="458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0429" y="896745"/>
            <a:ext cx="2542822" cy="457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89497" y="991869"/>
            <a:ext cx="144780" cy="141605"/>
          </a:xfrm>
          <a:custGeom>
            <a:avLst/>
            <a:gdLst/>
            <a:ahLst/>
            <a:cxnLst/>
            <a:rect l="l" t="t" r="r" b="b"/>
            <a:pathLst>
              <a:path w="144779" h="141605">
                <a:moveTo>
                  <a:pt x="0" y="0"/>
                </a:moveTo>
                <a:lnTo>
                  <a:pt x="0" y="141350"/>
                </a:lnTo>
                <a:lnTo>
                  <a:pt x="4444" y="141604"/>
                </a:lnTo>
                <a:lnTo>
                  <a:pt x="8381" y="141604"/>
                </a:lnTo>
                <a:lnTo>
                  <a:pt x="11684" y="141604"/>
                </a:lnTo>
                <a:lnTo>
                  <a:pt x="68548" y="137588"/>
                </a:lnTo>
                <a:lnTo>
                  <a:pt x="108457" y="125475"/>
                </a:lnTo>
                <a:lnTo>
                  <a:pt x="140842" y="99440"/>
                </a:lnTo>
                <a:lnTo>
                  <a:pt x="144652" y="93599"/>
                </a:lnTo>
                <a:lnTo>
                  <a:pt x="144652" y="89662"/>
                </a:lnTo>
                <a:lnTo>
                  <a:pt x="123382" y="46156"/>
                </a:lnTo>
                <a:lnTo>
                  <a:pt x="88586" y="20462"/>
                </a:lnTo>
                <a:lnTo>
                  <a:pt x="50764" y="5413"/>
                </a:lnTo>
                <a:lnTo>
                  <a:pt x="12809" y="7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00265" y="935100"/>
            <a:ext cx="354330" cy="407034"/>
          </a:xfrm>
          <a:custGeom>
            <a:avLst/>
            <a:gdLst/>
            <a:ahLst/>
            <a:cxnLst/>
            <a:rect l="l" t="t" r="r" b="b"/>
            <a:pathLst>
              <a:path w="354329" h="407034">
                <a:moveTo>
                  <a:pt x="213105" y="0"/>
                </a:moveTo>
                <a:lnTo>
                  <a:pt x="259111" y="6697"/>
                </a:lnTo>
                <a:lnTo>
                  <a:pt x="298404" y="19673"/>
                </a:lnTo>
                <a:lnTo>
                  <a:pt x="325246" y="46354"/>
                </a:lnTo>
                <a:lnTo>
                  <a:pt x="324649" y="53042"/>
                </a:lnTo>
                <a:lnTo>
                  <a:pt x="296163" y="82063"/>
                </a:lnTo>
                <a:lnTo>
                  <a:pt x="288162" y="82803"/>
                </a:lnTo>
                <a:lnTo>
                  <a:pt x="281168" y="82470"/>
                </a:lnTo>
                <a:lnTo>
                  <a:pt x="272589" y="81470"/>
                </a:lnTo>
                <a:lnTo>
                  <a:pt x="262463" y="79803"/>
                </a:lnTo>
                <a:lnTo>
                  <a:pt x="250825" y="77470"/>
                </a:lnTo>
                <a:lnTo>
                  <a:pt x="239109" y="75136"/>
                </a:lnTo>
                <a:lnTo>
                  <a:pt x="228917" y="73469"/>
                </a:lnTo>
                <a:lnTo>
                  <a:pt x="220249" y="72469"/>
                </a:lnTo>
                <a:lnTo>
                  <a:pt x="213105" y="72136"/>
                </a:lnTo>
                <a:lnTo>
                  <a:pt x="196101" y="73304"/>
                </a:lnTo>
                <a:lnTo>
                  <a:pt x="147827" y="88646"/>
                </a:lnTo>
                <a:lnTo>
                  <a:pt x="117824" y="115060"/>
                </a:lnTo>
                <a:lnTo>
                  <a:pt x="115824" y="124587"/>
                </a:lnTo>
                <a:lnTo>
                  <a:pt x="115824" y="131445"/>
                </a:lnTo>
                <a:lnTo>
                  <a:pt x="154685" y="150495"/>
                </a:lnTo>
                <a:lnTo>
                  <a:pt x="188753" y="152336"/>
                </a:lnTo>
                <a:lnTo>
                  <a:pt x="205728" y="153245"/>
                </a:lnTo>
                <a:lnTo>
                  <a:pt x="250686" y="157966"/>
                </a:lnTo>
                <a:lnTo>
                  <a:pt x="297461" y="174591"/>
                </a:lnTo>
                <a:lnTo>
                  <a:pt x="332732" y="204979"/>
                </a:lnTo>
                <a:lnTo>
                  <a:pt x="351591" y="249227"/>
                </a:lnTo>
                <a:lnTo>
                  <a:pt x="353949" y="275971"/>
                </a:lnTo>
                <a:lnTo>
                  <a:pt x="349065" y="308262"/>
                </a:lnTo>
                <a:lnTo>
                  <a:pt x="309961" y="360320"/>
                </a:lnTo>
                <a:lnTo>
                  <a:pt x="275716" y="380111"/>
                </a:lnTo>
                <a:lnTo>
                  <a:pt x="211804" y="400288"/>
                </a:lnTo>
                <a:lnTo>
                  <a:pt x="139318" y="407035"/>
                </a:lnTo>
                <a:lnTo>
                  <a:pt x="107293" y="405153"/>
                </a:lnTo>
                <a:lnTo>
                  <a:pt x="54004" y="390104"/>
                </a:lnTo>
                <a:lnTo>
                  <a:pt x="18430" y="363906"/>
                </a:lnTo>
                <a:lnTo>
                  <a:pt x="0" y="319150"/>
                </a:lnTo>
                <a:lnTo>
                  <a:pt x="621" y="311126"/>
                </a:lnTo>
                <a:lnTo>
                  <a:pt x="29642" y="280854"/>
                </a:lnTo>
                <a:lnTo>
                  <a:pt x="66871" y="293985"/>
                </a:lnTo>
                <a:lnTo>
                  <a:pt x="73278" y="304673"/>
                </a:lnTo>
                <a:lnTo>
                  <a:pt x="83228" y="319008"/>
                </a:lnTo>
                <a:lnTo>
                  <a:pt x="98012" y="329247"/>
                </a:lnTo>
                <a:lnTo>
                  <a:pt x="117605" y="335391"/>
                </a:lnTo>
                <a:lnTo>
                  <a:pt x="141985" y="337438"/>
                </a:lnTo>
                <a:lnTo>
                  <a:pt x="164677" y="336198"/>
                </a:lnTo>
                <a:lnTo>
                  <a:pt x="209012" y="326241"/>
                </a:lnTo>
                <a:lnTo>
                  <a:pt x="250134" y="306974"/>
                </a:lnTo>
                <a:lnTo>
                  <a:pt x="275208" y="272541"/>
                </a:lnTo>
                <a:lnTo>
                  <a:pt x="273470" y="257133"/>
                </a:lnTo>
                <a:lnTo>
                  <a:pt x="247395" y="228219"/>
                </a:lnTo>
                <a:lnTo>
                  <a:pt x="195514" y="220271"/>
                </a:lnTo>
                <a:lnTo>
                  <a:pt x="168275" y="219201"/>
                </a:lnTo>
                <a:lnTo>
                  <a:pt x="145839" y="217753"/>
                </a:lnTo>
                <a:lnTo>
                  <a:pt x="104588" y="209093"/>
                </a:lnTo>
                <a:lnTo>
                  <a:pt x="64196" y="189670"/>
                </a:lnTo>
                <a:lnTo>
                  <a:pt x="39951" y="157960"/>
                </a:lnTo>
                <a:lnTo>
                  <a:pt x="37210" y="138557"/>
                </a:lnTo>
                <a:lnTo>
                  <a:pt x="41024" y="113101"/>
                </a:lnTo>
                <a:lnTo>
                  <a:pt x="68750" y="65476"/>
                </a:lnTo>
                <a:lnTo>
                  <a:pt x="120665" y="24324"/>
                </a:lnTo>
                <a:lnTo>
                  <a:pt x="180863" y="2694"/>
                </a:lnTo>
                <a:lnTo>
                  <a:pt x="2131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62802" y="929766"/>
            <a:ext cx="355600" cy="415290"/>
          </a:xfrm>
          <a:custGeom>
            <a:avLst/>
            <a:gdLst/>
            <a:ahLst/>
            <a:cxnLst/>
            <a:rect l="l" t="t" r="r" b="b"/>
            <a:pathLst>
              <a:path w="355600" h="415290">
                <a:moveTo>
                  <a:pt x="40386" y="0"/>
                </a:moveTo>
                <a:lnTo>
                  <a:pt x="75438" y="20732"/>
                </a:lnTo>
                <a:lnTo>
                  <a:pt x="78486" y="34925"/>
                </a:lnTo>
                <a:lnTo>
                  <a:pt x="78462" y="43307"/>
                </a:lnTo>
                <a:lnTo>
                  <a:pt x="78390" y="53594"/>
                </a:lnTo>
                <a:lnTo>
                  <a:pt x="78271" y="65786"/>
                </a:lnTo>
                <a:lnTo>
                  <a:pt x="78105" y="79883"/>
                </a:lnTo>
                <a:lnTo>
                  <a:pt x="77938" y="94001"/>
                </a:lnTo>
                <a:lnTo>
                  <a:pt x="77819" y="106251"/>
                </a:lnTo>
                <a:lnTo>
                  <a:pt x="77747" y="116619"/>
                </a:lnTo>
                <a:lnTo>
                  <a:pt x="77724" y="125095"/>
                </a:lnTo>
                <a:lnTo>
                  <a:pt x="77650" y="132169"/>
                </a:lnTo>
                <a:lnTo>
                  <a:pt x="77422" y="140827"/>
                </a:lnTo>
                <a:lnTo>
                  <a:pt x="77027" y="151080"/>
                </a:lnTo>
                <a:lnTo>
                  <a:pt x="76453" y="162941"/>
                </a:lnTo>
                <a:lnTo>
                  <a:pt x="75860" y="174801"/>
                </a:lnTo>
                <a:lnTo>
                  <a:pt x="75422" y="185054"/>
                </a:lnTo>
                <a:lnTo>
                  <a:pt x="75150" y="193712"/>
                </a:lnTo>
                <a:lnTo>
                  <a:pt x="75057" y="200787"/>
                </a:lnTo>
                <a:lnTo>
                  <a:pt x="75654" y="220622"/>
                </a:lnTo>
                <a:lnTo>
                  <a:pt x="84709" y="275844"/>
                </a:lnTo>
                <a:lnTo>
                  <a:pt x="107283" y="323921"/>
                </a:lnTo>
                <a:lnTo>
                  <a:pt x="151568" y="342060"/>
                </a:lnTo>
                <a:lnTo>
                  <a:pt x="170687" y="342773"/>
                </a:lnTo>
                <a:lnTo>
                  <a:pt x="202977" y="335704"/>
                </a:lnTo>
                <a:lnTo>
                  <a:pt x="250412" y="275800"/>
                </a:lnTo>
                <a:lnTo>
                  <a:pt x="265557" y="223012"/>
                </a:lnTo>
                <a:lnTo>
                  <a:pt x="275161" y="147685"/>
                </a:lnTo>
                <a:lnTo>
                  <a:pt x="277576" y="100550"/>
                </a:lnTo>
                <a:lnTo>
                  <a:pt x="278384" y="47117"/>
                </a:lnTo>
                <a:lnTo>
                  <a:pt x="278931" y="39739"/>
                </a:lnTo>
                <a:lnTo>
                  <a:pt x="301640" y="4587"/>
                </a:lnTo>
                <a:lnTo>
                  <a:pt x="321183" y="0"/>
                </a:lnTo>
                <a:lnTo>
                  <a:pt x="329680" y="833"/>
                </a:lnTo>
                <a:lnTo>
                  <a:pt x="355346" y="27178"/>
                </a:lnTo>
                <a:lnTo>
                  <a:pt x="355346" y="35179"/>
                </a:lnTo>
                <a:lnTo>
                  <a:pt x="354726" y="84873"/>
                </a:lnTo>
                <a:lnTo>
                  <a:pt x="352869" y="128793"/>
                </a:lnTo>
                <a:lnTo>
                  <a:pt x="349773" y="166927"/>
                </a:lnTo>
                <a:lnTo>
                  <a:pt x="336180" y="242748"/>
                </a:lnTo>
                <a:lnTo>
                  <a:pt x="323278" y="282352"/>
                </a:lnTo>
                <a:lnTo>
                  <a:pt x="306756" y="318099"/>
                </a:lnTo>
                <a:lnTo>
                  <a:pt x="276423" y="362682"/>
                </a:lnTo>
                <a:lnTo>
                  <a:pt x="239775" y="393954"/>
                </a:lnTo>
                <a:lnTo>
                  <a:pt x="188287" y="413956"/>
                </a:lnTo>
                <a:lnTo>
                  <a:pt x="170687" y="415290"/>
                </a:lnTo>
                <a:lnTo>
                  <a:pt x="138945" y="413692"/>
                </a:lnTo>
                <a:lnTo>
                  <a:pt x="88463" y="400877"/>
                </a:lnTo>
                <a:lnTo>
                  <a:pt x="39219" y="357584"/>
                </a:lnTo>
                <a:lnTo>
                  <a:pt x="17430" y="315531"/>
                </a:lnTo>
                <a:lnTo>
                  <a:pt x="4357" y="263477"/>
                </a:lnTo>
                <a:lnTo>
                  <a:pt x="0" y="201422"/>
                </a:lnTo>
                <a:lnTo>
                  <a:pt x="73" y="194254"/>
                </a:lnTo>
                <a:lnTo>
                  <a:pt x="301" y="185515"/>
                </a:lnTo>
                <a:lnTo>
                  <a:pt x="696" y="175204"/>
                </a:lnTo>
                <a:lnTo>
                  <a:pt x="1270" y="163322"/>
                </a:lnTo>
                <a:lnTo>
                  <a:pt x="1863" y="151366"/>
                </a:lnTo>
                <a:lnTo>
                  <a:pt x="2301" y="141017"/>
                </a:lnTo>
                <a:lnTo>
                  <a:pt x="2573" y="132264"/>
                </a:lnTo>
                <a:lnTo>
                  <a:pt x="2667" y="125095"/>
                </a:lnTo>
                <a:lnTo>
                  <a:pt x="2692" y="119332"/>
                </a:lnTo>
                <a:lnTo>
                  <a:pt x="2778" y="112331"/>
                </a:lnTo>
                <a:lnTo>
                  <a:pt x="2934" y="104092"/>
                </a:lnTo>
                <a:lnTo>
                  <a:pt x="3175" y="94615"/>
                </a:lnTo>
                <a:lnTo>
                  <a:pt x="3415" y="85066"/>
                </a:lnTo>
                <a:lnTo>
                  <a:pt x="3571" y="76803"/>
                </a:lnTo>
                <a:lnTo>
                  <a:pt x="3657" y="69826"/>
                </a:lnTo>
                <a:lnTo>
                  <a:pt x="3683" y="64135"/>
                </a:lnTo>
                <a:lnTo>
                  <a:pt x="4161" y="53800"/>
                </a:lnTo>
                <a:lnTo>
                  <a:pt x="17115" y="13769"/>
                </a:lnTo>
                <a:lnTo>
                  <a:pt x="31628" y="1525"/>
                </a:lnTo>
                <a:lnTo>
                  <a:pt x="403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5965" y="916432"/>
            <a:ext cx="313690" cy="419100"/>
          </a:xfrm>
          <a:custGeom>
            <a:avLst/>
            <a:gdLst/>
            <a:ahLst/>
            <a:cxnLst/>
            <a:rect l="l" t="t" r="r" b="b"/>
            <a:pathLst>
              <a:path w="313689" h="419100">
                <a:moveTo>
                  <a:pt x="43687" y="126"/>
                </a:moveTo>
                <a:lnTo>
                  <a:pt x="45593" y="0"/>
                </a:lnTo>
                <a:lnTo>
                  <a:pt x="47498" y="126"/>
                </a:lnTo>
                <a:lnTo>
                  <a:pt x="49530" y="253"/>
                </a:lnTo>
                <a:lnTo>
                  <a:pt x="98488" y="3889"/>
                </a:lnTo>
                <a:lnTo>
                  <a:pt x="150383" y="12033"/>
                </a:lnTo>
                <a:lnTo>
                  <a:pt x="229070" y="53496"/>
                </a:lnTo>
                <a:lnTo>
                  <a:pt x="264588" y="87296"/>
                </a:lnTo>
                <a:lnTo>
                  <a:pt x="285890" y="124501"/>
                </a:lnTo>
                <a:lnTo>
                  <a:pt x="292988" y="165100"/>
                </a:lnTo>
                <a:lnTo>
                  <a:pt x="291510" y="182102"/>
                </a:lnTo>
                <a:lnTo>
                  <a:pt x="269239" y="226821"/>
                </a:lnTo>
                <a:lnTo>
                  <a:pt x="239426" y="251523"/>
                </a:lnTo>
                <a:lnTo>
                  <a:pt x="197612" y="272033"/>
                </a:lnTo>
                <a:lnTo>
                  <a:pt x="230759" y="291845"/>
                </a:lnTo>
                <a:lnTo>
                  <a:pt x="283908" y="332041"/>
                </a:lnTo>
                <a:lnTo>
                  <a:pt x="310943" y="363680"/>
                </a:lnTo>
                <a:lnTo>
                  <a:pt x="313309" y="376173"/>
                </a:lnTo>
                <a:lnTo>
                  <a:pt x="312598" y="383361"/>
                </a:lnTo>
                <a:lnTo>
                  <a:pt x="282916" y="411954"/>
                </a:lnTo>
                <a:lnTo>
                  <a:pt x="275463" y="412622"/>
                </a:lnTo>
                <a:lnTo>
                  <a:pt x="268388" y="411930"/>
                </a:lnTo>
                <a:lnTo>
                  <a:pt x="261635" y="409844"/>
                </a:lnTo>
                <a:lnTo>
                  <a:pt x="255192" y="406354"/>
                </a:lnTo>
                <a:lnTo>
                  <a:pt x="249047" y="401446"/>
                </a:lnTo>
                <a:lnTo>
                  <a:pt x="207734" y="366518"/>
                </a:lnTo>
                <a:lnTo>
                  <a:pt x="164385" y="337375"/>
                </a:lnTo>
                <a:lnTo>
                  <a:pt x="119012" y="314043"/>
                </a:lnTo>
                <a:lnTo>
                  <a:pt x="71627" y="296544"/>
                </a:lnTo>
                <a:lnTo>
                  <a:pt x="72941" y="330981"/>
                </a:lnTo>
                <a:lnTo>
                  <a:pt x="73850" y="356774"/>
                </a:lnTo>
                <a:lnTo>
                  <a:pt x="74378" y="373947"/>
                </a:lnTo>
                <a:lnTo>
                  <a:pt x="74549" y="382523"/>
                </a:lnTo>
                <a:lnTo>
                  <a:pt x="73882" y="389838"/>
                </a:lnTo>
                <a:lnTo>
                  <a:pt x="44985" y="418074"/>
                </a:lnTo>
                <a:lnTo>
                  <a:pt x="37337" y="418718"/>
                </a:lnTo>
                <a:lnTo>
                  <a:pt x="29670" y="418074"/>
                </a:lnTo>
                <a:lnTo>
                  <a:pt x="666" y="389838"/>
                </a:lnTo>
                <a:lnTo>
                  <a:pt x="0" y="382523"/>
                </a:lnTo>
                <a:lnTo>
                  <a:pt x="25" y="371284"/>
                </a:lnTo>
                <a:lnTo>
                  <a:pt x="111" y="357568"/>
                </a:lnTo>
                <a:lnTo>
                  <a:pt x="267" y="341375"/>
                </a:lnTo>
                <a:lnTo>
                  <a:pt x="508" y="322706"/>
                </a:lnTo>
                <a:lnTo>
                  <a:pt x="748" y="304038"/>
                </a:lnTo>
                <a:lnTo>
                  <a:pt x="904" y="287845"/>
                </a:lnTo>
                <a:lnTo>
                  <a:pt x="990" y="274129"/>
                </a:lnTo>
                <a:lnTo>
                  <a:pt x="1015" y="262889"/>
                </a:lnTo>
                <a:lnTo>
                  <a:pt x="1650" y="47878"/>
                </a:lnTo>
                <a:lnTo>
                  <a:pt x="18416" y="9556"/>
                </a:lnTo>
                <a:lnTo>
                  <a:pt x="34280" y="1365"/>
                </a:lnTo>
                <a:lnTo>
                  <a:pt x="43687" y="126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60566" y="915035"/>
            <a:ext cx="284480" cy="435609"/>
          </a:xfrm>
          <a:custGeom>
            <a:avLst/>
            <a:gdLst/>
            <a:ahLst/>
            <a:cxnLst/>
            <a:rect l="l" t="t" r="r" b="b"/>
            <a:pathLst>
              <a:path w="284479" h="435609">
                <a:moveTo>
                  <a:pt x="49275" y="0"/>
                </a:moveTo>
                <a:lnTo>
                  <a:pt x="83947" y="22478"/>
                </a:lnTo>
                <a:lnTo>
                  <a:pt x="86613" y="36575"/>
                </a:lnTo>
                <a:lnTo>
                  <a:pt x="86324" y="92460"/>
                </a:lnTo>
                <a:lnTo>
                  <a:pt x="85455" y="146570"/>
                </a:lnTo>
                <a:lnTo>
                  <a:pt x="84007" y="198900"/>
                </a:lnTo>
                <a:lnTo>
                  <a:pt x="81981" y="249444"/>
                </a:lnTo>
                <a:lnTo>
                  <a:pt x="79375" y="298195"/>
                </a:lnTo>
                <a:lnTo>
                  <a:pt x="78134" y="310270"/>
                </a:lnTo>
                <a:lnTo>
                  <a:pt x="76882" y="325167"/>
                </a:lnTo>
                <a:lnTo>
                  <a:pt x="75606" y="342898"/>
                </a:lnTo>
                <a:lnTo>
                  <a:pt x="74294" y="363474"/>
                </a:lnTo>
                <a:lnTo>
                  <a:pt x="108134" y="361114"/>
                </a:lnTo>
                <a:lnTo>
                  <a:pt x="146415" y="355171"/>
                </a:lnTo>
                <a:lnTo>
                  <a:pt x="189148" y="345632"/>
                </a:lnTo>
                <a:lnTo>
                  <a:pt x="236347" y="332486"/>
                </a:lnTo>
                <a:lnTo>
                  <a:pt x="240410" y="331342"/>
                </a:lnTo>
                <a:lnTo>
                  <a:pt x="244348" y="330707"/>
                </a:lnTo>
                <a:lnTo>
                  <a:pt x="248030" y="330707"/>
                </a:lnTo>
                <a:lnTo>
                  <a:pt x="256010" y="331469"/>
                </a:lnTo>
                <a:lnTo>
                  <a:pt x="283906" y="360795"/>
                </a:lnTo>
                <a:lnTo>
                  <a:pt x="284479" y="367411"/>
                </a:lnTo>
                <a:lnTo>
                  <a:pt x="283029" y="378075"/>
                </a:lnTo>
                <a:lnTo>
                  <a:pt x="243504" y="407447"/>
                </a:lnTo>
                <a:lnTo>
                  <a:pt x="194875" y="419830"/>
                </a:lnTo>
                <a:lnTo>
                  <a:pt x="135340" y="429930"/>
                </a:lnTo>
                <a:lnTo>
                  <a:pt x="85949" y="434986"/>
                </a:lnTo>
                <a:lnTo>
                  <a:pt x="65277" y="435610"/>
                </a:lnTo>
                <a:lnTo>
                  <a:pt x="36701" y="432036"/>
                </a:lnTo>
                <a:lnTo>
                  <a:pt x="16303" y="421306"/>
                </a:lnTo>
                <a:lnTo>
                  <a:pt x="4073" y="403409"/>
                </a:lnTo>
                <a:lnTo>
                  <a:pt x="0" y="378332"/>
                </a:lnTo>
                <a:lnTo>
                  <a:pt x="333" y="374763"/>
                </a:lnTo>
                <a:lnTo>
                  <a:pt x="1333" y="359489"/>
                </a:lnTo>
                <a:lnTo>
                  <a:pt x="5333" y="293877"/>
                </a:lnTo>
                <a:lnTo>
                  <a:pt x="7802" y="246587"/>
                </a:lnTo>
                <a:lnTo>
                  <a:pt x="9723" y="197217"/>
                </a:lnTo>
                <a:lnTo>
                  <a:pt x="11094" y="145763"/>
                </a:lnTo>
                <a:lnTo>
                  <a:pt x="11917" y="92218"/>
                </a:lnTo>
                <a:lnTo>
                  <a:pt x="12191" y="36575"/>
                </a:lnTo>
                <a:lnTo>
                  <a:pt x="12856" y="29241"/>
                </a:lnTo>
                <a:lnTo>
                  <a:pt x="41628" y="666"/>
                </a:lnTo>
                <a:lnTo>
                  <a:pt x="492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71081" y="898271"/>
            <a:ext cx="307340" cy="454025"/>
          </a:xfrm>
          <a:custGeom>
            <a:avLst/>
            <a:gdLst/>
            <a:ahLst/>
            <a:cxnLst/>
            <a:rect l="l" t="t" r="r" b="b"/>
            <a:pathLst>
              <a:path w="307340" h="454025">
                <a:moveTo>
                  <a:pt x="175260" y="0"/>
                </a:moveTo>
                <a:lnTo>
                  <a:pt x="235743" y="3889"/>
                </a:lnTo>
                <a:lnTo>
                  <a:pt x="282701" y="15493"/>
                </a:lnTo>
                <a:lnTo>
                  <a:pt x="307213" y="49275"/>
                </a:lnTo>
                <a:lnTo>
                  <a:pt x="306615" y="56016"/>
                </a:lnTo>
                <a:lnTo>
                  <a:pt x="278290" y="85342"/>
                </a:lnTo>
                <a:lnTo>
                  <a:pt x="270383" y="86105"/>
                </a:lnTo>
                <a:lnTo>
                  <a:pt x="266826" y="86105"/>
                </a:lnTo>
                <a:lnTo>
                  <a:pt x="263144" y="85598"/>
                </a:lnTo>
                <a:lnTo>
                  <a:pt x="259207" y="84454"/>
                </a:lnTo>
                <a:lnTo>
                  <a:pt x="237803" y="79361"/>
                </a:lnTo>
                <a:lnTo>
                  <a:pt x="216662" y="75707"/>
                </a:lnTo>
                <a:lnTo>
                  <a:pt x="195806" y="73507"/>
                </a:lnTo>
                <a:lnTo>
                  <a:pt x="175260" y="72770"/>
                </a:lnTo>
                <a:lnTo>
                  <a:pt x="165143" y="72963"/>
                </a:lnTo>
                <a:lnTo>
                  <a:pt x="120769" y="77757"/>
                </a:lnTo>
                <a:lnTo>
                  <a:pt x="83548" y="105457"/>
                </a:lnTo>
                <a:lnTo>
                  <a:pt x="83105" y="129603"/>
                </a:lnTo>
                <a:lnTo>
                  <a:pt x="82353" y="158035"/>
                </a:lnTo>
                <a:lnTo>
                  <a:pt x="81279" y="190753"/>
                </a:lnTo>
                <a:lnTo>
                  <a:pt x="93372" y="189779"/>
                </a:lnTo>
                <a:lnTo>
                  <a:pt x="114776" y="187817"/>
                </a:lnTo>
                <a:lnTo>
                  <a:pt x="145466" y="184878"/>
                </a:lnTo>
                <a:lnTo>
                  <a:pt x="185420" y="180975"/>
                </a:lnTo>
                <a:lnTo>
                  <a:pt x="208520" y="178734"/>
                </a:lnTo>
                <a:lnTo>
                  <a:pt x="226964" y="177149"/>
                </a:lnTo>
                <a:lnTo>
                  <a:pt x="240766" y="176206"/>
                </a:lnTo>
                <a:lnTo>
                  <a:pt x="249936" y="175894"/>
                </a:lnTo>
                <a:lnTo>
                  <a:pt x="257482" y="176514"/>
                </a:lnTo>
                <a:lnTo>
                  <a:pt x="287325" y="204481"/>
                </a:lnTo>
                <a:lnTo>
                  <a:pt x="288036" y="212343"/>
                </a:lnTo>
                <a:lnTo>
                  <a:pt x="285916" y="226514"/>
                </a:lnTo>
                <a:lnTo>
                  <a:pt x="279558" y="237220"/>
                </a:lnTo>
                <a:lnTo>
                  <a:pt x="268962" y="244473"/>
                </a:lnTo>
                <a:lnTo>
                  <a:pt x="254126" y="248284"/>
                </a:lnTo>
                <a:lnTo>
                  <a:pt x="242149" y="249261"/>
                </a:lnTo>
                <a:lnTo>
                  <a:pt x="227552" y="250475"/>
                </a:lnTo>
                <a:lnTo>
                  <a:pt x="210335" y="251928"/>
                </a:lnTo>
                <a:lnTo>
                  <a:pt x="190500" y="253618"/>
                </a:lnTo>
                <a:lnTo>
                  <a:pt x="169162" y="255906"/>
                </a:lnTo>
                <a:lnTo>
                  <a:pt x="143049" y="258397"/>
                </a:lnTo>
                <a:lnTo>
                  <a:pt x="112150" y="261102"/>
                </a:lnTo>
                <a:lnTo>
                  <a:pt x="76453" y="264032"/>
                </a:lnTo>
                <a:lnTo>
                  <a:pt x="75640" y="280156"/>
                </a:lnTo>
                <a:lnTo>
                  <a:pt x="75088" y="294624"/>
                </a:lnTo>
                <a:lnTo>
                  <a:pt x="74775" y="307449"/>
                </a:lnTo>
                <a:lnTo>
                  <a:pt x="74675" y="318642"/>
                </a:lnTo>
                <a:lnTo>
                  <a:pt x="75056" y="341931"/>
                </a:lnTo>
                <a:lnTo>
                  <a:pt x="83939" y="379579"/>
                </a:lnTo>
                <a:lnTo>
                  <a:pt x="114300" y="381507"/>
                </a:lnTo>
                <a:lnTo>
                  <a:pt x="123632" y="381460"/>
                </a:lnTo>
                <a:lnTo>
                  <a:pt x="135048" y="381317"/>
                </a:lnTo>
                <a:lnTo>
                  <a:pt x="148536" y="381079"/>
                </a:lnTo>
                <a:lnTo>
                  <a:pt x="164084" y="380745"/>
                </a:lnTo>
                <a:lnTo>
                  <a:pt x="179705" y="380412"/>
                </a:lnTo>
                <a:lnTo>
                  <a:pt x="193230" y="380174"/>
                </a:lnTo>
                <a:lnTo>
                  <a:pt x="204660" y="380031"/>
                </a:lnTo>
                <a:lnTo>
                  <a:pt x="213995" y="379983"/>
                </a:lnTo>
                <a:lnTo>
                  <a:pt x="217550" y="379983"/>
                </a:lnTo>
                <a:lnTo>
                  <a:pt x="222758" y="379349"/>
                </a:lnTo>
                <a:lnTo>
                  <a:pt x="265737" y="381664"/>
                </a:lnTo>
                <a:lnTo>
                  <a:pt x="283972" y="413257"/>
                </a:lnTo>
                <a:lnTo>
                  <a:pt x="282021" y="426638"/>
                </a:lnTo>
                <a:lnTo>
                  <a:pt x="235948" y="451131"/>
                </a:lnTo>
                <a:lnTo>
                  <a:pt x="180651" y="453695"/>
                </a:lnTo>
                <a:lnTo>
                  <a:pt x="142240" y="454025"/>
                </a:lnTo>
                <a:lnTo>
                  <a:pt x="102592" y="452550"/>
                </a:lnTo>
                <a:lnTo>
                  <a:pt x="46013" y="440791"/>
                </a:lnTo>
                <a:lnTo>
                  <a:pt x="16341" y="413833"/>
                </a:lnTo>
                <a:lnTo>
                  <a:pt x="1811" y="357913"/>
                </a:lnTo>
                <a:lnTo>
                  <a:pt x="0" y="318642"/>
                </a:lnTo>
                <a:lnTo>
                  <a:pt x="331" y="298573"/>
                </a:lnTo>
                <a:lnTo>
                  <a:pt x="1317" y="274002"/>
                </a:lnTo>
                <a:lnTo>
                  <a:pt x="2946" y="244955"/>
                </a:lnTo>
                <a:lnTo>
                  <a:pt x="5207" y="211454"/>
                </a:lnTo>
                <a:lnTo>
                  <a:pt x="7467" y="177923"/>
                </a:lnTo>
                <a:lnTo>
                  <a:pt x="9096" y="148939"/>
                </a:lnTo>
                <a:lnTo>
                  <a:pt x="10082" y="124479"/>
                </a:lnTo>
                <a:lnTo>
                  <a:pt x="10414" y="104520"/>
                </a:lnTo>
                <a:lnTo>
                  <a:pt x="10247" y="99284"/>
                </a:lnTo>
                <a:lnTo>
                  <a:pt x="9747" y="92916"/>
                </a:lnTo>
                <a:lnTo>
                  <a:pt x="8913" y="85429"/>
                </a:lnTo>
                <a:lnTo>
                  <a:pt x="7747" y="76834"/>
                </a:lnTo>
                <a:lnTo>
                  <a:pt x="6580" y="68314"/>
                </a:lnTo>
                <a:lnTo>
                  <a:pt x="5746" y="60864"/>
                </a:lnTo>
                <a:lnTo>
                  <a:pt x="5246" y="54510"/>
                </a:lnTo>
                <a:lnTo>
                  <a:pt x="5079" y="49275"/>
                </a:lnTo>
                <a:lnTo>
                  <a:pt x="7413" y="31587"/>
                </a:lnTo>
                <a:lnTo>
                  <a:pt x="14414" y="18923"/>
                </a:lnTo>
                <a:lnTo>
                  <a:pt x="26082" y="11306"/>
                </a:lnTo>
                <a:lnTo>
                  <a:pt x="42418" y="8762"/>
                </a:lnTo>
                <a:lnTo>
                  <a:pt x="50165" y="8762"/>
                </a:lnTo>
                <a:lnTo>
                  <a:pt x="57403" y="11049"/>
                </a:lnTo>
                <a:lnTo>
                  <a:pt x="64008" y="15493"/>
                </a:lnTo>
                <a:lnTo>
                  <a:pt x="79248" y="11848"/>
                </a:lnTo>
                <a:lnTo>
                  <a:pt x="122682" y="3937"/>
                </a:lnTo>
                <a:lnTo>
                  <a:pt x="162686" y="240"/>
                </a:lnTo>
                <a:lnTo>
                  <a:pt x="1752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6244" y="1916429"/>
            <a:ext cx="7223759" cy="215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0" b="1">
                <a:latin typeface="Comic Sans MS"/>
                <a:cs typeface="Comic Sans MS"/>
              </a:rPr>
              <a:t>Afte</a:t>
            </a:r>
            <a:r>
              <a:rPr dirty="0" sz="2600" spc="-5" b="1">
                <a:latin typeface="Comic Sans MS"/>
                <a:cs typeface="Comic Sans MS"/>
              </a:rPr>
              <a:t>r</a:t>
            </a:r>
            <a:r>
              <a:rPr dirty="0" sz="2600" spc="20" b="1"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h</a:t>
            </a:r>
            <a:r>
              <a:rPr dirty="0" sz="2600" spc="-5" b="1">
                <a:latin typeface="Comic Sans MS"/>
                <a:cs typeface="Comic Sans MS"/>
              </a:rPr>
              <a:t>an</a:t>
            </a:r>
            <a:r>
              <a:rPr dirty="0" sz="2600" spc="-20" b="1">
                <a:latin typeface="Comic Sans MS"/>
                <a:cs typeface="Comic Sans MS"/>
              </a:rPr>
              <a:t>d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10" b="1">
                <a:latin typeface="Comic Sans MS"/>
                <a:cs typeface="Comic Sans MS"/>
              </a:rPr>
              <a:t>in</a:t>
            </a:r>
            <a:r>
              <a:rPr dirty="0" sz="2600" spc="-5" b="1">
                <a:latin typeface="Comic Sans MS"/>
                <a:cs typeface="Comic Sans MS"/>
              </a:rPr>
              <a:t>g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15" b="1">
                <a:latin typeface="Comic Sans MS"/>
                <a:cs typeface="Comic Sans MS"/>
              </a:rPr>
              <a:t>h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mi</a:t>
            </a:r>
            <a:r>
              <a:rPr dirty="0" sz="2600" spc="-3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al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,</a:t>
            </a:r>
            <a:r>
              <a:rPr dirty="0" sz="2600" spc="4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alw</a:t>
            </a:r>
            <a:r>
              <a:rPr dirty="0" sz="2600" spc="-5" b="1">
                <a:latin typeface="Comic Sans MS"/>
                <a:cs typeface="Comic Sans MS"/>
              </a:rPr>
              <a:t>ays</a:t>
            </a:r>
            <a:r>
              <a:rPr dirty="0" sz="2600" spc="40" b="1"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was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h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your</a:t>
            </a:r>
            <a:endParaRPr sz="2600">
              <a:latin typeface="Comic Sans MS"/>
              <a:cs typeface="Comic Sans MS"/>
            </a:endParaRPr>
          </a:p>
          <a:p>
            <a:pPr marL="622300">
              <a:lnSpc>
                <a:spcPct val="100000"/>
              </a:lnSpc>
              <a:tabLst>
                <a:tab pos="4585970" algn="l"/>
              </a:tabLst>
            </a:pP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h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4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wit</a:t>
            </a:r>
            <a:r>
              <a:rPr dirty="0" sz="2600" spc="-5" b="1">
                <a:latin typeface="Comic Sans MS"/>
                <a:cs typeface="Comic Sans MS"/>
              </a:rPr>
              <a:t>h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oap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b="1">
                <a:latin typeface="Comic Sans MS"/>
                <a:cs typeface="Comic Sans MS"/>
              </a:rPr>
              <a:t>	</a:t>
            </a:r>
            <a:r>
              <a:rPr dirty="0" sz="2600" spc="-10" b="1">
                <a:latin typeface="Comic Sans MS"/>
                <a:cs typeface="Comic Sans MS"/>
              </a:rPr>
              <a:t>water.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600" spc="-5" b="1">
                <a:latin typeface="Comic Sans MS"/>
                <a:cs typeface="Comic Sans MS"/>
              </a:rPr>
              <a:t>During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ab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w</a:t>
            </a:r>
            <a:r>
              <a:rPr dirty="0" sz="2600" b="1">
                <a:latin typeface="Comic Sans MS"/>
                <a:cs typeface="Comic Sans MS"/>
              </a:rPr>
              <a:t>o</a:t>
            </a:r>
            <a:r>
              <a:rPr dirty="0" sz="2600" spc="-10" b="1">
                <a:latin typeface="Comic Sans MS"/>
                <a:cs typeface="Comic Sans MS"/>
              </a:rPr>
              <a:t>rk</a:t>
            </a:r>
            <a:r>
              <a:rPr dirty="0" sz="2600" spc="-5" b="1">
                <a:latin typeface="Comic Sans MS"/>
                <a:cs typeface="Comic Sans MS"/>
              </a:rPr>
              <a:t>,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k</a:t>
            </a:r>
            <a:r>
              <a:rPr dirty="0" sz="2600" spc="-2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p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u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h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2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away</a:t>
            </a:r>
            <a:r>
              <a:rPr dirty="0" sz="2600" spc="2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fr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m</a:t>
            </a:r>
            <a:endParaRPr sz="2600">
              <a:latin typeface="Comic Sans MS"/>
              <a:cs typeface="Comic Sans MS"/>
            </a:endParaRPr>
          </a:p>
          <a:p>
            <a:pPr marL="622300">
              <a:lnSpc>
                <a:spcPct val="100000"/>
              </a:lnSpc>
            </a:pP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y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u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fa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.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20" b="1">
                <a:latin typeface="Comic Sans MS"/>
                <a:cs typeface="Comic Sans MS"/>
              </a:rPr>
              <a:t>i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1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ba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k</a:t>
            </a:r>
            <a:r>
              <a:rPr dirty="0" sz="2600" spc="20" b="1"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g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h</a:t>
            </a:r>
            <a:r>
              <a:rPr dirty="0" sz="2600" spc="-20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i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latin typeface="Comic Sans MS"/>
                <a:cs typeface="Comic Sans MS"/>
              </a:rPr>
              <a:t>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81432" y="4228905"/>
            <a:ext cx="1666438" cy="1216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95758" y="4435419"/>
            <a:ext cx="977265" cy="765175"/>
          </a:xfrm>
          <a:custGeom>
            <a:avLst/>
            <a:gdLst/>
            <a:ahLst/>
            <a:cxnLst/>
            <a:rect l="l" t="t" r="r" b="b"/>
            <a:pathLst>
              <a:path w="977264" h="765175">
                <a:moveTo>
                  <a:pt x="182605" y="0"/>
                </a:moveTo>
                <a:lnTo>
                  <a:pt x="144878" y="12626"/>
                </a:lnTo>
                <a:lnTo>
                  <a:pt x="113205" y="34092"/>
                </a:lnTo>
                <a:lnTo>
                  <a:pt x="90968" y="74498"/>
                </a:lnTo>
                <a:lnTo>
                  <a:pt x="78839" y="111116"/>
                </a:lnTo>
                <a:lnTo>
                  <a:pt x="71427" y="145208"/>
                </a:lnTo>
                <a:lnTo>
                  <a:pt x="67383" y="164149"/>
                </a:lnTo>
                <a:lnTo>
                  <a:pt x="62666" y="185614"/>
                </a:lnTo>
                <a:lnTo>
                  <a:pt x="55929" y="212131"/>
                </a:lnTo>
                <a:lnTo>
                  <a:pt x="52560" y="222232"/>
                </a:lnTo>
                <a:lnTo>
                  <a:pt x="48516" y="236122"/>
                </a:lnTo>
                <a:lnTo>
                  <a:pt x="30323" y="282841"/>
                </a:lnTo>
                <a:lnTo>
                  <a:pt x="12129" y="316933"/>
                </a:lnTo>
                <a:lnTo>
                  <a:pt x="0" y="332086"/>
                </a:lnTo>
                <a:lnTo>
                  <a:pt x="2021" y="340924"/>
                </a:lnTo>
                <a:lnTo>
                  <a:pt x="26954" y="376280"/>
                </a:lnTo>
                <a:lnTo>
                  <a:pt x="61320" y="397745"/>
                </a:lnTo>
                <a:lnTo>
                  <a:pt x="107815" y="411635"/>
                </a:lnTo>
                <a:lnTo>
                  <a:pt x="135446" y="416686"/>
                </a:lnTo>
                <a:lnTo>
                  <a:pt x="138132" y="421736"/>
                </a:lnTo>
                <a:lnTo>
                  <a:pt x="128031" y="435626"/>
                </a:lnTo>
                <a:lnTo>
                  <a:pt x="120617" y="449515"/>
                </a:lnTo>
                <a:lnTo>
                  <a:pt x="113878" y="460879"/>
                </a:lnTo>
                <a:lnTo>
                  <a:pt x="86251" y="506336"/>
                </a:lnTo>
                <a:lnTo>
                  <a:pt x="49190" y="545479"/>
                </a:lnTo>
                <a:lnTo>
                  <a:pt x="37061" y="558106"/>
                </a:lnTo>
                <a:lnTo>
                  <a:pt x="26279" y="571996"/>
                </a:lnTo>
                <a:lnTo>
                  <a:pt x="16846" y="585885"/>
                </a:lnTo>
                <a:lnTo>
                  <a:pt x="10107" y="602300"/>
                </a:lnTo>
                <a:lnTo>
                  <a:pt x="6064" y="619978"/>
                </a:lnTo>
                <a:lnTo>
                  <a:pt x="6064" y="637655"/>
                </a:lnTo>
                <a:lnTo>
                  <a:pt x="11455" y="675536"/>
                </a:lnTo>
                <a:lnTo>
                  <a:pt x="28300" y="719730"/>
                </a:lnTo>
                <a:lnTo>
                  <a:pt x="35713" y="734882"/>
                </a:lnTo>
                <a:lnTo>
                  <a:pt x="42452" y="750034"/>
                </a:lnTo>
                <a:lnTo>
                  <a:pt x="49864" y="765187"/>
                </a:lnTo>
                <a:lnTo>
                  <a:pt x="528295" y="765187"/>
                </a:lnTo>
                <a:lnTo>
                  <a:pt x="533011" y="748772"/>
                </a:lnTo>
                <a:lnTo>
                  <a:pt x="536378" y="729831"/>
                </a:lnTo>
                <a:lnTo>
                  <a:pt x="537727" y="710891"/>
                </a:lnTo>
                <a:lnTo>
                  <a:pt x="539744" y="693213"/>
                </a:lnTo>
                <a:lnTo>
                  <a:pt x="825904" y="693213"/>
                </a:lnTo>
                <a:lnTo>
                  <a:pt x="828149" y="686900"/>
                </a:lnTo>
                <a:lnTo>
                  <a:pt x="831516" y="674273"/>
                </a:lnTo>
                <a:lnTo>
                  <a:pt x="833546" y="662909"/>
                </a:lnTo>
                <a:lnTo>
                  <a:pt x="833546" y="651545"/>
                </a:lnTo>
                <a:lnTo>
                  <a:pt x="830847" y="637655"/>
                </a:lnTo>
                <a:lnTo>
                  <a:pt x="836232" y="628817"/>
                </a:lnTo>
                <a:lnTo>
                  <a:pt x="845676" y="608614"/>
                </a:lnTo>
                <a:lnTo>
                  <a:pt x="851603" y="594724"/>
                </a:lnTo>
                <a:lnTo>
                  <a:pt x="739201" y="594724"/>
                </a:lnTo>
                <a:lnTo>
                  <a:pt x="733817" y="593461"/>
                </a:lnTo>
                <a:lnTo>
                  <a:pt x="733817" y="592199"/>
                </a:lnTo>
                <a:lnTo>
                  <a:pt x="731787" y="584623"/>
                </a:lnTo>
                <a:lnTo>
                  <a:pt x="729997" y="582097"/>
                </a:lnTo>
                <a:lnTo>
                  <a:pt x="694059" y="582097"/>
                </a:lnTo>
                <a:lnTo>
                  <a:pt x="690693" y="579572"/>
                </a:lnTo>
                <a:lnTo>
                  <a:pt x="687994" y="577046"/>
                </a:lnTo>
                <a:lnTo>
                  <a:pt x="681248" y="574521"/>
                </a:lnTo>
                <a:lnTo>
                  <a:pt x="674515" y="573258"/>
                </a:lnTo>
                <a:lnTo>
                  <a:pt x="667100" y="573258"/>
                </a:lnTo>
                <a:lnTo>
                  <a:pt x="665083" y="571996"/>
                </a:lnTo>
                <a:lnTo>
                  <a:pt x="664402" y="570733"/>
                </a:lnTo>
                <a:lnTo>
                  <a:pt x="661716" y="564420"/>
                </a:lnTo>
                <a:lnTo>
                  <a:pt x="635438" y="549267"/>
                </a:lnTo>
                <a:lnTo>
                  <a:pt x="623976" y="536641"/>
                </a:lnTo>
                <a:lnTo>
                  <a:pt x="611177" y="524014"/>
                </a:lnTo>
                <a:lnTo>
                  <a:pt x="585567" y="501285"/>
                </a:lnTo>
                <a:lnTo>
                  <a:pt x="574118" y="487396"/>
                </a:lnTo>
                <a:lnTo>
                  <a:pt x="563337" y="473506"/>
                </a:lnTo>
                <a:lnTo>
                  <a:pt x="554573" y="458354"/>
                </a:lnTo>
                <a:lnTo>
                  <a:pt x="547827" y="439414"/>
                </a:lnTo>
                <a:lnTo>
                  <a:pt x="540425" y="428050"/>
                </a:lnTo>
                <a:lnTo>
                  <a:pt x="532330" y="419211"/>
                </a:lnTo>
                <a:lnTo>
                  <a:pt x="514815" y="402796"/>
                </a:lnTo>
                <a:lnTo>
                  <a:pt x="506733" y="393957"/>
                </a:lnTo>
                <a:lnTo>
                  <a:pt x="499318" y="385118"/>
                </a:lnTo>
                <a:lnTo>
                  <a:pt x="493921" y="375017"/>
                </a:lnTo>
                <a:lnTo>
                  <a:pt x="489886" y="361127"/>
                </a:lnTo>
                <a:lnTo>
                  <a:pt x="485170" y="354814"/>
                </a:lnTo>
                <a:lnTo>
                  <a:pt x="479105" y="349763"/>
                </a:lnTo>
                <a:lnTo>
                  <a:pt x="365897" y="349763"/>
                </a:lnTo>
                <a:lnTo>
                  <a:pt x="363880" y="348501"/>
                </a:lnTo>
                <a:lnTo>
                  <a:pt x="363199" y="344712"/>
                </a:lnTo>
                <a:lnTo>
                  <a:pt x="363199" y="342187"/>
                </a:lnTo>
                <a:lnTo>
                  <a:pt x="361849" y="338399"/>
                </a:lnTo>
                <a:lnTo>
                  <a:pt x="367915" y="330823"/>
                </a:lnTo>
                <a:lnTo>
                  <a:pt x="370613" y="299256"/>
                </a:lnTo>
                <a:lnTo>
                  <a:pt x="371962" y="297993"/>
                </a:lnTo>
                <a:lnTo>
                  <a:pt x="374661" y="296730"/>
                </a:lnTo>
                <a:lnTo>
                  <a:pt x="380045" y="296730"/>
                </a:lnTo>
                <a:lnTo>
                  <a:pt x="383412" y="295468"/>
                </a:lnTo>
                <a:lnTo>
                  <a:pt x="386778" y="291680"/>
                </a:lnTo>
                <a:lnTo>
                  <a:pt x="388809" y="287892"/>
                </a:lnTo>
                <a:lnTo>
                  <a:pt x="389477" y="282841"/>
                </a:lnTo>
                <a:lnTo>
                  <a:pt x="384093" y="267689"/>
                </a:lnTo>
                <a:lnTo>
                  <a:pt x="379377" y="252536"/>
                </a:lnTo>
                <a:lnTo>
                  <a:pt x="377346" y="236122"/>
                </a:lnTo>
                <a:lnTo>
                  <a:pt x="378696" y="219707"/>
                </a:lnTo>
                <a:lnTo>
                  <a:pt x="379377" y="218444"/>
                </a:lnTo>
                <a:lnTo>
                  <a:pt x="382062" y="215919"/>
                </a:lnTo>
                <a:lnTo>
                  <a:pt x="384093" y="214656"/>
                </a:lnTo>
                <a:lnTo>
                  <a:pt x="390014" y="214656"/>
                </a:lnTo>
                <a:lnTo>
                  <a:pt x="378696" y="209605"/>
                </a:lnTo>
                <a:lnTo>
                  <a:pt x="379377" y="207080"/>
                </a:lnTo>
                <a:lnTo>
                  <a:pt x="378696" y="203292"/>
                </a:lnTo>
                <a:lnTo>
                  <a:pt x="378027" y="200766"/>
                </a:lnTo>
                <a:lnTo>
                  <a:pt x="375997" y="198241"/>
                </a:lnTo>
                <a:lnTo>
                  <a:pt x="376678" y="193190"/>
                </a:lnTo>
                <a:lnTo>
                  <a:pt x="378027" y="181826"/>
                </a:lnTo>
                <a:lnTo>
                  <a:pt x="378696" y="170462"/>
                </a:lnTo>
                <a:lnTo>
                  <a:pt x="375997" y="162886"/>
                </a:lnTo>
                <a:lnTo>
                  <a:pt x="375997" y="161623"/>
                </a:lnTo>
                <a:lnTo>
                  <a:pt x="376678" y="160360"/>
                </a:lnTo>
                <a:lnTo>
                  <a:pt x="376678" y="157835"/>
                </a:lnTo>
                <a:lnTo>
                  <a:pt x="382062" y="148996"/>
                </a:lnTo>
                <a:lnTo>
                  <a:pt x="402288" y="107328"/>
                </a:lnTo>
                <a:lnTo>
                  <a:pt x="405655" y="83337"/>
                </a:lnTo>
                <a:lnTo>
                  <a:pt x="404306" y="70710"/>
                </a:lnTo>
                <a:lnTo>
                  <a:pt x="376678" y="41668"/>
                </a:lnTo>
                <a:lnTo>
                  <a:pt x="357814" y="34092"/>
                </a:lnTo>
                <a:lnTo>
                  <a:pt x="349051" y="30304"/>
                </a:lnTo>
                <a:lnTo>
                  <a:pt x="340968" y="26516"/>
                </a:lnTo>
                <a:lnTo>
                  <a:pt x="333554" y="23991"/>
                </a:lnTo>
                <a:lnTo>
                  <a:pt x="326808" y="22728"/>
                </a:lnTo>
                <a:lnTo>
                  <a:pt x="319406" y="21465"/>
                </a:lnTo>
                <a:lnTo>
                  <a:pt x="313341" y="20202"/>
                </a:lnTo>
                <a:lnTo>
                  <a:pt x="306595" y="17677"/>
                </a:lnTo>
                <a:lnTo>
                  <a:pt x="300529" y="13889"/>
                </a:lnTo>
                <a:lnTo>
                  <a:pt x="294464" y="11364"/>
                </a:lnTo>
                <a:lnTo>
                  <a:pt x="289080" y="7576"/>
                </a:lnTo>
                <a:lnTo>
                  <a:pt x="275600" y="5050"/>
                </a:lnTo>
                <a:lnTo>
                  <a:pt x="248641" y="2525"/>
                </a:lnTo>
                <a:lnTo>
                  <a:pt x="196085" y="2525"/>
                </a:lnTo>
                <a:lnTo>
                  <a:pt x="182605" y="0"/>
                </a:lnTo>
                <a:close/>
              </a:path>
              <a:path w="977264" h="765175">
                <a:moveTo>
                  <a:pt x="825904" y="693213"/>
                </a:moveTo>
                <a:lnTo>
                  <a:pt x="539744" y="693213"/>
                </a:lnTo>
                <a:lnTo>
                  <a:pt x="550525" y="703315"/>
                </a:lnTo>
                <a:lnTo>
                  <a:pt x="561987" y="710891"/>
                </a:lnTo>
                <a:lnTo>
                  <a:pt x="574118" y="718467"/>
                </a:lnTo>
                <a:lnTo>
                  <a:pt x="614544" y="734882"/>
                </a:lnTo>
                <a:lnTo>
                  <a:pt x="628692" y="739933"/>
                </a:lnTo>
                <a:lnTo>
                  <a:pt x="642171" y="746246"/>
                </a:lnTo>
                <a:lnTo>
                  <a:pt x="638805" y="751297"/>
                </a:lnTo>
                <a:lnTo>
                  <a:pt x="634757" y="757610"/>
                </a:lnTo>
                <a:lnTo>
                  <a:pt x="625325" y="765187"/>
                </a:lnTo>
                <a:lnTo>
                  <a:pt x="789740" y="765187"/>
                </a:lnTo>
                <a:lnTo>
                  <a:pt x="793107" y="761398"/>
                </a:lnTo>
                <a:lnTo>
                  <a:pt x="797155" y="756348"/>
                </a:lnTo>
                <a:lnTo>
                  <a:pt x="801202" y="752560"/>
                </a:lnTo>
                <a:lnTo>
                  <a:pt x="805237" y="747509"/>
                </a:lnTo>
                <a:lnTo>
                  <a:pt x="808604" y="744984"/>
                </a:lnTo>
                <a:lnTo>
                  <a:pt x="810634" y="741196"/>
                </a:lnTo>
                <a:lnTo>
                  <a:pt x="812652" y="736145"/>
                </a:lnTo>
                <a:lnTo>
                  <a:pt x="814669" y="733619"/>
                </a:lnTo>
                <a:lnTo>
                  <a:pt x="816699" y="720993"/>
                </a:lnTo>
                <a:lnTo>
                  <a:pt x="820066" y="709628"/>
                </a:lnTo>
                <a:lnTo>
                  <a:pt x="825904" y="693213"/>
                </a:lnTo>
                <a:close/>
              </a:path>
              <a:path w="977264" h="765175">
                <a:moveTo>
                  <a:pt x="766829" y="560632"/>
                </a:moveTo>
                <a:lnTo>
                  <a:pt x="739201" y="594724"/>
                </a:lnTo>
                <a:lnTo>
                  <a:pt x="851603" y="594724"/>
                </a:lnTo>
                <a:lnTo>
                  <a:pt x="853759" y="589673"/>
                </a:lnTo>
                <a:lnTo>
                  <a:pt x="857126" y="579572"/>
                </a:lnTo>
                <a:lnTo>
                  <a:pt x="859370" y="571996"/>
                </a:lnTo>
                <a:lnTo>
                  <a:pt x="777610" y="571996"/>
                </a:lnTo>
                <a:lnTo>
                  <a:pt x="766829" y="560632"/>
                </a:lnTo>
                <a:close/>
              </a:path>
              <a:path w="977264" h="765175">
                <a:moveTo>
                  <a:pt x="716971" y="575784"/>
                </a:moveTo>
                <a:lnTo>
                  <a:pt x="706858" y="577046"/>
                </a:lnTo>
                <a:lnTo>
                  <a:pt x="694059" y="582097"/>
                </a:lnTo>
                <a:lnTo>
                  <a:pt x="729997" y="582097"/>
                </a:lnTo>
                <a:lnTo>
                  <a:pt x="729101" y="580835"/>
                </a:lnTo>
                <a:lnTo>
                  <a:pt x="724373" y="577046"/>
                </a:lnTo>
                <a:lnTo>
                  <a:pt x="716971" y="575784"/>
                </a:lnTo>
                <a:close/>
              </a:path>
              <a:path w="977264" h="765175">
                <a:moveTo>
                  <a:pt x="932593" y="411635"/>
                </a:moveTo>
                <a:lnTo>
                  <a:pt x="927877" y="412897"/>
                </a:lnTo>
                <a:lnTo>
                  <a:pt x="918446" y="412897"/>
                </a:lnTo>
                <a:lnTo>
                  <a:pt x="912380" y="416686"/>
                </a:lnTo>
                <a:lnTo>
                  <a:pt x="909682" y="421736"/>
                </a:lnTo>
                <a:lnTo>
                  <a:pt x="904966" y="425524"/>
                </a:lnTo>
                <a:lnTo>
                  <a:pt x="900250" y="428050"/>
                </a:lnTo>
                <a:lnTo>
                  <a:pt x="894866" y="429312"/>
                </a:lnTo>
                <a:lnTo>
                  <a:pt x="890150" y="430575"/>
                </a:lnTo>
                <a:lnTo>
                  <a:pt x="864540" y="430575"/>
                </a:lnTo>
                <a:lnTo>
                  <a:pt x="852410" y="444465"/>
                </a:lnTo>
                <a:lnTo>
                  <a:pt x="842297" y="462142"/>
                </a:lnTo>
                <a:lnTo>
                  <a:pt x="832865" y="482345"/>
                </a:lnTo>
                <a:lnTo>
                  <a:pt x="824101" y="501285"/>
                </a:lnTo>
                <a:lnTo>
                  <a:pt x="814669" y="521488"/>
                </a:lnTo>
                <a:lnTo>
                  <a:pt x="804569" y="540429"/>
                </a:lnTo>
                <a:lnTo>
                  <a:pt x="792439" y="556844"/>
                </a:lnTo>
                <a:lnTo>
                  <a:pt x="777610" y="571996"/>
                </a:lnTo>
                <a:lnTo>
                  <a:pt x="859370" y="571996"/>
                </a:lnTo>
                <a:lnTo>
                  <a:pt x="860492" y="568208"/>
                </a:lnTo>
                <a:lnTo>
                  <a:pt x="862522" y="558106"/>
                </a:lnTo>
                <a:lnTo>
                  <a:pt x="868575" y="549267"/>
                </a:lnTo>
                <a:lnTo>
                  <a:pt x="875321" y="539166"/>
                </a:lnTo>
                <a:lnTo>
                  <a:pt x="882055" y="527802"/>
                </a:lnTo>
                <a:lnTo>
                  <a:pt x="894185" y="502548"/>
                </a:lnTo>
                <a:lnTo>
                  <a:pt x="900250" y="491184"/>
                </a:lnTo>
                <a:lnTo>
                  <a:pt x="904966" y="479820"/>
                </a:lnTo>
                <a:lnTo>
                  <a:pt x="909014" y="470981"/>
                </a:lnTo>
                <a:lnTo>
                  <a:pt x="913730" y="467193"/>
                </a:lnTo>
                <a:lnTo>
                  <a:pt x="921144" y="459617"/>
                </a:lnTo>
                <a:lnTo>
                  <a:pt x="925179" y="454566"/>
                </a:lnTo>
                <a:lnTo>
                  <a:pt x="927209" y="450778"/>
                </a:lnTo>
                <a:lnTo>
                  <a:pt x="930576" y="446990"/>
                </a:lnTo>
                <a:lnTo>
                  <a:pt x="967799" y="446990"/>
                </a:lnTo>
                <a:lnTo>
                  <a:pt x="965618" y="441939"/>
                </a:lnTo>
                <a:lnTo>
                  <a:pt x="962919" y="438151"/>
                </a:lnTo>
                <a:lnTo>
                  <a:pt x="960221" y="431838"/>
                </a:lnTo>
                <a:lnTo>
                  <a:pt x="956854" y="428050"/>
                </a:lnTo>
                <a:lnTo>
                  <a:pt x="954156" y="422999"/>
                </a:lnTo>
                <a:lnTo>
                  <a:pt x="950789" y="417948"/>
                </a:lnTo>
                <a:lnTo>
                  <a:pt x="946073" y="414160"/>
                </a:lnTo>
                <a:lnTo>
                  <a:pt x="940008" y="412897"/>
                </a:lnTo>
                <a:lnTo>
                  <a:pt x="932593" y="411635"/>
                </a:lnTo>
                <a:close/>
              </a:path>
              <a:path w="977264" h="765175">
                <a:moveTo>
                  <a:pt x="967799" y="446990"/>
                </a:moveTo>
                <a:lnTo>
                  <a:pt x="930576" y="446990"/>
                </a:lnTo>
                <a:lnTo>
                  <a:pt x="952138" y="460879"/>
                </a:lnTo>
                <a:lnTo>
                  <a:pt x="966286" y="464668"/>
                </a:lnTo>
                <a:lnTo>
                  <a:pt x="968984" y="467193"/>
                </a:lnTo>
                <a:lnTo>
                  <a:pt x="973032" y="468456"/>
                </a:lnTo>
                <a:lnTo>
                  <a:pt x="977067" y="468456"/>
                </a:lnTo>
                <a:lnTo>
                  <a:pt x="967799" y="446990"/>
                </a:lnTo>
                <a:close/>
              </a:path>
              <a:path w="977264" h="765175">
                <a:moveTo>
                  <a:pt x="444063" y="338399"/>
                </a:moveTo>
                <a:lnTo>
                  <a:pt x="435981" y="339662"/>
                </a:lnTo>
                <a:lnTo>
                  <a:pt x="426536" y="340924"/>
                </a:lnTo>
                <a:lnTo>
                  <a:pt x="409022" y="343450"/>
                </a:lnTo>
                <a:lnTo>
                  <a:pt x="400939" y="344712"/>
                </a:lnTo>
                <a:lnTo>
                  <a:pt x="383412" y="348501"/>
                </a:lnTo>
                <a:lnTo>
                  <a:pt x="365897" y="349763"/>
                </a:lnTo>
                <a:lnTo>
                  <a:pt x="479105" y="349763"/>
                </a:lnTo>
                <a:lnTo>
                  <a:pt x="473040" y="345975"/>
                </a:lnTo>
                <a:lnTo>
                  <a:pt x="466294" y="342187"/>
                </a:lnTo>
                <a:lnTo>
                  <a:pt x="444063" y="338399"/>
                </a:lnTo>
                <a:close/>
              </a:path>
              <a:path w="977264" h="765175">
                <a:moveTo>
                  <a:pt x="392175" y="215919"/>
                </a:moveTo>
                <a:lnTo>
                  <a:pt x="388128" y="215919"/>
                </a:lnTo>
                <a:lnTo>
                  <a:pt x="390158" y="217181"/>
                </a:lnTo>
                <a:lnTo>
                  <a:pt x="391507" y="217181"/>
                </a:lnTo>
                <a:lnTo>
                  <a:pt x="392175" y="215919"/>
                </a:lnTo>
                <a:close/>
              </a:path>
              <a:path w="977264" h="765175">
                <a:moveTo>
                  <a:pt x="390014" y="214656"/>
                </a:moveTo>
                <a:lnTo>
                  <a:pt x="384761" y="214656"/>
                </a:lnTo>
                <a:lnTo>
                  <a:pt x="386110" y="215919"/>
                </a:lnTo>
                <a:lnTo>
                  <a:pt x="392844" y="215919"/>
                </a:lnTo>
                <a:lnTo>
                  <a:pt x="390014" y="214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45622" y="5199925"/>
            <a:ext cx="740410" cy="533400"/>
          </a:xfrm>
          <a:custGeom>
            <a:avLst/>
            <a:gdLst/>
            <a:ahLst/>
            <a:cxnLst/>
            <a:rect l="l" t="t" r="r" b="b"/>
            <a:pathLst>
              <a:path w="740410" h="533400">
                <a:moveTo>
                  <a:pt x="0" y="0"/>
                </a:moveTo>
                <a:lnTo>
                  <a:pt x="673" y="2045"/>
                </a:lnTo>
                <a:lnTo>
                  <a:pt x="1347" y="3396"/>
                </a:lnTo>
                <a:lnTo>
                  <a:pt x="2695" y="7475"/>
                </a:lnTo>
                <a:lnTo>
                  <a:pt x="13477" y="27867"/>
                </a:lnTo>
                <a:lnTo>
                  <a:pt x="22910" y="59800"/>
                </a:lnTo>
                <a:lnTo>
                  <a:pt x="31670" y="98527"/>
                </a:lnTo>
                <a:lnTo>
                  <a:pt x="41104" y="141344"/>
                </a:lnTo>
                <a:lnTo>
                  <a:pt x="51885" y="183468"/>
                </a:lnTo>
                <a:lnTo>
                  <a:pt x="63341" y="222207"/>
                </a:lnTo>
                <a:lnTo>
                  <a:pt x="77486" y="253458"/>
                </a:lnTo>
                <a:lnTo>
                  <a:pt x="95013" y="273838"/>
                </a:lnTo>
                <a:lnTo>
                  <a:pt x="97031" y="294230"/>
                </a:lnTo>
                <a:lnTo>
                  <a:pt x="97712" y="305102"/>
                </a:lnTo>
                <a:lnTo>
                  <a:pt x="96363" y="309181"/>
                </a:lnTo>
                <a:lnTo>
                  <a:pt x="94332" y="309181"/>
                </a:lnTo>
                <a:lnTo>
                  <a:pt x="90297" y="309862"/>
                </a:lnTo>
                <a:lnTo>
                  <a:pt x="71427" y="343829"/>
                </a:lnTo>
                <a:lnTo>
                  <a:pt x="68058" y="392758"/>
                </a:lnTo>
                <a:lnTo>
                  <a:pt x="70753" y="416538"/>
                </a:lnTo>
                <a:lnTo>
                  <a:pt x="74800" y="440320"/>
                </a:lnTo>
                <a:lnTo>
                  <a:pt x="80185" y="463424"/>
                </a:lnTo>
                <a:lnTo>
                  <a:pt x="85581" y="487206"/>
                </a:lnTo>
                <a:lnTo>
                  <a:pt x="90297" y="510309"/>
                </a:lnTo>
                <a:lnTo>
                  <a:pt x="93664" y="533412"/>
                </a:lnTo>
                <a:lnTo>
                  <a:pt x="537720" y="533412"/>
                </a:lnTo>
                <a:lnTo>
                  <a:pt x="552549" y="485167"/>
                </a:lnTo>
                <a:lnTo>
                  <a:pt x="572094" y="437602"/>
                </a:lnTo>
                <a:lnTo>
                  <a:pt x="582875" y="414500"/>
                </a:lnTo>
                <a:lnTo>
                  <a:pt x="592975" y="390712"/>
                </a:lnTo>
                <a:lnTo>
                  <a:pt x="603088" y="367618"/>
                </a:lnTo>
                <a:lnTo>
                  <a:pt x="612520" y="343829"/>
                </a:lnTo>
                <a:lnTo>
                  <a:pt x="617917" y="335672"/>
                </a:lnTo>
                <a:lnTo>
                  <a:pt x="621952" y="328878"/>
                </a:lnTo>
                <a:lnTo>
                  <a:pt x="624650" y="325482"/>
                </a:lnTo>
                <a:lnTo>
                  <a:pt x="626668" y="322085"/>
                </a:lnTo>
                <a:lnTo>
                  <a:pt x="629366" y="318689"/>
                </a:lnTo>
                <a:lnTo>
                  <a:pt x="632733" y="315974"/>
                </a:lnTo>
                <a:lnTo>
                  <a:pt x="634082" y="315974"/>
                </a:lnTo>
                <a:lnTo>
                  <a:pt x="635432" y="315292"/>
                </a:lnTo>
                <a:lnTo>
                  <a:pt x="608472" y="283359"/>
                </a:lnTo>
                <a:lnTo>
                  <a:pt x="599040" y="277235"/>
                </a:lnTo>
                <a:lnTo>
                  <a:pt x="590290" y="271123"/>
                </a:lnTo>
                <a:lnTo>
                  <a:pt x="580845" y="265012"/>
                </a:lnTo>
                <a:lnTo>
                  <a:pt x="572094" y="258888"/>
                </a:lnTo>
                <a:lnTo>
                  <a:pt x="568046" y="250743"/>
                </a:lnTo>
                <a:lnTo>
                  <a:pt x="563999" y="243268"/>
                </a:lnTo>
                <a:lnTo>
                  <a:pt x="539751" y="206575"/>
                </a:lnTo>
                <a:lnTo>
                  <a:pt x="532336" y="200451"/>
                </a:lnTo>
                <a:lnTo>
                  <a:pt x="609822" y="150852"/>
                </a:lnTo>
                <a:lnTo>
                  <a:pt x="595005" y="133869"/>
                </a:lnTo>
                <a:lnTo>
                  <a:pt x="599721" y="126394"/>
                </a:lnTo>
                <a:lnTo>
                  <a:pt x="604437" y="118237"/>
                </a:lnTo>
                <a:lnTo>
                  <a:pt x="609822" y="110762"/>
                </a:lnTo>
                <a:lnTo>
                  <a:pt x="615887" y="102605"/>
                </a:lnTo>
                <a:lnTo>
                  <a:pt x="621952" y="95130"/>
                </a:lnTo>
                <a:lnTo>
                  <a:pt x="628017" y="86986"/>
                </a:lnTo>
                <a:lnTo>
                  <a:pt x="640889" y="72705"/>
                </a:lnTo>
                <a:lnTo>
                  <a:pt x="474383" y="72705"/>
                </a:lnTo>
                <a:lnTo>
                  <a:pt x="471685" y="72036"/>
                </a:lnTo>
                <a:lnTo>
                  <a:pt x="469667" y="70672"/>
                </a:lnTo>
                <a:lnTo>
                  <a:pt x="468318" y="68639"/>
                </a:lnTo>
                <a:lnTo>
                  <a:pt x="467649" y="66593"/>
                </a:lnTo>
                <a:lnTo>
                  <a:pt x="467649" y="57085"/>
                </a:lnTo>
                <a:lnTo>
                  <a:pt x="466300" y="47565"/>
                </a:lnTo>
                <a:lnTo>
                  <a:pt x="464951" y="37375"/>
                </a:lnTo>
                <a:lnTo>
                  <a:pt x="465619" y="27185"/>
                </a:lnTo>
                <a:lnTo>
                  <a:pt x="469667" y="21074"/>
                </a:lnTo>
                <a:lnTo>
                  <a:pt x="473034" y="14950"/>
                </a:lnTo>
                <a:lnTo>
                  <a:pt x="476400" y="8156"/>
                </a:lnTo>
                <a:lnTo>
                  <a:pt x="478431" y="681"/>
                </a:lnTo>
                <a:lnTo>
                  <a:pt x="0" y="0"/>
                </a:lnTo>
                <a:close/>
              </a:path>
              <a:path w="740410" h="533400">
                <a:moveTo>
                  <a:pt x="520874" y="25821"/>
                </a:moveTo>
                <a:lnTo>
                  <a:pt x="483815" y="70672"/>
                </a:lnTo>
                <a:lnTo>
                  <a:pt x="474383" y="72705"/>
                </a:lnTo>
                <a:lnTo>
                  <a:pt x="640889" y="72705"/>
                </a:lnTo>
                <a:lnTo>
                  <a:pt x="648230" y="64561"/>
                </a:lnTo>
                <a:lnTo>
                  <a:pt x="663059" y="50961"/>
                </a:lnTo>
                <a:lnTo>
                  <a:pt x="671142" y="44850"/>
                </a:lnTo>
                <a:lnTo>
                  <a:pt x="678556" y="38739"/>
                </a:lnTo>
                <a:lnTo>
                  <a:pt x="686654" y="33296"/>
                </a:lnTo>
                <a:lnTo>
                  <a:pt x="530987" y="33296"/>
                </a:lnTo>
                <a:lnTo>
                  <a:pt x="520874" y="25821"/>
                </a:lnTo>
                <a:close/>
              </a:path>
              <a:path w="740410" h="533400">
                <a:moveTo>
                  <a:pt x="739876" y="681"/>
                </a:moveTo>
                <a:lnTo>
                  <a:pt x="575461" y="681"/>
                </a:lnTo>
                <a:lnTo>
                  <a:pt x="570745" y="4760"/>
                </a:lnTo>
                <a:lnTo>
                  <a:pt x="565348" y="8156"/>
                </a:lnTo>
                <a:lnTo>
                  <a:pt x="559283" y="12235"/>
                </a:lnTo>
                <a:lnTo>
                  <a:pt x="553898" y="15632"/>
                </a:lnTo>
                <a:lnTo>
                  <a:pt x="547833" y="19710"/>
                </a:lnTo>
                <a:lnTo>
                  <a:pt x="542436" y="23788"/>
                </a:lnTo>
                <a:lnTo>
                  <a:pt x="536371" y="28549"/>
                </a:lnTo>
                <a:lnTo>
                  <a:pt x="530987" y="33296"/>
                </a:lnTo>
                <a:lnTo>
                  <a:pt x="686654" y="33296"/>
                </a:lnTo>
                <a:lnTo>
                  <a:pt x="694734" y="27867"/>
                </a:lnTo>
                <a:lnTo>
                  <a:pt x="702817" y="23107"/>
                </a:lnTo>
                <a:lnTo>
                  <a:pt x="736509" y="4760"/>
                </a:lnTo>
                <a:lnTo>
                  <a:pt x="739876" y="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71894" y="4875124"/>
            <a:ext cx="697865" cy="858519"/>
          </a:xfrm>
          <a:custGeom>
            <a:avLst/>
            <a:gdLst/>
            <a:ahLst/>
            <a:cxnLst/>
            <a:rect l="l" t="t" r="r" b="b"/>
            <a:pathLst>
              <a:path w="697864" h="858520">
                <a:moveTo>
                  <a:pt x="560631" y="424009"/>
                </a:moveTo>
                <a:lnTo>
                  <a:pt x="331529" y="424009"/>
                </a:lnTo>
                <a:lnTo>
                  <a:pt x="332878" y="424691"/>
                </a:lnTo>
                <a:lnTo>
                  <a:pt x="333546" y="426055"/>
                </a:lnTo>
                <a:lnTo>
                  <a:pt x="333546" y="427406"/>
                </a:lnTo>
                <a:lnTo>
                  <a:pt x="334227" y="429451"/>
                </a:lnTo>
                <a:lnTo>
                  <a:pt x="331529" y="443038"/>
                </a:lnTo>
                <a:lnTo>
                  <a:pt x="309285" y="486525"/>
                </a:lnTo>
                <a:lnTo>
                  <a:pt x="280990" y="510314"/>
                </a:lnTo>
                <a:lnTo>
                  <a:pt x="272907" y="518458"/>
                </a:lnTo>
                <a:lnTo>
                  <a:pt x="236516" y="544962"/>
                </a:lnTo>
                <a:lnTo>
                  <a:pt x="185309" y="561945"/>
                </a:lnTo>
                <a:lnTo>
                  <a:pt x="168462" y="568069"/>
                </a:lnTo>
                <a:lnTo>
                  <a:pt x="128705" y="599320"/>
                </a:lnTo>
                <a:lnTo>
                  <a:pt x="100396" y="639410"/>
                </a:lnTo>
                <a:lnTo>
                  <a:pt x="88947" y="655724"/>
                </a:lnTo>
                <a:lnTo>
                  <a:pt x="70083" y="691054"/>
                </a:lnTo>
                <a:lnTo>
                  <a:pt x="53905" y="729781"/>
                </a:lnTo>
                <a:lnTo>
                  <a:pt x="40426" y="770557"/>
                </a:lnTo>
                <a:lnTo>
                  <a:pt x="33692" y="791621"/>
                </a:lnTo>
                <a:lnTo>
                  <a:pt x="25609" y="809288"/>
                </a:lnTo>
                <a:lnTo>
                  <a:pt x="6733" y="841905"/>
                </a:lnTo>
                <a:lnTo>
                  <a:pt x="0" y="858213"/>
                </a:lnTo>
                <a:lnTo>
                  <a:pt x="697444" y="858213"/>
                </a:lnTo>
                <a:lnTo>
                  <a:pt x="695426" y="825596"/>
                </a:lnTo>
                <a:lnTo>
                  <a:pt x="691951" y="791621"/>
                </a:lnTo>
                <a:lnTo>
                  <a:pt x="688617" y="759685"/>
                </a:lnTo>
                <a:lnTo>
                  <a:pt x="687987" y="726384"/>
                </a:lnTo>
                <a:lnTo>
                  <a:pt x="686600" y="709401"/>
                </a:lnTo>
                <a:lnTo>
                  <a:pt x="685339" y="692418"/>
                </a:lnTo>
                <a:lnTo>
                  <a:pt x="682565" y="675422"/>
                </a:lnTo>
                <a:lnTo>
                  <a:pt x="668455" y="627857"/>
                </a:lnTo>
                <a:lnTo>
                  <a:pt x="638797" y="595242"/>
                </a:lnTo>
                <a:lnTo>
                  <a:pt x="594323" y="572816"/>
                </a:lnTo>
                <a:lnTo>
                  <a:pt x="557932" y="563308"/>
                </a:lnTo>
                <a:lnTo>
                  <a:pt x="539068" y="556515"/>
                </a:lnTo>
                <a:lnTo>
                  <a:pt x="507406" y="534772"/>
                </a:lnTo>
                <a:lnTo>
                  <a:pt x="489210" y="494000"/>
                </a:lnTo>
                <a:lnTo>
                  <a:pt x="489879" y="481764"/>
                </a:lnTo>
                <a:lnTo>
                  <a:pt x="492577" y="470893"/>
                </a:lnTo>
                <a:lnTo>
                  <a:pt x="531654" y="470223"/>
                </a:lnTo>
                <a:lnTo>
                  <a:pt x="538400" y="466145"/>
                </a:lnTo>
                <a:lnTo>
                  <a:pt x="542435" y="464099"/>
                </a:lnTo>
                <a:lnTo>
                  <a:pt x="545815" y="462748"/>
                </a:lnTo>
                <a:lnTo>
                  <a:pt x="549850" y="460703"/>
                </a:lnTo>
                <a:lnTo>
                  <a:pt x="558008" y="437596"/>
                </a:lnTo>
                <a:lnTo>
                  <a:pt x="558613" y="432166"/>
                </a:lnTo>
                <a:lnTo>
                  <a:pt x="559962" y="425373"/>
                </a:lnTo>
                <a:lnTo>
                  <a:pt x="560631" y="424009"/>
                </a:lnTo>
                <a:close/>
              </a:path>
              <a:path w="697864" h="858520">
                <a:moveTo>
                  <a:pt x="422494" y="0"/>
                </a:moveTo>
                <a:lnTo>
                  <a:pt x="411712" y="0"/>
                </a:lnTo>
                <a:lnTo>
                  <a:pt x="400931" y="681"/>
                </a:lnTo>
                <a:lnTo>
                  <a:pt x="362523" y="14950"/>
                </a:lnTo>
                <a:lnTo>
                  <a:pt x="337594" y="34660"/>
                </a:lnTo>
                <a:lnTo>
                  <a:pt x="330860" y="38739"/>
                </a:lnTo>
                <a:lnTo>
                  <a:pt x="303233" y="66593"/>
                </a:lnTo>
                <a:lnTo>
                  <a:pt x="291103" y="86304"/>
                </a:lnTo>
                <a:lnTo>
                  <a:pt x="285037" y="95812"/>
                </a:lnTo>
                <a:lnTo>
                  <a:pt x="278291" y="104651"/>
                </a:lnTo>
                <a:lnTo>
                  <a:pt x="270877" y="112795"/>
                </a:lnTo>
                <a:lnTo>
                  <a:pt x="266161" y="127063"/>
                </a:lnTo>
                <a:lnTo>
                  <a:pt x="263475" y="141344"/>
                </a:lnTo>
                <a:lnTo>
                  <a:pt x="260096" y="154931"/>
                </a:lnTo>
                <a:lnTo>
                  <a:pt x="254031" y="167836"/>
                </a:lnTo>
                <a:lnTo>
                  <a:pt x="247965" y="174629"/>
                </a:lnTo>
                <a:lnTo>
                  <a:pt x="243249" y="182104"/>
                </a:lnTo>
                <a:lnTo>
                  <a:pt x="239883" y="190261"/>
                </a:lnTo>
                <a:lnTo>
                  <a:pt x="238533" y="199100"/>
                </a:lnTo>
                <a:lnTo>
                  <a:pt x="237865" y="200451"/>
                </a:lnTo>
                <a:lnTo>
                  <a:pt x="236516" y="201814"/>
                </a:lnTo>
                <a:lnTo>
                  <a:pt x="235167" y="204529"/>
                </a:lnTo>
                <a:lnTo>
                  <a:pt x="238533" y="217446"/>
                </a:lnTo>
                <a:lnTo>
                  <a:pt x="239883" y="231715"/>
                </a:lnTo>
                <a:lnTo>
                  <a:pt x="238533" y="245301"/>
                </a:lnTo>
                <a:lnTo>
                  <a:pt x="233149" y="257537"/>
                </a:lnTo>
                <a:lnTo>
                  <a:pt x="227084" y="272487"/>
                </a:lnTo>
                <a:lnTo>
                  <a:pt x="221687" y="287437"/>
                </a:lnTo>
                <a:lnTo>
                  <a:pt x="216971" y="303738"/>
                </a:lnTo>
                <a:lnTo>
                  <a:pt x="214285" y="320052"/>
                </a:lnTo>
                <a:lnTo>
                  <a:pt x="212255" y="336353"/>
                </a:lnTo>
                <a:lnTo>
                  <a:pt x="212936" y="351986"/>
                </a:lnTo>
                <a:lnTo>
                  <a:pt x="226403" y="390030"/>
                </a:lnTo>
                <a:lnTo>
                  <a:pt x="230451" y="392758"/>
                </a:lnTo>
                <a:lnTo>
                  <a:pt x="240564" y="400902"/>
                </a:lnTo>
                <a:lnTo>
                  <a:pt x="243249" y="403629"/>
                </a:lnTo>
                <a:lnTo>
                  <a:pt x="245280" y="407026"/>
                </a:lnTo>
                <a:lnTo>
                  <a:pt x="247965" y="415183"/>
                </a:lnTo>
                <a:lnTo>
                  <a:pt x="251345" y="423327"/>
                </a:lnTo>
                <a:lnTo>
                  <a:pt x="256729" y="430120"/>
                </a:lnTo>
                <a:lnTo>
                  <a:pt x="263475" y="435563"/>
                </a:lnTo>
                <a:lnTo>
                  <a:pt x="270209" y="437596"/>
                </a:lnTo>
                <a:lnTo>
                  <a:pt x="276942" y="438277"/>
                </a:lnTo>
                <a:lnTo>
                  <a:pt x="283007" y="438277"/>
                </a:lnTo>
                <a:lnTo>
                  <a:pt x="301203" y="434199"/>
                </a:lnTo>
                <a:lnTo>
                  <a:pt x="306600" y="433530"/>
                </a:lnTo>
                <a:lnTo>
                  <a:pt x="312665" y="433530"/>
                </a:lnTo>
                <a:lnTo>
                  <a:pt x="318049" y="430802"/>
                </a:lnTo>
                <a:lnTo>
                  <a:pt x="322765" y="428088"/>
                </a:lnTo>
                <a:lnTo>
                  <a:pt x="326813" y="425373"/>
                </a:lnTo>
                <a:lnTo>
                  <a:pt x="331529" y="424009"/>
                </a:lnTo>
                <a:lnTo>
                  <a:pt x="560631" y="424009"/>
                </a:lnTo>
                <a:lnTo>
                  <a:pt x="561980" y="423327"/>
                </a:lnTo>
                <a:lnTo>
                  <a:pt x="563329" y="421976"/>
                </a:lnTo>
                <a:lnTo>
                  <a:pt x="566028" y="421294"/>
                </a:lnTo>
                <a:lnTo>
                  <a:pt x="567377" y="419249"/>
                </a:lnTo>
                <a:lnTo>
                  <a:pt x="568045" y="415852"/>
                </a:lnTo>
                <a:lnTo>
                  <a:pt x="567377" y="412456"/>
                </a:lnTo>
                <a:lnTo>
                  <a:pt x="567377" y="411104"/>
                </a:lnTo>
                <a:lnTo>
                  <a:pt x="571412" y="404980"/>
                </a:lnTo>
                <a:lnTo>
                  <a:pt x="571412" y="402266"/>
                </a:lnTo>
                <a:lnTo>
                  <a:pt x="572093" y="395472"/>
                </a:lnTo>
                <a:lnTo>
                  <a:pt x="572761" y="387997"/>
                </a:lnTo>
                <a:lnTo>
                  <a:pt x="572093" y="382568"/>
                </a:lnTo>
                <a:lnTo>
                  <a:pt x="572761" y="381204"/>
                </a:lnTo>
                <a:lnTo>
                  <a:pt x="574110" y="379840"/>
                </a:lnTo>
                <a:lnTo>
                  <a:pt x="578158" y="377126"/>
                </a:lnTo>
                <a:lnTo>
                  <a:pt x="589977" y="377126"/>
                </a:lnTo>
                <a:lnTo>
                  <a:pt x="593655" y="370332"/>
                </a:lnTo>
                <a:lnTo>
                  <a:pt x="594323" y="362175"/>
                </a:lnTo>
                <a:lnTo>
                  <a:pt x="594323" y="354018"/>
                </a:lnTo>
                <a:lnTo>
                  <a:pt x="592306" y="345192"/>
                </a:lnTo>
                <a:lnTo>
                  <a:pt x="590957" y="337035"/>
                </a:lnTo>
                <a:lnTo>
                  <a:pt x="590957" y="328197"/>
                </a:lnTo>
                <a:lnTo>
                  <a:pt x="592306" y="320052"/>
                </a:lnTo>
                <a:lnTo>
                  <a:pt x="597022" y="312577"/>
                </a:lnTo>
                <a:lnTo>
                  <a:pt x="599039" y="311895"/>
                </a:lnTo>
                <a:lnTo>
                  <a:pt x="605785" y="311895"/>
                </a:lnTo>
                <a:lnTo>
                  <a:pt x="605104" y="310532"/>
                </a:lnTo>
                <a:lnTo>
                  <a:pt x="603755" y="309850"/>
                </a:lnTo>
                <a:lnTo>
                  <a:pt x="603087" y="309181"/>
                </a:lnTo>
                <a:lnTo>
                  <a:pt x="601738" y="307135"/>
                </a:lnTo>
                <a:lnTo>
                  <a:pt x="601738" y="304420"/>
                </a:lnTo>
                <a:lnTo>
                  <a:pt x="602406" y="301705"/>
                </a:lnTo>
                <a:lnTo>
                  <a:pt x="603755" y="298978"/>
                </a:lnTo>
                <a:lnTo>
                  <a:pt x="609820" y="289470"/>
                </a:lnTo>
                <a:lnTo>
                  <a:pt x="613868" y="279280"/>
                </a:lnTo>
                <a:lnTo>
                  <a:pt x="616566" y="268408"/>
                </a:lnTo>
                <a:lnTo>
                  <a:pt x="619933" y="258219"/>
                </a:lnTo>
                <a:lnTo>
                  <a:pt x="622632" y="248016"/>
                </a:lnTo>
                <a:lnTo>
                  <a:pt x="627348" y="239190"/>
                </a:lnTo>
                <a:lnTo>
                  <a:pt x="634081" y="231033"/>
                </a:lnTo>
                <a:lnTo>
                  <a:pt x="643513" y="224922"/>
                </a:lnTo>
                <a:lnTo>
                  <a:pt x="646880" y="214050"/>
                </a:lnTo>
                <a:lnTo>
                  <a:pt x="646211" y="203178"/>
                </a:lnTo>
                <a:lnTo>
                  <a:pt x="642845" y="192976"/>
                </a:lnTo>
                <a:lnTo>
                  <a:pt x="638129" y="184149"/>
                </a:lnTo>
                <a:lnTo>
                  <a:pt x="633413" y="173278"/>
                </a:lnTo>
                <a:lnTo>
                  <a:pt x="611170" y="132506"/>
                </a:lnTo>
                <a:lnTo>
                  <a:pt x="582874" y="112795"/>
                </a:lnTo>
                <a:lnTo>
                  <a:pt x="575459" y="99209"/>
                </a:lnTo>
                <a:lnTo>
                  <a:pt x="549850" y="65912"/>
                </a:lnTo>
                <a:lnTo>
                  <a:pt x="515489" y="41453"/>
                </a:lnTo>
                <a:lnTo>
                  <a:pt x="501341" y="35342"/>
                </a:lnTo>
                <a:lnTo>
                  <a:pt x="480447" y="25821"/>
                </a:lnTo>
                <a:lnTo>
                  <a:pt x="467648" y="15632"/>
                </a:lnTo>
                <a:lnTo>
                  <a:pt x="455518" y="8838"/>
                </a:lnTo>
                <a:lnTo>
                  <a:pt x="444056" y="4078"/>
                </a:lnTo>
                <a:lnTo>
                  <a:pt x="433275" y="681"/>
                </a:lnTo>
                <a:lnTo>
                  <a:pt x="422494" y="0"/>
                </a:lnTo>
                <a:close/>
              </a:path>
              <a:path w="697864" h="858520">
                <a:moveTo>
                  <a:pt x="589977" y="377126"/>
                </a:moveTo>
                <a:lnTo>
                  <a:pt x="578158" y="377126"/>
                </a:lnTo>
                <a:lnTo>
                  <a:pt x="589607" y="377807"/>
                </a:lnTo>
                <a:lnTo>
                  <a:pt x="589977" y="377126"/>
                </a:lnTo>
                <a:close/>
              </a:path>
              <a:path w="697864" h="858520">
                <a:moveTo>
                  <a:pt x="605785" y="311895"/>
                </a:moveTo>
                <a:lnTo>
                  <a:pt x="599039" y="311895"/>
                </a:lnTo>
                <a:lnTo>
                  <a:pt x="600388" y="312577"/>
                </a:lnTo>
                <a:lnTo>
                  <a:pt x="604436" y="313928"/>
                </a:lnTo>
                <a:lnTo>
                  <a:pt x="605785" y="313928"/>
                </a:lnTo>
                <a:lnTo>
                  <a:pt x="605785" y="313246"/>
                </a:lnTo>
                <a:lnTo>
                  <a:pt x="606454" y="312577"/>
                </a:lnTo>
                <a:lnTo>
                  <a:pt x="605785" y="31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799"/>
                </a:lnTo>
                <a:lnTo>
                  <a:pt x="304800" y="304799"/>
                </a:lnTo>
                <a:lnTo>
                  <a:pt x="304800" y="266698"/>
                </a:lnTo>
                <a:lnTo>
                  <a:pt x="266700" y="266698"/>
                </a:lnTo>
                <a:lnTo>
                  <a:pt x="38100" y="152400"/>
                </a:lnTo>
                <a:lnTo>
                  <a:pt x="266700" y="38100"/>
                </a:lnTo>
                <a:lnTo>
                  <a:pt x="304800" y="38100"/>
                </a:lnTo>
                <a:lnTo>
                  <a:pt x="304800" y="0"/>
                </a:lnTo>
                <a:close/>
              </a:path>
              <a:path w="304800" h="304800">
                <a:moveTo>
                  <a:pt x="304800" y="38100"/>
                </a:moveTo>
                <a:lnTo>
                  <a:pt x="266700" y="38100"/>
                </a:lnTo>
                <a:lnTo>
                  <a:pt x="266700" y="266698"/>
                </a:lnTo>
                <a:lnTo>
                  <a:pt x="304800" y="266698"/>
                </a:lnTo>
                <a:lnTo>
                  <a:pt x="304800" y="3810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114300"/>
                </a:lnTo>
                <a:lnTo>
                  <a:pt x="228600" y="228598"/>
                </a:lnTo>
                <a:lnTo>
                  <a:pt x="228600" y="0"/>
                </a:lnTo>
                <a:close/>
              </a:path>
            </a:pathLst>
          </a:custGeom>
          <a:solidFill>
            <a:srgbClr val="6D24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228600" y="0"/>
                </a:lnTo>
                <a:lnTo>
                  <a:pt x="228600" y="228598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58887" y="5015040"/>
            <a:ext cx="1718608" cy="988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633983"/>
            <a:ext cx="7690104" cy="120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26807" y="633983"/>
            <a:ext cx="954024" cy="120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954" y="898271"/>
            <a:ext cx="6952259" cy="455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8739" y="896745"/>
            <a:ext cx="2159130" cy="458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0429" y="896745"/>
            <a:ext cx="2542822" cy="457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89497" y="991869"/>
            <a:ext cx="144780" cy="141605"/>
          </a:xfrm>
          <a:custGeom>
            <a:avLst/>
            <a:gdLst/>
            <a:ahLst/>
            <a:cxnLst/>
            <a:rect l="l" t="t" r="r" b="b"/>
            <a:pathLst>
              <a:path w="144779" h="141605">
                <a:moveTo>
                  <a:pt x="0" y="0"/>
                </a:moveTo>
                <a:lnTo>
                  <a:pt x="0" y="141350"/>
                </a:lnTo>
                <a:lnTo>
                  <a:pt x="4444" y="141604"/>
                </a:lnTo>
                <a:lnTo>
                  <a:pt x="8381" y="141604"/>
                </a:lnTo>
                <a:lnTo>
                  <a:pt x="11684" y="141604"/>
                </a:lnTo>
                <a:lnTo>
                  <a:pt x="68548" y="137588"/>
                </a:lnTo>
                <a:lnTo>
                  <a:pt x="108457" y="125475"/>
                </a:lnTo>
                <a:lnTo>
                  <a:pt x="140842" y="99440"/>
                </a:lnTo>
                <a:lnTo>
                  <a:pt x="144652" y="93599"/>
                </a:lnTo>
                <a:lnTo>
                  <a:pt x="144652" y="89662"/>
                </a:lnTo>
                <a:lnTo>
                  <a:pt x="123382" y="46156"/>
                </a:lnTo>
                <a:lnTo>
                  <a:pt x="88586" y="20462"/>
                </a:lnTo>
                <a:lnTo>
                  <a:pt x="50764" y="5413"/>
                </a:lnTo>
                <a:lnTo>
                  <a:pt x="12809" y="7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00265" y="935100"/>
            <a:ext cx="354330" cy="407034"/>
          </a:xfrm>
          <a:custGeom>
            <a:avLst/>
            <a:gdLst/>
            <a:ahLst/>
            <a:cxnLst/>
            <a:rect l="l" t="t" r="r" b="b"/>
            <a:pathLst>
              <a:path w="354329" h="407034">
                <a:moveTo>
                  <a:pt x="213105" y="0"/>
                </a:moveTo>
                <a:lnTo>
                  <a:pt x="259111" y="6697"/>
                </a:lnTo>
                <a:lnTo>
                  <a:pt x="298404" y="19673"/>
                </a:lnTo>
                <a:lnTo>
                  <a:pt x="325246" y="46354"/>
                </a:lnTo>
                <a:lnTo>
                  <a:pt x="324649" y="53042"/>
                </a:lnTo>
                <a:lnTo>
                  <a:pt x="296163" y="82063"/>
                </a:lnTo>
                <a:lnTo>
                  <a:pt x="288162" y="82803"/>
                </a:lnTo>
                <a:lnTo>
                  <a:pt x="281168" y="82470"/>
                </a:lnTo>
                <a:lnTo>
                  <a:pt x="272589" y="81470"/>
                </a:lnTo>
                <a:lnTo>
                  <a:pt x="262463" y="79803"/>
                </a:lnTo>
                <a:lnTo>
                  <a:pt x="250825" y="77470"/>
                </a:lnTo>
                <a:lnTo>
                  <a:pt x="239109" y="75136"/>
                </a:lnTo>
                <a:lnTo>
                  <a:pt x="228917" y="73469"/>
                </a:lnTo>
                <a:lnTo>
                  <a:pt x="220249" y="72469"/>
                </a:lnTo>
                <a:lnTo>
                  <a:pt x="213105" y="72136"/>
                </a:lnTo>
                <a:lnTo>
                  <a:pt x="196101" y="73304"/>
                </a:lnTo>
                <a:lnTo>
                  <a:pt x="147827" y="88646"/>
                </a:lnTo>
                <a:lnTo>
                  <a:pt x="117824" y="115060"/>
                </a:lnTo>
                <a:lnTo>
                  <a:pt x="115824" y="124587"/>
                </a:lnTo>
                <a:lnTo>
                  <a:pt x="115824" y="131445"/>
                </a:lnTo>
                <a:lnTo>
                  <a:pt x="154685" y="150495"/>
                </a:lnTo>
                <a:lnTo>
                  <a:pt x="188753" y="152336"/>
                </a:lnTo>
                <a:lnTo>
                  <a:pt x="205728" y="153245"/>
                </a:lnTo>
                <a:lnTo>
                  <a:pt x="250686" y="157966"/>
                </a:lnTo>
                <a:lnTo>
                  <a:pt x="297461" y="174591"/>
                </a:lnTo>
                <a:lnTo>
                  <a:pt x="332732" y="204979"/>
                </a:lnTo>
                <a:lnTo>
                  <a:pt x="351591" y="249227"/>
                </a:lnTo>
                <a:lnTo>
                  <a:pt x="353949" y="275971"/>
                </a:lnTo>
                <a:lnTo>
                  <a:pt x="349065" y="308262"/>
                </a:lnTo>
                <a:lnTo>
                  <a:pt x="309961" y="360320"/>
                </a:lnTo>
                <a:lnTo>
                  <a:pt x="275716" y="380111"/>
                </a:lnTo>
                <a:lnTo>
                  <a:pt x="211804" y="400288"/>
                </a:lnTo>
                <a:lnTo>
                  <a:pt x="139318" y="407035"/>
                </a:lnTo>
                <a:lnTo>
                  <a:pt x="107293" y="405153"/>
                </a:lnTo>
                <a:lnTo>
                  <a:pt x="54004" y="390104"/>
                </a:lnTo>
                <a:lnTo>
                  <a:pt x="18430" y="363906"/>
                </a:lnTo>
                <a:lnTo>
                  <a:pt x="0" y="319150"/>
                </a:lnTo>
                <a:lnTo>
                  <a:pt x="621" y="311126"/>
                </a:lnTo>
                <a:lnTo>
                  <a:pt x="29642" y="280854"/>
                </a:lnTo>
                <a:lnTo>
                  <a:pt x="66871" y="293985"/>
                </a:lnTo>
                <a:lnTo>
                  <a:pt x="73278" y="304673"/>
                </a:lnTo>
                <a:lnTo>
                  <a:pt x="83228" y="319008"/>
                </a:lnTo>
                <a:lnTo>
                  <a:pt x="98012" y="329247"/>
                </a:lnTo>
                <a:lnTo>
                  <a:pt x="117605" y="335391"/>
                </a:lnTo>
                <a:lnTo>
                  <a:pt x="141985" y="337438"/>
                </a:lnTo>
                <a:lnTo>
                  <a:pt x="164677" y="336198"/>
                </a:lnTo>
                <a:lnTo>
                  <a:pt x="209012" y="326241"/>
                </a:lnTo>
                <a:lnTo>
                  <a:pt x="250134" y="306974"/>
                </a:lnTo>
                <a:lnTo>
                  <a:pt x="275208" y="272541"/>
                </a:lnTo>
                <a:lnTo>
                  <a:pt x="273470" y="257133"/>
                </a:lnTo>
                <a:lnTo>
                  <a:pt x="247395" y="228219"/>
                </a:lnTo>
                <a:lnTo>
                  <a:pt x="195514" y="220271"/>
                </a:lnTo>
                <a:lnTo>
                  <a:pt x="168275" y="219201"/>
                </a:lnTo>
                <a:lnTo>
                  <a:pt x="145839" y="217753"/>
                </a:lnTo>
                <a:lnTo>
                  <a:pt x="104588" y="209093"/>
                </a:lnTo>
                <a:lnTo>
                  <a:pt x="64196" y="189670"/>
                </a:lnTo>
                <a:lnTo>
                  <a:pt x="39951" y="157960"/>
                </a:lnTo>
                <a:lnTo>
                  <a:pt x="37210" y="138557"/>
                </a:lnTo>
                <a:lnTo>
                  <a:pt x="41024" y="113101"/>
                </a:lnTo>
                <a:lnTo>
                  <a:pt x="68750" y="65476"/>
                </a:lnTo>
                <a:lnTo>
                  <a:pt x="120665" y="24324"/>
                </a:lnTo>
                <a:lnTo>
                  <a:pt x="180863" y="2694"/>
                </a:lnTo>
                <a:lnTo>
                  <a:pt x="2131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62802" y="929766"/>
            <a:ext cx="355600" cy="415290"/>
          </a:xfrm>
          <a:custGeom>
            <a:avLst/>
            <a:gdLst/>
            <a:ahLst/>
            <a:cxnLst/>
            <a:rect l="l" t="t" r="r" b="b"/>
            <a:pathLst>
              <a:path w="355600" h="415290">
                <a:moveTo>
                  <a:pt x="40386" y="0"/>
                </a:moveTo>
                <a:lnTo>
                  <a:pt x="75438" y="20732"/>
                </a:lnTo>
                <a:lnTo>
                  <a:pt x="78486" y="34925"/>
                </a:lnTo>
                <a:lnTo>
                  <a:pt x="78462" y="43307"/>
                </a:lnTo>
                <a:lnTo>
                  <a:pt x="78390" y="53594"/>
                </a:lnTo>
                <a:lnTo>
                  <a:pt x="78271" y="65786"/>
                </a:lnTo>
                <a:lnTo>
                  <a:pt x="78105" y="79883"/>
                </a:lnTo>
                <a:lnTo>
                  <a:pt x="77938" y="94001"/>
                </a:lnTo>
                <a:lnTo>
                  <a:pt x="77819" y="106251"/>
                </a:lnTo>
                <a:lnTo>
                  <a:pt x="77747" y="116619"/>
                </a:lnTo>
                <a:lnTo>
                  <a:pt x="77724" y="125095"/>
                </a:lnTo>
                <a:lnTo>
                  <a:pt x="77650" y="132169"/>
                </a:lnTo>
                <a:lnTo>
                  <a:pt x="77422" y="140827"/>
                </a:lnTo>
                <a:lnTo>
                  <a:pt x="77027" y="151080"/>
                </a:lnTo>
                <a:lnTo>
                  <a:pt x="76453" y="162941"/>
                </a:lnTo>
                <a:lnTo>
                  <a:pt x="75860" y="174801"/>
                </a:lnTo>
                <a:lnTo>
                  <a:pt x="75422" y="185054"/>
                </a:lnTo>
                <a:lnTo>
                  <a:pt x="75150" y="193712"/>
                </a:lnTo>
                <a:lnTo>
                  <a:pt x="75057" y="200787"/>
                </a:lnTo>
                <a:lnTo>
                  <a:pt x="75654" y="220622"/>
                </a:lnTo>
                <a:lnTo>
                  <a:pt x="84709" y="275844"/>
                </a:lnTo>
                <a:lnTo>
                  <a:pt x="107283" y="323921"/>
                </a:lnTo>
                <a:lnTo>
                  <a:pt x="151568" y="342060"/>
                </a:lnTo>
                <a:lnTo>
                  <a:pt x="170687" y="342773"/>
                </a:lnTo>
                <a:lnTo>
                  <a:pt x="202977" y="335704"/>
                </a:lnTo>
                <a:lnTo>
                  <a:pt x="250412" y="275800"/>
                </a:lnTo>
                <a:lnTo>
                  <a:pt x="265557" y="223012"/>
                </a:lnTo>
                <a:lnTo>
                  <a:pt x="275161" y="147685"/>
                </a:lnTo>
                <a:lnTo>
                  <a:pt x="277576" y="100550"/>
                </a:lnTo>
                <a:lnTo>
                  <a:pt x="278384" y="47117"/>
                </a:lnTo>
                <a:lnTo>
                  <a:pt x="278931" y="39739"/>
                </a:lnTo>
                <a:lnTo>
                  <a:pt x="301640" y="4587"/>
                </a:lnTo>
                <a:lnTo>
                  <a:pt x="321183" y="0"/>
                </a:lnTo>
                <a:lnTo>
                  <a:pt x="329680" y="833"/>
                </a:lnTo>
                <a:lnTo>
                  <a:pt x="355346" y="27178"/>
                </a:lnTo>
                <a:lnTo>
                  <a:pt x="355346" y="35179"/>
                </a:lnTo>
                <a:lnTo>
                  <a:pt x="354726" y="84873"/>
                </a:lnTo>
                <a:lnTo>
                  <a:pt x="352869" y="128793"/>
                </a:lnTo>
                <a:lnTo>
                  <a:pt x="349773" y="166927"/>
                </a:lnTo>
                <a:lnTo>
                  <a:pt x="336180" y="242748"/>
                </a:lnTo>
                <a:lnTo>
                  <a:pt x="323278" y="282352"/>
                </a:lnTo>
                <a:lnTo>
                  <a:pt x="306756" y="318099"/>
                </a:lnTo>
                <a:lnTo>
                  <a:pt x="276423" y="362682"/>
                </a:lnTo>
                <a:lnTo>
                  <a:pt x="239775" y="393954"/>
                </a:lnTo>
                <a:lnTo>
                  <a:pt x="188287" y="413956"/>
                </a:lnTo>
                <a:lnTo>
                  <a:pt x="170687" y="415290"/>
                </a:lnTo>
                <a:lnTo>
                  <a:pt x="138945" y="413692"/>
                </a:lnTo>
                <a:lnTo>
                  <a:pt x="88463" y="400877"/>
                </a:lnTo>
                <a:lnTo>
                  <a:pt x="39219" y="357584"/>
                </a:lnTo>
                <a:lnTo>
                  <a:pt x="17430" y="315531"/>
                </a:lnTo>
                <a:lnTo>
                  <a:pt x="4357" y="263477"/>
                </a:lnTo>
                <a:lnTo>
                  <a:pt x="0" y="201422"/>
                </a:lnTo>
                <a:lnTo>
                  <a:pt x="73" y="194254"/>
                </a:lnTo>
                <a:lnTo>
                  <a:pt x="301" y="185515"/>
                </a:lnTo>
                <a:lnTo>
                  <a:pt x="696" y="175204"/>
                </a:lnTo>
                <a:lnTo>
                  <a:pt x="1270" y="163322"/>
                </a:lnTo>
                <a:lnTo>
                  <a:pt x="1863" y="151366"/>
                </a:lnTo>
                <a:lnTo>
                  <a:pt x="2301" y="141017"/>
                </a:lnTo>
                <a:lnTo>
                  <a:pt x="2573" y="132264"/>
                </a:lnTo>
                <a:lnTo>
                  <a:pt x="2667" y="125095"/>
                </a:lnTo>
                <a:lnTo>
                  <a:pt x="2692" y="119332"/>
                </a:lnTo>
                <a:lnTo>
                  <a:pt x="2778" y="112331"/>
                </a:lnTo>
                <a:lnTo>
                  <a:pt x="2934" y="104092"/>
                </a:lnTo>
                <a:lnTo>
                  <a:pt x="3175" y="94615"/>
                </a:lnTo>
                <a:lnTo>
                  <a:pt x="3415" y="85066"/>
                </a:lnTo>
                <a:lnTo>
                  <a:pt x="3571" y="76803"/>
                </a:lnTo>
                <a:lnTo>
                  <a:pt x="3657" y="69826"/>
                </a:lnTo>
                <a:lnTo>
                  <a:pt x="3683" y="64135"/>
                </a:lnTo>
                <a:lnTo>
                  <a:pt x="4161" y="53800"/>
                </a:lnTo>
                <a:lnTo>
                  <a:pt x="17115" y="13769"/>
                </a:lnTo>
                <a:lnTo>
                  <a:pt x="31628" y="1525"/>
                </a:lnTo>
                <a:lnTo>
                  <a:pt x="403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5965" y="916432"/>
            <a:ext cx="313690" cy="419100"/>
          </a:xfrm>
          <a:custGeom>
            <a:avLst/>
            <a:gdLst/>
            <a:ahLst/>
            <a:cxnLst/>
            <a:rect l="l" t="t" r="r" b="b"/>
            <a:pathLst>
              <a:path w="313689" h="419100">
                <a:moveTo>
                  <a:pt x="43687" y="126"/>
                </a:moveTo>
                <a:lnTo>
                  <a:pt x="45593" y="0"/>
                </a:lnTo>
                <a:lnTo>
                  <a:pt x="47498" y="126"/>
                </a:lnTo>
                <a:lnTo>
                  <a:pt x="49530" y="253"/>
                </a:lnTo>
                <a:lnTo>
                  <a:pt x="98488" y="3889"/>
                </a:lnTo>
                <a:lnTo>
                  <a:pt x="150383" y="12033"/>
                </a:lnTo>
                <a:lnTo>
                  <a:pt x="229070" y="53496"/>
                </a:lnTo>
                <a:lnTo>
                  <a:pt x="264588" y="87296"/>
                </a:lnTo>
                <a:lnTo>
                  <a:pt x="285890" y="124501"/>
                </a:lnTo>
                <a:lnTo>
                  <a:pt x="292988" y="165100"/>
                </a:lnTo>
                <a:lnTo>
                  <a:pt x="291510" y="182102"/>
                </a:lnTo>
                <a:lnTo>
                  <a:pt x="269239" y="226821"/>
                </a:lnTo>
                <a:lnTo>
                  <a:pt x="239426" y="251523"/>
                </a:lnTo>
                <a:lnTo>
                  <a:pt x="197612" y="272033"/>
                </a:lnTo>
                <a:lnTo>
                  <a:pt x="230759" y="291845"/>
                </a:lnTo>
                <a:lnTo>
                  <a:pt x="283908" y="332041"/>
                </a:lnTo>
                <a:lnTo>
                  <a:pt x="310943" y="363680"/>
                </a:lnTo>
                <a:lnTo>
                  <a:pt x="313309" y="376173"/>
                </a:lnTo>
                <a:lnTo>
                  <a:pt x="312598" y="383361"/>
                </a:lnTo>
                <a:lnTo>
                  <a:pt x="282916" y="411954"/>
                </a:lnTo>
                <a:lnTo>
                  <a:pt x="275463" y="412622"/>
                </a:lnTo>
                <a:lnTo>
                  <a:pt x="268388" y="411930"/>
                </a:lnTo>
                <a:lnTo>
                  <a:pt x="261635" y="409844"/>
                </a:lnTo>
                <a:lnTo>
                  <a:pt x="255192" y="406354"/>
                </a:lnTo>
                <a:lnTo>
                  <a:pt x="249047" y="401446"/>
                </a:lnTo>
                <a:lnTo>
                  <a:pt x="207734" y="366518"/>
                </a:lnTo>
                <a:lnTo>
                  <a:pt x="164385" y="337375"/>
                </a:lnTo>
                <a:lnTo>
                  <a:pt x="119012" y="314043"/>
                </a:lnTo>
                <a:lnTo>
                  <a:pt x="71627" y="296544"/>
                </a:lnTo>
                <a:lnTo>
                  <a:pt x="72941" y="330981"/>
                </a:lnTo>
                <a:lnTo>
                  <a:pt x="73850" y="356774"/>
                </a:lnTo>
                <a:lnTo>
                  <a:pt x="74378" y="373947"/>
                </a:lnTo>
                <a:lnTo>
                  <a:pt x="74549" y="382523"/>
                </a:lnTo>
                <a:lnTo>
                  <a:pt x="73882" y="389838"/>
                </a:lnTo>
                <a:lnTo>
                  <a:pt x="44985" y="418074"/>
                </a:lnTo>
                <a:lnTo>
                  <a:pt x="37337" y="418718"/>
                </a:lnTo>
                <a:lnTo>
                  <a:pt x="29670" y="418074"/>
                </a:lnTo>
                <a:lnTo>
                  <a:pt x="666" y="389838"/>
                </a:lnTo>
                <a:lnTo>
                  <a:pt x="0" y="382523"/>
                </a:lnTo>
                <a:lnTo>
                  <a:pt x="25" y="371284"/>
                </a:lnTo>
                <a:lnTo>
                  <a:pt x="111" y="357568"/>
                </a:lnTo>
                <a:lnTo>
                  <a:pt x="267" y="341375"/>
                </a:lnTo>
                <a:lnTo>
                  <a:pt x="508" y="322706"/>
                </a:lnTo>
                <a:lnTo>
                  <a:pt x="748" y="304038"/>
                </a:lnTo>
                <a:lnTo>
                  <a:pt x="904" y="287845"/>
                </a:lnTo>
                <a:lnTo>
                  <a:pt x="990" y="274129"/>
                </a:lnTo>
                <a:lnTo>
                  <a:pt x="1015" y="262889"/>
                </a:lnTo>
                <a:lnTo>
                  <a:pt x="1650" y="47878"/>
                </a:lnTo>
                <a:lnTo>
                  <a:pt x="18416" y="9556"/>
                </a:lnTo>
                <a:lnTo>
                  <a:pt x="34280" y="1365"/>
                </a:lnTo>
                <a:lnTo>
                  <a:pt x="43687" y="126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60566" y="915035"/>
            <a:ext cx="284480" cy="435609"/>
          </a:xfrm>
          <a:custGeom>
            <a:avLst/>
            <a:gdLst/>
            <a:ahLst/>
            <a:cxnLst/>
            <a:rect l="l" t="t" r="r" b="b"/>
            <a:pathLst>
              <a:path w="284479" h="435609">
                <a:moveTo>
                  <a:pt x="49275" y="0"/>
                </a:moveTo>
                <a:lnTo>
                  <a:pt x="83947" y="22478"/>
                </a:lnTo>
                <a:lnTo>
                  <a:pt x="86613" y="36575"/>
                </a:lnTo>
                <a:lnTo>
                  <a:pt x="86324" y="92460"/>
                </a:lnTo>
                <a:lnTo>
                  <a:pt x="85455" y="146570"/>
                </a:lnTo>
                <a:lnTo>
                  <a:pt x="84007" y="198900"/>
                </a:lnTo>
                <a:lnTo>
                  <a:pt x="81981" y="249444"/>
                </a:lnTo>
                <a:lnTo>
                  <a:pt x="79375" y="298195"/>
                </a:lnTo>
                <a:lnTo>
                  <a:pt x="78134" y="310270"/>
                </a:lnTo>
                <a:lnTo>
                  <a:pt x="76882" y="325167"/>
                </a:lnTo>
                <a:lnTo>
                  <a:pt x="75606" y="342898"/>
                </a:lnTo>
                <a:lnTo>
                  <a:pt x="74294" y="363474"/>
                </a:lnTo>
                <a:lnTo>
                  <a:pt x="108134" y="361114"/>
                </a:lnTo>
                <a:lnTo>
                  <a:pt x="146415" y="355171"/>
                </a:lnTo>
                <a:lnTo>
                  <a:pt x="189148" y="345632"/>
                </a:lnTo>
                <a:lnTo>
                  <a:pt x="236347" y="332486"/>
                </a:lnTo>
                <a:lnTo>
                  <a:pt x="240410" y="331342"/>
                </a:lnTo>
                <a:lnTo>
                  <a:pt x="244348" y="330707"/>
                </a:lnTo>
                <a:lnTo>
                  <a:pt x="248030" y="330707"/>
                </a:lnTo>
                <a:lnTo>
                  <a:pt x="256010" y="331469"/>
                </a:lnTo>
                <a:lnTo>
                  <a:pt x="283906" y="360795"/>
                </a:lnTo>
                <a:lnTo>
                  <a:pt x="284479" y="367411"/>
                </a:lnTo>
                <a:lnTo>
                  <a:pt x="283029" y="378075"/>
                </a:lnTo>
                <a:lnTo>
                  <a:pt x="243504" y="407447"/>
                </a:lnTo>
                <a:lnTo>
                  <a:pt x="194875" y="419830"/>
                </a:lnTo>
                <a:lnTo>
                  <a:pt x="135340" y="429930"/>
                </a:lnTo>
                <a:lnTo>
                  <a:pt x="85949" y="434986"/>
                </a:lnTo>
                <a:lnTo>
                  <a:pt x="65277" y="435610"/>
                </a:lnTo>
                <a:lnTo>
                  <a:pt x="36701" y="432036"/>
                </a:lnTo>
                <a:lnTo>
                  <a:pt x="16303" y="421306"/>
                </a:lnTo>
                <a:lnTo>
                  <a:pt x="4073" y="403409"/>
                </a:lnTo>
                <a:lnTo>
                  <a:pt x="0" y="378332"/>
                </a:lnTo>
                <a:lnTo>
                  <a:pt x="333" y="374763"/>
                </a:lnTo>
                <a:lnTo>
                  <a:pt x="1333" y="359489"/>
                </a:lnTo>
                <a:lnTo>
                  <a:pt x="5333" y="293877"/>
                </a:lnTo>
                <a:lnTo>
                  <a:pt x="7802" y="246587"/>
                </a:lnTo>
                <a:lnTo>
                  <a:pt x="9723" y="197217"/>
                </a:lnTo>
                <a:lnTo>
                  <a:pt x="11094" y="145763"/>
                </a:lnTo>
                <a:lnTo>
                  <a:pt x="11917" y="92218"/>
                </a:lnTo>
                <a:lnTo>
                  <a:pt x="12191" y="36575"/>
                </a:lnTo>
                <a:lnTo>
                  <a:pt x="12856" y="29241"/>
                </a:lnTo>
                <a:lnTo>
                  <a:pt x="41628" y="666"/>
                </a:lnTo>
                <a:lnTo>
                  <a:pt x="492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71081" y="898271"/>
            <a:ext cx="307340" cy="454025"/>
          </a:xfrm>
          <a:custGeom>
            <a:avLst/>
            <a:gdLst/>
            <a:ahLst/>
            <a:cxnLst/>
            <a:rect l="l" t="t" r="r" b="b"/>
            <a:pathLst>
              <a:path w="307340" h="454025">
                <a:moveTo>
                  <a:pt x="175260" y="0"/>
                </a:moveTo>
                <a:lnTo>
                  <a:pt x="235743" y="3889"/>
                </a:lnTo>
                <a:lnTo>
                  <a:pt x="282701" y="15493"/>
                </a:lnTo>
                <a:lnTo>
                  <a:pt x="307213" y="49275"/>
                </a:lnTo>
                <a:lnTo>
                  <a:pt x="306615" y="56016"/>
                </a:lnTo>
                <a:lnTo>
                  <a:pt x="278290" y="85342"/>
                </a:lnTo>
                <a:lnTo>
                  <a:pt x="270383" y="86105"/>
                </a:lnTo>
                <a:lnTo>
                  <a:pt x="266826" y="86105"/>
                </a:lnTo>
                <a:lnTo>
                  <a:pt x="263144" y="85598"/>
                </a:lnTo>
                <a:lnTo>
                  <a:pt x="259207" y="84454"/>
                </a:lnTo>
                <a:lnTo>
                  <a:pt x="237803" y="79361"/>
                </a:lnTo>
                <a:lnTo>
                  <a:pt x="216662" y="75707"/>
                </a:lnTo>
                <a:lnTo>
                  <a:pt x="195806" y="73507"/>
                </a:lnTo>
                <a:lnTo>
                  <a:pt x="175260" y="72770"/>
                </a:lnTo>
                <a:lnTo>
                  <a:pt x="165143" y="72963"/>
                </a:lnTo>
                <a:lnTo>
                  <a:pt x="120769" y="77757"/>
                </a:lnTo>
                <a:lnTo>
                  <a:pt x="83548" y="105457"/>
                </a:lnTo>
                <a:lnTo>
                  <a:pt x="83105" y="129603"/>
                </a:lnTo>
                <a:lnTo>
                  <a:pt x="82353" y="158035"/>
                </a:lnTo>
                <a:lnTo>
                  <a:pt x="81279" y="190753"/>
                </a:lnTo>
                <a:lnTo>
                  <a:pt x="93372" y="189779"/>
                </a:lnTo>
                <a:lnTo>
                  <a:pt x="114776" y="187817"/>
                </a:lnTo>
                <a:lnTo>
                  <a:pt x="145466" y="184878"/>
                </a:lnTo>
                <a:lnTo>
                  <a:pt x="185420" y="180975"/>
                </a:lnTo>
                <a:lnTo>
                  <a:pt x="208520" y="178734"/>
                </a:lnTo>
                <a:lnTo>
                  <a:pt x="226964" y="177149"/>
                </a:lnTo>
                <a:lnTo>
                  <a:pt x="240766" y="176206"/>
                </a:lnTo>
                <a:lnTo>
                  <a:pt x="249936" y="175894"/>
                </a:lnTo>
                <a:lnTo>
                  <a:pt x="257482" y="176514"/>
                </a:lnTo>
                <a:lnTo>
                  <a:pt x="287325" y="204481"/>
                </a:lnTo>
                <a:lnTo>
                  <a:pt x="288036" y="212343"/>
                </a:lnTo>
                <a:lnTo>
                  <a:pt x="285916" y="226514"/>
                </a:lnTo>
                <a:lnTo>
                  <a:pt x="279558" y="237220"/>
                </a:lnTo>
                <a:lnTo>
                  <a:pt x="268962" y="244473"/>
                </a:lnTo>
                <a:lnTo>
                  <a:pt x="254126" y="248284"/>
                </a:lnTo>
                <a:lnTo>
                  <a:pt x="242149" y="249261"/>
                </a:lnTo>
                <a:lnTo>
                  <a:pt x="227552" y="250475"/>
                </a:lnTo>
                <a:lnTo>
                  <a:pt x="210335" y="251928"/>
                </a:lnTo>
                <a:lnTo>
                  <a:pt x="190500" y="253618"/>
                </a:lnTo>
                <a:lnTo>
                  <a:pt x="169162" y="255906"/>
                </a:lnTo>
                <a:lnTo>
                  <a:pt x="143049" y="258397"/>
                </a:lnTo>
                <a:lnTo>
                  <a:pt x="112150" y="261102"/>
                </a:lnTo>
                <a:lnTo>
                  <a:pt x="76453" y="264032"/>
                </a:lnTo>
                <a:lnTo>
                  <a:pt x="75640" y="280156"/>
                </a:lnTo>
                <a:lnTo>
                  <a:pt x="75088" y="294624"/>
                </a:lnTo>
                <a:lnTo>
                  <a:pt x="74775" y="307449"/>
                </a:lnTo>
                <a:lnTo>
                  <a:pt x="74675" y="318642"/>
                </a:lnTo>
                <a:lnTo>
                  <a:pt x="75056" y="341931"/>
                </a:lnTo>
                <a:lnTo>
                  <a:pt x="83939" y="379579"/>
                </a:lnTo>
                <a:lnTo>
                  <a:pt x="114300" y="381507"/>
                </a:lnTo>
                <a:lnTo>
                  <a:pt x="123632" y="381460"/>
                </a:lnTo>
                <a:lnTo>
                  <a:pt x="135048" y="381317"/>
                </a:lnTo>
                <a:lnTo>
                  <a:pt x="148536" y="381079"/>
                </a:lnTo>
                <a:lnTo>
                  <a:pt x="164084" y="380745"/>
                </a:lnTo>
                <a:lnTo>
                  <a:pt x="179705" y="380412"/>
                </a:lnTo>
                <a:lnTo>
                  <a:pt x="193230" y="380174"/>
                </a:lnTo>
                <a:lnTo>
                  <a:pt x="204660" y="380031"/>
                </a:lnTo>
                <a:lnTo>
                  <a:pt x="213995" y="379983"/>
                </a:lnTo>
                <a:lnTo>
                  <a:pt x="217550" y="379983"/>
                </a:lnTo>
                <a:lnTo>
                  <a:pt x="222758" y="379349"/>
                </a:lnTo>
                <a:lnTo>
                  <a:pt x="265737" y="381664"/>
                </a:lnTo>
                <a:lnTo>
                  <a:pt x="283972" y="413257"/>
                </a:lnTo>
                <a:lnTo>
                  <a:pt x="282021" y="426638"/>
                </a:lnTo>
                <a:lnTo>
                  <a:pt x="235948" y="451131"/>
                </a:lnTo>
                <a:lnTo>
                  <a:pt x="180651" y="453695"/>
                </a:lnTo>
                <a:lnTo>
                  <a:pt x="142240" y="454025"/>
                </a:lnTo>
                <a:lnTo>
                  <a:pt x="102592" y="452550"/>
                </a:lnTo>
                <a:lnTo>
                  <a:pt x="46013" y="440791"/>
                </a:lnTo>
                <a:lnTo>
                  <a:pt x="16341" y="413833"/>
                </a:lnTo>
                <a:lnTo>
                  <a:pt x="1811" y="357913"/>
                </a:lnTo>
                <a:lnTo>
                  <a:pt x="0" y="318642"/>
                </a:lnTo>
                <a:lnTo>
                  <a:pt x="331" y="298573"/>
                </a:lnTo>
                <a:lnTo>
                  <a:pt x="1317" y="274002"/>
                </a:lnTo>
                <a:lnTo>
                  <a:pt x="2946" y="244955"/>
                </a:lnTo>
                <a:lnTo>
                  <a:pt x="5207" y="211454"/>
                </a:lnTo>
                <a:lnTo>
                  <a:pt x="7467" y="177923"/>
                </a:lnTo>
                <a:lnTo>
                  <a:pt x="9096" y="148939"/>
                </a:lnTo>
                <a:lnTo>
                  <a:pt x="10082" y="124479"/>
                </a:lnTo>
                <a:lnTo>
                  <a:pt x="10414" y="104520"/>
                </a:lnTo>
                <a:lnTo>
                  <a:pt x="10247" y="99284"/>
                </a:lnTo>
                <a:lnTo>
                  <a:pt x="9747" y="92916"/>
                </a:lnTo>
                <a:lnTo>
                  <a:pt x="8913" y="85429"/>
                </a:lnTo>
                <a:lnTo>
                  <a:pt x="7747" y="76834"/>
                </a:lnTo>
                <a:lnTo>
                  <a:pt x="6580" y="68314"/>
                </a:lnTo>
                <a:lnTo>
                  <a:pt x="5746" y="60864"/>
                </a:lnTo>
                <a:lnTo>
                  <a:pt x="5246" y="54510"/>
                </a:lnTo>
                <a:lnTo>
                  <a:pt x="5079" y="49275"/>
                </a:lnTo>
                <a:lnTo>
                  <a:pt x="7413" y="31587"/>
                </a:lnTo>
                <a:lnTo>
                  <a:pt x="14414" y="18923"/>
                </a:lnTo>
                <a:lnTo>
                  <a:pt x="26082" y="11306"/>
                </a:lnTo>
                <a:lnTo>
                  <a:pt x="42418" y="8762"/>
                </a:lnTo>
                <a:lnTo>
                  <a:pt x="50165" y="8762"/>
                </a:lnTo>
                <a:lnTo>
                  <a:pt x="57403" y="11049"/>
                </a:lnTo>
                <a:lnTo>
                  <a:pt x="64008" y="15493"/>
                </a:lnTo>
                <a:lnTo>
                  <a:pt x="79248" y="11848"/>
                </a:lnTo>
                <a:lnTo>
                  <a:pt x="122682" y="3937"/>
                </a:lnTo>
                <a:lnTo>
                  <a:pt x="162686" y="240"/>
                </a:lnTo>
                <a:lnTo>
                  <a:pt x="1752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3540" y="1916429"/>
            <a:ext cx="7700009" cy="2150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0" b="1">
                <a:latin typeface="Comic Sans MS"/>
                <a:cs typeface="Comic Sans MS"/>
              </a:rPr>
              <a:t>Ro</a:t>
            </a:r>
            <a:r>
              <a:rPr dirty="0" sz="2600" spc="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l</a:t>
            </a:r>
            <a:r>
              <a:rPr dirty="0" sz="2600" spc="-2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u</a:t>
            </a:r>
            <a:r>
              <a:rPr dirty="0" sz="2600" spc="-5" b="1">
                <a:latin typeface="Comic Sans MS"/>
                <a:cs typeface="Comic Sans MS"/>
              </a:rPr>
              <a:t>p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os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3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ee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v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.</a:t>
            </a:r>
            <a:endParaRPr sz="2600">
              <a:latin typeface="Comic Sans MS"/>
              <a:cs typeface="Comic Sans MS"/>
            </a:endParaRPr>
          </a:p>
          <a:p>
            <a:pPr marL="622300" marR="5080" indent="-610235">
              <a:lnSpc>
                <a:spcPct val="100000"/>
              </a:lnSpc>
              <a:spcBef>
                <a:spcPts val="600"/>
              </a:spcBef>
            </a:pPr>
            <a:r>
              <a:rPr dirty="0" sz="2600" spc="-5" b="1">
                <a:latin typeface="Comic Sans MS"/>
                <a:cs typeface="Comic Sans MS"/>
              </a:rPr>
              <a:t>K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ow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t</a:t>
            </a:r>
            <a:r>
              <a:rPr dirty="0" sz="2600" spc="-20" b="1">
                <a:latin typeface="Comic Sans MS"/>
                <a:cs typeface="Comic Sans MS"/>
              </a:rPr>
              <a:t>h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ocation</a:t>
            </a:r>
            <a:r>
              <a:rPr dirty="0" sz="2600" spc="3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of</a:t>
            </a:r>
            <a:r>
              <a:rPr dirty="0" sz="2600" spc="-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th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fi</a:t>
            </a:r>
            <a:r>
              <a:rPr dirty="0" sz="2600" spc="-5" b="1">
                <a:latin typeface="Comic Sans MS"/>
                <a:cs typeface="Comic Sans MS"/>
              </a:rPr>
              <a:t>r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ex</a:t>
            </a:r>
            <a:r>
              <a:rPr dirty="0" sz="2600" spc="-5" b="1">
                <a:latin typeface="Comic Sans MS"/>
                <a:cs typeface="Comic Sans MS"/>
              </a:rPr>
              <a:t>t</a:t>
            </a: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gu</a:t>
            </a:r>
            <a:r>
              <a:rPr dirty="0" sz="2600" spc="-20" b="1">
                <a:latin typeface="Comic Sans MS"/>
                <a:cs typeface="Comic Sans MS"/>
              </a:rPr>
              <a:t>i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20" b="1">
                <a:latin typeface="Comic Sans MS"/>
                <a:cs typeface="Comic Sans MS"/>
              </a:rPr>
              <a:t>h</a:t>
            </a:r>
            <a:r>
              <a:rPr dirty="0" sz="2600" spc="-10" b="1">
                <a:latin typeface="Comic Sans MS"/>
                <a:cs typeface="Comic Sans MS"/>
              </a:rPr>
              <a:t>er</a:t>
            </a:r>
            <a:r>
              <a:rPr dirty="0" sz="2600" spc="-5" b="1">
                <a:latin typeface="Comic Sans MS"/>
                <a:cs typeface="Comic Sans MS"/>
              </a:rPr>
              <a:t>,</a:t>
            </a:r>
            <a:r>
              <a:rPr dirty="0" sz="2600" spc="5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fi</a:t>
            </a:r>
            <a:r>
              <a:rPr dirty="0" sz="2600" spc="-5" b="1">
                <a:latin typeface="Comic Sans MS"/>
                <a:cs typeface="Comic Sans MS"/>
              </a:rPr>
              <a:t>r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b</a:t>
            </a:r>
            <a:r>
              <a:rPr dirty="0" sz="2600" spc="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a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k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5" b="1">
                <a:latin typeface="Comic Sans MS"/>
                <a:cs typeface="Comic Sans MS"/>
              </a:rPr>
              <a:t>,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e</a:t>
            </a:r>
            <a:r>
              <a:rPr dirty="0" sz="2600" b="1">
                <a:latin typeface="Comic Sans MS"/>
                <a:cs typeface="Comic Sans MS"/>
              </a:rPr>
              <a:t>y</a:t>
            </a:r>
            <a:r>
              <a:rPr dirty="0" sz="2600" spc="-10" b="1">
                <a:latin typeface="Comic Sans MS"/>
                <a:cs typeface="Comic Sans MS"/>
              </a:rPr>
              <a:t>ewa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10" b="1">
                <a:latin typeface="Comic Sans MS"/>
                <a:cs typeface="Comic Sans MS"/>
              </a:rPr>
              <a:t>h</a:t>
            </a:r>
            <a:r>
              <a:rPr dirty="0" sz="2600" spc="40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10" b="1">
                <a:latin typeface="Comic Sans MS"/>
                <a:cs typeface="Comic Sans MS"/>
              </a:rPr>
              <a:t>ta</a:t>
            </a:r>
            <a:r>
              <a:rPr dirty="0" sz="2600" spc="0" b="1">
                <a:latin typeface="Comic Sans MS"/>
                <a:cs typeface="Comic Sans MS"/>
              </a:rPr>
              <a:t>t</a:t>
            </a:r>
            <a:r>
              <a:rPr dirty="0" sz="2600" spc="-10" b="1">
                <a:latin typeface="Comic Sans MS"/>
                <a:cs typeface="Comic Sans MS"/>
              </a:rPr>
              <a:t>io</a:t>
            </a:r>
            <a:r>
              <a:rPr dirty="0" sz="2600" spc="5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,</a:t>
            </a:r>
            <a:r>
              <a:rPr dirty="0" sz="2600" spc="-2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fi</a:t>
            </a:r>
            <a:r>
              <a:rPr dirty="0" sz="2600" spc="-5" b="1">
                <a:latin typeface="Comic Sans MS"/>
                <a:cs typeface="Comic Sans MS"/>
              </a:rPr>
              <a:t>r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t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aid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k</a:t>
            </a:r>
            <a:r>
              <a:rPr dirty="0" sz="2600" spc="-15" b="1">
                <a:latin typeface="Comic Sans MS"/>
                <a:cs typeface="Comic Sans MS"/>
              </a:rPr>
              <a:t>i</a:t>
            </a:r>
            <a:r>
              <a:rPr dirty="0" sz="2600" spc="-10" b="1">
                <a:latin typeface="Comic Sans MS"/>
                <a:cs typeface="Comic Sans MS"/>
              </a:rPr>
              <a:t>t.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600" spc="-5" b="1">
                <a:latin typeface="Comic Sans MS"/>
                <a:cs typeface="Comic Sans MS"/>
              </a:rPr>
              <a:t>Ke</a:t>
            </a:r>
            <a:r>
              <a:rPr dirty="0" sz="2600" spc="-2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p</a:t>
            </a:r>
            <a:r>
              <a:rPr dirty="0" sz="2600" spc="2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y</a:t>
            </a:r>
            <a:r>
              <a:rPr dirty="0" sz="2600" spc="0" b="1">
                <a:latin typeface="Comic Sans MS"/>
                <a:cs typeface="Comic Sans MS"/>
              </a:rPr>
              <a:t>o</a:t>
            </a:r>
            <a:r>
              <a:rPr dirty="0" sz="2600" spc="-10" b="1">
                <a:latin typeface="Comic Sans MS"/>
                <a:cs typeface="Comic Sans MS"/>
              </a:rPr>
              <a:t>u</a:t>
            </a:r>
            <a:r>
              <a:rPr dirty="0" sz="2600" spc="-5" b="1">
                <a:latin typeface="Comic Sans MS"/>
                <a:cs typeface="Comic Sans MS"/>
              </a:rPr>
              <a:t>r</a:t>
            </a:r>
            <a:r>
              <a:rPr dirty="0" sz="2600" spc="-10" b="1"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w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o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k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ar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spc="20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u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n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c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uttere</a:t>
            </a:r>
            <a:r>
              <a:rPr dirty="0" sz="2600" spc="-50" b="1">
                <a:solidFill>
                  <a:srgbClr val="B83C68"/>
                </a:solidFill>
                <a:latin typeface="Comic Sans MS"/>
                <a:cs typeface="Comic Sans MS"/>
              </a:rPr>
              <a:t>d</a:t>
            </a:r>
            <a:r>
              <a:rPr dirty="0" sz="2600" spc="-5" b="1">
                <a:latin typeface="Comic Sans MS"/>
                <a:cs typeface="Comic Sans MS"/>
              </a:rPr>
              <a:t>.</a:t>
            </a:r>
            <a:r>
              <a:rPr dirty="0" sz="2600" spc="5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Ta</a:t>
            </a:r>
            <a:r>
              <a:rPr dirty="0" sz="2600" spc="-20" b="1">
                <a:latin typeface="Comic Sans MS"/>
                <a:cs typeface="Comic Sans MS"/>
              </a:rPr>
              <a:t>k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t</a:t>
            </a:r>
            <a:r>
              <a:rPr dirty="0" sz="2600" spc="-15" b="1">
                <a:latin typeface="Comic Sans MS"/>
                <a:cs typeface="Comic Sans MS"/>
              </a:rPr>
              <a:t>h</a:t>
            </a:r>
            <a:r>
              <a:rPr dirty="0" sz="2600" spc="-5" b="1">
                <a:latin typeface="Comic Sans MS"/>
                <a:cs typeface="Comic Sans MS"/>
              </a:rPr>
              <a:t>e</a:t>
            </a:r>
            <a:endParaRPr sz="2600">
              <a:latin typeface="Comic Sans MS"/>
              <a:cs typeface="Comic Sans MS"/>
            </a:endParaRPr>
          </a:p>
          <a:p>
            <a:pPr marL="622300">
              <a:lnSpc>
                <a:spcPct val="100000"/>
              </a:lnSpc>
            </a:pPr>
            <a:r>
              <a:rPr dirty="0" sz="2600" spc="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ab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10" b="1">
                <a:latin typeface="Comic Sans MS"/>
                <a:cs typeface="Comic Sans MS"/>
              </a:rPr>
              <a:t>ta</a:t>
            </a:r>
            <a:r>
              <a:rPr dirty="0" sz="2600" spc="0" b="1">
                <a:latin typeface="Comic Sans MS"/>
                <a:cs typeface="Comic Sans MS"/>
              </a:rPr>
              <a:t>t</a:t>
            </a:r>
            <a:r>
              <a:rPr dirty="0" sz="2600" spc="-10" b="1">
                <a:latin typeface="Comic Sans MS"/>
                <a:cs typeface="Comic Sans MS"/>
              </a:rPr>
              <a:t>io</a:t>
            </a:r>
            <a:r>
              <a:rPr dirty="0" sz="2600" spc="-5" b="1">
                <a:latin typeface="Comic Sans MS"/>
                <a:cs typeface="Comic Sans MS"/>
              </a:rPr>
              <a:t>n</a:t>
            </a:r>
            <a:r>
              <a:rPr dirty="0" sz="2600" spc="10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o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0" b="1">
                <a:latin typeface="Comic Sans MS"/>
                <a:cs typeface="Comic Sans MS"/>
              </a:rPr>
              <a:t>l</a:t>
            </a:r>
            <a:r>
              <a:rPr dirty="0" sz="2600" spc="-10" b="1">
                <a:latin typeface="Comic Sans MS"/>
                <a:cs typeface="Comic Sans MS"/>
              </a:rPr>
              <a:t>y</a:t>
            </a:r>
            <a:r>
              <a:rPr dirty="0" sz="2600" spc="-20" b="1"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wha</a:t>
            </a:r>
            <a:r>
              <a:rPr dirty="0" sz="2600" spc="-5" b="1">
                <a:latin typeface="Comic Sans MS"/>
                <a:cs typeface="Comic Sans MS"/>
              </a:rPr>
              <a:t>t</a:t>
            </a:r>
            <a:r>
              <a:rPr dirty="0" sz="2600" spc="3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r>
              <a:rPr dirty="0" sz="2600" spc="-20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e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10" b="1">
                <a:latin typeface="Comic Sans MS"/>
                <a:cs typeface="Comic Sans MS"/>
              </a:rPr>
              <a:t>es</a:t>
            </a:r>
            <a:r>
              <a:rPr dirty="0" sz="2600" spc="5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ar</a:t>
            </a:r>
            <a:r>
              <a:rPr dirty="0" sz="2600" spc="0" b="1">
                <a:latin typeface="Comic Sans MS"/>
                <a:cs typeface="Comic Sans MS"/>
              </a:rPr>
              <a:t>y</a:t>
            </a:r>
            <a:r>
              <a:rPr dirty="0" sz="2600" spc="-5" b="1">
                <a:latin typeface="Comic Sans MS"/>
                <a:cs typeface="Comic Sans MS"/>
              </a:rPr>
              <a:t>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6012" y="4797635"/>
            <a:ext cx="1514353" cy="1222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14615" y="6323251"/>
            <a:ext cx="464820" cy="242570"/>
          </a:xfrm>
          <a:custGeom>
            <a:avLst/>
            <a:gdLst/>
            <a:ahLst/>
            <a:cxnLst/>
            <a:rect l="l" t="t" r="r" b="b"/>
            <a:pathLst>
              <a:path w="464820" h="242570">
                <a:moveTo>
                  <a:pt x="51184" y="163465"/>
                </a:moveTo>
                <a:lnTo>
                  <a:pt x="164829" y="227040"/>
                </a:lnTo>
                <a:lnTo>
                  <a:pt x="261170" y="242176"/>
                </a:lnTo>
                <a:lnTo>
                  <a:pt x="388361" y="188440"/>
                </a:lnTo>
                <a:lnTo>
                  <a:pt x="312346" y="188440"/>
                </a:lnTo>
                <a:lnTo>
                  <a:pt x="338794" y="173304"/>
                </a:lnTo>
                <a:lnTo>
                  <a:pt x="139990" y="173304"/>
                </a:lnTo>
                <a:lnTo>
                  <a:pt x="51184" y="163465"/>
                </a:lnTo>
                <a:close/>
              </a:path>
              <a:path w="464820" h="242570">
                <a:moveTo>
                  <a:pt x="0" y="5297"/>
                </a:moveTo>
                <a:lnTo>
                  <a:pt x="139990" y="173304"/>
                </a:lnTo>
                <a:lnTo>
                  <a:pt x="338794" y="173304"/>
                </a:lnTo>
                <a:lnTo>
                  <a:pt x="453844" y="107463"/>
                </a:lnTo>
                <a:lnTo>
                  <a:pt x="360516" y="99899"/>
                </a:lnTo>
                <a:lnTo>
                  <a:pt x="373070" y="94593"/>
                </a:lnTo>
                <a:lnTo>
                  <a:pt x="162569" y="94593"/>
                </a:lnTo>
                <a:lnTo>
                  <a:pt x="0" y="5297"/>
                </a:lnTo>
                <a:close/>
              </a:path>
              <a:path w="464820" h="242570">
                <a:moveTo>
                  <a:pt x="91820" y="0"/>
                </a:moveTo>
                <a:lnTo>
                  <a:pt x="162569" y="94593"/>
                </a:lnTo>
                <a:lnTo>
                  <a:pt x="373070" y="94593"/>
                </a:lnTo>
                <a:lnTo>
                  <a:pt x="439316" y="66596"/>
                </a:lnTo>
                <a:lnTo>
                  <a:pt x="273962" y="66596"/>
                </a:lnTo>
                <a:lnTo>
                  <a:pt x="203213" y="50705"/>
                </a:lnTo>
                <a:lnTo>
                  <a:pt x="91820" y="0"/>
                </a:lnTo>
                <a:close/>
              </a:path>
              <a:path w="464820" h="242570">
                <a:moveTo>
                  <a:pt x="464384" y="56002"/>
                </a:moveTo>
                <a:lnTo>
                  <a:pt x="273962" y="66596"/>
                </a:lnTo>
                <a:lnTo>
                  <a:pt x="439316" y="66596"/>
                </a:lnTo>
                <a:lnTo>
                  <a:pt x="464384" y="56002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54231" y="5159271"/>
            <a:ext cx="350520" cy="340360"/>
          </a:xfrm>
          <a:custGeom>
            <a:avLst/>
            <a:gdLst/>
            <a:ahLst/>
            <a:cxnLst/>
            <a:rect l="l" t="t" r="r" b="b"/>
            <a:pathLst>
              <a:path w="350520" h="340360">
                <a:moveTo>
                  <a:pt x="0" y="84805"/>
                </a:moveTo>
                <a:lnTo>
                  <a:pt x="73737" y="107471"/>
                </a:lnTo>
                <a:lnTo>
                  <a:pt x="155009" y="163499"/>
                </a:lnTo>
                <a:lnTo>
                  <a:pt x="182861" y="211887"/>
                </a:lnTo>
                <a:lnTo>
                  <a:pt x="190396" y="267915"/>
                </a:lnTo>
                <a:lnTo>
                  <a:pt x="188110" y="339817"/>
                </a:lnTo>
                <a:lnTo>
                  <a:pt x="240852" y="224790"/>
                </a:lnTo>
                <a:lnTo>
                  <a:pt x="286789" y="224790"/>
                </a:lnTo>
                <a:lnTo>
                  <a:pt x="319838" y="168762"/>
                </a:lnTo>
                <a:lnTo>
                  <a:pt x="340088" y="168762"/>
                </a:lnTo>
                <a:lnTo>
                  <a:pt x="349976" y="122582"/>
                </a:lnTo>
                <a:lnTo>
                  <a:pt x="343416" y="94568"/>
                </a:lnTo>
                <a:lnTo>
                  <a:pt x="170078" y="94568"/>
                </a:lnTo>
                <a:lnTo>
                  <a:pt x="0" y="84805"/>
                </a:lnTo>
                <a:close/>
              </a:path>
              <a:path w="350520" h="340360">
                <a:moveTo>
                  <a:pt x="286789" y="224790"/>
                </a:moveTo>
                <a:lnTo>
                  <a:pt x="240852" y="224790"/>
                </a:lnTo>
                <a:lnTo>
                  <a:pt x="238566" y="306540"/>
                </a:lnTo>
                <a:lnTo>
                  <a:pt x="286789" y="224790"/>
                </a:lnTo>
                <a:close/>
              </a:path>
              <a:path w="350520" h="340360">
                <a:moveTo>
                  <a:pt x="340088" y="168762"/>
                </a:moveTo>
                <a:lnTo>
                  <a:pt x="319838" y="168762"/>
                </a:lnTo>
                <a:lnTo>
                  <a:pt x="319838" y="263331"/>
                </a:lnTo>
                <a:lnTo>
                  <a:pt x="340088" y="168762"/>
                </a:lnTo>
                <a:close/>
              </a:path>
              <a:path w="350520" h="340360">
                <a:moveTo>
                  <a:pt x="136976" y="23429"/>
                </a:moveTo>
                <a:lnTo>
                  <a:pt x="66202" y="40832"/>
                </a:lnTo>
                <a:lnTo>
                  <a:pt x="170078" y="94568"/>
                </a:lnTo>
                <a:lnTo>
                  <a:pt x="343416" y="94568"/>
                </a:lnTo>
                <a:lnTo>
                  <a:pt x="332622" y="48472"/>
                </a:lnTo>
                <a:lnTo>
                  <a:pt x="327073" y="43888"/>
                </a:lnTo>
                <a:lnTo>
                  <a:pt x="251350" y="43888"/>
                </a:lnTo>
                <a:lnTo>
                  <a:pt x="136976" y="23429"/>
                </a:lnTo>
                <a:close/>
              </a:path>
              <a:path w="350520" h="340360">
                <a:moveTo>
                  <a:pt x="273953" y="0"/>
                </a:moveTo>
                <a:lnTo>
                  <a:pt x="188110" y="0"/>
                </a:lnTo>
                <a:lnTo>
                  <a:pt x="251350" y="43888"/>
                </a:lnTo>
                <a:lnTo>
                  <a:pt x="327073" y="43888"/>
                </a:lnTo>
                <a:lnTo>
                  <a:pt x="27395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92690" y="5331090"/>
            <a:ext cx="2147570" cy="1323975"/>
          </a:xfrm>
          <a:custGeom>
            <a:avLst/>
            <a:gdLst/>
            <a:ahLst/>
            <a:cxnLst/>
            <a:rect l="l" t="t" r="r" b="b"/>
            <a:pathLst>
              <a:path w="2147570" h="1323975">
                <a:moveTo>
                  <a:pt x="1862618" y="257303"/>
                </a:moveTo>
                <a:lnTo>
                  <a:pt x="1758165" y="257303"/>
                </a:lnTo>
                <a:lnTo>
                  <a:pt x="1732598" y="351872"/>
                </a:lnTo>
                <a:lnTo>
                  <a:pt x="1628722" y="388205"/>
                </a:lnTo>
                <a:lnTo>
                  <a:pt x="1524847" y="662190"/>
                </a:lnTo>
                <a:lnTo>
                  <a:pt x="1411913" y="1036804"/>
                </a:lnTo>
                <a:lnTo>
                  <a:pt x="1502243" y="1288073"/>
                </a:lnTo>
                <a:lnTo>
                  <a:pt x="1628722" y="1323642"/>
                </a:lnTo>
                <a:lnTo>
                  <a:pt x="1713042" y="1320611"/>
                </a:lnTo>
                <a:lnTo>
                  <a:pt x="1777721" y="1281256"/>
                </a:lnTo>
                <a:lnTo>
                  <a:pt x="1826653" y="1216170"/>
                </a:lnTo>
                <a:lnTo>
                  <a:pt x="1956096" y="518427"/>
                </a:lnTo>
                <a:lnTo>
                  <a:pt x="1822928" y="348901"/>
                </a:lnTo>
                <a:lnTo>
                  <a:pt x="1849257" y="261039"/>
                </a:lnTo>
                <a:lnTo>
                  <a:pt x="1862618" y="257303"/>
                </a:lnTo>
                <a:close/>
              </a:path>
              <a:path w="2147570" h="1323975">
                <a:moveTo>
                  <a:pt x="346219" y="182345"/>
                </a:moveTo>
                <a:lnTo>
                  <a:pt x="209987" y="202040"/>
                </a:lnTo>
                <a:lnTo>
                  <a:pt x="116659" y="322415"/>
                </a:lnTo>
                <a:lnTo>
                  <a:pt x="0" y="440413"/>
                </a:lnTo>
                <a:lnTo>
                  <a:pt x="177622" y="730298"/>
                </a:lnTo>
                <a:lnTo>
                  <a:pt x="307826" y="926311"/>
                </a:lnTo>
                <a:lnTo>
                  <a:pt x="498248" y="939180"/>
                </a:lnTo>
                <a:lnTo>
                  <a:pt x="734580" y="622835"/>
                </a:lnTo>
                <a:lnTo>
                  <a:pt x="822607" y="508580"/>
                </a:lnTo>
                <a:lnTo>
                  <a:pt x="786509" y="410956"/>
                </a:lnTo>
                <a:lnTo>
                  <a:pt x="900154" y="273942"/>
                </a:lnTo>
                <a:lnTo>
                  <a:pt x="1058438" y="273942"/>
                </a:lnTo>
                <a:lnTo>
                  <a:pt x="1132206" y="205096"/>
                </a:lnTo>
                <a:lnTo>
                  <a:pt x="453091" y="205096"/>
                </a:lnTo>
                <a:lnTo>
                  <a:pt x="346219" y="182345"/>
                </a:lnTo>
                <a:close/>
              </a:path>
              <a:path w="2147570" h="1323975">
                <a:moveTo>
                  <a:pt x="1501669" y="94568"/>
                </a:moveTo>
                <a:lnTo>
                  <a:pt x="1353245" y="94568"/>
                </a:lnTo>
                <a:lnTo>
                  <a:pt x="1337414" y="176318"/>
                </a:lnTo>
                <a:lnTo>
                  <a:pt x="1204246" y="374622"/>
                </a:lnTo>
                <a:lnTo>
                  <a:pt x="1168859" y="498733"/>
                </a:lnTo>
                <a:lnTo>
                  <a:pt x="1213982" y="606187"/>
                </a:lnTo>
                <a:lnTo>
                  <a:pt x="1317858" y="629643"/>
                </a:lnTo>
                <a:lnTo>
                  <a:pt x="1444337" y="596349"/>
                </a:lnTo>
                <a:lnTo>
                  <a:pt x="1491902" y="531246"/>
                </a:lnTo>
                <a:lnTo>
                  <a:pt x="1320905" y="531246"/>
                </a:lnTo>
                <a:lnTo>
                  <a:pt x="1275698" y="460107"/>
                </a:lnTo>
                <a:lnTo>
                  <a:pt x="1350197" y="329206"/>
                </a:lnTo>
                <a:lnTo>
                  <a:pt x="1501669" y="94568"/>
                </a:lnTo>
                <a:close/>
              </a:path>
              <a:path w="2147570" h="1323975">
                <a:moveTo>
                  <a:pt x="1845447" y="25721"/>
                </a:moveTo>
                <a:lnTo>
                  <a:pt x="1797277" y="77929"/>
                </a:lnTo>
                <a:lnTo>
                  <a:pt x="1819881" y="159679"/>
                </a:lnTo>
                <a:lnTo>
                  <a:pt x="1767985" y="186165"/>
                </a:lnTo>
                <a:lnTo>
                  <a:pt x="1683666" y="189221"/>
                </a:lnTo>
                <a:lnTo>
                  <a:pt x="1593335" y="244400"/>
                </a:lnTo>
                <a:lnTo>
                  <a:pt x="1534667" y="358748"/>
                </a:lnTo>
                <a:lnTo>
                  <a:pt x="1437564" y="498733"/>
                </a:lnTo>
                <a:lnTo>
                  <a:pt x="1320905" y="531246"/>
                </a:lnTo>
                <a:lnTo>
                  <a:pt x="1491902" y="531246"/>
                </a:lnTo>
                <a:lnTo>
                  <a:pt x="1560996" y="436678"/>
                </a:lnTo>
                <a:lnTo>
                  <a:pt x="1648279" y="299664"/>
                </a:lnTo>
                <a:lnTo>
                  <a:pt x="1758165" y="257303"/>
                </a:lnTo>
                <a:lnTo>
                  <a:pt x="1862618" y="257303"/>
                </a:lnTo>
                <a:lnTo>
                  <a:pt x="2081857" y="196012"/>
                </a:lnTo>
                <a:lnTo>
                  <a:pt x="1874824" y="196012"/>
                </a:lnTo>
                <a:lnTo>
                  <a:pt x="1916984" y="52207"/>
                </a:lnTo>
                <a:lnTo>
                  <a:pt x="1845447" y="25721"/>
                </a:lnTo>
                <a:close/>
              </a:path>
              <a:path w="2147570" h="1323975">
                <a:moveTo>
                  <a:pt x="1058438" y="273942"/>
                </a:moveTo>
                <a:lnTo>
                  <a:pt x="900154" y="273942"/>
                </a:lnTo>
                <a:lnTo>
                  <a:pt x="1055163" y="276998"/>
                </a:lnTo>
                <a:lnTo>
                  <a:pt x="1058438" y="273942"/>
                </a:lnTo>
                <a:close/>
              </a:path>
              <a:path w="2147570" h="1323975">
                <a:moveTo>
                  <a:pt x="1081577" y="2971"/>
                </a:moveTo>
                <a:lnTo>
                  <a:pt x="935541" y="6791"/>
                </a:lnTo>
                <a:lnTo>
                  <a:pt x="702215" y="71902"/>
                </a:lnTo>
                <a:lnTo>
                  <a:pt x="693182" y="101359"/>
                </a:lnTo>
                <a:lnTo>
                  <a:pt x="453091" y="205096"/>
                </a:lnTo>
                <a:lnTo>
                  <a:pt x="1132206" y="205096"/>
                </a:lnTo>
                <a:lnTo>
                  <a:pt x="1243358" y="101359"/>
                </a:lnTo>
                <a:lnTo>
                  <a:pt x="1353245" y="94568"/>
                </a:lnTo>
                <a:lnTo>
                  <a:pt x="1501669" y="94568"/>
                </a:lnTo>
                <a:lnTo>
                  <a:pt x="1506053" y="87777"/>
                </a:lnTo>
                <a:lnTo>
                  <a:pt x="1492613" y="62055"/>
                </a:lnTo>
                <a:lnTo>
                  <a:pt x="1188415" y="62055"/>
                </a:lnTo>
                <a:lnTo>
                  <a:pt x="1081577" y="2971"/>
                </a:lnTo>
                <a:close/>
              </a:path>
              <a:path w="2147570" h="1323975">
                <a:moveTo>
                  <a:pt x="2095358" y="104415"/>
                </a:moveTo>
                <a:lnTo>
                  <a:pt x="1874824" y="196012"/>
                </a:lnTo>
                <a:lnTo>
                  <a:pt x="2081857" y="196012"/>
                </a:lnTo>
                <a:lnTo>
                  <a:pt x="2130746" y="182345"/>
                </a:lnTo>
                <a:lnTo>
                  <a:pt x="2147254" y="107471"/>
                </a:lnTo>
                <a:lnTo>
                  <a:pt x="2095358" y="104415"/>
                </a:lnTo>
                <a:close/>
              </a:path>
              <a:path w="2147570" h="1323975">
                <a:moveTo>
                  <a:pt x="1395405" y="0"/>
                </a:moveTo>
                <a:lnTo>
                  <a:pt x="1265962" y="22665"/>
                </a:lnTo>
                <a:lnTo>
                  <a:pt x="1188415" y="62055"/>
                </a:lnTo>
                <a:lnTo>
                  <a:pt x="1492613" y="62055"/>
                </a:lnTo>
                <a:lnTo>
                  <a:pt x="1473629" y="25721"/>
                </a:lnTo>
                <a:lnTo>
                  <a:pt x="1395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52800" y="5184230"/>
            <a:ext cx="2270702" cy="1549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799"/>
                </a:lnTo>
                <a:lnTo>
                  <a:pt x="304800" y="304799"/>
                </a:lnTo>
                <a:lnTo>
                  <a:pt x="304800" y="266698"/>
                </a:lnTo>
                <a:lnTo>
                  <a:pt x="266700" y="266698"/>
                </a:lnTo>
                <a:lnTo>
                  <a:pt x="38100" y="152400"/>
                </a:lnTo>
                <a:lnTo>
                  <a:pt x="266700" y="38100"/>
                </a:lnTo>
                <a:lnTo>
                  <a:pt x="304800" y="38100"/>
                </a:lnTo>
                <a:lnTo>
                  <a:pt x="304800" y="0"/>
                </a:lnTo>
                <a:close/>
              </a:path>
              <a:path w="304800" h="304800">
                <a:moveTo>
                  <a:pt x="304800" y="38100"/>
                </a:moveTo>
                <a:lnTo>
                  <a:pt x="266700" y="38100"/>
                </a:lnTo>
                <a:lnTo>
                  <a:pt x="266700" y="266698"/>
                </a:lnTo>
                <a:lnTo>
                  <a:pt x="304800" y="266698"/>
                </a:lnTo>
                <a:lnTo>
                  <a:pt x="304800" y="3810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114300"/>
                </a:lnTo>
                <a:lnTo>
                  <a:pt x="228600" y="228598"/>
                </a:lnTo>
                <a:lnTo>
                  <a:pt x="228600" y="0"/>
                </a:lnTo>
                <a:close/>
              </a:path>
            </a:pathLst>
          </a:custGeom>
          <a:solidFill>
            <a:srgbClr val="6D24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228600" y="0"/>
                </a:lnTo>
                <a:lnTo>
                  <a:pt x="228600" y="228598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719327"/>
            <a:ext cx="7690104" cy="120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26807" y="719327"/>
            <a:ext cx="954024" cy="120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954" y="982980"/>
            <a:ext cx="6952259" cy="455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8739" y="981454"/>
            <a:ext cx="2159130" cy="458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0429" y="981454"/>
            <a:ext cx="2542822" cy="456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89497" y="1076452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79" h="142240">
                <a:moveTo>
                  <a:pt x="0" y="0"/>
                </a:moveTo>
                <a:lnTo>
                  <a:pt x="0" y="141477"/>
                </a:lnTo>
                <a:lnTo>
                  <a:pt x="4444" y="141605"/>
                </a:lnTo>
                <a:lnTo>
                  <a:pt x="8381" y="141732"/>
                </a:lnTo>
                <a:lnTo>
                  <a:pt x="11684" y="141732"/>
                </a:lnTo>
                <a:lnTo>
                  <a:pt x="42235" y="140710"/>
                </a:lnTo>
                <a:lnTo>
                  <a:pt x="90622" y="132570"/>
                </a:lnTo>
                <a:lnTo>
                  <a:pt x="127513" y="112510"/>
                </a:lnTo>
                <a:lnTo>
                  <a:pt x="144652" y="93725"/>
                </a:lnTo>
                <a:lnTo>
                  <a:pt x="144652" y="89788"/>
                </a:lnTo>
                <a:lnTo>
                  <a:pt x="123382" y="46212"/>
                </a:lnTo>
                <a:lnTo>
                  <a:pt x="88586" y="20589"/>
                </a:lnTo>
                <a:lnTo>
                  <a:pt x="50764" y="5540"/>
                </a:lnTo>
                <a:lnTo>
                  <a:pt x="12809" y="8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00265" y="1019683"/>
            <a:ext cx="354330" cy="407034"/>
          </a:xfrm>
          <a:custGeom>
            <a:avLst/>
            <a:gdLst/>
            <a:ahLst/>
            <a:cxnLst/>
            <a:rect l="l" t="t" r="r" b="b"/>
            <a:pathLst>
              <a:path w="354329" h="407034">
                <a:moveTo>
                  <a:pt x="213105" y="0"/>
                </a:moveTo>
                <a:lnTo>
                  <a:pt x="259111" y="6750"/>
                </a:lnTo>
                <a:lnTo>
                  <a:pt x="298404" y="19726"/>
                </a:lnTo>
                <a:lnTo>
                  <a:pt x="325246" y="46354"/>
                </a:lnTo>
                <a:lnTo>
                  <a:pt x="324649" y="53095"/>
                </a:lnTo>
                <a:lnTo>
                  <a:pt x="296163" y="82063"/>
                </a:lnTo>
                <a:lnTo>
                  <a:pt x="288162" y="82803"/>
                </a:lnTo>
                <a:lnTo>
                  <a:pt x="281168" y="82470"/>
                </a:lnTo>
                <a:lnTo>
                  <a:pt x="272589" y="81470"/>
                </a:lnTo>
                <a:lnTo>
                  <a:pt x="262463" y="79803"/>
                </a:lnTo>
                <a:lnTo>
                  <a:pt x="250825" y="77469"/>
                </a:lnTo>
                <a:lnTo>
                  <a:pt x="239109" y="75209"/>
                </a:lnTo>
                <a:lnTo>
                  <a:pt x="228917" y="73580"/>
                </a:lnTo>
                <a:lnTo>
                  <a:pt x="220249" y="72594"/>
                </a:lnTo>
                <a:lnTo>
                  <a:pt x="213105" y="72262"/>
                </a:lnTo>
                <a:lnTo>
                  <a:pt x="196101" y="73360"/>
                </a:lnTo>
                <a:lnTo>
                  <a:pt x="147827" y="88772"/>
                </a:lnTo>
                <a:lnTo>
                  <a:pt x="117824" y="115169"/>
                </a:lnTo>
                <a:lnTo>
                  <a:pt x="115824" y="124713"/>
                </a:lnTo>
                <a:lnTo>
                  <a:pt x="115824" y="131444"/>
                </a:lnTo>
                <a:lnTo>
                  <a:pt x="154685" y="150494"/>
                </a:lnTo>
                <a:lnTo>
                  <a:pt x="171731" y="151447"/>
                </a:lnTo>
                <a:lnTo>
                  <a:pt x="188753" y="152399"/>
                </a:lnTo>
                <a:lnTo>
                  <a:pt x="250686" y="158039"/>
                </a:lnTo>
                <a:lnTo>
                  <a:pt x="297461" y="174700"/>
                </a:lnTo>
                <a:lnTo>
                  <a:pt x="332732" y="205104"/>
                </a:lnTo>
                <a:lnTo>
                  <a:pt x="351591" y="249300"/>
                </a:lnTo>
                <a:lnTo>
                  <a:pt x="353949" y="275970"/>
                </a:lnTo>
                <a:lnTo>
                  <a:pt x="349065" y="308262"/>
                </a:lnTo>
                <a:lnTo>
                  <a:pt x="309961" y="360320"/>
                </a:lnTo>
                <a:lnTo>
                  <a:pt x="275716" y="380111"/>
                </a:lnTo>
                <a:lnTo>
                  <a:pt x="211804" y="400335"/>
                </a:lnTo>
                <a:lnTo>
                  <a:pt x="139318" y="407034"/>
                </a:lnTo>
                <a:lnTo>
                  <a:pt x="107293" y="405153"/>
                </a:lnTo>
                <a:lnTo>
                  <a:pt x="54004" y="390104"/>
                </a:lnTo>
                <a:lnTo>
                  <a:pt x="18430" y="363960"/>
                </a:lnTo>
                <a:lnTo>
                  <a:pt x="0" y="319150"/>
                </a:lnTo>
                <a:lnTo>
                  <a:pt x="621" y="311126"/>
                </a:lnTo>
                <a:lnTo>
                  <a:pt x="29642" y="280979"/>
                </a:lnTo>
                <a:lnTo>
                  <a:pt x="66871" y="294058"/>
                </a:lnTo>
                <a:lnTo>
                  <a:pt x="73278" y="304800"/>
                </a:lnTo>
                <a:lnTo>
                  <a:pt x="83228" y="319135"/>
                </a:lnTo>
                <a:lnTo>
                  <a:pt x="98012" y="329374"/>
                </a:lnTo>
                <a:lnTo>
                  <a:pt x="117605" y="335518"/>
                </a:lnTo>
                <a:lnTo>
                  <a:pt x="141985" y="337565"/>
                </a:lnTo>
                <a:lnTo>
                  <a:pt x="164677" y="336305"/>
                </a:lnTo>
                <a:lnTo>
                  <a:pt x="209012" y="326261"/>
                </a:lnTo>
                <a:lnTo>
                  <a:pt x="250134" y="307046"/>
                </a:lnTo>
                <a:lnTo>
                  <a:pt x="275208" y="272541"/>
                </a:lnTo>
                <a:lnTo>
                  <a:pt x="273470" y="257206"/>
                </a:lnTo>
                <a:lnTo>
                  <a:pt x="247395" y="228345"/>
                </a:lnTo>
                <a:lnTo>
                  <a:pt x="195514" y="220273"/>
                </a:lnTo>
                <a:lnTo>
                  <a:pt x="168275" y="219201"/>
                </a:lnTo>
                <a:lnTo>
                  <a:pt x="145839" y="217753"/>
                </a:lnTo>
                <a:lnTo>
                  <a:pt x="104588" y="209093"/>
                </a:lnTo>
                <a:lnTo>
                  <a:pt x="64196" y="189688"/>
                </a:lnTo>
                <a:lnTo>
                  <a:pt x="39951" y="158013"/>
                </a:lnTo>
                <a:lnTo>
                  <a:pt x="37210" y="138556"/>
                </a:lnTo>
                <a:lnTo>
                  <a:pt x="41024" y="113101"/>
                </a:lnTo>
                <a:lnTo>
                  <a:pt x="68750" y="65476"/>
                </a:lnTo>
                <a:lnTo>
                  <a:pt x="120665" y="24378"/>
                </a:lnTo>
                <a:lnTo>
                  <a:pt x="180863" y="2712"/>
                </a:lnTo>
                <a:lnTo>
                  <a:pt x="2131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62802" y="1014349"/>
            <a:ext cx="355600" cy="415290"/>
          </a:xfrm>
          <a:custGeom>
            <a:avLst/>
            <a:gdLst/>
            <a:ahLst/>
            <a:cxnLst/>
            <a:rect l="l" t="t" r="r" b="b"/>
            <a:pathLst>
              <a:path w="355600" h="415290">
                <a:moveTo>
                  <a:pt x="40386" y="0"/>
                </a:moveTo>
                <a:lnTo>
                  <a:pt x="75438" y="20732"/>
                </a:lnTo>
                <a:lnTo>
                  <a:pt x="78486" y="34925"/>
                </a:lnTo>
                <a:lnTo>
                  <a:pt x="78462" y="43306"/>
                </a:lnTo>
                <a:lnTo>
                  <a:pt x="78390" y="53593"/>
                </a:lnTo>
                <a:lnTo>
                  <a:pt x="78271" y="65786"/>
                </a:lnTo>
                <a:lnTo>
                  <a:pt x="78105" y="79883"/>
                </a:lnTo>
                <a:lnTo>
                  <a:pt x="77938" y="94003"/>
                </a:lnTo>
                <a:lnTo>
                  <a:pt x="77819" y="106267"/>
                </a:lnTo>
                <a:lnTo>
                  <a:pt x="77747" y="116673"/>
                </a:lnTo>
                <a:lnTo>
                  <a:pt x="77724" y="125222"/>
                </a:lnTo>
                <a:lnTo>
                  <a:pt x="77650" y="132222"/>
                </a:lnTo>
                <a:lnTo>
                  <a:pt x="77422" y="140842"/>
                </a:lnTo>
                <a:lnTo>
                  <a:pt x="77027" y="151082"/>
                </a:lnTo>
                <a:lnTo>
                  <a:pt x="76453" y="162940"/>
                </a:lnTo>
                <a:lnTo>
                  <a:pt x="75860" y="174801"/>
                </a:lnTo>
                <a:lnTo>
                  <a:pt x="75422" y="185054"/>
                </a:lnTo>
                <a:lnTo>
                  <a:pt x="75150" y="193712"/>
                </a:lnTo>
                <a:lnTo>
                  <a:pt x="75057" y="200787"/>
                </a:lnTo>
                <a:lnTo>
                  <a:pt x="75654" y="220622"/>
                </a:lnTo>
                <a:lnTo>
                  <a:pt x="84709" y="275843"/>
                </a:lnTo>
                <a:lnTo>
                  <a:pt x="107283" y="323992"/>
                </a:lnTo>
                <a:lnTo>
                  <a:pt x="151568" y="342114"/>
                </a:lnTo>
                <a:lnTo>
                  <a:pt x="170687" y="342900"/>
                </a:lnTo>
                <a:lnTo>
                  <a:pt x="202977" y="335776"/>
                </a:lnTo>
                <a:lnTo>
                  <a:pt x="250412" y="275855"/>
                </a:lnTo>
                <a:lnTo>
                  <a:pt x="265557" y="223012"/>
                </a:lnTo>
                <a:lnTo>
                  <a:pt x="275161" y="147732"/>
                </a:lnTo>
                <a:lnTo>
                  <a:pt x="277576" y="100603"/>
                </a:lnTo>
                <a:lnTo>
                  <a:pt x="278384" y="47116"/>
                </a:lnTo>
                <a:lnTo>
                  <a:pt x="278931" y="39756"/>
                </a:lnTo>
                <a:lnTo>
                  <a:pt x="301640" y="4587"/>
                </a:lnTo>
                <a:lnTo>
                  <a:pt x="321183" y="0"/>
                </a:lnTo>
                <a:lnTo>
                  <a:pt x="329680" y="833"/>
                </a:lnTo>
                <a:lnTo>
                  <a:pt x="355346" y="27177"/>
                </a:lnTo>
                <a:lnTo>
                  <a:pt x="355346" y="35178"/>
                </a:lnTo>
                <a:lnTo>
                  <a:pt x="354726" y="84873"/>
                </a:lnTo>
                <a:lnTo>
                  <a:pt x="352869" y="128793"/>
                </a:lnTo>
                <a:lnTo>
                  <a:pt x="349773" y="166927"/>
                </a:lnTo>
                <a:lnTo>
                  <a:pt x="336180" y="242766"/>
                </a:lnTo>
                <a:lnTo>
                  <a:pt x="323278" y="282400"/>
                </a:lnTo>
                <a:lnTo>
                  <a:pt x="306756" y="318152"/>
                </a:lnTo>
                <a:lnTo>
                  <a:pt x="276423" y="362684"/>
                </a:lnTo>
                <a:lnTo>
                  <a:pt x="239775" y="394080"/>
                </a:lnTo>
                <a:lnTo>
                  <a:pt x="188287" y="413958"/>
                </a:lnTo>
                <a:lnTo>
                  <a:pt x="170687" y="415289"/>
                </a:lnTo>
                <a:lnTo>
                  <a:pt x="138945" y="413692"/>
                </a:lnTo>
                <a:lnTo>
                  <a:pt x="88463" y="400877"/>
                </a:lnTo>
                <a:lnTo>
                  <a:pt x="39219" y="357586"/>
                </a:lnTo>
                <a:lnTo>
                  <a:pt x="17430" y="315547"/>
                </a:lnTo>
                <a:lnTo>
                  <a:pt x="4357" y="263530"/>
                </a:lnTo>
                <a:lnTo>
                  <a:pt x="0" y="201549"/>
                </a:lnTo>
                <a:lnTo>
                  <a:pt x="73" y="194361"/>
                </a:lnTo>
                <a:lnTo>
                  <a:pt x="301" y="185578"/>
                </a:lnTo>
                <a:lnTo>
                  <a:pt x="696" y="175224"/>
                </a:lnTo>
                <a:lnTo>
                  <a:pt x="1270" y="163322"/>
                </a:lnTo>
                <a:lnTo>
                  <a:pt x="1863" y="151419"/>
                </a:lnTo>
                <a:lnTo>
                  <a:pt x="2301" y="141065"/>
                </a:lnTo>
                <a:lnTo>
                  <a:pt x="2573" y="132282"/>
                </a:lnTo>
                <a:lnTo>
                  <a:pt x="2667" y="125095"/>
                </a:lnTo>
                <a:lnTo>
                  <a:pt x="2692" y="119385"/>
                </a:lnTo>
                <a:lnTo>
                  <a:pt x="2778" y="112379"/>
                </a:lnTo>
                <a:lnTo>
                  <a:pt x="2934" y="104110"/>
                </a:lnTo>
                <a:lnTo>
                  <a:pt x="3175" y="94614"/>
                </a:lnTo>
                <a:lnTo>
                  <a:pt x="3415" y="85137"/>
                </a:lnTo>
                <a:lnTo>
                  <a:pt x="3571" y="76898"/>
                </a:lnTo>
                <a:lnTo>
                  <a:pt x="3657" y="69897"/>
                </a:lnTo>
                <a:lnTo>
                  <a:pt x="3683" y="64135"/>
                </a:lnTo>
                <a:lnTo>
                  <a:pt x="4161" y="53802"/>
                </a:lnTo>
                <a:lnTo>
                  <a:pt x="17115" y="13876"/>
                </a:lnTo>
                <a:lnTo>
                  <a:pt x="31628" y="1545"/>
                </a:lnTo>
                <a:lnTo>
                  <a:pt x="403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5965" y="1001141"/>
            <a:ext cx="313690" cy="419100"/>
          </a:xfrm>
          <a:custGeom>
            <a:avLst/>
            <a:gdLst/>
            <a:ahLst/>
            <a:cxnLst/>
            <a:rect l="l" t="t" r="r" b="b"/>
            <a:pathLst>
              <a:path w="313689" h="419100">
                <a:moveTo>
                  <a:pt x="43687" y="0"/>
                </a:moveTo>
                <a:lnTo>
                  <a:pt x="45593" y="0"/>
                </a:lnTo>
                <a:lnTo>
                  <a:pt x="47498" y="0"/>
                </a:lnTo>
                <a:lnTo>
                  <a:pt x="49530" y="126"/>
                </a:lnTo>
                <a:lnTo>
                  <a:pt x="77962" y="2295"/>
                </a:lnTo>
                <a:lnTo>
                  <a:pt x="98488" y="3857"/>
                </a:lnTo>
                <a:lnTo>
                  <a:pt x="111109" y="4824"/>
                </a:lnTo>
                <a:lnTo>
                  <a:pt x="150383" y="11969"/>
                </a:lnTo>
                <a:lnTo>
                  <a:pt x="229070" y="53425"/>
                </a:lnTo>
                <a:lnTo>
                  <a:pt x="264588" y="87201"/>
                </a:lnTo>
                <a:lnTo>
                  <a:pt x="285890" y="124430"/>
                </a:lnTo>
                <a:lnTo>
                  <a:pt x="292988" y="165100"/>
                </a:lnTo>
                <a:lnTo>
                  <a:pt x="291510" y="182028"/>
                </a:lnTo>
                <a:lnTo>
                  <a:pt x="269239" y="226695"/>
                </a:lnTo>
                <a:lnTo>
                  <a:pt x="239426" y="251396"/>
                </a:lnTo>
                <a:lnTo>
                  <a:pt x="197612" y="271907"/>
                </a:lnTo>
                <a:lnTo>
                  <a:pt x="230759" y="291719"/>
                </a:lnTo>
                <a:lnTo>
                  <a:pt x="283908" y="331914"/>
                </a:lnTo>
                <a:lnTo>
                  <a:pt x="310943" y="363600"/>
                </a:lnTo>
                <a:lnTo>
                  <a:pt x="313309" y="376047"/>
                </a:lnTo>
                <a:lnTo>
                  <a:pt x="312598" y="383236"/>
                </a:lnTo>
                <a:lnTo>
                  <a:pt x="282916" y="411882"/>
                </a:lnTo>
                <a:lnTo>
                  <a:pt x="275463" y="412496"/>
                </a:lnTo>
                <a:lnTo>
                  <a:pt x="268388" y="411857"/>
                </a:lnTo>
                <a:lnTo>
                  <a:pt x="261635" y="409765"/>
                </a:lnTo>
                <a:lnTo>
                  <a:pt x="255192" y="406245"/>
                </a:lnTo>
                <a:lnTo>
                  <a:pt x="249047" y="401320"/>
                </a:lnTo>
                <a:lnTo>
                  <a:pt x="207734" y="366408"/>
                </a:lnTo>
                <a:lnTo>
                  <a:pt x="164385" y="337296"/>
                </a:lnTo>
                <a:lnTo>
                  <a:pt x="119012" y="313969"/>
                </a:lnTo>
                <a:lnTo>
                  <a:pt x="71627" y="296418"/>
                </a:lnTo>
                <a:lnTo>
                  <a:pt x="72941" y="330872"/>
                </a:lnTo>
                <a:lnTo>
                  <a:pt x="73850" y="356695"/>
                </a:lnTo>
                <a:lnTo>
                  <a:pt x="74378" y="373874"/>
                </a:lnTo>
                <a:lnTo>
                  <a:pt x="74549" y="382397"/>
                </a:lnTo>
                <a:lnTo>
                  <a:pt x="73882" y="389729"/>
                </a:lnTo>
                <a:lnTo>
                  <a:pt x="44985" y="418054"/>
                </a:lnTo>
                <a:lnTo>
                  <a:pt x="37337" y="418719"/>
                </a:lnTo>
                <a:lnTo>
                  <a:pt x="29670" y="418054"/>
                </a:lnTo>
                <a:lnTo>
                  <a:pt x="666" y="389729"/>
                </a:lnTo>
                <a:lnTo>
                  <a:pt x="0" y="382397"/>
                </a:lnTo>
                <a:lnTo>
                  <a:pt x="25" y="371230"/>
                </a:lnTo>
                <a:lnTo>
                  <a:pt x="111" y="357552"/>
                </a:lnTo>
                <a:lnTo>
                  <a:pt x="267" y="341374"/>
                </a:lnTo>
                <a:lnTo>
                  <a:pt x="508" y="322707"/>
                </a:lnTo>
                <a:lnTo>
                  <a:pt x="748" y="303984"/>
                </a:lnTo>
                <a:lnTo>
                  <a:pt x="904" y="287797"/>
                </a:lnTo>
                <a:lnTo>
                  <a:pt x="990" y="274111"/>
                </a:lnTo>
                <a:lnTo>
                  <a:pt x="1015" y="262889"/>
                </a:lnTo>
                <a:lnTo>
                  <a:pt x="1650" y="47879"/>
                </a:lnTo>
                <a:lnTo>
                  <a:pt x="18416" y="9429"/>
                </a:lnTo>
                <a:lnTo>
                  <a:pt x="34280" y="1238"/>
                </a:lnTo>
                <a:lnTo>
                  <a:pt x="436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60566" y="999744"/>
            <a:ext cx="284480" cy="435609"/>
          </a:xfrm>
          <a:custGeom>
            <a:avLst/>
            <a:gdLst/>
            <a:ahLst/>
            <a:cxnLst/>
            <a:rect l="l" t="t" r="r" b="b"/>
            <a:pathLst>
              <a:path w="284479" h="435609">
                <a:moveTo>
                  <a:pt x="49275" y="0"/>
                </a:moveTo>
                <a:lnTo>
                  <a:pt x="83947" y="22415"/>
                </a:lnTo>
                <a:lnTo>
                  <a:pt x="86613" y="36448"/>
                </a:lnTo>
                <a:lnTo>
                  <a:pt x="86324" y="92333"/>
                </a:lnTo>
                <a:lnTo>
                  <a:pt x="85455" y="146443"/>
                </a:lnTo>
                <a:lnTo>
                  <a:pt x="84007" y="198773"/>
                </a:lnTo>
                <a:lnTo>
                  <a:pt x="81981" y="249317"/>
                </a:lnTo>
                <a:lnTo>
                  <a:pt x="79375" y="298068"/>
                </a:lnTo>
                <a:lnTo>
                  <a:pt x="78134" y="310143"/>
                </a:lnTo>
                <a:lnTo>
                  <a:pt x="76882" y="325040"/>
                </a:lnTo>
                <a:lnTo>
                  <a:pt x="75606" y="342771"/>
                </a:lnTo>
                <a:lnTo>
                  <a:pt x="74294" y="363346"/>
                </a:lnTo>
                <a:lnTo>
                  <a:pt x="108134" y="360989"/>
                </a:lnTo>
                <a:lnTo>
                  <a:pt x="146415" y="355060"/>
                </a:lnTo>
                <a:lnTo>
                  <a:pt x="189148" y="345559"/>
                </a:lnTo>
                <a:lnTo>
                  <a:pt x="236347" y="332485"/>
                </a:lnTo>
                <a:lnTo>
                  <a:pt x="240410" y="331215"/>
                </a:lnTo>
                <a:lnTo>
                  <a:pt x="244348" y="330580"/>
                </a:lnTo>
                <a:lnTo>
                  <a:pt x="248030" y="330580"/>
                </a:lnTo>
                <a:lnTo>
                  <a:pt x="256010" y="331342"/>
                </a:lnTo>
                <a:lnTo>
                  <a:pt x="283906" y="360685"/>
                </a:lnTo>
                <a:lnTo>
                  <a:pt x="284479" y="367283"/>
                </a:lnTo>
                <a:lnTo>
                  <a:pt x="283029" y="378003"/>
                </a:lnTo>
                <a:lnTo>
                  <a:pt x="243504" y="407376"/>
                </a:lnTo>
                <a:lnTo>
                  <a:pt x="194875" y="419758"/>
                </a:lnTo>
                <a:lnTo>
                  <a:pt x="135340" y="429857"/>
                </a:lnTo>
                <a:lnTo>
                  <a:pt x="85949" y="434861"/>
                </a:lnTo>
                <a:lnTo>
                  <a:pt x="65277" y="435482"/>
                </a:lnTo>
                <a:lnTo>
                  <a:pt x="36701" y="431909"/>
                </a:lnTo>
                <a:lnTo>
                  <a:pt x="16303" y="421179"/>
                </a:lnTo>
                <a:lnTo>
                  <a:pt x="4073" y="403282"/>
                </a:lnTo>
                <a:lnTo>
                  <a:pt x="0" y="378205"/>
                </a:lnTo>
                <a:lnTo>
                  <a:pt x="333" y="374653"/>
                </a:lnTo>
                <a:lnTo>
                  <a:pt x="1333" y="359409"/>
                </a:lnTo>
                <a:lnTo>
                  <a:pt x="5333" y="293750"/>
                </a:lnTo>
                <a:lnTo>
                  <a:pt x="7802" y="246509"/>
                </a:lnTo>
                <a:lnTo>
                  <a:pt x="9723" y="197145"/>
                </a:lnTo>
                <a:lnTo>
                  <a:pt x="11094" y="145673"/>
                </a:lnTo>
                <a:lnTo>
                  <a:pt x="11917" y="92103"/>
                </a:lnTo>
                <a:lnTo>
                  <a:pt x="12191" y="36448"/>
                </a:lnTo>
                <a:lnTo>
                  <a:pt x="12856" y="29134"/>
                </a:lnTo>
                <a:lnTo>
                  <a:pt x="41628" y="666"/>
                </a:lnTo>
                <a:lnTo>
                  <a:pt x="492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71081" y="982980"/>
            <a:ext cx="307340" cy="454025"/>
          </a:xfrm>
          <a:custGeom>
            <a:avLst/>
            <a:gdLst/>
            <a:ahLst/>
            <a:cxnLst/>
            <a:rect l="l" t="t" r="r" b="b"/>
            <a:pathLst>
              <a:path w="307340" h="454025">
                <a:moveTo>
                  <a:pt x="175260" y="0"/>
                </a:moveTo>
                <a:lnTo>
                  <a:pt x="235743" y="3825"/>
                </a:lnTo>
                <a:lnTo>
                  <a:pt x="282701" y="15367"/>
                </a:lnTo>
                <a:lnTo>
                  <a:pt x="307213" y="49275"/>
                </a:lnTo>
                <a:lnTo>
                  <a:pt x="306615" y="55963"/>
                </a:lnTo>
                <a:lnTo>
                  <a:pt x="278290" y="85217"/>
                </a:lnTo>
                <a:lnTo>
                  <a:pt x="270383" y="85979"/>
                </a:lnTo>
                <a:lnTo>
                  <a:pt x="266826" y="85979"/>
                </a:lnTo>
                <a:lnTo>
                  <a:pt x="263144" y="85471"/>
                </a:lnTo>
                <a:lnTo>
                  <a:pt x="259207" y="84455"/>
                </a:lnTo>
                <a:lnTo>
                  <a:pt x="237803" y="79287"/>
                </a:lnTo>
                <a:lnTo>
                  <a:pt x="216662" y="75596"/>
                </a:lnTo>
                <a:lnTo>
                  <a:pt x="195806" y="73382"/>
                </a:lnTo>
                <a:lnTo>
                  <a:pt x="175260" y="72644"/>
                </a:lnTo>
                <a:lnTo>
                  <a:pt x="165143" y="72854"/>
                </a:lnTo>
                <a:lnTo>
                  <a:pt x="120769" y="77630"/>
                </a:lnTo>
                <a:lnTo>
                  <a:pt x="83548" y="105332"/>
                </a:lnTo>
                <a:lnTo>
                  <a:pt x="83105" y="129492"/>
                </a:lnTo>
                <a:lnTo>
                  <a:pt x="82353" y="157962"/>
                </a:lnTo>
                <a:lnTo>
                  <a:pt x="81279" y="190754"/>
                </a:lnTo>
                <a:lnTo>
                  <a:pt x="93372" y="189706"/>
                </a:lnTo>
                <a:lnTo>
                  <a:pt x="114776" y="187706"/>
                </a:lnTo>
                <a:lnTo>
                  <a:pt x="145466" y="184753"/>
                </a:lnTo>
                <a:lnTo>
                  <a:pt x="185420" y="180848"/>
                </a:lnTo>
                <a:lnTo>
                  <a:pt x="208520" y="178607"/>
                </a:lnTo>
                <a:lnTo>
                  <a:pt x="226964" y="177022"/>
                </a:lnTo>
                <a:lnTo>
                  <a:pt x="240766" y="176079"/>
                </a:lnTo>
                <a:lnTo>
                  <a:pt x="249936" y="175768"/>
                </a:lnTo>
                <a:lnTo>
                  <a:pt x="257482" y="176389"/>
                </a:lnTo>
                <a:lnTo>
                  <a:pt x="287325" y="204410"/>
                </a:lnTo>
                <a:lnTo>
                  <a:pt x="288036" y="212217"/>
                </a:lnTo>
                <a:lnTo>
                  <a:pt x="285916" y="226389"/>
                </a:lnTo>
                <a:lnTo>
                  <a:pt x="279558" y="237109"/>
                </a:lnTo>
                <a:lnTo>
                  <a:pt x="268962" y="244399"/>
                </a:lnTo>
                <a:lnTo>
                  <a:pt x="254126" y="248285"/>
                </a:lnTo>
                <a:lnTo>
                  <a:pt x="242149" y="249189"/>
                </a:lnTo>
                <a:lnTo>
                  <a:pt x="227552" y="250380"/>
                </a:lnTo>
                <a:lnTo>
                  <a:pt x="210335" y="251856"/>
                </a:lnTo>
                <a:lnTo>
                  <a:pt x="190500" y="253619"/>
                </a:lnTo>
                <a:lnTo>
                  <a:pt x="169162" y="255833"/>
                </a:lnTo>
                <a:lnTo>
                  <a:pt x="143049" y="258286"/>
                </a:lnTo>
                <a:lnTo>
                  <a:pt x="112150" y="260977"/>
                </a:lnTo>
                <a:lnTo>
                  <a:pt x="76453" y="263906"/>
                </a:lnTo>
                <a:lnTo>
                  <a:pt x="75640" y="280029"/>
                </a:lnTo>
                <a:lnTo>
                  <a:pt x="75088" y="294497"/>
                </a:lnTo>
                <a:lnTo>
                  <a:pt x="74775" y="307322"/>
                </a:lnTo>
                <a:lnTo>
                  <a:pt x="74675" y="318516"/>
                </a:lnTo>
                <a:lnTo>
                  <a:pt x="75056" y="341804"/>
                </a:lnTo>
                <a:lnTo>
                  <a:pt x="83939" y="379452"/>
                </a:lnTo>
                <a:lnTo>
                  <a:pt x="114300" y="381381"/>
                </a:lnTo>
                <a:lnTo>
                  <a:pt x="123632" y="381333"/>
                </a:lnTo>
                <a:lnTo>
                  <a:pt x="135048" y="381190"/>
                </a:lnTo>
                <a:lnTo>
                  <a:pt x="148536" y="380952"/>
                </a:lnTo>
                <a:lnTo>
                  <a:pt x="164084" y="380619"/>
                </a:lnTo>
                <a:lnTo>
                  <a:pt x="179705" y="380285"/>
                </a:lnTo>
                <a:lnTo>
                  <a:pt x="193230" y="380047"/>
                </a:lnTo>
                <a:lnTo>
                  <a:pt x="204660" y="379904"/>
                </a:lnTo>
                <a:lnTo>
                  <a:pt x="213995" y="379857"/>
                </a:lnTo>
                <a:lnTo>
                  <a:pt x="217550" y="379857"/>
                </a:lnTo>
                <a:lnTo>
                  <a:pt x="222758" y="379349"/>
                </a:lnTo>
                <a:lnTo>
                  <a:pt x="265737" y="381611"/>
                </a:lnTo>
                <a:lnTo>
                  <a:pt x="283972" y="413131"/>
                </a:lnTo>
                <a:lnTo>
                  <a:pt x="282021" y="426565"/>
                </a:lnTo>
                <a:lnTo>
                  <a:pt x="235948" y="451058"/>
                </a:lnTo>
                <a:lnTo>
                  <a:pt x="180651" y="453586"/>
                </a:lnTo>
                <a:lnTo>
                  <a:pt x="142240" y="453898"/>
                </a:lnTo>
                <a:lnTo>
                  <a:pt x="102592" y="452423"/>
                </a:lnTo>
                <a:lnTo>
                  <a:pt x="46013" y="440664"/>
                </a:lnTo>
                <a:lnTo>
                  <a:pt x="16341" y="413760"/>
                </a:lnTo>
                <a:lnTo>
                  <a:pt x="1811" y="357804"/>
                </a:lnTo>
                <a:lnTo>
                  <a:pt x="0" y="318516"/>
                </a:lnTo>
                <a:lnTo>
                  <a:pt x="331" y="298463"/>
                </a:lnTo>
                <a:lnTo>
                  <a:pt x="1317" y="273923"/>
                </a:lnTo>
                <a:lnTo>
                  <a:pt x="2946" y="244881"/>
                </a:lnTo>
                <a:lnTo>
                  <a:pt x="5207" y="211328"/>
                </a:lnTo>
                <a:lnTo>
                  <a:pt x="7467" y="177849"/>
                </a:lnTo>
                <a:lnTo>
                  <a:pt x="9096" y="148859"/>
                </a:lnTo>
                <a:lnTo>
                  <a:pt x="10082" y="124370"/>
                </a:lnTo>
                <a:lnTo>
                  <a:pt x="10414" y="104394"/>
                </a:lnTo>
                <a:lnTo>
                  <a:pt x="10247" y="99177"/>
                </a:lnTo>
                <a:lnTo>
                  <a:pt x="9747" y="92852"/>
                </a:lnTo>
                <a:lnTo>
                  <a:pt x="8913" y="85409"/>
                </a:lnTo>
                <a:lnTo>
                  <a:pt x="7747" y="76835"/>
                </a:lnTo>
                <a:lnTo>
                  <a:pt x="6580" y="68260"/>
                </a:lnTo>
                <a:lnTo>
                  <a:pt x="5746" y="60817"/>
                </a:lnTo>
                <a:lnTo>
                  <a:pt x="5246" y="54492"/>
                </a:lnTo>
                <a:lnTo>
                  <a:pt x="5079" y="49275"/>
                </a:lnTo>
                <a:lnTo>
                  <a:pt x="7413" y="31533"/>
                </a:lnTo>
                <a:lnTo>
                  <a:pt x="14414" y="18875"/>
                </a:lnTo>
                <a:lnTo>
                  <a:pt x="26082" y="11289"/>
                </a:lnTo>
                <a:lnTo>
                  <a:pt x="42418" y="8762"/>
                </a:lnTo>
                <a:lnTo>
                  <a:pt x="50165" y="8762"/>
                </a:lnTo>
                <a:lnTo>
                  <a:pt x="57403" y="10922"/>
                </a:lnTo>
                <a:lnTo>
                  <a:pt x="64008" y="15367"/>
                </a:lnTo>
                <a:lnTo>
                  <a:pt x="79248" y="11775"/>
                </a:lnTo>
                <a:lnTo>
                  <a:pt x="122682" y="3810"/>
                </a:lnTo>
                <a:lnTo>
                  <a:pt x="162686" y="238"/>
                </a:lnTo>
                <a:lnTo>
                  <a:pt x="1752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6244" y="1973834"/>
            <a:ext cx="6637655" cy="163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65"/>
              </a:lnSpc>
            </a:pP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spc="-5" b="1">
                <a:latin typeface="Comic Sans MS"/>
                <a:cs typeface="Comic Sans MS"/>
              </a:rPr>
              <a:t>t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i</a:t>
            </a:r>
            <a:r>
              <a:rPr dirty="0" sz="2600" spc="-5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u</a:t>
            </a:r>
            <a:r>
              <a:rPr dirty="0" sz="2600" spc="-20" b="1">
                <a:latin typeface="Comic Sans MS"/>
                <a:cs typeface="Comic Sans MS"/>
              </a:rPr>
              <a:t>g</a:t>
            </a:r>
            <a:r>
              <a:rPr dirty="0" sz="2600" spc="-15" b="1">
                <a:latin typeface="Comic Sans MS"/>
                <a:cs typeface="Comic Sans MS"/>
              </a:rPr>
              <a:t>g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d</a:t>
            </a:r>
            <a:r>
              <a:rPr dirty="0" sz="2600" spc="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t</a:t>
            </a:r>
            <a:r>
              <a:rPr dirty="0" sz="2600" spc="-15" b="1">
                <a:latin typeface="Comic Sans MS"/>
                <a:cs typeface="Comic Sans MS"/>
              </a:rPr>
              <a:t>h</a:t>
            </a:r>
            <a:r>
              <a:rPr dirty="0" sz="2600" spc="-5" b="1">
                <a:latin typeface="Comic Sans MS"/>
                <a:cs typeface="Comic Sans MS"/>
              </a:rPr>
              <a:t>at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y</a:t>
            </a:r>
            <a:r>
              <a:rPr dirty="0" sz="2600" b="1">
                <a:latin typeface="Comic Sans MS"/>
                <a:cs typeface="Comic Sans MS"/>
              </a:rPr>
              <a:t>o</a:t>
            </a:r>
            <a:r>
              <a:rPr dirty="0" sz="2600" spc="-5" b="1">
                <a:latin typeface="Comic Sans MS"/>
                <a:cs typeface="Comic Sans MS"/>
              </a:rPr>
              <a:t>u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w</a:t>
            </a:r>
            <a:r>
              <a:rPr dirty="0" sz="2600" spc="-20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ar</a:t>
            </a:r>
            <a:endParaRPr sz="2600">
              <a:latin typeface="Comic Sans MS"/>
              <a:cs typeface="Comic Sans MS"/>
            </a:endParaRPr>
          </a:p>
          <a:p>
            <a:pPr marL="927100">
              <a:lnSpc>
                <a:spcPts val="2965"/>
              </a:lnSpc>
            </a:pP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g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l</a:t>
            </a:r>
            <a:r>
              <a:rPr dirty="0" sz="2600" spc="-10" b="1">
                <a:solidFill>
                  <a:srgbClr val="B83C68"/>
                </a:solidFill>
                <a:latin typeface="Comic Sans MS"/>
                <a:cs typeface="Comic Sans MS"/>
              </a:rPr>
              <a:t>a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-15" b="1">
                <a:solidFill>
                  <a:srgbClr val="B83C68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B83C68"/>
                </a:solidFill>
                <a:latin typeface="Comic Sans MS"/>
                <a:cs typeface="Comic Sans MS"/>
              </a:rPr>
              <a:t>s</a:t>
            </a:r>
            <a:r>
              <a:rPr dirty="0" sz="2600" spc="15" b="1">
                <a:solidFill>
                  <a:srgbClr val="B83C68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rath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r</a:t>
            </a:r>
            <a:r>
              <a:rPr dirty="0" sz="2600" spc="2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th</a:t>
            </a:r>
            <a:r>
              <a:rPr dirty="0" sz="2600" spc="-15" b="1">
                <a:latin typeface="Comic Sans MS"/>
                <a:cs typeface="Comic Sans MS"/>
              </a:rPr>
              <a:t>a</a:t>
            </a:r>
            <a:r>
              <a:rPr dirty="0" sz="2600" spc="-5" b="1">
                <a:latin typeface="Comic Sans MS"/>
                <a:cs typeface="Comic Sans MS"/>
              </a:rPr>
              <a:t>n</a:t>
            </a:r>
            <a:r>
              <a:rPr dirty="0" sz="2600" spc="25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o</a:t>
            </a:r>
            <a:r>
              <a:rPr dirty="0" sz="2600" spc="0" b="1">
                <a:latin typeface="Comic Sans MS"/>
                <a:cs typeface="Comic Sans MS"/>
              </a:rPr>
              <a:t>n</a:t>
            </a:r>
            <a:r>
              <a:rPr dirty="0" sz="2600" spc="-10" b="1">
                <a:latin typeface="Comic Sans MS"/>
                <a:cs typeface="Comic Sans MS"/>
              </a:rPr>
              <a:t>ta</a:t>
            </a:r>
            <a:r>
              <a:rPr dirty="0" sz="2600" spc="-15" b="1">
                <a:latin typeface="Comic Sans MS"/>
                <a:cs typeface="Comic Sans MS"/>
              </a:rPr>
              <a:t>c</a:t>
            </a:r>
            <a:r>
              <a:rPr dirty="0" sz="2600" spc="-5" b="1">
                <a:latin typeface="Comic Sans MS"/>
                <a:cs typeface="Comic Sans MS"/>
              </a:rPr>
              <a:t>t</a:t>
            </a:r>
            <a:r>
              <a:rPr dirty="0" sz="2600" spc="20" b="1">
                <a:latin typeface="Comic Sans MS"/>
                <a:cs typeface="Comic Sans MS"/>
              </a:rPr>
              <a:t> </a:t>
            </a:r>
            <a:r>
              <a:rPr dirty="0" sz="2600" b="1">
                <a:latin typeface="Comic Sans MS"/>
                <a:cs typeface="Comic Sans MS"/>
              </a:rPr>
              <a:t>l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b="1">
                <a:latin typeface="Comic Sans MS"/>
                <a:cs typeface="Comic Sans MS"/>
              </a:rPr>
              <a:t>s</a:t>
            </a:r>
            <a:r>
              <a:rPr dirty="0" sz="2600" spc="-5" b="1">
                <a:latin typeface="Comic Sans MS"/>
                <a:cs typeface="Comic Sans MS"/>
              </a:rPr>
              <a:t>.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 spc="-5" b="1">
                <a:latin typeface="Comic Sans MS"/>
                <a:cs typeface="Comic Sans MS"/>
              </a:rPr>
              <a:t>Nev</a:t>
            </a:r>
            <a:r>
              <a:rPr dirty="0" sz="2600" spc="-15" b="1">
                <a:latin typeface="Comic Sans MS"/>
                <a:cs typeface="Comic Sans MS"/>
              </a:rPr>
              <a:t>e</a:t>
            </a:r>
            <a:r>
              <a:rPr dirty="0" sz="2600" spc="-5" b="1">
                <a:latin typeface="Comic Sans MS"/>
                <a:cs typeface="Comic Sans MS"/>
              </a:rPr>
              <a:t>r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ea</a:t>
            </a:r>
            <a:r>
              <a:rPr dirty="0" sz="2600" spc="-5" b="1">
                <a:latin typeface="Comic Sans MS"/>
                <a:cs typeface="Comic Sans MS"/>
              </a:rPr>
              <a:t>t</a:t>
            </a:r>
            <a:r>
              <a:rPr dirty="0" sz="2600" spc="20" b="1">
                <a:latin typeface="Comic Sans MS"/>
                <a:cs typeface="Comic Sans MS"/>
              </a:rPr>
              <a:t> </a:t>
            </a:r>
            <a:r>
              <a:rPr dirty="0" sz="2600" spc="-5" b="1">
                <a:latin typeface="Comic Sans MS"/>
                <a:cs typeface="Comic Sans MS"/>
              </a:rPr>
              <a:t>or</a:t>
            </a:r>
            <a:r>
              <a:rPr dirty="0" sz="2600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dr</a:t>
            </a:r>
            <a:r>
              <a:rPr dirty="0" sz="2600" spc="-15" b="1">
                <a:latin typeface="Comic Sans MS"/>
                <a:cs typeface="Comic Sans MS"/>
              </a:rPr>
              <a:t>i</a:t>
            </a:r>
            <a:r>
              <a:rPr dirty="0" sz="2600" b="1">
                <a:latin typeface="Comic Sans MS"/>
                <a:cs typeface="Comic Sans MS"/>
              </a:rPr>
              <a:t>n</a:t>
            </a:r>
            <a:r>
              <a:rPr dirty="0" sz="2600" spc="-5" b="1">
                <a:latin typeface="Comic Sans MS"/>
                <a:cs typeface="Comic Sans MS"/>
              </a:rPr>
              <a:t>k</a:t>
            </a:r>
            <a:r>
              <a:rPr dirty="0" sz="2600" spc="10" b="1">
                <a:latin typeface="Comic Sans MS"/>
                <a:cs typeface="Comic Sans MS"/>
              </a:rPr>
              <a:t> </a:t>
            </a:r>
            <a:r>
              <a:rPr dirty="0" sz="2600" spc="-20" b="1">
                <a:latin typeface="Comic Sans MS"/>
                <a:cs typeface="Comic Sans MS"/>
              </a:rPr>
              <a:t>d</a:t>
            </a:r>
            <a:r>
              <a:rPr dirty="0" sz="2600" spc="-10" b="1">
                <a:latin typeface="Comic Sans MS"/>
                <a:cs typeface="Comic Sans MS"/>
              </a:rPr>
              <a:t>urin</a:t>
            </a:r>
            <a:r>
              <a:rPr dirty="0" sz="2600" spc="-5" b="1">
                <a:latin typeface="Comic Sans MS"/>
                <a:cs typeface="Comic Sans MS"/>
              </a:rPr>
              <a:t>g</a:t>
            </a:r>
            <a:r>
              <a:rPr dirty="0" sz="2600" spc="15" b="1">
                <a:latin typeface="Comic Sans MS"/>
                <a:cs typeface="Comic Sans MS"/>
              </a:rPr>
              <a:t> </a:t>
            </a:r>
            <a:r>
              <a:rPr dirty="0" sz="2600" spc="-10" b="1">
                <a:latin typeface="Comic Sans MS"/>
                <a:cs typeface="Comic Sans MS"/>
              </a:rPr>
              <a:t>a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0" b="1">
                <a:latin typeface="Comic Sans MS"/>
                <a:cs typeface="Comic Sans MS"/>
              </a:rPr>
              <a:t>l</a:t>
            </a:r>
            <a:r>
              <a:rPr dirty="0" sz="2600" spc="-5" b="1">
                <a:latin typeface="Comic Sans MS"/>
                <a:cs typeface="Comic Sans MS"/>
              </a:rPr>
              <a:t>ab</a:t>
            </a:r>
            <a:r>
              <a:rPr dirty="0" sz="2600" spc="-5" b="1">
                <a:latin typeface="Comic Sans MS"/>
                <a:cs typeface="Comic Sans MS"/>
              </a:rPr>
              <a:t> </a:t>
            </a:r>
            <a:r>
              <a:rPr dirty="0" sz="2600" spc="-15" b="1">
                <a:latin typeface="Comic Sans MS"/>
                <a:cs typeface="Comic Sans MS"/>
              </a:rPr>
              <a:t>w</a:t>
            </a:r>
            <a:r>
              <a:rPr dirty="0" sz="2600" b="1">
                <a:latin typeface="Comic Sans MS"/>
                <a:cs typeface="Comic Sans MS"/>
              </a:rPr>
              <a:t>o</a:t>
            </a:r>
            <a:r>
              <a:rPr dirty="0" sz="2600" spc="-10" b="1">
                <a:latin typeface="Comic Sans MS"/>
                <a:cs typeface="Comic Sans MS"/>
              </a:rPr>
              <a:t>rk.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54384" y="4966374"/>
            <a:ext cx="981183" cy="1739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799"/>
                </a:lnTo>
                <a:lnTo>
                  <a:pt x="304800" y="304799"/>
                </a:lnTo>
                <a:lnTo>
                  <a:pt x="304800" y="266698"/>
                </a:lnTo>
                <a:lnTo>
                  <a:pt x="266700" y="266698"/>
                </a:lnTo>
                <a:lnTo>
                  <a:pt x="38100" y="152400"/>
                </a:lnTo>
                <a:lnTo>
                  <a:pt x="266700" y="38100"/>
                </a:lnTo>
                <a:lnTo>
                  <a:pt x="304800" y="38100"/>
                </a:lnTo>
                <a:lnTo>
                  <a:pt x="304800" y="0"/>
                </a:lnTo>
                <a:close/>
              </a:path>
              <a:path w="304800" h="304800">
                <a:moveTo>
                  <a:pt x="304800" y="38100"/>
                </a:moveTo>
                <a:lnTo>
                  <a:pt x="266700" y="38100"/>
                </a:lnTo>
                <a:lnTo>
                  <a:pt x="266700" y="266698"/>
                </a:lnTo>
                <a:lnTo>
                  <a:pt x="304800" y="266698"/>
                </a:lnTo>
                <a:lnTo>
                  <a:pt x="304800" y="3810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114300"/>
                </a:lnTo>
                <a:lnTo>
                  <a:pt x="228600" y="228598"/>
                </a:lnTo>
                <a:lnTo>
                  <a:pt x="228600" y="0"/>
                </a:lnTo>
                <a:close/>
              </a:path>
            </a:pathLst>
          </a:custGeom>
          <a:solidFill>
            <a:srgbClr val="6D24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100" y="6591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228600" y="0"/>
                </a:lnTo>
                <a:lnTo>
                  <a:pt x="228600" y="228598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3460" y="326516"/>
            <a:ext cx="3769741" cy="42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1934" y="324991"/>
            <a:ext cx="2009270" cy="428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6885" y="354075"/>
            <a:ext cx="256540" cy="380365"/>
          </a:xfrm>
          <a:custGeom>
            <a:avLst/>
            <a:gdLst/>
            <a:ahLst/>
            <a:cxnLst/>
            <a:rect l="l" t="t" r="r" b="b"/>
            <a:pathLst>
              <a:path w="256539" h="380365">
                <a:moveTo>
                  <a:pt x="105283" y="0"/>
                </a:moveTo>
                <a:lnTo>
                  <a:pt x="159305" y="2635"/>
                </a:lnTo>
                <a:lnTo>
                  <a:pt x="226949" y="10413"/>
                </a:lnTo>
                <a:lnTo>
                  <a:pt x="256539" y="44703"/>
                </a:lnTo>
                <a:lnTo>
                  <a:pt x="255825" y="52276"/>
                </a:lnTo>
                <a:lnTo>
                  <a:pt x="231648" y="77597"/>
                </a:lnTo>
                <a:lnTo>
                  <a:pt x="223774" y="77597"/>
                </a:lnTo>
                <a:lnTo>
                  <a:pt x="215179" y="77166"/>
                </a:lnTo>
                <a:lnTo>
                  <a:pt x="201406" y="75866"/>
                </a:lnTo>
                <a:lnTo>
                  <a:pt x="182465" y="73685"/>
                </a:lnTo>
                <a:lnTo>
                  <a:pt x="158368" y="70612"/>
                </a:lnTo>
                <a:lnTo>
                  <a:pt x="156868" y="95353"/>
                </a:lnTo>
                <a:lnTo>
                  <a:pt x="155797" y="123856"/>
                </a:lnTo>
                <a:lnTo>
                  <a:pt x="155154" y="156122"/>
                </a:lnTo>
                <a:lnTo>
                  <a:pt x="154939" y="192150"/>
                </a:lnTo>
                <a:lnTo>
                  <a:pt x="154686" y="303784"/>
                </a:lnTo>
                <a:lnTo>
                  <a:pt x="171257" y="303450"/>
                </a:lnTo>
                <a:lnTo>
                  <a:pt x="188007" y="303212"/>
                </a:lnTo>
                <a:lnTo>
                  <a:pt x="204924" y="303069"/>
                </a:lnTo>
                <a:lnTo>
                  <a:pt x="221996" y="303022"/>
                </a:lnTo>
                <a:lnTo>
                  <a:pt x="229115" y="303641"/>
                </a:lnTo>
                <a:lnTo>
                  <a:pt x="256539" y="336803"/>
                </a:lnTo>
                <a:lnTo>
                  <a:pt x="255918" y="343497"/>
                </a:lnTo>
                <a:lnTo>
                  <a:pt x="221234" y="370332"/>
                </a:lnTo>
                <a:lnTo>
                  <a:pt x="213209" y="370377"/>
                </a:lnTo>
                <a:lnTo>
                  <a:pt x="203422" y="370506"/>
                </a:lnTo>
                <a:lnTo>
                  <a:pt x="191873" y="370707"/>
                </a:lnTo>
                <a:lnTo>
                  <a:pt x="178562" y="370966"/>
                </a:lnTo>
                <a:lnTo>
                  <a:pt x="165250" y="371226"/>
                </a:lnTo>
                <a:lnTo>
                  <a:pt x="153701" y="371427"/>
                </a:lnTo>
                <a:lnTo>
                  <a:pt x="143914" y="371556"/>
                </a:lnTo>
                <a:lnTo>
                  <a:pt x="135889" y="371601"/>
                </a:lnTo>
                <a:lnTo>
                  <a:pt x="126460" y="371865"/>
                </a:lnTo>
                <a:lnTo>
                  <a:pt x="114935" y="372665"/>
                </a:lnTo>
                <a:lnTo>
                  <a:pt x="101314" y="374013"/>
                </a:lnTo>
                <a:lnTo>
                  <a:pt x="85598" y="375920"/>
                </a:lnTo>
                <a:lnTo>
                  <a:pt x="69881" y="377826"/>
                </a:lnTo>
                <a:lnTo>
                  <a:pt x="56261" y="379174"/>
                </a:lnTo>
                <a:lnTo>
                  <a:pt x="44735" y="379974"/>
                </a:lnTo>
                <a:lnTo>
                  <a:pt x="35305" y="380238"/>
                </a:lnTo>
                <a:lnTo>
                  <a:pt x="28017" y="379638"/>
                </a:lnTo>
                <a:lnTo>
                  <a:pt x="0" y="346710"/>
                </a:lnTo>
                <a:lnTo>
                  <a:pt x="664" y="340014"/>
                </a:lnTo>
                <a:lnTo>
                  <a:pt x="29311" y="313547"/>
                </a:lnTo>
                <a:lnTo>
                  <a:pt x="46720" y="312691"/>
                </a:lnTo>
                <a:lnTo>
                  <a:pt x="57912" y="311991"/>
                </a:lnTo>
                <a:lnTo>
                  <a:pt x="70532" y="310838"/>
                </a:lnTo>
                <a:lnTo>
                  <a:pt x="84581" y="309245"/>
                </a:lnTo>
                <a:lnTo>
                  <a:pt x="84341" y="291218"/>
                </a:lnTo>
                <a:lnTo>
                  <a:pt x="84185" y="266477"/>
                </a:lnTo>
                <a:lnTo>
                  <a:pt x="84099" y="235021"/>
                </a:lnTo>
                <a:lnTo>
                  <a:pt x="84074" y="196850"/>
                </a:lnTo>
                <a:lnTo>
                  <a:pt x="84383" y="163437"/>
                </a:lnTo>
                <a:lnTo>
                  <a:pt x="85312" y="130810"/>
                </a:lnTo>
                <a:lnTo>
                  <a:pt x="86860" y="98944"/>
                </a:lnTo>
                <a:lnTo>
                  <a:pt x="89026" y="67818"/>
                </a:lnTo>
                <a:lnTo>
                  <a:pt x="35051" y="69341"/>
                </a:lnTo>
                <a:lnTo>
                  <a:pt x="2555" y="48815"/>
                </a:lnTo>
                <a:lnTo>
                  <a:pt x="0" y="35560"/>
                </a:lnTo>
                <a:lnTo>
                  <a:pt x="615" y="28561"/>
                </a:lnTo>
                <a:lnTo>
                  <a:pt x="31623" y="2032"/>
                </a:lnTo>
                <a:lnTo>
                  <a:pt x="80968" y="121"/>
                </a:lnTo>
                <a:lnTo>
                  <a:pt x="1052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28030" y="348868"/>
            <a:ext cx="354965" cy="379095"/>
          </a:xfrm>
          <a:custGeom>
            <a:avLst/>
            <a:gdLst/>
            <a:ahLst/>
            <a:cxnLst/>
            <a:rect l="l" t="t" r="r" b="b"/>
            <a:pathLst>
              <a:path w="354964" h="379095">
                <a:moveTo>
                  <a:pt x="36322" y="0"/>
                </a:moveTo>
                <a:lnTo>
                  <a:pt x="42082" y="476"/>
                </a:lnTo>
                <a:lnTo>
                  <a:pt x="50593" y="1333"/>
                </a:lnTo>
                <a:lnTo>
                  <a:pt x="61843" y="2571"/>
                </a:lnTo>
                <a:lnTo>
                  <a:pt x="75819" y="4190"/>
                </a:lnTo>
                <a:lnTo>
                  <a:pt x="87530" y="5431"/>
                </a:lnTo>
                <a:lnTo>
                  <a:pt x="98075" y="6302"/>
                </a:lnTo>
                <a:lnTo>
                  <a:pt x="107430" y="6816"/>
                </a:lnTo>
                <a:lnTo>
                  <a:pt x="115570" y="6984"/>
                </a:lnTo>
                <a:lnTo>
                  <a:pt x="124120" y="6959"/>
                </a:lnTo>
                <a:lnTo>
                  <a:pt x="134540" y="6873"/>
                </a:lnTo>
                <a:lnTo>
                  <a:pt x="146841" y="6717"/>
                </a:lnTo>
                <a:lnTo>
                  <a:pt x="161036" y="6476"/>
                </a:lnTo>
                <a:lnTo>
                  <a:pt x="175156" y="6236"/>
                </a:lnTo>
                <a:lnTo>
                  <a:pt x="187420" y="6080"/>
                </a:lnTo>
                <a:lnTo>
                  <a:pt x="197826" y="5994"/>
                </a:lnTo>
                <a:lnTo>
                  <a:pt x="206375" y="5969"/>
                </a:lnTo>
                <a:lnTo>
                  <a:pt x="216993" y="6135"/>
                </a:lnTo>
                <a:lnTo>
                  <a:pt x="229981" y="6635"/>
                </a:lnTo>
                <a:lnTo>
                  <a:pt x="245326" y="7469"/>
                </a:lnTo>
                <a:lnTo>
                  <a:pt x="263017" y="8635"/>
                </a:lnTo>
                <a:lnTo>
                  <a:pt x="280707" y="9729"/>
                </a:lnTo>
                <a:lnTo>
                  <a:pt x="296052" y="10525"/>
                </a:lnTo>
                <a:lnTo>
                  <a:pt x="309040" y="11011"/>
                </a:lnTo>
                <a:lnTo>
                  <a:pt x="319659" y="11175"/>
                </a:lnTo>
                <a:lnTo>
                  <a:pt x="326800" y="11791"/>
                </a:lnTo>
                <a:lnTo>
                  <a:pt x="354711" y="44703"/>
                </a:lnTo>
                <a:lnTo>
                  <a:pt x="354089" y="51562"/>
                </a:lnTo>
                <a:lnTo>
                  <a:pt x="319659" y="78612"/>
                </a:lnTo>
                <a:lnTo>
                  <a:pt x="308608" y="78426"/>
                </a:lnTo>
                <a:lnTo>
                  <a:pt x="294878" y="77882"/>
                </a:lnTo>
                <a:lnTo>
                  <a:pt x="278457" y="77005"/>
                </a:lnTo>
                <a:lnTo>
                  <a:pt x="259334" y="75818"/>
                </a:lnTo>
                <a:lnTo>
                  <a:pt x="240708" y="74654"/>
                </a:lnTo>
                <a:lnTo>
                  <a:pt x="224440" y="73834"/>
                </a:lnTo>
                <a:lnTo>
                  <a:pt x="210506" y="73372"/>
                </a:lnTo>
                <a:lnTo>
                  <a:pt x="198882" y="73278"/>
                </a:lnTo>
                <a:lnTo>
                  <a:pt x="199665" y="90233"/>
                </a:lnTo>
                <a:lnTo>
                  <a:pt x="201056" y="112712"/>
                </a:lnTo>
                <a:lnTo>
                  <a:pt x="203043" y="140715"/>
                </a:lnTo>
                <a:lnTo>
                  <a:pt x="205613" y="174243"/>
                </a:lnTo>
                <a:lnTo>
                  <a:pt x="207873" y="204652"/>
                </a:lnTo>
                <a:lnTo>
                  <a:pt x="209502" y="231679"/>
                </a:lnTo>
                <a:lnTo>
                  <a:pt x="210488" y="255325"/>
                </a:lnTo>
                <a:lnTo>
                  <a:pt x="210820" y="275589"/>
                </a:lnTo>
                <a:lnTo>
                  <a:pt x="210820" y="281304"/>
                </a:lnTo>
                <a:lnTo>
                  <a:pt x="211455" y="289686"/>
                </a:lnTo>
                <a:lnTo>
                  <a:pt x="212598" y="300735"/>
                </a:lnTo>
                <a:lnTo>
                  <a:pt x="213741" y="311911"/>
                </a:lnTo>
                <a:lnTo>
                  <a:pt x="214249" y="320166"/>
                </a:lnTo>
                <a:lnTo>
                  <a:pt x="214249" y="325881"/>
                </a:lnTo>
                <a:lnTo>
                  <a:pt x="200705" y="367764"/>
                </a:lnTo>
                <a:lnTo>
                  <a:pt x="177292" y="378586"/>
                </a:lnTo>
                <a:lnTo>
                  <a:pt x="170646" y="378039"/>
                </a:lnTo>
                <a:lnTo>
                  <a:pt x="142214" y="352464"/>
                </a:lnTo>
                <a:lnTo>
                  <a:pt x="141478" y="345439"/>
                </a:lnTo>
                <a:lnTo>
                  <a:pt x="141478" y="343153"/>
                </a:lnTo>
                <a:lnTo>
                  <a:pt x="141859" y="339597"/>
                </a:lnTo>
                <a:lnTo>
                  <a:pt x="142748" y="334898"/>
                </a:lnTo>
                <a:lnTo>
                  <a:pt x="143510" y="330200"/>
                </a:lnTo>
                <a:lnTo>
                  <a:pt x="144018" y="326643"/>
                </a:lnTo>
                <a:lnTo>
                  <a:pt x="144018" y="324103"/>
                </a:lnTo>
                <a:lnTo>
                  <a:pt x="141626" y="278729"/>
                </a:lnTo>
                <a:lnTo>
                  <a:pt x="141112" y="269303"/>
                </a:lnTo>
                <a:lnTo>
                  <a:pt x="140813" y="261306"/>
                </a:lnTo>
                <a:lnTo>
                  <a:pt x="140716" y="254761"/>
                </a:lnTo>
                <a:lnTo>
                  <a:pt x="140384" y="236618"/>
                </a:lnTo>
                <a:lnTo>
                  <a:pt x="139398" y="215534"/>
                </a:lnTo>
                <a:lnTo>
                  <a:pt x="137769" y="191521"/>
                </a:lnTo>
                <a:lnTo>
                  <a:pt x="135509" y="164591"/>
                </a:lnTo>
                <a:lnTo>
                  <a:pt x="132845" y="134445"/>
                </a:lnTo>
                <a:lnTo>
                  <a:pt x="130778" y="109346"/>
                </a:lnTo>
                <a:lnTo>
                  <a:pt x="129329" y="89296"/>
                </a:lnTo>
                <a:lnTo>
                  <a:pt x="128524" y="74294"/>
                </a:lnTo>
                <a:lnTo>
                  <a:pt x="115570" y="74294"/>
                </a:lnTo>
                <a:lnTo>
                  <a:pt x="65913" y="72310"/>
                </a:lnTo>
                <a:lnTo>
                  <a:pt x="27686" y="66420"/>
                </a:lnTo>
                <a:lnTo>
                  <a:pt x="0" y="33781"/>
                </a:lnTo>
                <a:lnTo>
                  <a:pt x="0" y="25400"/>
                </a:lnTo>
                <a:lnTo>
                  <a:pt x="28269" y="242"/>
                </a:lnTo>
                <a:lnTo>
                  <a:pt x="363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0344" y="346202"/>
            <a:ext cx="506730" cy="403225"/>
          </a:xfrm>
          <a:custGeom>
            <a:avLst/>
            <a:gdLst/>
            <a:ahLst/>
            <a:cxnLst/>
            <a:rect l="l" t="t" r="r" b="b"/>
            <a:pathLst>
              <a:path w="506729" h="403225">
                <a:moveTo>
                  <a:pt x="35940" y="0"/>
                </a:moveTo>
                <a:lnTo>
                  <a:pt x="69280" y="21064"/>
                </a:lnTo>
                <a:lnTo>
                  <a:pt x="92837" y="86443"/>
                </a:lnTo>
                <a:lnTo>
                  <a:pt x="106172" y="133540"/>
                </a:lnTo>
                <a:lnTo>
                  <a:pt x="120269" y="188638"/>
                </a:lnTo>
                <a:lnTo>
                  <a:pt x="135127" y="251713"/>
                </a:lnTo>
                <a:lnTo>
                  <a:pt x="145155" y="226425"/>
                </a:lnTo>
                <a:lnTo>
                  <a:pt x="155241" y="198945"/>
                </a:lnTo>
                <a:lnTo>
                  <a:pt x="165399" y="169275"/>
                </a:lnTo>
                <a:lnTo>
                  <a:pt x="175640" y="137413"/>
                </a:lnTo>
                <a:lnTo>
                  <a:pt x="183620" y="112504"/>
                </a:lnTo>
                <a:lnTo>
                  <a:pt x="190801" y="91487"/>
                </a:lnTo>
                <a:lnTo>
                  <a:pt x="215272" y="37397"/>
                </a:lnTo>
                <a:lnTo>
                  <a:pt x="253491" y="6857"/>
                </a:lnTo>
                <a:lnTo>
                  <a:pt x="264852" y="8524"/>
                </a:lnTo>
                <a:lnTo>
                  <a:pt x="291718" y="41122"/>
                </a:lnTo>
                <a:lnTo>
                  <a:pt x="299719" y="79501"/>
                </a:lnTo>
                <a:lnTo>
                  <a:pt x="306196" y="129412"/>
                </a:lnTo>
                <a:lnTo>
                  <a:pt x="310078" y="155203"/>
                </a:lnTo>
                <a:lnTo>
                  <a:pt x="316579" y="189722"/>
                </a:lnTo>
                <a:lnTo>
                  <a:pt x="325699" y="232979"/>
                </a:lnTo>
                <a:lnTo>
                  <a:pt x="337438" y="284988"/>
                </a:lnTo>
                <a:lnTo>
                  <a:pt x="351797" y="250797"/>
                </a:lnTo>
                <a:lnTo>
                  <a:pt x="368395" y="209772"/>
                </a:lnTo>
                <a:lnTo>
                  <a:pt x="387230" y="161936"/>
                </a:lnTo>
                <a:lnTo>
                  <a:pt x="408304" y="107314"/>
                </a:lnTo>
                <a:lnTo>
                  <a:pt x="421258" y="61595"/>
                </a:lnTo>
                <a:lnTo>
                  <a:pt x="425096" y="48406"/>
                </a:lnTo>
                <a:lnTo>
                  <a:pt x="445845" y="10005"/>
                </a:lnTo>
                <a:lnTo>
                  <a:pt x="471169" y="253"/>
                </a:lnTo>
                <a:lnTo>
                  <a:pt x="478456" y="827"/>
                </a:lnTo>
                <a:lnTo>
                  <a:pt x="506221" y="33527"/>
                </a:lnTo>
                <a:lnTo>
                  <a:pt x="505676" y="37143"/>
                </a:lnTo>
                <a:lnTo>
                  <a:pt x="504047" y="42830"/>
                </a:lnTo>
                <a:lnTo>
                  <a:pt x="501346" y="50565"/>
                </a:lnTo>
                <a:lnTo>
                  <a:pt x="497585" y="60325"/>
                </a:lnTo>
                <a:lnTo>
                  <a:pt x="495321" y="65754"/>
                </a:lnTo>
                <a:lnTo>
                  <a:pt x="492902" y="71755"/>
                </a:lnTo>
                <a:lnTo>
                  <a:pt x="490317" y="78327"/>
                </a:lnTo>
                <a:lnTo>
                  <a:pt x="487552" y="85471"/>
                </a:lnTo>
                <a:lnTo>
                  <a:pt x="485126" y="93513"/>
                </a:lnTo>
                <a:lnTo>
                  <a:pt x="482044" y="103330"/>
                </a:lnTo>
                <a:lnTo>
                  <a:pt x="465796" y="148504"/>
                </a:lnTo>
                <a:lnTo>
                  <a:pt x="443317" y="201705"/>
                </a:lnTo>
                <a:lnTo>
                  <a:pt x="414313" y="267856"/>
                </a:lnTo>
                <a:lnTo>
                  <a:pt x="401859" y="296656"/>
                </a:lnTo>
                <a:lnTo>
                  <a:pt x="391644" y="320954"/>
                </a:lnTo>
                <a:lnTo>
                  <a:pt x="383666" y="340740"/>
                </a:lnTo>
                <a:lnTo>
                  <a:pt x="378690" y="353125"/>
                </a:lnTo>
                <a:lnTo>
                  <a:pt x="373856" y="364188"/>
                </a:lnTo>
                <a:lnTo>
                  <a:pt x="349837" y="397938"/>
                </a:lnTo>
                <a:lnTo>
                  <a:pt x="329056" y="403098"/>
                </a:lnTo>
                <a:lnTo>
                  <a:pt x="322101" y="402619"/>
                </a:lnTo>
                <a:lnTo>
                  <a:pt x="290312" y="378706"/>
                </a:lnTo>
                <a:lnTo>
                  <a:pt x="289051" y="371728"/>
                </a:lnTo>
                <a:lnTo>
                  <a:pt x="283860" y="358104"/>
                </a:lnTo>
                <a:lnTo>
                  <a:pt x="268599" y="295082"/>
                </a:lnTo>
                <a:lnTo>
                  <a:pt x="253410" y="215211"/>
                </a:lnTo>
                <a:lnTo>
                  <a:pt x="244220" y="165226"/>
                </a:lnTo>
                <a:lnTo>
                  <a:pt x="236033" y="189559"/>
                </a:lnTo>
                <a:lnTo>
                  <a:pt x="227488" y="212629"/>
                </a:lnTo>
                <a:lnTo>
                  <a:pt x="218610" y="234414"/>
                </a:lnTo>
                <a:lnTo>
                  <a:pt x="209422" y="254888"/>
                </a:lnTo>
                <a:lnTo>
                  <a:pt x="196709" y="283178"/>
                </a:lnTo>
                <a:lnTo>
                  <a:pt x="186388" y="308229"/>
                </a:lnTo>
                <a:lnTo>
                  <a:pt x="178472" y="330041"/>
                </a:lnTo>
                <a:lnTo>
                  <a:pt x="172973" y="348614"/>
                </a:lnTo>
                <a:lnTo>
                  <a:pt x="174497" y="352298"/>
                </a:lnTo>
                <a:lnTo>
                  <a:pt x="175132" y="356235"/>
                </a:lnTo>
                <a:lnTo>
                  <a:pt x="175132" y="360299"/>
                </a:lnTo>
                <a:lnTo>
                  <a:pt x="174277" y="367657"/>
                </a:lnTo>
                <a:lnTo>
                  <a:pt x="142202" y="393178"/>
                </a:lnTo>
                <a:lnTo>
                  <a:pt x="135127" y="393700"/>
                </a:lnTo>
                <a:lnTo>
                  <a:pt x="126460" y="393108"/>
                </a:lnTo>
                <a:lnTo>
                  <a:pt x="92688" y="364998"/>
                </a:lnTo>
                <a:lnTo>
                  <a:pt x="91693" y="356615"/>
                </a:lnTo>
                <a:lnTo>
                  <a:pt x="83946" y="327533"/>
                </a:lnTo>
                <a:lnTo>
                  <a:pt x="73167" y="279146"/>
                </a:lnTo>
                <a:lnTo>
                  <a:pt x="57150" y="211709"/>
                </a:lnTo>
                <a:lnTo>
                  <a:pt x="35226" y="140303"/>
                </a:lnTo>
                <a:lnTo>
                  <a:pt x="20091" y="95230"/>
                </a:lnTo>
                <a:lnTo>
                  <a:pt x="2158" y="43942"/>
                </a:lnTo>
                <a:lnTo>
                  <a:pt x="761" y="39750"/>
                </a:lnTo>
                <a:lnTo>
                  <a:pt x="0" y="35687"/>
                </a:lnTo>
                <a:lnTo>
                  <a:pt x="0" y="31496"/>
                </a:lnTo>
                <a:lnTo>
                  <a:pt x="29039" y="480"/>
                </a:lnTo>
                <a:lnTo>
                  <a:pt x="3594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06998" y="339216"/>
            <a:ext cx="346710" cy="397510"/>
          </a:xfrm>
          <a:custGeom>
            <a:avLst/>
            <a:gdLst/>
            <a:ahLst/>
            <a:cxnLst/>
            <a:rect l="l" t="t" r="r" b="b"/>
            <a:pathLst>
              <a:path w="346710" h="397509">
                <a:moveTo>
                  <a:pt x="45465" y="0"/>
                </a:moveTo>
                <a:lnTo>
                  <a:pt x="79248" y="23367"/>
                </a:lnTo>
                <a:lnTo>
                  <a:pt x="79248" y="32511"/>
                </a:lnTo>
                <a:lnTo>
                  <a:pt x="78551" y="71516"/>
                </a:lnTo>
                <a:lnTo>
                  <a:pt x="77331" y="107047"/>
                </a:lnTo>
                <a:lnTo>
                  <a:pt x="76898" y="122443"/>
                </a:lnTo>
                <a:lnTo>
                  <a:pt x="76656" y="135483"/>
                </a:lnTo>
                <a:lnTo>
                  <a:pt x="76580" y="146176"/>
                </a:lnTo>
                <a:lnTo>
                  <a:pt x="76580" y="150240"/>
                </a:lnTo>
                <a:lnTo>
                  <a:pt x="75946" y="158241"/>
                </a:lnTo>
                <a:lnTo>
                  <a:pt x="74802" y="169925"/>
                </a:lnTo>
                <a:lnTo>
                  <a:pt x="73787" y="180847"/>
                </a:lnTo>
                <a:lnTo>
                  <a:pt x="73405" y="189229"/>
                </a:lnTo>
                <a:lnTo>
                  <a:pt x="73533" y="195071"/>
                </a:lnTo>
                <a:lnTo>
                  <a:pt x="169037" y="177164"/>
                </a:lnTo>
                <a:lnTo>
                  <a:pt x="195992" y="172735"/>
                </a:lnTo>
                <a:lnTo>
                  <a:pt x="221043" y="169354"/>
                </a:lnTo>
                <a:lnTo>
                  <a:pt x="244189" y="167020"/>
                </a:lnTo>
                <a:lnTo>
                  <a:pt x="265429" y="165734"/>
                </a:lnTo>
                <a:lnTo>
                  <a:pt x="265999" y="153785"/>
                </a:lnTo>
                <a:lnTo>
                  <a:pt x="266747" y="134715"/>
                </a:lnTo>
                <a:lnTo>
                  <a:pt x="267662" y="108549"/>
                </a:lnTo>
                <a:lnTo>
                  <a:pt x="268731" y="75310"/>
                </a:lnTo>
                <a:lnTo>
                  <a:pt x="269611" y="65311"/>
                </a:lnTo>
                <a:lnTo>
                  <a:pt x="287587" y="17359"/>
                </a:lnTo>
                <a:lnTo>
                  <a:pt x="311912" y="0"/>
                </a:lnTo>
                <a:lnTo>
                  <a:pt x="320675" y="0"/>
                </a:lnTo>
                <a:lnTo>
                  <a:pt x="346201" y="32384"/>
                </a:lnTo>
                <a:lnTo>
                  <a:pt x="345186" y="39877"/>
                </a:lnTo>
                <a:lnTo>
                  <a:pt x="343019" y="48714"/>
                </a:lnTo>
                <a:lnTo>
                  <a:pt x="341471" y="56943"/>
                </a:lnTo>
                <a:lnTo>
                  <a:pt x="340542" y="64577"/>
                </a:lnTo>
                <a:lnTo>
                  <a:pt x="340233" y="71627"/>
                </a:lnTo>
                <a:lnTo>
                  <a:pt x="340233" y="76326"/>
                </a:lnTo>
                <a:lnTo>
                  <a:pt x="339851" y="83438"/>
                </a:lnTo>
                <a:lnTo>
                  <a:pt x="338836" y="93217"/>
                </a:lnTo>
                <a:lnTo>
                  <a:pt x="337947" y="102996"/>
                </a:lnTo>
                <a:lnTo>
                  <a:pt x="337565" y="110108"/>
                </a:lnTo>
                <a:lnTo>
                  <a:pt x="337565" y="114807"/>
                </a:lnTo>
                <a:lnTo>
                  <a:pt x="337401" y="128069"/>
                </a:lnTo>
                <a:lnTo>
                  <a:pt x="336915" y="144224"/>
                </a:lnTo>
                <a:lnTo>
                  <a:pt x="336119" y="163260"/>
                </a:lnTo>
                <a:lnTo>
                  <a:pt x="335025" y="185165"/>
                </a:lnTo>
                <a:lnTo>
                  <a:pt x="333952" y="207073"/>
                </a:lnTo>
                <a:lnTo>
                  <a:pt x="333200" y="226123"/>
                </a:lnTo>
                <a:lnTo>
                  <a:pt x="332757" y="242315"/>
                </a:lnTo>
                <a:lnTo>
                  <a:pt x="332613" y="255650"/>
                </a:lnTo>
                <a:lnTo>
                  <a:pt x="332779" y="265840"/>
                </a:lnTo>
                <a:lnTo>
                  <a:pt x="333279" y="278304"/>
                </a:lnTo>
                <a:lnTo>
                  <a:pt x="334113" y="293030"/>
                </a:lnTo>
                <a:lnTo>
                  <a:pt x="335279" y="310006"/>
                </a:lnTo>
                <a:lnTo>
                  <a:pt x="336466" y="326985"/>
                </a:lnTo>
                <a:lnTo>
                  <a:pt x="337343" y="341725"/>
                </a:lnTo>
                <a:lnTo>
                  <a:pt x="337887" y="354226"/>
                </a:lnTo>
                <a:lnTo>
                  <a:pt x="338074" y="364489"/>
                </a:lnTo>
                <a:lnTo>
                  <a:pt x="338074" y="373633"/>
                </a:lnTo>
                <a:lnTo>
                  <a:pt x="304164" y="397128"/>
                </a:lnTo>
                <a:lnTo>
                  <a:pt x="297090" y="396555"/>
                </a:lnTo>
                <a:lnTo>
                  <a:pt x="268224" y="374014"/>
                </a:lnTo>
                <a:lnTo>
                  <a:pt x="268224" y="365124"/>
                </a:lnTo>
                <a:lnTo>
                  <a:pt x="268108" y="354879"/>
                </a:lnTo>
                <a:lnTo>
                  <a:pt x="267779" y="342407"/>
                </a:lnTo>
                <a:lnTo>
                  <a:pt x="267259" y="327673"/>
                </a:lnTo>
                <a:lnTo>
                  <a:pt x="266573" y="310641"/>
                </a:lnTo>
                <a:lnTo>
                  <a:pt x="265832" y="293663"/>
                </a:lnTo>
                <a:lnTo>
                  <a:pt x="265318" y="278923"/>
                </a:lnTo>
                <a:lnTo>
                  <a:pt x="265019" y="266422"/>
                </a:lnTo>
                <a:lnTo>
                  <a:pt x="264922" y="256158"/>
                </a:lnTo>
                <a:lnTo>
                  <a:pt x="264922" y="246760"/>
                </a:lnTo>
                <a:lnTo>
                  <a:pt x="265175" y="238378"/>
                </a:lnTo>
                <a:lnTo>
                  <a:pt x="265429" y="231139"/>
                </a:lnTo>
                <a:lnTo>
                  <a:pt x="244760" y="232544"/>
                </a:lnTo>
                <a:lnTo>
                  <a:pt x="196564" y="238640"/>
                </a:lnTo>
                <a:lnTo>
                  <a:pt x="145149" y="247661"/>
                </a:lnTo>
                <a:lnTo>
                  <a:pt x="97420" y="256512"/>
                </a:lnTo>
                <a:lnTo>
                  <a:pt x="73175" y="270146"/>
                </a:lnTo>
                <a:lnTo>
                  <a:pt x="72485" y="281987"/>
                </a:lnTo>
                <a:lnTo>
                  <a:pt x="71461" y="296471"/>
                </a:lnTo>
                <a:lnTo>
                  <a:pt x="70103" y="313562"/>
                </a:lnTo>
                <a:lnTo>
                  <a:pt x="69010" y="329092"/>
                </a:lnTo>
                <a:lnTo>
                  <a:pt x="68214" y="343122"/>
                </a:lnTo>
                <a:lnTo>
                  <a:pt x="67728" y="355675"/>
                </a:lnTo>
                <a:lnTo>
                  <a:pt x="67563" y="366775"/>
                </a:lnTo>
                <a:lnTo>
                  <a:pt x="67563" y="375284"/>
                </a:lnTo>
                <a:lnTo>
                  <a:pt x="64388" y="382396"/>
                </a:lnTo>
                <a:lnTo>
                  <a:pt x="33781" y="397128"/>
                </a:lnTo>
                <a:lnTo>
                  <a:pt x="26850" y="396557"/>
                </a:lnTo>
                <a:lnTo>
                  <a:pt x="0" y="374268"/>
                </a:lnTo>
                <a:lnTo>
                  <a:pt x="0" y="365378"/>
                </a:lnTo>
                <a:lnTo>
                  <a:pt x="2411" y="314961"/>
                </a:lnTo>
                <a:lnTo>
                  <a:pt x="6244" y="269238"/>
                </a:lnTo>
                <a:lnTo>
                  <a:pt x="7635" y="249412"/>
                </a:lnTo>
                <a:lnTo>
                  <a:pt x="8479" y="232610"/>
                </a:lnTo>
                <a:lnTo>
                  <a:pt x="8762" y="218820"/>
                </a:lnTo>
                <a:lnTo>
                  <a:pt x="8838" y="201320"/>
                </a:lnTo>
                <a:lnTo>
                  <a:pt x="9080" y="179879"/>
                </a:lnTo>
                <a:lnTo>
                  <a:pt x="9513" y="154509"/>
                </a:lnTo>
                <a:lnTo>
                  <a:pt x="10160" y="125221"/>
                </a:lnTo>
                <a:lnTo>
                  <a:pt x="10826" y="96008"/>
                </a:lnTo>
                <a:lnTo>
                  <a:pt x="11303" y="70675"/>
                </a:lnTo>
                <a:lnTo>
                  <a:pt x="11588" y="49248"/>
                </a:lnTo>
                <a:lnTo>
                  <a:pt x="11684" y="31749"/>
                </a:lnTo>
                <a:lnTo>
                  <a:pt x="11684" y="22859"/>
                </a:lnTo>
                <a:lnTo>
                  <a:pt x="14859" y="15366"/>
                </a:lnTo>
                <a:lnTo>
                  <a:pt x="21336" y="9143"/>
                </a:lnTo>
                <a:lnTo>
                  <a:pt x="26481" y="5143"/>
                </a:lnTo>
                <a:lnTo>
                  <a:pt x="32210" y="2285"/>
                </a:lnTo>
                <a:lnTo>
                  <a:pt x="38534" y="571"/>
                </a:lnTo>
                <a:lnTo>
                  <a:pt x="4546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300" y="936116"/>
            <a:ext cx="7246086" cy="507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7774" y="943100"/>
            <a:ext cx="3463013" cy="416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56276" y="934591"/>
            <a:ext cx="3540636" cy="5107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6244" y="1879457"/>
            <a:ext cx="3966845" cy="302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080" indent="-274320">
              <a:lnSpc>
                <a:spcPct val="90100"/>
              </a:lnSpc>
            </a:pPr>
            <a:r>
              <a:rPr dirty="0" sz="2600" spc="-5">
                <a:latin typeface="Comic Sans MS"/>
                <a:cs typeface="Comic Sans MS"/>
              </a:rPr>
              <a:t>Never</a:t>
            </a:r>
            <a:r>
              <a:rPr dirty="0" sz="2600" spc="10">
                <a:latin typeface="Comic Sans MS"/>
                <a:cs typeface="Comic Sans MS"/>
              </a:rPr>
              <a:t> </a:t>
            </a:r>
            <a:r>
              <a:rPr dirty="0" sz="2600" spc="-10">
                <a:latin typeface="Comic Sans MS"/>
                <a:cs typeface="Comic Sans MS"/>
              </a:rPr>
              <a:t>us</a:t>
            </a:r>
            <a:r>
              <a:rPr dirty="0" sz="2600" spc="-5">
                <a:latin typeface="Comic Sans MS"/>
                <a:cs typeface="Comic Sans MS"/>
              </a:rPr>
              <a:t>e</a:t>
            </a:r>
            <a:r>
              <a:rPr dirty="0" sz="2600" spc="1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any</a:t>
            </a:r>
            <a:r>
              <a:rPr dirty="0" sz="2600" spc="-15">
                <a:latin typeface="Comic Sans MS"/>
                <a:cs typeface="Comic Sans MS"/>
              </a:rPr>
              <a:t> </a:t>
            </a:r>
            <a:r>
              <a:rPr dirty="0" sz="2600">
                <a:latin typeface="Comic Sans MS"/>
                <a:cs typeface="Comic Sans MS"/>
              </a:rPr>
              <a:t>l</a:t>
            </a:r>
            <a:r>
              <a:rPr dirty="0" sz="2600" spc="-5">
                <a:latin typeface="Comic Sans MS"/>
                <a:cs typeface="Comic Sans MS"/>
              </a:rPr>
              <a:t>a</a:t>
            </a:r>
            <a:r>
              <a:rPr dirty="0" sz="2600" spc="-15">
                <a:latin typeface="Comic Sans MS"/>
                <a:cs typeface="Comic Sans MS"/>
              </a:rPr>
              <a:t>b</a:t>
            </a:r>
            <a:r>
              <a:rPr dirty="0" sz="2600" spc="-5">
                <a:latin typeface="Comic Sans MS"/>
                <a:cs typeface="Comic Sans MS"/>
              </a:rPr>
              <a:t>or</a:t>
            </a:r>
            <a:r>
              <a:rPr dirty="0" sz="2600" spc="-5">
                <a:latin typeface="Comic Sans MS"/>
                <a:cs typeface="Comic Sans MS"/>
              </a:rPr>
              <a:t>atory</a:t>
            </a:r>
            <a:r>
              <a:rPr dirty="0" sz="2600" spc="-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e</a:t>
            </a:r>
            <a:r>
              <a:rPr dirty="0" sz="2600" spc="-20">
                <a:latin typeface="Comic Sans MS"/>
                <a:cs typeface="Comic Sans MS"/>
              </a:rPr>
              <a:t>q</a:t>
            </a:r>
            <a:r>
              <a:rPr dirty="0" sz="2600" spc="-5">
                <a:latin typeface="Comic Sans MS"/>
                <a:cs typeface="Comic Sans MS"/>
              </a:rPr>
              <a:t>u</a:t>
            </a:r>
            <a:r>
              <a:rPr dirty="0" sz="2600" spc="-20">
                <a:latin typeface="Comic Sans MS"/>
                <a:cs typeface="Comic Sans MS"/>
              </a:rPr>
              <a:t>i</a:t>
            </a:r>
            <a:r>
              <a:rPr dirty="0" sz="2600" spc="-5">
                <a:latin typeface="Comic Sans MS"/>
                <a:cs typeface="Comic Sans MS"/>
              </a:rPr>
              <a:t>pme</a:t>
            </a:r>
            <a:r>
              <a:rPr dirty="0" sz="2600">
                <a:latin typeface="Comic Sans MS"/>
                <a:cs typeface="Comic Sans MS"/>
              </a:rPr>
              <a:t>n</a:t>
            </a:r>
            <a:r>
              <a:rPr dirty="0" sz="2600" spc="-5">
                <a:latin typeface="Comic Sans MS"/>
                <a:cs typeface="Comic Sans MS"/>
              </a:rPr>
              <a:t>t</a:t>
            </a:r>
            <a:r>
              <a:rPr dirty="0" sz="2600" spc="3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un</a:t>
            </a:r>
            <a:r>
              <a:rPr dirty="0" sz="2600" spc="0">
                <a:latin typeface="Comic Sans MS"/>
                <a:cs typeface="Comic Sans MS"/>
              </a:rPr>
              <a:t>l</a:t>
            </a:r>
            <a:r>
              <a:rPr dirty="0" sz="2600" spc="-5">
                <a:latin typeface="Comic Sans MS"/>
                <a:cs typeface="Comic Sans MS"/>
              </a:rPr>
              <a:t>ess</a:t>
            </a:r>
            <a:r>
              <a:rPr dirty="0" sz="2600" spc="-2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you</a:t>
            </a:r>
            <a:r>
              <a:rPr dirty="0" sz="2600" spc="-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are</a:t>
            </a:r>
            <a:r>
              <a:rPr dirty="0" sz="2600">
                <a:latin typeface="Comic Sans MS"/>
                <a:cs typeface="Comic Sans MS"/>
              </a:rPr>
              <a:t> </a:t>
            </a:r>
            <a:r>
              <a:rPr dirty="0" sz="2600" spc="-10">
                <a:latin typeface="Comic Sans MS"/>
                <a:cs typeface="Comic Sans MS"/>
              </a:rPr>
              <a:t>traine</a:t>
            </a:r>
            <a:r>
              <a:rPr dirty="0" sz="2600" spc="-5">
                <a:latin typeface="Comic Sans MS"/>
                <a:cs typeface="Comic Sans MS"/>
              </a:rPr>
              <a:t>d</a:t>
            </a:r>
            <a:r>
              <a:rPr dirty="0" sz="2600" spc="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&amp;</a:t>
            </a:r>
            <a:r>
              <a:rPr dirty="0" sz="2600" spc="15">
                <a:latin typeface="Comic Sans MS"/>
                <a:cs typeface="Comic Sans MS"/>
              </a:rPr>
              <a:t> </a:t>
            </a:r>
            <a:r>
              <a:rPr dirty="0" sz="2600" spc="-20">
                <a:latin typeface="Comic Sans MS"/>
                <a:cs typeface="Comic Sans MS"/>
              </a:rPr>
              <a:t>h</a:t>
            </a:r>
            <a:r>
              <a:rPr dirty="0" sz="2600" spc="-5">
                <a:latin typeface="Comic Sans MS"/>
                <a:cs typeface="Comic Sans MS"/>
              </a:rPr>
              <a:t>ave</a:t>
            </a:r>
            <a:r>
              <a:rPr dirty="0" sz="2600" spc="10">
                <a:latin typeface="Comic Sans MS"/>
                <a:cs typeface="Comic Sans MS"/>
              </a:rPr>
              <a:t> </a:t>
            </a:r>
            <a:r>
              <a:rPr dirty="0" sz="2600" spc="-10">
                <a:latin typeface="Comic Sans MS"/>
                <a:cs typeface="Comic Sans MS"/>
              </a:rPr>
              <a:t>be</a:t>
            </a:r>
            <a:r>
              <a:rPr dirty="0" sz="2600" spc="-15">
                <a:latin typeface="Comic Sans MS"/>
                <a:cs typeface="Comic Sans MS"/>
              </a:rPr>
              <a:t>e</a:t>
            </a:r>
            <a:r>
              <a:rPr dirty="0" sz="2600" spc="-5">
                <a:latin typeface="Comic Sans MS"/>
                <a:cs typeface="Comic Sans MS"/>
              </a:rPr>
              <a:t>n</a:t>
            </a:r>
            <a:r>
              <a:rPr dirty="0" sz="2600" spc="-5">
                <a:latin typeface="Comic Sans MS"/>
                <a:cs typeface="Comic Sans MS"/>
              </a:rPr>
              <a:t> </a:t>
            </a:r>
            <a:r>
              <a:rPr dirty="0" sz="2600" spc="-15">
                <a:latin typeface="Comic Sans MS"/>
                <a:cs typeface="Comic Sans MS"/>
              </a:rPr>
              <a:t>a</a:t>
            </a:r>
            <a:r>
              <a:rPr dirty="0" sz="2600" spc="-5">
                <a:latin typeface="Comic Sans MS"/>
                <a:cs typeface="Comic Sans MS"/>
              </a:rPr>
              <a:t>ut</a:t>
            </a:r>
            <a:r>
              <a:rPr dirty="0" sz="2600" spc="-20">
                <a:latin typeface="Comic Sans MS"/>
                <a:cs typeface="Comic Sans MS"/>
              </a:rPr>
              <a:t>h</a:t>
            </a:r>
            <a:r>
              <a:rPr dirty="0" sz="2600" spc="-5">
                <a:latin typeface="Comic Sans MS"/>
                <a:cs typeface="Comic Sans MS"/>
              </a:rPr>
              <a:t>orised</a:t>
            </a:r>
            <a:r>
              <a:rPr dirty="0" sz="2600" spc="20">
                <a:latin typeface="Comic Sans MS"/>
                <a:cs typeface="Comic Sans MS"/>
              </a:rPr>
              <a:t> </a:t>
            </a:r>
            <a:r>
              <a:rPr dirty="0" sz="2600" spc="-10">
                <a:latin typeface="Comic Sans MS"/>
                <a:cs typeface="Comic Sans MS"/>
              </a:rPr>
              <a:t>t</a:t>
            </a:r>
            <a:r>
              <a:rPr dirty="0" sz="2600" spc="-5">
                <a:latin typeface="Comic Sans MS"/>
                <a:cs typeface="Comic Sans MS"/>
              </a:rPr>
              <a:t>o</a:t>
            </a:r>
            <a:r>
              <a:rPr dirty="0" sz="2600" spc="-5">
                <a:latin typeface="Comic Sans MS"/>
                <a:cs typeface="Comic Sans MS"/>
              </a:rPr>
              <a:t> </a:t>
            </a:r>
            <a:r>
              <a:rPr dirty="0" sz="2600" spc="-20">
                <a:latin typeface="Comic Sans MS"/>
                <a:cs typeface="Comic Sans MS"/>
              </a:rPr>
              <a:t>d</a:t>
            </a:r>
            <a:r>
              <a:rPr dirty="0" sz="2600" spc="-5">
                <a:latin typeface="Comic Sans MS"/>
                <a:cs typeface="Comic Sans MS"/>
              </a:rPr>
              <a:t>o</a:t>
            </a:r>
            <a:r>
              <a:rPr dirty="0" sz="2600" spc="15">
                <a:latin typeface="Comic Sans MS"/>
                <a:cs typeface="Comic Sans MS"/>
              </a:rPr>
              <a:t> </a:t>
            </a:r>
            <a:r>
              <a:rPr dirty="0" sz="2600">
                <a:latin typeface="Comic Sans MS"/>
                <a:cs typeface="Comic Sans MS"/>
              </a:rPr>
              <a:t>s</a:t>
            </a:r>
            <a:r>
              <a:rPr dirty="0" sz="2600" spc="-5">
                <a:latin typeface="Comic Sans MS"/>
                <a:cs typeface="Comic Sans MS"/>
              </a:rPr>
              <a:t>o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142875" indent="-274320">
              <a:lnSpc>
                <a:spcPts val="2810"/>
              </a:lnSpc>
            </a:pPr>
            <a:r>
              <a:rPr dirty="0" sz="2600" spc="-10">
                <a:latin typeface="Comic Sans MS"/>
                <a:cs typeface="Comic Sans MS"/>
              </a:rPr>
              <a:t>A</a:t>
            </a:r>
            <a:r>
              <a:rPr dirty="0" sz="2600" spc="-5">
                <a:latin typeface="Comic Sans MS"/>
                <a:cs typeface="Comic Sans MS"/>
              </a:rPr>
              <a:t>s</a:t>
            </a:r>
            <a:r>
              <a:rPr dirty="0" sz="2600">
                <a:latin typeface="Comic Sans MS"/>
                <a:cs typeface="Comic Sans MS"/>
              </a:rPr>
              <a:t> </a:t>
            </a:r>
            <a:r>
              <a:rPr dirty="0" sz="2600" spc="-10">
                <a:latin typeface="Comic Sans MS"/>
                <a:cs typeface="Comic Sans MS"/>
              </a:rPr>
              <a:t>w</a:t>
            </a:r>
            <a:r>
              <a:rPr dirty="0" sz="2600" spc="-20">
                <a:latin typeface="Comic Sans MS"/>
                <a:cs typeface="Comic Sans MS"/>
              </a:rPr>
              <a:t>e</a:t>
            </a:r>
            <a:r>
              <a:rPr dirty="0" sz="2600">
                <a:latin typeface="Comic Sans MS"/>
                <a:cs typeface="Comic Sans MS"/>
              </a:rPr>
              <a:t>l</a:t>
            </a:r>
            <a:r>
              <a:rPr dirty="0" sz="2600" spc="-5">
                <a:latin typeface="Comic Sans MS"/>
                <a:cs typeface="Comic Sans MS"/>
              </a:rPr>
              <a:t>l</a:t>
            </a:r>
            <a:r>
              <a:rPr dirty="0" sz="2600" spc="5">
                <a:latin typeface="Comic Sans MS"/>
                <a:cs typeface="Comic Sans MS"/>
              </a:rPr>
              <a:t> </a:t>
            </a:r>
            <a:r>
              <a:rPr dirty="0" sz="2600" spc="-20">
                <a:latin typeface="Comic Sans MS"/>
                <a:cs typeface="Comic Sans MS"/>
              </a:rPr>
              <a:t>a</a:t>
            </a:r>
            <a:r>
              <a:rPr dirty="0" sz="2600" spc="-5">
                <a:latin typeface="Comic Sans MS"/>
                <a:cs typeface="Comic Sans MS"/>
              </a:rPr>
              <a:t>s</a:t>
            </a:r>
            <a:r>
              <a:rPr dirty="0" sz="2600">
                <a:latin typeface="Comic Sans MS"/>
                <a:cs typeface="Comic Sans MS"/>
              </a:rPr>
              <a:t> </a:t>
            </a:r>
            <a:r>
              <a:rPr dirty="0" sz="2600" spc="-20">
                <a:latin typeface="Comic Sans MS"/>
                <a:cs typeface="Comic Sans MS"/>
              </a:rPr>
              <a:t>i</a:t>
            </a:r>
            <a:r>
              <a:rPr dirty="0" sz="2600">
                <a:latin typeface="Comic Sans MS"/>
                <a:cs typeface="Comic Sans MS"/>
              </a:rPr>
              <a:t>nj</a:t>
            </a:r>
            <a:r>
              <a:rPr dirty="0" sz="2600" spc="-5">
                <a:latin typeface="Comic Sans MS"/>
                <a:cs typeface="Comic Sans MS"/>
              </a:rPr>
              <a:t>ur</a:t>
            </a:r>
            <a:r>
              <a:rPr dirty="0" sz="2600" spc="-15">
                <a:latin typeface="Comic Sans MS"/>
                <a:cs typeface="Comic Sans MS"/>
              </a:rPr>
              <a:t>i</a:t>
            </a:r>
            <a:r>
              <a:rPr dirty="0" sz="2600">
                <a:latin typeface="Comic Sans MS"/>
                <a:cs typeface="Comic Sans MS"/>
              </a:rPr>
              <a:t>n</a:t>
            </a:r>
            <a:r>
              <a:rPr dirty="0" sz="2600" spc="-5">
                <a:latin typeface="Comic Sans MS"/>
                <a:cs typeface="Comic Sans MS"/>
              </a:rPr>
              <a:t>g</a:t>
            </a:r>
            <a:r>
              <a:rPr dirty="0" sz="2600" spc="-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yours</a:t>
            </a:r>
            <a:r>
              <a:rPr dirty="0" sz="2600" spc="-5">
                <a:latin typeface="Comic Sans MS"/>
                <a:cs typeface="Comic Sans MS"/>
              </a:rPr>
              <a:t>elf</a:t>
            </a:r>
            <a:r>
              <a:rPr dirty="0" sz="2600" spc="1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you</a:t>
            </a:r>
            <a:r>
              <a:rPr dirty="0" sz="2600" spc="-20">
                <a:latin typeface="Comic Sans MS"/>
                <a:cs typeface="Comic Sans MS"/>
              </a:rPr>
              <a:t> </a:t>
            </a:r>
            <a:r>
              <a:rPr dirty="0" sz="2600" spc="-10">
                <a:latin typeface="Comic Sans MS"/>
                <a:cs typeface="Comic Sans MS"/>
              </a:rPr>
              <a:t>may</a:t>
            </a:r>
            <a:r>
              <a:rPr dirty="0" sz="2600">
                <a:latin typeface="Comic Sans MS"/>
                <a:cs typeface="Comic Sans MS"/>
              </a:rPr>
              <a:t> </a:t>
            </a:r>
            <a:r>
              <a:rPr dirty="0" sz="2600" spc="-20">
                <a:latin typeface="Comic Sans MS"/>
                <a:cs typeface="Comic Sans MS"/>
              </a:rPr>
              <a:t>c</a:t>
            </a:r>
            <a:r>
              <a:rPr dirty="0" sz="2600" spc="-5">
                <a:latin typeface="Comic Sans MS"/>
                <a:cs typeface="Comic Sans MS"/>
              </a:rPr>
              <a:t>a</a:t>
            </a:r>
            <a:r>
              <a:rPr dirty="0" sz="2600" spc="-20">
                <a:latin typeface="Comic Sans MS"/>
                <a:cs typeface="Comic Sans MS"/>
              </a:rPr>
              <a:t>u</a:t>
            </a:r>
            <a:r>
              <a:rPr dirty="0" sz="2600">
                <a:latin typeface="Comic Sans MS"/>
                <a:cs typeface="Comic Sans MS"/>
              </a:rPr>
              <a:t>s</a:t>
            </a:r>
            <a:r>
              <a:rPr dirty="0" sz="2600" spc="-5">
                <a:latin typeface="Comic Sans MS"/>
                <a:cs typeface="Comic Sans MS"/>
              </a:rPr>
              <a:t>e</a:t>
            </a:r>
            <a:r>
              <a:rPr dirty="0" sz="2600" spc="-5">
                <a:latin typeface="Comic Sans MS"/>
                <a:cs typeface="Comic Sans MS"/>
              </a:rPr>
              <a:t> </a:t>
            </a:r>
            <a:r>
              <a:rPr dirty="0" sz="2600">
                <a:latin typeface="Comic Sans MS"/>
                <a:cs typeface="Comic Sans MS"/>
              </a:rPr>
              <a:t>v</a:t>
            </a:r>
            <a:r>
              <a:rPr dirty="0" sz="2600" spc="-5">
                <a:latin typeface="Comic Sans MS"/>
                <a:cs typeface="Comic Sans MS"/>
              </a:rPr>
              <a:t>ery</a:t>
            </a:r>
            <a:r>
              <a:rPr dirty="0" sz="2600">
                <a:latin typeface="Comic Sans MS"/>
                <a:cs typeface="Comic Sans MS"/>
              </a:rPr>
              <a:t> </a:t>
            </a:r>
            <a:r>
              <a:rPr dirty="0" sz="2600" spc="-20">
                <a:latin typeface="Comic Sans MS"/>
                <a:cs typeface="Comic Sans MS"/>
              </a:rPr>
              <a:t>c</a:t>
            </a:r>
            <a:r>
              <a:rPr dirty="0" sz="2600" spc="-5">
                <a:latin typeface="Comic Sans MS"/>
                <a:cs typeface="Comic Sans MS"/>
              </a:rPr>
              <a:t>o</a:t>
            </a:r>
            <a:r>
              <a:rPr dirty="0" sz="2600" spc="0">
                <a:latin typeface="Comic Sans MS"/>
                <a:cs typeface="Comic Sans MS"/>
              </a:rPr>
              <a:t>s</a:t>
            </a:r>
            <a:r>
              <a:rPr dirty="0" sz="2600" spc="-10">
                <a:latin typeface="Comic Sans MS"/>
                <a:cs typeface="Comic Sans MS"/>
              </a:rPr>
              <a:t>t</a:t>
            </a:r>
            <a:r>
              <a:rPr dirty="0" sz="2600" spc="0">
                <a:latin typeface="Comic Sans MS"/>
                <a:cs typeface="Comic Sans MS"/>
              </a:rPr>
              <a:t>l</a:t>
            </a:r>
            <a:r>
              <a:rPr dirty="0" sz="2600" spc="-10">
                <a:latin typeface="Comic Sans MS"/>
                <a:cs typeface="Comic Sans MS"/>
              </a:rPr>
              <a:t>y</a:t>
            </a:r>
            <a:r>
              <a:rPr dirty="0" sz="2600" spc="-15">
                <a:latin typeface="Comic Sans MS"/>
                <a:cs typeface="Comic Sans MS"/>
              </a:rPr>
              <a:t> </a:t>
            </a:r>
            <a:r>
              <a:rPr dirty="0" sz="2600" spc="-20">
                <a:latin typeface="Comic Sans MS"/>
                <a:cs typeface="Comic Sans MS"/>
              </a:rPr>
              <a:t>d</a:t>
            </a:r>
            <a:r>
              <a:rPr dirty="0" sz="2600" spc="-10">
                <a:latin typeface="Comic Sans MS"/>
                <a:cs typeface="Comic Sans MS"/>
              </a:rPr>
              <a:t>am</a:t>
            </a:r>
            <a:r>
              <a:rPr dirty="0" sz="2600" spc="-20">
                <a:latin typeface="Comic Sans MS"/>
                <a:cs typeface="Comic Sans MS"/>
              </a:rPr>
              <a:t>a</a:t>
            </a:r>
            <a:r>
              <a:rPr dirty="0" sz="2600" spc="-15">
                <a:latin typeface="Comic Sans MS"/>
                <a:cs typeface="Comic Sans MS"/>
              </a:rPr>
              <a:t>g</a:t>
            </a:r>
            <a:r>
              <a:rPr dirty="0" sz="2600" spc="-5">
                <a:latin typeface="Comic Sans MS"/>
                <a:cs typeface="Comic Sans MS"/>
              </a:rPr>
              <a:t>e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3501" y="1790700"/>
            <a:ext cx="3457575" cy="4225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dr.zia</dc:creator>
  <dc:title>Clinical Biochemistry Course</dc:title>
  <dcterms:created xsi:type="dcterms:W3CDTF">2015-09-13T12:03:35Z</dcterms:created>
  <dcterms:modified xsi:type="dcterms:W3CDTF">2015-09-13T12:03:35Z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2015-09-13T00:00:00Z</vt:filetime>
  </property>
</Properties>
</file>