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Default Extension="png" ContentType="image/png"/>
  <Default Extension="jpg" ContentType="image/jp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jpg"/><Relationship Id="rId4" Type="http://schemas.openxmlformats.org/officeDocument/2006/relationships/image" Target="../media/image4.jpg"/><Relationship Id="rId5" Type="http://schemas.openxmlformats.org/officeDocument/2006/relationships/image" Target="../media/image5.png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jpg"/><Relationship Id="rId4" Type="http://schemas.openxmlformats.org/officeDocument/2006/relationships/image" Target="../media/image8.jpg"/><Relationship Id="rId5" Type="http://schemas.openxmlformats.org/officeDocument/2006/relationships/image" Target="../media/image9.png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11.jpg"/><Relationship Id="rId4" Type="http://schemas.openxmlformats.org/officeDocument/2006/relationships/image" Target="../media/image12.jpg"/><Relationship Id="rId5" Type="http://schemas.openxmlformats.org/officeDocument/2006/relationships/image" Target="../media/image13.png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rgbClr val="808080"/>
                </a:solidFill>
                <a:latin typeface="Comic Sans MS"/>
                <a:cs typeface="Comic Sans MS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2987675" y="2736850"/>
            <a:ext cx="6156324" cy="41211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0" y="63"/>
            <a:ext cx="9144000" cy="97313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bk object 19"/>
          <p:cNvSpPr/>
          <p:nvPr/>
        </p:nvSpPr>
        <p:spPr>
          <a:xfrm>
            <a:off x="1828800" y="246125"/>
            <a:ext cx="7315200" cy="72072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" name="bk object 20"/>
          <p:cNvSpPr/>
          <p:nvPr/>
        </p:nvSpPr>
        <p:spPr>
          <a:xfrm>
            <a:off x="0" y="966850"/>
            <a:ext cx="1828800" cy="288925"/>
          </a:xfrm>
          <a:custGeom>
            <a:avLst/>
            <a:gdLst/>
            <a:ahLst/>
            <a:cxnLst/>
            <a:rect l="l" t="t" r="r" b="b"/>
            <a:pathLst>
              <a:path w="1828800" h="288925">
                <a:moveTo>
                  <a:pt x="1828800" y="0"/>
                </a:moveTo>
                <a:lnTo>
                  <a:pt x="0" y="0"/>
                </a:lnTo>
                <a:lnTo>
                  <a:pt x="0" y="287274"/>
                </a:lnTo>
                <a:lnTo>
                  <a:pt x="1555496" y="288925"/>
                </a:lnTo>
                <a:lnTo>
                  <a:pt x="1828800" y="0"/>
                </a:lnTo>
                <a:close/>
              </a:path>
            </a:pathLst>
          </a:custGeom>
          <a:solidFill>
            <a:srgbClr val="66B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2987675" y="2736850"/>
            <a:ext cx="6156324" cy="41211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0" y="63"/>
            <a:ext cx="9144000" cy="97313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bk object 19"/>
          <p:cNvSpPr/>
          <p:nvPr/>
        </p:nvSpPr>
        <p:spPr>
          <a:xfrm>
            <a:off x="1828800" y="246125"/>
            <a:ext cx="7315200" cy="72072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" name="bk object 20"/>
          <p:cNvSpPr/>
          <p:nvPr/>
        </p:nvSpPr>
        <p:spPr>
          <a:xfrm>
            <a:off x="0" y="966850"/>
            <a:ext cx="1828800" cy="288925"/>
          </a:xfrm>
          <a:custGeom>
            <a:avLst/>
            <a:gdLst/>
            <a:ahLst/>
            <a:cxnLst/>
            <a:rect l="l" t="t" r="r" b="b"/>
            <a:pathLst>
              <a:path w="1828800" h="288925">
                <a:moveTo>
                  <a:pt x="1828800" y="0"/>
                </a:moveTo>
                <a:lnTo>
                  <a:pt x="0" y="0"/>
                </a:lnTo>
                <a:lnTo>
                  <a:pt x="0" y="287274"/>
                </a:lnTo>
                <a:lnTo>
                  <a:pt x="1555496" y="288925"/>
                </a:lnTo>
                <a:lnTo>
                  <a:pt x="1828800" y="0"/>
                </a:lnTo>
                <a:close/>
              </a:path>
            </a:pathLst>
          </a:custGeom>
          <a:solidFill>
            <a:srgbClr val="66B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2987675" y="2736850"/>
            <a:ext cx="6156324" cy="41211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0" y="63"/>
            <a:ext cx="9144000" cy="97313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bk object 19"/>
          <p:cNvSpPr/>
          <p:nvPr/>
        </p:nvSpPr>
        <p:spPr>
          <a:xfrm>
            <a:off x="1828800" y="246125"/>
            <a:ext cx="7315200" cy="72072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" name="bk object 20"/>
          <p:cNvSpPr/>
          <p:nvPr/>
        </p:nvSpPr>
        <p:spPr>
          <a:xfrm>
            <a:off x="0" y="966850"/>
            <a:ext cx="1828800" cy="288925"/>
          </a:xfrm>
          <a:custGeom>
            <a:avLst/>
            <a:gdLst/>
            <a:ahLst/>
            <a:cxnLst/>
            <a:rect l="l" t="t" r="r" b="b"/>
            <a:pathLst>
              <a:path w="1828800" h="288925">
                <a:moveTo>
                  <a:pt x="1828800" y="0"/>
                </a:moveTo>
                <a:lnTo>
                  <a:pt x="0" y="0"/>
                </a:lnTo>
                <a:lnTo>
                  <a:pt x="0" y="287274"/>
                </a:lnTo>
                <a:lnTo>
                  <a:pt x="1555496" y="288925"/>
                </a:lnTo>
                <a:lnTo>
                  <a:pt x="1828800" y="0"/>
                </a:lnTo>
                <a:close/>
              </a:path>
            </a:pathLst>
          </a:custGeom>
          <a:solidFill>
            <a:srgbClr val="66B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41909" y="321817"/>
            <a:ext cx="8060181" cy="5568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6244" y="1475104"/>
            <a:ext cx="8071510" cy="4700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rgbClr val="808080"/>
                </a:solidFill>
                <a:latin typeface="Comic Sans MS"/>
                <a:cs typeface="Comic Sans MS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6.png"/><Relationship Id="rId3" Type="http://schemas.openxmlformats.org/officeDocument/2006/relationships/image" Target="../media/image47.png"/><Relationship Id="rId4" Type="http://schemas.openxmlformats.org/officeDocument/2006/relationships/image" Target="../media/image48.pn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9.png"/><Relationship Id="rId3" Type="http://schemas.openxmlformats.org/officeDocument/2006/relationships/image" Target="../media/image50.png"/><Relationship Id="rId4" Type="http://schemas.openxmlformats.org/officeDocument/2006/relationships/image" Target="../media/image51.pn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jpg"/><Relationship Id="rId3" Type="http://schemas.openxmlformats.org/officeDocument/2006/relationships/image" Target="../media/image53.jpg"/><Relationship Id="rId4" Type="http://schemas.openxmlformats.org/officeDocument/2006/relationships/image" Target="../media/image54.pn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jpg"/><Relationship Id="rId3" Type="http://schemas.openxmlformats.org/officeDocument/2006/relationships/image" Target="../media/image56.jpg"/><Relationship Id="rId4" Type="http://schemas.openxmlformats.org/officeDocument/2006/relationships/image" Target="../media/image57.png"/><Relationship Id="rId5" Type="http://schemas.openxmlformats.org/officeDocument/2006/relationships/image" Target="../media/image58.pn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jpg"/><Relationship Id="rId3" Type="http://schemas.openxmlformats.org/officeDocument/2006/relationships/image" Target="../media/image60.jpg"/><Relationship Id="rId4" Type="http://schemas.openxmlformats.org/officeDocument/2006/relationships/image" Target="../media/image61.pn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2.png"/><Relationship Id="rId3" Type="http://schemas.openxmlformats.org/officeDocument/2006/relationships/image" Target="../media/image63.png"/><Relationship Id="rId4" Type="http://schemas.openxmlformats.org/officeDocument/2006/relationships/image" Target="../media/image64.png"/><Relationship Id="rId5" Type="http://schemas.openxmlformats.org/officeDocument/2006/relationships/image" Target="../media/image65.jp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jpg"/><Relationship Id="rId3" Type="http://schemas.openxmlformats.org/officeDocument/2006/relationships/image" Target="../media/image67.jpg"/><Relationship Id="rId4" Type="http://schemas.openxmlformats.org/officeDocument/2006/relationships/image" Target="../media/image68.png"/><Relationship Id="rId5" Type="http://schemas.openxmlformats.org/officeDocument/2006/relationships/image" Target="../media/image69.png"/><Relationship Id="rId6" Type="http://schemas.openxmlformats.org/officeDocument/2006/relationships/image" Target="../media/image70.png"/><Relationship Id="rId7" Type="http://schemas.openxmlformats.org/officeDocument/2006/relationships/image" Target="../media/image71.png"/><Relationship Id="rId8" Type="http://schemas.openxmlformats.org/officeDocument/2006/relationships/image" Target="../media/image72.png"/><Relationship Id="rId9" Type="http://schemas.openxmlformats.org/officeDocument/2006/relationships/image" Target="../media/image73.png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4.jpg"/><Relationship Id="rId3" Type="http://schemas.openxmlformats.org/officeDocument/2006/relationships/image" Target="../media/image75.jpg"/><Relationship Id="rId4" Type="http://schemas.openxmlformats.org/officeDocument/2006/relationships/image" Target="../media/image76.png"/><Relationship Id="rId5" Type="http://schemas.openxmlformats.org/officeDocument/2006/relationships/image" Target="../media/image77.png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8.png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9.jpg"/><Relationship Id="rId3" Type="http://schemas.openxmlformats.org/officeDocument/2006/relationships/image" Target="../media/image80.jpg"/><Relationship Id="rId4" Type="http://schemas.openxmlformats.org/officeDocument/2006/relationships/image" Target="../media/image81.png"/><Relationship Id="rId5" Type="http://schemas.openxmlformats.org/officeDocument/2006/relationships/image" Target="../media/image82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Relationship Id="rId3" Type="http://schemas.openxmlformats.org/officeDocument/2006/relationships/image" Target="../media/image19.jpg"/><Relationship Id="rId4" Type="http://schemas.openxmlformats.org/officeDocument/2006/relationships/image" Target="../media/image20.png"/><Relationship Id="rId5" Type="http://schemas.openxmlformats.org/officeDocument/2006/relationships/image" Target="../media/image21.jpg"/><Relationship Id="rId6" Type="http://schemas.openxmlformats.org/officeDocument/2006/relationships/image" Target="../media/image22.jpg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3.jpg"/><Relationship Id="rId3" Type="http://schemas.openxmlformats.org/officeDocument/2006/relationships/image" Target="../media/image84.jpg"/><Relationship Id="rId4" Type="http://schemas.openxmlformats.org/officeDocument/2006/relationships/image" Target="../media/image85.png"/><Relationship Id="rId5" Type="http://schemas.openxmlformats.org/officeDocument/2006/relationships/image" Target="../media/image86.png"/><Relationship Id="rId6" Type="http://schemas.openxmlformats.org/officeDocument/2006/relationships/image" Target="../media/image87.png"/><Relationship Id="rId7" Type="http://schemas.openxmlformats.org/officeDocument/2006/relationships/image" Target="../media/image88.png"/><Relationship Id="rId8" Type="http://schemas.openxmlformats.org/officeDocument/2006/relationships/image" Target="../media/image89.png"/><Relationship Id="rId9" Type="http://schemas.openxmlformats.org/officeDocument/2006/relationships/image" Target="../media/image90.png"/><Relationship Id="rId10" Type="http://schemas.openxmlformats.org/officeDocument/2006/relationships/image" Target="../media/image91.png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2.jpg"/><Relationship Id="rId3" Type="http://schemas.openxmlformats.org/officeDocument/2006/relationships/image" Target="../media/image93.jpg"/><Relationship Id="rId4" Type="http://schemas.openxmlformats.org/officeDocument/2006/relationships/image" Target="../media/image94.png"/><Relationship Id="rId5" Type="http://schemas.openxmlformats.org/officeDocument/2006/relationships/image" Target="../media/image95.png"/><Relationship Id="rId6" Type="http://schemas.openxmlformats.org/officeDocument/2006/relationships/image" Target="../media/image96.png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
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7.jpg"/><Relationship Id="rId3" Type="http://schemas.openxmlformats.org/officeDocument/2006/relationships/image" Target="../media/image98.jpg"/><Relationship Id="rId4" Type="http://schemas.openxmlformats.org/officeDocument/2006/relationships/image" Target="../media/image99.png"/><Relationship Id="rId5" Type="http://schemas.openxmlformats.org/officeDocument/2006/relationships/image" Target="../media/image100.jpg"/><Relationship Id="rId6" Type="http://schemas.openxmlformats.org/officeDocument/2006/relationships/image" Target="../media/image101.png"/></Relationships>
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2.jpg"/><Relationship Id="rId3" Type="http://schemas.openxmlformats.org/officeDocument/2006/relationships/image" Target="../media/image103.jpg"/><Relationship Id="rId4" Type="http://schemas.openxmlformats.org/officeDocument/2006/relationships/image" Target="../media/image104.png"/><Relationship Id="rId5" Type="http://schemas.openxmlformats.org/officeDocument/2006/relationships/image" Target="../media/image105.png"/></Relationships>
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6.jpg"/><Relationship Id="rId3" Type="http://schemas.openxmlformats.org/officeDocument/2006/relationships/image" Target="../media/image107.jpg"/><Relationship Id="rId4" Type="http://schemas.openxmlformats.org/officeDocument/2006/relationships/image" Target="../media/image108.png"/><Relationship Id="rId5" Type="http://schemas.openxmlformats.org/officeDocument/2006/relationships/image" Target="../media/image109.jpg"/><Relationship Id="rId6" Type="http://schemas.openxmlformats.org/officeDocument/2006/relationships/image" Target="../media/image110.png"/><Relationship Id="rId7" Type="http://schemas.openxmlformats.org/officeDocument/2006/relationships/image" Target="../media/image111.png"/><Relationship Id="rId8" Type="http://schemas.openxmlformats.org/officeDocument/2006/relationships/image" Target="../media/image112.png"/><Relationship Id="rId9" Type="http://schemas.openxmlformats.org/officeDocument/2006/relationships/image" Target="../media/image113.png"/><Relationship Id="rId10" Type="http://schemas.openxmlformats.org/officeDocument/2006/relationships/image" Target="../media/image114.png"/></Relationships>
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5.jpg"/><Relationship Id="rId3" Type="http://schemas.openxmlformats.org/officeDocument/2006/relationships/image" Target="../media/image116.jpg"/><Relationship Id="rId4" Type="http://schemas.openxmlformats.org/officeDocument/2006/relationships/image" Target="../media/image117.png"/></Relationships>
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8.jpg"/><Relationship Id="rId3" Type="http://schemas.openxmlformats.org/officeDocument/2006/relationships/image" Target="../media/image119.jpg"/><Relationship Id="rId4" Type="http://schemas.openxmlformats.org/officeDocument/2006/relationships/image" Target="../media/image120.png"/></Relationships>
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1.jpg"/><Relationship Id="rId3" Type="http://schemas.openxmlformats.org/officeDocument/2006/relationships/image" Target="../media/image122.jpg"/><Relationship Id="rId4" Type="http://schemas.openxmlformats.org/officeDocument/2006/relationships/image" Target="../media/image123.png"/><Relationship Id="rId5" Type="http://schemas.openxmlformats.org/officeDocument/2006/relationships/image" Target="../media/image124.png"/><Relationship Id="rId6" Type="http://schemas.openxmlformats.org/officeDocument/2006/relationships/image" Target="../media/image125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g"/><Relationship Id="rId3" Type="http://schemas.openxmlformats.org/officeDocument/2006/relationships/image" Target="../media/image24.jpg"/><Relationship Id="rId4" Type="http://schemas.openxmlformats.org/officeDocument/2006/relationships/image" Target="../media/image25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g"/><Relationship Id="rId3" Type="http://schemas.openxmlformats.org/officeDocument/2006/relationships/image" Target="../media/image27.jpg"/><Relationship Id="rId4" Type="http://schemas.openxmlformats.org/officeDocument/2006/relationships/image" Target="../media/image28.png"/><Relationship Id="rId5" Type="http://schemas.openxmlformats.org/officeDocument/2006/relationships/image" Target="../media/image29.pn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jpg"/><Relationship Id="rId3" Type="http://schemas.openxmlformats.org/officeDocument/2006/relationships/image" Target="../media/image31.jpg"/><Relationship Id="rId4" Type="http://schemas.openxmlformats.org/officeDocument/2006/relationships/image" Target="../media/image32.pn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jpg"/><Relationship Id="rId3" Type="http://schemas.openxmlformats.org/officeDocument/2006/relationships/image" Target="../media/image34.jpg"/><Relationship Id="rId4" Type="http://schemas.openxmlformats.org/officeDocument/2006/relationships/image" Target="../media/image35.pn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jpg"/><Relationship Id="rId3" Type="http://schemas.openxmlformats.org/officeDocument/2006/relationships/image" Target="../media/image37.jpg"/><Relationship Id="rId4" Type="http://schemas.openxmlformats.org/officeDocument/2006/relationships/image" Target="../media/image38.pn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jpg"/><Relationship Id="rId3" Type="http://schemas.openxmlformats.org/officeDocument/2006/relationships/image" Target="../media/image40.jpg"/><Relationship Id="rId4" Type="http://schemas.openxmlformats.org/officeDocument/2006/relationships/image" Target="../media/image41.pn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jpg"/><Relationship Id="rId3" Type="http://schemas.openxmlformats.org/officeDocument/2006/relationships/image" Target="../media/image43.jpg"/><Relationship Id="rId4" Type="http://schemas.openxmlformats.org/officeDocument/2006/relationships/image" Target="../media/image44.png"/><Relationship Id="rId5" Type="http://schemas.openxmlformats.org/officeDocument/2006/relationships/image" Target="../media/image45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744662"/>
            <a:ext cx="9144000" cy="511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239242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130425" y="1485900"/>
            <a:ext cx="7015226" cy="90970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2379598"/>
            <a:ext cx="2133600" cy="455930"/>
          </a:xfrm>
          <a:custGeom>
            <a:avLst/>
            <a:gdLst/>
            <a:ahLst/>
            <a:cxnLst/>
            <a:rect l="l" t="t" r="r" b="b"/>
            <a:pathLst>
              <a:path w="2133600" h="455930">
                <a:moveTo>
                  <a:pt x="2133600" y="0"/>
                </a:moveTo>
                <a:lnTo>
                  <a:pt x="0" y="0"/>
                </a:lnTo>
                <a:lnTo>
                  <a:pt x="0" y="454030"/>
                </a:lnTo>
                <a:lnTo>
                  <a:pt x="1851025" y="455675"/>
                </a:lnTo>
                <a:lnTo>
                  <a:pt x="2133600" y="0"/>
                </a:lnTo>
                <a:close/>
              </a:path>
            </a:pathLst>
          </a:custGeom>
          <a:solidFill>
            <a:srgbClr val="66B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688644" y="1565528"/>
            <a:ext cx="995044" cy="6445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900"/>
              </a:lnSpc>
            </a:pPr>
            <a:r>
              <a:rPr dirty="0" sz="1600" spc="-10" b="1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dirty="0" sz="1600" spc="5" b="1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dirty="0" sz="1600" spc="10" b="1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dirty="0" sz="1600" spc="5" b="1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1600" spc="5" b="1">
                <a:solidFill>
                  <a:srgbClr val="FFFFFF"/>
                </a:solidFill>
                <a:latin typeface="Arial"/>
                <a:cs typeface="Arial"/>
              </a:rPr>
              <a:t>ny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ts val="3100"/>
              </a:lnSpc>
            </a:pPr>
            <a:r>
              <a:rPr dirty="0" sz="2600" spc="-10" b="1">
                <a:solidFill>
                  <a:srgbClr val="FFFFFF"/>
                </a:solidFill>
                <a:latin typeface="Arial"/>
                <a:cs typeface="Arial"/>
              </a:rPr>
              <a:t>LOGO</a:t>
            </a:r>
            <a:endParaRPr sz="2600">
              <a:latin typeface="Arial"/>
              <a:cs typeface="Arial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2899029" y="1600453"/>
            <a:ext cx="4678045" cy="677545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400" spc="-5"/>
              <a:t>T</a:t>
            </a:r>
            <a:r>
              <a:rPr dirty="0" sz="4400" spc="0"/>
              <a:t>i</a:t>
            </a:r>
            <a:r>
              <a:rPr dirty="0" sz="4400" spc="-45"/>
              <a:t>m</a:t>
            </a:r>
            <a:r>
              <a:rPr dirty="0" sz="4400" spc="-5"/>
              <a:t>e</a:t>
            </a:r>
            <a:r>
              <a:rPr dirty="0" sz="4400" spc="25"/>
              <a:t> </a:t>
            </a:r>
            <a:r>
              <a:rPr dirty="0" sz="4400" spc="-10"/>
              <a:t>Man</a:t>
            </a:r>
            <a:r>
              <a:rPr dirty="0" sz="4400" spc="0"/>
              <a:t>a</a:t>
            </a:r>
            <a:r>
              <a:rPr dirty="0" sz="4400" spc="-5"/>
              <a:t>g</a:t>
            </a:r>
            <a:r>
              <a:rPr dirty="0" sz="4400" spc="0"/>
              <a:t>e</a:t>
            </a:r>
            <a:r>
              <a:rPr dirty="0" sz="4400" spc="-45"/>
              <a:t>m</a:t>
            </a:r>
            <a:r>
              <a:rPr dirty="0" sz="4400" spc="-5"/>
              <a:t>e</a:t>
            </a:r>
            <a:r>
              <a:rPr dirty="0" sz="4400" spc="0"/>
              <a:t>n</a:t>
            </a:r>
            <a:r>
              <a:rPr dirty="0" sz="4400" spc="-5"/>
              <a:t>t</a:t>
            </a:r>
            <a:endParaRPr sz="4400"/>
          </a:p>
        </p:txBody>
      </p:sp>
      <p:sp>
        <p:nvSpPr>
          <p:cNvPr id="8" name="object 8"/>
          <p:cNvSpPr txBox="1"/>
          <p:nvPr/>
        </p:nvSpPr>
        <p:spPr>
          <a:xfrm>
            <a:off x="5018278" y="5676087"/>
            <a:ext cx="3592195" cy="11715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>
                <a:solidFill>
                  <a:srgbClr val="FFFFFF"/>
                </a:solidFill>
                <a:latin typeface="Arial"/>
                <a:cs typeface="Arial"/>
              </a:rPr>
              <a:t>Learning</a:t>
            </a:r>
            <a:r>
              <a:rPr dirty="0" sz="280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800" spc="5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z="2800" spc="1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dirty="0" sz="2800">
                <a:solidFill>
                  <a:srgbClr val="FFFFFF"/>
                </a:solidFill>
                <a:latin typeface="Arial"/>
                <a:cs typeface="Arial"/>
              </a:rPr>
              <a:t>ills</a:t>
            </a:r>
            <a:r>
              <a:rPr dirty="0" sz="2800" spc="-2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800" spc="-1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dirty="0" sz="2800">
                <a:solidFill>
                  <a:srgbClr val="FFFFFF"/>
                </a:solidFill>
                <a:latin typeface="Arial"/>
                <a:cs typeface="Arial"/>
              </a:rPr>
              <a:t>our</a:t>
            </a:r>
            <a:r>
              <a:rPr dirty="0" sz="2800" spc="5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z="2800">
                <a:solidFill>
                  <a:srgbClr val="FFFFFF"/>
                </a:solidFill>
                <a:latin typeface="Arial"/>
                <a:cs typeface="Arial"/>
              </a:rPr>
              <a:t>e</a:t>
            </a:r>
            <a:endParaRPr sz="2800">
              <a:latin typeface="Arial"/>
              <a:cs typeface="Arial"/>
            </a:endParaRPr>
          </a:p>
          <a:p>
            <a:pPr marL="490855">
              <a:lnSpc>
                <a:spcPct val="100000"/>
              </a:lnSpc>
              <a:spcBef>
                <a:spcPts val="465"/>
              </a:spcBef>
            </a:pPr>
            <a:r>
              <a:rPr dirty="0" sz="2000" spc="-5">
                <a:solidFill>
                  <a:srgbClr val="FFFFFF"/>
                </a:solidFill>
                <a:latin typeface="Comic Sans MS"/>
                <a:cs typeface="Comic Sans MS"/>
              </a:rPr>
              <a:t>D</a:t>
            </a:r>
            <a:r>
              <a:rPr dirty="0" sz="2000" spc="-20">
                <a:solidFill>
                  <a:srgbClr val="FFFFFF"/>
                </a:solidFill>
                <a:latin typeface="Comic Sans MS"/>
                <a:cs typeface="Comic Sans MS"/>
              </a:rPr>
              <a:t>e</a:t>
            </a:r>
            <a:r>
              <a:rPr dirty="0" sz="2000" spc="-20">
                <a:solidFill>
                  <a:srgbClr val="FFFFFF"/>
                </a:solidFill>
                <a:latin typeface="Comic Sans MS"/>
                <a:cs typeface="Comic Sans MS"/>
              </a:rPr>
              <a:t>p</a:t>
            </a:r>
            <a:r>
              <a:rPr dirty="0" sz="2000" spc="-5">
                <a:solidFill>
                  <a:srgbClr val="FFFFFF"/>
                </a:solidFill>
                <a:latin typeface="Comic Sans MS"/>
                <a:cs typeface="Comic Sans MS"/>
              </a:rPr>
              <a:t>t</a:t>
            </a:r>
            <a:r>
              <a:rPr dirty="0" sz="2000" spc="40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000" spc="-5">
                <a:solidFill>
                  <a:srgbClr val="FFFFFF"/>
                </a:solidFill>
                <a:latin typeface="Comic Sans MS"/>
                <a:cs typeface="Comic Sans MS"/>
              </a:rPr>
              <a:t>o</a:t>
            </a:r>
            <a:r>
              <a:rPr dirty="0" sz="2000" spc="-5">
                <a:solidFill>
                  <a:srgbClr val="FFFFFF"/>
                </a:solidFill>
                <a:latin typeface="Comic Sans MS"/>
                <a:cs typeface="Comic Sans MS"/>
              </a:rPr>
              <a:t>f</a:t>
            </a:r>
            <a:r>
              <a:rPr dirty="0" sz="2000" spc="-5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000" spc="-25">
                <a:solidFill>
                  <a:srgbClr val="FFFFFF"/>
                </a:solidFill>
                <a:latin typeface="Comic Sans MS"/>
                <a:cs typeface="Comic Sans MS"/>
              </a:rPr>
              <a:t>m</a:t>
            </a:r>
            <a:r>
              <a:rPr dirty="0" sz="2000" spc="-20">
                <a:solidFill>
                  <a:srgbClr val="FFFFFF"/>
                </a:solidFill>
                <a:latin typeface="Comic Sans MS"/>
                <a:cs typeface="Comic Sans MS"/>
              </a:rPr>
              <a:t>e</a:t>
            </a:r>
            <a:r>
              <a:rPr dirty="0" sz="2000" spc="-10">
                <a:solidFill>
                  <a:srgbClr val="FFFFFF"/>
                </a:solidFill>
                <a:latin typeface="Comic Sans MS"/>
                <a:cs typeface="Comic Sans MS"/>
              </a:rPr>
              <a:t>dic</a:t>
            </a:r>
            <a:r>
              <a:rPr dirty="0" sz="2000" spc="-15">
                <a:solidFill>
                  <a:srgbClr val="FFFFFF"/>
                </a:solidFill>
                <a:latin typeface="Comic Sans MS"/>
                <a:cs typeface="Comic Sans MS"/>
              </a:rPr>
              <a:t>a</a:t>
            </a:r>
            <a:r>
              <a:rPr dirty="0" sz="2000" spc="-5">
                <a:solidFill>
                  <a:srgbClr val="FFFFFF"/>
                </a:solidFill>
                <a:latin typeface="Comic Sans MS"/>
                <a:cs typeface="Comic Sans MS"/>
              </a:rPr>
              <a:t>l</a:t>
            </a:r>
            <a:r>
              <a:rPr dirty="0" sz="2000" spc="50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000" spc="-20">
                <a:solidFill>
                  <a:srgbClr val="FFFFFF"/>
                </a:solidFill>
                <a:latin typeface="Comic Sans MS"/>
                <a:cs typeface="Comic Sans MS"/>
              </a:rPr>
              <a:t>e</a:t>
            </a:r>
            <a:r>
              <a:rPr dirty="0" sz="2000" spc="-10">
                <a:solidFill>
                  <a:srgbClr val="FFFFFF"/>
                </a:solidFill>
                <a:latin typeface="Comic Sans MS"/>
                <a:cs typeface="Comic Sans MS"/>
              </a:rPr>
              <a:t>du</a:t>
            </a:r>
            <a:r>
              <a:rPr dirty="0" sz="2000">
                <a:solidFill>
                  <a:srgbClr val="FFFFFF"/>
                </a:solidFill>
                <a:latin typeface="Comic Sans MS"/>
                <a:cs typeface="Comic Sans MS"/>
              </a:rPr>
              <a:t>c</a:t>
            </a:r>
            <a:r>
              <a:rPr dirty="0" sz="2000" spc="-20">
                <a:solidFill>
                  <a:srgbClr val="FFFFFF"/>
                </a:solidFill>
                <a:latin typeface="Comic Sans MS"/>
                <a:cs typeface="Comic Sans MS"/>
              </a:rPr>
              <a:t>a</a:t>
            </a:r>
            <a:r>
              <a:rPr dirty="0" sz="2000" spc="-10">
                <a:solidFill>
                  <a:srgbClr val="FFFFFF"/>
                </a:solidFill>
                <a:latin typeface="Comic Sans MS"/>
                <a:cs typeface="Comic Sans MS"/>
              </a:rPr>
              <a:t>t</a:t>
            </a:r>
            <a:r>
              <a:rPr dirty="0" sz="2000" spc="-20">
                <a:solidFill>
                  <a:srgbClr val="FFFFFF"/>
                </a:solidFill>
                <a:latin typeface="Comic Sans MS"/>
                <a:cs typeface="Comic Sans MS"/>
              </a:rPr>
              <a:t>i</a:t>
            </a:r>
            <a:r>
              <a:rPr dirty="0" sz="2000" spc="-5">
                <a:solidFill>
                  <a:srgbClr val="FFFFFF"/>
                </a:solidFill>
                <a:latin typeface="Comic Sans MS"/>
                <a:cs typeface="Comic Sans MS"/>
              </a:rPr>
              <a:t>o</a:t>
            </a:r>
            <a:r>
              <a:rPr dirty="0" sz="2000" spc="-5">
                <a:solidFill>
                  <a:srgbClr val="FFFFFF"/>
                </a:solidFill>
                <a:latin typeface="Comic Sans MS"/>
                <a:cs typeface="Comic Sans MS"/>
              </a:rPr>
              <a:t>n</a:t>
            </a:r>
            <a:endParaRPr sz="2000">
              <a:latin typeface="Comic Sans MS"/>
              <a:cs typeface="Comic Sans MS"/>
            </a:endParaRPr>
          </a:p>
          <a:p>
            <a:pPr marL="1277620">
              <a:lnSpc>
                <a:spcPct val="100000"/>
              </a:lnSpc>
              <a:spcBef>
                <a:spcPts val="480"/>
              </a:spcBef>
            </a:pPr>
            <a:r>
              <a:rPr dirty="0" sz="2000" spc="-10">
                <a:solidFill>
                  <a:srgbClr val="FFFFFF"/>
                </a:solidFill>
                <a:latin typeface="Comic Sans MS"/>
                <a:cs typeface="Comic Sans MS"/>
              </a:rPr>
              <a:t>C</a:t>
            </a:r>
            <a:r>
              <a:rPr dirty="0" sz="2000">
                <a:solidFill>
                  <a:srgbClr val="FFFFFF"/>
                </a:solidFill>
                <a:latin typeface="Comic Sans MS"/>
                <a:cs typeface="Comic Sans MS"/>
              </a:rPr>
              <a:t>o</a:t>
            </a:r>
            <a:r>
              <a:rPr dirty="0" sz="2000" spc="-5">
                <a:solidFill>
                  <a:srgbClr val="FFFFFF"/>
                </a:solidFill>
                <a:latin typeface="Comic Sans MS"/>
                <a:cs typeface="Comic Sans MS"/>
              </a:rPr>
              <a:t>ll</a:t>
            </a:r>
            <a:r>
              <a:rPr dirty="0" sz="2000" spc="-20">
                <a:solidFill>
                  <a:srgbClr val="FFFFFF"/>
                </a:solidFill>
                <a:latin typeface="Comic Sans MS"/>
                <a:cs typeface="Comic Sans MS"/>
              </a:rPr>
              <a:t>e</a:t>
            </a:r>
            <a:r>
              <a:rPr dirty="0" sz="2000" spc="-5">
                <a:solidFill>
                  <a:srgbClr val="FFFFFF"/>
                </a:solidFill>
                <a:latin typeface="Comic Sans MS"/>
                <a:cs typeface="Comic Sans MS"/>
              </a:rPr>
              <a:t>ge</a:t>
            </a:r>
            <a:r>
              <a:rPr dirty="0" sz="2000" spc="30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000">
                <a:solidFill>
                  <a:srgbClr val="FFFFFF"/>
                </a:solidFill>
                <a:latin typeface="Comic Sans MS"/>
                <a:cs typeface="Comic Sans MS"/>
              </a:rPr>
              <a:t>o</a:t>
            </a:r>
            <a:r>
              <a:rPr dirty="0" sz="2000" spc="-5">
                <a:solidFill>
                  <a:srgbClr val="FFFFFF"/>
                </a:solidFill>
                <a:latin typeface="Comic Sans MS"/>
                <a:cs typeface="Comic Sans MS"/>
              </a:rPr>
              <a:t>f</a:t>
            </a:r>
            <a:r>
              <a:rPr dirty="0" sz="2000" spc="-30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dirty="0" sz="2000" spc="-20">
                <a:solidFill>
                  <a:srgbClr val="FFFFFF"/>
                </a:solidFill>
                <a:latin typeface="Comic Sans MS"/>
                <a:cs typeface="Comic Sans MS"/>
              </a:rPr>
              <a:t>M</a:t>
            </a:r>
            <a:r>
              <a:rPr dirty="0" sz="2000" spc="-20">
                <a:solidFill>
                  <a:srgbClr val="FFFFFF"/>
                </a:solidFill>
                <a:latin typeface="Comic Sans MS"/>
                <a:cs typeface="Comic Sans MS"/>
              </a:rPr>
              <a:t>e</a:t>
            </a:r>
            <a:r>
              <a:rPr dirty="0" sz="2000" spc="-5">
                <a:solidFill>
                  <a:srgbClr val="FFFFFF"/>
                </a:solidFill>
                <a:latin typeface="Comic Sans MS"/>
                <a:cs typeface="Comic Sans MS"/>
              </a:rPr>
              <a:t>d</a:t>
            </a:r>
            <a:r>
              <a:rPr dirty="0" sz="2000" spc="-10">
                <a:solidFill>
                  <a:srgbClr val="FFFFFF"/>
                </a:solidFill>
                <a:latin typeface="Comic Sans MS"/>
                <a:cs typeface="Comic Sans MS"/>
              </a:rPr>
              <a:t>ici</a:t>
            </a:r>
            <a:r>
              <a:rPr dirty="0" sz="2000" spc="-20">
                <a:solidFill>
                  <a:srgbClr val="FFFFFF"/>
                </a:solidFill>
                <a:latin typeface="Comic Sans MS"/>
                <a:cs typeface="Comic Sans MS"/>
              </a:rPr>
              <a:t>n</a:t>
            </a:r>
            <a:r>
              <a:rPr dirty="0" sz="2000" spc="-5">
                <a:solidFill>
                  <a:srgbClr val="FFFFFF"/>
                </a:solidFill>
                <a:latin typeface="Comic Sans MS"/>
                <a:cs typeface="Comic Sans MS"/>
              </a:rPr>
              <a:t>e</a:t>
            </a:r>
            <a:endParaRPr sz="2000">
              <a:latin typeface="Comic Sans MS"/>
              <a:cs typeface="Comic Sans MS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0" y="18288"/>
            <a:ext cx="2383536" cy="247802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29184" y="990600"/>
            <a:ext cx="8564880" cy="21976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393191" y="2752344"/>
            <a:ext cx="7586472" cy="220065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359663" y="4693920"/>
            <a:ext cx="7586472" cy="216407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536244" y="1104010"/>
            <a:ext cx="7009765" cy="48113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6870" indent="-344170">
              <a:lnSpc>
                <a:spcPct val="100000"/>
              </a:lnSpc>
              <a:buFont typeface="Arial"/>
              <a:buChar char="•"/>
              <a:tabLst>
                <a:tab pos="357505" algn="l"/>
                <a:tab pos="628015" algn="l"/>
              </a:tabLst>
            </a:pP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-	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De</a:t>
            </a:r>
            <a:r>
              <a:rPr dirty="0" sz="2400" spc="30">
                <a:solidFill>
                  <a:srgbClr val="808080"/>
                </a:solidFill>
                <a:latin typeface="Arial"/>
                <a:cs typeface="Arial"/>
              </a:rPr>
              <a:t>f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ine</a:t>
            </a:r>
            <a:r>
              <a:rPr dirty="0" sz="2400" spc="-3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h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2400" spc="-20">
                <a:solidFill>
                  <a:srgbClr val="808080"/>
                </a:solidFill>
                <a:latin typeface="Arial"/>
                <a:cs typeface="Arial"/>
              </a:rPr>
              <a:t>g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h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d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low 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p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d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s</a:t>
            </a:r>
            <a:r>
              <a:rPr dirty="0" sz="2400" spc="-2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f</a:t>
            </a:r>
            <a:r>
              <a:rPr dirty="0" sz="2400" spc="-2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ti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2400" spc="-6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d</a:t>
            </a:r>
            <a:endParaRPr sz="2400">
              <a:latin typeface="Arial"/>
              <a:cs typeface="Arial"/>
            </a:endParaRPr>
          </a:p>
          <a:p>
            <a:pPr marL="441959" indent="-429259">
              <a:lnSpc>
                <a:spcPct val="100000"/>
              </a:lnSpc>
              <a:buFont typeface="Arial"/>
              <a:buChar char="•"/>
              <a:tabLst>
                <a:tab pos="442595" algn="l"/>
              </a:tabLst>
            </a:pP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co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ce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tra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ion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8"/>
              </a:spcBef>
              <a:buFont typeface="Arial"/>
              <a:buChar char="•"/>
            </a:pPr>
            <a:endParaRPr sz="2500">
              <a:latin typeface="Times New Roman"/>
              <a:cs typeface="Times New Roman"/>
            </a:endParaRPr>
          </a:p>
          <a:p>
            <a:pPr marL="356870" indent="-344170">
              <a:lnSpc>
                <a:spcPct val="100000"/>
              </a:lnSpc>
              <a:buFont typeface="Arial"/>
              <a:buChar char="•"/>
              <a:tabLst>
                <a:tab pos="357505" algn="l"/>
                <a:tab pos="628015" algn="l"/>
              </a:tabLst>
            </a:pP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-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	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Are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-25">
                <a:solidFill>
                  <a:srgbClr val="808080"/>
                </a:solidFill>
                <a:latin typeface="Arial"/>
                <a:cs typeface="Arial"/>
              </a:rPr>
              <a:t>y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ou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15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ning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p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so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"</a:t>
            </a:r>
            <a:r>
              <a:rPr dirty="0" sz="2400" spc="-3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or</a:t>
            </a:r>
            <a:r>
              <a:rPr dirty="0" sz="2400" spc="-3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"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ni</a:t>
            </a:r>
            <a:r>
              <a:rPr dirty="0" sz="2400" spc="-25">
                <a:solidFill>
                  <a:srgbClr val="808080"/>
                </a:solidFill>
                <a:latin typeface="Arial"/>
                <a:cs typeface="Arial"/>
              </a:rPr>
              <a:t>g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ht</a:t>
            </a:r>
            <a:r>
              <a:rPr dirty="0" sz="2400" spc="-2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pe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so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“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ts val="2625"/>
              </a:lnSpc>
            </a:pP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  <a:p>
            <a:pPr lvl="1" marL="256540" indent="-167640">
              <a:lnSpc>
                <a:spcPts val="2625"/>
              </a:lnSpc>
              <a:buClr>
                <a:srgbClr val="E45E43"/>
              </a:buClr>
              <a:buChar char="-"/>
              <a:tabLst>
                <a:tab pos="274955" algn="l"/>
              </a:tabLst>
            </a:pP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Sl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ep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is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2400" spc="30">
                <a:solidFill>
                  <a:srgbClr val="808080"/>
                </a:solidFill>
                <a:latin typeface="Arial"/>
                <a:cs typeface="Arial"/>
              </a:rPr>
              <a:t>f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2400" spc="-6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an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acti</a:t>
            </a:r>
            <a:r>
              <a:rPr dirty="0" sz="2400" spc="-30">
                <a:solidFill>
                  <a:srgbClr val="808080"/>
                </a:solidFill>
                <a:latin typeface="Arial"/>
                <a:cs typeface="Arial"/>
              </a:rPr>
              <a:t>v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ity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h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at</a:t>
            </a:r>
            <a:r>
              <a:rPr dirty="0" sz="2400" spc="-4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le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ne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s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u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se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as</a:t>
            </a:r>
            <a:r>
              <a:rPr dirty="0" sz="2400" spc="-2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h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eir</a:t>
            </a:r>
            <a:endParaRPr sz="2400">
              <a:latin typeface="Arial"/>
              <a:cs typeface="Arial"/>
            </a:endParaRPr>
          </a:p>
          <a:p>
            <a:pPr marL="256540">
              <a:lnSpc>
                <a:spcPct val="100000"/>
              </a:lnSpc>
            </a:pP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ti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ana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g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en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400" spc="-6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"ban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k“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7"/>
              </a:spcBef>
            </a:pPr>
            <a:endParaRPr sz="2500">
              <a:latin typeface="Times New Roman"/>
              <a:cs typeface="Times New Roman"/>
            </a:endParaRPr>
          </a:p>
          <a:p>
            <a:pPr lvl="1" marL="256540" marR="347980" indent="-167640">
              <a:lnSpc>
                <a:spcPct val="100000"/>
              </a:lnSpc>
              <a:buClr>
                <a:srgbClr val="E45E43"/>
              </a:buClr>
              <a:buChar char="-"/>
              <a:tabLst>
                <a:tab pos="271780" algn="l"/>
              </a:tabLst>
            </a:pPr>
            <a:r>
              <a:rPr dirty="0" sz="2400" spc="80">
                <a:solidFill>
                  <a:srgbClr val="808080"/>
                </a:solidFill>
                <a:latin typeface="Arial"/>
                <a:cs typeface="Arial"/>
              </a:rPr>
              <a:t>W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h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2400" spc="-8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h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y</a:t>
            </a:r>
            <a:r>
              <a:rPr dirty="0" sz="2400" spc="-2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d</a:t>
            </a:r>
            <a:r>
              <a:rPr dirty="0" sz="2400" spc="-4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30">
                <a:solidFill>
                  <a:srgbClr val="808080"/>
                </a:solidFill>
                <a:latin typeface="Arial"/>
                <a:cs typeface="Arial"/>
              </a:rPr>
              <a:t>f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w</a:t>
            </a:r>
            <a:r>
              <a:rPr dirty="0" sz="2400" spc="-5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spc="-25">
                <a:solidFill>
                  <a:srgbClr val="808080"/>
                </a:solidFill>
                <a:latin typeface="Arial"/>
                <a:cs typeface="Arial"/>
              </a:rPr>
              <a:t>x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tra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h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u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rs</a:t>
            </a:r>
            <a:r>
              <a:rPr dirty="0" sz="2400" spc="-3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25">
                <a:solidFill>
                  <a:srgbClr val="808080"/>
                </a:solidFill>
                <a:latin typeface="Arial"/>
                <a:cs typeface="Arial"/>
              </a:rPr>
              <a:t>f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2400" spc="-5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st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u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d</a:t>
            </a:r>
            <a:r>
              <a:rPr dirty="0" sz="2400" spc="-25">
                <a:solidFill>
                  <a:srgbClr val="808080"/>
                </a:solidFill>
                <a:latin typeface="Arial"/>
                <a:cs typeface="Arial"/>
              </a:rPr>
              <a:t>y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in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g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,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 t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h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y</a:t>
            </a:r>
            <a:r>
              <a:rPr dirty="0" sz="2400" spc="-2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-25">
                <a:solidFill>
                  <a:srgbClr val="808080"/>
                </a:solidFill>
                <a:latin typeface="Arial"/>
                <a:cs typeface="Arial"/>
              </a:rPr>
              <a:t>w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it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h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d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raw</a:t>
            </a:r>
            <a:r>
              <a:rPr dirty="0" sz="2400" spc="2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25">
                <a:solidFill>
                  <a:srgbClr val="808080"/>
                </a:solidFill>
                <a:latin typeface="Arial"/>
                <a:cs typeface="Arial"/>
              </a:rPr>
              <a:t>f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w</a:t>
            </a:r>
            <a:r>
              <a:rPr dirty="0" sz="2400" spc="-5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h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u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rs of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sle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p</a:t>
            </a:r>
            <a:endParaRPr sz="2400">
              <a:latin typeface="Arial"/>
              <a:cs typeface="Arial"/>
            </a:endParaRPr>
          </a:p>
          <a:p>
            <a:pPr lvl="1">
              <a:lnSpc>
                <a:spcPct val="100000"/>
              </a:lnSpc>
              <a:spcBef>
                <a:spcPts val="13"/>
              </a:spcBef>
              <a:buClr>
                <a:srgbClr val="E45E43"/>
              </a:buClr>
              <a:buFont typeface="Arial"/>
              <a:buChar char="-"/>
            </a:pPr>
            <a:endParaRPr sz="3250">
              <a:latin typeface="Times New Roman"/>
              <a:cs typeface="Times New Roman"/>
            </a:endParaRPr>
          </a:p>
          <a:p>
            <a:pPr lvl="1" marL="234950" indent="-179705">
              <a:lnSpc>
                <a:spcPct val="100000"/>
              </a:lnSpc>
              <a:buClr>
                <a:srgbClr val="E45E43"/>
              </a:buClr>
              <a:buChar char="-"/>
              <a:tabLst>
                <a:tab pos="235585" algn="l"/>
              </a:tabLst>
            </a:pPr>
            <a:r>
              <a:rPr dirty="0" sz="2400" spc="-240">
                <a:solidFill>
                  <a:srgbClr val="808080"/>
                </a:solidFill>
                <a:latin typeface="Arial"/>
                <a:cs typeface="Arial"/>
              </a:rPr>
              <a:t>Y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ou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eed</a:t>
            </a:r>
            <a:r>
              <a:rPr dirty="0" sz="2400" spc="-4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to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ha</a:t>
            </a:r>
            <a:r>
              <a:rPr dirty="0" sz="2400" spc="-25">
                <a:solidFill>
                  <a:srgbClr val="808080"/>
                </a:solidFill>
                <a:latin typeface="Arial"/>
                <a:cs typeface="Arial"/>
              </a:rPr>
              <a:t>v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soci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l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l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2400" spc="25">
                <a:solidFill>
                  <a:srgbClr val="808080"/>
                </a:solidFill>
                <a:latin typeface="Arial"/>
                <a:cs typeface="Arial"/>
              </a:rPr>
              <a:t>f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e,</a:t>
            </a:r>
            <a:r>
              <a:rPr dirty="0" sz="2400" spc="-4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-25">
                <a:solidFill>
                  <a:srgbClr val="808080"/>
                </a:solidFill>
                <a:latin typeface="Arial"/>
                <a:cs typeface="Arial"/>
              </a:rPr>
              <a:t>y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et,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-25">
                <a:solidFill>
                  <a:srgbClr val="808080"/>
                </a:solidFill>
                <a:latin typeface="Arial"/>
                <a:cs typeface="Arial"/>
              </a:rPr>
              <a:t>y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ou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eed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to</a:t>
            </a:r>
            <a:endParaRPr sz="2400">
              <a:latin typeface="Arial"/>
              <a:cs typeface="Arial"/>
            </a:endParaRPr>
          </a:p>
          <a:p>
            <a:pPr marL="222885">
              <a:lnSpc>
                <a:spcPct val="100000"/>
              </a:lnSpc>
            </a:pP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ha</a:t>
            </a:r>
            <a:r>
              <a:rPr dirty="0" sz="2400" spc="-25">
                <a:solidFill>
                  <a:srgbClr val="808080"/>
                </a:solidFill>
                <a:latin typeface="Arial"/>
                <a:cs typeface="Arial"/>
              </a:rPr>
              <a:t>v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ba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la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ce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in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-25">
                <a:solidFill>
                  <a:srgbClr val="808080"/>
                </a:solidFill>
                <a:latin typeface="Arial"/>
                <a:cs typeface="Arial"/>
              </a:rPr>
              <a:t>y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ou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r l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2400" spc="25">
                <a:solidFill>
                  <a:srgbClr val="808080"/>
                </a:solidFill>
                <a:latin typeface="Arial"/>
                <a:cs typeface="Arial"/>
              </a:rPr>
              <a:t>f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93191" y="3276600"/>
            <a:ext cx="7766304" cy="21976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329184" y="1371600"/>
            <a:ext cx="8260080" cy="219760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393191" y="4648198"/>
            <a:ext cx="7586472" cy="219760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536244" y="1485265"/>
            <a:ext cx="7514590" cy="51174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524510" indent="-511809">
              <a:lnSpc>
                <a:spcPct val="100000"/>
              </a:lnSpc>
              <a:buClr>
                <a:srgbClr val="808080"/>
              </a:buClr>
              <a:buFont typeface="Arial"/>
              <a:buChar char="•"/>
              <a:tabLst>
                <a:tab pos="525145" algn="l"/>
              </a:tabLst>
            </a:pP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-</a:t>
            </a:r>
            <a:r>
              <a:rPr dirty="0" sz="2400" spc="-5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If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-25">
                <a:solidFill>
                  <a:srgbClr val="808080"/>
                </a:solidFill>
                <a:latin typeface="Arial"/>
                <a:cs typeface="Arial"/>
              </a:rPr>
              <a:t>y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ou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sp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nding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ti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spc="-4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at</a:t>
            </a:r>
            <a:r>
              <a:rPr dirty="0" sz="2400" spc="-2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h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Laund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at,</a:t>
            </a:r>
            <a:r>
              <a:rPr dirty="0" sz="2400" spc="-6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b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ing</a:t>
            </a:r>
            <a:endParaRPr sz="2400">
              <a:latin typeface="Arial"/>
              <a:cs typeface="Arial"/>
            </a:endParaRPr>
          </a:p>
          <a:p>
            <a:pPr marL="524510" indent="-511809">
              <a:lnSpc>
                <a:spcPct val="100000"/>
              </a:lnSpc>
              <a:buFont typeface="Arial"/>
              <a:buChar char="•"/>
              <a:tabLst>
                <a:tab pos="525145" algn="l"/>
              </a:tabLst>
            </a:pPr>
            <a:r>
              <a:rPr dirty="0" sz="2400" spc="-25">
                <a:solidFill>
                  <a:srgbClr val="808080"/>
                </a:solidFill>
                <a:latin typeface="Arial"/>
                <a:cs typeface="Arial"/>
              </a:rPr>
              <a:t>y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u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2400" spc="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p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s</a:t>
            </a:r>
            <a:r>
              <a:rPr dirty="0" sz="2400" spc="-25">
                <a:solidFill>
                  <a:srgbClr val="808080"/>
                </a:solidFill>
                <a:latin typeface="Arial"/>
                <a:cs typeface="Arial"/>
              </a:rPr>
              <a:t>y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c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h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lo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g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y 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s</a:t>
            </a:r>
            <a:r>
              <a:rPr dirty="0" sz="2400" spc="-2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to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st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u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d</a:t>
            </a:r>
            <a:r>
              <a:rPr dirty="0" sz="2400" spc="-25">
                <a:solidFill>
                  <a:srgbClr val="808080"/>
                </a:solidFill>
                <a:latin typeface="Arial"/>
                <a:cs typeface="Arial"/>
              </a:rPr>
              <a:t>y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.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If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-25">
                <a:solidFill>
                  <a:srgbClr val="808080"/>
                </a:solidFill>
                <a:latin typeface="Arial"/>
                <a:cs typeface="Arial"/>
              </a:rPr>
              <a:t>y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u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re</a:t>
            </a:r>
            <a:r>
              <a:rPr dirty="0" sz="2400" spc="-2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-30">
                <a:solidFill>
                  <a:srgbClr val="808080"/>
                </a:solidFill>
                <a:latin typeface="Arial"/>
                <a:cs typeface="Arial"/>
              </a:rPr>
              <a:t>w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iting</a:t>
            </a:r>
            <a:r>
              <a:rPr dirty="0" sz="2400" spc="4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in</a:t>
            </a:r>
            <a:endParaRPr sz="2400">
              <a:latin typeface="Arial"/>
              <a:cs typeface="Arial"/>
            </a:endParaRPr>
          </a:p>
          <a:p>
            <a:pPr marL="524510" indent="-511809">
              <a:lnSpc>
                <a:spcPct val="100000"/>
              </a:lnSpc>
              <a:buFont typeface="Arial"/>
              <a:buChar char="•"/>
              <a:tabLst>
                <a:tab pos="525145" algn="l"/>
              </a:tabLst>
            </a:pP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l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ne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25">
                <a:solidFill>
                  <a:srgbClr val="808080"/>
                </a:solidFill>
                <a:latin typeface="Arial"/>
                <a:cs typeface="Arial"/>
              </a:rPr>
              <a:t>f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or</a:t>
            </a:r>
            <a:r>
              <a:rPr dirty="0" sz="2400" spc="-5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ticke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s</a:t>
            </a:r>
            <a:r>
              <a:rPr dirty="0" sz="2400" spc="-2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to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d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estic</a:t>
            </a:r>
            <a:r>
              <a:rPr dirty="0" sz="2400" spc="-5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25">
                <a:solidFill>
                  <a:srgbClr val="808080"/>
                </a:solidFill>
                <a:latin typeface="Arial"/>
                <a:cs typeface="Arial"/>
              </a:rPr>
              <a:t>f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l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2400" spc="-20">
                <a:solidFill>
                  <a:srgbClr val="808080"/>
                </a:solidFill>
                <a:latin typeface="Arial"/>
                <a:cs typeface="Arial"/>
              </a:rPr>
              <a:t>g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ht,</a:t>
            </a:r>
            <a:r>
              <a:rPr dirty="0" sz="2400" spc="-4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b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ing</a:t>
            </a:r>
            <a:r>
              <a:rPr dirty="0" sz="2400" spc="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-25">
                <a:solidFill>
                  <a:srgbClr val="808080"/>
                </a:solidFill>
                <a:latin typeface="Arial"/>
                <a:cs typeface="Arial"/>
              </a:rPr>
              <a:t>y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our</a:t>
            </a:r>
            <a:endParaRPr sz="2400">
              <a:latin typeface="Arial"/>
              <a:cs typeface="Arial"/>
            </a:endParaRPr>
          </a:p>
          <a:p>
            <a:pPr marL="524510" indent="-511809">
              <a:lnSpc>
                <a:spcPct val="100000"/>
              </a:lnSpc>
              <a:buFont typeface="Arial"/>
              <a:buChar char="•"/>
              <a:tabLst>
                <a:tab pos="525145" algn="l"/>
              </a:tabLst>
            </a:pP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b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iol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g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y</a:t>
            </a:r>
            <a:r>
              <a:rPr dirty="0" sz="2400" spc="2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25">
                <a:solidFill>
                  <a:srgbClr val="808080"/>
                </a:solidFill>
                <a:latin typeface="Arial"/>
                <a:cs typeface="Arial"/>
              </a:rPr>
              <a:t>f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las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h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c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rds</a:t>
            </a:r>
            <a:r>
              <a:rPr dirty="0" sz="2400" spc="-6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to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2400" spc="-25">
                <a:solidFill>
                  <a:srgbClr val="808080"/>
                </a:solidFill>
                <a:latin typeface="Arial"/>
                <a:cs typeface="Arial"/>
              </a:rPr>
              <a:t>z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</a:t>
            </a:r>
            <a:endParaRPr sz="2400">
              <a:latin typeface="Arial"/>
              <a:cs typeface="Arial"/>
            </a:endParaRPr>
          </a:p>
          <a:p>
            <a:pPr marL="524510" indent="-511809">
              <a:lnSpc>
                <a:spcPct val="100000"/>
              </a:lnSpc>
              <a:buClr>
                <a:srgbClr val="808080"/>
              </a:buClr>
              <a:buFont typeface="Arial"/>
              <a:buChar char="•"/>
              <a:tabLst>
                <a:tab pos="525145" algn="l"/>
              </a:tabLst>
            </a:pPr>
            <a:r>
              <a:rPr dirty="0" sz="2400" spc="-10" b="1">
                <a:solidFill>
                  <a:srgbClr val="E45E43"/>
                </a:solidFill>
                <a:latin typeface="Arial"/>
                <a:cs typeface="Arial"/>
              </a:rPr>
              <a:t>(</a:t>
            </a:r>
            <a:r>
              <a:rPr dirty="0" sz="2400" spc="-10" b="1">
                <a:solidFill>
                  <a:srgbClr val="E45E43"/>
                </a:solidFill>
                <a:latin typeface="Arial"/>
                <a:cs typeface="Arial"/>
              </a:rPr>
              <a:t>"</a:t>
            </a:r>
            <a:r>
              <a:rPr dirty="0" sz="2400" b="1">
                <a:solidFill>
                  <a:srgbClr val="E45E43"/>
                </a:solidFill>
                <a:latin typeface="Arial"/>
                <a:cs typeface="Arial"/>
              </a:rPr>
              <a:t>T</a:t>
            </a:r>
            <a:r>
              <a:rPr dirty="0" sz="2400" spc="45" b="1">
                <a:solidFill>
                  <a:srgbClr val="E45E43"/>
                </a:solidFill>
                <a:latin typeface="Arial"/>
                <a:cs typeface="Arial"/>
              </a:rPr>
              <a:t>w</a:t>
            </a:r>
            <a:r>
              <a:rPr dirty="0" sz="2400" b="1">
                <a:solidFill>
                  <a:srgbClr val="E45E43"/>
                </a:solidFill>
                <a:latin typeface="Arial"/>
                <a:cs typeface="Arial"/>
              </a:rPr>
              <a:t>o</a:t>
            </a:r>
            <a:r>
              <a:rPr dirty="0" sz="2400" spc="-15" b="1">
                <a:solidFill>
                  <a:srgbClr val="E45E43"/>
                </a:solidFill>
                <a:latin typeface="Arial"/>
                <a:cs typeface="Arial"/>
              </a:rPr>
              <a:t>f</a:t>
            </a:r>
            <a:r>
              <a:rPr dirty="0" sz="2400" b="1">
                <a:solidFill>
                  <a:srgbClr val="E45E43"/>
                </a:solidFill>
                <a:latin typeface="Arial"/>
                <a:cs typeface="Arial"/>
              </a:rPr>
              <a:t>er"</a:t>
            </a:r>
            <a:r>
              <a:rPr dirty="0" sz="2400" spc="-30" b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E45E43"/>
                </a:solidFill>
                <a:latin typeface="Arial"/>
                <a:cs typeface="Arial"/>
              </a:rPr>
              <a:t>co</a:t>
            </a:r>
            <a:r>
              <a:rPr dirty="0" sz="2400" spc="-10" b="1">
                <a:solidFill>
                  <a:srgbClr val="E45E43"/>
                </a:solidFill>
                <a:latin typeface="Arial"/>
                <a:cs typeface="Arial"/>
              </a:rPr>
              <a:t>n</a:t>
            </a:r>
            <a:r>
              <a:rPr dirty="0" sz="2400" b="1">
                <a:solidFill>
                  <a:srgbClr val="E45E43"/>
                </a:solidFill>
                <a:latin typeface="Arial"/>
                <a:cs typeface="Arial"/>
              </a:rPr>
              <a:t>cept</a:t>
            </a:r>
            <a:r>
              <a:rPr dirty="0" sz="2400" spc="-55" b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E45E43"/>
                </a:solidFill>
                <a:latin typeface="Arial"/>
                <a:cs typeface="Arial"/>
              </a:rPr>
              <a:t>)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2"/>
              </a:spcBef>
              <a:buClr>
                <a:srgbClr val="808080"/>
              </a:buClr>
              <a:buFont typeface="Arial"/>
              <a:buChar char="•"/>
            </a:pPr>
            <a:endParaRPr sz="3000">
              <a:latin typeface="Times New Roman"/>
              <a:cs typeface="Times New Roman"/>
            </a:endParaRPr>
          </a:p>
          <a:p>
            <a:pPr lvl="1" marL="268605" indent="-179705">
              <a:lnSpc>
                <a:spcPct val="100000"/>
              </a:lnSpc>
              <a:buClr>
                <a:srgbClr val="E45E43"/>
              </a:buClr>
              <a:buChar char="-"/>
              <a:tabLst>
                <a:tab pos="269240" algn="l"/>
              </a:tabLst>
            </a:pPr>
            <a:r>
              <a:rPr dirty="0" sz="2400" spc="15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h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is</a:t>
            </a:r>
            <a:r>
              <a:rPr dirty="0" sz="2400" spc="-2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-30">
                <a:solidFill>
                  <a:srgbClr val="808080"/>
                </a:solidFill>
                <a:latin typeface="Arial"/>
                <a:cs typeface="Arial"/>
              </a:rPr>
              <a:t>w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l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l</a:t>
            </a:r>
            <a:r>
              <a:rPr dirty="0" sz="2400" spc="4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l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l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w</a:t>
            </a:r>
            <a:r>
              <a:rPr dirty="0" sz="2400" spc="-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-25">
                <a:solidFill>
                  <a:srgbClr val="808080"/>
                </a:solidFill>
                <a:latin typeface="Arial"/>
                <a:cs typeface="Arial"/>
              </a:rPr>
              <a:t>y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u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re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d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u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ce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d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istractio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s</a:t>
            </a:r>
            <a:r>
              <a:rPr dirty="0" sz="2400" spc="-2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-30">
                <a:solidFill>
                  <a:srgbClr val="808080"/>
                </a:solidFill>
                <a:latin typeface="Arial"/>
                <a:cs typeface="Arial"/>
              </a:rPr>
              <a:t>w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h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ich</a:t>
            </a:r>
            <a:r>
              <a:rPr dirty="0" sz="2400" spc="3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c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n</a:t>
            </a:r>
            <a:endParaRPr sz="2400">
              <a:latin typeface="Arial"/>
              <a:cs typeface="Arial"/>
            </a:endParaRPr>
          </a:p>
          <a:p>
            <a:pPr marL="256540">
              <a:lnSpc>
                <a:spcPct val="100000"/>
              </a:lnSpc>
            </a:pP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"</a:t>
            </a:r>
            <a:r>
              <a:rPr dirty="0" sz="2400" spc="-35">
                <a:solidFill>
                  <a:srgbClr val="808080"/>
                </a:solidFill>
                <a:latin typeface="Arial"/>
                <a:cs typeface="Arial"/>
              </a:rPr>
              <a:t>w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aste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ti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e.“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4"/>
              </a:spcBef>
            </a:pPr>
            <a:endParaRPr sz="1850">
              <a:latin typeface="Times New Roman"/>
              <a:cs typeface="Times New Roman"/>
            </a:endParaRPr>
          </a:p>
          <a:p>
            <a:pPr lvl="1" marL="360045" indent="-271145">
              <a:lnSpc>
                <a:spcPct val="100000"/>
              </a:lnSpc>
              <a:buClr>
                <a:srgbClr val="E45E43"/>
              </a:buClr>
              <a:buChar char="-"/>
              <a:tabLst>
                <a:tab pos="360680" algn="l"/>
              </a:tabLst>
            </a:pP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S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udy</a:t>
            </a:r>
            <a:r>
              <a:rPr dirty="0" sz="2400" spc="-4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in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s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h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2400" spc="-3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ti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spc="-4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blocks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-30">
                <a:solidFill>
                  <a:srgbClr val="808080"/>
                </a:solidFill>
                <a:latin typeface="Arial"/>
                <a:cs typeface="Arial"/>
              </a:rPr>
              <a:t>w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ith</a:t>
            </a:r>
            <a:r>
              <a:rPr dirty="0" sz="2400" spc="3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sh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400" spc="-2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b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eaks</a:t>
            </a:r>
            <a:endParaRPr sz="2400">
              <a:latin typeface="Arial"/>
              <a:cs typeface="Arial"/>
            </a:endParaRPr>
          </a:p>
          <a:p>
            <a:pPr marL="256540">
              <a:lnSpc>
                <a:spcPct val="100000"/>
              </a:lnSpc>
            </a:pP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be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400" spc="-25">
                <a:solidFill>
                  <a:srgbClr val="808080"/>
                </a:solidFill>
                <a:latin typeface="Arial"/>
                <a:cs typeface="Arial"/>
              </a:rPr>
              <a:t>w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ee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to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2400" spc="-25">
                <a:solidFill>
                  <a:srgbClr val="808080"/>
                </a:solidFill>
                <a:latin typeface="Arial"/>
                <a:cs typeface="Arial"/>
              </a:rPr>
              <a:t>v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id</a:t>
            </a:r>
            <a:r>
              <a:rPr dirty="0" sz="2400" spc="3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25">
                <a:solidFill>
                  <a:srgbClr val="808080"/>
                </a:solidFill>
                <a:latin typeface="Arial"/>
                <a:cs typeface="Arial"/>
              </a:rPr>
              <a:t>f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ti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g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u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7"/>
              </a:spcBef>
            </a:pPr>
            <a:endParaRPr sz="2500">
              <a:latin typeface="Times New Roman"/>
              <a:cs typeface="Times New Roman"/>
            </a:endParaRPr>
          </a:p>
          <a:p>
            <a:pPr lvl="1" marL="271780" indent="-182880">
              <a:lnSpc>
                <a:spcPct val="100000"/>
              </a:lnSpc>
              <a:buClr>
                <a:srgbClr val="E45E43"/>
              </a:buClr>
              <a:buChar char="-"/>
              <a:tabLst>
                <a:tab pos="271780" algn="l"/>
              </a:tabLst>
            </a:pPr>
            <a:r>
              <a:rPr dirty="0" sz="2400" spc="80">
                <a:solidFill>
                  <a:srgbClr val="808080"/>
                </a:solidFill>
                <a:latin typeface="Arial"/>
                <a:cs typeface="Arial"/>
              </a:rPr>
              <a:t>W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h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l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spc="-6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-25">
                <a:solidFill>
                  <a:srgbClr val="808080"/>
                </a:solidFill>
                <a:latin typeface="Arial"/>
                <a:cs typeface="Arial"/>
              </a:rPr>
              <a:t>y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u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re 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king</a:t>
            </a:r>
            <a:r>
              <a:rPr dirty="0" sz="2400" spc="-3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b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re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k,</a:t>
            </a:r>
            <a:r>
              <a:rPr dirty="0" sz="2400" spc="-4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h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b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rain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is still</a:t>
            </a:r>
            <a:endParaRPr sz="2400">
              <a:latin typeface="Arial"/>
              <a:cs typeface="Arial"/>
            </a:endParaRPr>
          </a:p>
          <a:p>
            <a:pPr marL="256540">
              <a:lnSpc>
                <a:spcPct val="100000"/>
              </a:lnSpc>
            </a:pP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p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ocessing</a:t>
            </a:r>
            <a:r>
              <a:rPr dirty="0" sz="2400" spc="-2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the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in</a:t>
            </a:r>
            <a:r>
              <a:rPr dirty="0" sz="2400" spc="25">
                <a:solidFill>
                  <a:srgbClr val="808080"/>
                </a:solidFill>
                <a:latin typeface="Arial"/>
                <a:cs typeface="Arial"/>
              </a:rPr>
              <a:t>f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ation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987675" y="2736850"/>
            <a:ext cx="6156324" cy="41211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63"/>
            <a:ext cx="9144000" cy="9731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828800" y="246125"/>
            <a:ext cx="7315200" cy="72072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966850"/>
            <a:ext cx="1828800" cy="288925"/>
          </a:xfrm>
          <a:custGeom>
            <a:avLst/>
            <a:gdLst/>
            <a:ahLst/>
            <a:cxnLst/>
            <a:rect l="l" t="t" r="r" b="b"/>
            <a:pathLst>
              <a:path w="1828800" h="288925">
                <a:moveTo>
                  <a:pt x="1828800" y="0"/>
                </a:moveTo>
                <a:lnTo>
                  <a:pt x="0" y="0"/>
                </a:lnTo>
                <a:lnTo>
                  <a:pt x="0" y="287274"/>
                </a:lnTo>
                <a:lnTo>
                  <a:pt x="1555496" y="288925"/>
                </a:lnTo>
                <a:lnTo>
                  <a:pt x="1828800" y="0"/>
                </a:lnTo>
                <a:close/>
              </a:path>
            </a:pathLst>
          </a:custGeom>
          <a:solidFill>
            <a:srgbClr val="66B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957070">
              <a:lnSpc>
                <a:spcPct val="100000"/>
              </a:lnSpc>
            </a:pPr>
            <a:r>
              <a:rPr dirty="0" spc="-15">
                <a:latin typeface="Arial"/>
                <a:cs typeface="Arial"/>
              </a:rPr>
              <a:t>Lea</a:t>
            </a:r>
            <a:r>
              <a:rPr dirty="0">
                <a:latin typeface="Arial"/>
                <a:cs typeface="Arial"/>
              </a:rPr>
              <a:t>rn</a:t>
            </a:r>
            <a:r>
              <a:rPr dirty="0" spc="-25">
                <a:latin typeface="Arial"/>
                <a:cs typeface="Arial"/>
              </a:rPr>
              <a:t>e</a:t>
            </a:r>
            <a:r>
              <a:rPr dirty="0">
                <a:latin typeface="Arial"/>
                <a:cs typeface="Arial"/>
              </a:rPr>
              <a:t>rs’</a:t>
            </a:r>
            <a:r>
              <a:rPr dirty="0" spc="40">
                <a:latin typeface="Arial"/>
                <a:cs typeface="Arial"/>
              </a:rPr>
              <a:t> </a:t>
            </a:r>
            <a:r>
              <a:rPr dirty="0" spc="-15">
                <a:latin typeface="Arial"/>
                <a:cs typeface="Arial"/>
              </a:rPr>
              <a:t>ba</a:t>
            </a:r>
            <a:r>
              <a:rPr dirty="0">
                <a:latin typeface="Arial"/>
                <a:cs typeface="Arial"/>
              </a:rPr>
              <a:t>sic</a:t>
            </a:r>
            <a:r>
              <a:rPr dirty="0">
                <a:latin typeface="Arial"/>
                <a:cs typeface="Arial"/>
              </a:rPr>
              <a:t> </a:t>
            </a:r>
            <a:r>
              <a:rPr dirty="0" spc="-15">
                <a:latin typeface="Arial"/>
                <a:cs typeface="Arial"/>
              </a:rPr>
              <a:t>p</a:t>
            </a:r>
            <a:r>
              <a:rPr dirty="0">
                <a:latin typeface="Arial"/>
                <a:cs typeface="Arial"/>
              </a:rPr>
              <a:t>ri</a:t>
            </a:r>
            <a:r>
              <a:rPr dirty="0" spc="-20">
                <a:latin typeface="Arial"/>
                <a:cs typeface="Arial"/>
              </a:rPr>
              <a:t>n</a:t>
            </a:r>
            <a:r>
              <a:rPr dirty="0">
                <a:latin typeface="Arial"/>
                <a:cs typeface="Arial"/>
              </a:rPr>
              <a:t>ci</a:t>
            </a:r>
            <a:r>
              <a:rPr dirty="0" spc="-25">
                <a:latin typeface="Arial"/>
                <a:cs typeface="Arial"/>
              </a:rPr>
              <a:t>p</a:t>
            </a:r>
            <a:r>
              <a:rPr dirty="0">
                <a:latin typeface="Arial"/>
                <a:cs typeface="Arial"/>
              </a:rPr>
              <a:t>l</a:t>
            </a:r>
            <a:r>
              <a:rPr dirty="0" spc="-20">
                <a:latin typeface="Arial"/>
                <a:cs typeface="Arial"/>
              </a:rPr>
              <a:t>e</a:t>
            </a:r>
            <a:r>
              <a:rPr dirty="0">
                <a:latin typeface="Arial"/>
                <a:cs typeface="Arial"/>
              </a:rPr>
              <a:t>s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612444" y="1486280"/>
            <a:ext cx="7614920" cy="51758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6870" indent="-344170">
              <a:lnSpc>
                <a:spcPct val="100000"/>
              </a:lnSpc>
              <a:buFont typeface="Arial"/>
              <a:buChar char="•"/>
              <a:tabLst>
                <a:tab pos="357505" algn="l"/>
              </a:tabLst>
            </a:pPr>
            <a:r>
              <a:rPr dirty="0" sz="2200" b="1">
                <a:solidFill>
                  <a:srgbClr val="E45E43"/>
                </a:solidFill>
                <a:latin typeface="Arial"/>
                <a:cs typeface="Arial"/>
              </a:rPr>
              <a:t>1</a:t>
            </a:r>
            <a:r>
              <a:rPr dirty="0" sz="2200" b="1">
                <a:solidFill>
                  <a:srgbClr val="E45E43"/>
                </a:solidFill>
                <a:latin typeface="Arial"/>
                <a:cs typeface="Arial"/>
              </a:rPr>
              <a:t>-</a:t>
            </a:r>
            <a:r>
              <a:rPr dirty="0" sz="2200" spc="-5" b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200" spc="5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2200" spc="5">
                <a:solidFill>
                  <a:srgbClr val="808080"/>
                </a:solidFill>
                <a:latin typeface="Arial"/>
                <a:cs typeface="Arial"/>
              </a:rPr>
              <a:t>d</a:t>
            </a:r>
            <a:r>
              <a:rPr dirty="0" sz="2200" spc="-1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200">
                <a:solidFill>
                  <a:srgbClr val="808080"/>
                </a:solidFill>
                <a:latin typeface="Arial"/>
                <a:cs typeface="Arial"/>
              </a:rPr>
              <a:t>nti</a:t>
            </a:r>
            <a:r>
              <a:rPr dirty="0" sz="2200" spc="20">
                <a:solidFill>
                  <a:srgbClr val="808080"/>
                </a:solidFill>
                <a:latin typeface="Arial"/>
                <a:cs typeface="Arial"/>
              </a:rPr>
              <a:t>f</a:t>
            </a:r>
            <a:r>
              <a:rPr dirty="0" sz="2200" spc="5">
                <a:solidFill>
                  <a:srgbClr val="808080"/>
                </a:solidFill>
                <a:latin typeface="Arial"/>
                <a:cs typeface="Arial"/>
              </a:rPr>
              <a:t>y</a:t>
            </a:r>
            <a:r>
              <a:rPr dirty="0" sz="2200" spc="-2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200">
                <a:solidFill>
                  <a:srgbClr val="808080"/>
                </a:solidFill>
                <a:latin typeface="Arial"/>
                <a:cs typeface="Arial"/>
              </a:rPr>
              <a:t>"</a:t>
            </a:r>
            <a:r>
              <a:rPr dirty="0" sz="2200" spc="-10">
                <a:solidFill>
                  <a:srgbClr val="808080"/>
                </a:solidFill>
                <a:latin typeface="Arial"/>
                <a:cs typeface="Arial"/>
              </a:rPr>
              <a:t>B</a:t>
            </a:r>
            <a:r>
              <a:rPr dirty="0" sz="2200">
                <a:solidFill>
                  <a:srgbClr val="808080"/>
                </a:solidFill>
                <a:latin typeface="Arial"/>
                <a:cs typeface="Arial"/>
              </a:rPr>
              <a:t>est</a:t>
            </a:r>
            <a:r>
              <a:rPr dirty="0" sz="2200" spc="-3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200" spc="20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200" spc="-15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2200" spc="5">
                <a:solidFill>
                  <a:srgbClr val="808080"/>
                </a:solidFill>
                <a:latin typeface="Arial"/>
                <a:cs typeface="Arial"/>
              </a:rPr>
              <a:t>me"</a:t>
            </a:r>
            <a:r>
              <a:rPr dirty="0" sz="2200" spc="-3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200" spc="30">
                <a:solidFill>
                  <a:srgbClr val="808080"/>
                </a:solidFill>
                <a:latin typeface="Arial"/>
                <a:cs typeface="Arial"/>
              </a:rPr>
              <a:t>f</a:t>
            </a:r>
            <a:r>
              <a:rPr dirty="0" sz="2200">
                <a:solidFill>
                  <a:srgbClr val="808080"/>
                </a:solidFill>
                <a:latin typeface="Arial"/>
                <a:cs typeface="Arial"/>
              </a:rPr>
              <a:t>or</a:t>
            </a:r>
            <a:r>
              <a:rPr dirty="0" sz="2200" spc="-3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200" spc="-10">
                <a:solidFill>
                  <a:srgbClr val="808080"/>
                </a:solidFill>
                <a:latin typeface="Arial"/>
                <a:cs typeface="Arial"/>
              </a:rPr>
              <a:t>S</a:t>
            </a:r>
            <a:r>
              <a:rPr dirty="0" sz="2200" spc="5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200" spc="5">
                <a:solidFill>
                  <a:srgbClr val="808080"/>
                </a:solidFill>
                <a:latin typeface="Arial"/>
                <a:cs typeface="Arial"/>
              </a:rPr>
              <a:t>u</a:t>
            </a:r>
            <a:r>
              <a:rPr dirty="0" sz="2200" spc="-10">
                <a:solidFill>
                  <a:srgbClr val="808080"/>
                </a:solidFill>
                <a:latin typeface="Arial"/>
                <a:cs typeface="Arial"/>
              </a:rPr>
              <a:t>d</a:t>
            </a:r>
            <a:r>
              <a:rPr dirty="0" sz="2200" spc="-20">
                <a:solidFill>
                  <a:srgbClr val="808080"/>
                </a:solidFill>
                <a:latin typeface="Arial"/>
                <a:cs typeface="Arial"/>
              </a:rPr>
              <a:t>y</a:t>
            </a:r>
            <a:r>
              <a:rPr dirty="0" sz="2200" spc="-15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2200" spc="5">
                <a:solidFill>
                  <a:srgbClr val="808080"/>
                </a:solidFill>
                <a:latin typeface="Arial"/>
                <a:cs typeface="Arial"/>
              </a:rPr>
              <a:t>ng</a:t>
            </a:r>
            <a:endParaRPr sz="2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9"/>
              </a:spcBef>
              <a:buClr>
                <a:srgbClr val="E45E43"/>
              </a:buClr>
              <a:buFont typeface="Arial"/>
              <a:buChar char="•"/>
            </a:pPr>
            <a:endParaRPr sz="3200">
              <a:latin typeface="Times New Roman"/>
              <a:cs typeface="Times New Roman"/>
            </a:endParaRPr>
          </a:p>
          <a:p>
            <a:pPr marL="356870" indent="-344170">
              <a:lnSpc>
                <a:spcPct val="100000"/>
              </a:lnSpc>
              <a:buFont typeface="Arial"/>
              <a:buChar char="•"/>
              <a:tabLst>
                <a:tab pos="357505" algn="l"/>
              </a:tabLst>
            </a:pPr>
            <a:r>
              <a:rPr dirty="0" sz="2200" b="1">
                <a:solidFill>
                  <a:srgbClr val="E45E43"/>
                </a:solidFill>
                <a:latin typeface="Arial"/>
                <a:cs typeface="Arial"/>
              </a:rPr>
              <a:t>2</a:t>
            </a:r>
            <a:r>
              <a:rPr dirty="0" sz="2200" b="1">
                <a:solidFill>
                  <a:srgbClr val="E45E43"/>
                </a:solidFill>
                <a:latin typeface="Arial"/>
                <a:cs typeface="Arial"/>
              </a:rPr>
              <a:t>-</a:t>
            </a:r>
            <a:r>
              <a:rPr dirty="0" sz="2200" spc="-5" b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200" spc="-10">
                <a:solidFill>
                  <a:srgbClr val="808080"/>
                </a:solidFill>
                <a:latin typeface="Arial"/>
                <a:cs typeface="Arial"/>
              </a:rPr>
              <a:t>S</a:t>
            </a:r>
            <a:r>
              <a:rPr dirty="0" sz="2200" spc="5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200" spc="5">
                <a:solidFill>
                  <a:srgbClr val="808080"/>
                </a:solidFill>
                <a:latin typeface="Arial"/>
                <a:cs typeface="Arial"/>
              </a:rPr>
              <a:t>u</a:t>
            </a:r>
            <a:r>
              <a:rPr dirty="0" sz="2200" spc="-10">
                <a:solidFill>
                  <a:srgbClr val="808080"/>
                </a:solidFill>
                <a:latin typeface="Arial"/>
                <a:cs typeface="Arial"/>
              </a:rPr>
              <a:t>d</a:t>
            </a:r>
            <a:r>
              <a:rPr dirty="0" sz="2200" spc="5">
                <a:solidFill>
                  <a:srgbClr val="808080"/>
                </a:solidFill>
                <a:latin typeface="Arial"/>
                <a:cs typeface="Arial"/>
              </a:rPr>
              <a:t>y</a:t>
            </a:r>
            <a:r>
              <a:rPr dirty="0" sz="2200" spc="-1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200" spc="-10">
                <a:solidFill>
                  <a:srgbClr val="808080"/>
                </a:solidFill>
                <a:latin typeface="Arial"/>
                <a:cs typeface="Arial"/>
              </a:rPr>
              <a:t>D</a:t>
            </a:r>
            <a:r>
              <a:rPr dirty="0" sz="2200" spc="-15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2200" spc="30">
                <a:solidFill>
                  <a:srgbClr val="808080"/>
                </a:solidFill>
                <a:latin typeface="Arial"/>
                <a:cs typeface="Arial"/>
              </a:rPr>
              <a:t>f</a:t>
            </a:r>
            <a:r>
              <a:rPr dirty="0" sz="2200" spc="30">
                <a:solidFill>
                  <a:srgbClr val="808080"/>
                </a:solidFill>
                <a:latin typeface="Arial"/>
                <a:cs typeface="Arial"/>
              </a:rPr>
              <a:t>f</a:t>
            </a:r>
            <a:r>
              <a:rPr dirty="0" sz="2200" spc="-15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2200" spc="5">
                <a:solidFill>
                  <a:srgbClr val="808080"/>
                </a:solidFill>
                <a:latin typeface="Arial"/>
                <a:cs typeface="Arial"/>
              </a:rPr>
              <a:t>cu</a:t>
            </a:r>
            <a:r>
              <a:rPr dirty="0" sz="2200" spc="-20">
                <a:solidFill>
                  <a:srgbClr val="808080"/>
                </a:solidFill>
                <a:latin typeface="Arial"/>
                <a:cs typeface="Arial"/>
              </a:rPr>
              <a:t>l</a:t>
            </a:r>
            <a:r>
              <a:rPr dirty="0" sz="2200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200" spc="-4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200" spc="-10">
                <a:solidFill>
                  <a:srgbClr val="808080"/>
                </a:solidFill>
                <a:latin typeface="Arial"/>
                <a:cs typeface="Arial"/>
              </a:rPr>
              <a:t>S</a:t>
            </a:r>
            <a:r>
              <a:rPr dirty="0" sz="2200" spc="5">
                <a:solidFill>
                  <a:srgbClr val="808080"/>
                </a:solidFill>
                <a:latin typeface="Arial"/>
                <a:cs typeface="Arial"/>
              </a:rPr>
              <a:t>u</a:t>
            </a:r>
            <a:r>
              <a:rPr dirty="0" sz="2200" spc="-10">
                <a:solidFill>
                  <a:srgbClr val="808080"/>
                </a:solidFill>
                <a:latin typeface="Arial"/>
                <a:cs typeface="Arial"/>
              </a:rPr>
              <a:t>b</a:t>
            </a:r>
            <a:r>
              <a:rPr dirty="0" sz="2200" spc="10">
                <a:solidFill>
                  <a:srgbClr val="808080"/>
                </a:solidFill>
                <a:latin typeface="Arial"/>
                <a:cs typeface="Arial"/>
              </a:rPr>
              <a:t>j</a:t>
            </a:r>
            <a:r>
              <a:rPr dirty="0" sz="2200">
                <a:solidFill>
                  <a:srgbClr val="808080"/>
                </a:solidFill>
                <a:latin typeface="Arial"/>
                <a:cs typeface="Arial"/>
              </a:rPr>
              <a:t>ects</a:t>
            </a:r>
            <a:r>
              <a:rPr dirty="0" sz="2200" spc="-2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200" spc="5">
                <a:solidFill>
                  <a:srgbClr val="808080"/>
                </a:solidFill>
                <a:latin typeface="Arial"/>
                <a:cs typeface="Arial"/>
              </a:rPr>
              <a:t>F</a:t>
            </a:r>
            <a:r>
              <a:rPr dirty="0" sz="2200" spc="-20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2200" spc="5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2200">
                <a:solidFill>
                  <a:srgbClr val="808080"/>
                </a:solidFill>
                <a:latin typeface="Arial"/>
                <a:cs typeface="Arial"/>
              </a:rPr>
              <a:t>st</a:t>
            </a:r>
            <a:endParaRPr sz="2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8"/>
              </a:spcBef>
              <a:buClr>
                <a:srgbClr val="E45E43"/>
              </a:buClr>
              <a:buFont typeface="Arial"/>
              <a:buChar char="•"/>
            </a:pPr>
            <a:endParaRPr sz="3200">
              <a:latin typeface="Times New Roman"/>
              <a:cs typeface="Times New Roman"/>
            </a:endParaRPr>
          </a:p>
          <a:p>
            <a:pPr marL="356870" indent="-344170">
              <a:lnSpc>
                <a:spcPct val="100000"/>
              </a:lnSpc>
              <a:buFont typeface="Arial"/>
              <a:buChar char="•"/>
              <a:tabLst>
                <a:tab pos="357505" algn="l"/>
              </a:tabLst>
            </a:pPr>
            <a:r>
              <a:rPr dirty="0" sz="2200" spc="-5" b="1">
                <a:solidFill>
                  <a:srgbClr val="E45E43"/>
                </a:solidFill>
                <a:latin typeface="Arial"/>
                <a:cs typeface="Arial"/>
              </a:rPr>
              <a:t>3</a:t>
            </a:r>
            <a:r>
              <a:rPr dirty="0" sz="2200" b="1">
                <a:solidFill>
                  <a:srgbClr val="E45E43"/>
                </a:solidFill>
                <a:latin typeface="Arial"/>
                <a:cs typeface="Arial"/>
              </a:rPr>
              <a:t>-</a:t>
            </a:r>
            <a:r>
              <a:rPr dirty="0" sz="2200" spc="-5" b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200" spc="-10">
                <a:solidFill>
                  <a:srgbClr val="808080"/>
                </a:solidFill>
                <a:latin typeface="Arial"/>
                <a:cs typeface="Arial"/>
              </a:rPr>
              <a:t>U</a:t>
            </a:r>
            <a:r>
              <a:rPr dirty="0" sz="2200">
                <a:solidFill>
                  <a:srgbClr val="808080"/>
                </a:solidFill>
                <a:latin typeface="Arial"/>
                <a:cs typeface="Arial"/>
              </a:rPr>
              <a:t>se</a:t>
            </a:r>
            <a:r>
              <a:rPr dirty="0" sz="2200" spc="1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200" spc="-10">
                <a:solidFill>
                  <a:srgbClr val="808080"/>
                </a:solidFill>
                <a:latin typeface="Arial"/>
                <a:cs typeface="Arial"/>
              </a:rPr>
              <a:t>D</a:t>
            </a:r>
            <a:r>
              <a:rPr dirty="0" sz="2200" spc="-15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2200">
                <a:solidFill>
                  <a:srgbClr val="808080"/>
                </a:solidFill>
                <a:latin typeface="Arial"/>
                <a:cs typeface="Arial"/>
              </a:rPr>
              <a:t>s</a:t>
            </a:r>
            <a:r>
              <a:rPr dirty="0" sz="2200" spc="5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200" spc="5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2200" spc="-15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2200">
                <a:solidFill>
                  <a:srgbClr val="808080"/>
                </a:solidFill>
                <a:latin typeface="Arial"/>
                <a:cs typeface="Arial"/>
              </a:rPr>
              <a:t>b</a:t>
            </a:r>
            <a:r>
              <a:rPr dirty="0" sz="2200" spc="-10">
                <a:solidFill>
                  <a:srgbClr val="808080"/>
                </a:solidFill>
                <a:latin typeface="Arial"/>
                <a:cs typeface="Arial"/>
              </a:rPr>
              <a:t>u</a:t>
            </a:r>
            <a:r>
              <a:rPr dirty="0" sz="2200" spc="5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200">
                <a:solidFill>
                  <a:srgbClr val="808080"/>
                </a:solidFill>
                <a:latin typeface="Arial"/>
                <a:cs typeface="Arial"/>
              </a:rPr>
              <a:t>ed</a:t>
            </a:r>
            <a:r>
              <a:rPr dirty="0" sz="2200" spc="-1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200">
                <a:solidFill>
                  <a:srgbClr val="808080"/>
                </a:solidFill>
                <a:latin typeface="Arial"/>
                <a:cs typeface="Arial"/>
              </a:rPr>
              <a:t>L</a:t>
            </a:r>
            <a:r>
              <a:rPr dirty="0" sz="2200" spc="-1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200">
                <a:solidFill>
                  <a:srgbClr val="808080"/>
                </a:solidFill>
                <a:latin typeface="Arial"/>
                <a:cs typeface="Arial"/>
              </a:rPr>
              <a:t>arn</a:t>
            </a:r>
            <a:r>
              <a:rPr dirty="0" sz="2200" spc="-10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2200">
                <a:solidFill>
                  <a:srgbClr val="808080"/>
                </a:solidFill>
                <a:latin typeface="Arial"/>
                <a:cs typeface="Arial"/>
              </a:rPr>
              <a:t>ng</a:t>
            </a:r>
            <a:r>
              <a:rPr dirty="0" sz="2200" spc="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808080"/>
                </a:solidFill>
                <a:latin typeface="Arial"/>
                <a:cs typeface="Arial"/>
              </a:rPr>
              <a:t>an</a:t>
            </a:r>
            <a:r>
              <a:rPr dirty="0" sz="2200">
                <a:solidFill>
                  <a:srgbClr val="808080"/>
                </a:solidFill>
                <a:latin typeface="Arial"/>
                <a:cs typeface="Arial"/>
              </a:rPr>
              <a:t>d</a:t>
            </a:r>
            <a:r>
              <a:rPr dirty="0" sz="2200" spc="-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808080"/>
                </a:solidFill>
                <a:latin typeface="Arial"/>
                <a:cs typeface="Arial"/>
              </a:rPr>
              <a:t>P</a:t>
            </a:r>
            <a:r>
              <a:rPr dirty="0" sz="2200" spc="5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2200">
                <a:solidFill>
                  <a:srgbClr val="808080"/>
                </a:solidFill>
                <a:latin typeface="Arial"/>
                <a:cs typeface="Arial"/>
              </a:rPr>
              <a:t>actice</a:t>
            </a:r>
            <a:endParaRPr sz="2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8"/>
              </a:spcBef>
              <a:buClr>
                <a:srgbClr val="E45E43"/>
              </a:buClr>
              <a:buFont typeface="Arial"/>
              <a:buChar char="•"/>
            </a:pPr>
            <a:endParaRPr sz="3200">
              <a:latin typeface="Times New Roman"/>
              <a:cs typeface="Times New Roman"/>
            </a:endParaRPr>
          </a:p>
          <a:p>
            <a:pPr marL="356870" indent="-344170">
              <a:lnSpc>
                <a:spcPct val="100000"/>
              </a:lnSpc>
              <a:buFont typeface="Arial"/>
              <a:buChar char="•"/>
              <a:tabLst>
                <a:tab pos="357505" algn="l"/>
              </a:tabLst>
            </a:pPr>
            <a:r>
              <a:rPr dirty="0" sz="2200" spc="-5" b="1">
                <a:solidFill>
                  <a:srgbClr val="E45E43"/>
                </a:solidFill>
                <a:latin typeface="Arial"/>
                <a:cs typeface="Arial"/>
              </a:rPr>
              <a:t>4</a:t>
            </a:r>
            <a:r>
              <a:rPr dirty="0" sz="2200" b="1">
                <a:solidFill>
                  <a:srgbClr val="E45E43"/>
                </a:solidFill>
                <a:latin typeface="Arial"/>
                <a:cs typeface="Arial"/>
              </a:rPr>
              <a:t>-</a:t>
            </a:r>
            <a:r>
              <a:rPr dirty="0" sz="2200" spc="-5" b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200" spc="-35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2200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2200" spc="15">
                <a:solidFill>
                  <a:srgbClr val="808080"/>
                </a:solidFill>
                <a:latin typeface="Arial"/>
                <a:cs typeface="Arial"/>
              </a:rPr>
              <a:t>k</a:t>
            </a:r>
            <a:r>
              <a:rPr dirty="0" sz="220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200" spc="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808080"/>
                </a:solidFill>
                <a:latin typeface="Arial"/>
                <a:cs typeface="Arial"/>
              </a:rPr>
              <a:t>S</a:t>
            </a:r>
            <a:r>
              <a:rPr dirty="0" sz="2200">
                <a:solidFill>
                  <a:srgbClr val="808080"/>
                </a:solidFill>
                <a:latin typeface="Arial"/>
                <a:cs typeface="Arial"/>
              </a:rPr>
              <a:t>ure</a:t>
            </a:r>
            <a:r>
              <a:rPr dirty="0" sz="2200" spc="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200" spc="5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200">
                <a:solidFill>
                  <a:srgbClr val="808080"/>
                </a:solidFill>
                <a:latin typeface="Arial"/>
                <a:cs typeface="Arial"/>
              </a:rPr>
              <a:t>he</a:t>
            </a:r>
            <a:r>
              <a:rPr dirty="0" sz="2200" spc="-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808080"/>
                </a:solidFill>
                <a:latin typeface="Arial"/>
                <a:cs typeface="Arial"/>
              </a:rPr>
              <a:t>S</a:t>
            </a:r>
            <a:r>
              <a:rPr dirty="0" sz="2200">
                <a:solidFill>
                  <a:srgbClr val="808080"/>
                </a:solidFill>
                <a:latin typeface="Arial"/>
                <a:cs typeface="Arial"/>
              </a:rPr>
              <a:t>ur</a:t>
            </a:r>
            <a:r>
              <a:rPr dirty="0" sz="2200" spc="10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2200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2200" spc="-10">
                <a:solidFill>
                  <a:srgbClr val="808080"/>
                </a:solidFill>
                <a:latin typeface="Arial"/>
                <a:cs typeface="Arial"/>
              </a:rPr>
              <a:t>u</a:t>
            </a:r>
            <a:r>
              <a:rPr dirty="0" sz="2200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2200" spc="-10">
                <a:solidFill>
                  <a:srgbClr val="808080"/>
                </a:solidFill>
                <a:latin typeface="Arial"/>
                <a:cs typeface="Arial"/>
              </a:rPr>
              <a:t>d</a:t>
            </a:r>
            <a:r>
              <a:rPr dirty="0" sz="2200" spc="-15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2200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2200" spc="15">
                <a:solidFill>
                  <a:srgbClr val="808080"/>
                </a:solidFill>
                <a:latin typeface="Arial"/>
                <a:cs typeface="Arial"/>
              </a:rPr>
              <a:t>g</a:t>
            </a:r>
            <a:r>
              <a:rPr dirty="0" sz="2200">
                <a:solidFill>
                  <a:srgbClr val="808080"/>
                </a:solidFill>
                <a:latin typeface="Arial"/>
                <a:cs typeface="Arial"/>
              </a:rPr>
              <a:t>s</a:t>
            </a:r>
            <a:r>
              <a:rPr dirty="0" sz="2200" spc="-3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200">
                <a:solidFill>
                  <a:srgbClr val="808080"/>
                </a:solidFill>
                <a:latin typeface="Arial"/>
                <a:cs typeface="Arial"/>
              </a:rPr>
              <a:t>are</a:t>
            </a:r>
            <a:r>
              <a:rPr dirty="0" sz="2200" spc="-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200" spc="-10">
                <a:solidFill>
                  <a:srgbClr val="808080"/>
                </a:solidFill>
                <a:latin typeface="Arial"/>
                <a:cs typeface="Arial"/>
              </a:rPr>
              <a:t>C</a:t>
            </a:r>
            <a:r>
              <a:rPr dirty="0" sz="2200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2200" spc="-10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2200">
                <a:solidFill>
                  <a:srgbClr val="808080"/>
                </a:solidFill>
                <a:latin typeface="Arial"/>
                <a:cs typeface="Arial"/>
              </a:rPr>
              <a:t>d</a:t>
            </a:r>
            <a:r>
              <a:rPr dirty="0" sz="2200" spc="-10">
                <a:solidFill>
                  <a:srgbClr val="808080"/>
                </a:solidFill>
                <a:latin typeface="Arial"/>
                <a:cs typeface="Arial"/>
              </a:rPr>
              <a:t>u</a:t>
            </a:r>
            <a:r>
              <a:rPr dirty="0" sz="2200">
                <a:solidFill>
                  <a:srgbClr val="808080"/>
                </a:solidFill>
                <a:latin typeface="Arial"/>
                <a:cs typeface="Arial"/>
              </a:rPr>
              <a:t>c</a:t>
            </a:r>
            <a:r>
              <a:rPr dirty="0" sz="2200" spc="-15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2200" spc="-25">
                <a:solidFill>
                  <a:srgbClr val="808080"/>
                </a:solidFill>
                <a:latin typeface="Arial"/>
                <a:cs typeface="Arial"/>
              </a:rPr>
              <a:t>v</a:t>
            </a:r>
            <a:r>
              <a:rPr dirty="0" sz="220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200" spc="3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200" spc="10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200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2200" spc="-2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808080"/>
                </a:solidFill>
                <a:latin typeface="Arial"/>
                <a:cs typeface="Arial"/>
              </a:rPr>
              <a:t>S</a:t>
            </a:r>
            <a:r>
              <a:rPr dirty="0" sz="2200" spc="5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200">
                <a:solidFill>
                  <a:srgbClr val="808080"/>
                </a:solidFill>
                <a:latin typeface="Arial"/>
                <a:cs typeface="Arial"/>
              </a:rPr>
              <a:t>u</a:t>
            </a:r>
            <a:r>
              <a:rPr dirty="0" sz="2200" spc="-10">
                <a:solidFill>
                  <a:srgbClr val="808080"/>
                </a:solidFill>
                <a:latin typeface="Arial"/>
                <a:cs typeface="Arial"/>
              </a:rPr>
              <a:t>d</a:t>
            </a:r>
            <a:r>
              <a:rPr dirty="0" sz="2200" spc="-25">
                <a:solidFill>
                  <a:srgbClr val="808080"/>
                </a:solidFill>
                <a:latin typeface="Arial"/>
                <a:cs typeface="Arial"/>
              </a:rPr>
              <a:t>y</a:t>
            </a:r>
            <a:r>
              <a:rPr dirty="0" sz="2200" spc="-15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2200">
                <a:solidFill>
                  <a:srgbClr val="808080"/>
                </a:solidFill>
                <a:latin typeface="Arial"/>
                <a:cs typeface="Arial"/>
              </a:rPr>
              <a:t>ng</a:t>
            </a:r>
            <a:endParaRPr sz="2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1"/>
              </a:spcBef>
              <a:buClr>
                <a:srgbClr val="E45E43"/>
              </a:buClr>
              <a:buFont typeface="Arial"/>
              <a:buChar char="•"/>
            </a:pPr>
            <a:endParaRPr sz="3200">
              <a:latin typeface="Times New Roman"/>
              <a:cs typeface="Times New Roman"/>
            </a:endParaRPr>
          </a:p>
          <a:p>
            <a:pPr marL="356870" indent="-344170">
              <a:lnSpc>
                <a:spcPct val="100000"/>
              </a:lnSpc>
              <a:buFont typeface="Arial"/>
              <a:buChar char="•"/>
              <a:tabLst>
                <a:tab pos="357505" algn="l"/>
              </a:tabLst>
            </a:pPr>
            <a:r>
              <a:rPr dirty="0" sz="2200" spc="-5" b="1">
                <a:solidFill>
                  <a:srgbClr val="E45E43"/>
                </a:solidFill>
                <a:latin typeface="Arial"/>
                <a:cs typeface="Arial"/>
              </a:rPr>
              <a:t>5</a:t>
            </a:r>
            <a:r>
              <a:rPr dirty="0" sz="2200" b="1">
                <a:solidFill>
                  <a:srgbClr val="E45E43"/>
                </a:solidFill>
                <a:latin typeface="Arial"/>
                <a:cs typeface="Arial"/>
              </a:rPr>
              <a:t>-</a:t>
            </a:r>
            <a:r>
              <a:rPr dirty="0" sz="2200" spc="-5" b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200" spc="-35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2200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2200" spc="15">
                <a:solidFill>
                  <a:srgbClr val="808080"/>
                </a:solidFill>
                <a:latin typeface="Arial"/>
                <a:cs typeface="Arial"/>
              </a:rPr>
              <a:t>k</a:t>
            </a:r>
            <a:r>
              <a:rPr dirty="0" sz="220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200" spc="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200" spc="-10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2200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2200" spc="-10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2200" spc="5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2200" spc="2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200" spc="30">
                <a:solidFill>
                  <a:srgbClr val="808080"/>
                </a:solidFill>
                <a:latin typeface="Arial"/>
                <a:cs typeface="Arial"/>
              </a:rPr>
              <a:t>f</a:t>
            </a:r>
            <a:r>
              <a:rPr dirty="0" sz="2200">
                <a:solidFill>
                  <a:srgbClr val="808080"/>
                </a:solidFill>
                <a:latin typeface="Arial"/>
                <a:cs typeface="Arial"/>
              </a:rPr>
              <a:t>or</a:t>
            </a:r>
            <a:r>
              <a:rPr dirty="0" sz="2200" spc="-5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200">
                <a:solidFill>
                  <a:srgbClr val="808080"/>
                </a:solidFill>
                <a:latin typeface="Arial"/>
                <a:cs typeface="Arial"/>
              </a:rPr>
              <a:t>nte</a:t>
            </a:r>
            <a:r>
              <a:rPr dirty="0" sz="2200" spc="5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2200" spc="5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200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2200" spc="-15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2200">
                <a:solidFill>
                  <a:srgbClr val="808080"/>
                </a:solidFill>
                <a:latin typeface="Arial"/>
                <a:cs typeface="Arial"/>
              </a:rPr>
              <a:t>nment</a:t>
            </a:r>
            <a:r>
              <a:rPr dirty="0" sz="2200" spc="-2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808080"/>
                </a:solidFill>
                <a:latin typeface="Arial"/>
                <a:cs typeface="Arial"/>
              </a:rPr>
              <a:t>an</a:t>
            </a:r>
            <a:r>
              <a:rPr dirty="0" sz="2200">
                <a:solidFill>
                  <a:srgbClr val="808080"/>
                </a:solidFill>
                <a:latin typeface="Arial"/>
                <a:cs typeface="Arial"/>
              </a:rPr>
              <a:t>d</a:t>
            </a:r>
            <a:r>
              <a:rPr dirty="0" sz="2200" spc="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200" spc="-10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220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200" spc="-15">
                <a:solidFill>
                  <a:srgbClr val="808080"/>
                </a:solidFill>
                <a:latin typeface="Arial"/>
                <a:cs typeface="Arial"/>
              </a:rPr>
              <a:t>l</a:t>
            </a:r>
            <a:r>
              <a:rPr dirty="0" sz="2200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2200" spc="-30">
                <a:solidFill>
                  <a:srgbClr val="808080"/>
                </a:solidFill>
                <a:latin typeface="Arial"/>
                <a:cs typeface="Arial"/>
              </a:rPr>
              <a:t>x</a:t>
            </a:r>
            <a:r>
              <a:rPr dirty="0" sz="2200">
                <a:solidFill>
                  <a:srgbClr val="808080"/>
                </a:solidFill>
                <a:latin typeface="Arial"/>
                <a:cs typeface="Arial"/>
              </a:rPr>
              <a:t>ati</a:t>
            </a:r>
            <a:r>
              <a:rPr dirty="0" sz="2200" spc="-10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2200">
                <a:solidFill>
                  <a:srgbClr val="808080"/>
                </a:solidFill>
                <a:latin typeface="Arial"/>
                <a:cs typeface="Arial"/>
              </a:rPr>
              <a:t>n</a:t>
            </a:r>
            <a:endParaRPr sz="2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8"/>
              </a:spcBef>
              <a:buClr>
                <a:srgbClr val="E45E43"/>
              </a:buClr>
              <a:buFont typeface="Arial"/>
              <a:buChar char="•"/>
            </a:pPr>
            <a:endParaRPr sz="3200">
              <a:latin typeface="Times New Roman"/>
              <a:cs typeface="Times New Roman"/>
            </a:endParaRPr>
          </a:p>
          <a:p>
            <a:pPr marL="356870" indent="-344170">
              <a:lnSpc>
                <a:spcPct val="100000"/>
              </a:lnSpc>
              <a:buFont typeface="Arial"/>
              <a:buChar char="•"/>
              <a:tabLst>
                <a:tab pos="357505" algn="l"/>
              </a:tabLst>
            </a:pPr>
            <a:r>
              <a:rPr dirty="0" sz="2200" b="1">
                <a:solidFill>
                  <a:srgbClr val="E45E43"/>
                </a:solidFill>
                <a:latin typeface="Arial"/>
                <a:cs typeface="Arial"/>
              </a:rPr>
              <a:t>6</a:t>
            </a:r>
            <a:r>
              <a:rPr dirty="0" sz="2200" b="1">
                <a:solidFill>
                  <a:srgbClr val="E45E43"/>
                </a:solidFill>
                <a:latin typeface="Arial"/>
                <a:cs typeface="Arial"/>
              </a:rPr>
              <a:t>-</a:t>
            </a:r>
            <a:r>
              <a:rPr dirty="0" sz="2200" spc="-5" b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200" spc="-40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2200" spc="5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2200" spc="20">
                <a:solidFill>
                  <a:srgbClr val="808080"/>
                </a:solidFill>
                <a:latin typeface="Arial"/>
                <a:cs typeface="Arial"/>
              </a:rPr>
              <a:t>k</a:t>
            </a:r>
            <a:r>
              <a:rPr dirty="0" sz="2200" spc="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200" spc="1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200" spc="-10">
                <a:solidFill>
                  <a:srgbClr val="808080"/>
                </a:solidFill>
                <a:latin typeface="Arial"/>
                <a:cs typeface="Arial"/>
              </a:rPr>
              <a:t>S</a:t>
            </a:r>
            <a:r>
              <a:rPr dirty="0" sz="2200" spc="5">
                <a:solidFill>
                  <a:srgbClr val="808080"/>
                </a:solidFill>
                <a:latin typeface="Arial"/>
                <a:cs typeface="Arial"/>
              </a:rPr>
              <a:t>ure</a:t>
            </a:r>
            <a:r>
              <a:rPr dirty="0" sz="2200" spc="1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200" spc="-20">
                <a:solidFill>
                  <a:srgbClr val="808080"/>
                </a:solidFill>
                <a:latin typeface="Arial"/>
                <a:cs typeface="Arial"/>
              </a:rPr>
              <a:t>y</a:t>
            </a:r>
            <a:r>
              <a:rPr dirty="0" sz="2200" spc="5">
                <a:solidFill>
                  <a:srgbClr val="808080"/>
                </a:solidFill>
                <a:latin typeface="Arial"/>
                <a:cs typeface="Arial"/>
              </a:rPr>
              <a:t>ou</a:t>
            </a:r>
            <a:r>
              <a:rPr dirty="0" sz="220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200" spc="-10">
                <a:solidFill>
                  <a:srgbClr val="808080"/>
                </a:solidFill>
                <a:latin typeface="Arial"/>
                <a:cs typeface="Arial"/>
              </a:rPr>
              <a:t>H</a:t>
            </a:r>
            <a:r>
              <a:rPr dirty="0" sz="2200" spc="5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2200" spc="-30">
                <a:solidFill>
                  <a:srgbClr val="808080"/>
                </a:solidFill>
                <a:latin typeface="Arial"/>
                <a:cs typeface="Arial"/>
              </a:rPr>
              <a:t>v</a:t>
            </a:r>
            <a:r>
              <a:rPr dirty="0" sz="2200" spc="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200" spc="3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200" spc="20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200" spc="-15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2200" spc="5">
                <a:solidFill>
                  <a:srgbClr val="808080"/>
                </a:solidFill>
                <a:latin typeface="Arial"/>
                <a:cs typeface="Arial"/>
              </a:rPr>
              <a:t>me</a:t>
            </a:r>
            <a:r>
              <a:rPr dirty="0" sz="2200" spc="-3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200" spc="5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200" spc="5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2200" spc="-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200" spc="-10">
                <a:solidFill>
                  <a:srgbClr val="808080"/>
                </a:solidFill>
                <a:latin typeface="Arial"/>
                <a:cs typeface="Arial"/>
              </a:rPr>
              <a:t>S</a:t>
            </a:r>
            <a:r>
              <a:rPr dirty="0" sz="2200" spc="-15">
                <a:solidFill>
                  <a:srgbClr val="808080"/>
                </a:solidFill>
                <a:latin typeface="Arial"/>
                <a:cs typeface="Arial"/>
              </a:rPr>
              <a:t>l</a:t>
            </a:r>
            <a:r>
              <a:rPr dirty="0" sz="2200" spc="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200" spc="-1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200" spc="5">
                <a:solidFill>
                  <a:srgbClr val="808080"/>
                </a:solidFill>
                <a:latin typeface="Arial"/>
                <a:cs typeface="Arial"/>
              </a:rPr>
              <a:t>p</a:t>
            </a:r>
            <a:r>
              <a:rPr dirty="0" sz="2200" spc="1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200">
                <a:solidFill>
                  <a:srgbClr val="808080"/>
                </a:solidFill>
                <a:latin typeface="Arial"/>
                <a:cs typeface="Arial"/>
              </a:rPr>
              <a:t>an</a:t>
            </a:r>
            <a:r>
              <a:rPr dirty="0" sz="2200" spc="5">
                <a:solidFill>
                  <a:srgbClr val="808080"/>
                </a:solidFill>
                <a:latin typeface="Arial"/>
                <a:cs typeface="Arial"/>
              </a:rPr>
              <a:t>d</a:t>
            </a:r>
            <a:r>
              <a:rPr dirty="0" sz="2200" spc="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200" spc="-1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200">
                <a:solidFill>
                  <a:srgbClr val="808080"/>
                </a:solidFill>
                <a:latin typeface="Arial"/>
                <a:cs typeface="Arial"/>
              </a:rPr>
              <a:t>at</a:t>
            </a:r>
            <a:r>
              <a:rPr dirty="0" sz="2200" spc="-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200" spc="-10">
                <a:solidFill>
                  <a:srgbClr val="808080"/>
                </a:solidFill>
                <a:latin typeface="Arial"/>
                <a:cs typeface="Arial"/>
              </a:rPr>
              <a:t>P</a:t>
            </a:r>
            <a:r>
              <a:rPr dirty="0" sz="2200" spc="5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2200" spc="5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2200" spc="-10">
                <a:solidFill>
                  <a:srgbClr val="808080"/>
                </a:solidFill>
                <a:latin typeface="Arial"/>
                <a:cs typeface="Arial"/>
              </a:rPr>
              <a:t>p</a:t>
            </a:r>
            <a:r>
              <a:rPr dirty="0" sz="2200">
                <a:solidFill>
                  <a:srgbClr val="808080"/>
                </a:solidFill>
                <a:latin typeface="Arial"/>
                <a:cs typeface="Arial"/>
              </a:rPr>
              <a:t>er</a:t>
            </a:r>
            <a:r>
              <a:rPr dirty="0" sz="2200" spc="-10">
                <a:solidFill>
                  <a:srgbClr val="808080"/>
                </a:solidFill>
                <a:latin typeface="Arial"/>
                <a:cs typeface="Arial"/>
              </a:rPr>
              <a:t>l</a:t>
            </a:r>
            <a:r>
              <a:rPr dirty="0" sz="2200" spc="5">
                <a:solidFill>
                  <a:srgbClr val="808080"/>
                </a:solidFill>
                <a:latin typeface="Arial"/>
                <a:cs typeface="Arial"/>
              </a:rPr>
              <a:t>y</a:t>
            </a:r>
            <a:endParaRPr sz="2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8"/>
              </a:spcBef>
              <a:buClr>
                <a:srgbClr val="E45E43"/>
              </a:buClr>
              <a:buFont typeface="Arial"/>
              <a:buChar char="•"/>
            </a:pPr>
            <a:endParaRPr sz="3200">
              <a:latin typeface="Times New Roman"/>
              <a:cs typeface="Times New Roman"/>
            </a:endParaRPr>
          </a:p>
          <a:p>
            <a:pPr marL="356870" indent="-344170">
              <a:lnSpc>
                <a:spcPct val="100000"/>
              </a:lnSpc>
              <a:buFont typeface="Arial"/>
              <a:buChar char="•"/>
              <a:tabLst>
                <a:tab pos="357505" algn="l"/>
              </a:tabLst>
            </a:pPr>
            <a:r>
              <a:rPr dirty="0" sz="2200" b="1">
                <a:solidFill>
                  <a:srgbClr val="E45E43"/>
                </a:solidFill>
                <a:latin typeface="Arial"/>
                <a:cs typeface="Arial"/>
              </a:rPr>
              <a:t>7</a:t>
            </a:r>
            <a:r>
              <a:rPr dirty="0" sz="2200" b="1">
                <a:solidFill>
                  <a:srgbClr val="E45E43"/>
                </a:solidFill>
                <a:latin typeface="Arial"/>
                <a:cs typeface="Arial"/>
              </a:rPr>
              <a:t>-</a:t>
            </a:r>
            <a:r>
              <a:rPr dirty="0" sz="2200" spc="-5" b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200" spc="20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200" spc="5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2200" spc="5">
                <a:solidFill>
                  <a:srgbClr val="808080"/>
                </a:solidFill>
                <a:latin typeface="Arial"/>
                <a:cs typeface="Arial"/>
              </a:rPr>
              <a:t>y</a:t>
            </a:r>
            <a:r>
              <a:rPr dirty="0" sz="2200" spc="-1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200" spc="5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200" spc="5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2200" spc="-2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200" spc="-10">
                <a:solidFill>
                  <a:srgbClr val="808080"/>
                </a:solidFill>
                <a:latin typeface="Arial"/>
                <a:cs typeface="Arial"/>
              </a:rPr>
              <a:t>C</a:t>
            </a:r>
            <a:r>
              <a:rPr dirty="0" sz="2200" spc="5">
                <a:solidFill>
                  <a:srgbClr val="808080"/>
                </a:solidFill>
                <a:latin typeface="Arial"/>
                <a:cs typeface="Arial"/>
              </a:rPr>
              <a:t>omb</a:t>
            </a:r>
            <a:r>
              <a:rPr dirty="0" sz="2200" spc="-15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2200" spc="5">
                <a:solidFill>
                  <a:srgbClr val="808080"/>
                </a:solidFill>
                <a:latin typeface="Arial"/>
                <a:cs typeface="Arial"/>
              </a:rPr>
              <a:t>ne</a:t>
            </a:r>
            <a:r>
              <a:rPr dirty="0" sz="2200" spc="-2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200" spc="-10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2200" spc="5">
                <a:solidFill>
                  <a:srgbClr val="808080"/>
                </a:solidFill>
                <a:latin typeface="Arial"/>
                <a:cs typeface="Arial"/>
              </a:rPr>
              <a:t>c</a:t>
            </a:r>
            <a:r>
              <a:rPr dirty="0" sz="2200" spc="5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200" spc="-15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2200" spc="-20">
                <a:solidFill>
                  <a:srgbClr val="808080"/>
                </a:solidFill>
                <a:latin typeface="Arial"/>
                <a:cs typeface="Arial"/>
              </a:rPr>
              <a:t>v</a:t>
            </a:r>
            <a:r>
              <a:rPr dirty="0" sz="2200" spc="-15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2200" spc="5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200" spc="-15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2200" spc="5">
                <a:solidFill>
                  <a:srgbClr val="808080"/>
                </a:solidFill>
                <a:latin typeface="Arial"/>
                <a:cs typeface="Arial"/>
              </a:rPr>
              <a:t>es</a:t>
            </a:r>
            <a:endParaRPr sz="2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987675" y="2736850"/>
            <a:ext cx="6156324" cy="41211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63"/>
            <a:ext cx="9144000" cy="9731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828800" y="246125"/>
            <a:ext cx="7315200" cy="72072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966850"/>
            <a:ext cx="1828800" cy="288925"/>
          </a:xfrm>
          <a:custGeom>
            <a:avLst/>
            <a:gdLst/>
            <a:ahLst/>
            <a:cxnLst/>
            <a:rect l="l" t="t" r="r" b="b"/>
            <a:pathLst>
              <a:path w="1828800" h="288925">
                <a:moveTo>
                  <a:pt x="1828800" y="0"/>
                </a:moveTo>
                <a:lnTo>
                  <a:pt x="0" y="0"/>
                </a:lnTo>
                <a:lnTo>
                  <a:pt x="0" y="287274"/>
                </a:lnTo>
                <a:lnTo>
                  <a:pt x="1555496" y="288925"/>
                </a:lnTo>
                <a:lnTo>
                  <a:pt x="1828800" y="0"/>
                </a:lnTo>
                <a:close/>
              </a:path>
            </a:pathLst>
          </a:custGeom>
          <a:solidFill>
            <a:srgbClr val="66B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957070">
              <a:lnSpc>
                <a:spcPct val="100000"/>
              </a:lnSpc>
            </a:pPr>
            <a:r>
              <a:rPr dirty="0"/>
              <a:t>H</a:t>
            </a:r>
            <a:r>
              <a:rPr dirty="0" spc="-25"/>
              <a:t>o</a:t>
            </a:r>
            <a:r>
              <a:rPr dirty="0"/>
              <a:t>w</a:t>
            </a:r>
            <a:r>
              <a:rPr dirty="0" spc="10"/>
              <a:t> </a:t>
            </a:r>
            <a:r>
              <a:rPr dirty="0"/>
              <a:t>b</a:t>
            </a:r>
            <a:r>
              <a:rPr dirty="0" spc="-15"/>
              <a:t>u</a:t>
            </a:r>
            <a:r>
              <a:rPr dirty="0"/>
              <a:t>sy</a:t>
            </a:r>
            <a:r>
              <a:rPr dirty="0"/>
              <a:t> </a:t>
            </a:r>
            <a:r>
              <a:rPr dirty="0"/>
              <a:t>are</a:t>
            </a:r>
            <a:r>
              <a:rPr dirty="0" spc="-20"/>
              <a:t> </a:t>
            </a:r>
            <a:r>
              <a:rPr dirty="0"/>
              <a:t>yo</a:t>
            </a:r>
            <a:r>
              <a:rPr dirty="0" spc="-20"/>
              <a:t>u</a:t>
            </a:r>
            <a:r>
              <a:rPr dirty="0"/>
              <a:t>?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536244" y="2802635"/>
            <a:ext cx="7874634" cy="35223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6870" indent="-344170">
              <a:lnSpc>
                <a:spcPct val="100000"/>
              </a:lnSpc>
              <a:buFont typeface="Arial"/>
              <a:buChar char="•"/>
              <a:tabLst>
                <a:tab pos="357505" algn="l"/>
              </a:tabLst>
            </a:pP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B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ca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u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se</a:t>
            </a:r>
            <a:r>
              <a:rPr dirty="0" sz="2400" spc="-4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-35">
                <a:solidFill>
                  <a:srgbClr val="808080"/>
                </a:solidFill>
                <a:latin typeface="Arial"/>
                <a:cs typeface="Arial"/>
              </a:rPr>
              <a:t>w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spc="3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not</a:t>
            </a:r>
            <a:r>
              <a:rPr dirty="0" sz="2400" spc="-2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co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ce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tra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ing</a:t>
            </a:r>
            <a:r>
              <a:rPr dirty="0" sz="2400" spc="-3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on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h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spc="-4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2400" spc="-25">
                <a:solidFill>
                  <a:srgbClr val="808080"/>
                </a:solidFill>
                <a:latin typeface="Arial"/>
                <a:cs typeface="Arial"/>
              </a:rPr>
              <a:t>g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ht</a:t>
            </a:r>
            <a:r>
              <a:rPr dirty="0" sz="2400" spc="2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h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in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g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s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8"/>
              </a:spcBef>
              <a:buClr>
                <a:srgbClr val="808080"/>
              </a:buClr>
              <a:buFont typeface="Arial"/>
              <a:buChar char="•"/>
            </a:pPr>
            <a:endParaRPr sz="3000">
              <a:latin typeface="Times New Roman"/>
              <a:cs typeface="Times New Roman"/>
            </a:endParaRPr>
          </a:p>
          <a:p>
            <a:pPr marL="347980">
              <a:lnSpc>
                <a:spcPct val="100000"/>
              </a:lnSpc>
            </a:pPr>
            <a:r>
              <a:rPr dirty="0" sz="2400" b="1">
                <a:solidFill>
                  <a:srgbClr val="E45E43"/>
                </a:solidFill>
                <a:latin typeface="Arial"/>
                <a:cs typeface="Arial"/>
              </a:rPr>
              <a:t>To</a:t>
            </a:r>
            <a:r>
              <a:rPr dirty="0" sz="2400" spc="-10" b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spc="5" b="1">
                <a:solidFill>
                  <a:srgbClr val="E45E43"/>
                </a:solidFill>
                <a:latin typeface="Arial"/>
                <a:cs typeface="Arial"/>
              </a:rPr>
              <a:t>s</a:t>
            </a:r>
            <a:r>
              <a:rPr dirty="0" sz="2400" b="1">
                <a:solidFill>
                  <a:srgbClr val="E45E43"/>
                </a:solidFill>
                <a:latin typeface="Arial"/>
                <a:cs typeface="Arial"/>
              </a:rPr>
              <a:t>uc</a:t>
            </a:r>
            <a:r>
              <a:rPr dirty="0" sz="2400" spc="5" b="1">
                <a:solidFill>
                  <a:srgbClr val="E45E43"/>
                </a:solidFill>
                <a:latin typeface="Arial"/>
                <a:cs typeface="Arial"/>
              </a:rPr>
              <a:t>c</a:t>
            </a:r>
            <a:r>
              <a:rPr dirty="0" sz="2400" b="1">
                <a:solidFill>
                  <a:srgbClr val="E45E43"/>
                </a:solidFill>
                <a:latin typeface="Arial"/>
                <a:cs typeface="Arial"/>
              </a:rPr>
              <a:t>ee</a:t>
            </a:r>
            <a:r>
              <a:rPr dirty="0" sz="2400" spc="10" b="1">
                <a:solidFill>
                  <a:srgbClr val="E45E43"/>
                </a:solidFill>
                <a:latin typeface="Arial"/>
                <a:cs typeface="Arial"/>
              </a:rPr>
              <a:t>d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,</a:t>
            </a:r>
            <a:r>
              <a:rPr dirty="0" sz="2400" spc="-40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spc="-35">
                <a:solidFill>
                  <a:srgbClr val="808080"/>
                </a:solidFill>
                <a:latin typeface="Arial"/>
                <a:cs typeface="Arial"/>
              </a:rPr>
              <a:t>w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15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ust</a:t>
            </a:r>
            <a:r>
              <a:rPr dirty="0" sz="2400" spc="-2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co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ce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tra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spc="-6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on: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8"/>
              </a:spcBef>
            </a:pPr>
            <a:endParaRPr sz="2500">
              <a:latin typeface="Times New Roman"/>
              <a:cs typeface="Times New Roman"/>
            </a:endParaRPr>
          </a:p>
          <a:p>
            <a:pPr lvl="1" marL="927100" indent="-570230">
              <a:lnSpc>
                <a:spcPct val="100000"/>
              </a:lnSpc>
              <a:buClr>
                <a:srgbClr val="E45E43"/>
              </a:buClr>
              <a:buFont typeface="Arial"/>
              <a:buAutoNum type="arabicPeriod"/>
              <a:tabLst>
                <a:tab pos="927735" algn="l"/>
              </a:tabLst>
            </a:pPr>
            <a:r>
              <a:rPr dirty="0" sz="2400" i="1">
                <a:solidFill>
                  <a:srgbClr val="808080"/>
                </a:solidFill>
                <a:latin typeface="Arial"/>
                <a:cs typeface="Arial"/>
              </a:rPr>
              <a:t>The</a:t>
            </a:r>
            <a:r>
              <a:rPr dirty="0" sz="2400" spc="-5" i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i="1">
                <a:solidFill>
                  <a:srgbClr val="808080"/>
                </a:solidFill>
                <a:latin typeface="Arial"/>
                <a:cs typeface="Arial"/>
              </a:rPr>
              <a:t>res</a:t>
            </a:r>
            <a:r>
              <a:rPr dirty="0" sz="2400" spc="5" i="1">
                <a:solidFill>
                  <a:srgbClr val="808080"/>
                </a:solidFill>
                <a:latin typeface="Arial"/>
                <a:cs typeface="Arial"/>
              </a:rPr>
              <a:t>u</a:t>
            </a:r>
            <a:r>
              <a:rPr dirty="0" sz="2400" i="1">
                <a:solidFill>
                  <a:srgbClr val="808080"/>
                </a:solidFill>
                <a:latin typeface="Arial"/>
                <a:cs typeface="Arial"/>
              </a:rPr>
              <a:t>lts</a:t>
            </a:r>
            <a:r>
              <a:rPr dirty="0" sz="2400" spc="-20" i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i="1">
                <a:solidFill>
                  <a:srgbClr val="808080"/>
                </a:solidFill>
                <a:latin typeface="Arial"/>
                <a:cs typeface="Arial"/>
              </a:rPr>
              <a:t>to</a:t>
            </a:r>
            <a:r>
              <a:rPr dirty="0" sz="2400" spc="-10" i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5" i="1">
                <a:solidFill>
                  <a:srgbClr val="808080"/>
                </a:solidFill>
                <a:latin typeface="Arial"/>
                <a:cs typeface="Arial"/>
              </a:rPr>
              <a:t>b</a:t>
            </a:r>
            <a:r>
              <a:rPr dirty="0" sz="2400" i="1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spc="-15" i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5" i="1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2400" i="1">
                <a:solidFill>
                  <a:srgbClr val="808080"/>
                </a:solidFill>
                <a:latin typeface="Arial"/>
                <a:cs typeface="Arial"/>
              </a:rPr>
              <a:t>c</a:t>
            </a:r>
            <a:r>
              <a:rPr dirty="0" sz="2400" spc="5" i="1">
                <a:solidFill>
                  <a:srgbClr val="808080"/>
                </a:solidFill>
                <a:latin typeface="Arial"/>
                <a:cs typeface="Arial"/>
              </a:rPr>
              <a:t>h</a:t>
            </a:r>
            <a:r>
              <a:rPr dirty="0" sz="2400" i="1">
                <a:solidFill>
                  <a:srgbClr val="808080"/>
                </a:solidFill>
                <a:latin typeface="Arial"/>
                <a:cs typeface="Arial"/>
              </a:rPr>
              <a:t>iev</a:t>
            </a:r>
            <a:r>
              <a:rPr dirty="0" sz="2400" spc="10" i="1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spc="5" i="1">
                <a:solidFill>
                  <a:srgbClr val="808080"/>
                </a:solidFill>
                <a:latin typeface="Arial"/>
                <a:cs typeface="Arial"/>
              </a:rPr>
              <a:t>d</a:t>
            </a:r>
            <a:r>
              <a:rPr dirty="0" sz="2400" i="1">
                <a:solidFill>
                  <a:srgbClr val="808080"/>
                </a:solidFill>
                <a:latin typeface="Arial"/>
                <a:cs typeface="Arial"/>
              </a:rPr>
              <a:t>,</a:t>
            </a:r>
            <a:r>
              <a:rPr dirty="0" sz="2400" spc="-15" i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5" i="1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2400" spc="5" i="1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2400" i="1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400" spc="-40" i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5" i="1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2400" i="1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2400" spc="-15" i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5" i="1">
                <a:solidFill>
                  <a:srgbClr val="808080"/>
                </a:solidFill>
                <a:latin typeface="Arial"/>
                <a:cs typeface="Arial"/>
              </a:rPr>
              <a:t>b</a:t>
            </a:r>
            <a:r>
              <a:rPr dirty="0" sz="2400" spc="5" i="1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i="1">
                <a:solidFill>
                  <a:srgbClr val="808080"/>
                </a:solidFill>
                <a:latin typeface="Arial"/>
                <a:cs typeface="Arial"/>
              </a:rPr>
              <a:t>ing</a:t>
            </a:r>
            <a:r>
              <a:rPr dirty="0" sz="2400" spc="-10" i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5" i="1">
                <a:solidFill>
                  <a:srgbClr val="808080"/>
                </a:solidFill>
                <a:latin typeface="Arial"/>
                <a:cs typeface="Arial"/>
              </a:rPr>
              <a:t>b</a:t>
            </a:r>
            <a:r>
              <a:rPr dirty="0" sz="2400" spc="5" i="1">
                <a:solidFill>
                  <a:srgbClr val="808080"/>
                </a:solidFill>
                <a:latin typeface="Arial"/>
                <a:cs typeface="Arial"/>
              </a:rPr>
              <a:t>u</a:t>
            </a:r>
            <a:r>
              <a:rPr dirty="0" sz="2400" i="1">
                <a:solidFill>
                  <a:srgbClr val="808080"/>
                </a:solidFill>
                <a:latin typeface="Arial"/>
                <a:cs typeface="Arial"/>
              </a:rPr>
              <a:t>sy</a:t>
            </a:r>
            <a:endParaRPr sz="2400">
              <a:latin typeface="Arial"/>
              <a:cs typeface="Arial"/>
            </a:endParaRPr>
          </a:p>
          <a:p>
            <a:pPr marL="356870">
              <a:lnSpc>
                <a:spcPct val="100000"/>
              </a:lnSpc>
              <a:tabLst>
                <a:tab pos="927100" algn="l"/>
              </a:tabLst>
            </a:pPr>
            <a:r>
              <a:rPr dirty="0" sz="2400" spc="5" i="1">
                <a:solidFill>
                  <a:srgbClr val="E45E43"/>
                </a:solidFill>
                <a:latin typeface="Arial"/>
                <a:cs typeface="Arial"/>
              </a:rPr>
              <a:t>2</a:t>
            </a:r>
            <a:r>
              <a:rPr dirty="0" sz="2400" i="1">
                <a:solidFill>
                  <a:srgbClr val="E45E43"/>
                </a:solidFill>
                <a:latin typeface="Arial"/>
                <a:cs typeface="Arial"/>
              </a:rPr>
              <a:t>.</a:t>
            </a:r>
            <a:r>
              <a:rPr dirty="0" sz="2400" i="1">
                <a:solidFill>
                  <a:srgbClr val="E45E43"/>
                </a:solidFill>
                <a:latin typeface="Arial"/>
                <a:cs typeface="Arial"/>
              </a:rPr>
              <a:t>	</a:t>
            </a:r>
            <a:r>
              <a:rPr dirty="0" sz="2400" i="1">
                <a:solidFill>
                  <a:srgbClr val="808080"/>
                </a:solidFill>
                <a:latin typeface="Arial"/>
                <a:cs typeface="Arial"/>
              </a:rPr>
              <a:t>S</a:t>
            </a:r>
            <a:r>
              <a:rPr dirty="0" sz="2400" spc="10" i="1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i="1">
                <a:solidFill>
                  <a:srgbClr val="808080"/>
                </a:solidFill>
                <a:latin typeface="Arial"/>
                <a:cs typeface="Arial"/>
              </a:rPr>
              <a:t>tting</a:t>
            </a:r>
            <a:r>
              <a:rPr dirty="0" sz="2400" spc="-35" i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i="1">
                <a:solidFill>
                  <a:srgbClr val="808080"/>
                </a:solidFill>
                <a:latin typeface="Arial"/>
                <a:cs typeface="Arial"/>
              </a:rPr>
              <a:t>p</a:t>
            </a:r>
            <a:r>
              <a:rPr dirty="0" sz="2400" spc="-10" i="1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2400" i="1">
                <a:solidFill>
                  <a:srgbClr val="808080"/>
                </a:solidFill>
                <a:latin typeface="Arial"/>
                <a:cs typeface="Arial"/>
              </a:rPr>
              <a:t>ior</a:t>
            </a:r>
            <a:r>
              <a:rPr dirty="0" sz="2400" spc="-10" i="1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2400" i="1">
                <a:solidFill>
                  <a:srgbClr val="808080"/>
                </a:solidFill>
                <a:latin typeface="Arial"/>
                <a:cs typeface="Arial"/>
              </a:rPr>
              <a:t>ties,</a:t>
            </a:r>
            <a:r>
              <a:rPr dirty="0" sz="2400" spc="5" i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15" i="1">
                <a:solidFill>
                  <a:srgbClr val="808080"/>
                </a:solidFill>
                <a:latin typeface="Arial"/>
                <a:cs typeface="Arial"/>
              </a:rPr>
              <a:t>w</a:t>
            </a:r>
            <a:r>
              <a:rPr dirty="0" sz="2400" i="1">
                <a:solidFill>
                  <a:srgbClr val="808080"/>
                </a:solidFill>
                <a:latin typeface="Arial"/>
                <a:cs typeface="Arial"/>
              </a:rPr>
              <a:t>hich</a:t>
            </a:r>
            <a:r>
              <a:rPr dirty="0" sz="2400" spc="-20" i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i="1">
                <a:solidFill>
                  <a:srgbClr val="808080"/>
                </a:solidFill>
                <a:latin typeface="Arial"/>
                <a:cs typeface="Arial"/>
              </a:rPr>
              <a:t>is</a:t>
            </a:r>
            <a:r>
              <a:rPr dirty="0" sz="2400" i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i="1">
                <a:solidFill>
                  <a:srgbClr val="808080"/>
                </a:solidFill>
                <a:latin typeface="Arial"/>
                <a:cs typeface="Arial"/>
              </a:rPr>
              <a:t>v</a:t>
            </a:r>
            <a:r>
              <a:rPr dirty="0" sz="2400" spc="-10" i="1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2400" i="1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400" spc="5" i="1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2400" i="1">
                <a:solidFill>
                  <a:srgbClr val="808080"/>
                </a:solidFill>
                <a:latin typeface="Arial"/>
                <a:cs typeface="Arial"/>
              </a:rPr>
              <a:t>l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9"/>
              </a:spcBef>
            </a:pPr>
            <a:endParaRPr sz="3450">
              <a:latin typeface="Times New Roman"/>
              <a:cs typeface="Times New Roman"/>
            </a:endParaRPr>
          </a:p>
          <a:p>
            <a:pPr marL="204470">
              <a:lnSpc>
                <a:spcPct val="100000"/>
              </a:lnSpc>
            </a:pPr>
            <a:r>
              <a:rPr dirty="0" sz="2400">
                <a:solidFill>
                  <a:srgbClr val="E45E43"/>
                </a:solidFill>
                <a:latin typeface="Comic Sans MS"/>
                <a:cs typeface="Comic Sans MS"/>
              </a:rPr>
              <a:t>The</a:t>
            </a:r>
            <a:r>
              <a:rPr dirty="0" sz="2400" spc="-20">
                <a:solidFill>
                  <a:srgbClr val="E45E43"/>
                </a:solidFill>
                <a:latin typeface="Comic Sans MS"/>
                <a:cs typeface="Comic Sans MS"/>
              </a:rPr>
              <a:t> </a:t>
            </a:r>
            <a:r>
              <a:rPr dirty="0" sz="2400">
                <a:solidFill>
                  <a:srgbClr val="E45E43"/>
                </a:solidFill>
                <a:latin typeface="Comic Sans MS"/>
                <a:cs typeface="Comic Sans MS"/>
              </a:rPr>
              <a:t>aims</a:t>
            </a:r>
            <a:r>
              <a:rPr dirty="0" sz="2400" spc="-20">
                <a:solidFill>
                  <a:srgbClr val="E45E43"/>
                </a:solidFill>
                <a:latin typeface="Comic Sans MS"/>
                <a:cs typeface="Comic Sans MS"/>
              </a:rPr>
              <a:t> </a:t>
            </a:r>
            <a:r>
              <a:rPr dirty="0" sz="2400" spc="-5">
                <a:solidFill>
                  <a:srgbClr val="E45E43"/>
                </a:solidFill>
                <a:latin typeface="Comic Sans MS"/>
                <a:cs typeface="Comic Sans MS"/>
              </a:rPr>
              <a:t>t</a:t>
            </a:r>
            <a:r>
              <a:rPr dirty="0" sz="2400">
                <a:solidFill>
                  <a:srgbClr val="E45E43"/>
                </a:solidFill>
                <a:latin typeface="Comic Sans MS"/>
                <a:cs typeface="Comic Sans MS"/>
              </a:rPr>
              <a:t>o</a:t>
            </a:r>
            <a:r>
              <a:rPr dirty="0" sz="2400" spc="-20">
                <a:solidFill>
                  <a:srgbClr val="E45E43"/>
                </a:solidFill>
                <a:latin typeface="Comic Sans MS"/>
                <a:cs typeface="Comic Sans MS"/>
              </a:rPr>
              <a:t> </a:t>
            </a:r>
            <a:r>
              <a:rPr dirty="0" sz="2400">
                <a:solidFill>
                  <a:srgbClr val="E45E43"/>
                </a:solidFill>
                <a:latin typeface="Comic Sans MS"/>
                <a:cs typeface="Comic Sans MS"/>
              </a:rPr>
              <a:t>ensu</a:t>
            </a:r>
            <a:r>
              <a:rPr dirty="0" sz="2400" spc="15">
                <a:solidFill>
                  <a:srgbClr val="E45E43"/>
                </a:solidFill>
                <a:latin typeface="Comic Sans MS"/>
                <a:cs typeface="Comic Sans MS"/>
              </a:rPr>
              <a:t>r</a:t>
            </a:r>
            <a:r>
              <a:rPr dirty="0" sz="2400">
                <a:solidFill>
                  <a:srgbClr val="E45E43"/>
                </a:solidFill>
                <a:latin typeface="Comic Sans MS"/>
                <a:cs typeface="Comic Sans MS"/>
              </a:rPr>
              <a:t>e</a:t>
            </a:r>
            <a:r>
              <a:rPr dirty="0" sz="2400" spc="-20">
                <a:solidFill>
                  <a:srgbClr val="E45E43"/>
                </a:solidFill>
                <a:latin typeface="Comic Sans MS"/>
                <a:cs typeface="Comic Sans MS"/>
              </a:rPr>
              <a:t> </a:t>
            </a:r>
            <a:r>
              <a:rPr dirty="0" sz="2400" spc="-5">
                <a:solidFill>
                  <a:srgbClr val="E45E43"/>
                </a:solidFill>
                <a:latin typeface="Comic Sans MS"/>
                <a:cs typeface="Comic Sans MS"/>
              </a:rPr>
              <a:t>tha</a:t>
            </a:r>
            <a:r>
              <a:rPr dirty="0" sz="2400">
                <a:solidFill>
                  <a:srgbClr val="E45E43"/>
                </a:solidFill>
                <a:latin typeface="Comic Sans MS"/>
                <a:cs typeface="Comic Sans MS"/>
              </a:rPr>
              <a:t>t</a:t>
            </a:r>
            <a:r>
              <a:rPr dirty="0" sz="2400" spc="-30">
                <a:solidFill>
                  <a:srgbClr val="E45E43"/>
                </a:solidFill>
                <a:latin typeface="Comic Sans MS"/>
                <a:cs typeface="Comic Sans MS"/>
              </a:rPr>
              <a:t> </a:t>
            </a:r>
            <a:r>
              <a:rPr dirty="0" sz="2400" spc="5">
                <a:solidFill>
                  <a:srgbClr val="E45E43"/>
                </a:solidFill>
                <a:latin typeface="Comic Sans MS"/>
                <a:cs typeface="Comic Sans MS"/>
              </a:rPr>
              <a:t>w</a:t>
            </a:r>
            <a:r>
              <a:rPr dirty="0" sz="2400">
                <a:solidFill>
                  <a:srgbClr val="E45E43"/>
                </a:solidFill>
                <a:latin typeface="Comic Sans MS"/>
                <a:cs typeface="Comic Sans MS"/>
              </a:rPr>
              <a:t>e</a:t>
            </a:r>
            <a:r>
              <a:rPr dirty="0" sz="2400" spc="-45">
                <a:solidFill>
                  <a:srgbClr val="E45E43"/>
                </a:solidFill>
                <a:latin typeface="Comic Sans MS"/>
                <a:cs typeface="Comic Sans MS"/>
              </a:rPr>
              <a:t> </a:t>
            </a:r>
            <a:r>
              <a:rPr dirty="0" sz="2400" spc="-15">
                <a:solidFill>
                  <a:srgbClr val="E45E43"/>
                </a:solidFill>
                <a:latin typeface="Comic Sans MS"/>
                <a:cs typeface="Comic Sans MS"/>
              </a:rPr>
              <a:t>c</a:t>
            </a:r>
            <a:r>
              <a:rPr dirty="0" sz="2400" spc="5">
                <a:solidFill>
                  <a:srgbClr val="E45E43"/>
                </a:solidFill>
                <a:latin typeface="Comic Sans MS"/>
                <a:cs typeface="Comic Sans MS"/>
              </a:rPr>
              <a:t>o</a:t>
            </a:r>
            <a:r>
              <a:rPr dirty="0" sz="2400" spc="-15">
                <a:solidFill>
                  <a:srgbClr val="E45E43"/>
                </a:solidFill>
                <a:latin typeface="Comic Sans MS"/>
                <a:cs typeface="Comic Sans MS"/>
              </a:rPr>
              <a:t>n</a:t>
            </a:r>
            <a:r>
              <a:rPr dirty="0" sz="2400" spc="-15">
                <a:solidFill>
                  <a:srgbClr val="E45E43"/>
                </a:solidFill>
                <a:latin typeface="Comic Sans MS"/>
                <a:cs typeface="Comic Sans MS"/>
              </a:rPr>
              <a:t>c</a:t>
            </a:r>
            <a:r>
              <a:rPr dirty="0" sz="2400">
                <a:solidFill>
                  <a:srgbClr val="E45E43"/>
                </a:solidFill>
                <a:latin typeface="Comic Sans MS"/>
                <a:cs typeface="Comic Sans MS"/>
              </a:rPr>
              <a:t>en</a:t>
            </a:r>
            <a:r>
              <a:rPr dirty="0" sz="2400" spc="-15">
                <a:solidFill>
                  <a:srgbClr val="E45E43"/>
                </a:solidFill>
                <a:latin typeface="Comic Sans MS"/>
                <a:cs typeface="Comic Sans MS"/>
              </a:rPr>
              <a:t>t</a:t>
            </a:r>
            <a:r>
              <a:rPr dirty="0" sz="2400" spc="20">
                <a:solidFill>
                  <a:srgbClr val="E45E43"/>
                </a:solidFill>
                <a:latin typeface="Comic Sans MS"/>
                <a:cs typeface="Comic Sans MS"/>
              </a:rPr>
              <a:t>r</a:t>
            </a:r>
            <a:r>
              <a:rPr dirty="0" sz="2400">
                <a:solidFill>
                  <a:srgbClr val="E45E43"/>
                </a:solidFill>
                <a:latin typeface="Comic Sans MS"/>
                <a:cs typeface="Comic Sans MS"/>
              </a:rPr>
              <a:t>a</a:t>
            </a:r>
            <a:r>
              <a:rPr dirty="0" sz="2400" spc="-10">
                <a:solidFill>
                  <a:srgbClr val="E45E43"/>
                </a:solidFill>
                <a:latin typeface="Comic Sans MS"/>
                <a:cs typeface="Comic Sans MS"/>
              </a:rPr>
              <a:t>t</a:t>
            </a:r>
            <a:r>
              <a:rPr dirty="0" sz="2400">
                <a:solidFill>
                  <a:srgbClr val="E45E43"/>
                </a:solidFill>
                <a:latin typeface="Comic Sans MS"/>
                <a:cs typeface="Comic Sans MS"/>
              </a:rPr>
              <a:t>e</a:t>
            </a:r>
            <a:r>
              <a:rPr dirty="0" sz="2400">
                <a:solidFill>
                  <a:srgbClr val="E45E43"/>
                </a:solidFill>
                <a:latin typeface="Comic Sans MS"/>
                <a:cs typeface="Comic Sans MS"/>
              </a:rPr>
              <a:t> </a:t>
            </a:r>
            <a:r>
              <a:rPr dirty="0" sz="2400" spc="10">
                <a:solidFill>
                  <a:srgbClr val="E45E43"/>
                </a:solidFill>
                <a:latin typeface="Comic Sans MS"/>
                <a:cs typeface="Comic Sans MS"/>
              </a:rPr>
              <a:t>o</a:t>
            </a:r>
            <a:r>
              <a:rPr dirty="0" sz="2400">
                <a:solidFill>
                  <a:srgbClr val="E45E43"/>
                </a:solidFill>
                <a:latin typeface="Comic Sans MS"/>
                <a:cs typeface="Comic Sans MS"/>
              </a:rPr>
              <a:t>ur</a:t>
            </a:r>
            <a:r>
              <a:rPr dirty="0" sz="2400" spc="-30">
                <a:solidFill>
                  <a:srgbClr val="E45E43"/>
                </a:solidFill>
                <a:latin typeface="Comic Sans MS"/>
                <a:cs typeface="Comic Sans MS"/>
              </a:rPr>
              <a:t> </a:t>
            </a:r>
            <a:r>
              <a:rPr dirty="0" sz="2400">
                <a:solidFill>
                  <a:srgbClr val="E45E43"/>
                </a:solidFill>
                <a:latin typeface="Comic Sans MS"/>
                <a:cs typeface="Comic Sans MS"/>
              </a:rPr>
              <a:t>ef</a:t>
            </a:r>
            <a:r>
              <a:rPr dirty="0" sz="2400" spc="5">
                <a:solidFill>
                  <a:srgbClr val="E45E43"/>
                </a:solidFill>
                <a:latin typeface="Comic Sans MS"/>
                <a:cs typeface="Comic Sans MS"/>
              </a:rPr>
              <a:t>f</a:t>
            </a:r>
            <a:r>
              <a:rPr dirty="0" sz="2400" spc="5">
                <a:solidFill>
                  <a:srgbClr val="E45E43"/>
                </a:solidFill>
                <a:latin typeface="Comic Sans MS"/>
                <a:cs typeface="Comic Sans MS"/>
              </a:rPr>
              <a:t>o</a:t>
            </a:r>
            <a:r>
              <a:rPr dirty="0" sz="2400" spc="20">
                <a:solidFill>
                  <a:srgbClr val="E45E43"/>
                </a:solidFill>
                <a:latin typeface="Comic Sans MS"/>
                <a:cs typeface="Comic Sans MS"/>
              </a:rPr>
              <a:t>r</a:t>
            </a:r>
            <a:r>
              <a:rPr dirty="0" sz="2400">
                <a:solidFill>
                  <a:srgbClr val="E45E43"/>
                </a:solidFill>
                <a:latin typeface="Comic Sans MS"/>
                <a:cs typeface="Comic Sans MS"/>
              </a:rPr>
              <a:t>t</a:t>
            </a:r>
            <a:r>
              <a:rPr dirty="0" sz="2400" spc="-55">
                <a:solidFill>
                  <a:srgbClr val="E45E43"/>
                </a:solidFill>
                <a:latin typeface="Comic Sans MS"/>
                <a:cs typeface="Comic Sans MS"/>
              </a:rPr>
              <a:t> </a:t>
            </a:r>
            <a:r>
              <a:rPr dirty="0" sz="2400" spc="5">
                <a:solidFill>
                  <a:srgbClr val="E45E43"/>
                </a:solidFill>
                <a:latin typeface="Comic Sans MS"/>
                <a:cs typeface="Comic Sans MS"/>
              </a:rPr>
              <a:t>o</a:t>
            </a:r>
            <a:r>
              <a:rPr dirty="0" sz="2400">
                <a:solidFill>
                  <a:srgbClr val="E45E43"/>
                </a:solidFill>
                <a:latin typeface="Comic Sans MS"/>
                <a:cs typeface="Comic Sans MS"/>
              </a:rPr>
              <a:t>n</a:t>
            </a:r>
            <a:endParaRPr sz="2400">
              <a:latin typeface="Comic Sans MS"/>
              <a:cs typeface="Comic Sans MS"/>
            </a:endParaRPr>
          </a:p>
          <a:p>
            <a:pPr marL="2671445">
              <a:lnSpc>
                <a:spcPct val="100000"/>
              </a:lnSpc>
            </a:pPr>
            <a:r>
              <a:rPr dirty="0" sz="2400" spc="-10">
                <a:solidFill>
                  <a:srgbClr val="E45E43"/>
                </a:solidFill>
                <a:latin typeface="Comic Sans MS"/>
                <a:cs typeface="Comic Sans MS"/>
              </a:rPr>
              <a:t>th</a:t>
            </a:r>
            <a:r>
              <a:rPr dirty="0" sz="2400" spc="-5">
                <a:solidFill>
                  <a:srgbClr val="E45E43"/>
                </a:solidFill>
                <a:latin typeface="Comic Sans MS"/>
                <a:cs typeface="Comic Sans MS"/>
              </a:rPr>
              <a:t>e</a:t>
            </a:r>
            <a:r>
              <a:rPr dirty="0" sz="2400" spc="-15">
                <a:solidFill>
                  <a:srgbClr val="E45E43"/>
                </a:solidFill>
                <a:latin typeface="Comic Sans MS"/>
                <a:cs typeface="Comic Sans MS"/>
              </a:rPr>
              <a:t> </a:t>
            </a:r>
            <a:r>
              <a:rPr dirty="0" sz="2400" spc="-5">
                <a:solidFill>
                  <a:srgbClr val="E45E43"/>
                </a:solidFill>
                <a:latin typeface="Comic Sans MS"/>
                <a:cs typeface="Comic Sans MS"/>
              </a:rPr>
              <a:t>high</a:t>
            </a:r>
            <a:r>
              <a:rPr dirty="0" sz="2400">
                <a:solidFill>
                  <a:srgbClr val="E45E43"/>
                </a:solidFill>
                <a:latin typeface="Comic Sans MS"/>
                <a:cs typeface="Comic Sans MS"/>
              </a:rPr>
              <a:t> </a:t>
            </a:r>
            <a:r>
              <a:rPr dirty="0" sz="2400" spc="-15">
                <a:solidFill>
                  <a:srgbClr val="E45E43"/>
                </a:solidFill>
                <a:latin typeface="Comic Sans MS"/>
                <a:cs typeface="Comic Sans MS"/>
              </a:rPr>
              <a:t>p</a:t>
            </a:r>
            <a:r>
              <a:rPr dirty="0" sz="2400" spc="-5">
                <a:solidFill>
                  <a:srgbClr val="E45E43"/>
                </a:solidFill>
                <a:latin typeface="Comic Sans MS"/>
                <a:cs typeface="Comic Sans MS"/>
              </a:rPr>
              <a:t>a</a:t>
            </a:r>
            <a:r>
              <a:rPr dirty="0" sz="2400" spc="-15">
                <a:solidFill>
                  <a:srgbClr val="E45E43"/>
                </a:solidFill>
                <a:latin typeface="Comic Sans MS"/>
                <a:cs typeface="Comic Sans MS"/>
              </a:rPr>
              <a:t>y</a:t>
            </a:r>
            <a:r>
              <a:rPr dirty="0" sz="2400">
                <a:solidFill>
                  <a:srgbClr val="E45E43"/>
                </a:solidFill>
                <a:latin typeface="Comic Sans MS"/>
                <a:cs typeface="Comic Sans MS"/>
              </a:rPr>
              <a:t>o</a:t>
            </a:r>
            <a:r>
              <a:rPr dirty="0" sz="2400" spc="-5">
                <a:solidFill>
                  <a:srgbClr val="E45E43"/>
                </a:solidFill>
                <a:latin typeface="Comic Sans MS"/>
                <a:cs typeface="Comic Sans MS"/>
              </a:rPr>
              <a:t>f</a:t>
            </a:r>
            <a:r>
              <a:rPr dirty="0" sz="2400">
                <a:solidFill>
                  <a:srgbClr val="E45E43"/>
                </a:solidFill>
                <a:latin typeface="Comic Sans MS"/>
                <a:cs typeface="Comic Sans MS"/>
              </a:rPr>
              <a:t>f</a:t>
            </a:r>
            <a:r>
              <a:rPr dirty="0" sz="2400" spc="5">
                <a:solidFill>
                  <a:srgbClr val="E45E43"/>
                </a:solidFill>
                <a:latin typeface="Comic Sans MS"/>
                <a:cs typeface="Comic Sans MS"/>
              </a:rPr>
              <a:t> </a:t>
            </a:r>
            <a:r>
              <a:rPr dirty="0" sz="2400" spc="-10">
                <a:solidFill>
                  <a:srgbClr val="E45E43"/>
                </a:solidFill>
                <a:latin typeface="Comic Sans MS"/>
                <a:cs typeface="Comic Sans MS"/>
              </a:rPr>
              <a:t>tas</a:t>
            </a:r>
            <a:r>
              <a:rPr dirty="0" sz="2400" spc="20">
                <a:solidFill>
                  <a:srgbClr val="E45E43"/>
                </a:solidFill>
                <a:latin typeface="Comic Sans MS"/>
                <a:cs typeface="Comic Sans MS"/>
              </a:rPr>
              <a:t>k</a:t>
            </a:r>
            <a:r>
              <a:rPr dirty="0" sz="2400" spc="-5">
                <a:solidFill>
                  <a:srgbClr val="E45E43"/>
                </a:solidFill>
                <a:latin typeface="Comic Sans MS"/>
                <a:cs typeface="Comic Sans MS"/>
              </a:rPr>
              <a:t>s</a:t>
            </a:r>
            <a:endParaRPr sz="2400">
              <a:latin typeface="Comic Sans MS"/>
              <a:cs typeface="Comic Sans M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505994" y="1316614"/>
            <a:ext cx="1771908" cy="13769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987675" y="2736850"/>
            <a:ext cx="6156324" cy="41211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63"/>
            <a:ext cx="9144000" cy="9731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828800" y="246125"/>
            <a:ext cx="7315200" cy="72072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966850"/>
            <a:ext cx="1828800" cy="288925"/>
          </a:xfrm>
          <a:custGeom>
            <a:avLst/>
            <a:gdLst/>
            <a:ahLst/>
            <a:cxnLst/>
            <a:rect l="l" t="t" r="r" b="b"/>
            <a:pathLst>
              <a:path w="1828800" h="288925">
                <a:moveTo>
                  <a:pt x="1828800" y="0"/>
                </a:moveTo>
                <a:lnTo>
                  <a:pt x="0" y="0"/>
                </a:lnTo>
                <a:lnTo>
                  <a:pt x="0" y="287274"/>
                </a:lnTo>
                <a:lnTo>
                  <a:pt x="1555496" y="288925"/>
                </a:lnTo>
                <a:lnTo>
                  <a:pt x="1828800" y="0"/>
                </a:lnTo>
                <a:close/>
              </a:path>
            </a:pathLst>
          </a:custGeom>
          <a:solidFill>
            <a:srgbClr val="66B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957070">
              <a:lnSpc>
                <a:spcPct val="100000"/>
              </a:lnSpc>
            </a:pPr>
            <a:r>
              <a:rPr dirty="0"/>
              <a:t>Pl</a:t>
            </a:r>
            <a:r>
              <a:rPr dirty="0" spc="-25"/>
              <a:t>a</a:t>
            </a:r>
            <a:r>
              <a:rPr dirty="0"/>
              <a:t>n</a:t>
            </a:r>
            <a:r>
              <a:rPr dirty="0" spc="15"/>
              <a:t> </a:t>
            </a:r>
            <a:r>
              <a:rPr dirty="0"/>
              <a:t>y</a:t>
            </a:r>
            <a:r>
              <a:rPr dirty="0" spc="-15"/>
              <a:t>ou</a:t>
            </a:r>
            <a:r>
              <a:rPr dirty="0"/>
              <a:t>r</a:t>
            </a:r>
            <a:r>
              <a:rPr dirty="0"/>
              <a:t> </a:t>
            </a:r>
            <a:r>
              <a:rPr dirty="0" spc="10"/>
              <a:t>t</a:t>
            </a:r>
            <a:r>
              <a:rPr dirty="0"/>
              <a:t>i</a:t>
            </a:r>
            <a:r>
              <a:rPr dirty="0" spc="-35"/>
              <a:t>m</a:t>
            </a:r>
            <a:r>
              <a:rPr dirty="0"/>
              <a:t>e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536244" y="1485265"/>
            <a:ext cx="7937500" cy="47663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6870" indent="-344170">
              <a:lnSpc>
                <a:spcPct val="100000"/>
              </a:lnSpc>
              <a:buFont typeface="Arial"/>
              <a:buChar char="•"/>
              <a:tabLst>
                <a:tab pos="357505" algn="l"/>
              </a:tabLst>
            </a:pP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spc="-20">
                <a:solidFill>
                  <a:srgbClr val="808080"/>
                </a:solidFill>
                <a:latin typeface="Arial"/>
                <a:cs typeface="Arial"/>
              </a:rPr>
              <a:t>v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2400" spc="-25">
                <a:solidFill>
                  <a:srgbClr val="808080"/>
                </a:solidFill>
                <a:latin typeface="Arial"/>
                <a:cs typeface="Arial"/>
              </a:rPr>
              <a:t>y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one</a:t>
            </a:r>
            <a:r>
              <a:rPr dirty="0" sz="2400" spc="3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has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2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4</a:t>
            </a:r>
            <a:r>
              <a:rPr dirty="0" sz="2400" spc="-10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hou</a:t>
            </a:r>
            <a:r>
              <a:rPr dirty="0" sz="2400" spc="-10">
                <a:solidFill>
                  <a:srgbClr val="E45E43"/>
                </a:solidFill>
                <a:latin typeface="Arial"/>
                <a:cs typeface="Arial"/>
              </a:rPr>
              <a:t>r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s</a:t>
            </a:r>
            <a:r>
              <a:rPr dirty="0" sz="2400" spc="-10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each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day</a:t>
            </a:r>
            <a:r>
              <a:rPr dirty="0" sz="2400" spc="-2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&amp;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16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8</a:t>
            </a:r>
            <a:r>
              <a:rPr dirty="0" sz="2400" spc="-10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hou</a:t>
            </a:r>
            <a:r>
              <a:rPr dirty="0" sz="2400" spc="-10">
                <a:solidFill>
                  <a:srgbClr val="E45E43"/>
                </a:solidFill>
                <a:latin typeface="Arial"/>
                <a:cs typeface="Arial"/>
              </a:rPr>
              <a:t>r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s</a:t>
            </a:r>
            <a:r>
              <a:rPr dirty="0" sz="2400" spc="-10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each</a:t>
            </a:r>
            <a:endParaRPr sz="2400">
              <a:latin typeface="Arial"/>
              <a:cs typeface="Arial"/>
            </a:endParaRPr>
          </a:p>
          <a:p>
            <a:pPr marL="356870">
              <a:lnSpc>
                <a:spcPct val="100000"/>
              </a:lnSpc>
            </a:pPr>
            <a:r>
              <a:rPr dirty="0" sz="2400" spc="-30">
                <a:solidFill>
                  <a:srgbClr val="808080"/>
                </a:solidFill>
                <a:latin typeface="Arial"/>
                <a:cs typeface="Arial"/>
              </a:rPr>
              <a:t>w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ee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k</a:t>
            </a:r>
            <a:endParaRPr sz="2400">
              <a:latin typeface="Arial"/>
              <a:cs typeface="Arial"/>
            </a:endParaRPr>
          </a:p>
          <a:p>
            <a:pPr marL="356870" indent="-344170">
              <a:lnSpc>
                <a:spcPct val="100000"/>
              </a:lnSpc>
              <a:spcBef>
                <a:spcPts val="2014"/>
              </a:spcBef>
              <a:buFont typeface="Arial"/>
              <a:buChar char="•"/>
              <a:tabLst>
                <a:tab pos="357505" algn="l"/>
              </a:tabLst>
            </a:pPr>
            <a:r>
              <a:rPr dirty="0" sz="2400" spc="60">
                <a:solidFill>
                  <a:srgbClr val="808080"/>
                </a:solidFill>
                <a:latin typeface="Arial"/>
                <a:cs typeface="Arial"/>
              </a:rPr>
              <a:t>W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spc="-6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u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st</a:t>
            </a:r>
            <a:r>
              <a:rPr dirty="0" sz="2400" spc="-4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u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se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h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is</a:t>
            </a:r>
            <a:r>
              <a:rPr dirty="0" sz="2400" spc="-2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ti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to</a:t>
            </a:r>
            <a:r>
              <a:rPr dirty="0" sz="2400" spc="2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5" i="1">
                <a:solidFill>
                  <a:srgbClr val="E45E43"/>
                </a:solidFill>
                <a:latin typeface="Arial"/>
                <a:cs typeface="Arial"/>
              </a:rPr>
              <a:t>ea</a:t>
            </a:r>
            <a:r>
              <a:rPr dirty="0" sz="2400" i="1">
                <a:solidFill>
                  <a:srgbClr val="E45E43"/>
                </a:solidFill>
                <a:latin typeface="Arial"/>
                <a:cs typeface="Arial"/>
              </a:rPr>
              <a:t>t</a:t>
            </a:r>
            <a:r>
              <a:rPr dirty="0" sz="2400" i="1">
                <a:solidFill>
                  <a:srgbClr val="808080"/>
                </a:solidFill>
                <a:latin typeface="Arial"/>
                <a:cs typeface="Arial"/>
              </a:rPr>
              <a:t>,</a:t>
            </a:r>
            <a:r>
              <a:rPr dirty="0" sz="2400" spc="-40" i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i="1">
                <a:solidFill>
                  <a:srgbClr val="E45E43"/>
                </a:solidFill>
                <a:latin typeface="Arial"/>
                <a:cs typeface="Arial"/>
              </a:rPr>
              <a:t>sle</a:t>
            </a:r>
            <a:r>
              <a:rPr dirty="0" sz="2400" spc="10" i="1">
                <a:solidFill>
                  <a:srgbClr val="E45E43"/>
                </a:solidFill>
                <a:latin typeface="Arial"/>
                <a:cs typeface="Arial"/>
              </a:rPr>
              <a:t>e</a:t>
            </a:r>
            <a:r>
              <a:rPr dirty="0" sz="2400" spc="10" i="1">
                <a:solidFill>
                  <a:srgbClr val="E45E43"/>
                </a:solidFill>
                <a:latin typeface="Arial"/>
                <a:cs typeface="Arial"/>
              </a:rPr>
              <a:t>p</a:t>
            </a:r>
            <a:r>
              <a:rPr dirty="0" sz="2400" i="1">
                <a:solidFill>
                  <a:srgbClr val="808080"/>
                </a:solidFill>
                <a:latin typeface="Arial"/>
                <a:cs typeface="Arial"/>
              </a:rPr>
              <a:t>,</a:t>
            </a:r>
            <a:r>
              <a:rPr dirty="0" sz="2400" spc="-15" i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15" i="1">
                <a:solidFill>
                  <a:srgbClr val="E45E43"/>
                </a:solidFill>
                <a:latin typeface="Arial"/>
                <a:cs typeface="Arial"/>
              </a:rPr>
              <a:t>w</a:t>
            </a:r>
            <a:r>
              <a:rPr dirty="0" sz="2400" spc="5" i="1">
                <a:solidFill>
                  <a:srgbClr val="E45E43"/>
                </a:solidFill>
                <a:latin typeface="Arial"/>
                <a:cs typeface="Arial"/>
              </a:rPr>
              <a:t>o</a:t>
            </a:r>
            <a:r>
              <a:rPr dirty="0" sz="2400" i="1">
                <a:solidFill>
                  <a:srgbClr val="E45E43"/>
                </a:solidFill>
                <a:latin typeface="Arial"/>
                <a:cs typeface="Arial"/>
              </a:rPr>
              <a:t>rk,</a:t>
            </a:r>
            <a:r>
              <a:rPr dirty="0" sz="2400" spc="-25" i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i="1">
                <a:solidFill>
                  <a:srgbClr val="E45E43"/>
                </a:solidFill>
                <a:latin typeface="Arial"/>
                <a:cs typeface="Arial"/>
              </a:rPr>
              <a:t>rela</a:t>
            </a:r>
            <a:r>
              <a:rPr dirty="0" sz="2400" spc="10" i="1">
                <a:solidFill>
                  <a:srgbClr val="E45E43"/>
                </a:solidFill>
                <a:latin typeface="Arial"/>
                <a:cs typeface="Arial"/>
              </a:rPr>
              <a:t>x</a:t>
            </a:r>
            <a:r>
              <a:rPr dirty="0" sz="2400" i="1">
                <a:solidFill>
                  <a:srgbClr val="808080"/>
                </a:solidFill>
                <a:latin typeface="Arial"/>
                <a:cs typeface="Arial"/>
              </a:rPr>
              <a:t>,</a:t>
            </a:r>
            <a:endParaRPr sz="2400">
              <a:latin typeface="Arial"/>
              <a:cs typeface="Arial"/>
            </a:endParaRPr>
          </a:p>
          <a:p>
            <a:pPr marL="356870">
              <a:lnSpc>
                <a:spcPct val="100000"/>
              </a:lnSpc>
            </a:pPr>
            <a:r>
              <a:rPr dirty="0" sz="2400" i="1">
                <a:solidFill>
                  <a:srgbClr val="E45E43"/>
                </a:solidFill>
                <a:latin typeface="Arial"/>
                <a:cs typeface="Arial"/>
              </a:rPr>
              <a:t>exerc</a:t>
            </a:r>
            <a:r>
              <a:rPr dirty="0" sz="2400" spc="-10" i="1">
                <a:solidFill>
                  <a:srgbClr val="E45E43"/>
                </a:solidFill>
                <a:latin typeface="Arial"/>
                <a:cs typeface="Arial"/>
              </a:rPr>
              <a:t>i</a:t>
            </a:r>
            <a:r>
              <a:rPr dirty="0" sz="2400" i="1">
                <a:solidFill>
                  <a:srgbClr val="E45E43"/>
                </a:solidFill>
                <a:latin typeface="Arial"/>
                <a:cs typeface="Arial"/>
              </a:rPr>
              <a:t>s</a:t>
            </a:r>
            <a:r>
              <a:rPr dirty="0" sz="2400" spc="10" i="1">
                <a:solidFill>
                  <a:srgbClr val="E45E43"/>
                </a:solidFill>
                <a:latin typeface="Arial"/>
                <a:cs typeface="Arial"/>
              </a:rPr>
              <a:t>e</a:t>
            </a:r>
            <a:r>
              <a:rPr dirty="0" sz="2400" i="1">
                <a:solidFill>
                  <a:srgbClr val="808080"/>
                </a:solidFill>
                <a:latin typeface="Arial"/>
                <a:cs typeface="Arial"/>
              </a:rPr>
              <a:t>,</a:t>
            </a:r>
            <a:r>
              <a:rPr dirty="0" sz="2400" spc="-15" i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i="1">
                <a:solidFill>
                  <a:srgbClr val="E45E43"/>
                </a:solidFill>
                <a:latin typeface="Arial"/>
                <a:cs typeface="Arial"/>
              </a:rPr>
              <a:t>g</a:t>
            </a:r>
            <a:r>
              <a:rPr dirty="0" sz="2400" spc="-10" i="1">
                <a:solidFill>
                  <a:srgbClr val="E45E43"/>
                </a:solidFill>
                <a:latin typeface="Arial"/>
                <a:cs typeface="Arial"/>
              </a:rPr>
              <a:t>r</a:t>
            </a:r>
            <a:r>
              <a:rPr dirty="0" sz="2400" i="1">
                <a:solidFill>
                  <a:srgbClr val="E45E43"/>
                </a:solidFill>
                <a:latin typeface="Arial"/>
                <a:cs typeface="Arial"/>
              </a:rPr>
              <a:t>oo</a:t>
            </a:r>
            <a:r>
              <a:rPr dirty="0" sz="2400" spc="-25" i="1">
                <a:solidFill>
                  <a:srgbClr val="E45E43"/>
                </a:solidFill>
                <a:latin typeface="Arial"/>
                <a:cs typeface="Arial"/>
              </a:rPr>
              <a:t>m</a:t>
            </a:r>
            <a:r>
              <a:rPr dirty="0" sz="2400" i="1">
                <a:solidFill>
                  <a:srgbClr val="808080"/>
                </a:solidFill>
                <a:latin typeface="Arial"/>
                <a:cs typeface="Arial"/>
              </a:rPr>
              <a:t>,</a:t>
            </a:r>
            <a:r>
              <a:rPr dirty="0" sz="2400" spc="10" i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i="1">
                <a:solidFill>
                  <a:srgbClr val="E45E43"/>
                </a:solidFill>
                <a:latin typeface="Arial"/>
                <a:cs typeface="Arial"/>
              </a:rPr>
              <a:t>attend</a:t>
            </a:r>
            <a:r>
              <a:rPr dirty="0" sz="2400" spc="-40" i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i="1">
                <a:solidFill>
                  <a:srgbClr val="E45E43"/>
                </a:solidFill>
                <a:latin typeface="Arial"/>
                <a:cs typeface="Arial"/>
              </a:rPr>
              <a:t>clas</a:t>
            </a:r>
            <a:r>
              <a:rPr dirty="0" sz="2400" spc="20" i="1">
                <a:solidFill>
                  <a:srgbClr val="E45E43"/>
                </a:solidFill>
                <a:latin typeface="Arial"/>
                <a:cs typeface="Arial"/>
              </a:rPr>
              <a:t>s</a:t>
            </a:r>
            <a:r>
              <a:rPr dirty="0" sz="2400" i="1">
                <a:solidFill>
                  <a:srgbClr val="808080"/>
                </a:solidFill>
                <a:latin typeface="Arial"/>
                <a:cs typeface="Arial"/>
              </a:rPr>
              <a:t>,</a:t>
            </a:r>
            <a:r>
              <a:rPr dirty="0" sz="2400" spc="-15" i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i="1">
                <a:solidFill>
                  <a:srgbClr val="E45E43"/>
                </a:solidFill>
                <a:latin typeface="Arial"/>
                <a:cs typeface="Arial"/>
              </a:rPr>
              <a:t>and</a:t>
            </a:r>
            <a:r>
              <a:rPr dirty="0" sz="2400" spc="-15" i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i="1">
                <a:solidFill>
                  <a:srgbClr val="E45E43"/>
                </a:solidFill>
                <a:latin typeface="Arial"/>
                <a:cs typeface="Arial"/>
              </a:rPr>
              <a:t>st</a:t>
            </a:r>
            <a:r>
              <a:rPr dirty="0" sz="2400" spc="5" i="1">
                <a:solidFill>
                  <a:srgbClr val="E45E43"/>
                </a:solidFill>
                <a:latin typeface="Arial"/>
                <a:cs typeface="Arial"/>
              </a:rPr>
              <a:t>u</a:t>
            </a:r>
            <a:r>
              <a:rPr dirty="0" sz="2400" i="1">
                <a:solidFill>
                  <a:srgbClr val="E45E43"/>
                </a:solidFill>
                <a:latin typeface="Arial"/>
                <a:cs typeface="Arial"/>
              </a:rPr>
              <a:t>dy</a:t>
            </a:r>
            <a:endParaRPr sz="2400">
              <a:latin typeface="Arial"/>
              <a:cs typeface="Arial"/>
            </a:endParaRPr>
          </a:p>
          <a:p>
            <a:pPr marL="356870" indent="-344170">
              <a:lnSpc>
                <a:spcPct val="100000"/>
              </a:lnSpc>
              <a:spcBef>
                <a:spcPts val="2014"/>
              </a:spcBef>
              <a:buFont typeface="Arial"/>
              <a:buChar char="•"/>
              <a:tabLst>
                <a:tab pos="357505" algn="l"/>
              </a:tabLst>
            </a:pP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It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spc="-20">
                <a:solidFill>
                  <a:srgbClr val="808080"/>
                </a:solidFill>
                <a:latin typeface="Arial"/>
                <a:cs typeface="Arial"/>
              </a:rPr>
              <a:t>q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ui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es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p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la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ning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to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-20">
                <a:solidFill>
                  <a:srgbClr val="808080"/>
                </a:solidFill>
                <a:latin typeface="Arial"/>
                <a:cs typeface="Arial"/>
              </a:rPr>
              <a:t>g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et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h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spc="-4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ost</a:t>
            </a:r>
            <a:r>
              <a:rPr dirty="0" sz="2400" spc="-2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25">
                <a:solidFill>
                  <a:srgbClr val="808080"/>
                </a:solidFill>
                <a:latin typeface="Arial"/>
                <a:cs typeface="Arial"/>
              </a:rPr>
              <a:t>f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om</a:t>
            </a:r>
            <a:r>
              <a:rPr dirty="0" sz="2400" spc="-5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h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ese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hou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s</a:t>
            </a:r>
            <a:endParaRPr sz="2400">
              <a:latin typeface="Arial"/>
              <a:cs typeface="Arial"/>
            </a:endParaRPr>
          </a:p>
          <a:p>
            <a:pPr marL="356870" indent="-344170">
              <a:lnSpc>
                <a:spcPct val="100000"/>
              </a:lnSpc>
              <a:spcBef>
                <a:spcPts val="2020"/>
              </a:spcBef>
              <a:buFont typeface="Arial"/>
              <a:buChar char="•"/>
              <a:tabLst>
                <a:tab pos="357505" algn="l"/>
              </a:tabLst>
            </a:pP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It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spc="-20">
                <a:solidFill>
                  <a:srgbClr val="808080"/>
                </a:solidFill>
                <a:latin typeface="Arial"/>
                <a:cs typeface="Arial"/>
              </a:rPr>
              <a:t>q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ui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es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s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l</a:t>
            </a:r>
            <a:r>
              <a:rPr dirty="0" sz="2400" spc="40">
                <a:solidFill>
                  <a:srgbClr val="808080"/>
                </a:solidFill>
                <a:latin typeface="Arial"/>
                <a:cs typeface="Arial"/>
              </a:rPr>
              <a:t>f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-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dis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c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ipl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ne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nd</a:t>
            </a:r>
            <a:r>
              <a:rPr dirty="0" sz="2400" spc="-4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co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trol</a:t>
            </a:r>
            <a:r>
              <a:rPr dirty="0" sz="2400" spc="-2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until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h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beha</a:t>
            </a:r>
            <a:r>
              <a:rPr dirty="0" sz="2400" spc="-25">
                <a:solidFill>
                  <a:srgbClr val="808080"/>
                </a:solidFill>
                <a:latin typeface="Arial"/>
                <a:cs typeface="Arial"/>
              </a:rPr>
              <a:t>v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ioral</a:t>
            </a:r>
            <a:endParaRPr sz="2400">
              <a:latin typeface="Arial"/>
              <a:cs typeface="Arial"/>
            </a:endParaRPr>
          </a:p>
          <a:p>
            <a:pPr marL="356870">
              <a:lnSpc>
                <a:spcPct val="100000"/>
              </a:lnSpc>
            </a:pP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c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han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g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s</a:t>
            </a:r>
            <a:r>
              <a:rPr dirty="0" sz="2400" spc="-2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be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c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s</a:t>
            </a:r>
            <a:r>
              <a:rPr dirty="0" sz="2400" spc="-4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spc="-25">
                <a:solidFill>
                  <a:srgbClr val="808080"/>
                </a:solidFill>
                <a:latin typeface="Arial"/>
                <a:cs typeface="Arial"/>
              </a:rPr>
              <a:t>v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2400" spc="-35">
                <a:solidFill>
                  <a:srgbClr val="808080"/>
                </a:solidFill>
                <a:latin typeface="Arial"/>
                <a:cs typeface="Arial"/>
              </a:rPr>
              <a:t>y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da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y</a:t>
            </a:r>
            <a:r>
              <a:rPr dirty="0" sz="2400" spc="2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hab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it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4"/>
              </a:spcBef>
            </a:pPr>
            <a:endParaRPr sz="2350">
              <a:latin typeface="Times New Roman"/>
              <a:cs typeface="Times New Roman"/>
            </a:endParaRPr>
          </a:p>
          <a:p>
            <a:pPr marL="347980">
              <a:lnSpc>
                <a:spcPct val="100000"/>
              </a:lnSpc>
            </a:pPr>
            <a:r>
              <a:rPr dirty="0" sz="2400" b="1">
                <a:solidFill>
                  <a:srgbClr val="E45E43"/>
                </a:solidFill>
                <a:latin typeface="Arial"/>
                <a:cs typeface="Arial"/>
              </a:rPr>
              <a:t>Rem</a:t>
            </a:r>
            <a:r>
              <a:rPr dirty="0" sz="2400" spc="5" b="1">
                <a:solidFill>
                  <a:srgbClr val="E45E43"/>
                </a:solidFill>
                <a:latin typeface="Arial"/>
                <a:cs typeface="Arial"/>
              </a:rPr>
              <a:t>e</a:t>
            </a:r>
            <a:r>
              <a:rPr dirty="0" sz="2400" b="1">
                <a:solidFill>
                  <a:srgbClr val="E45E43"/>
                </a:solidFill>
                <a:latin typeface="Arial"/>
                <a:cs typeface="Arial"/>
              </a:rPr>
              <a:t>mber,</a:t>
            </a:r>
            <a:r>
              <a:rPr dirty="0" sz="2400" spc="-5" b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pla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s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nd</a:t>
            </a:r>
            <a:r>
              <a:rPr dirty="0" sz="2400" spc="-4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sch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dules</a:t>
            </a:r>
            <a:r>
              <a:rPr dirty="0" sz="2400" spc="-2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25">
                <a:solidFill>
                  <a:srgbClr val="808080"/>
                </a:solidFill>
                <a:latin typeface="Arial"/>
                <a:cs typeface="Arial"/>
              </a:rPr>
              <a:t>f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or</a:t>
            </a:r>
            <a:r>
              <a:rPr dirty="0" sz="2400" spc="-5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ana</a:t>
            </a:r>
            <a:r>
              <a:rPr dirty="0" sz="2400" spc="-20">
                <a:solidFill>
                  <a:srgbClr val="808080"/>
                </a:solidFill>
                <a:latin typeface="Arial"/>
                <a:cs typeface="Arial"/>
              </a:rPr>
              <a:t>g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ing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ti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</a:t>
            </a:r>
            <a:endParaRPr sz="2400">
              <a:latin typeface="Arial"/>
              <a:cs typeface="Arial"/>
            </a:endParaRPr>
          </a:p>
          <a:p>
            <a:pPr marL="356870">
              <a:lnSpc>
                <a:spcPct val="100000"/>
              </a:lnSpc>
            </a:pP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u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s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less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if 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on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doe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s</a:t>
            </a:r>
            <a:r>
              <a:rPr dirty="0" sz="2400" spc="-4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no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25">
                <a:solidFill>
                  <a:srgbClr val="808080"/>
                </a:solidFill>
                <a:latin typeface="Arial"/>
                <a:cs typeface="Arial"/>
              </a:rPr>
              <a:t>f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l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l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w</a:t>
            </a:r>
            <a:r>
              <a:rPr dirty="0" sz="2400" spc="-3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the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m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957070">
              <a:lnSpc>
                <a:spcPct val="100000"/>
              </a:lnSpc>
            </a:pPr>
            <a:r>
              <a:rPr dirty="0"/>
              <a:t>Pl</a:t>
            </a:r>
            <a:r>
              <a:rPr dirty="0" spc="-25"/>
              <a:t>a</a:t>
            </a:r>
            <a:r>
              <a:rPr dirty="0"/>
              <a:t>n</a:t>
            </a:r>
            <a:r>
              <a:rPr dirty="0" spc="15"/>
              <a:t> </a:t>
            </a:r>
            <a:r>
              <a:rPr dirty="0"/>
              <a:t>y</a:t>
            </a:r>
            <a:r>
              <a:rPr dirty="0" spc="-15"/>
              <a:t>ou</a:t>
            </a:r>
            <a:r>
              <a:rPr dirty="0"/>
              <a:t>r</a:t>
            </a:r>
            <a:r>
              <a:rPr dirty="0"/>
              <a:t> </a:t>
            </a:r>
            <a:r>
              <a:rPr dirty="0" spc="10"/>
              <a:t>t</a:t>
            </a:r>
            <a:r>
              <a:rPr dirty="0"/>
              <a:t>i</a:t>
            </a:r>
            <a:r>
              <a:rPr dirty="0" spc="-35"/>
              <a:t>m</a:t>
            </a:r>
            <a:r>
              <a:rPr dirty="0"/>
              <a:t>e</a:t>
            </a:r>
            <a:r>
              <a:rPr dirty="0" spc="30"/>
              <a:t> </a:t>
            </a:r>
            <a:r>
              <a:rPr dirty="0" sz="2500" spc="-5">
                <a:latin typeface="Arial"/>
                <a:cs typeface="Arial"/>
              </a:rPr>
              <a:t>–</a:t>
            </a:r>
            <a:r>
              <a:rPr dirty="0" sz="2500">
                <a:latin typeface="Arial"/>
                <a:cs typeface="Arial"/>
              </a:rPr>
              <a:t> </a:t>
            </a:r>
            <a:r>
              <a:rPr dirty="0" sz="2500" spc="-5"/>
              <a:t>Cont.</a:t>
            </a:r>
            <a:endParaRPr sz="25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57200" y="1371600"/>
            <a:ext cx="7924800" cy="4800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743585">
              <a:lnSpc>
                <a:spcPts val="3525"/>
              </a:lnSpc>
            </a:pPr>
            <a:r>
              <a:rPr dirty="0" sz="3200" spc="-5" b="1" i="1">
                <a:solidFill>
                  <a:srgbClr val="E45E43"/>
                </a:solidFill>
                <a:latin typeface="Arial"/>
                <a:cs typeface="Arial"/>
              </a:rPr>
              <a:t>Peo</a:t>
            </a:r>
            <a:r>
              <a:rPr dirty="0" sz="3200" spc="-15" b="1" i="1">
                <a:solidFill>
                  <a:srgbClr val="E45E43"/>
                </a:solidFill>
                <a:latin typeface="Arial"/>
                <a:cs typeface="Arial"/>
              </a:rPr>
              <a:t>p</a:t>
            </a:r>
            <a:r>
              <a:rPr dirty="0" sz="3200" spc="-5" b="1" i="1">
                <a:solidFill>
                  <a:srgbClr val="E45E43"/>
                </a:solidFill>
                <a:latin typeface="Arial"/>
                <a:cs typeface="Arial"/>
              </a:rPr>
              <a:t>le</a:t>
            </a:r>
            <a:r>
              <a:rPr dirty="0" sz="3200" spc="-5" b="1" i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3200" spc="-5" b="1" i="1">
                <a:solidFill>
                  <a:srgbClr val="E45E43"/>
                </a:solidFill>
                <a:latin typeface="Arial"/>
                <a:cs typeface="Arial"/>
              </a:rPr>
              <a:t>d</a:t>
            </a:r>
            <a:r>
              <a:rPr dirty="0" sz="3200" spc="-25" b="1" i="1">
                <a:solidFill>
                  <a:srgbClr val="E45E43"/>
                </a:solidFill>
                <a:latin typeface="Arial"/>
                <a:cs typeface="Arial"/>
              </a:rPr>
              <a:t>o</a:t>
            </a:r>
            <a:r>
              <a:rPr dirty="0" sz="3200" spc="-5" b="1" i="1">
                <a:solidFill>
                  <a:srgbClr val="E45E43"/>
                </a:solidFill>
                <a:latin typeface="Arial"/>
                <a:cs typeface="Arial"/>
              </a:rPr>
              <a:t>n</a:t>
            </a:r>
            <a:r>
              <a:rPr dirty="0" sz="3200" spc="-55" b="1" i="1">
                <a:solidFill>
                  <a:srgbClr val="E45E43"/>
                </a:solidFill>
                <a:latin typeface="Arial"/>
                <a:cs typeface="Arial"/>
              </a:rPr>
              <a:t>'</a:t>
            </a:r>
            <a:r>
              <a:rPr dirty="0" sz="3200" spc="-5" b="1" i="1">
                <a:solidFill>
                  <a:srgbClr val="E45E43"/>
                </a:solidFill>
                <a:latin typeface="Arial"/>
                <a:cs typeface="Arial"/>
              </a:rPr>
              <a:t>t</a:t>
            </a:r>
            <a:r>
              <a:rPr dirty="0" sz="3200" spc="55" b="1" i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3200" spc="-5" b="1" i="1">
                <a:solidFill>
                  <a:srgbClr val="E45E43"/>
                </a:solidFill>
                <a:latin typeface="Arial"/>
                <a:cs typeface="Arial"/>
              </a:rPr>
              <a:t>plan</a:t>
            </a:r>
            <a:r>
              <a:rPr dirty="0" sz="3200" b="1" i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3200" spc="-5" b="1" i="1">
                <a:solidFill>
                  <a:srgbClr val="E45E43"/>
                </a:solidFill>
                <a:latin typeface="Arial"/>
                <a:cs typeface="Arial"/>
              </a:rPr>
              <a:t>to</a:t>
            </a:r>
            <a:r>
              <a:rPr dirty="0" sz="3200" spc="-20" b="1" i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3200" spc="-5" b="1" i="1">
                <a:solidFill>
                  <a:srgbClr val="E45E43"/>
                </a:solidFill>
                <a:latin typeface="Arial"/>
                <a:cs typeface="Arial"/>
              </a:rPr>
              <a:t>fail</a:t>
            </a:r>
            <a:r>
              <a:rPr dirty="0" sz="3200" spc="-5" b="1" i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3200" spc="-25" b="1" i="1">
                <a:solidFill>
                  <a:srgbClr val="E45E43"/>
                </a:solidFill>
                <a:latin typeface="Arial"/>
                <a:cs typeface="Arial"/>
              </a:rPr>
              <a:t>b</a:t>
            </a:r>
            <a:r>
              <a:rPr dirty="0" sz="3200" spc="-5" b="1" i="1">
                <a:solidFill>
                  <a:srgbClr val="E45E43"/>
                </a:solidFill>
                <a:latin typeface="Arial"/>
                <a:cs typeface="Arial"/>
              </a:rPr>
              <a:t>ut</a:t>
            </a:r>
            <a:r>
              <a:rPr dirty="0" sz="3200" b="1" i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3200" spc="-5" b="1" i="1">
                <a:solidFill>
                  <a:srgbClr val="E45E43"/>
                </a:solidFill>
                <a:latin typeface="Arial"/>
                <a:cs typeface="Arial"/>
              </a:rPr>
              <a:t>a</a:t>
            </a:r>
            <a:r>
              <a:rPr dirty="0" sz="3200" spc="-5" b="1" i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3200" spc="-5" b="1" i="1">
                <a:solidFill>
                  <a:srgbClr val="E45E43"/>
                </a:solidFill>
                <a:latin typeface="Arial"/>
                <a:cs typeface="Arial"/>
              </a:rPr>
              <a:t>lot</a:t>
            </a:r>
            <a:r>
              <a:rPr dirty="0" sz="3200" spc="-20" b="1" i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3200" spc="-5" b="1" i="1">
                <a:solidFill>
                  <a:srgbClr val="E45E43"/>
                </a:solidFill>
                <a:latin typeface="Arial"/>
                <a:cs typeface="Arial"/>
              </a:rPr>
              <a:t>of</a:t>
            </a:r>
            <a:endParaRPr sz="3200">
              <a:latin typeface="Arial"/>
              <a:cs typeface="Arial"/>
            </a:endParaRPr>
          </a:p>
          <a:p>
            <a:pPr marL="2131060">
              <a:lnSpc>
                <a:spcPct val="100000"/>
              </a:lnSpc>
            </a:pPr>
            <a:r>
              <a:rPr dirty="0" sz="3200" spc="-5" b="1" i="1">
                <a:solidFill>
                  <a:srgbClr val="E45E43"/>
                </a:solidFill>
                <a:latin typeface="Arial"/>
                <a:cs typeface="Arial"/>
              </a:rPr>
              <a:t>pe</a:t>
            </a:r>
            <a:r>
              <a:rPr dirty="0" sz="3200" spc="-20" b="1" i="1">
                <a:solidFill>
                  <a:srgbClr val="E45E43"/>
                </a:solidFill>
                <a:latin typeface="Arial"/>
                <a:cs typeface="Arial"/>
              </a:rPr>
              <a:t>o</a:t>
            </a:r>
            <a:r>
              <a:rPr dirty="0" sz="3200" spc="-5" b="1" i="1">
                <a:solidFill>
                  <a:srgbClr val="E45E43"/>
                </a:solidFill>
                <a:latin typeface="Arial"/>
                <a:cs typeface="Arial"/>
              </a:rPr>
              <a:t>ple</a:t>
            </a:r>
            <a:r>
              <a:rPr dirty="0" sz="3200" spc="10" b="1" i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3200" spc="-5" b="1" i="1">
                <a:solidFill>
                  <a:srgbClr val="E45E43"/>
                </a:solidFill>
                <a:latin typeface="Arial"/>
                <a:cs typeface="Arial"/>
              </a:rPr>
              <a:t>do</a:t>
            </a:r>
            <a:r>
              <a:rPr dirty="0" sz="3200" spc="-15" b="1" i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3200" spc="-5" b="1" i="1">
                <a:solidFill>
                  <a:srgbClr val="E45E43"/>
                </a:solidFill>
                <a:latin typeface="Arial"/>
                <a:cs typeface="Arial"/>
              </a:rPr>
              <a:t>fail</a:t>
            </a:r>
            <a:r>
              <a:rPr dirty="0" sz="3200" spc="-5" b="1" i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3200" spc="-15" b="1" i="1">
                <a:solidFill>
                  <a:srgbClr val="E45E43"/>
                </a:solidFill>
                <a:latin typeface="Arial"/>
                <a:cs typeface="Arial"/>
              </a:rPr>
              <a:t>t</a:t>
            </a:r>
            <a:r>
              <a:rPr dirty="0" sz="3200" spc="-5" b="1" i="1">
                <a:solidFill>
                  <a:srgbClr val="E45E43"/>
                </a:solidFill>
                <a:latin typeface="Arial"/>
                <a:cs typeface="Arial"/>
              </a:rPr>
              <a:t>o</a:t>
            </a:r>
            <a:r>
              <a:rPr dirty="0" sz="3200" spc="10" b="1" i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3200" spc="-5" b="1" i="1">
                <a:solidFill>
                  <a:srgbClr val="E45E43"/>
                </a:solidFill>
                <a:latin typeface="Arial"/>
                <a:cs typeface="Arial"/>
              </a:rPr>
              <a:t>pla</a:t>
            </a:r>
            <a:r>
              <a:rPr dirty="0" sz="3200" b="1" i="1">
                <a:solidFill>
                  <a:srgbClr val="E45E43"/>
                </a:solidFill>
                <a:latin typeface="Arial"/>
                <a:cs typeface="Arial"/>
              </a:rPr>
              <a:t>n</a:t>
            </a:r>
            <a:r>
              <a:rPr dirty="0" sz="3200" spc="-5" i="1">
                <a:solidFill>
                  <a:srgbClr val="E45E43"/>
                </a:solidFill>
                <a:latin typeface="Arial"/>
                <a:cs typeface="Arial"/>
              </a:rPr>
              <a:t>."</a:t>
            </a:r>
            <a:endParaRPr sz="3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3500">
              <a:latin typeface="Times New Roman"/>
              <a:cs typeface="Times New Roman"/>
            </a:endParaRPr>
          </a:p>
          <a:p>
            <a:pPr marL="435609" indent="-344170">
              <a:lnSpc>
                <a:spcPct val="100000"/>
              </a:lnSpc>
              <a:buFont typeface="Arial"/>
              <a:buChar char="•"/>
              <a:tabLst>
                <a:tab pos="436245" algn="l"/>
              </a:tabLst>
            </a:pPr>
            <a:r>
              <a:rPr dirty="0" sz="2400" b="1">
                <a:solidFill>
                  <a:srgbClr val="E45E43"/>
                </a:solidFill>
                <a:latin typeface="Arial"/>
                <a:cs typeface="Arial"/>
              </a:rPr>
              <a:t>To</a:t>
            </a:r>
            <a:r>
              <a:rPr dirty="0" sz="2400" spc="-30" b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E45E43"/>
                </a:solidFill>
                <a:latin typeface="Arial"/>
                <a:cs typeface="Arial"/>
              </a:rPr>
              <a:t>Do</a:t>
            </a:r>
            <a:r>
              <a:rPr dirty="0" sz="2400" spc="-10" b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E45E43"/>
                </a:solidFill>
                <a:latin typeface="Arial"/>
                <a:cs typeface="Arial"/>
              </a:rPr>
              <a:t>Li</a:t>
            </a:r>
            <a:r>
              <a:rPr dirty="0" sz="2400" spc="5" b="1">
                <a:solidFill>
                  <a:srgbClr val="E45E43"/>
                </a:solidFill>
                <a:latin typeface="Arial"/>
                <a:cs typeface="Arial"/>
              </a:rPr>
              <a:t>s</a:t>
            </a:r>
            <a:r>
              <a:rPr dirty="0" sz="2400" spc="-10" b="1">
                <a:solidFill>
                  <a:srgbClr val="E45E43"/>
                </a:solidFill>
                <a:latin typeface="Arial"/>
                <a:cs typeface="Arial"/>
              </a:rPr>
              <a:t>t</a:t>
            </a:r>
            <a:r>
              <a:rPr dirty="0" sz="2400" b="1">
                <a:solidFill>
                  <a:srgbClr val="E45E43"/>
                </a:solidFill>
                <a:latin typeface="Arial"/>
                <a:cs typeface="Arial"/>
              </a:rPr>
              <a:t>: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"/>
              </a:spcBef>
              <a:buClr>
                <a:srgbClr val="E45E43"/>
              </a:buClr>
              <a:buFont typeface="Arial"/>
              <a:buChar char="•"/>
            </a:pPr>
            <a:endParaRPr sz="3500">
              <a:latin typeface="Times New Roman"/>
              <a:cs typeface="Times New Roman"/>
            </a:endParaRPr>
          </a:p>
          <a:p>
            <a:pPr lvl="1" marL="530225" indent="-186055">
              <a:lnSpc>
                <a:spcPct val="100000"/>
              </a:lnSpc>
              <a:buChar char="-"/>
              <a:tabLst>
                <a:tab pos="530860" algn="l"/>
              </a:tabLst>
            </a:pP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Bre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k</a:t>
            </a:r>
            <a:r>
              <a:rPr dirty="0" sz="2400" spc="-2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h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in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g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s 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d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2400" spc="-30">
                <a:solidFill>
                  <a:srgbClr val="808080"/>
                </a:solidFill>
                <a:latin typeface="Arial"/>
                <a:cs typeface="Arial"/>
              </a:rPr>
              <a:t>w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to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s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ll</a:t>
            </a:r>
            <a:r>
              <a:rPr dirty="0" sz="2400" spc="-3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st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p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s</a:t>
            </a:r>
            <a:endParaRPr sz="2400">
              <a:latin typeface="Arial"/>
              <a:cs typeface="Arial"/>
            </a:endParaRPr>
          </a:p>
          <a:p>
            <a:pPr lvl="1">
              <a:lnSpc>
                <a:spcPct val="100000"/>
              </a:lnSpc>
              <a:spcBef>
                <a:spcPts val="10"/>
              </a:spcBef>
              <a:buClr>
                <a:srgbClr val="808080"/>
              </a:buClr>
              <a:buFont typeface="Arial"/>
              <a:buChar char="-"/>
            </a:pPr>
            <a:endParaRPr sz="3500">
              <a:latin typeface="Times New Roman"/>
              <a:cs typeface="Times New Roman"/>
            </a:endParaRPr>
          </a:p>
          <a:p>
            <a:pPr lvl="1" marL="530225" indent="-186055">
              <a:lnSpc>
                <a:spcPct val="100000"/>
              </a:lnSpc>
              <a:buChar char="-"/>
              <a:tabLst>
                <a:tab pos="530860" algn="l"/>
              </a:tabLst>
            </a:pP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L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ike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c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h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l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d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cle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ing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h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is/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h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r 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m</a:t>
            </a:r>
            <a:endParaRPr sz="2400">
              <a:latin typeface="Arial"/>
              <a:cs typeface="Arial"/>
            </a:endParaRPr>
          </a:p>
          <a:p>
            <a:pPr lvl="1">
              <a:lnSpc>
                <a:spcPct val="100000"/>
              </a:lnSpc>
              <a:spcBef>
                <a:spcPts val="11"/>
              </a:spcBef>
              <a:buClr>
                <a:srgbClr val="808080"/>
              </a:buClr>
              <a:buFont typeface="Arial"/>
              <a:buChar char="-"/>
            </a:pPr>
            <a:endParaRPr sz="3500">
              <a:latin typeface="Times New Roman"/>
              <a:cs typeface="Times New Roman"/>
            </a:endParaRPr>
          </a:p>
          <a:p>
            <a:pPr lvl="1" marL="530225" indent="-186055">
              <a:lnSpc>
                <a:spcPct val="100000"/>
              </a:lnSpc>
              <a:buChar char="-"/>
              <a:tabLst>
                <a:tab pos="530860" algn="l"/>
              </a:tabLst>
            </a:pP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Do</a:t>
            </a:r>
            <a:r>
              <a:rPr dirty="0" sz="2400" spc="-2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h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u</a:t>
            </a:r>
            <a:r>
              <a:rPr dirty="0" sz="2400" spc="-20">
                <a:solidFill>
                  <a:srgbClr val="808080"/>
                </a:solidFill>
                <a:latin typeface="Arial"/>
                <a:cs typeface="Arial"/>
              </a:rPr>
              <a:t>g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l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est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hing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25">
                <a:solidFill>
                  <a:srgbClr val="808080"/>
                </a:solidFill>
                <a:latin typeface="Arial"/>
                <a:cs typeface="Arial"/>
              </a:rPr>
              <a:t>f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st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59079" y="1173480"/>
            <a:ext cx="8516112" cy="53919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57200" y="1371600"/>
            <a:ext cx="7924800" cy="48006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82879" y="1097279"/>
            <a:ext cx="8668512" cy="576072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381000" y="1295400"/>
            <a:ext cx="8077200" cy="53340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987675" y="2736850"/>
            <a:ext cx="6156324" cy="41211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63"/>
            <a:ext cx="9144000" cy="9731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828800" y="246125"/>
            <a:ext cx="7315200" cy="72072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966850"/>
            <a:ext cx="1828800" cy="288925"/>
          </a:xfrm>
          <a:custGeom>
            <a:avLst/>
            <a:gdLst/>
            <a:ahLst/>
            <a:cxnLst/>
            <a:rect l="l" t="t" r="r" b="b"/>
            <a:pathLst>
              <a:path w="1828800" h="288925">
                <a:moveTo>
                  <a:pt x="1828800" y="0"/>
                </a:moveTo>
                <a:lnTo>
                  <a:pt x="0" y="0"/>
                </a:lnTo>
                <a:lnTo>
                  <a:pt x="0" y="287274"/>
                </a:lnTo>
                <a:lnTo>
                  <a:pt x="1555496" y="288925"/>
                </a:lnTo>
                <a:lnTo>
                  <a:pt x="1828800" y="0"/>
                </a:lnTo>
                <a:close/>
              </a:path>
            </a:pathLst>
          </a:custGeom>
          <a:solidFill>
            <a:srgbClr val="66B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957070">
              <a:lnSpc>
                <a:spcPct val="100000"/>
              </a:lnSpc>
            </a:pPr>
            <a:r>
              <a:rPr dirty="0"/>
              <a:t>Pl</a:t>
            </a:r>
            <a:r>
              <a:rPr dirty="0" spc="-25"/>
              <a:t>a</a:t>
            </a:r>
            <a:r>
              <a:rPr dirty="0"/>
              <a:t>n</a:t>
            </a:r>
            <a:r>
              <a:rPr dirty="0" spc="15"/>
              <a:t> </a:t>
            </a:r>
            <a:r>
              <a:rPr dirty="0"/>
              <a:t>y</a:t>
            </a:r>
            <a:r>
              <a:rPr dirty="0" spc="-15"/>
              <a:t>ou</a:t>
            </a:r>
            <a:r>
              <a:rPr dirty="0"/>
              <a:t>r</a:t>
            </a:r>
            <a:r>
              <a:rPr dirty="0"/>
              <a:t> </a:t>
            </a:r>
            <a:r>
              <a:rPr dirty="0" spc="10"/>
              <a:t>t</a:t>
            </a:r>
            <a:r>
              <a:rPr dirty="0"/>
              <a:t>i</a:t>
            </a:r>
            <a:r>
              <a:rPr dirty="0" spc="-35"/>
              <a:t>m</a:t>
            </a:r>
            <a:r>
              <a:rPr dirty="0"/>
              <a:t>e</a:t>
            </a:r>
            <a:r>
              <a:rPr dirty="0" spc="30"/>
              <a:t> </a:t>
            </a:r>
            <a:r>
              <a:rPr dirty="0" sz="2500" spc="-5">
                <a:latin typeface="Arial"/>
                <a:cs typeface="Arial"/>
              </a:rPr>
              <a:t>–</a:t>
            </a:r>
            <a:r>
              <a:rPr dirty="0" sz="2500">
                <a:latin typeface="Arial"/>
                <a:cs typeface="Arial"/>
              </a:rPr>
              <a:t> </a:t>
            </a:r>
            <a:r>
              <a:rPr dirty="0" sz="2500" spc="-5"/>
              <a:t>Cont.</a:t>
            </a:r>
            <a:endParaRPr sz="2500">
              <a:latin typeface="Arial"/>
              <a:cs typeface="Arial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56870" indent="-344170">
              <a:lnSpc>
                <a:spcPct val="100000"/>
              </a:lnSpc>
              <a:buFont typeface="Arial"/>
              <a:buChar char="•"/>
              <a:tabLst>
                <a:tab pos="357505" algn="l"/>
              </a:tabLst>
            </a:pPr>
            <a:r>
              <a:rPr dirty="0" sz="2400" b="1">
                <a:solidFill>
                  <a:srgbClr val="E45E43"/>
                </a:solidFill>
                <a:latin typeface="Arial"/>
                <a:cs typeface="Arial"/>
              </a:rPr>
              <a:t>Dai</a:t>
            </a:r>
            <a:r>
              <a:rPr dirty="0" sz="2400" spc="5" b="1">
                <a:solidFill>
                  <a:srgbClr val="E45E43"/>
                </a:solidFill>
                <a:latin typeface="Arial"/>
                <a:cs typeface="Arial"/>
              </a:rPr>
              <a:t>l</a:t>
            </a:r>
            <a:r>
              <a:rPr dirty="0" sz="2400" b="1">
                <a:solidFill>
                  <a:srgbClr val="E45E43"/>
                </a:solidFill>
                <a:latin typeface="Arial"/>
                <a:cs typeface="Arial"/>
              </a:rPr>
              <a:t>y</a:t>
            </a:r>
            <a:r>
              <a:rPr dirty="0" sz="2400" spc="-10" b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E45E43"/>
                </a:solidFill>
                <a:latin typeface="Arial"/>
                <a:cs typeface="Arial"/>
              </a:rPr>
              <a:t>S</a:t>
            </a:r>
            <a:r>
              <a:rPr dirty="0" sz="2400" spc="10" b="1">
                <a:solidFill>
                  <a:srgbClr val="E45E43"/>
                </a:solidFill>
                <a:latin typeface="Arial"/>
                <a:cs typeface="Arial"/>
              </a:rPr>
              <a:t>c</a:t>
            </a:r>
            <a:r>
              <a:rPr dirty="0" sz="2400" b="1">
                <a:solidFill>
                  <a:srgbClr val="E45E43"/>
                </a:solidFill>
                <a:latin typeface="Arial"/>
                <a:cs typeface="Arial"/>
              </a:rPr>
              <a:t>hedul</a:t>
            </a:r>
            <a:r>
              <a:rPr dirty="0" sz="2400" spc="5" b="1">
                <a:solidFill>
                  <a:srgbClr val="E45E43"/>
                </a:solidFill>
                <a:latin typeface="Arial"/>
                <a:cs typeface="Arial"/>
              </a:rPr>
              <a:t>e</a:t>
            </a:r>
            <a:r>
              <a:rPr dirty="0" sz="2400" spc="15" b="1">
                <a:solidFill>
                  <a:srgbClr val="E45E43"/>
                </a:solidFill>
                <a:latin typeface="Arial"/>
                <a:cs typeface="Arial"/>
              </a:rPr>
              <a:t>s</a:t>
            </a:r>
            <a:r>
              <a:rPr dirty="0" sz="2400" b="1">
                <a:solidFill>
                  <a:srgbClr val="E45E43"/>
                </a:solidFill>
                <a:latin typeface="Arial"/>
                <a:cs typeface="Arial"/>
              </a:rPr>
              <a:t>:</a:t>
            </a:r>
            <a:endParaRPr sz="2400">
              <a:latin typeface="Arial"/>
              <a:cs typeface="Arial"/>
            </a:endParaRPr>
          </a:p>
          <a:p>
            <a:pPr marL="198120" indent="-185420">
              <a:lnSpc>
                <a:spcPct val="100000"/>
              </a:lnSpc>
              <a:spcBef>
                <a:spcPts val="720"/>
              </a:spcBef>
              <a:buClr>
                <a:srgbClr val="E45E43"/>
              </a:buClr>
              <a:buChar char="-"/>
              <a:tabLst>
                <a:tab pos="198755" algn="l"/>
              </a:tabLst>
            </a:pPr>
            <a:r>
              <a:rPr dirty="0" sz="2400" i="1">
                <a:solidFill>
                  <a:srgbClr val="7E7E7E"/>
                </a:solidFill>
                <a:latin typeface="Arial"/>
                <a:cs typeface="Arial"/>
              </a:rPr>
              <a:t>E</a:t>
            </a:r>
            <a:r>
              <a:rPr dirty="0" sz="2400" spc="5" i="1">
                <a:solidFill>
                  <a:srgbClr val="7E7E7E"/>
                </a:solidFill>
                <a:latin typeface="Arial"/>
                <a:cs typeface="Arial"/>
              </a:rPr>
              <a:t>n</a:t>
            </a:r>
            <a:r>
              <a:rPr dirty="0" sz="2400" spc="5" i="1">
                <a:solidFill>
                  <a:srgbClr val="7E7E7E"/>
                </a:solidFill>
                <a:latin typeface="Arial"/>
                <a:cs typeface="Arial"/>
              </a:rPr>
              <a:t>g</a:t>
            </a:r>
            <a:r>
              <a:rPr dirty="0" sz="2400" spc="5" i="1">
                <a:solidFill>
                  <a:srgbClr val="7E7E7E"/>
                </a:solidFill>
                <a:latin typeface="Arial"/>
                <a:cs typeface="Arial"/>
              </a:rPr>
              <a:t>a</a:t>
            </a:r>
            <a:r>
              <a:rPr dirty="0" sz="2400" spc="5" i="1">
                <a:solidFill>
                  <a:srgbClr val="7E7E7E"/>
                </a:solidFill>
                <a:latin typeface="Arial"/>
                <a:cs typeface="Arial"/>
              </a:rPr>
              <a:t>g</a:t>
            </a:r>
            <a:r>
              <a:rPr dirty="0" sz="2400" spc="5" i="1">
                <a:solidFill>
                  <a:srgbClr val="7E7E7E"/>
                </a:solidFill>
                <a:latin typeface="Arial"/>
                <a:cs typeface="Arial"/>
              </a:rPr>
              <a:t>e</a:t>
            </a:r>
            <a:r>
              <a:rPr dirty="0" sz="2400" spc="-35" i="1">
                <a:solidFill>
                  <a:srgbClr val="7E7E7E"/>
                </a:solidFill>
                <a:latin typeface="Arial"/>
                <a:cs typeface="Arial"/>
              </a:rPr>
              <a:t>m</a:t>
            </a:r>
            <a:r>
              <a:rPr dirty="0" sz="2400" spc="5" i="1">
                <a:solidFill>
                  <a:srgbClr val="7E7E7E"/>
                </a:solidFill>
                <a:latin typeface="Arial"/>
                <a:cs typeface="Arial"/>
              </a:rPr>
              <a:t>e</a:t>
            </a:r>
            <a:r>
              <a:rPr dirty="0" sz="2400" spc="5" i="1">
                <a:solidFill>
                  <a:srgbClr val="7E7E7E"/>
                </a:solidFill>
                <a:latin typeface="Arial"/>
                <a:cs typeface="Arial"/>
              </a:rPr>
              <a:t>n</a:t>
            </a:r>
            <a:r>
              <a:rPr dirty="0" sz="2400" i="1">
                <a:solidFill>
                  <a:srgbClr val="7E7E7E"/>
                </a:solidFill>
                <a:latin typeface="Arial"/>
                <a:cs typeface="Arial"/>
              </a:rPr>
              <a:t>t</a:t>
            </a:r>
            <a:r>
              <a:rPr dirty="0" sz="2400" spc="-15" i="1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dirty="0" sz="2400" spc="5" i="1">
                <a:solidFill>
                  <a:srgbClr val="7E7E7E"/>
                </a:solidFill>
                <a:latin typeface="Arial"/>
                <a:cs typeface="Arial"/>
              </a:rPr>
              <a:t>b</a:t>
            </a:r>
            <a:r>
              <a:rPr dirty="0" sz="2400" spc="5" i="1">
                <a:solidFill>
                  <a:srgbClr val="7E7E7E"/>
                </a:solidFill>
                <a:latin typeface="Arial"/>
                <a:cs typeface="Arial"/>
              </a:rPr>
              <a:t>o</a:t>
            </a:r>
            <a:r>
              <a:rPr dirty="0" sz="2400" spc="5" i="1">
                <a:solidFill>
                  <a:srgbClr val="7E7E7E"/>
                </a:solidFill>
                <a:latin typeface="Arial"/>
                <a:cs typeface="Arial"/>
              </a:rPr>
              <a:t>o</a:t>
            </a:r>
            <a:r>
              <a:rPr dirty="0" sz="2400" i="1">
                <a:solidFill>
                  <a:srgbClr val="7E7E7E"/>
                </a:solidFill>
                <a:latin typeface="Arial"/>
                <a:cs typeface="Arial"/>
              </a:rPr>
              <a:t>ks</a:t>
            </a:r>
            <a:endParaRPr sz="2400">
              <a:latin typeface="Arial"/>
              <a:cs typeface="Arial"/>
            </a:endParaRPr>
          </a:p>
          <a:p>
            <a:pPr marL="198120" indent="-185420">
              <a:lnSpc>
                <a:spcPct val="100000"/>
              </a:lnSpc>
              <a:buClr>
                <a:srgbClr val="E45E43"/>
              </a:buClr>
              <a:buChar char="-"/>
              <a:tabLst>
                <a:tab pos="198755" algn="l"/>
              </a:tabLst>
            </a:pPr>
            <a:r>
              <a:rPr dirty="0" sz="2400" i="1">
                <a:solidFill>
                  <a:srgbClr val="7E7E7E"/>
                </a:solidFill>
                <a:latin typeface="Arial"/>
                <a:cs typeface="Arial"/>
              </a:rPr>
              <a:t>P</a:t>
            </a:r>
            <a:r>
              <a:rPr dirty="0" sz="2400" spc="5" i="1">
                <a:solidFill>
                  <a:srgbClr val="7E7E7E"/>
                </a:solidFill>
                <a:latin typeface="Arial"/>
                <a:cs typeface="Arial"/>
              </a:rPr>
              <a:t>a</a:t>
            </a:r>
            <a:r>
              <a:rPr dirty="0" sz="2400" i="1">
                <a:solidFill>
                  <a:srgbClr val="7E7E7E"/>
                </a:solidFill>
                <a:latin typeface="Arial"/>
                <a:cs typeface="Arial"/>
              </a:rPr>
              <a:t>lm Co</a:t>
            </a:r>
            <a:r>
              <a:rPr dirty="0" sz="2400" spc="-30" i="1">
                <a:solidFill>
                  <a:srgbClr val="7E7E7E"/>
                </a:solidFill>
                <a:latin typeface="Arial"/>
                <a:cs typeface="Arial"/>
              </a:rPr>
              <a:t>m</a:t>
            </a:r>
            <a:r>
              <a:rPr dirty="0" sz="2400" spc="5" i="1">
                <a:solidFill>
                  <a:srgbClr val="7E7E7E"/>
                </a:solidFill>
                <a:latin typeface="Arial"/>
                <a:cs typeface="Arial"/>
              </a:rPr>
              <a:t>p</a:t>
            </a:r>
            <a:r>
              <a:rPr dirty="0" sz="2400" spc="5" i="1">
                <a:solidFill>
                  <a:srgbClr val="7E7E7E"/>
                </a:solidFill>
                <a:latin typeface="Arial"/>
                <a:cs typeface="Arial"/>
              </a:rPr>
              <a:t>u</a:t>
            </a:r>
            <a:r>
              <a:rPr dirty="0" sz="2400" i="1">
                <a:solidFill>
                  <a:srgbClr val="7E7E7E"/>
                </a:solidFill>
                <a:latin typeface="Arial"/>
                <a:cs typeface="Arial"/>
              </a:rPr>
              <a:t>t</a:t>
            </a:r>
            <a:r>
              <a:rPr dirty="0" sz="2400" spc="10" i="1">
                <a:solidFill>
                  <a:srgbClr val="7E7E7E"/>
                </a:solidFill>
                <a:latin typeface="Arial"/>
                <a:cs typeface="Arial"/>
              </a:rPr>
              <a:t>e</a:t>
            </a:r>
            <a:r>
              <a:rPr dirty="0" sz="2400" i="1">
                <a:solidFill>
                  <a:srgbClr val="7E7E7E"/>
                </a:solidFill>
                <a:latin typeface="Arial"/>
                <a:cs typeface="Arial"/>
              </a:rPr>
              <a:t>rs</a:t>
            </a:r>
            <a:r>
              <a:rPr dirty="0" sz="2400" spc="5" i="1">
                <a:solidFill>
                  <a:srgbClr val="7E7E7E"/>
                </a:solidFill>
                <a:latin typeface="Arial"/>
                <a:cs typeface="Arial"/>
              </a:rPr>
              <a:t> o</a:t>
            </a:r>
            <a:r>
              <a:rPr dirty="0" sz="2400" i="1">
                <a:solidFill>
                  <a:srgbClr val="7E7E7E"/>
                </a:solidFill>
                <a:latin typeface="Arial"/>
                <a:cs typeface="Arial"/>
              </a:rPr>
              <a:t>r</a:t>
            </a:r>
            <a:r>
              <a:rPr dirty="0" sz="2400" spc="-5" i="1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dirty="0" sz="2400" spc="5" i="1">
                <a:solidFill>
                  <a:srgbClr val="7E7E7E"/>
                </a:solidFill>
                <a:latin typeface="Arial"/>
                <a:cs typeface="Arial"/>
              </a:rPr>
              <a:t>PPC</a:t>
            </a:r>
            <a:endParaRPr sz="2400">
              <a:latin typeface="Arial"/>
              <a:cs typeface="Arial"/>
            </a:endParaRPr>
          </a:p>
          <a:p>
            <a:pPr marL="198120" indent="-185420">
              <a:lnSpc>
                <a:spcPct val="100000"/>
              </a:lnSpc>
              <a:buClr>
                <a:srgbClr val="E45E43"/>
              </a:buClr>
              <a:buChar char="-"/>
              <a:tabLst>
                <a:tab pos="198755" algn="l"/>
              </a:tabLst>
            </a:pPr>
            <a:r>
              <a:rPr dirty="0" sz="2400" i="1">
                <a:solidFill>
                  <a:srgbClr val="7E7E7E"/>
                </a:solidFill>
                <a:latin typeface="Arial"/>
                <a:cs typeface="Arial"/>
              </a:rPr>
              <a:t>A</a:t>
            </a:r>
            <a:r>
              <a:rPr dirty="0" sz="2400" spc="-15" i="1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dirty="0" sz="2400" i="1">
                <a:solidFill>
                  <a:srgbClr val="7E7E7E"/>
                </a:solidFill>
                <a:latin typeface="Arial"/>
                <a:cs typeface="Arial"/>
              </a:rPr>
              <a:t>piece</a:t>
            </a:r>
            <a:r>
              <a:rPr dirty="0" sz="2400" spc="-5" i="1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dirty="0" sz="2400" spc="5" i="1">
                <a:solidFill>
                  <a:srgbClr val="7E7E7E"/>
                </a:solidFill>
                <a:latin typeface="Arial"/>
                <a:cs typeface="Arial"/>
              </a:rPr>
              <a:t>o</a:t>
            </a:r>
            <a:r>
              <a:rPr dirty="0" sz="2400" i="1">
                <a:solidFill>
                  <a:srgbClr val="7E7E7E"/>
                </a:solidFill>
                <a:latin typeface="Arial"/>
                <a:cs typeface="Arial"/>
              </a:rPr>
              <a:t>f</a:t>
            </a:r>
            <a:r>
              <a:rPr dirty="0" sz="2400" spc="-15" i="1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dirty="0" sz="2400" i="1">
                <a:solidFill>
                  <a:srgbClr val="7E7E7E"/>
                </a:solidFill>
                <a:latin typeface="Arial"/>
                <a:cs typeface="Arial"/>
              </a:rPr>
              <a:t>post</a:t>
            </a:r>
            <a:r>
              <a:rPr dirty="0" sz="2400" spc="5" i="1">
                <a:solidFill>
                  <a:srgbClr val="7E7E7E"/>
                </a:solidFill>
                <a:latin typeface="Arial"/>
                <a:cs typeface="Arial"/>
              </a:rPr>
              <a:t>e</a:t>
            </a:r>
            <a:r>
              <a:rPr dirty="0" sz="2400" i="1">
                <a:solidFill>
                  <a:srgbClr val="7E7E7E"/>
                </a:solidFill>
                <a:latin typeface="Arial"/>
                <a:cs typeface="Arial"/>
              </a:rPr>
              <a:t>r</a:t>
            </a:r>
            <a:r>
              <a:rPr dirty="0" sz="2400" spc="-15" i="1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dirty="0" sz="2400" i="1">
                <a:solidFill>
                  <a:srgbClr val="7E7E7E"/>
                </a:solidFill>
                <a:latin typeface="Arial"/>
                <a:cs typeface="Arial"/>
              </a:rPr>
              <a:t>boa</a:t>
            </a:r>
            <a:r>
              <a:rPr dirty="0" sz="2400" spc="-10" i="1">
                <a:solidFill>
                  <a:srgbClr val="7E7E7E"/>
                </a:solidFill>
                <a:latin typeface="Arial"/>
                <a:cs typeface="Arial"/>
              </a:rPr>
              <a:t>r</a:t>
            </a:r>
            <a:r>
              <a:rPr dirty="0" sz="2400" i="1">
                <a:solidFill>
                  <a:srgbClr val="7E7E7E"/>
                </a:solidFill>
                <a:latin typeface="Arial"/>
                <a:cs typeface="Arial"/>
              </a:rPr>
              <a:t>d</a:t>
            </a:r>
            <a:r>
              <a:rPr dirty="0" sz="2400" i="1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dirty="0" sz="2400" i="1">
                <a:solidFill>
                  <a:srgbClr val="7E7E7E"/>
                </a:solidFill>
                <a:latin typeface="Arial"/>
                <a:cs typeface="Arial"/>
              </a:rPr>
              <a:t>t</a:t>
            </a:r>
            <a:r>
              <a:rPr dirty="0" sz="2400" spc="5" i="1">
                <a:solidFill>
                  <a:srgbClr val="7E7E7E"/>
                </a:solidFill>
                <a:latin typeface="Arial"/>
                <a:cs typeface="Arial"/>
              </a:rPr>
              <a:t>a</a:t>
            </a:r>
            <a:r>
              <a:rPr dirty="0" sz="2400" i="1">
                <a:solidFill>
                  <a:srgbClr val="7E7E7E"/>
                </a:solidFill>
                <a:latin typeface="Arial"/>
                <a:cs typeface="Arial"/>
              </a:rPr>
              <a:t>cked</a:t>
            </a:r>
            <a:r>
              <a:rPr dirty="0" sz="2400" spc="-25" i="1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dirty="0" sz="2400" i="1">
                <a:solidFill>
                  <a:srgbClr val="7E7E7E"/>
                </a:solidFill>
                <a:latin typeface="Arial"/>
                <a:cs typeface="Arial"/>
              </a:rPr>
              <a:t>to</a:t>
            </a:r>
            <a:r>
              <a:rPr dirty="0" sz="2400" spc="-15" i="1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dirty="0" sz="2400" i="1">
                <a:solidFill>
                  <a:srgbClr val="7E7E7E"/>
                </a:solidFill>
                <a:latin typeface="Arial"/>
                <a:cs typeface="Arial"/>
              </a:rPr>
              <a:t>a</a:t>
            </a:r>
            <a:r>
              <a:rPr dirty="0" sz="2400" spc="10" i="1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dirty="0" sz="2400" spc="10" i="1">
                <a:solidFill>
                  <a:srgbClr val="7E7E7E"/>
                </a:solidFill>
                <a:latin typeface="Arial"/>
                <a:cs typeface="Arial"/>
              </a:rPr>
              <a:t>w</a:t>
            </a:r>
            <a:r>
              <a:rPr dirty="0" sz="2400" i="1">
                <a:solidFill>
                  <a:srgbClr val="7E7E7E"/>
                </a:solidFill>
                <a:latin typeface="Arial"/>
                <a:cs typeface="Arial"/>
              </a:rPr>
              <a:t>all</a:t>
            </a:r>
            <a:endParaRPr sz="2400">
              <a:latin typeface="Arial"/>
              <a:cs typeface="Arial"/>
            </a:endParaRPr>
          </a:p>
          <a:p>
            <a:pPr marL="198120" indent="-185420">
              <a:lnSpc>
                <a:spcPct val="100000"/>
              </a:lnSpc>
              <a:buClr>
                <a:srgbClr val="E45E43"/>
              </a:buClr>
              <a:buChar char="-"/>
              <a:tabLst>
                <a:tab pos="198755" algn="l"/>
              </a:tabLst>
            </a:pPr>
            <a:r>
              <a:rPr dirty="0" sz="2400" i="1">
                <a:solidFill>
                  <a:srgbClr val="7E7E7E"/>
                </a:solidFill>
                <a:latin typeface="Arial"/>
                <a:cs typeface="Arial"/>
              </a:rPr>
              <a:t>3</a:t>
            </a:r>
            <a:r>
              <a:rPr dirty="0" sz="2400" spc="-10" i="1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dirty="0" sz="2400" i="1">
                <a:solidFill>
                  <a:srgbClr val="7E7E7E"/>
                </a:solidFill>
                <a:latin typeface="Arial"/>
                <a:cs typeface="Arial"/>
              </a:rPr>
              <a:t>x 5</a:t>
            </a:r>
            <a:r>
              <a:rPr dirty="0" sz="2400" spc="-10" i="1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dirty="0" sz="2400" i="1">
                <a:solidFill>
                  <a:srgbClr val="7E7E7E"/>
                </a:solidFill>
                <a:latin typeface="Arial"/>
                <a:cs typeface="Arial"/>
              </a:rPr>
              <a:t>in</a:t>
            </a:r>
            <a:r>
              <a:rPr dirty="0" sz="2400" spc="10" i="1">
                <a:solidFill>
                  <a:srgbClr val="7E7E7E"/>
                </a:solidFill>
                <a:latin typeface="Arial"/>
                <a:cs typeface="Arial"/>
              </a:rPr>
              <a:t>d</a:t>
            </a:r>
            <a:r>
              <a:rPr dirty="0" sz="2400" spc="5" i="1">
                <a:solidFill>
                  <a:srgbClr val="7E7E7E"/>
                </a:solidFill>
                <a:latin typeface="Arial"/>
                <a:cs typeface="Arial"/>
              </a:rPr>
              <a:t>e</a:t>
            </a:r>
            <a:r>
              <a:rPr dirty="0" sz="2400" i="1">
                <a:solidFill>
                  <a:srgbClr val="7E7E7E"/>
                </a:solidFill>
                <a:latin typeface="Arial"/>
                <a:cs typeface="Arial"/>
              </a:rPr>
              <a:t>x</a:t>
            </a:r>
            <a:r>
              <a:rPr dirty="0" sz="2400" spc="-15" i="1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dirty="0" sz="2400" i="1">
                <a:solidFill>
                  <a:srgbClr val="7E7E7E"/>
                </a:solidFill>
                <a:latin typeface="Arial"/>
                <a:cs typeface="Arial"/>
              </a:rPr>
              <a:t>c</a:t>
            </a:r>
            <a:r>
              <a:rPr dirty="0" sz="2400" spc="5" i="1">
                <a:solidFill>
                  <a:srgbClr val="7E7E7E"/>
                </a:solidFill>
                <a:latin typeface="Arial"/>
                <a:cs typeface="Arial"/>
              </a:rPr>
              <a:t>a</a:t>
            </a:r>
            <a:r>
              <a:rPr dirty="0" sz="2400" i="1">
                <a:solidFill>
                  <a:srgbClr val="7E7E7E"/>
                </a:solidFill>
                <a:latin typeface="Arial"/>
                <a:cs typeface="Arial"/>
              </a:rPr>
              <a:t>rds</a:t>
            </a:r>
            <a:endParaRPr sz="24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45591" y="3633215"/>
            <a:ext cx="8357616" cy="215188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691895" y="3749040"/>
            <a:ext cx="8147304" cy="191719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597408" y="3645408"/>
            <a:ext cx="8253983" cy="205130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838200" y="3886200"/>
            <a:ext cx="7772400" cy="156972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838200" y="3886200"/>
            <a:ext cx="7772400" cy="1569720"/>
          </a:xfrm>
          <a:custGeom>
            <a:avLst/>
            <a:gdLst/>
            <a:ahLst/>
            <a:cxnLst/>
            <a:rect l="l" t="t" r="r" b="b"/>
            <a:pathLst>
              <a:path w="7772400" h="1569720">
                <a:moveTo>
                  <a:pt x="0" y="1569720"/>
                </a:moveTo>
                <a:lnTo>
                  <a:pt x="7772400" y="1569720"/>
                </a:lnTo>
                <a:lnTo>
                  <a:pt x="7772400" y="0"/>
                </a:lnTo>
                <a:lnTo>
                  <a:pt x="0" y="0"/>
                </a:lnTo>
                <a:lnTo>
                  <a:pt x="0" y="1569720"/>
                </a:lnTo>
                <a:close/>
              </a:path>
            </a:pathLst>
          </a:custGeom>
          <a:ln w="9524">
            <a:solidFill>
              <a:srgbClr val="A4BBC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874572" y="3851402"/>
            <a:ext cx="7736205" cy="3759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960755" algn="l"/>
                <a:tab pos="1546225" algn="l"/>
              </a:tabLst>
            </a:pPr>
            <a:r>
              <a:rPr dirty="0" baseline="5787" sz="3600" spc="-2302">
                <a:solidFill>
                  <a:srgbClr val="045F67"/>
                </a:solidFill>
                <a:latin typeface="Arial"/>
                <a:cs typeface="Arial"/>
              </a:rPr>
              <a:t>O</a:t>
            </a:r>
            <a:r>
              <a:rPr dirty="0" sz="2400" b="1" i="1">
                <a:solidFill>
                  <a:srgbClr val="E45E43"/>
                </a:solidFill>
                <a:latin typeface="Arial"/>
                <a:cs typeface="Arial"/>
              </a:rPr>
              <a:t>F</a:t>
            </a:r>
            <a:r>
              <a:rPr dirty="0" sz="2400" spc="-605" b="1" i="1">
                <a:solidFill>
                  <a:srgbClr val="E45E43"/>
                </a:solidFill>
                <a:latin typeface="Arial"/>
                <a:cs typeface="Arial"/>
              </a:rPr>
              <a:t>i</a:t>
            </a:r>
            <a:r>
              <a:rPr dirty="0" baseline="5787" sz="3600" spc="-1102">
                <a:solidFill>
                  <a:srgbClr val="045F67"/>
                </a:solidFill>
                <a:latin typeface="Arial"/>
                <a:cs typeface="Arial"/>
              </a:rPr>
              <a:t>n</a:t>
            </a:r>
            <a:r>
              <a:rPr dirty="0" sz="2400" spc="-190" b="1" i="1">
                <a:solidFill>
                  <a:srgbClr val="E45E43"/>
                </a:solidFill>
                <a:latin typeface="Arial"/>
                <a:cs typeface="Arial"/>
              </a:rPr>
              <a:t>r</a:t>
            </a:r>
            <a:r>
              <a:rPr dirty="0" baseline="5787" sz="3600" spc="-1522">
                <a:solidFill>
                  <a:srgbClr val="045F67"/>
                </a:solidFill>
                <a:latin typeface="Arial"/>
                <a:cs typeface="Arial"/>
              </a:rPr>
              <a:t>c</a:t>
            </a:r>
            <a:r>
              <a:rPr dirty="0" sz="2400" spc="-350" b="1" i="1">
                <a:solidFill>
                  <a:srgbClr val="E45E43"/>
                </a:solidFill>
                <a:latin typeface="Arial"/>
                <a:cs typeface="Arial"/>
              </a:rPr>
              <a:t>s</a:t>
            </a:r>
            <a:r>
              <a:rPr dirty="0" baseline="5787" sz="3600" spc="-1462">
                <a:solidFill>
                  <a:srgbClr val="045F67"/>
                </a:solidFill>
                <a:latin typeface="Arial"/>
                <a:cs typeface="Arial"/>
              </a:rPr>
              <a:t>e</a:t>
            </a:r>
            <a:r>
              <a:rPr dirty="0" sz="2400" b="1" i="1">
                <a:solidFill>
                  <a:srgbClr val="E45E43"/>
                </a:solidFill>
                <a:latin typeface="Arial"/>
                <a:cs typeface="Arial"/>
              </a:rPr>
              <a:t>t,	</a:t>
            </a:r>
            <a:r>
              <a:rPr dirty="0" baseline="5787" sz="3600" spc="-1770">
                <a:solidFill>
                  <a:srgbClr val="045F67"/>
                </a:solidFill>
                <a:latin typeface="Arial"/>
                <a:cs typeface="Arial"/>
              </a:rPr>
              <a:t>y</a:t>
            </a:r>
            <a:r>
              <a:rPr dirty="0" sz="2400" spc="-185" i="1">
                <a:solidFill>
                  <a:srgbClr val="458109"/>
                </a:solidFill>
                <a:latin typeface="Arial"/>
                <a:cs typeface="Arial"/>
              </a:rPr>
              <a:t>p</a:t>
            </a:r>
            <a:r>
              <a:rPr dirty="0" baseline="5787" sz="3600" spc="-1754">
                <a:solidFill>
                  <a:srgbClr val="045F67"/>
                </a:solidFill>
                <a:latin typeface="Arial"/>
                <a:cs typeface="Arial"/>
              </a:rPr>
              <a:t>o</a:t>
            </a:r>
            <a:r>
              <a:rPr dirty="0" sz="2400" spc="-165" i="1">
                <a:solidFill>
                  <a:srgbClr val="458109"/>
                </a:solidFill>
                <a:latin typeface="Arial"/>
                <a:cs typeface="Arial"/>
              </a:rPr>
              <a:t>u</a:t>
            </a:r>
            <a:r>
              <a:rPr dirty="0" baseline="5787" sz="3600" spc="-1754">
                <a:solidFill>
                  <a:srgbClr val="045F67"/>
                </a:solidFill>
                <a:latin typeface="Arial"/>
                <a:cs typeface="Arial"/>
              </a:rPr>
              <a:t>u</a:t>
            </a:r>
            <a:r>
              <a:rPr dirty="0" sz="2400" i="1">
                <a:solidFill>
                  <a:srgbClr val="458109"/>
                </a:solidFill>
                <a:latin typeface="Arial"/>
                <a:cs typeface="Arial"/>
              </a:rPr>
              <a:t>t	</a:t>
            </a:r>
            <a:r>
              <a:rPr dirty="0" sz="2400" spc="-355" i="1">
                <a:solidFill>
                  <a:srgbClr val="458109"/>
                </a:solidFill>
                <a:latin typeface="Arial"/>
                <a:cs typeface="Arial"/>
              </a:rPr>
              <a:t>d</a:t>
            </a:r>
            <a:r>
              <a:rPr dirty="0" baseline="5787" sz="3600" spc="-1470">
                <a:solidFill>
                  <a:srgbClr val="045F67"/>
                </a:solidFill>
                <a:latin typeface="Arial"/>
                <a:cs typeface="Arial"/>
              </a:rPr>
              <a:t>d</a:t>
            </a:r>
            <a:r>
              <a:rPr dirty="0" sz="2400" spc="-355" i="1">
                <a:solidFill>
                  <a:srgbClr val="458109"/>
                </a:solidFill>
                <a:latin typeface="Arial"/>
                <a:cs typeface="Arial"/>
              </a:rPr>
              <a:t>o</a:t>
            </a:r>
            <a:r>
              <a:rPr dirty="0" baseline="5787" sz="3600" spc="-1500">
                <a:solidFill>
                  <a:srgbClr val="045F67"/>
                </a:solidFill>
                <a:latin typeface="Arial"/>
                <a:cs typeface="Arial"/>
              </a:rPr>
              <a:t>e</a:t>
            </a:r>
            <a:r>
              <a:rPr dirty="0" sz="2400" spc="-730" i="1">
                <a:solidFill>
                  <a:srgbClr val="458109"/>
                </a:solidFill>
                <a:latin typeface="Arial"/>
                <a:cs typeface="Arial"/>
              </a:rPr>
              <a:t>w</a:t>
            </a:r>
            <a:r>
              <a:rPr dirty="0" baseline="5787" sz="3600" spc="-690">
                <a:solidFill>
                  <a:srgbClr val="045F67"/>
                </a:solidFill>
                <a:latin typeface="Arial"/>
                <a:cs typeface="Arial"/>
              </a:rPr>
              <a:t>c</a:t>
            </a:r>
            <a:r>
              <a:rPr dirty="0" sz="2400" spc="-880" i="1">
                <a:solidFill>
                  <a:srgbClr val="458109"/>
                </a:solidFill>
                <a:latin typeface="Arial"/>
                <a:cs typeface="Arial"/>
              </a:rPr>
              <a:t>n</a:t>
            </a:r>
            <a:r>
              <a:rPr dirty="0" baseline="5787" sz="3600">
                <a:solidFill>
                  <a:srgbClr val="045F67"/>
                </a:solidFill>
                <a:latin typeface="Arial"/>
                <a:cs typeface="Arial"/>
              </a:rPr>
              <a:t>id</a:t>
            </a:r>
            <a:r>
              <a:rPr dirty="0" baseline="5787" sz="3600" spc="-1589">
                <a:solidFill>
                  <a:srgbClr val="045F67"/>
                </a:solidFill>
                <a:latin typeface="Arial"/>
                <a:cs typeface="Arial"/>
              </a:rPr>
              <a:t>e</a:t>
            </a:r>
            <a:r>
              <a:rPr dirty="0" sz="2400" spc="5" i="1">
                <a:solidFill>
                  <a:srgbClr val="458109"/>
                </a:solidFill>
                <a:latin typeface="Arial"/>
                <a:cs typeface="Arial"/>
              </a:rPr>
              <a:t>a</a:t>
            </a:r>
            <a:r>
              <a:rPr dirty="0" sz="2400" i="1">
                <a:solidFill>
                  <a:srgbClr val="458109"/>
                </a:solidFill>
                <a:latin typeface="Arial"/>
                <a:cs typeface="Arial"/>
              </a:rPr>
              <a:t>ll</a:t>
            </a:r>
            <a:r>
              <a:rPr dirty="0" sz="2400" spc="-295" i="1">
                <a:solidFill>
                  <a:srgbClr val="458109"/>
                </a:solidFill>
                <a:latin typeface="Arial"/>
                <a:cs typeface="Arial"/>
              </a:rPr>
              <a:t> </a:t>
            </a:r>
            <a:r>
              <a:rPr dirty="0" baseline="5787" sz="3600" spc="-675">
                <a:solidFill>
                  <a:srgbClr val="045F67"/>
                </a:solidFill>
                <a:latin typeface="Arial"/>
                <a:cs typeface="Arial"/>
              </a:rPr>
              <a:t>u</a:t>
            </a:r>
            <a:r>
              <a:rPr dirty="0" sz="2400" spc="-880" i="1">
                <a:solidFill>
                  <a:srgbClr val="458109"/>
                </a:solidFill>
                <a:latin typeface="Arial"/>
                <a:cs typeface="Arial"/>
              </a:rPr>
              <a:t>o</a:t>
            </a:r>
            <a:r>
              <a:rPr dirty="0" baseline="5787" sz="3600" spc="-675">
                <a:solidFill>
                  <a:srgbClr val="045F67"/>
                </a:solidFill>
                <a:latin typeface="Arial"/>
                <a:cs typeface="Arial"/>
              </a:rPr>
              <a:t>p</a:t>
            </a:r>
            <a:r>
              <a:rPr dirty="0" sz="2400" spc="-215" i="1">
                <a:solidFill>
                  <a:srgbClr val="458109"/>
                </a:solidFill>
                <a:latin typeface="Arial"/>
                <a:cs typeface="Arial"/>
              </a:rPr>
              <a:t>f</a:t>
            </a:r>
            <a:r>
              <a:rPr dirty="0" baseline="5787" sz="3600" spc="7">
                <a:solidFill>
                  <a:srgbClr val="045F67"/>
                </a:solidFill>
                <a:latin typeface="Arial"/>
                <a:cs typeface="Arial"/>
              </a:rPr>
              <a:t>o</a:t>
            </a:r>
            <a:r>
              <a:rPr dirty="0" baseline="5787" sz="3600" spc="-1822">
                <a:solidFill>
                  <a:srgbClr val="045F67"/>
                </a:solidFill>
                <a:latin typeface="Arial"/>
                <a:cs typeface="Arial"/>
              </a:rPr>
              <a:t>n</a:t>
            </a:r>
            <a:r>
              <a:rPr dirty="0" sz="2400" i="1">
                <a:solidFill>
                  <a:srgbClr val="458109"/>
                </a:solidFill>
                <a:latin typeface="Arial"/>
                <a:cs typeface="Arial"/>
              </a:rPr>
              <a:t>t</a:t>
            </a:r>
            <a:r>
              <a:rPr dirty="0" sz="2400" spc="10" i="1">
                <a:solidFill>
                  <a:srgbClr val="458109"/>
                </a:solidFill>
                <a:latin typeface="Arial"/>
                <a:cs typeface="Arial"/>
              </a:rPr>
              <a:t>h</a:t>
            </a:r>
            <a:r>
              <a:rPr dirty="0" sz="2400" spc="-400" i="1">
                <a:solidFill>
                  <a:srgbClr val="458109"/>
                </a:solidFill>
                <a:latin typeface="Arial"/>
                <a:cs typeface="Arial"/>
              </a:rPr>
              <a:t>e</a:t>
            </a:r>
            <a:r>
              <a:rPr dirty="0" baseline="5787" sz="3600" spc="-30">
                <a:solidFill>
                  <a:srgbClr val="045F67"/>
                </a:solidFill>
                <a:latin typeface="Arial"/>
                <a:cs typeface="Arial"/>
              </a:rPr>
              <a:t>t</a:t>
            </a:r>
            <a:r>
              <a:rPr dirty="0" baseline="5787" sz="3600" spc="-494">
                <a:solidFill>
                  <a:srgbClr val="045F67"/>
                </a:solidFill>
                <a:latin typeface="Arial"/>
                <a:cs typeface="Arial"/>
              </a:rPr>
              <a:t>h</a:t>
            </a:r>
            <a:r>
              <a:rPr dirty="0" sz="2400" spc="-1005" i="1">
                <a:solidFill>
                  <a:srgbClr val="458109"/>
                </a:solidFill>
                <a:latin typeface="Arial"/>
                <a:cs typeface="Arial"/>
              </a:rPr>
              <a:t>n</a:t>
            </a:r>
            <a:r>
              <a:rPr dirty="0" baseline="5787" sz="3600" spc="-494">
                <a:solidFill>
                  <a:srgbClr val="045F67"/>
                </a:solidFill>
                <a:latin typeface="Arial"/>
                <a:cs typeface="Arial"/>
              </a:rPr>
              <a:t>e</a:t>
            </a:r>
            <a:r>
              <a:rPr dirty="0" sz="2400" spc="5" i="1">
                <a:solidFill>
                  <a:srgbClr val="458109"/>
                </a:solidFill>
                <a:latin typeface="Arial"/>
                <a:cs typeface="Arial"/>
              </a:rPr>
              <a:t>e</a:t>
            </a:r>
            <a:r>
              <a:rPr dirty="0" sz="2400" spc="-475" i="1">
                <a:solidFill>
                  <a:srgbClr val="458109"/>
                </a:solidFill>
                <a:latin typeface="Arial"/>
                <a:cs typeface="Arial"/>
              </a:rPr>
              <a:t>c</a:t>
            </a:r>
            <a:r>
              <a:rPr dirty="0" baseline="5787" sz="3600" spc="-1132">
                <a:solidFill>
                  <a:srgbClr val="045F67"/>
                </a:solidFill>
                <a:latin typeface="Arial"/>
                <a:cs typeface="Arial"/>
              </a:rPr>
              <a:t>s</a:t>
            </a:r>
            <a:r>
              <a:rPr dirty="0" sz="2400" spc="-585" i="1">
                <a:solidFill>
                  <a:srgbClr val="458109"/>
                </a:solidFill>
                <a:latin typeface="Arial"/>
                <a:cs typeface="Arial"/>
              </a:rPr>
              <a:t>e</a:t>
            </a:r>
            <a:r>
              <a:rPr dirty="0" baseline="5787" sz="3600" spc="-120">
                <a:solidFill>
                  <a:srgbClr val="045F67"/>
                </a:solidFill>
                <a:latin typeface="Arial"/>
                <a:cs typeface="Arial"/>
              </a:rPr>
              <a:t>t</a:t>
            </a:r>
            <a:r>
              <a:rPr dirty="0" sz="2400" spc="-1125" i="1">
                <a:solidFill>
                  <a:srgbClr val="458109"/>
                </a:solidFill>
                <a:latin typeface="Arial"/>
                <a:cs typeface="Arial"/>
              </a:rPr>
              <a:t>s</a:t>
            </a:r>
            <a:r>
              <a:rPr dirty="0" baseline="5787" sz="3600" spc="-120">
                <a:solidFill>
                  <a:srgbClr val="045F67"/>
                </a:solidFill>
                <a:latin typeface="Arial"/>
                <a:cs typeface="Arial"/>
              </a:rPr>
              <a:t>y</a:t>
            </a:r>
            <a:r>
              <a:rPr dirty="0" sz="2400" spc="-1145" i="1">
                <a:solidFill>
                  <a:srgbClr val="458109"/>
                </a:solidFill>
                <a:latin typeface="Arial"/>
                <a:cs typeface="Arial"/>
              </a:rPr>
              <a:t>s</a:t>
            </a:r>
            <a:r>
              <a:rPr dirty="0" baseline="5787" sz="3600">
                <a:solidFill>
                  <a:srgbClr val="045F67"/>
                </a:solidFill>
                <a:latin typeface="Arial"/>
                <a:cs typeface="Arial"/>
              </a:rPr>
              <a:t>l</a:t>
            </a:r>
            <a:r>
              <a:rPr dirty="0" baseline="5787" sz="3600" spc="-1087">
                <a:solidFill>
                  <a:srgbClr val="045F67"/>
                </a:solidFill>
                <a:latin typeface="Arial"/>
                <a:cs typeface="Arial"/>
              </a:rPr>
              <a:t>e</a:t>
            </a:r>
            <a:r>
              <a:rPr dirty="0" sz="2400" i="1">
                <a:solidFill>
                  <a:srgbClr val="458109"/>
                </a:solidFill>
                <a:latin typeface="Arial"/>
                <a:cs typeface="Arial"/>
              </a:rPr>
              <a:t>i</a:t>
            </a:r>
            <a:r>
              <a:rPr dirty="0" sz="2400" spc="-480" i="1">
                <a:solidFill>
                  <a:srgbClr val="458109"/>
                </a:solidFill>
                <a:latin typeface="Arial"/>
                <a:cs typeface="Arial"/>
              </a:rPr>
              <a:t>t</a:t>
            </a:r>
            <a:r>
              <a:rPr dirty="0" baseline="5787" sz="3600" spc="-292">
                <a:solidFill>
                  <a:srgbClr val="045F67"/>
                </a:solidFill>
                <a:latin typeface="Arial"/>
                <a:cs typeface="Arial"/>
              </a:rPr>
              <a:t>,</a:t>
            </a:r>
            <a:r>
              <a:rPr dirty="0" sz="2400" i="1">
                <a:solidFill>
                  <a:srgbClr val="458109"/>
                </a:solidFill>
                <a:latin typeface="Arial"/>
                <a:cs typeface="Arial"/>
              </a:rPr>
              <a:t>ie</a:t>
            </a:r>
            <a:r>
              <a:rPr dirty="0" sz="2400" spc="-1135" i="1">
                <a:solidFill>
                  <a:srgbClr val="458109"/>
                </a:solidFill>
                <a:latin typeface="Arial"/>
                <a:cs typeface="Arial"/>
              </a:rPr>
              <a:t>s</a:t>
            </a:r>
            <a:r>
              <a:rPr dirty="0" baseline="5787" sz="3600">
                <a:solidFill>
                  <a:srgbClr val="045F67"/>
                </a:solidFill>
                <a:latin typeface="Arial"/>
                <a:cs typeface="Arial"/>
              </a:rPr>
              <a:t>t</a:t>
            </a:r>
            <a:r>
              <a:rPr dirty="0" baseline="5787" sz="3600" spc="-1275">
                <a:solidFill>
                  <a:srgbClr val="045F67"/>
                </a:solidFill>
                <a:latin typeface="Arial"/>
                <a:cs typeface="Arial"/>
              </a:rPr>
              <a:t>h</a:t>
            </a:r>
            <a:r>
              <a:rPr dirty="0" sz="2400" spc="190" i="1">
                <a:solidFill>
                  <a:srgbClr val="458109"/>
                </a:solidFill>
                <a:latin typeface="Arial"/>
                <a:cs typeface="Arial"/>
              </a:rPr>
              <a:t>;</a:t>
            </a:r>
            <a:r>
              <a:rPr dirty="0" baseline="5787" sz="3600" spc="-382">
                <a:solidFill>
                  <a:srgbClr val="045F67"/>
                </a:solidFill>
                <a:latin typeface="Arial"/>
                <a:cs typeface="Arial"/>
              </a:rPr>
              <a:t>e</a:t>
            </a:r>
            <a:r>
              <a:rPr dirty="0" sz="2400" i="1">
                <a:solidFill>
                  <a:srgbClr val="458109"/>
                </a:solidFill>
                <a:latin typeface="Arial"/>
                <a:cs typeface="Arial"/>
              </a:rPr>
              <a:t>cl</a:t>
            </a:r>
            <a:r>
              <a:rPr dirty="0" sz="2400" spc="-1100" i="1">
                <a:solidFill>
                  <a:srgbClr val="458109"/>
                </a:solidFill>
                <a:latin typeface="Arial"/>
                <a:cs typeface="Arial"/>
              </a:rPr>
              <a:t>a</a:t>
            </a:r>
            <a:r>
              <a:rPr dirty="0" baseline="5787" sz="3600" spc="-359">
                <a:solidFill>
                  <a:srgbClr val="045F67"/>
                </a:solidFill>
                <a:latin typeface="Arial"/>
                <a:cs typeface="Arial"/>
              </a:rPr>
              <a:t>n</a:t>
            </a:r>
            <a:r>
              <a:rPr dirty="0" sz="2400" spc="-960" i="1">
                <a:solidFill>
                  <a:srgbClr val="458109"/>
                </a:solidFill>
                <a:latin typeface="Arial"/>
                <a:cs typeface="Arial"/>
              </a:rPr>
              <a:t>s</a:t>
            </a:r>
            <a:r>
              <a:rPr dirty="0" baseline="5787" sz="3600" spc="-600">
                <a:solidFill>
                  <a:srgbClr val="045F67"/>
                </a:solidFill>
                <a:latin typeface="Arial"/>
                <a:cs typeface="Arial"/>
              </a:rPr>
              <a:t>e</a:t>
            </a:r>
            <a:r>
              <a:rPr dirty="0" sz="2400" spc="-795" i="1">
                <a:solidFill>
                  <a:srgbClr val="458109"/>
                </a:solidFill>
                <a:latin typeface="Arial"/>
                <a:cs typeface="Arial"/>
              </a:rPr>
              <a:t>s</a:t>
            </a:r>
            <a:r>
              <a:rPr dirty="0" baseline="5787" sz="3600" spc="-615">
                <a:solidFill>
                  <a:srgbClr val="045F67"/>
                </a:solidFill>
                <a:latin typeface="Arial"/>
                <a:cs typeface="Arial"/>
              </a:rPr>
              <a:t>x</a:t>
            </a:r>
            <a:r>
              <a:rPr dirty="0" sz="2400" spc="-955" i="1">
                <a:solidFill>
                  <a:srgbClr val="458109"/>
                </a:solidFill>
                <a:latin typeface="Arial"/>
                <a:cs typeface="Arial"/>
              </a:rPr>
              <a:t>e</a:t>
            </a:r>
            <a:r>
              <a:rPr dirty="0" baseline="5787" sz="3600">
                <a:solidFill>
                  <a:srgbClr val="045F67"/>
                </a:solidFill>
                <a:latin typeface="Arial"/>
                <a:cs typeface="Arial"/>
              </a:rPr>
              <a:t>t</a:t>
            </a:r>
            <a:r>
              <a:rPr dirty="0" baseline="5787" sz="3600" spc="-562">
                <a:solidFill>
                  <a:srgbClr val="045F67"/>
                </a:solidFill>
                <a:latin typeface="Arial"/>
                <a:cs typeface="Arial"/>
              </a:rPr>
              <a:t> </a:t>
            </a:r>
            <a:r>
              <a:rPr dirty="0" sz="2400" i="1">
                <a:solidFill>
                  <a:srgbClr val="458109"/>
                </a:solidFill>
                <a:latin typeface="Arial"/>
                <a:cs typeface="Arial"/>
              </a:rPr>
              <a:t>s</a:t>
            </a:r>
            <a:r>
              <a:rPr dirty="0" sz="2400" spc="-420" i="1">
                <a:solidFill>
                  <a:srgbClr val="458109"/>
                </a:solidFill>
                <a:latin typeface="Arial"/>
                <a:cs typeface="Arial"/>
              </a:rPr>
              <a:t>,</a:t>
            </a:r>
            <a:r>
              <a:rPr dirty="0" baseline="5787" sz="3600">
                <a:solidFill>
                  <a:srgbClr val="045F67"/>
                </a:solidFill>
                <a:latin typeface="Arial"/>
                <a:cs typeface="Arial"/>
              </a:rPr>
              <a:t>s</a:t>
            </a:r>
            <a:r>
              <a:rPr dirty="0" baseline="5787" sz="3600" spc="-284">
                <a:solidFill>
                  <a:srgbClr val="045F67"/>
                </a:solidFill>
                <a:latin typeface="Arial"/>
                <a:cs typeface="Arial"/>
              </a:rPr>
              <a:t>t</a:t>
            </a:r>
            <a:r>
              <a:rPr dirty="0" sz="2400" spc="-1550" i="1">
                <a:solidFill>
                  <a:srgbClr val="458109"/>
                </a:solidFill>
                <a:latin typeface="Arial"/>
                <a:cs typeface="Arial"/>
              </a:rPr>
              <a:t>w</a:t>
            </a:r>
            <a:r>
              <a:rPr dirty="0" baseline="5787" sz="3600" spc="15">
                <a:solidFill>
                  <a:srgbClr val="045F67"/>
                </a:solidFill>
                <a:latin typeface="Arial"/>
                <a:cs typeface="Arial"/>
              </a:rPr>
              <a:t>e</a:t>
            </a:r>
            <a:r>
              <a:rPr dirty="0" baseline="5787" sz="3600" spc="-1679">
                <a:solidFill>
                  <a:srgbClr val="045F67"/>
                </a:solidFill>
                <a:latin typeface="Arial"/>
                <a:cs typeface="Arial"/>
              </a:rPr>
              <a:t>p</a:t>
            </a:r>
            <a:r>
              <a:rPr dirty="0" sz="2400" spc="5" i="1">
                <a:solidFill>
                  <a:srgbClr val="458109"/>
                </a:solidFill>
                <a:latin typeface="Arial"/>
                <a:cs typeface="Arial"/>
              </a:rPr>
              <a:t>o</a:t>
            </a:r>
            <a:r>
              <a:rPr dirty="0" sz="2400" i="1">
                <a:solidFill>
                  <a:srgbClr val="458109"/>
                </a:solidFill>
                <a:latin typeface="Arial"/>
                <a:cs typeface="Arial"/>
              </a:rPr>
              <a:t>r</a:t>
            </a:r>
            <a:r>
              <a:rPr dirty="0" sz="2400" spc="-484" i="1">
                <a:solidFill>
                  <a:srgbClr val="458109"/>
                </a:solidFill>
                <a:latin typeface="Arial"/>
                <a:cs typeface="Arial"/>
              </a:rPr>
              <a:t>k</a:t>
            </a:r>
            <a:r>
              <a:rPr dirty="0" baseline="5787" sz="3600" spc="-82">
                <a:solidFill>
                  <a:srgbClr val="045F67"/>
                </a:solidFill>
                <a:latin typeface="Arial"/>
                <a:cs typeface="Arial"/>
              </a:rPr>
              <a:t>i</a:t>
            </a:r>
            <a:r>
              <a:rPr dirty="0" sz="2400" spc="-625" i="1">
                <a:solidFill>
                  <a:srgbClr val="458109"/>
                </a:solidFill>
                <a:latin typeface="Arial"/>
                <a:cs typeface="Arial"/>
              </a:rPr>
              <a:t>,</a:t>
            </a:r>
            <a:r>
              <a:rPr dirty="0" baseline="5787" sz="3600" spc="-7">
                <a:solidFill>
                  <a:srgbClr val="045F67"/>
                </a:solidFill>
                <a:latin typeface="Arial"/>
                <a:cs typeface="Arial"/>
              </a:rPr>
              <a:t>s</a:t>
            </a:r>
            <a:endParaRPr baseline="5787" sz="36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880668" y="4110863"/>
            <a:ext cx="1673225" cy="4089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spc="-915">
                <a:solidFill>
                  <a:srgbClr val="045F67"/>
                </a:solidFill>
                <a:latin typeface="Arial"/>
                <a:cs typeface="Arial"/>
              </a:rPr>
              <a:t>c</a:t>
            </a:r>
            <a:r>
              <a:rPr dirty="0" baseline="-5787" sz="3600" spc="-1635" i="1">
                <a:solidFill>
                  <a:srgbClr val="458109"/>
                </a:solidFill>
                <a:latin typeface="Arial"/>
                <a:cs typeface="Arial"/>
              </a:rPr>
              <a:t>m</a:t>
            </a:r>
            <a:r>
              <a:rPr dirty="0" sz="2400" spc="-285">
                <a:solidFill>
                  <a:srgbClr val="045F67"/>
                </a:solidFill>
                <a:latin typeface="Arial"/>
                <a:cs typeface="Arial"/>
              </a:rPr>
              <a:t>o</a:t>
            </a:r>
            <a:r>
              <a:rPr dirty="0" baseline="-5787" sz="3600" spc="-1582" i="1">
                <a:solidFill>
                  <a:srgbClr val="458109"/>
                </a:solidFill>
                <a:latin typeface="Arial"/>
                <a:cs typeface="Arial"/>
              </a:rPr>
              <a:t>e</a:t>
            </a:r>
            <a:r>
              <a:rPr dirty="0" sz="2400" spc="-280">
                <a:solidFill>
                  <a:srgbClr val="045F67"/>
                </a:solidFill>
                <a:latin typeface="Arial"/>
                <a:cs typeface="Arial"/>
              </a:rPr>
              <a:t>n</a:t>
            </a:r>
            <a:r>
              <a:rPr dirty="0" baseline="-5787" sz="3600" spc="-1575" i="1">
                <a:solidFill>
                  <a:srgbClr val="458109"/>
                </a:solidFill>
                <a:latin typeface="Arial"/>
                <a:cs typeface="Arial"/>
              </a:rPr>
              <a:t>a</a:t>
            </a:r>
            <a:r>
              <a:rPr dirty="0" sz="2400" spc="-150">
                <a:solidFill>
                  <a:srgbClr val="045F67"/>
                </a:solidFill>
                <a:latin typeface="Arial"/>
                <a:cs typeface="Arial"/>
              </a:rPr>
              <a:t>s</a:t>
            </a:r>
            <a:r>
              <a:rPr dirty="0" baseline="-5787" sz="3600" spc="-577" i="1">
                <a:solidFill>
                  <a:srgbClr val="458109"/>
                </a:solidFill>
                <a:latin typeface="Arial"/>
                <a:cs typeface="Arial"/>
              </a:rPr>
              <a:t>l</a:t>
            </a:r>
            <a:r>
              <a:rPr dirty="0" sz="2400" spc="-285">
                <a:solidFill>
                  <a:srgbClr val="045F67"/>
                </a:solidFill>
                <a:latin typeface="Arial"/>
                <a:cs typeface="Arial"/>
              </a:rPr>
              <a:t>t</a:t>
            </a:r>
            <a:r>
              <a:rPr dirty="0" baseline="-5787" sz="3600" spc="-1380" i="1">
                <a:solidFill>
                  <a:srgbClr val="458109"/>
                </a:solidFill>
                <a:latin typeface="Arial"/>
                <a:cs typeface="Arial"/>
              </a:rPr>
              <a:t>s</a:t>
            </a:r>
            <a:r>
              <a:rPr dirty="0" sz="2400">
                <a:solidFill>
                  <a:srgbClr val="045F67"/>
                </a:solidFill>
                <a:latin typeface="Arial"/>
                <a:cs typeface="Arial"/>
              </a:rPr>
              <a:t>r</a:t>
            </a:r>
            <a:r>
              <a:rPr dirty="0" sz="2400" spc="-1220">
                <a:solidFill>
                  <a:srgbClr val="045F67"/>
                </a:solidFill>
                <a:latin typeface="Arial"/>
                <a:cs typeface="Arial"/>
              </a:rPr>
              <a:t>u</a:t>
            </a:r>
            <a:r>
              <a:rPr dirty="0" baseline="-5787" sz="3600" i="1">
                <a:solidFill>
                  <a:srgbClr val="458109"/>
                </a:solidFill>
                <a:latin typeface="Arial"/>
                <a:cs typeface="Arial"/>
              </a:rPr>
              <a:t>,</a:t>
            </a:r>
            <a:r>
              <a:rPr dirty="0" baseline="-5787" sz="3600" spc="-179" i="1">
                <a:solidFill>
                  <a:srgbClr val="458109"/>
                </a:solidFill>
                <a:latin typeface="Arial"/>
                <a:cs typeface="Arial"/>
              </a:rPr>
              <a:t> </a:t>
            </a:r>
            <a:r>
              <a:rPr dirty="0" sz="2400" spc="-1075">
                <a:solidFill>
                  <a:srgbClr val="045F67"/>
                </a:solidFill>
                <a:latin typeface="Arial"/>
                <a:cs typeface="Arial"/>
              </a:rPr>
              <a:t>c</a:t>
            </a:r>
            <a:r>
              <a:rPr dirty="0" baseline="-5787" sz="3600" spc="-397" i="1">
                <a:solidFill>
                  <a:srgbClr val="458109"/>
                </a:solidFill>
                <a:latin typeface="Arial"/>
                <a:cs typeface="Arial"/>
              </a:rPr>
              <a:t>e</a:t>
            </a:r>
            <a:r>
              <a:rPr dirty="0" sz="2400" spc="-400">
                <a:solidFill>
                  <a:srgbClr val="045F67"/>
                </a:solidFill>
                <a:latin typeface="Arial"/>
                <a:cs typeface="Arial"/>
              </a:rPr>
              <a:t>t</a:t>
            </a:r>
            <a:r>
              <a:rPr dirty="0" baseline="-5787" sz="3600" spc="-405" i="1">
                <a:solidFill>
                  <a:srgbClr val="458109"/>
                </a:solidFill>
                <a:latin typeface="Arial"/>
                <a:cs typeface="Arial"/>
              </a:rPr>
              <a:t>t</a:t>
            </a:r>
            <a:r>
              <a:rPr dirty="0" sz="2400" spc="-265">
                <a:solidFill>
                  <a:srgbClr val="045F67"/>
                </a:solidFill>
                <a:latin typeface="Arial"/>
                <a:cs typeface="Arial"/>
              </a:rPr>
              <a:t>i</a:t>
            </a:r>
            <a:r>
              <a:rPr dirty="0" baseline="-5787" sz="3600" spc="-1410" i="1">
                <a:solidFill>
                  <a:srgbClr val="458109"/>
                </a:solidFill>
                <a:latin typeface="Arial"/>
                <a:cs typeface="Arial"/>
              </a:rPr>
              <a:t>c</a:t>
            </a:r>
            <a:r>
              <a:rPr dirty="0" sz="2400" spc="-395">
                <a:solidFill>
                  <a:srgbClr val="045F67"/>
                </a:solidFill>
                <a:latin typeface="Arial"/>
                <a:cs typeface="Arial"/>
              </a:rPr>
              <a:t>o</a:t>
            </a:r>
            <a:r>
              <a:rPr dirty="0" baseline="-5787" sz="3600" spc="-405" i="1">
                <a:solidFill>
                  <a:srgbClr val="458109"/>
                </a:solidFill>
                <a:latin typeface="Arial"/>
                <a:cs typeface="Arial"/>
              </a:rPr>
              <a:t>.</a:t>
            </a:r>
            <a:r>
              <a:rPr dirty="0" sz="2400">
                <a:solidFill>
                  <a:srgbClr val="045F67"/>
                </a:solidFill>
                <a:latin typeface="Arial"/>
                <a:cs typeface="Arial"/>
              </a:rPr>
              <a:t>n</a:t>
            </a:r>
            <a:endParaRPr sz="24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74572" y="4729860"/>
            <a:ext cx="7738745" cy="7810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2590"/>
              </a:lnSpc>
            </a:pPr>
            <a:r>
              <a:rPr dirty="0" baseline="-20833" sz="3600" spc="-1904">
                <a:solidFill>
                  <a:srgbClr val="045F67"/>
                </a:solidFill>
                <a:latin typeface="Arial"/>
                <a:cs typeface="Arial"/>
              </a:rPr>
              <a:t>A</a:t>
            </a:r>
            <a:r>
              <a:rPr dirty="0" sz="2400" spc="-204" b="1" i="1">
                <a:solidFill>
                  <a:srgbClr val="E45E43"/>
                </a:solidFill>
                <a:latin typeface="Arial"/>
                <a:cs typeface="Arial"/>
              </a:rPr>
              <a:t>T</a:t>
            </a:r>
            <a:r>
              <a:rPr dirty="0" baseline="-20833" sz="3600" spc="-502">
                <a:solidFill>
                  <a:srgbClr val="045F67"/>
                </a:solidFill>
                <a:latin typeface="Arial"/>
                <a:cs typeface="Arial"/>
              </a:rPr>
              <a:t>l</a:t>
            </a:r>
            <a:r>
              <a:rPr dirty="0" sz="2400" spc="-1140" b="1" i="1">
                <a:solidFill>
                  <a:srgbClr val="E45E43"/>
                </a:solidFill>
                <a:latin typeface="Arial"/>
                <a:cs typeface="Arial"/>
              </a:rPr>
              <a:t>h</a:t>
            </a:r>
            <a:r>
              <a:rPr dirty="0" baseline="-20833" sz="3600">
                <a:solidFill>
                  <a:srgbClr val="045F67"/>
                </a:solidFill>
                <a:latin typeface="Arial"/>
                <a:cs typeface="Arial"/>
              </a:rPr>
              <a:t>l</a:t>
            </a:r>
            <a:r>
              <a:rPr dirty="0" baseline="-20833" sz="3600" spc="-1117">
                <a:solidFill>
                  <a:srgbClr val="045F67"/>
                </a:solidFill>
                <a:latin typeface="Arial"/>
                <a:cs typeface="Arial"/>
              </a:rPr>
              <a:t>o</a:t>
            </a:r>
            <a:r>
              <a:rPr dirty="0" sz="2400" spc="-600" b="1" i="1">
                <a:solidFill>
                  <a:srgbClr val="E45E43"/>
                </a:solidFill>
                <a:latin typeface="Arial"/>
                <a:cs typeface="Arial"/>
              </a:rPr>
              <a:t>e</a:t>
            </a:r>
            <a:r>
              <a:rPr dirty="0" baseline="-20833" sz="3600" spc="-1702">
                <a:solidFill>
                  <a:srgbClr val="045F67"/>
                </a:solidFill>
                <a:latin typeface="Arial"/>
                <a:cs typeface="Arial"/>
              </a:rPr>
              <a:t>w</a:t>
            </a:r>
            <a:r>
              <a:rPr dirty="0" sz="2400" b="1" i="1">
                <a:solidFill>
                  <a:srgbClr val="E45E43"/>
                </a:solidFill>
                <a:latin typeface="Arial"/>
                <a:cs typeface="Arial"/>
              </a:rPr>
              <a:t>n</a:t>
            </a:r>
            <a:r>
              <a:rPr dirty="0" sz="2400" spc="245" b="1" i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baseline="-20833" sz="3600" spc="-1335">
                <a:solidFill>
                  <a:srgbClr val="045F67"/>
                </a:solidFill>
                <a:latin typeface="Arial"/>
                <a:cs typeface="Arial"/>
              </a:rPr>
              <a:t>s</a:t>
            </a:r>
            <a:r>
              <a:rPr dirty="0" sz="2400" spc="-450" i="1">
                <a:solidFill>
                  <a:srgbClr val="458109"/>
                </a:solidFill>
                <a:latin typeface="Arial"/>
                <a:cs typeface="Arial"/>
              </a:rPr>
              <a:t>b</a:t>
            </a:r>
            <a:r>
              <a:rPr dirty="0" baseline="-20833" sz="3600" spc="-1327">
                <a:solidFill>
                  <a:srgbClr val="045F67"/>
                </a:solidFill>
                <a:latin typeface="Arial"/>
                <a:cs typeface="Arial"/>
              </a:rPr>
              <a:t>p</a:t>
            </a:r>
            <a:r>
              <a:rPr dirty="0" sz="2400" i="1">
                <a:solidFill>
                  <a:srgbClr val="458109"/>
                </a:solidFill>
                <a:latin typeface="Arial"/>
                <a:cs typeface="Arial"/>
              </a:rPr>
              <a:t>l</a:t>
            </a:r>
            <a:r>
              <a:rPr dirty="0" sz="2400" spc="-985" i="1">
                <a:solidFill>
                  <a:srgbClr val="458109"/>
                </a:solidFill>
                <a:latin typeface="Arial"/>
                <a:cs typeface="Arial"/>
              </a:rPr>
              <a:t>o</a:t>
            </a:r>
            <a:r>
              <a:rPr dirty="0" baseline="-20833" sz="3600" spc="-532">
                <a:solidFill>
                  <a:srgbClr val="045F67"/>
                </a:solidFill>
                <a:latin typeface="Arial"/>
                <a:cs typeface="Arial"/>
              </a:rPr>
              <a:t>a</a:t>
            </a:r>
            <a:r>
              <a:rPr dirty="0" sz="2400" spc="-840" i="1">
                <a:solidFill>
                  <a:srgbClr val="458109"/>
                </a:solidFill>
                <a:latin typeface="Arial"/>
                <a:cs typeface="Arial"/>
              </a:rPr>
              <a:t>c</a:t>
            </a:r>
            <a:r>
              <a:rPr dirty="0" baseline="-20833" sz="3600" spc="-547">
                <a:solidFill>
                  <a:srgbClr val="045F67"/>
                </a:solidFill>
                <a:latin typeface="Arial"/>
                <a:cs typeface="Arial"/>
              </a:rPr>
              <a:t>c</a:t>
            </a:r>
            <a:r>
              <a:rPr dirty="0" sz="2400" spc="-840" i="1">
                <a:solidFill>
                  <a:srgbClr val="458109"/>
                </a:solidFill>
                <a:latin typeface="Arial"/>
                <a:cs typeface="Arial"/>
              </a:rPr>
              <a:t>k</a:t>
            </a:r>
            <a:r>
              <a:rPr dirty="0" baseline="-20833" sz="3600">
                <a:solidFill>
                  <a:srgbClr val="045F67"/>
                </a:solidFill>
                <a:latin typeface="Arial"/>
                <a:cs typeface="Arial"/>
              </a:rPr>
              <a:t>e</a:t>
            </a:r>
            <a:r>
              <a:rPr dirty="0" baseline="-20833" sz="3600" spc="-705">
                <a:solidFill>
                  <a:srgbClr val="045F67"/>
                </a:solidFill>
                <a:latin typeface="Arial"/>
                <a:cs typeface="Arial"/>
              </a:rPr>
              <a:t>s</a:t>
            </a:r>
            <a:r>
              <a:rPr dirty="0" sz="2400" spc="-10" i="1">
                <a:solidFill>
                  <a:srgbClr val="458109"/>
                </a:solidFill>
                <a:latin typeface="Arial"/>
                <a:cs typeface="Arial"/>
              </a:rPr>
              <a:t>i</a:t>
            </a:r>
            <a:r>
              <a:rPr dirty="0" sz="2400" spc="-140" i="1">
                <a:solidFill>
                  <a:srgbClr val="458109"/>
                </a:solidFill>
                <a:latin typeface="Arial"/>
                <a:cs typeface="Arial"/>
              </a:rPr>
              <a:t>n</a:t>
            </a:r>
            <a:r>
              <a:rPr dirty="0" baseline="-20833" sz="3600" spc="37">
                <a:solidFill>
                  <a:srgbClr val="045F67"/>
                </a:solidFill>
                <a:latin typeface="Arial"/>
                <a:cs typeface="Arial"/>
              </a:rPr>
              <a:t>f</a:t>
            </a:r>
            <a:r>
              <a:rPr dirty="0" baseline="-20833" sz="3600" spc="-997">
                <a:solidFill>
                  <a:srgbClr val="045F67"/>
                </a:solidFill>
                <a:latin typeface="Arial"/>
                <a:cs typeface="Arial"/>
              </a:rPr>
              <a:t>o</a:t>
            </a:r>
            <a:r>
              <a:rPr dirty="0" sz="2400" spc="-535" i="1">
                <a:solidFill>
                  <a:srgbClr val="458109"/>
                </a:solidFill>
                <a:latin typeface="Arial"/>
                <a:cs typeface="Arial"/>
              </a:rPr>
              <a:t>y</a:t>
            </a:r>
            <a:r>
              <a:rPr dirty="0" baseline="-20833" sz="3600" spc="-405">
                <a:solidFill>
                  <a:srgbClr val="045F67"/>
                </a:solidFill>
                <a:latin typeface="Arial"/>
                <a:cs typeface="Arial"/>
              </a:rPr>
              <a:t>r</a:t>
            </a:r>
            <a:r>
              <a:rPr dirty="0" sz="2400" i="1">
                <a:solidFill>
                  <a:srgbClr val="458109"/>
                </a:solidFill>
                <a:latin typeface="Arial"/>
                <a:cs typeface="Arial"/>
              </a:rPr>
              <a:t>o</a:t>
            </a:r>
            <a:r>
              <a:rPr dirty="0" sz="2400" spc="-1160" i="1">
                <a:solidFill>
                  <a:srgbClr val="458109"/>
                </a:solidFill>
                <a:latin typeface="Arial"/>
                <a:cs typeface="Arial"/>
              </a:rPr>
              <a:t>u</a:t>
            </a:r>
            <a:r>
              <a:rPr dirty="0" baseline="-20833" sz="3600" spc="-254">
                <a:solidFill>
                  <a:srgbClr val="045F67"/>
                </a:solidFill>
                <a:latin typeface="Arial"/>
                <a:cs typeface="Arial"/>
              </a:rPr>
              <a:t>e</a:t>
            </a:r>
            <a:r>
              <a:rPr dirty="0" sz="2400" spc="-655" i="1">
                <a:solidFill>
                  <a:srgbClr val="458109"/>
                </a:solidFill>
                <a:latin typeface="Arial"/>
                <a:cs typeface="Arial"/>
              </a:rPr>
              <a:t>r</a:t>
            </a:r>
            <a:r>
              <a:rPr dirty="0" baseline="-20833" sz="3600">
                <a:solidFill>
                  <a:srgbClr val="045F67"/>
                </a:solidFill>
                <a:latin typeface="Arial"/>
                <a:cs typeface="Arial"/>
              </a:rPr>
              <a:t>a</a:t>
            </a:r>
            <a:r>
              <a:rPr dirty="0" baseline="-20833" sz="3600" spc="-1005">
                <a:solidFill>
                  <a:srgbClr val="045F67"/>
                </a:solidFill>
                <a:latin typeface="Arial"/>
                <a:cs typeface="Arial"/>
              </a:rPr>
              <a:t>c</a:t>
            </a:r>
            <a:r>
              <a:rPr dirty="0" sz="2400" spc="-535" i="1">
                <a:solidFill>
                  <a:srgbClr val="458109"/>
                </a:solidFill>
                <a:latin typeface="Arial"/>
                <a:cs typeface="Arial"/>
              </a:rPr>
              <a:t>s</a:t>
            </a:r>
            <a:r>
              <a:rPr dirty="0" baseline="-20833" sz="3600" spc="-1245">
                <a:solidFill>
                  <a:srgbClr val="045F67"/>
                </a:solidFill>
                <a:latin typeface="Arial"/>
                <a:cs typeface="Arial"/>
              </a:rPr>
              <a:t>h</a:t>
            </a:r>
            <a:r>
              <a:rPr dirty="0" sz="2400" i="1">
                <a:solidFill>
                  <a:srgbClr val="458109"/>
                </a:solidFill>
                <a:latin typeface="Arial"/>
                <a:cs typeface="Arial"/>
              </a:rPr>
              <a:t>t</a:t>
            </a:r>
            <a:r>
              <a:rPr dirty="0" sz="2400" spc="5" i="1">
                <a:solidFill>
                  <a:srgbClr val="458109"/>
                </a:solidFill>
                <a:latin typeface="Arial"/>
                <a:cs typeface="Arial"/>
              </a:rPr>
              <a:t>u</a:t>
            </a:r>
            <a:r>
              <a:rPr dirty="0" sz="2400" spc="-1240" i="1">
                <a:solidFill>
                  <a:srgbClr val="458109"/>
                </a:solidFill>
                <a:latin typeface="Arial"/>
                <a:cs typeface="Arial"/>
              </a:rPr>
              <a:t>d</a:t>
            </a:r>
            <a:r>
              <a:rPr dirty="0" baseline="-20833" sz="3600" spc="-142">
                <a:solidFill>
                  <a:srgbClr val="045F67"/>
                </a:solidFill>
                <a:latin typeface="Arial"/>
                <a:cs typeface="Arial"/>
              </a:rPr>
              <a:t>h</a:t>
            </a:r>
            <a:r>
              <a:rPr dirty="0" sz="2400" spc="-1125" i="1">
                <a:solidFill>
                  <a:srgbClr val="458109"/>
                </a:solidFill>
                <a:latin typeface="Arial"/>
                <a:cs typeface="Arial"/>
              </a:rPr>
              <a:t>y</a:t>
            </a:r>
            <a:r>
              <a:rPr dirty="0" baseline="-20833" sz="3600">
                <a:solidFill>
                  <a:srgbClr val="045F67"/>
                </a:solidFill>
                <a:latin typeface="Arial"/>
                <a:cs typeface="Arial"/>
              </a:rPr>
              <a:t>o</a:t>
            </a:r>
            <a:r>
              <a:rPr dirty="0" baseline="-20833" sz="3600" spc="-487">
                <a:solidFill>
                  <a:srgbClr val="045F67"/>
                </a:solidFill>
                <a:latin typeface="Arial"/>
                <a:cs typeface="Arial"/>
              </a:rPr>
              <a:t>u</a:t>
            </a:r>
            <a:r>
              <a:rPr dirty="0" sz="2400" spc="-340" i="1">
                <a:solidFill>
                  <a:srgbClr val="458109"/>
                </a:solidFill>
                <a:latin typeface="Arial"/>
                <a:cs typeface="Arial"/>
              </a:rPr>
              <a:t>t</a:t>
            </a:r>
            <a:r>
              <a:rPr dirty="0" baseline="-20833" sz="3600" spc="-697">
                <a:solidFill>
                  <a:srgbClr val="045F67"/>
                </a:solidFill>
                <a:latin typeface="Arial"/>
                <a:cs typeface="Arial"/>
              </a:rPr>
              <a:t>r</a:t>
            </a:r>
            <a:r>
              <a:rPr dirty="0" sz="2400" spc="-85" i="1">
                <a:solidFill>
                  <a:srgbClr val="458109"/>
                </a:solidFill>
                <a:latin typeface="Arial"/>
                <a:cs typeface="Arial"/>
              </a:rPr>
              <a:t>i</a:t>
            </a:r>
            <a:r>
              <a:rPr dirty="0" baseline="-20833" sz="3600" spc="-885">
                <a:solidFill>
                  <a:srgbClr val="045F67"/>
                </a:solidFill>
                <a:latin typeface="Arial"/>
                <a:cs typeface="Arial"/>
              </a:rPr>
              <a:t>,</a:t>
            </a:r>
            <a:r>
              <a:rPr dirty="0" sz="2400" spc="-155" i="1">
                <a:solidFill>
                  <a:srgbClr val="458109"/>
                </a:solidFill>
                <a:latin typeface="Arial"/>
                <a:cs typeface="Arial"/>
              </a:rPr>
              <a:t>m</a:t>
            </a:r>
            <a:r>
              <a:rPr dirty="0" baseline="-20833" sz="3600" spc="-1829">
                <a:solidFill>
                  <a:srgbClr val="045F67"/>
                </a:solidFill>
                <a:latin typeface="Arial"/>
                <a:cs typeface="Arial"/>
              </a:rPr>
              <a:t>e</a:t>
            </a:r>
            <a:r>
              <a:rPr dirty="0" sz="2400" spc="-114" i="1">
                <a:solidFill>
                  <a:srgbClr val="458109"/>
                </a:solidFill>
                <a:latin typeface="Arial"/>
                <a:cs typeface="Arial"/>
              </a:rPr>
              <a:t>e</a:t>
            </a:r>
            <a:r>
              <a:rPr dirty="0" baseline="-20833" sz="3600" spc="-1620">
                <a:solidFill>
                  <a:srgbClr val="045F67"/>
                </a:solidFill>
                <a:latin typeface="Arial"/>
                <a:cs typeface="Arial"/>
              </a:rPr>
              <a:t>v</a:t>
            </a:r>
            <a:r>
              <a:rPr dirty="0" sz="2400" i="1">
                <a:solidFill>
                  <a:srgbClr val="458109"/>
                </a:solidFill>
                <a:latin typeface="Arial"/>
                <a:cs typeface="Arial"/>
              </a:rPr>
              <a:t>.</a:t>
            </a:r>
            <a:r>
              <a:rPr dirty="0" sz="2400" spc="-285" i="1">
                <a:solidFill>
                  <a:srgbClr val="458109"/>
                </a:solidFill>
                <a:latin typeface="Arial"/>
                <a:cs typeface="Arial"/>
              </a:rPr>
              <a:t> </a:t>
            </a:r>
            <a:r>
              <a:rPr dirty="0" baseline="-20833" sz="3600" spc="-742">
                <a:solidFill>
                  <a:srgbClr val="045F67"/>
                </a:solidFill>
                <a:latin typeface="Arial"/>
                <a:cs typeface="Arial"/>
              </a:rPr>
              <a:t>e</a:t>
            </a:r>
            <a:r>
              <a:rPr dirty="0" sz="2400" spc="-1105" i="1">
                <a:solidFill>
                  <a:srgbClr val="458109"/>
                </a:solidFill>
                <a:latin typeface="Arial"/>
                <a:cs typeface="Arial"/>
              </a:rPr>
              <a:t>S</a:t>
            </a:r>
            <a:r>
              <a:rPr dirty="0" baseline="-20833" sz="3600" spc="-352">
                <a:solidFill>
                  <a:srgbClr val="045F67"/>
                </a:solidFill>
                <a:latin typeface="Arial"/>
                <a:cs typeface="Arial"/>
              </a:rPr>
              <a:t>n</a:t>
            </a:r>
            <a:r>
              <a:rPr dirty="0" sz="2400" i="1">
                <a:solidFill>
                  <a:srgbClr val="458109"/>
                </a:solidFill>
                <a:latin typeface="Arial"/>
                <a:cs typeface="Arial"/>
              </a:rPr>
              <a:t>c</a:t>
            </a:r>
            <a:r>
              <a:rPr dirty="0" sz="2400" spc="-1019" i="1">
                <a:solidFill>
                  <a:srgbClr val="458109"/>
                </a:solidFill>
                <a:latin typeface="Arial"/>
                <a:cs typeface="Arial"/>
              </a:rPr>
              <a:t>h</a:t>
            </a:r>
            <a:r>
              <a:rPr dirty="0" baseline="-20833" sz="3600" spc="-1470">
                <a:solidFill>
                  <a:srgbClr val="045F67"/>
                </a:solidFill>
                <a:latin typeface="Arial"/>
                <a:cs typeface="Arial"/>
              </a:rPr>
              <a:t>½</a:t>
            </a:r>
            <a:r>
              <a:rPr dirty="0" sz="2400" i="1">
                <a:solidFill>
                  <a:srgbClr val="458109"/>
                </a:solidFill>
                <a:latin typeface="Arial"/>
                <a:cs typeface="Arial"/>
              </a:rPr>
              <a:t>e</a:t>
            </a:r>
            <a:r>
              <a:rPr dirty="0" sz="2400" spc="-440" i="1">
                <a:solidFill>
                  <a:srgbClr val="458109"/>
                </a:solidFill>
                <a:latin typeface="Arial"/>
                <a:cs typeface="Arial"/>
              </a:rPr>
              <a:t>d</a:t>
            </a:r>
            <a:r>
              <a:rPr dirty="0" baseline="-20833" sz="3600" spc="-1372">
                <a:solidFill>
                  <a:srgbClr val="045F67"/>
                </a:solidFill>
                <a:latin typeface="Arial"/>
                <a:cs typeface="Arial"/>
              </a:rPr>
              <a:t>h</a:t>
            </a:r>
            <a:r>
              <a:rPr dirty="0" sz="2400" spc="-420" i="1">
                <a:solidFill>
                  <a:srgbClr val="458109"/>
                </a:solidFill>
                <a:latin typeface="Arial"/>
                <a:cs typeface="Arial"/>
              </a:rPr>
              <a:t>u</a:t>
            </a:r>
            <a:r>
              <a:rPr dirty="0" baseline="-20833" sz="3600" spc="-1372">
                <a:solidFill>
                  <a:srgbClr val="045F67"/>
                </a:solidFill>
                <a:latin typeface="Arial"/>
                <a:cs typeface="Arial"/>
              </a:rPr>
              <a:t>o</a:t>
            </a:r>
            <a:r>
              <a:rPr dirty="0" sz="2400" i="1">
                <a:solidFill>
                  <a:srgbClr val="458109"/>
                </a:solidFill>
                <a:latin typeface="Arial"/>
                <a:cs typeface="Arial"/>
              </a:rPr>
              <a:t>l</a:t>
            </a:r>
            <a:r>
              <a:rPr dirty="0" sz="2400" spc="-975" i="1">
                <a:solidFill>
                  <a:srgbClr val="458109"/>
                </a:solidFill>
                <a:latin typeface="Arial"/>
                <a:cs typeface="Arial"/>
              </a:rPr>
              <a:t>e</a:t>
            </a:r>
            <a:r>
              <a:rPr dirty="0" baseline="-20833" sz="3600">
                <a:solidFill>
                  <a:srgbClr val="045F67"/>
                </a:solidFill>
                <a:latin typeface="Arial"/>
                <a:cs typeface="Arial"/>
              </a:rPr>
              <a:t>u</a:t>
            </a:r>
            <a:r>
              <a:rPr dirty="0" baseline="-20833" sz="3600" spc="104">
                <a:solidFill>
                  <a:srgbClr val="045F67"/>
                </a:solidFill>
                <a:latin typeface="Arial"/>
                <a:cs typeface="Arial"/>
              </a:rPr>
              <a:t>r</a:t>
            </a:r>
            <a:r>
              <a:rPr dirty="0" sz="2400" spc="-30" i="1">
                <a:solidFill>
                  <a:srgbClr val="458109"/>
                </a:solidFill>
                <a:latin typeface="Arial"/>
                <a:cs typeface="Arial"/>
              </a:rPr>
              <a:t>s</a:t>
            </a:r>
            <a:r>
              <a:rPr dirty="0" baseline="-20833" sz="3600" spc="-967">
                <a:solidFill>
                  <a:srgbClr val="045F67"/>
                </a:solidFill>
                <a:latin typeface="Arial"/>
                <a:cs typeface="Arial"/>
              </a:rPr>
              <a:t>f</a:t>
            </a:r>
            <a:r>
              <a:rPr dirty="0" sz="2400" i="1">
                <a:solidFill>
                  <a:srgbClr val="458109"/>
                </a:solidFill>
                <a:latin typeface="Arial"/>
                <a:cs typeface="Arial"/>
              </a:rPr>
              <a:t>t</a:t>
            </a:r>
            <a:r>
              <a:rPr dirty="0" sz="2400" spc="-1335" i="1">
                <a:solidFill>
                  <a:srgbClr val="458109"/>
                </a:solidFill>
                <a:latin typeface="Arial"/>
                <a:cs typeface="Arial"/>
              </a:rPr>
              <a:t>u</a:t>
            </a:r>
            <a:r>
              <a:rPr dirty="0" baseline="-20833" sz="3600">
                <a:solidFill>
                  <a:srgbClr val="045F67"/>
                </a:solidFill>
                <a:latin typeface="Arial"/>
                <a:cs typeface="Arial"/>
              </a:rPr>
              <a:t>o</a:t>
            </a:r>
            <a:r>
              <a:rPr dirty="0" baseline="-20833" sz="3600" spc="-1200">
                <a:solidFill>
                  <a:srgbClr val="045F67"/>
                </a:solidFill>
                <a:latin typeface="Arial"/>
                <a:cs typeface="Arial"/>
              </a:rPr>
              <a:t>r</a:t>
            </a:r>
            <a:r>
              <a:rPr dirty="0" sz="2400" i="1">
                <a:solidFill>
                  <a:srgbClr val="458109"/>
                </a:solidFill>
                <a:latin typeface="Arial"/>
                <a:cs typeface="Arial"/>
              </a:rPr>
              <a:t>d</a:t>
            </a:r>
            <a:r>
              <a:rPr dirty="0" sz="2400" spc="-475" i="1">
                <a:solidFill>
                  <a:srgbClr val="458109"/>
                </a:solidFill>
                <a:latin typeface="Arial"/>
                <a:cs typeface="Arial"/>
              </a:rPr>
              <a:t>y</a:t>
            </a:r>
            <a:r>
              <a:rPr dirty="0" baseline="-20833" sz="3600">
                <a:solidFill>
                  <a:srgbClr val="045F67"/>
                </a:solidFill>
                <a:latin typeface="Arial"/>
                <a:cs typeface="Arial"/>
              </a:rPr>
              <a:t>a</a:t>
            </a:r>
            <a:r>
              <a:rPr dirty="0" baseline="-20833" sz="3600" spc="-450">
                <a:solidFill>
                  <a:srgbClr val="045F67"/>
                </a:solidFill>
                <a:latin typeface="Arial"/>
                <a:cs typeface="Arial"/>
              </a:rPr>
              <a:t> </a:t>
            </a:r>
            <a:r>
              <a:rPr dirty="0" sz="2400" spc="-20" i="1">
                <a:solidFill>
                  <a:srgbClr val="458109"/>
                </a:solidFill>
                <a:latin typeface="Arial"/>
                <a:cs typeface="Arial"/>
              </a:rPr>
              <a:t>f</a:t>
            </a:r>
            <a:r>
              <a:rPr dirty="0" sz="2400" spc="-1100" i="1">
                <a:solidFill>
                  <a:srgbClr val="458109"/>
                </a:solidFill>
                <a:latin typeface="Arial"/>
                <a:cs typeface="Arial"/>
              </a:rPr>
              <a:t>o</a:t>
            </a:r>
            <a:r>
              <a:rPr dirty="0" baseline="-20833" sz="3600" spc="-352">
                <a:solidFill>
                  <a:srgbClr val="045F67"/>
                </a:solidFill>
                <a:latin typeface="Arial"/>
                <a:cs typeface="Arial"/>
              </a:rPr>
              <a:t>b</a:t>
            </a:r>
            <a:r>
              <a:rPr dirty="0" sz="2400" spc="-565" i="1">
                <a:solidFill>
                  <a:srgbClr val="458109"/>
                </a:solidFill>
                <a:latin typeface="Arial"/>
                <a:cs typeface="Arial"/>
              </a:rPr>
              <a:t>r</a:t>
            </a:r>
            <a:r>
              <a:rPr dirty="0" baseline="-20833" sz="3600">
                <a:solidFill>
                  <a:srgbClr val="045F67"/>
                </a:solidFill>
                <a:latin typeface="Arial"/>
                <a:cs typeface="Arial"/>
              </a:rPr>
              <a:t>u</a:t>
            </a:r>
            <a:r>
              <a:rPr dirty="0" baseline="-20833" sz="3600" spc="-1147">
                <a:solidFill>
                  <a:srgbClr val="045F67"/>
                </a:solidFill>
                <a:latin typeface="Arial"/>
                <a:cs typeface="Arial"/>
              </a:rPr>
              <a:t>s</a:t>
            </a:r>
            <a:r>
              <a:rPr dirty="0" sz="2400" spc="-575" i="1">
                <a:solidFill>
                  <a:srgbClr val="458109"/>
                </a:solidFill>
                <a:latin typeface="Arial"/>
                <a:cs typeface="Arial"/>
              </a:rPr>
              <a:t>a</a:t>
            </a:r>
            <a:r>
              <a:rPr dirty="0" baseline="-20833" sz="3600">
                <a:solidFill>
                  <a:srgbClr val="045F67"/>
                </a:solidFill>
                <a:latin typeface="Arial"/>
                <a:cs typeface="Arial"/>
              </a:rPr>
              <a:t>y</a:t>
            </a:r>
            <a:endParaRPr baseline="-20833" sz="3600">
              <a:latin typeface="Arial"/>
              <a:cs typeface="Arial"/>
            </a:endParaRPr>
          </a:p>
          <a:p>
            <a:pPr marL="18415">
              <a:lnSpc>
                <a:spcPts val="2590"/>
              </a:lnSpc>
            </a:pPr>
            <a:r>
              <a:rPr dirty="0" baseline="-20833" sz="3600" spc="-1372">
                <a:solidFill>
                  <a:srgbClr val="045F67"/>
                </a:solidFill>
                <a:latin typeface="Arial"/>
                <a:cs typeface="Arial"/>
              </a:rPr>
              <a:t>s</a:t>
            </a:r>
            <a:r>
              <a:rPr dirty="0" sz="2400" i="1">
                <a:solidFill>
                  <a:srgbClr val="458109"/>
                </a:solidFill>
                <a:latin typeface="Arial"/>
                <a:cs typeface="Arial"/>
              </a:rPr>
              <a:t>t</a:t>
            </a:r>
            <a:r>
              <a:rPr dirty="0" sz="2400" spc="-290" i="1">
                <a:solidFill>
                  <a:srgbClr val="458109"/>
                </a:solidFill>
                <a:latin typeface="Arial"/>
                <a:cs typeface="Arial"/>
              </a:rPr>
              <a:t>i</a:t>
            </a:r>
            <a:r>
              <a:rPr dirty="0" baseline="-20833" sz="3600" spc="-1372">
                <a:solidFill>
                  <a:srgbClr val="045F67"/>
                </a:solidFill>
                <a:latin typeface="Arial"/>
                <a:cs typeface="Arial"/>
              </a:rPr>
              <a:t>c</a:t>
            </a:r>
            <a:r>
              <a:rPr dirty="0" sz="2400" spc="-1090" i="1">
                <a:solidFill>
                  <a:srgbClr val="458109"/>
                </a:solidFill>
                <a:latin typeface="Arial"/>
                <a:cs typeface="Arial"/>
              </a:rPr>
              <a:t>m</a:t>
            </a:r>
            <a:r>
              <a:rPr dirty="0" baseline="-20833" sz="3600" spc="-419">
                <a:solidFill>
                  <a:srgbClr val="045F67"/>
                </a:solidFill>
                <a:latin typeface="Arial"/>
                <a:cs typeface="Arial"/>
              </a:rPr>
              <a:t>h</a:t>
            </a:r>
            <a:r>
              <a:rPr dirty="0" sz="2400" spc="-1050" i="1">
                <a:solidFill>
                  <a:srgbClr val="458109"/>
                </a:solidFill>
                <a:latin typeface="Arial"/>
                <a:cs typeface="Arial"/>
              </a:rPr>
              <a:t>e</a:t>
            </a:r>
            <a:r>
              <a:rPr dirty="0" baseline="-20833" sz="3600" spc="7">
                <a:solidFill>
                  <a:srgbClr val="045F67"/>
                </a:solidFill>
                <a:latin typeface="Arial"/>
                <a:cs typeface="Arial"/>
              </a:rPr>
              <a:t>e</a:t>
            </a:r>
            <a:r>
              <a:rPr dirty="0" baseline="-20833" sz="3600" spc="-1380">
                <a:solidFill>
                  <a:srgbClr val="045F67"/>
                </a:solidFill>
                <a:latin typeface="Arial"/>
                <a:cs typeface="Arial"/>
              </a:rPr>
              <a:t>d</a:t>
            </a:r>
            <a:r>
              <a:rPr dirty="0" sz="2400" spc="-810" i="1">
                <a:solidFill>
                  <a:srgbClr val="458109"/>
                </a:solidFill>
                <a:latin typeface="Arial"/>
                <a:cs typeface="Arial"/>
              </a:rPr>
              <a:t>w</a:t>
            </a:r>
            <a:r>
              <a:rPr dirty="0" baseline="-20833" sz="3600" spc="-772">
                <a:solidFill>
                  <a:srgbClr val="045F67"/>
                </a:solidFill>
                <a:latin typeface="Arial"/>
                <a:cs typeface="Arial"/>
              </a:rPr>
              <a:t>u</a:t>
            </a:r>
            <a:r>
              <a:rPr dirty="0" sz="2400" spc="-819" i="1">
                <a:solidFill>
                  <a:srgbClr val="458109"/>
                </a:solidFill>
                <a:latin typeface="Arial"/>
                <a:cs typeface="Arial"/>
              </a:rPr>
              <a:t>h</a:t>
            </a:r>
            <a:r>
              <a:rPr dirty="0" baseline="-20833" sz="3600">
                <a:solidFill>
                  <a:srgbClr val="045F67"/>
                </a:solidFill>
                <a:latin typeface="Arial"/>
                <a:cs typeface="Arial"/>
              </a:rPr>
              <a:t>l</a:t>
            </a:r>
            <a:r>
              <a:rPr dirty="0" baseline="-20833" sz="3600" spc="-1567">
                <a:solidFill>
                  <a:srgbClr val="045F67"/>
                </a:solidFill>
                <a:latin typeface="Arial"/>
                <a:cs typeface="Arial"/>
              </a:rPr>
              <a:t>e</a:t>
            </a:r>
            <a:r>
              <a:rPr dirty="0" sz="2400" spc="5" i="1">
                <a:solidFill>
                  <a:srgbClr val="458109"/>
                </a:solidFill>
                <a:latin typeface="Arial"/>
                <a:cs typeface="Arial"/>
              </a:rPr>
              <a:t>e</a:t>
            </a:r>
            <a:r>
              <a:rPr dirty="0" sz="2400" i="1">
                <a:solidFill>
                  <a:srgbClr val="458109"/>
                </a:solidFill>
                <a:latin typeface="Arial"/>
                <a:cs typeface="Arial"/>
              </a:rPr>
              <a:t>n</a:t>
            </a:r>
            <a:r>
              <a:rPr dirty="0" sz="2400" spc="-25" i="1">
                <a:solidFill>
                  <a:srgbClr val="458109"/>
                </a:solidFill>
                <a:latin typeface="Arial"/>
                <a:cs typeface="Arial"/>
              </a:rPr>
              <a:t> </a:t>
            </a:r>
            <a:r>
              <a:rPr dirty="0" sz="2400" i="1">
                <a:solidFill>
                  <a:srgbClr val="458109"/>
                </a:solidFill>
                <a:latin typeface="Arial"/>
                <a:cs typeface="Arial"/>
              </a:rPr>
              <a:t>y</a:t>
            </a:r>
            <a:r>
              <a:rPr dirty="0" sz="2400" spc="5" i="1">
                <a:solidFill>
                  <a:srgbClr val="458109"/>
                </a:solidFill>
                <a:latin typeface="Arial"/>
                <a:cs typeface="Arial"/>
              </a:rPr>
              <a:t>o</a:t>
            </a:r>
            <a:r>
              <a:rPr dirty="0" sz="2400" i="1">
                <a:solidFill>
                  <a:srgbClr val="458109"/>
                </a:solidFill>
                <a:latin typeface="Arial"/>
                <a:cs typeface="Arial"/>
              </a:rPr>
              <a:t>u</a:t>
            </a:r>
            <a:r>
              <a:rPr dirty="0" sz="2400" spc="-10" i="1">
                <a:solidFill>
                  <a:srgbClr val="458109"/>
                </a:solidFill>
                <a:latin typeface="Arial"/>
                <a:cs typeface="Arial"/>
              </a:rPr>
              <a:t> </a:t>
            </a:r>
            <a:r>
              <a:rPr dirty="0" sz="2400" spc="5" i="1">
                <a:solidFill>
                  <a:srgbClr val="458109"/>
                </a:solidFill>
                <a:latin typeface="Arial"/>
                <a:cs typeface="Arial"/>
              </a:rPr>
              <a:t>a</a:t>
            </a:r>
            <a:r>
              <a:rPr dirty="0" sz="2400" i="1">
                <a:solidFill>
                  <a:srgbClr val="458109"/>
                </a:solidFill>
                <a:latin typeface="Arial"/>
                <a:cs typeface="Arial"/>
              </a:rPr>
              <a:t>re</a:t>
            </a:r>
            <a:r>
              <a:rPr dirty="0" sz="2400" spc="-15" i="1">
                <a:solidFill>
                  <a:srgbClr val="458109"/>
                </a:solidFill>
                <a:latin typeface="Arial"/>
                <a:cs typeface="Arial"/>
              </a:rPr>
              <a:t> </a:t>
            </a:r>
            <a:r>
              <a:rPr dirty="0" sz="2400" spc="-35" i="1">
                <a:solidFill>
                  <a:srgbClr val="458109"/>
                </a:solidFill>
                <a:latin typeface="Arial"/>
                <a:cs typeface="Arial"/>
              </a:rPr>
              <a:t>m</a:t>
            </a:r>
            <a:r>
              <a:rPr dirty="0" sz="2400" spc="5" i="1">
                <a:solidFill>
                  <a:srgbClr val="458109"/>
                </a:solidFill>
                <a:latin typeface="Arial"/>
                <a:cs typeface="Arial"/>
              </a:rPr>
              <a:t>o</a:t>
            </a:r>
            <a:r>
              <a:rPr dirty="0" sz="2400" i="1">
                <a:solidFill>
                  <a:srgbClr val="458109"/>
                </a:solidFill>
                <a:latin typeface="Arial"/>
                <a:cs typeface="Arial"/>
              </a:rPr>
              <a:t>st</a:t>
            </a:r>
            <a:r>
              <a:rPr dirty="0" sz="2400" spc="35" i="1">
                <a:solidFill>
                  <a:srgbClr val="458109"/>
                </a:solidFill>
                <a:latin typeface="Arial"/>
                <a:cs typeface="Arial"/>
              </a:rPr>
              <a:t> </a:t>
            </a:r>
            <a:r>
              <a:rPr dirty="0" sz="2400" spc="5" i="1">
                <a:solidFill>
                  <a:srgbClr val="458109"/>
                </a:solidFill>
                <a:latin typeface="Arial"/>
                <a:cs typeface="Arial"/>
              </a:rPr>
              <a:t>a</a:t>
            </a:r>
            <a:r>
              <a:rPr dirty="0" sz="2400" i="1">
                <a:solidFill>
                  <a:srgbClr val="458109"/>
                </a:solidFill>
                <a:latin typeface="Arial"/>
                <a:cs typeface="Arial"/>
              </a:rPr>
              <a:t>lert</a:t>
            </a:r>
            <a:r>
              <a:rPr dirty="0" sz="2400" spc="-15" i="1">
                <a:solidFill>
                  <a:srgbClr val="458109"/>
                </a:solidFill>
                <a:latin typeface="Arial"/>
                <a:cs typeface="Arial"/>
              </a:rPr>
              <a:t> </a:t>
            </a:r>
            <a:r>
              <a:rPr dirty="0" sz="2400" spc="5" i="1">
                <a:solidFill>
                  <a:srgbClr val="458109"/>
                </a:solidFill>
                <a:latin typeface="Arial"/>
                <a:cs typeface="Arial"/>
              </a:rPr>
              <a:t>an</a:t>
            </a:r>
            <a:r>
              <a:rPr dirty="0" sz="2400" i="1">
                <a:solidFill>
                  <a:srgbClr val="458109"/>
                </a:solidFill>
                <a:latin typeface="Arial"/>
                <a:cs typeface="Arial"/>
              </a:rPr>
              <a:t>d</a:t>
            </a:r>
            <a:r>
              <a:rPr dirty="0" sz="2400" spc="-10" i="1">
                <a:solidFill>
                  <a:srgbClr val="458109"/>
                </a:solidFill>
                <a:latin typeface="Arial"/>
                <a:cs typeface="Arial"/>
              </a:rPr>
              <a:t> </a:t>
            </a:r>
            <a:r>
              <a:rPr dirty="0" sz="2400" spc="5" i="1">
                <a:solidFill>
                  <a:srgbClr val="458109"/>
                </a:solidFill>
                <a:latin typeface="Arial"/>
                <a:cs typeface="Arial"/>
              </a:rPr>
              <a:t>ene</a:t>
            </a:r>
            <a:r>
              <a:rPr dirty="0" sz="2400" i="1">
                <a:solidFill>
                  <a:srgbClr val="458109"/>
                </a:solidFill>
                <a:latin typeface="Arial"/>
                <a:cs typeface="Arial"/>
              </a:rPr>
              <a:t>rgi</a:t>
            </a:r>
            <a:r>
              <a:rPr dirty="0" sz="2400" spc="-75" i="1">
                <a:solidFill>
                  <a:srgbClr val="458109"/>
                </a:solidFill>
                <a:latin typeface="Arial"/>
                <a:cs typeface="Arial"/>
              </a:rPr>
              <a:t>z</a:t>
            </a:r>
            <a:r>
              <a:rPr dirty="0" sz="2400" spc="5" i="1">
                <a:solidFill>
                  <a:srgbClr val="458109"/>
                </a:solidFill>
                <a:latin typeface="Arial"/>
                <a:cs typeface="Arial"/>
              </a:rPr>
              <a:t>e</a:t>
            </a:r>
            <a:r>
              <a:rPr dirty="0" sz="2400" spc="20" i="1">
                <a:solidFill>
                  <a:srgbClr val="458109"/>
                </a:solidFill>
                <a:latin typeface="Arial"/>
                <a:cs typeface="Arial"/>
              </a:rPr>
              <a:t>d</a:t>
            </a:r>
            <a:r>
              <a:rPr dirty="0" sz="2400" i="1">
                <a:solidFill>
                  <a:srgbClr val="458109"/>
                </a:solidFill>
                <a:latin typeface="Arial"/>
                <a:cs typeface="Arial"/>
              </a:rPr>
              <a:t>.</a:t>
            </a:r>
            <a:endParaRPr sz="2400">
              <a:latin typeface="Arial"/>
              <a:cs typeface="Arial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6627659" y="1315269"/>
            <a:ext cx="2035644" cy="181693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987675" y="2736850"/>
            <a:ext cx="6156324" cy="41211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63"/>
            <a:ext cx="9144000" cy="9731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828800" y="246125"/>
            <a:ext cx="7315200" cy="72072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966850"/>
            <a:ext cx="1828800" cy="288925"/>
          </a:xfrm>
          <a:custGeom>
            <a:avLst/>
            <a:gdLst/>
            <a:ahLst/>
            <a:cxnLst/>
            <a:rect l="l" t="t" r="r" b="b"/>
            <a:pathLst>
              <a:path w="1828800" h="288925">
                <a:moveTo>
                  <a:pt x="1828800" y="0"/>
                </a:moveTo>
                <a:lnTo>
                  <a:pt x="0" y="0"/>
                </a:lnTo>
                <a:lnTo>
                  <a:pt x="0" y="287274"/>
                </a:lnTo>
                <a:lnTo>
                  <a:pt x="1555496" y="288925"/>
                </a:lnTo>
                <a:lnTo>
                  <a:pt x="1828800" y="0"/>
                </a:lnTo>
                <a:close/>
              </a:path>
            </a:pathLst>
          </a:custGeom>
          <a:solidFill>
            <a:srgbClr val="66B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957070">
              <a:lnSpc>
                <a:spcPct val="100000"/>
              </a:lnSpc>
            </a:pPr>
            <a:r>
              <a:rPr dirty="0"/>
              <a:t>Effective</a:t>
            </a:r>
            <a:r>
              <a:rPr dirty="0" spc="-15"/>
              <a:t> </a:t>
            </a:r>
            <a:r>
              <a:rPr dirty="0"/>
              <a:t>Sch</a:t>
            </a:r>
            <a:r>
              <a:rPr dirty="0" spc="-20"/>
              <a:t>e</a:t>
            </a:r>
            <a:r>
              <a:rPr dirty="0" spc="-15"/>
              <a:t>du</a:t>
            </a:r>
            <a:r>
              <a:rPr dirty="0"/>
              <a:t>l</a:t>
            </a:r>
            <a:r>
              <a:rPr dirty="0" spc="-15"/>
              <a:t>in</a:t>
            </a:r>
            <a:r>
              <a:rPr dirty="0"/>
              <a:t>g</a:t>
            </a:r>
            <a:r>
              <a:rPr dirty="0" spc="40"/>
              <a:t> </a:t>
            </a:r>
            <a:r>
              <a:rPr dirty="0"/>
              <a:t>R</a:t>
            </a:r>
            <a:r>
              <a:rPr dirty="0" spc="-25"/>
              <a:t>e</a:t>
            </a:r>
            <a:r>
              <a:rPr dirty="0"/>
              <a:t>vi</a:t>
            </a:r>
            <a:r>
              <a:rPr dirty="0" spc="-25"/>
              <a:t>e</a:t>
            </a:r>
            <a:r>
              <a:rPr dirty="0"/>
              <a:t>w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536244" y="1412113"/>
            <a:ext cx="6558915" cy="8178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6870" indent="-344170">
              <a:lnSpc>
                <a:spcPct val="100000"/>
              </a:lnSpc>
              <a:buFont typeface="Arial"/>
              <a:buChar char="•"/>
              <a:tabLst>
                <a:tab pos="357505" algn="l"/>
              </a:tabLst>
            </a:pP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K</a:t>
            </a:r>
            <a:r>
              <a:rPr dirty="0" sz="2400" spc="10">
                <a:solidFill>
                  <a:srgbClr val="E45E43"/>
                </a:solidFill>
                <a:latin typeface="Arial"/>
                <a:cs typeface="Arial"/>
              </a:rPr>
              <a:t>e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ep</a:t>
            </a:r>
            <a:r>
              <a:rPr dirty="0" sz="2400" spc="-30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a</a:t>
            </a:r>
            <a:r>
              <a:rPr dirty="0" sz="2400" spc="10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cal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e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ndar</a:t>
            </a:r>
            <a:r>
              <a:rPr dirty="0" sz="2400" spc="-10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an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d</a:t>
            </a:r>
            <a:r>
              <a:rPr dirty="0" sz="2400" spc="-15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inclu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d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e</a:t>
            </a:r>
            <a:r>
              <a:rPr dirty="0" sz="2400" spc="-10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all</a:t>
            </a:r>
            <a:r>
              <a:rPr dirty="0" sz="2400" spc="-5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spc="-25">
                <a:solidFill>
                  <a:srgbClr val="E45E43"/>
                </a:solidFill>
                <a:latin typeface="Arial"/>
                <a:cs typeface="Arial"/>
              </a:rPr>
              <a:t>y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our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acti</a:t>
            </a:r>
            <a:r>
              <a:rPr dirty="0" sz="2400" spc="-30">
                <a:solidFill>
                  <a:srgbClr val="E45E43"/>
                </a:solidFill>
                <a:latin typeface="Arial"/>
                <a:cs typeface="Arial"/>
              </a:rPr>
              <a:t>v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ities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80668" y="1854072"/>
            <a:ext cx="7727950" cy="3759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994410" algn="l"/>
                <a:tab pos="2189480" algn="l"/>
                <a:tab pos="2966720" algn="l"/>
                <a:tab pos="3860165" algn="l"/>
                <a:tab pos="5506720" algn="l"/>
                <a:tab pos="5976620" algn="l"/>
                <a:tab pos="7122795" algn="l"/>
              </a:tabLst>
            </a:pP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K</a:t>
            </a:r>
            <a:r>
              <a:rPr dirty="0" sz="2400" spc="5">
                <a:solidFill>
                  <a:srgbClr val="585858"/>
                </a:solidFill>
                <a:latin typeface="Arial"/>
                <a:cs typeface="Arial"/>
              </a:rPr>
              <a:t>ee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p	</a:t>
            </a:r>
            <a:r>
              <a:rPr dirty="0" sz="2400" spc="-30">
                <a:solidFill>
                  <a:srgbClr val="585858"/>
                </a:solidFill>
                <a:latin typeface="Arial"/>
                <a:cs typeface="Arial"/>
              </a:rPr>
              <a:t>w</a:t>
            </a:r>
            <a:r>
              <a:rPr dirty="0" sz="2400" spc="5">
                <a:solidFill>
                  <a:srgbClr val="585858"/>
                </a:solidFill>
                <a:latin typeface="Arial"/>
                <a:cs typeface="Arial"/>
              </a:rPr>
              <a:t>ee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kly	</a:t>
            </a:r>
            <a:r>
              <a:rPr dirty="0" sz="2400" spc="5">
                <a:solidFill>
                  <a:srgbClr val="585858"/>
                </a:solidFill>
                <a:latin typeface="Arial"/>
                <a:cs typeface="Arial"/>
              </a:rPr>
              <a:t>an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d	</a:t>
            </a:r>
            <a:r>
              <a:rPr dirty="0" sz="2400" spc="5">
                <a:solidFill>
                  <a:srgbClr val="585858"/>
                </a:solidFill>
                <a:latin typeface="Arial"/>
                <a:cs typeface="Arial"/>
              </a:rPr>
              <a:t>da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i</a:t>
            </a:r>
            <a:r>
              <a:rPr dirty="0" sz="2400" spc="-10">
                <a:solidFill>
                  <a:srgbClr val="585858"/>
                </a:solidFill>
                <a:latin typeface="Arial"/>
                <a:cs typeface="Arial"/>
              </a:rPr>
              <a:t>l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y	sc</a:t>
            </a:r>
            <a:r>
              <a:rPr dirty="0" sz="2400" spc="5">
                <a:solidFill>
                  <a:srgbClr val="585858"/>
                </a:solidFill>
                <a:latin typeface="Arial"/>
                <a:cs typeface="Arial"/>
              </a:rPr>
              <a:t>hedu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les	&amp;	</a:t>
            </a:r>
            <a:r>
              <a:rPr dirty="0" sz="2400" spc="-35">
                <a:solidFill>
                  <a:srgbClr val="585858"/>
                </a:solidFill>
                <a:latin typeface="Arial"/>
                <a:cs typeface="Arial"/>
              </a:rPr>
              <a:t>r</a:t>
            </a:r>
            <a:r>
              <a:rPr dirty="0" sz="2400" spc="5">
                <a:solidFill>
                  <a:srgbClr val="585858"/>
                </a:solidFill>
                <a:latin typeface="Arial"/>
                <a:cs typeface="Arial"/>
              </a:rPr>
              <a:t>e</a:t>
            </a:r>
            <a:r>
              <a:rPr dirty="0" sz="2400" spc="-25">
                <a:solidFill>
                  <a:srgbClr val="585858"/>
                </a:solidFill>
                <a:latin typeface="Arial"/>
                <a:cs typeface="Arial"/>
              </a:rPr>
              <a:t>v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i</a:t>
            </a:r>
            <a:r>
              <a:rPr dirty="0" sz="2400" spc="25">
                <a:solidFill>
                  <a:srgbClr val="585858"/>
                </a:solidFill>
                <a:latin typeface="Arial"/>
                <a:cs typeface="Arial"/>
              </a:rPr>
              <a:t>e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w	</a:t>
            </a:r>
            <a:r>
              <a:rPr dirty="0" sz="2400" spc="-25">
                <a:solidFill>
                  <a:srgbClr val="585858"/>
                </a:solidFill>
                <a:latin typeface="Arial"/>
                <a:cs typeface="Arial"/>
              </a:rPr>
              <a:t>y</a:t>
            </a:r>
            <a:r>
              <a:rPr dirty="0" sz="2400" spc="5">
                <a:solidFill>
                  <a:srgbClr val="585858"/>
                </a:solidFill>
                <a:latin typeface="Arial"/>
                <a:cs typeface="Arial"/>
              </a:rPr>
              <a:t>ou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r</a:t>
            </a:r>
            <a:endParaRPr sz="24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36244" y="2147061"/>
            <a:ext cx="8078470" cy="43427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6870">
              <a:lnSpc>
                <a:spcPct val="100000"/>
              </a:lnSpc>
            </a:pP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sch</a:t>
            </a:r>
            <a:r>
              <a:rPr dirty="0" sz="2400" spc="10">
                <a:solidFill>
                  <a:srgbClr val="585858"/>
                </a:solidFill>
                <a:latin typeface="Arial"/>
                <a:cs typeface="Arial"/>
              </a:rPr>
              <a:t>e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dule</a:t>
            </a:r>
            <a:r>
              <a:rPr dirty="0" sz="2400" spc="-5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dai</a:t>
            </a:r>
            <a:r>
              <a:rPr dirty="0" sz="2400" spc="-10">
                <a:solidFill>
                  <a:srgbClr val="585858"/>
                </a:solidFill>
                <a:latin typeface="Arial"/>
                <a:cs typeface="Arial"/>
              </a:rPr>
              <a:t>l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y</a:t>
            </a:r>
            <a:endParaRPr sz="2400">
              <a:latin typeface="Arial"/>
              <a:cs typeface="Arial"/>
            </a:endParaRPr>
          </a:p>
          <a:p>
            <a:pPr marL="356870" indent="-344170">
              <a:lnSpc>
                <a:spcPts val="2595"/>
              </a:lnSpc>
              <a:spcBef>
                <a:spcPts val="600"/>
              </a:spcBef>
              <a:buFont typeface="Arial"/>
              <a:buChar char="•"/>
              <a:tabLst>
                <a:tab pos="357505" algn="l"/>
              </a:tabLst>
            </a:pP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K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e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e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p</a:t>
            </a:r>
            <a:r>
              <a:rPr dirty="0" sz="2400" spc="285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a</a:t>
            </a:r>
            <a:r>
              <a:rPr dirty="0" sz="2400" spc="275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l</a:t>
            </a:r>
            <a:r>
              <a:rPr dirty="0" sz="2400" spc="-20">
                <a:solidFill>
                  <a:srgbClr val="E45E43"/>
                </a:solidFill>
                <a:latin typeface="Arial"/>
                <a:cs typeface="Arial"/>
              </a:rPr>
              <a:t>o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n</a:t>
            </a:r>
            <a:r>
              <a:rPr dirty="0" sz="2400" spc="-10">
                <a:solidFill>
                  <a:srgbClr val="E45E43"/>
                </a:solidFill>
                <a:latin typeface="Arial"/>
                <a:cs typeface="Arial"/>
              </a:rPr>
              <a:t>g</a:t>
            </a:r>
            <a:r>
              <a:rPr dirty="0" sz="2400" spc="-10">
                <a:solidFill>
                  <a:srgbClr val="E45E43"/>
                </a:solidFill>
                <a:latin typeface="Arial"/>
                <a:cs typeface="Arial"/>
              </a:rPr>
              <a:t>-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t</a:t>
            </a:r>
            <a:r>
              <a:rPr dirty="0" sz="2400" spc="10">
                <a:solidFill>
                  <a:srgbClr val="E45E43"/>
                </a:solidFill>
                <a:latin typeface="Arial"/>
                <a:cs typeface="Arial"/>
              </a:rPr>
              <a:t>e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rm</a:t>
            </a:r>
            <a:r>
              <a:rPr dirty="0" sz="2400" spc="280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sc</a:t>
            </a:r>
            <a:r>
              <a:rPr dirty="0" sz="2400" spc="-15">
                <a:solidFill>
                  <a:srgbClr val="E45E43"/>
                </a:solidFill>
                <a:latin typeface="Arial"/>
                <a:cs typeface="Arial"/>
              </a:rPr>
              <a:t>h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e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d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u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le</a:t>
            </a:r>
            <a:r>
              <a:rPr dirty="0" sz="2400" spc="280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(o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n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e</a:t>
            </a:r>
            <a:r>
              <a:rPr dirty="0" sz="2400" spc="280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spc="-25">
                <a:solidFill>
                  <a:srgbClr val="E45E43"/>
                </a:solidFill>
                <a:latin typeface="Arial"/>
                <a:cs typeface="Arial"/>
              </a:rPr>
              <a:t>y</a:t>
            </a:r>
            <a:r>
              <a:rPr dirty="0" sz="2400" spc="-5">
                <a:solidFill>
                  <a:srgbClr val="E45E43"/>
                </a:solidFill>
                <a:latin typeface="Arial"/>
                <a:cs typeface="Arial"/>
              </a:rPr>
              <a:t>r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.,</a:t>
            </a:r>
            <a:r>
              <a:rPr dirty="0" sz="2400" spc="245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spc="25">
                <a:solidFill>
                  <a:srgbClr val="E45E43"/>
                </a:solidFill>
                <a:latin typeface="Arial"/>
                <a:cs typeface="Arial"/>
              </a:rPr>
              <a:t>f</a:t>
            </a:r>
            <a:r>
              <a:rPr dirty="0" sz="2400" spc="-15">
                <a:solidFill>
                  <a:srgbClr val="E45E43"/>
                </a:solidFill>
                <a:latin typeface="Arial"/>
                <a:cs typeface="Arial"/>
              </a:rPr>
              <a:t>o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u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r</a:t>
            </a:r>
            <a:r>
              <a:rPr dirty="0" sz="2400" spc="265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spc="-25">
                <a:solidFill>
                  <a:srgbClr val="E45E43"/>
                </a:solidFill>
                <a:latin typeface="Arial"/>
                <a:cs typeface="Arial"/>
              </a:rPr>
              <a:t>y</a:t>
            </a:r>
            <a:r>
              <a:rPr dirty="0" sz="2400" spc="10">
                <a:solidFill>
                  <a:srgbClr val="E45E43"/>
                </a:solidFill>
                <a:latin typeface="Arial"/>
                <a:cs typeface="Arial"/>
              </a:rPr>
              <a:t>r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s.)</a:t>
            </a:r>
            <a:r>
              <a:rPr dirty="0" sz="2400" spc="260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an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d</a:t>
            </a:r>
            <a:r>
              <a:rPr dirty="0" sz="2400" spc="280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p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lan</a:t>
            </a:r>
            <a:endParaRPr sz="2400">
              <a:latin typeface="Arial"/>
              <a:cs typeface="Arial"/>
            </a:endParaRPr>
          </a:p>
          <a:p>
            <a:pPr marL="356870">
              <a:lnSpc>
                <a:spcPts val="2595"/>
              </a:lnSpc>
            </a:pP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ahead</a:t>
            </a:r>
            <a:endParaRPr sz="2400">
              <a:latin typeface="Arial"/>
              <a:cs typeface="Arial"/>
            </a:endParaRPr>
          </a:p>
          <a:p>
            <a:pPr algn="just" marL="356870" marR="6350" indent="-344170">
              <a:lnSpc>
                <a:spcPts val="2310"/>
              </a:lnSpc>
              <a:spcBef>
                <a:spcPts val="1150"/>
              </a:spcBef>
              <a:buFont typeface="Arial"/>
              <a:buChar char="•"/>
              <a:tabLst>
                <a:tab pos="357505" algn="l"/>
              </a:tabLst>
            </a:pPr>
            <a:r>
              <a:rPr dirty="0" sz="2400" spc="15">
                <a:solidFill>
                  <a:srgbClr val="585858"/>
                </a:solidFill>
                <a:latin typeface="Arial"/>
                <a:cs typeface="Arial"/>
              </a:rPr>
              <a:t>T</a:t>
            </a:r>
            <a:r>
              <a:rPr dirty="0" sz="2400" spc="5">
                <a:solidFill>
                  <a:srgbClr val="585858"/>
                </a:solidFill>
                <a:latin typeface="Arial"/>
                <a:cs typeface="Arial"/>
              </a:rPr>
              <a:t>a</a:t>
            </a:r>
            <a:r>
              <a:rPr dirty="0" sz="2400" spc="-25">
                <a:solidFill>
                  <a:srgbClr val="585858"/>
                </a:solidFill>
                <a:latin typeface="Arial"/>
                <a:cs typeface="Arial"/>
              </a:rPr>
              <a:t>k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e</a:t>
            </a:r>
            <a:r>
              <a:rPr dirty="0" sz="2400" spc="285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in</a:t>
            </a:r>
            <a:r>
              <a:rPr dirty="0" sz="2400" spc="5">
                <a:solidFill>
                  <a:srgbClr val="585858"/>
                </a:solidFill>
                <a:latin typeface="Arial"/>
                <a:cs typeface="Arial"/>
              </a:rPr>
              <a:t>t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o</a:t>
            </a:r>
            <a:r>
              <a:rPr dirty="0" sz="2400" spc="254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585858"/>
                </a:solidFill>
                <a:latin typeface="Arial"/>
                <a:cs typeface="Arial"/>
              </a:rPr>
              <a:t>a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cc</a:t>
            </a:r>
            <a:r>
              <a:rPr dirty="0" sz="2400" spc="5">
                <a:solidFill>
                  <a:srgbClr val="585858"/>
                </a:solidFill>
                <a:latin typeface="Arial"/>
                <a:cs typeface="Arial"/>
              </a:rPr>
              <a:t>o</a:t>
            </a:r>
            <a:r>
              <a:rPr dirty="0" sz="2400" spc="-15">
                <a:solidFill>
                  <a:srgbClr val="585858"/>
                </a:solidFill>
                <a:latin typeface="Arial"/>
                <a:cs typeface="Arial"/>
              </a:rPr>
              <a:t>u</a:t>
            </a:r>
            <a:r>
              <a:rPr dirty="0" sz="2400" spc="5">
                <a:solidFill>
                  <a:srgbClr val="585858"/>
                </a:solidFill>
                <a:latin typeface="Arial"/>
                <a:cs typeface="Arial"/>
              </a:rPr>
              <a:t>n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t</a:t>
            </a:r>
            <a:r>
              <a:rPr dirty="0" sz="2400" spc="28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dirty="0" sz="2400" spc="-20">
                <a:solidFill>
                  <a:srgbClr val="585858"/>
                </a:solidFill>
                <a:latin typeface="Arial"/>
                <a:cs typeface="Arial"/>
              </a:rPr>
              <a:t>t</a:t>
            </a:r>
            <a:r>
              <a:rPr dirty="0" sz="2400" spc="5">
                <a:solidFill>
                  <a:srgbClr val="585858"/>
                </a:solidFill>
                <a:latin typeface="Arial"/>
                <a:cs typeface="Arial"/>
              </a:rPr>
              <a:t>h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e</a:t>
            </a:r>
            <a:r>
              <a:rPr dirty="0" sz="2400" spc="254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le</a:t>
            </a:r>
            <a:r>
              <a:rPr dirty="0" sz="2400" spc="10">
                <a:solidFill>
                  <a:srgbClr val="585858"/>
                </a:solidFill>
                <a:latin typeface="Arial"/>
                <a:cs typeface="Arial"/>
              </a:rPr>
              <a:t>a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rning</a:t>
            </a:r>
            <a:r>
              <a:rPr dirty="0" sz="2400" spc="265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style</a:t>
            </a:r>
            <a:r>
              <a:rPr dirty="0" sz="2400" spc="305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dirty="0" sz="2400" spc="-30">
                <a:solidFill>
                  <a:srgbClr val="585858"/>
                </a:solidFill>
                <a:latin typeface="Arial"/>
                <a:cs typeface="Arial"/>
              </a:rPr>
              <a:t>w</a:t>
            </a:r>
            <a:r>
              <a:rPr dirty="0" sz="2400" spc="5">
                <a:solidFill>
                  <a:srgbClr val="585858"/>
                </a:solidFill>
                <a:latin typeface="Arial"/>
                <a:cs typeface="Arial"/>
              </a:rPr>
              <a:t>h</a:t>
            </a:r>
            <a:r>
              <a:rPr dirty="0" sz="2400" spc="5">
                <a:solidFill>
                  <a:srgbClr val="585858"/>
                </a:solidFill>
                <a:latin typeface="Arial"/>
                <a:cs typeface="Arial"/>
              </a:rPr>
              <a:t>e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n</a:t>
            </a:r>
            <a:r>
              <a:rPr dirty="0" sz="2400" spc="285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dirty="0" sz="2400" spc="-15">
                <a:solidFill>
                  <a:srgbClr val="585858"/>
                </a:solidFill>
                <a:latin typeface="Arial"/>
                <a:cs typeface="Arial"/>
              </a:rPr>
              <a:t>d</a:t>
            </a:r>
            <a:r>
              <a:rPr dirty="0" sz="2400" spc="5">
                <a:solidFill>
                  <a:srgbClr val="585858"/>
                </a:solidFill>
                <a:latin typeface="Arial"/>
                <a:cs typeface="Arial"/>
              </a:rPr>
              <a:t>e</a:t>
            </a:r>
            <a:r>
              <a:rPr dirty="0" sz="2400" spc="-25">
                <a:solidFill>
                  <a:srgbClr val="585858"/>
                </a:solidFill>
                <a:latin typeface="Arial"/>
                <a:cs typeface="Arial"/>
              </a:rPr>
              <a:t>v</a:t>
            </a:r>
            <a:r>
              <a:rPr dirty="0" sz="2400" spc="5">
                <a:solidFill>
                  <a:srgbClr val="585858"/>
                </a:solidFill>
                <a:latin typeface="Arial"/>
                <a:cs typeface="Arial"/>
              </a:rPr>
              <a:t>e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lo</a:t>
            </a:r>
            <a:r>
              <a:rPr dirty="0" sz="2400" spc="10">
                <a:solidFill>
                  <a:srgbClr val="585858"/>
                </a:solidFill>
                <a:latin typeface="Arial"/>
                <a:cs typeface="Arial"/>
              </a:rPr>
              <a:t>p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ing</a:t>
            </a:r>
            <a:r>
              <a:rPr dirty="0" sz="2400" spc="27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a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 st</a:t>
            </a:r>
            <a:r>
              <a:rPr dirty="0" sz="2400" spc="10">
                <a:solidFill>
                  <a:srgbClr val="585858"/>
                </a:solidFill>
                <a:latin typeface="Arial"/>
                <a:cs typeface="Arial"/>
              </a:rPr>
              <a:t>u</a:t>
            </a:r>
            <a:r>
              <a:rPr dirty="0" sz="2400" spc="5">
                <a:solidFill>
                  <a:srgbClr val="585858"/>
                </a:solidFill>
                <a:latin typeface="Arial"/>
                <a:cs typeface="Arial"/>
              </a:rPr>
              <a:t>d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y </a:t>
            </a:r>
            <a:r>
              <a:rPr dirty="0" sz="2400" spc="-175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sc</a:t>
            </a:r>
            <a:r>
              <a:rPr dirty="0" sz="2400" spc="5">
                <a:solidFill>
                  <a:srgbClr val="585858"/>
                </a:solidFill>
                <a:latin typeface="Arial"/>
                <a:cs typeface="Arial"/>
              </a:rPr>
              <a:t>h</a:t>
            </a:r>
            <a:r>
              <a:rPr dirty="0" sz="2400" spc="5">
                <a:solidFill>
                  <a:srgbClr val="585858"/>
                </a:solidFill>
                <a:latin typeface="Arial"/>
                <a:cs typeface="Arial"/>
              </a:rPr>
              <a:t>e</a:t>
            </a:r>
            <a:r>
              <a:rPr dirty="0" sz="2400" spc="5">
                <a:solidFill>
                  <a:srgbClr val="585858"/>
                </a:solidFill>
                <a:latin typeface="Arial"/>
                <a:cs typeface="Arial"/>
              </a:rPr>
              <a:t>d</a:t>
            </a:r>
            <a:r>
              <a:rPr dirty="0" sz="2400" spc="5">
                <a:solidFill>
                  <a:srgbClr val="585858"/>
                </a:solidFill>
                <a:latin typeface="Arial"/>
                <a:cs typeface="Arial"/>
              </a:rPr>
              <a:t>u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l</a:t>
            </a:r>
            <a:r>
              <a:rPr dirty="0" sz="2400" spc="15">
                <a:solidFill>
                  <a:srgbClr val="585858"/>
                </a:solidFill>
                <a:latin typeface="Arial"/>
                <a:cs typeface="Arial"/>
              </a:rPr>
              <a:t>e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.   </a:t>
            </a:r>
            <a:r>
              <a:rPr dirty="0" sz="2400" spc="-335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S</a:t>
            </a:r>
            <a:r>
              <a:rPr dirty="0" sz="2400" spc="5">
                <a:solidFill>
                  <a:srgbClr val="585858"/>
                </a:solidFill>
                <a:latin typeface="Arial"/>
                <a:cs typeface="Arial"/>
              </a:rPr>
              <a:t>e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l</a:t>
            </a:r>
            <a:r>
              <a:rPr dirty="0" sz="2400" spc="-20">
                <a:solidFill>
                  <a:srgbClr val="585858"/>
                </a:solidFill>
                <a:latin typeface="Arial"/>
                <a:cs typeface="Arial"/>
              </a:rPr>
              <a:t>e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ct </a:t>
            </a:r>
            <a:r>
              <a:rPr dirty="0" sz="2400" spc="-15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t</a:t>
            </a:r>
            <a:r>
              <a:rPr dirty="0" sz="2400" spc="10">
                <a:solidFill>
                  <a:srgbClr val="585858"/>
                </a:solidFill>
                <a:latin typeface="Arial"/>
                <a:cs typeface="Arial"/>
              </a:rPr>
              <a:t>h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e </a:t>
            </a:r>
            <a:r>
              <a:rPr dirty="0" sz="2400" spc="-17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ti</a:t>
            </a:r>
            <a:r>
              <a:rPr dirty="0" sz="2400" spc="10">
                <a:solidFill>
                  <a:srgbClr val="585858"/>
                </a:solidFill>
                <a:latin typeface="Arial"/>
                <a:cs typeface="Arial"/>
              </a:rPr>
              <a:t>m</a:t>
            </a:r>
            <a:r>
              <a:rPr dirty="0" sz="2400" spc="5">
                <a:solidFill>
                  <a:srgbClr val="585858"/>
                </a:solidFill>
                <a:latin typeface="Arial"/>
                <a:cs typeface="Arial"/>
              </a:rPr>
              <a:t>e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s </a:t>
            </a:r>
            <a:r>
              <a:rPr dirty="0" sz="2400" spc="-155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dirty="0" sz="2400" spc="-30">
                <a:solidFill>
                  <a:srgbClr val="585858"/>
                </a:solidFill>
                <a:latin typeface="Arial"/>
                <a:cs typeface="Arial"/>
              </a:rPr>
              <a:t>w</a:t>
            </a:r>
            <a:r>
              <a:rPr dirty="0" sz="2400" spc="5">
                <a:solidFill>
                  <a:srgbClr val="585858"/>
                </a:solidFill>
                <a:latin typeface="Arial"/>
                <a:cs typeface="Arial"/>
              </a:rPr>
              <a:t>h</a:t>
            </a:r>
            <a:r>
              <a:rPr dirty="0" sz="2400" spc="5">
                <a:solidFill>
                  <a:srgbClr val="585858"/>
                </a:solidFill>
                <a:latin typeface="Arial"/>
                <a:cs typeface="Arial"/>
              </a:rPr>
              <a:t>e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n </a:t>
            </a:r>
            <a:r>
              <a:rPr dirty="0" sz="2400" spc="-145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dirty="0" sz="2400" spc="-25">
                <a:solidFill>
                  <a:srgbClr val="585858"/>
                </a:solidFill>
                <a:latin typeface="Arial"/>
                <a:cs typeface="Arial"/>
              </a:rPr>
              <a:t>y</a:t>
            </a:r>
            <a:r>
              <a:rPr dirty="0" sz="2400" spc="5">
                <a:solidFill>
                  <a:srgbClr val="585858"/>
                </a:solidFill>
                <a:latin typeface="Arial"/>
                <a:cs typeface="Arial"/>
              </a:rPr>
              <a:t>o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u </a:t>
            </a:r>
            <a:r>
              <a:rPr dirty="0" sz="2400" spc="-15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585858"/>
                </a:solidFill>
                <a:latin typeface="Arial"/>
                <a:cs typeface="Arial"/>
              </a:rPr>
              <a:t>a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re </a:t>
            </a:r>
            <a:r>
              <a:rPr dirty="0" sz="2400" spc="-155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dirty="0" sz="2400" spc="10" u="heavy">
                <a:solidFill>
                  <a:srgbClr val="585858"/>
                </a:solidFill>
                <a:latin typeface="Arial"/>
                <a:cs typeface="Arial"/>
              </a:rPr>
              <a:t>m</a:t>
            </a:r>
            <a:r>
              <a:rPr dirty="0" sz="2400" spc="5" u="heavy">
                <a:solidFill>
                  <a:srgbClr val="585858"/>
                </a:solidFill>
                <a:latin typeface="Arial"/>
                <a:cs typeface="Arial"/>
              </a:rPr>
              <a:t>o</a:t>
            </a:r>
            <a:r>
              <a:rPr dirty="0" sz="2400" spc="-25" u="heavy">
                <a:solidFill>
                  <a:srgbClr val="585858"/>
                </a:solidFill>
                <a:latin typeface="Arial"/>
                <a:cs typeface="Arial"/>
              </a:rPr>
              <a:t>s</a:t>
            </a:r>
            <a:r>
              <a:rPr dirty="0" sz="2400" u="heavy">
                <a:solidFill>
                  <a:srgbClr val="585858"/>
                </a:solidFill>
                <a:latin typeface="Arial"/>
                <a:cs typeface="Arial"/>
              </a:rPr>
              <a:t>t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dirty="0" sz="2400" spc="5" u="heavy">
                <a:solidFill>
                  <a:srgbClr val="585858"/>
                </a:solidFill>
                <a:latin typeface="Arial"/>
                <a:cs typeface="Arial"/>
              </a:rPr>
              <a:t>a</a:t>
            </a:r>
            <a:r>
              <a:rPr dirty="0" sz="2400" u="heavy">
                <a:solidFill>
                  <a:srgbClr val="585858"/>
                </a:solidFill>
                <a:latin typeface="Arial"/>
                <a:cs typeface="Arial"/>
              </a:rPr>
              <a:t>lert</a:t>
            </a:r>
            <a:r>
              <a:rPr dirty="0" sz="2400" spc="-15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585858"/>
                </a:solidFill>
                <a:latin typeface="Arial"/>
                <a:cs typeface="Arial"/>
              </a:rPr>
              <a:t>an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d</a:t>
            </a:r>
            <a:r>
              <a:rPr dirty="0" sz="2400" spc="-1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t</a:t>
            </a:r>
            <a:r>
              <a:rPr dirty="0" sz="2400" spc="10">
                <a:solidFill>
                  <a:srgbClr val="585858"/>
                </a:solidFill>
                <a:latin typeface="Arial"/>
                <a:cs typeface="Arial"/>
              </a:rPr>
              <a:t>h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e</a:t>
            </a:r>
            <a:r>
              <a:rPr dirty="0" sz="2400" spc="-1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dirty="0" sz="2400" spc="10" u="heavy">
                <a:solidFill>
                  <a:srgbClr val="585858"/>
                </a:solidFill>
                <a:latin typeface="Arial"/>
                <a:cs typeface="Arial"/>
              </a:rPr>
              <a:t>m</a:t>
            </a:r>
            <a:r>
              <a:rPr dirty="0" sz="2400" spc="5" u="heavy">
                <a:solidFill>
                  <a:srgbClr val="585858"/>
                </a:solidFill>
                <a:latin typeface="Arial"/>
                <a:cs typeface="Arial"/>
              </a:rPr>
              <a:t>o</a:t>
            </a:r>
            <a:r>
              <a:rPr dirty="0" sz="2400" u="heavy">
                <a:solidFill>
                  <a:srgbClr val="585858"/>
                </a:solidFill>
                <a:latin typeface="Arial"/>
                <a:cs typeface="Arial"/>
              </a:rPr>
              <a:t>s</a:t>
            </a:r>
            <a:r>
              <a:rPr dirty="0" sz="2400" u="heavy">
                <a:solidFill>
                  <a:srgbClr val="585858"/>
                </a:solidFill>
                <a:latin typeface="Arial"/>
                <a:cs typeface="Arial"/>
              </a:rPr>
              <a:t>t</a:t>
            </a:r>
            <a:r>
              <a:rPr dirty="0" sz="2400" spc="-35" u="heavy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dirty="0" sz="2400" spc="5" u="heavy">
                <a:solidFill>
                  <a:srgbClr val="585858"/>
                </a:solidFill>
                <a:latin typeface="Arial"/>
                <a:cs typeface="Arial"/>
              </a:rPr>
              <a:t>a</a:t>
            </a:r>
            <a:r>
              <a:rPr dirty="0" sz="2400" spc="5" u="heavy">
                <a:solidFill>
                  <a:srgbClr val="585858"/>
                </a:solidFill>
                <a:latin typeface="Arial"/>
                <a:cs typeface="Arial"/>
              </a:rPr>
              <a:t>p</a:t>
            </a:r>
            <a:r>
              <a:rPr dirty="0" sz="2400" spc="5" u="heavy">
                <a:solidFill>
                  <a:srgbClr val="585858"/>
                </a:solidFill>
                <a:latin typeface="Arial"/>
                <a:cs typeface="Arial"/>
              </a:rPr>
              <a:t>p</a:t>
            </a:r>
            <a:r>
              <a:rPr dirty="0" sz="2400" u="heavy">
                <a:solidFill>
                  <a:srgbClr val="585858"/>
                </a:solidFill>
                <a:latin typeface="Arial"/>
                <a:cs typeface="Arial"/>
              </a:rPr>
              <a:t>ro</a:t>
            </a:r>
            <a:r>
              <a:rPr dirty="0" sz="2400" spc="5" u="heavy">
                <a:solidFill>
                  <a:srgbClr val="585858"/>
                </a:solidFill>
                <a:latin typeface="Arial"/>
                <a:cs typeface="Arial"/>
              </a:rPr>
              <a:t>p</a:t>
            </a:r>
            <a:r>
              <a:rPr dirty="0" sz="2400" u="heavy">
                <a:solidFill>
                  <a:srgbClr val="585858"/>
                </a:solidFill>
                <a:latin typeface="Arial"/>
                <a:cs typeface="Arial"/>
              </a:rPr>
              <a:t>r</a:t>
            </a:r>
            <a:r>
              <a:rPr dirty="0" sz="2400" spc="-15" u="heavy">
                <a:solidFill>
                  <a:srgbClr val="585858"/>
                </a:solidFill>
                <a:latin typeface="Arial"/>
                <a:cs typeface="Arial"/>
              </a:rPr>
              <a:t>i</a:t>
            </a:r>
            <a:r>
              <a:rPr dirty="0" sz="2400" spc="5" u="heavy">
                <a:solidFill>
                  <a:srgbClr val="585858"/>
                </a:solidFill>
                <a:latin typeface="Arial"/>
                <a:cs typeface="Arial"/>
              </a:rPr>
              <a:t>a</a:t>
            </a:r>
            <a:r>
              <a:rPr dirty="0" sz="2400" u="heavy">
                <a:solidFill>
                  <a:srgbClr val="585858"/>
                </a:solidFill>
                <a:latin typeface="Arial"/>
                <a:cs typeface="Arial"/>
              </a:rPr>
              <a:t>t</a:t>
            </a:r>
            <a:r>
              <a:rPr dirty="0" sz="2400" u="heavy">
                <a:solidFill>
                  <a:srgbClr val="585858"/>
                </a:solidFill>
                <a:latin typeface="Arial"/>
                <a:cs typeface="Arial"/>
              </a:rPr>
              <a:t>e</a:t>
            </a:r>
            <a:r>
              <a:rPr dirty="0" sz="2400" spc="10" u="heavy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dirty="0" sz="2400" spc="5" u="heavy">
                <a:solidFill>
                  <a:srgbClr val="585858"/>
                </a:solidFill>
                <a:latin typeface="Arial"/>
                <a:cs typeface="Arial"/>
              </a:rPr>
              <a:t>p</a:t>
            </a:r>
            <a:r>
              <a:rPr dirty="0" sz="2400" u="heavy">
                <a:solidFill>
                  <a:srgbClr val="585858"/>
                </a:solidFill>
                <a:latin typeface="Arial"/>
                <a:cs typeface="Arial"/>
              </a:rPr>
              <a:t>lace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dirty="0" sz="2400" spc="25">
                <a:solidFill>
                  <a:srgbClr val="585858"/>
                </a:solidFill>
                <a:latin typeface="Arial"/>
                <a:cs typeface="Arial"/>
              </a:rPr>
              <a:t>f</a:t>
            </a:r>
            <a:r>
              <a:rPr dirty="0" sz="2400" spc="5">
                <a:solidFill>
                  <a:srgbClr val="585858"/>
                </a:solidFill>
                <a:latin typeface="Arial"/>
                <a:cs typeface="Arial"/>
              </a:rPr>
              <a:t>o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r</a:t>
            </a:r>
            <a:r>
              <a:rPr dirty="0" sz="2400" spc="-5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dirty="0" sz="2400" spc="-25">
                <a:solidFill>
                  <a:srgbClr val="585858"/>
                </a:solidFill>
                <a:latin typeface="Arial"/>
                <a:cs typeface="Arial"/>
              </a:rPr>
              <a:t>y</a:t>
            </a:r>
            <a:r>
              <a:rPr dirty="0" sz="2400" spc="5">
                <a:solidFill>
                  <a:srgbClr val="585858"/>
                </a:solidFill>
                <a:latin typeface="Arial"/>
                <a:cs typeface="Arial"/>
              </a:rPr>
              <a:t>o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u</a:t>
            </a:r>
            <a:r>
              <a:rPr dirty="0" sz="2400" spc="15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to</a:t>
            </a:r>
            <a:r>
              <a:rPr dirty="0" sz="2400" spc="-1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st</a:t>
            </a:r>
            <a:r>
              <a:rPr dirty="0" sz="2400" spc="10">
                <a:solidFill>
                  <a:srgbClr val="585858"/>
                </a:solidFill>
                <a:latin typeface="Arial"/>
                <a:cs typeface="Arial"/>
              </a:rPr>
              <a:t>u</a:t>
            </a:r>
            <a:r>
              <a:rPr dirty="0" sz="2400" spc="5">
                <a:solidFill>
                  <a:srgbClr val="585858"/>
                </a:solidFill>
                <a:latin typeface="Arial"/>
                <a:cs typeface="Arial"/>
              </a:rPr>
              <a:t>d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y</a:t>
            </a:r>
            <a:endParaRPr sz="2400">
              <a:latin typeface="Arial"/>
              <a:cs typeface="Arial"/>
            </a:endParaRPr>
          </a:p>
          <a:p>
            <a:pPr marL="356870" indent="-344170">
              <a:lnSpc>
                <a:spcPts val="2590"/>
              </a:lnSpc>
              <a:spcBef>
                <a:spcPts val="620"/>
              </a:spcBef>
              <a:buFont typeface="Arial"/>
              <a:buChar char="•"/>
              <a:tabLst>
                <a:tab pos="357505" algn="l"/>
              </a:tabLst>
            </a:pPr>
            <a:r>
              <a:rPr dirty="0" sz="2400" spc="60">
                <a:solidFill>
                  <a:srgbClr val="E45E43"/>
                </a:solidFill>
                <a:latin typeface="Arial"/>
                <a:cs typeface="Arial"/>
              </a:rPr>
              <a:t>W</a:t>
            </a:r>
            <a:r>
              <a:rPr dirty="0" sz="2400" spc="-15">
                <a:solidFill>
                  <a:srgbClr val="E45E43"/>
                </a:solidFill>
                <a:latin typeface="Arial"/>
                <a:cs typeface="Arial"/>
              </a:rPr>
              <a:t>h</a:t>
            </a:r>
            <a:r>
              <a:rPr dirty="0" sz="2400" spc="-15">
                <a:solidFill>
                  <a:srgbClr val="E45E43"/>
                </a:solidFill>
                <a:latin typeface="Arial"/>
                <a:cs typeface="Arial"/>
              </a:rPr>
              <a:t>e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n</a:t>
            </a:r>
            <a:r>
              <a:rPr dirty="0" sz="2400" spc="254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spc="-25">
                <a:solidFill>
                  <a:srgbClr val="E45E43"/>
                </a:solidFill>
                <a:latin typeface="Arial"/>
                <a:cs typeface="Arial"/>
              </a:rPr>
              <a:t>s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e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t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t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ing</a:t>
            </a:r>
            <a:r>
              <a:rPr dirty="0" sz="2400" spc="265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spc="-15">
                <a:solidFill>
                  <a:srgbClr val="E45E43"/>
                </a:solidFill>
                <a:latin typeface="Arial"/>
                <a:cs typeface="Arial"/>
              </a:rPr>
              <a:t>u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p</a:t>
            </a:r>
            <a:r>
              <a:rPr dirty="0" sz="2400" spc="280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spc="-25">
                <a:solidFill>
                  <a:srgbClr val="E45E43"/>
                </a:solidFill>
                <a:latin typeface="Arial"/>
                <a:cs typeface="Arial"/>
              </a:rPr>
              <a:t>y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o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u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r</a:t>
            </a:r>
            <a:r>
              <a:rPr dirty="0" sz="2400" spc="240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sc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h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e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d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u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le,</a:t>
            </a:r>
            <a:r>
              <a:rPr dirty="0" sz="2400" spc="265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o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r</a:t>
            </a:r>
            <a:r>
              <a:rPr dirty="0" sz="2400" spc="-25">
                <a:solidFill>
                  <a:srgbClr val="E45E43"/>
                </a:solidFill>
                <a:latin typeface="Arial"/>
                <a:cs typeface="Arial"/>
              </a:rPr>
              <a:t>g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a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n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i</a:t>
            </a:r>
            <a:r>
              <a:rPr dirty="0" sz="2400" spc="-30">
                <a:solidFill>
                  <a:srgbClr val="E45E43"/>
                </a:solidFill>
                <a:latin typeface="Arial"/>
                <a:cs typeface="Arial"/>
              </a:rPr>
              <a:t>z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e</a:t>
            </a:r>
            <a:r>
              <a:rPr dirty="0" sz="2400" spc="290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t</a:t>
            </a:r>
            <a:r>
              <a:rPr dirty="0" sz="2400" spc="10">
                <a:solidFill>
                  <a:srgbClr val="E45E43"/>
                </a:solidFill>
                <a:latin typeface="Arial"/>
                <a:cs typeface="Arial"/>
              </a:rPr>
              <a:t>a</a:t>
            </a:r>
            <a:r>
              <a:rPr dirty="0" sz="2400" spc="-25">
                <a:solidFill>
                  <a:srgbClr val="E45E43"/>
                </a:solidFill>
                <a:latin typeface="Arial"/>
                <a:cs typeface="Arial"/>
              </a:rPr>
              <a:t>s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ks</a:t>
            </a:r>
            <a:r>
              <a:rPr dirty="0" sz="2400" spc="270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E45E43"/>
                </a:solidFill>
                <a:latin typeface="Arial"/>
                <a:cs typeface="Arial"/>
              </a:rPr>
              <a:t>i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n</a:t>
            </a:r>
            <a:r>
              <a:rPr dirty="0" sz="2400" spc="250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spc="5" u="heavy">
                <a:solidFill>
                  <a:srgbClr val="E45E43"/>
                </a:solidFill>
                <a:latin typeface="Arial"/>
                <a:cs typeface="Arial"/>
              </a:rPr>
              <a:t>o</a:t>
            </a:r>
            <a:r>
              <a:rPr dirty="0" sz="2400" u="heavy">
                <a:solidFill>
                  <a:srgbClr val="E45E43"/>
                </a:solidFill>
                <a:latin typeface="Arial"/>
                <a:cs typeface="Arial"/>
              </a:rPr>
              <a:t>rd</a:t>
            </a:r>
            <a:r>
              <a:rPr dirty="0" sz="2400" spc="5" u="heavy">
                <a:solidFill>
                  <a:srgbClr val="E45E43"/>
                </a:solidFill>
                <a:latin typeface="Arial"/>
                <a:cs typeface="Arial"/>
              </a:rPr>
              <a:t>e</a:t>
            </a:r>
            <a:r>
              <a:rPr dirty="0" sz="2400" u="heavy">
                <a:solidFill>
                  <a:srgbClr val="E45E43"/>
                </a:solidFill>
                <a:latin typeface="Arial"/>
                <a:cs typeface="Arial"/>
              </a:rPr>
              <a:t>r</a:t>
            </a:r>
            <a:endParaRPr sz="2400">
              <a:latin typeface="Arial"/>
              <a:cs typeface="Arial"/>
            </a:endParaRPr>
          </a:p>
          <a:p>
            <a:pPr marL="356870">
              <a:lnSpc>
                <a:spcPts val="2590"/>
              </a:lnSpc>
            </a:pPr>
            <a:r>
              <a:rPr dirty="0" sz="2400" spc="5" u="heavy">
                <a:solidFill>
                  <a:srgbClr val="E45E43"/>
                </a:solidFill>
                <a:latin typeface="Arial"/>
                <a:cs typeface="Arial"/>
              </a:rPr>
              <a:t>o</a:t>
            </a:r>
            <a:r>
              <a:rPr dirty="0" sz="2400" u="heavy">
                <a:solidFill>
                  <a:srgbClr val="E45E43"/>
                </a:solidFill>
                <a:latin typeface="Arial"/>
                <a:cs typeface="Arial"/>
              </a:rPr>
              <a:t>f</a:t>
            </a:r>
            <a:r>
              <a:rPr dirty="0" sz="2400" spc="-15" u="heavy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u="heavy">
                <a:solidFill>
                  <a:srgbClr val="E45E43"/>
                </a:solidFill>
                <a:latin typeface="Arial"/>
                <a:cs typeface="Arial"/>
              </a:rPr>
              <a:t>p</a:t>
            </a:r>
            <a:r>
              <a:rPr dirty="0" sz="2400" spc="-10" u="heavy">
                <a:solidFill>
                  <a:srgbClr val="E45E43"/>
                </a:solidFill>
                <a:latin typeface="Arial"/>
                <a:cs typeface="Arial"/>
              </a:rPr>
              <a:t>r</a:t>
            </a:r>
            <a:r>
              <a:rPr dirty="0" sz="2400" u="heavy">
                <a:solidFill>
                  <a:srgbClr val="E45E43"/>
                </a:solidFill>
                <a:latin typeface="Arial"/>
                <a:cs typeface="Arial"/>
              </a:rPr>
              <a:t>ior</a:t>
            </a:r>
            <a:r>
              <a:rPr dirty="0" sz="2400" spc="-10" u="heavy">
                <a:solidFill>
                  <a:srgbClr val="E45E43"/>
                </a:solidFill>
                <a:latin typeface="Arial"/>
                <a:cs typeface="Arial"/>
              </a:rPr>
              <a:t>i</a:t>
            </a:r>
            <a:r>
              <a:rPr dirty="0" sz="2400" u="heavy">
                <a:solidFill>
                  <a:srgbClr val="E45E43"/>
                </a:solidFill>
                <a:latin typeface="Arial"/>
                <a:cs typeface="Arial"/>
              </a:rPr>
              <a:t>ty</a:t>
            </a:r>
            <a:endParaRPr sz="2400">
              <a:latin typeface="Arial"/>
              <a:cs typeface="Arial"/>
            </a:endParaRPr>
          </a:p>
          <a:p>
            <a:pPr marL="356870" indent="-344170">
              <a:lnSpc>
                <a:spcPts val="2595"/>
              </a:lnSpc>
              <a:spcBef>
                <a:spcPts val="600"/>
              </a:spcBef>
              <a:buFont typeface="Arial"/>
              <a:buChar char="•"/>
              <a:tabLst>
                <a:tab pos="357505" algn="l"/>
                <a:tab pos="1494155" algn="l"/>
                <a:tab pos="2283460" algn="l"/>
                <a:tab pos="2860040" algn="l"/>
                <a:tab pos="3601085" algn="l"/>
                <a:tab pos="3921125" algn="l"/>
                <a:tab pos="4780915" algn="l"/>
                <a:tab pos="6015990" algn="l"/>
                <a:tab pos="7348220" algn="l"/>
              </a:tabLst>
            </a:pP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S</a:t>
            </a:r>
            <a:r>
              <a:rPr dirty="0" sz="2400" spc="5">
                <a:solidFill>
                  <a:srgbClr val="585858"/>
                </a:solidFill>
                <a:latin typeface="Arial"/>
                <a:cs typeface="Arial"/>
              </a:rPr>
              <a:t>p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re</a:t>
            </a:r>
            <a:r>
              <a:rPr dirty="0" sz="2400" spc="5">
                <a:solidFill>
                  <a:srgbClr val="585858"/>
                </a:solidFill>
                <a:latin typeface="Arial"/>
                <a:cs typeface="Arial"/>
              </a:rPr>
              <a:t>a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d	</a:t>
            </a:r>
            <a:r>
              <a:rPr dirty="0" sz="2400" spc="-30">
                <a:solidFill>
                  <a:srgbClr val="585858"/>
                </a:solidFill>
                <a:latin typeface="Arial"/>
                <a:cs typeface="Arial"/>
              </a:rPr>
              <a:t>w</a:t>
            </a:r>
            <a:r>
              <a:rPr dirty="0" sz="2400" spc="5">
                <a:solidFill>
                  <a:srgbClr val="585858"/>
                </a:solidFill>
                <a:latin typeface="Arial"/>
                <a:cs typeface="Arial"/>
              </a:rPr>
              <a:t>o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rk	</a:t>
            </a:r>
            <a:r>
              <a:rPr dirty="0" sz="2400" spc="5">
                <a:solidFill>
                  <a:srgbClr val="585858"/>
                </a:solidFill>
                <a:latin typeface="Arial"/>
                <a:cs typeface="Arial"/>
              </a:rPr>
              <a:t>ou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t	</a:t>
            </a:r>
            <a:r>
              <a:rPr dirty="0" sz="2400" spc="5">
                <a:solidFill>
                  <a:srgbClr val="585858"/>
                </a:solidFill>
                <a:latin typeface="Arial"/>
                <a:cs typeface="Arial"/>
              </a:rPr>
              <a:t>o</a:t>
            </a:r>
            <a:r>
              <a:rPr dirty="0" sz="2400" spc="-25">
                <a:solidFill>
                  <a:srgbClr val="585858"/>
                </a:solidFill>
                <a:latin typeface="Arial"/>
                <a:cs typeface="Arial"/>
              </a:rPr>
              <a:t>v</a:t>
            </a:r>
            <a:r>
              <a:rPr dirty="0" sz="2400" spc="5">
                <a:solidFill>
                  <a:srgbClr val="585858"/>
                </a:solidFill>
                <a:latin typeface="Arial"/>
                <a:cs typeface="Arial"/>
              </a:rPr>
              <a:t>e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r	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a	</a:t>
            </a:r>
            <a:r>
              <a:rPr dirty="0" sz="2400" spc="-30">
                <a:solidFill>
                  <a:srgbClr val="585858"/>
                </a:solidFill>
                <a:latin typeface="Arial"/>
                <a:cs typeface="Arial"/>
              </a:rPr>
              <a:t>w</a:t>
            </a:r>
            <a:r>
              <a:rPr dirty="0" sz="2400" spc="5">
                <a:solidFill>
                  <a:srgbClr val="585858"/>
                </a:solidFill>
                <a:latin typeface="Arial"/>
                <a:cs typeface="Arial"/>
              </a:rPr>
              <a:t>e</a:t>
            </a:r>
            <a:r>
              <a:rPr dirty="0" sz="2400" spc="5">
                <a:solidFill>
                  <a:srgbClr val="585858"/>
                </a:solidFill>
                <a:latin typeface="Arial"/>
                <a:cs typeface="Arial"/>
              </a:rPr>
              <a:t>e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k	</a:t>
            </a:r>
            <a:r>
              <a:rPr dirty="0" sz="2400" spc="5">
                <a:solidFill>
                  <a:srgbClr val="585858"/>
                </a:solidFill>
                <a:latin typeface="Arial"/>
                <a:cs typeface="Arial"/>
              </a:rPr>
              <a:t>p</a:t>
            </a:r>
            <a:r>
              <a:rPr dirty="0" sz="2400" spc="5">
                <a:solidFill>
                  <a:srgbClr val="585858"/>
                </a:solidFill>
                <a:latin typeface="Arial"/>
                <a:cs typeface="Arial"/>
              </a:rPr>
              <a:t>e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r</a:t>
            </a:r>
            <a:r>
              <a:rPr dirty="0" sz="2400" spc="-15">
                <a:solidFill>
                  <a:srgbClr val="585858"/>
                </a:solidFill>
                <a:latin typeface="Arial"/>
                <a:cs typeface="Arial"/>
              </a:rPr>
              <a:t>i</a:t>
            </a:r>
            <a:r>
              <a:rPr dirty="0" sz="2400" spc="5">
                <a:solidFill>
                  <a:srgbClr val="585858"/>
                </a:solidFill>
                <a:latin typeface="Arial"/>
                <a:cs typeface="Arial"/>
              </a:rPr>
              <a:t>o</a:t>
            </a:r>
            <a:r>
              <a:rPr dirty="0" sz="2400" spc="15">
                <a:solidFill>
                  <a:srgbClr val="585858"/>
                </a:solidFill>
                <a:latin typeface="Arial"/>
                <a:cs typeface="Arial"/>
              </a:rPr>
              <a:t>d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.	</a:t>
            </a:r>
            <a:r>
              <a:rPr dirty="0" sz="2400" spc="-20">
                <a:solidFill>
                  <a:srgbClr val="585858"/>
                </a:solidFill>
                <a:latin typeface="Arial"/>
                <a:cs typeface="Arial"/>
              </a:rPr>
              <a:t>S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t</a:t>
            </a:r>
            <a:r>
              <a:rPr dirty="0" sz="2400" spc="-10">
                <a:solidFill>
                  <a:srgbClr val="585858"/>
                </a:solidFill>
                <a:latin typeface="Arial"/>
                <a:cs typeface="Arial"/>
              </a:rPr>
              <a:t>u</a:t>
            </a:r>
            <a:r>
              <a:rPr dirty="0" sz="2400" spc="5">
                <a:solidFill>
                  <a:srgbClr val="585858"/>
                </a:solidFill>
                <a:latin typeface="Arial"/>
                <a:cs typeface="Arial"/>
              </a:rPr>
              <a:t>d</a:t>
            </a:r>
            <a:r>
              <a:rPr dirty="0" sz="2400" spc="-25">
                <a:solidFill>
                  <a:srgbClr val="585858"/>
                </a:solidFill>
                <a:latin typeface="Arial"/>
                <a:cs typeface="Arial"/>
              </a:rPr>
              <a:t>y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i</a:t>
            </a:r>
            <a:r>
              <a:rPr dirty="0" sz="2400" spc="25">
                <a:solidFill>
                  <a:srgbClr val="585858"/>
                </a:solidFill>
                <a:latin typeface="Arial"/>
                <a:cs typeface="Arial"/>
              </a:rPr>
              <a:t>n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g	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s</a:t>
            </a:r>
            <a:r>
              <a:rPr dirty="0" sz="2400" spc="10">
                <a:solidFill>
                  <a:srgbClr val="585858"/>
                </a:solidFill>
                <a:latin typeface="Arial"/>
                <a:cs typeface="Arial"/>
              </a:rPr>
              <a:t>m</a:t>
            </a:r>
            <a:r>
              <a:rPr dirty="0" sz="2400" spc="5">
                <a:solidFill>
                  <a:srgbClr val="585858"/>
                </a:solidFill>
                <a:latin typeface="Arial"/>
                <a:cs typeface="Arial"/>
              </a:rPr>
              <a:t>a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ll</a:t>
            </a:r>
            <a:endParaRPr sz="2400">
              <a:latin typeface="Arial"/>
              <a:cs typeface="Arial"/>
            </a:endParaRPr>
          </a:p>
          <a:p>
            <a:pPr marL="356870">
              <a:lnSpc>
                <a:spcPts val="2595"/>
              </a:lnSpc>
            </a:pP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a</a:t>
            </a:r>
            <a:r>
              <a:rPr dirty="0" sz="2400" spc="10">
                <a:solidFill>
                  <a:srgbClr val="585858"/>
                </a:solidFill>
                <a:latin typeface="Arial"/>
                <a:cs typeface="Arial"/>
              </a:rPr>
              <a:t>m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ounts</a:t>
            </a:r>
            <a:r>
              <a:rPr dirty="0" sz="2400" spc="-45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dai</a:t>
            </a:r>
            <a:r>
              <a:rPr dirty="0" sz="2400" spc="-10">
                <a:solidFill>
                  <a:srgbClr val="585858"/>
                </a:solidFill>
                <a:latin typeface="Arial"/>
                <a:cs typeface="Arial"/>
              </a:rPr>
              <a:t>l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y</a:t>
            </a:r>
            <a:r>
              <a:rPr dirty="0" sz="2400" spc="1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dirty="0" sz="2400" spc="-35">
                <a:solidFill>
                  <a:srgbClr val="585858"/>
                </a:solidFill>
                <a:latin typeface="Arial"/>
                <a:cs typeface="Arial"/>
              </a:rPr>
              <a:t>w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o</a:t>
            </a:r>
            <a:r>
              <a:rPr dirty="0" sz="2400" spc="-10">
                <a:solidFill>
                  <a:srgbClr val="585858"/>
                </a:solidFill>
                <a:latin typeface="Arial"/>
                <a:cs typeface="Arial"/>
              </a:rPr>
              <a:t>r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ks</a:t>
            </a:r>
            <a:r>
              <a:rPr dirty="0" sz="2400" spc="3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better</a:t>
            </a:r>
            <a:r>
              <a:rPr dirty="0" sz="2400" spc="-15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t</a:t>
            </a:r>
            <a:r>
              <a:rPr dirty="0" sz="2400" spc="5">
                <a:solidFill>
                  <a:srgbClr val="585858"/>
                </a:solidFill>
                <a:latin typeface="Arial"/>
                <a:cs typeface="Arial"/>
              </a:rPr>
              <a:t>h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an</a:t>
            </a:r>
            <a:r>
              <a:rPr dirty="0" sz="2400" spc="-3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585858"/>
                </a:solidFill>
                <a:latin typeface="Arial"/>
                <a:cs typeface="Arial"/>
              </a:rPr>
              <a:t>doe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s</a:t>
            </a:r>
            <a:r>
              <a:rPr dirty="0" sz="2400" spc="-2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c</a:t>
            </a:r>
            <a:r>
              <a:rPr dirty="0" sz="2400" spc="-10">
                <a:solidFill>
                  <a:srgbClr val="585858"/>
                </a:solidFill>
                <a:latin typeface="Arial"/>
                <a:cs typeface="Arial"/>
              </a:rPr>
              <a:t>r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a</a:t>
            </a:r>
            <a:r>
              <a:rPr dirty="0" sz="2400" spc="10">
                <a:solidFill>
                  <a:srgbClr val="585858"/>
                </a:solidFill>
                <a:latin typeface="Arial"/>
                <a:cs typeface="Arial"/>
              </a:rPr>
              <a:t>mm</a:t>
            </a:r>
            <a:r>
              <a:rPr dirty="0" sz="2400">
                <a:solidFill>
                  <a:srgbClr val="585858"/>
                </a:solidFill>
                <a:latin typeface="Arial"/>
                <a:cs typeface="Arial"/>
              </a:rPr>
              <a:t>ing</a:t>
            </a:r>
            <a:endParaRPr sz="2400">
              <a:latin typeface="Arial"/>
              <a:cs typeface="Arial"/>
            </a:endParaRPr>
          </a:p>
          <a:p>
            <a:pPr marL="356870" indent="-344170">
              <a:lnSpc>
                <a:spcPts val="2595"/>
              </a:lnSpc>
              <a:spcBef>
                <a:spcPts val="600"/>
              </a:spcBef>
              <a:buFont typeface="Arial"/>
              <a:buChar char="•"/>
              <a:tabLst>
                <a:tab pos="357505" algn="l"/>
              </a:tabLst>
            </a:pP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Plan</a:t>
            </a:r>
            <a:r>
              <a:rPr dirty="0" sz="2400" spc="120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a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h</a:t>
            </a:r>
            <a:r>
              <a:rPr dirty="0" sz="2400" spc="-15">
                <a:solidFill>
                  <a:srgbClr val="E45E43"/>
                </a:solidFill>
                <a:latin typeface="Arial"/>
                <a:cs typeface="Arial"/>
              </a:rPr>
              <a:t>e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a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d</a:t>
            </a:r>
            <a:r>
              <a:rPr dirty="0" sz="2400" spc="114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spc="-25">
                <a:solidFill>
                  <a:srgbClr val="E45E43"/>
                </a:solidFill>
                <a:latin typeface="Arial"/>
                <a:cs typeface="Arial"/>
              </a:rPr>
              <a:t>y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o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u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r</a:t>
            </a:r>
            <a:r>
              <a:rPr dirty="0" sz="2400" spc="100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c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o</a:t>
            </a:r>
            <a:r>
              <a:rPr dirty="0" sz="2400" spc="10">
                <a:solidFill>
                  <a:srgbClr val="E45E43"/>
                </a:solidFill>
                <a:latin typeface="Arial"/>
                <a:cs typeface="Arial"/>
              </a:rPr>
              <a:t>m</a:t>
            </a:r>
            <a:r>
              <a:rPr dirty="0" sz="2400" spc="-15">
                <a:solidFill>
                  <a:srgbClr val="E45E43"/>
                </a:solidFill>
                <a:latin typeface="Arial"/>
                <a:cs typeface="Arial"/>
              </a:rPr>
              <a:t>p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u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t</a:t>
            </a:r>
            <a:r>
              <a:rPr dirty="0" sz="2400" spc="10">
                <a:solidFill>
                  <a:srgbClr val="E45E43"/>
                </a:solidFill>
                <a:latin typeface="Arial"/>
                <a:cs typeface="Arial"/>
              </a:rPr>
              <a:t>e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r</a:t>
            </a:r>
            <a:r>
              <a:rPr dirty="0" sz="2400" spc="105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a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cc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e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ss</a:t>
            </a:r>
            <a:r>
              <a:rPr dirty="0" sz="2400" spc="105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spc="-15">
                <a:solidFill>
                  <a:srgbClr val="E45E43"/>
                </a:solidFill>
                <a:latin typeface="Arial"/>
                <a:cs typeface="Arial"/>
              </a:rPr>
              <a:t>n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e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e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d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s</a:t>
            </a:r>
            <a:r>
              <a:rPr dirty="0" sz="2400" spc="85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an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d</a:t>
            </a:r>
            <a:r>
              <a:rPr dirty="0" sz="2400" spc="85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a</a:t>
            </a:r>
            <a:r>
              <a:rPr dirty="0" sz="2400" spc="-25">
                <a:solidFill>
                  <a:srgbClr val="E45E43"/>
                </a:solidFill>
                <a:latin typeface="Arial"/>
                <a:cs typeface="Arial"/>
              </a:rPr>
              <a:t>v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o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id</a:t>
            </a:r>
            <a:r>
              <a:rPr dirty="0" sz="2400" spc="110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ti</a:t>
            </a:r>
            <a:r>
              <a:rPr dirty="0" sz="2400" spc="10">
                <a:solidFill>
                  <a:srgbClr val="E45E43"/>
                </a:solidFill>
                <a:latin typeface="Arial"/>
                <a:cs typeface="Arial"/>
              </a:rPr>
              <a:t>m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e</a:t>
            </a:r>
            <a:endParaRPr sz="2400">
              <a:latin typeface="Arial"/>
              <a:cs typeface="Arial"/>
            </a:endParaRPr>
          </a:p>
          <a:p>
            <a:pPr marL="356870">
              <a:lnSpc>
                <a:spcPts val="2595"/>
              </a:lnSpc>
            </a:pP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o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f</a:t>
            </a:r>
            <a:r>
              <a:rPr dirty="0" sz="2400" spc="-15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hea</a:t>
            </a:r>
            <a:r>
              <a:rPr dirty="0" sz="2400" spc="-25">
                <a:solidFill>
                  <a:srgbClr val="E45E43"/>
                </a:solidFill>
                <a:latin typeface="Arial"/>
                <a:cs typeface="Arial"/>
              </a:rPr>
              <a:t>v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y</a:t>
            </a:r>
            <a:r>
              <a:rPr dirty="0" sz="2400" spc="15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user</a:t>
            </a:r>
            <a:r>
              <a:rPr dirty="0" sz="2400" spc="-15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tra</a:t>
            </a:r>
            <a:r>
              <a:rPr dirty="0" sz="2400" spc="30">
                <a:solidFill>
                  <a:srgbClr val="E45E43"/>
                </a:solidFill>
                <a:latin typeface="Arial"/>
                <a:cs typeface="Arial"/>
              </a:rPr>
              <a:t>f</a:t>
            </a:r>
            <a:r>
              <a:rPr dirty="0" sz="2400" spc="25">
                <a:solidFill>
                  <a:srgbClr val="E45E43"/>
                </a:solidFill>
                <a:latin typeface="Arial"/>
                <a:cs typeface="Arial"/>
              </a:rPr>
              <a:t>f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ic</a:t>
            </a:r>
            <a:endParaRPr sz="240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767839" y="6443471"/>
            <a:ext cx="6370320" cy="41452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67639" y="1185671"/>
            <a:ext cx="8808720" cy="567232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195222" y="1485265"/>
            <a:ext cx="7093584" cy="18395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L="671195" indent="-457200">
              <a:lnSpc>
                <a:spcPct val="100000"/>
              </a:lnSpc>
              <a:buFont typeface="Arial"/>
              <a:buChar char="•"/>
              <a:tabLst>
                <a:tab pos="462915" algn="l"/>
                <a:tab pos="671830" algn="l"/>
              </a:tabLst>
            </a:pPr>
            <a:r>
              <a:rPr dirty="0" sz="2400" b="1">
                <a:solidFill>
                  <a:srgbClr val="808080"/>
                </a:solidFill>
                <a:latin typeface="Arial"/>
                <a:cs typeface="Arial"/>
              </a:rPr>
              <a:t>Once</a:t>
            </a:r>
            <a:r>
              <a:rPr dirty="0" sz="2400" spc="-15" b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808080"/>
                </a:solidFill>
                <a:latin typeface="Arial"/>
                <a:cs typeface="Arial"/>
              </a:rPr>
              <a:t>scheduling</a:t>
            </a:r>
            <a:r>
              <a:rPr dirty="0" sz="2400" spc="-70" b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808080"/>
                </a:solidFill>
                <a:latin typeface="Arial"/>
                <a:cs typeface="Arial"/>
              </a:rPr>
              <a:t>be</a:t>
            </a:r>
            <a:r>
              <a:rPr dirty="0" sz="2400" spc="5" b="1">
                <a:solidFill>
                  <a:srgbClr val="808080"/>
                </a:solidFill>
                <a:latin typeface="Arial"/>
                <a:cs typeface="Arial"/>
              </a:rPr>
              <a:t>c</a:t>
            </a:r>
            <a:r>
              <a:rPr dirty="0" sz="2400" b="1">
                <a:solidFill>
                  <a:srgbClr val="808080"/>
                </a:solidFill>
                <a:latin typeface="Arial"/>
                <a:cs typeface="Arial"/>
              </a:rPr>
              <a:t>omes</a:t>
            </a:r>
            <a:r>
              <a:rPr dirty="0" sz="2400" spc="-10" b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2400" spc="-15" b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808080"/>
                </a:solidFill>
                <a:latin typeface="Arial"/>
                <a:cs typeface="Arial"/>
              </a:rPr>
              <a:t>habit,</a:t>
            </a:r>
            <a:r>
              <a:rPr dirty="0" sz="2400" spc="-20" b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-65" b="1">
                <a:solidFill>
                  <a:srgbClr val="808080"/>
                </a:solidFill>
                <a:latin typeface="Arial"/>
                <a:cs typeface="Arial"/>
              </a:rPr>
              <a:t>y</a:t>
            </a:r>
            <a:r>
              <a:rPr dirty="0" sz="2400" b="1">
                <a:solidFill>
                  <a:srgbClr val="808080"/>
                </a:solidFill>
                <a:latin typeface="Arial"/>
                <a:cs typeface="Arial"/>
              </a:rPr>
              <a:t>ou</a:t>
            </a:r>
            <a:r>
              <a:rPr dirty="0" sz="2400" spc="40" b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45" b="1">
                <a:solidFill>
                  <a:srgbClr val="808080"/>
                </a:solidFill>
                <a:latin typeface="Arial"/>
                <a:cs typeface="Arial"/>
              </a:rPr>
              <a:t>w</a:t>
            </a:r>
            <a:r>
              <a:rPr dirty="0" sz="2400" b="1">
                <a:solidFill>
                  <a:srgbClr val="808080"/>
                </a:solidFill>
                <a:latin typeface="Arial"/>
                <a:cs typeface="Arial"/>
              </a:rPr>
              <a:t>ill</a:t>
            </a:r>
            <a:endParaRPr sz="2400">
              <a:latin typeface="Arial"/>
              <a:cs typeface="Arial"/>
            </a:endParaRPr>
          </a:p>
          <a:p>
            <a:pPr algn="ctr" marL="1905">
              <a:lnSpc>
                <a:spcPct val="100000"/>
              </a:lnSpc>
            </a:pPr>
            <a:r>
              <a:rPr dirty="0" sz="2400" b="1">
                <a:solidFill>
                  <a:srgbClr val="808080"/>
                </a:solidFill>
                <a:latin typeface="Arial"/>
                <a:cs typeface="Arial"/>
              </a:rPr>
              <a:t>di</a:t>
            </a:r>
            <a:r>
              <a:rPr dirty="0" sz="2400" spc="5" b="1">
                <a:solidFill>
                  <a:srgbClr val="808080"/>
                </a:solidFill>
                <a:latin typeface="Arial"/>
                <a:cs typeface="Arial"/>
              </a:rPr>
              <a:t>sc</a:t>
            </a:r>
            <a:r>
              <a:rPr dirty="0" sz="2400" b="1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2400" spc="-45" b="1">
                <a:solidFill>
                  <a:srgbClr val="808080"/>
                </a:solidFill>
                <a:latin typeface="Arial"/>
                <a:cs typeface="Arial"/>
              </a:rPr>
              <a:t>v</a:t>
            </a:r>
            <a:r>
              <a:rPr dirty="0" sz="2400" spc="5" b="1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b="1">
                <a:solidFill>
                  <a:srgbClr val="808080"/>
                </a:solidFill>
                <a:latin typeface="Arial"/>
                <a:cs typeface="Arial"/>
              </a:rPr>
              <a:t>r that: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8"/>
              </a:spcBef>
            </a:pPr>
            <a:endParaRPr sz="2500">
              <a:latin typeface="Times New Roman"/>
              <a:cs typeface="Times New Roman"/>
            </a:endParaRPr>
          </a:p>
          <a:p>
            <a:pPr algn="ctr" marL="469900" indent="-457200">
              <a:lnSpc>
                <a:spcPct val="100000"/>
              </a:lnSpc>
              <a:buFont typeface="Arial"/>
              <a:buChar char="•"/>
              <a:tabLst>
                <a:tab pos="470534" algn="l"/>
              </a:tabLst>
            </a:pPr>
            <a:r>
              <a:rPr dirty="0" sz="2400" b="1" i="1">
                <a:solidFill>
                  <a:srgbClr val="E45E43"/>
                </a:solidFill>
                <a:latin typeface="Arial"/>
                <a:cs typeface="Arial"/>
              </a:rPr>
              <a:t>“It is</a:t>
            </a:r>
            <a:r>
              <a:rPr dirty="0" sz="2400" spc="-30" b="1" i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spc="5" b="1" i="1">
                <a:solidFill>
                  <a:srgbClr val="E45E43"/>
                </a:solidFill>
                <a:latin typeface="Arial"/>
                <a:cs typeface="Arial"/>
              </a:rPr>
              <a:t>e</a:t>
            </a:r>
            <a:r>
              <a:rPr dirty="0" sz="2400" spc="5" b="1" i="1">
                <a:solidFill>
                  <a:srgbClr val="E45E43"/>
                </a:solidFill>
                <a:latin typeface="Arial"/>
                <a:cs typeface="Arial"/>
              </a:rPr>
              <a:t>a</a:t>
            </a:r>
            <a:r>
              <a:rPr dirty="0" sz="2400" spc="5" b="1" i="1">
                <a:solidFill>
                  <a:srgbClr val="E45E43"/>
                </a:solidFill>
                <a:latin typeface="Arial"/>
                <a:cs typeface="Arial"/>
              </a:rPr>
              <a:t>s</a:t>
            </a:r>
            <a:r>
              <a:rPr dirty="0" sz="2400" b="1" i="1">
                <a:solidFill>
                  <a:srgbClr val="E45E43"/>
                </a:solidFill>
                <a:latin typeface="Arial"/>
                <a:cs typeface="Arial"/>
              </a:rPr>
              <a:t>i</a:t>
            </a:r>
            <a:r>
              <a:rPr dirty="0" sz="2400" spc="10" b="1" i="1">
                <a:solidFill>
                  <a:srgbClr val="E45E43"/>
                </a:solidFill>
                <a:latin typeface="Arial"/>
                <a:cs typeface="Arial"/>
              </a:rPr>
              <a:t>e</a:t>
            </a:r>
            <a:r>
              <a:rPr dirty="0" sz="2400" b="1" i="1">
                <a:solidFill>
                  <a:srgbClr val="E45E43"/>
                </a:solidFill>
                <a:latin typeface="Arial"/>
                <a:cs typeface="Arial"/>
              </a:rPr>
              <a:t>r</a:t>
            </a:r>
            <a:r>
              <a:rPr dirty="0" sz="2400" spc="-20" b="1" i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b="1" i="1">
                <a:solidFill>
                  <a:srgbClr val="E45E43"/>
                </a:solidFill>
                <a:latin typeface="Arial"/>
                <a:cs typeface="Arial"/>
              </a:rPr>
              <a:t>to</a:t>
            </a:r>
            <a:r>
              <a:rPr dirty="0" sz="2400" spc="-10" b="1" i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b="1" i="1">
                <a:solidFill>
                  <a:srgbClr val="E45E43"/>
                </a:solidFill>
                <a:latin typeface="Arial"/>
                <a:cs typeface="Arial"/>
              </a:rPr>
              <a:t>find</a:t>
            </a:r>
            <a:r>
              <a:rPr dirty="0" sz="2400" spc="-25" b="1" i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spc="5" b="1" i="1">
                <a:solidFill>
                  <a:srgbClr val="E45E43"/>
                </a:solidFill>
                <a:latin typeface="Arial"/>
                <a:cs typeface="Arial"/>
              </a:rPr>
              <a:t>s</a:t>
            </a:r>
            <a:r>
              <a:rPr dirty="0" sz="2400" b="1" i="1">
                <a:solidFill>
                  <a:srgbClr val="E45E43"/>
                </a:solidFill>
                <a:latin typeface="Arial"/>
                <a:cs typeface="Arial"/>
              </a:rPr>
              <a:t>om</a:t>
            </a:r>
            <a:r>
              <a:rPr dirty="0" sz="2400" spc="5" b="1" i="1">
                <a:solidFill>
                  <a:srgbClr val="E45E43"/>
                </a:solidFill>
                <a:latin typeface="Arial"/>
                <a:cs typeface="Arial"/>
              </a:rPr>
              <a:t>e</a:t>
            </a:r>
            <a:r>
              <a:rPr dirty="0" sz="2400" b="1" i="1">
                <a:solidFill>
                  <a:srgbClr val="E45E43"/>
                </a:solidFill>
                <a:latin typeface="Arial"/>
                <a:cs typeface="Arial"/>
              </a:rPr>
              <a:t>t</a:t>
            </a:r>
            <a:r>
              <a:rPr dirty="0" sz="2400" spc="-10" b="1" i="1">
                <a:solidFill>
                  <a:srgbClr val="E45E43"/>
                </a:solidFill>
                <a:latin typeface="Arial"/>
                <a:cs typeface="Arial"/>
              </a:rPr>
              <a:t>h</a:t>
            </a:r>
            <a:r>
              <a:rPr dirty="0" sz="2400" b="1" i="1">
                <a:solidFill>
                  <a:srgbClr val="E45E43"/>
                </a:solidFill>
                <a:latin typeface="Arial"/>
                <a:cs typeface="Arial"/>
              </a:rPr>
              <a:t>ing</a:t>
            </a:r>
            <a:r>
              <a:rPr dirty="0" sz="2400" spc="-20" b="1" i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b="1" i="1">
                <a:solidFill>
                  <a:srgbClr val="E45E43"/>
                </a:solidFill>
                <a:latin typeface="Arial"/>
                <a:cs typeface="Arial"/>
              </a:rPr>
              <a:t>to</a:t>
            </a:r>
            <a:r>
              <a:rPr dirty="0" sz="2400" spc="-10" b="1" i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b="1" i="1">
                <a:solidFill>
                  <a:srgbClr val="E45E43"/>
                </a:solidFill>
                <a:latin typeface="Arial"/>
                <a:cs typeface="Arial"/>
              </a:rPr>
              <a:t>do</a:t>
            </a:r>
            <a:r>
              <a:rPr dirty="0" sz="2400" spc="-20" b="1" i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b="1" i="1">
                <a:solidFill>
                  <a:srgbClr val="E45E43"/>
                </a:solidFill>
                <a:latin typeface="Arial"/>
                <a:cs typeface="Arial"/>
              </a:rPr>
              <a:t>w</a:t>
            </a:r>
            <a:r>
              <a:rPr dirty="0" sz="2400" spc="5" b="1" i="1">
                <a:solidFill>
                  <a:srgbClr val="E45E43"/>
                </a:solidFill>
                <a:latin typeface="Arial"/>
                <a:cs typeface="Arial"/>
              </a:rPr>
              <a:t>i</a:t>
            </a:r>
            <a:r>
              <a:rPr dirty="0" sz="2400" b="1" i="1">
                <a:solidFill>
                  <a:srgbClr val="E45E43"/>
                </a:solidFill>
                <a:latin typeface="Arial"/>
                <a:cs typeface="Arial"/>
              </a:rPr>
              <a:t>th</a:t>
            </a:r>
            <a:r>
              <a:rPr dirty="0" sz="2400" spc="-30" b="1" i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spc="5" b="1" i="1">
                <a:solidFill>
                  <a:srgbClr val="E45E43"/>
                </a:solidFill>
                <a:latin typeface="Arial"/>
                <a:cs typeface="Arial"/>
              </a:rPr>
              <a:t>e</a:t>
            </a:r>
            <a:r>
              <a:rPr dirty="0" sz="2400" spc="5" b="1" i="1">
                <a:solidFill>
                  <a:srgbClr val="E45E43"/>
                </a:solidFill>
                <a:latin typeface="Arial"/>
                <a:cs typeface="Arial"/>
              </a:rPr>
              <a:t>x</a:t>
            </a:r>
            <a:r>
              <a:rPr dirty="0" sz="2400" b="1" i="1">
                <a:solidFill>
                  <a:srgbClr val="E45E43"/>
                </a:solidFill>
                <a:latin typeface="Arial"/>
                <a:cs typeface="Arial"/>
              </a:rPr>
              <a:t>tra</a:t>
            </a:r>
            <a:endParaRPr sz="2400">
              <a:latin typeface="Arial"/>
              <a:cs typeface="Arial"/>
            </a:endParaRPr>
          </a:p>
          <a:p>
            <a:pPr algn="ctr" marL="1905">
              <a:lnSpc>
                <a:spcPct val="100000"/>
              </a:lnSpc>
            </a:pPr>
            <a:r>
              <a:rPr dirty="0" sz="2400" spc="-10" b="1" i="1">
                <a:solidFill>
                  <a:srgbClr val="E45E43"/>
                </a:solidFill>
                <a:latin typeface="Arial"/>
                <a:cs typeface="Arial"/>
              </a:rPr>
              <a:t>t</a:t>
            </a:r>
            <a:r>
              <a:rPr dirty="0" sz="2400" b="1" i="1">
                <a:solidFill>
                  <a:srgbClr val="E45E43"/>
                </a:solidFill>
                <a:latin typeface="Arial"/>
                <a:cs typeface="Arial"/>
              </a:rPr>
              <a:t>ime</a:t>
            </a:r>
            <a:r>
              <a:rPr dirty="0" sz="2400" spc="-10" b="1" i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spc="-10" b="1" i="1">
                <a:solidFill>
                  <a:srgbClr val="E45E43"/>
                </a:solidFill>
                <a:latin typeface="Arial"/>
                <a:cs typeface="Arial"/>
              </a:rPr>
              <a:t>t</a:t>
            </a:r>
            <a:r>
              <a:rPr dirty="0" sz="2400" b="1" i="1">
                <a:solidFill>
                  <a:srgbClr val="E45E43"/>
                </a:solidFill>
                <a:latin typeface="Arial"/>
                <a:cs typeface="Arial"/>
              </a:rPr>
              <a:t>han</a:t>
            </a:r>
            <a:r>
              <a:rPr dirty="0" sz="2400" b="1" i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spc="-10" b="1" i="1">
                <a:solidFill>
                  <a:srgbClr val="E45E43"/>
                </a:solidFill>
                <a:latin typeface="Arial"/>
                <a:cs typeface="Arial"/>
              </a:rPr>
              <a:t>t</a:t>
            </a:r>
            <a:r>
              <a:rPr dirty="0" sz="2400" b="1" i="1">
                <a:solidFill>
                  <a:srgbClr val="E45E43"/>
                </a:solidFill>
                <a:latin typeface="Arial"/>
                <a:cs typeface="Arial"/>
              </a:rPr>
              <a:t>o</a:t>
            </a:r>
            <a:r>
              <a:rPr dirty="0" sz="2400" b="1" i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spc="-10" b="1" i="1">
                <a:solidFill>
                  <a:srgbClr val="E45E43"/>
                </a:solidFill>
                <a:latin typeface="Arial"/>
                <a:cs typeface="Arial"/>
              </a:rPr>
              <a:t>f</a:t>
            </a:r>
            <a:r>
              <a:rPr dirty="0" sz="2400" b="1" i="1">
                <a:solidFill>
                  <a:srgbClr val="E45E43"/>
                </a:solidFill>
                <a:latin typeface="Arial"/>
                <a:cs typeface="Arial"/>
              </a:rPr>
              <a:t>ind</a:t>
            </a:r>
            <a:r>
              <a:rPr dirty="0" sz="2400" spc="-25" b="1" i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b="1" i="1">
                <a:solidFill>
                  <a:srgbClr val="E45E43"/>
                </a:solidFill>
                <a:latin typeface="Arial"/>
                <a:cs typeface="Arial"/>
              </a:rPr>
              <a:t>ex</a:t>
            </a:r>
            <a:r>
              <a:rPr dirty="0" sz="2400" spc="-10" b="1" i="1">
                <a:solidFill>
                  <a:srgbClr val="E45E43"/>
                </a:solidFill>
                <a:latin typeface="Arial"/>
                <a:cs typeface="Arial"/>
              </a:rPr>
              <a:t>t</a:t>
            </a:r>
            <a:r>
              <a:rPr dirty="0" sz="2400" b="1" i="1">
                <a:solidFill>
                  <a:srgbClr val="E45E43"/>
                </a:solidFill>
                <a:latin typeface="Arial"/>
                <a:cs typeface="Arial"/>
              </a:rPr>
              <a:t>ra</a:t>
            </a:r>
            <a:r>
              <a:rPr dirty="0" sz="2400" spc="-15" b="1" i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spc="-10" b="1" i="1">
                <a:solidFill>
                  <a:srgbClr val="E45E43"/>
                </a:solidFill>
                <a:latin typeface="Arial"/>
                <a:cs typeface="Arial"/>
              </a:rPr>
              <a:t>t</a:t>
            </a:r>
            <a:r>
              <a:rPr dirty="0" sz="2400" b="1" i="1">
                <a:solidFill>
                  <a:srgbClr val="E45E43"/>
                </a:solidFill>
                <a:latin typeface="Arial"/>
                <a:cs typeface="Arial"/>
              </a:rPr>
              <a:t>ime</a:t>
            </a:r>
            <a:r>
              <a:rPr dirty="0" sz="2400" spc="10" b="1" i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b="1" i="1">
                <a:solidFill>
                  <a:srgbClr val="E45E43"/>
                </a:solidFill>
                <a:latin typeface="Arial"/>
                <a:cs typeface="Arial"/>
              </a:rPr>
              <a:t>to</a:t>
            </a:r>
            <a:r>
              <a:rPr dirty="0" sz="2400" spc="-10" b="1" i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b="1" i="1">
                <a:solidFill>
                  <a:srgbClr val="E45E43"/>
                </a:solidFill>
                <a:latin typeface="Arial"/>
                <a:cs typeface="Arial"/>
              </a:rPr>
              <a:t>do</a:t>
            </a:r>
            <a:r>
              <a:rPr dirty="0" sz="2400" spc="-25" b="1" i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b="1" i="1">
                <a:solidFill>
                  <a:srgbClr val="E45E43"/>
                </a:solidFill>
                <a:latin typeface="Arial"/>
                <a:cs typeface="Arial"/>
              </a:rPr>
              <a:t>somethin</a:t>
            </a:r>
            <a:r>
              <a:rPr dirty="0" sz="2400" spc="-10" b="1" i="1">
                <a:solidFill>
                  <a:srgbClr val="E45E43"/>
                </a:solidFill>
                <a:latin typeface="Arial"/>
                <a:cs typeface="Arial"/>
              </a:rPr>
              <a:t>g</a:t>
            </a:r>
            <a:r>
              <a:rPr dirty="0" sz="2400" b="1" i="1">
                <a:solidFill>
                  <a:srgbClr val="E45E43"/>
                </a:solidFill>
                <a:latin typeface="Arial"/>
                <a:cs typeface="Arial"/>
              </a:rPr>
              <a:t>.”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987675" y="2736850"/>
            <a:ext cx="6156324" cy="41211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63"/>
            <a:ext cx="9144000" cy="9731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828800" y="246125"/>
            <a:ext cx="7315200" cy="72072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966850"/>
            <a:ext cx="1828800" cy="288925"/>
          </a:xfrm>
          <a:custGeom>
            <a:avLst/>
            <a:gdLst/>
            <a:ahLst/>
            <a:cxnLst/>
            <a:rect l="l" t="t" r="r" b="b"/>
            <a:pathLst>
              <a:path w="1828800" h="288925">
                <a:moveTo>
                  <a:pt x="1828800" y="0"/>
                </a:moveTo>
                <a:lnTo>
                  <a:pt x="0" y="0"/>
                </a:lnTo>
                <a:lnTo>
                  <a:pt x="0" y="287274"/>
                </a:lnTo>
                <a:lnTo>
                  <a:pt x="1555496" y="288925"/>
                </a:lnTo>
                <a:lnTo>
                  <a:pt x="1828800" y="0"/>
                </a:lnTo>
                <a:close/>
              </a:path>
            </a:pathLst>
          </a:custGeom>
          <a:solidFill>
            <a:srgbClr val="66B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957070">
              <a:lnSpc>
                <a:spcPct val="100000"/>
              </a:lnSpc>
            </a:pPr>
            <a:r>
              <a:rPr dirty="0" b="1">
                <a:latin typeface="Arial"/>
                <a:cs typeface="Arial"/>
              </a:rPr>
              <a:t>C</a:t>
            </a:r>
            <a:r>
              <a:rPr dirty="0" spc="-20" b="1">
                <a:latin typeface="Arial"/>
                <a:cs typeface="Arial"/>
              </a:rPr>
              <a:t>r</a:t>
            </a:r>
            <a:r>
              <a:rPr dirty="0" b="1">
                <a:latin typeface="Arial"/>
                <a:cs typeface="Arial"/>
              </a:rPr>
              <a:t>isis</a:t>
            </a:r>
            <a:r>
              <a:rPr dirty="0" b="1">
                <a:latin typeface="Arial"/>
                <a:cs typeface="Arial"/>
              </a:rPr>
              <a:t> </a:t>
            </a:r>
            <a:r>
              <a:rPr dirty="0" b="1">
                <a:latin typeface="Arial"/>
                <a:cs typeface="Arial"/>
              </a:rPr>
              <a:t>M</a:t>
            </a:r>
            <a:r>
              <a:rPr dirty="0" spc="-15" b="1">
                <a:latin typeface="Arial"/>
                <a:cs typeface="Arial"/>
              </a:rPr>
              <a:t>a</a:t>
            </a:r>
            <a:r>
              <a:rPr dirty="0" b="1">
                <a:latin typeface="Arial"/>
                <a:cs typeface="Arial"/>
              </a:rPr>
              <a:t>nage</a:t>
            </a:r>
            <a:r>
              <a:rPr dirty="0" spc="-20" b="1">
                <a:latin typeface="Arial"/>
                <a:cs typeface="Arial"/>
              </a:rPr>
              <a:t>m</a:t>
            </a:r>
            <a:r>
              <a:rPr dirty="0" spc="-15" b="1">
                <a:latin typeface="Arial"/>
                <a:cs typeface="Arial"/>
              </a:rPr>
              <a:t>e</a:t>
            </a:r>
            <a:r>
              <a:rPr dirty="0" b="1">
                <a:latin typeface="Arial"/>
                <a:cs typeface="Arial"/>
              </a:rPr>
              <a:t>nt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536244" y="1483233"/>
            <a:ext cx="5870575" cy="395160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6870" indent="-344170">
              <a:lnSpc>
                <a:spcPct val="100000"/>
              </a:lnSpc>
              <a:buFont typeface="Arial"/>
              <a:buChar char="•"/>
              <a:tabLst>
                <a:tab pos="357505" algn="l"/>
              </a:tabLst>
            </a:pPr>
            <a:r>
              <a:rPr dirty="0" sz="2800" spc="5" b="1">
                <a:solidFill>
                  <a:srgbClr val="E45E43"/>
                </a:solidFill>
                <a:latin typeface="Arial"/>
                <a:cs typeface="Arial"/>
              </a:rPr>
              <a:t>I</a:t>
            </a:r>
            <a:r>
              <a:rPr dirty="0" sz="2800" b="1">
                <a:solidFill>
                  <a:srgbClr val="E45E43"/>
                </a:solidFill>
                <a:latin typeface="Arial"/>
                <a:cs typeface="Arial"/>
              </a:rPr>
              <a:t>t</a:t>
            </a:r>
            <a:r>
              <a:rPr dirty="0" sz="2800" spc="-15" b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800" spc="5" b="1">
                <a:solidFill>
                  <a:srgbClr val="E45E43"/>
                </a:solidFill>
                <a:latin typeface="Arial"/>
                <a:cs typeface="Arial"/>
              </a:rPr>
              <a:t>can</a:t>
            </a:r>
            <a:r>
              <a:rPr dirty="0" sz="2800" spc="-10" b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800" spc="5" b="1">
                <a:solidFill>
                  <a:srgbClr val="E45E43"/>
                </a:solidFill>
                <a:latin typeface="Arial"/>
                <a:cs typeface="Arial"/>
              </a:rPr>
              <a:t>l</a:t>
            </a:r>
            <a:r>
              <a:rPr dirty="0" sz="2800" spc="5" b="1">
                <a:solidFill>
                  <a:srgbClr val="E45E43"/>
                </a:solidFill>
                <a:latin typeface="Arial"/>
                <a:cs typeface="Arial"/>
              </a:rPr>
              <a:t>ead</a:t>
            </a:r>
            <a:r>
              <a:rPr dirty="0" sz="2800" spc="-35" b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800" spc="5" b="1">
                <a:solidFill>
                  <a:srgbClr val="E45E43"/>
                </a:solidFill>
                <a:latin typeface="Arial"/>
                <a:cs typeface="Arial"/>
              </a:rPr>
              <a:t>to</a:t>
            </a:r>
            <a:r>
              <a:rPr dirty="0" sz="2800" spc="-30" b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800" b="1">
                <a:solidFill>
                  <a:srgbClr val="E45E43"/>
                </a:solidFill>
                <a:latin typeface="Arial"/>
                <a:cs typeface="Arial"/>
              </a:rPr>
              <a:t>situati</a:t>
            </a:r>
            <a:r>
              <a:rPr dirty="0" sz="2800" spc="-5" b="1">
                <a:solidFill>
                  <a:srgbClr val="E45E43"/>
                </a:solidFill>
                <a:latin typeface="Arial"/>
                <a:cs typeface="Arial"/>
              </a:rPr>
              <a:t>o</a:t>
            </a:r>
            <a:r>
              <a:rPr dirty="0" sz="2800" spc="-10" b="1">
                <a:solidFill>
                  <a:srgbClr val="E45E43"/>
                </a:solidFill>
                <a:latin typeface="Arial"/>
                <a:cs typeface="Arial"/>
              </a:rPr>
              <a:t>n</a:t>
            </a:r>
            <a:r>
              <a:rPr dirty="0" sz="2800" spc="5" b="1">
                <a:solidFill>
                  <a:srgbClr val="E45E43"/>
                </a:solidFill>
                <a:latin typeface="Arial"/>
                <a:cs typeface="Arial"/>
              </a:rPr>
              <a:t>s</a:t>
            </a:r>
            <a:r>
              <a:rPr dirty="0" sz="2800" b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800" spc="5" b="1">
                <a:solidFill>
                  <a:srgbClr val="E45E43"/>
                </a:solidFill>
                <a:latin typeface="Arial"/>
                <a:cs typeface="Arial"/>
              </a:rPr>
              <a:t>su</a:t>
            </a:r>
            <a:r>
              <a:rPr dirty="0" sz="2800" spc="-10" b="1">
                <a:solidFill>
                  <a:srgbClr val="E45E43"/>
                </a:solidFill>
                <a:latin typeface="Arial"/>
                <a:cs typeface="Arial"/>
              </a:rPr>
              <a:t>c</a:t>
            </a:r>
            <a:r>
              <a:rPr dirty="0" sz="2800" spc="5" b="1">
                <a:solidFill>
                  <a:srgbClr val="E45E43"/>
                </a:solidFill>
                <a:latin typeface="Arial"/>
                <a:cs typeface="Arial"/>
              </a:rPr>
              <a:t>h</a:t>
            </a:r>
            <a:r>
              <a:rPr dirty="0" sz="2800" spc="-5" b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800" spc="5" b="1">
                <a:solidFill>
                  <a:srgbClr val="E45E43"/>
                </a:solidFill>
                <a:latin typeface="Arial"/>
                <a:cs typeface="Arial"/>
              </a:rPr>
              <a:t>as:</a:t>
            </a:r>
            <a:endParaRPr sz="2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6"/>
              </a:spcBef>
            </a:pPr>
            <a:endParaRPr sz="3500">
              <a:latin typeface="Times New Roman"/>
              <a:cs typeface="Times New Roman"/>
            </a:endParaRPr>
          </a:p>
          <a:p>
            <a:pPr marL="368935" indent="-356235">
              <a:lnSpc>
                <a:spcPct val="100000"/>
              </a:lnSpc>
              <a:buClr>
                <a:srgbClr val="E45E43"/>
              </a:buClr>
              <a:buAutoNum type="arabicPlain"/>
              <a:tabLst>
                <a:tab pos="369570" algn="l"/>
              </a:tabLst>
            </a:pPr>
            <a:r>
              <a:rPr dirty="0" sz="2400" b="1" i="1">
                <a:solidFill>
                  <a:srgbClr val="808080"/>
                </a:solidFill>
                <a:latin typeface="Arial"/>
                <a:cs typeface="Arial"/>
              </a:rPr>
              <a:t>High</a:t>
            </a:r>
            <a:r>
              <a:rPr dirty="0" sz="2400" spc="-25" b="1" i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b="1" i="1">
                <a:solidFill>
                  <a:srgbClr val="808080"/>
                </a:solidFill>
                <a:latin typeface="Arial"/>
                <a:cs typeface="Arial"/>
              </a:rPr>
              <a:t>l</a:t>
            </a:r>
            <a:r>
              <a:rPr dirty="0" sz="2400" spc="10" b="1" i="1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spc="5" b="1" i="1">
                <a:solidFill>
                  <a:srgbClr val="808080"/>
                </a:solidFill>
                <a:latin typeface="Arial"/>
                <a:cs typeface="Arial"/>
              </a:rPr>
              <a:t>v</a:t>
            </a:r>
            <a:r>
              <a:rPr dirty="0" sz="2400" spc="5" b="1" i="1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b="1" i="1">
                <a:solidFill>
                  <a:srgbClr val="808080"/>
                </a:solidFill>
                <a:latin typeface="Arial"/>
                <a:cs typeface="Arial"/>
              </a:rPr>
              <a:t>ls</a:t>
            </a:r>
            <a:r>
              <a:rPr dirty="0" sz="2400" spc="-35" b="1" i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b="1" i="1">
                <a:solidFill>
                  <a:srgbClr val="808080"/>
                </a:solidFill>
                <a:latin typeface="Arial"/>
                <a:cs typeface="Arial"/>
              </a:rPr>
              <a:t>of</a:t>
            </a:r>
            <a:r>
              <a:rPr dirty="0" sz="2400" spc="-10" b="1" i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10" b="1" i="1">
                <a:solidFill>
                  <a:srgbClr val="808080"/>
                </a:solidFill>
                <a:latin typeface="Arial"/>
                <a:cs typeface="Arial"/>
              </a:rPr>
              <a:t>s</a:t>
            </a:r>
            <a:r>
              <a:rPr dirty="0" sz="2400" b="1" i="1">
                <a:solidFill>
                  <a:srgbClr val="808080"/>
                </a:solidFill>
                <a:latin typeface="Arial"/>
                <a:cs typeface="Arial"/>
              </a:rPr>
              <a:t>tre</a:t>
            </a:r>
            <a:r>
              <a:rPr dirty="0" sz="2400" spc="10" b="1" i="1">
                <a:solidFill>
                  <a:srgbClr val="808080"/>
                </a:solidFill>
                <a:latin typeface="Arial"/>
                <a:cs typeface="Arial"/>
              </a:rPr>
              <a:t>s</a:t>
            </a:r>
            <a:r>
              <a:rPr dirty="0" sz="2400" b="1" i="1">
                <a:solidFill>
                  <a:srgbClr val="808080"/>
                </a:solidFill>
                <a:latin typeface="Arial"/>
                <a:cs typeface="Arial"/>
              </a:rPr>
              <a:t>s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"/>
              </a:spcBef>
              <a:buClr>
                <a:srgbClr val="E45E43"/>
              </a:buClr>
              <a:buFont typeface="Arial"/>
              <a:buAutoNum type="arabicPlain"/>
            </a:pPr>
            <a:endParaRPr sz="3500">
              <a:latin typeface="Times New Roman"/>
              <a:cs typeface="Times New Roman"/>
            </a:endParaRPr>
          </a:p>
          <a:p>
            <a:pPr marL="451484" indent="-438784">
              <a:lnSpc>
                <a:spcPct val="100000"/>
              </a:lnSpc>
              <a:buClr>
                <a:srgbClr val="E45E43"/>
              </a:buClr>
              <a:buAutoNum type="arabicPlain"/>
              <a:tabLst>
                <a:tab pos="452120" algn="l"/>
              </a:tabLst>
            </a:pPr>
            <a:r>
              <a:rPr dirty="0" sz="2400" b="1" i="1">
                <a:solidFill>
                  <a:srgbClr val="808080"/>
                </a:solidFill>
                <a:latin typeface="Arial"/>
                <a:cs typeface="Arial"/>
              </a:rPr>
              <a:t>A di</a:t>
            </a:r>
            <a:r>
              <a:rPr dirty="0" sz="2400" spc="5" b="1" i="1">
                <a:solidFill>
                  <a:srgbClr val="808080"/>
                </a:solidFill>
                <a:latin typeface="Arial"/>
                <a:cs typeface="Arial"/>
              </a:rPr>
              <a:t>s</a:t>
            </a:r>
            <a:r>
              <a:rPr dirty="0" sz="2400" b="1" i="1">
                <a:solidFill>
                  <a:srgbClr val="808080"/>
                </a:solidFill>
                <a:latin typeface="Arial"/>
                <a:cs typeface="Arial"/>
              </a:rPr>
              <a:t>rup</a:t>
            </a:r>
            <a:r>
              <a:rPr dirty="0" sz="2400" spc="-10" b="1" i="1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400" spc="5" b="1" i="1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b="1" i="1">
                <a:solidFill>
                  <a:srgbClr val="808080"/>
                </a:solidFill>
                <a:latin typeface="Arial"/>
                <a:cs typeface="Arial"/>
              </a:rPr>
              <a:t>d</a:t>
            </a:r>
            <a:r>
              <a:rPr dirty="0" sz="2400" spc="-25" b="1" i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b="1" i="1">
                <a:solidFill>
                  <a:srgbClr val="808080"/>
                </a:solidFill>
                <a:latin typeface="Arial"/>
                <a:cs typeface="Arial"/>
              </a:rPr>
              <a:t>pri</a:t>
            </a:r>
            <a:r>
              <a:rPr dirty="0" sz="2400" spc="10" b="1" i="1">
                <a:solidFill>
                  <a:srgbClr val="808080"/>
                </a:solidFill>
                <a:latin typeface="Arial"/>
                <a:cs typeface="Arial"/>
              </a:rPr>
              <a:t>v</a:t>
            </a:r>
            <a:r>
              <a:rPr dirty="0" sz="2400" spc="5" b="1" i="1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2400" b="1" i="1">
                <a:solidFill>
                  <a:srgbClr val="808080"/>
                </a:solidFill>
                <a:latin typeface="Arial"/>
                <a:cs typeface="Arial"/>
              </a:rPr>
              <a:t>te</a:t>
            </a:r>
            <a:r>
              <a:rPr dirty="0" sz="2400" spc="-20" b="1" i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b="1" i="1">
                <a:solidFill>
                  <a:srgbClr val="808080"/>
                </a:solidFill>
                <a:latin typeface="Arial"/>
                <a:cs typeface="Arial"/>
              </a:rPr>
              <a:t>l</a:t>
            </a:r>
            <a:r>
              <a:rPr dirty="0" sz="2400" spc="5" b="1" i="1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2400" b="1" i="1">
                <a:solidFill>
                  <a:srgbClr val="808080"/>
                </a:solidFill>
                <a:latin typeface="Arial"/>
                <a:cs typeface="Arial"/>
              </a:rPr>
              <a:t>fe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2"/>
              </a:spcBef>
              <a:buClr>
                <a:srgbClr val="E45E43"/>
              </a:buClr>
              <a:buFont typeface="Arial"/>
              <a:buAutoNum type="arabicPlain"/>
            </a:pPr>
            <a:endParaRPr sz="3500">
              <a:latin typeface="Times New Roman"/>
              <a:cs typeface="Times New Roman"/>
            </a:endParaRPr>
          </a:p>
          <a:p>
            <a:pPr marL="368935" indent="-356235">
              <a:lnSpc>
                <a:spcPct val="100000"/>
              </a:lnSpc>
              <a:buClr>
                <a:srgbClr val="E45E43"/>
              </a:buClr>
              <a:buAutoNum type="arabicPlain"/>
              <a:tabLst>
                <a:tab pos="369570" algn="l"/>
              </a:tabLst>
            </a:pPr>
            <a:r>
              <a:rPr dirty="0" sz="2400" b="1" i="1">
                <a:solidFill>
                  <a:srgbClr val="808080"/>
                </a:solidFill>
                <a:latin typeface="Arial"/>
                <a:cs typeface="Arial"/>
              </a:rPr>
              <a:t>Tir</a:t>
            </a:r>
            <a:r>
              <a:rPr dirty="0" sz="2400" spc="5" b="1" i="1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b="1" i="1">
                <a:solidFill>
                  <a:srgbClr val="808080"/>
                </a:solidFill>
                <a:latin typeface="Arial"/>
                <a:cs typeface="Arial"/>
              </a:rPr>
              <a:t>d</a:t>
            </a:r>
            <a:r>
              <a:rPr dirty="0" sz="2400" spc="-10" b="1" i="1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2400" b="1" i="1">
                <a:solidFill>
                  <a:srgbClr val="808080"/>
                </a:solidFill>
                <a:latin typeface="Arial"/>
                <a:cs typeface="Arial"/>
              </a:rPr>
              <a:t>ess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"/>
              </a:spcBef>
              <a:buClr>
                <a:srgbClr val="E45E43"/>
              </a:buClr>
              <a:buFont typeface="Arial"/>
              <a:buAutoNum type="arabicPlain"/>
            </a:pPr>
            <a:endParaRPr sz="3500">
              <a:latin typeface="Times New Roman"/>
              <a:cs typeface="Times New Roman"/>
            </a:endParaRPr>
          </a:p>
          <a:p>
            <a:pPr marL="368935" indent="-356235">
              <a:lnSpc>
                <a:spcPct val="100000"/>
              </a:lnSpc>
              <a:buClr>
                <a:srgbClr val="E45E43"/>
              </a:buClr>
              <a:buAutoNum type="arabicPlain"/>
              <a:tabLst>
                <a:tab pos="369570" algn="l"/>
              </a:tabLst>
            </a:pPr>
            <a:r>
              <a:rPr dirty="0" sz="2400" b="1" i="1">
                <a:solidFill>
                  <a:srgbClr val="808080"/>
                </a:solidFill>
                <a:latin typeface="Arial"/>
                <a:cs typeface="Arial"/>
              </a:rPr>
              <a:t>Fa</a:t>
            </a:r>
            <a:r>
              <a:rPr dirty="0" sz="2400" spc="5" b="1" i="1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2400" b="1" i="1">
                <a:solidFill>
                  <a:srgbClr val="808080"/>
                </a:solidFill>
                <a:latin typeface="Arial"/>
                <a:cs typeface="Arial"/>
              </a:rPr>
              <a:t>lure</a:t>
            </a:r>
            <a:r>
              <a:rPr dirty="0" sz="2400" spc="-35" b="1" i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b="1" i="1">
                <a:solidFill>
                  <a:srgbClr val="808080"/>
                </a:solidFill>
                <a:latin typeface="Arial"/>
                <a:cs typeface="Arial"/>
              </a:rPr>
              <a:t>of</a:t>
            </a:r>
            <a:r>
              <a:rPr dirty="0" sz="2400" spc="-10" b="1" i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b="1" i="1">
                <a:solidFill>
                  <a:srgbClr val="808080"/>
                </a:solidFill>
                <a:latin typeface="Arial"/>
                <a:cs typeface="Arial"/>
              </a:rPr>
              <a:t>proj</a:t>
            </a:r>
            <a:r>
              <a:rPr dirty="0" sz="2400" spc="5" b="1" i="1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spc="5" b="1" i="1">
                <a:solidFill>
                  <a:srgbClr val="808080"/>
                </a:solidFill>
                <a:latin typeface="Arial"/>
                <a:cs typeface="Arial"/>
              </a:rPr>
              <a:t>c</a:t>
            </a:r>
            <a:r>
              <a:rPr dirty="0" sz="2400" b="1" i="1">
                <a:solidFill>
                  <a:srgbClr val="808080"/>
                </a:solidFill>
                <a:latin typeface="Arial"/>
                <a:cs typeface="Arial"/>
              </a:rPr>
              <a:t>ts</a:t>
            </a:r>
            <a:endParaRPr sz="24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247231" y="2373778"/>
            <a:ext cx="2375238" cy="311262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5113625" y="4664932"/>
            <a:ext cx="29845" cy="147955"/>
          </a:xfrm>
          <a:custGeom>
            <a:avLst/>
            <a:gdLst/>
            <a:ahLst/>
            <a:cxnLst/>
            <a:rect l="l" t="t" r="r" b="b"/>
            <a:pathLst>
              <a:path w="29845" h="147954">
                <a:moveTo>
                  <a:pt x="4453" y="0"/>
                </a:moveTo>
                <a:lnTo>
                  <a:pt x="0" y="36062"/>
                </a:lnTo>
                <a:lnTo>
                  <a:pt x="2968" y="72147"/>
                </a:lnTo>
                <a:lnTo>
                  <a:pt x="8907" y="141142"/>
                </a:lnTo>
                <a:lnTo>
                  <a:pt x="14845" y="147425"/>
                </a:lnTo>
                <a:lnTo>
                  <a:pt x="29689" y="138012"/>
                </a:lnTo>
                <a:lnTo>
                  <a:pt x="22268" y="103514"/>
                </a:lnTo>
                <a:lnTo>
                  <a:pt x="17813" y="68995"/>
                </a:lnTo>
                <a:lnTo>
                  <a:pt x="14845" y="36062"/>
                </a:lnTo>
                <a:lnTo>
                  <a:pt x="14845" y="3130"/>
                </a:lnTo>
                <a:lnTo>
                  <a:pt x="445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5207149" y="4650824"/>
            <a:ext cx="34290" cy="149225"/>
          </a:xfrm>
          <a:custGeom>
            <a:avLst/>
            <a:gdLst/>
            <a:ahLst/>
            <a:cxnLst/>
            <a:rect l="l" t="t" r="r" b="b"/>
            <a:pathLst>
              <a:path w="34289" h="149225">
                <a:moveTo>
                  <a:pt x="16330" y="0"/>
                </a:moveTo>
                <a:lnTo>
                  <a:pt x="4454" y="7847"/>
                </a:lnTo>
                <a:lnTo>
                  <a:pt x="0" y="43910"/>
                </a:lnTo>
                <a:lnTo>
                  <a:pt x="0" y="83103"/>
                </a:lnTo>
                <a:lnTo>
                  <a:pt x="5937" y="119187"/>
                </a:lnTo>
                <a:lnTo>
                  <a:pt x="17813" y="148990"/>
                </a:lnTo>
                <a:lnTo>
                  <a:pt x="34144" y="136425"/>
                </a:lnTo>
                <a:lnTo>
                  <a:pt x="23753" y="101928"/>
                </a:lnTo>
                <a:lnTo>
                  <a:pt x="19298" y="67430"/>
                </a:lnTo>
                <a:lnTo>
                  <a:pt x="16330" y="32932"/>
                </a:lnTo>
                <a:lnTo>
                  <a:pt x="1633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987675" y="2736850"/>
            <a:ext cx="6156324" cy="41211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63"/>
            <a:ext cx="9144000" cy="9731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828800" y="246125"/>
            <a:ext cx="7315200" cy="72072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966850"/>
            <a:ext cx="1828800" cy="288925"/>
          </a:xfrm>
          <a:custGeom>
            <a:avLst/>
            <a:gdLst/>
            <a:ahLst/>
            <a:cxnLst/>
            <a:rect l="l" t="t" r="r" b="b"/>
            <a:pathLst>
              <a:path w="1828800" h="288925">
                <a:moveTo>
                  <a:pt x="1828800" y="0"/>
                </a:moveTo>
                <a:lnTo>
                  <a:pt x="0" y="0"/>
                </a:lnTo>
                <a:lnTo>
                  <a:pt x="0" y="287274"/>
                </a:lnTo>
                <a:lnTo>
                  <a:pt x="1555496" y="288925"/>
                </a:lnTo>
                <a:lnTo>
                  <a:pt x="1828800" y="0"/>
                </a:lnTo>
                <a:close/>
              </a:path>
            </a:pathLst>
          </a:custGeom>
          <a:solidFill>
            <a:srgbClr val="66B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61976" rIns="0" bIns="0" rtlCol="0" vert="horz">
            <a:spAutoFit/>
          </a:bodyPr>
          <a:lstStyle/>
          <a:p>
            <a:pPr marL="1957070">
              <a:lnSpc>
                <a:spcPct val="100000"/>
              </a:lnSpc>
            </a:pPr>
            <a:r>
              <a:rPr dirty="0" sz="2800" spc="-10" i="0">
                <a:latin typeface="Arial"/>
                <a:cs typeface="Arial"/>
              </a:rPr>
              <a:t>T</a:t>
            </a:r>
            <a:r>
              <a:rPr dirty="0" sz="2800" i="0">
                <a:latin typeface="Arial"/>
                <a:cs typeface="Arial"/>
              </a:rPr>
              <a:t>i</a:t>
            </a:r>
            <a:r>
              <a:rPr dirty="0" sz="2800" spc="-10" i="0">
                <a:latin typeface="Arial"/>
                <a:cs typeface="Arial"/>
              </a:rPr>
              <a:t>m</a:t>
            </a:r>
            <a:r>
              <a:rPr dirty="0" sz="2800" spc="5" i="0">
                <a:latin typeface="Arial"/>
                <a:cs typeface="Arial"/>
              </a:rPr>
              <a:t>e</a:t>
            </a:r>
            <a:r>
              <a:rPr dirty="0" sz="2800" i="0">
                <a:latin typeface="Arial"/>
                <a:cs typeface="Arial"/>
              </a:rPr>
              <a:t> </a:t>
            </a:r>
            <a:r>
              <a:rPr dirty="0" sz="2800" spc="5" i="0">
                <a:latin typeface="Arial"/>
                <a:cs typeface="Arial"/>
              </a:rPr>
              <a:t>Ma</a:t>
            </a:r>
            <a:r>
              <a:rPr dirty="0" sz="2800" spc="-10" i="0">
                <a:latin typeface="Arial"/>
                <a:cs typeface="Arial"/>
              </a:rPr>
              <a:t>n</a:t>
            </a:r>
            <a:r>
              <a:rPr dirty="0" sz="2800" spc="5" i="0">
                <a:latin typeface="Arial"/>
                <a:cs typeface="Arial"/>
              </a:rPr>
              <a:t>age</a:t>
            </a:r>
            <a:r>
              <a:rPr dirty="0" sz="2800" spc="-15" i="0">
                <a:latin typeface="Arial"/>
                <a:cs typeface="Arial"/>
              </a:rPr>
              <a:t>m</a:t>
            </a:r>
            <a:r>
              <a:rPr dirty="0" sz="2800" i="0">
                <a:latin typeface="Arial"/>
                <a:cs typeface="Arial"/>
              </a:rPr>
              <a:t>ent</a:t>
            </a:r>
            <a:r>
              <a:rPr dirty="0" sz="2800" spc="15" i="0">
                <a:latin typeface="Arial"/>
                <a:cs typeface="Arial"/>
              </a:rPr>
              <a:t> </a:t>
            </a:r>
            <a:r>
              <a:rPr dirty="0" sz="2800" i="0">
                <a:latin typeface="Arial"/>
                <a:cs typeface="Arial"/>
              </a:rPr>
              <a:t>Ski</a:t>
            </a:r>
            <a:r>
              <a:rPr dirty="0" sz="2800" spc="5" i="0">
                <a:latin typeface="Arial"/>
                <a:cs typeface="Arial"/>
              </a:rPr>
              <a:t>l</a:t>
            </a:r>
            <a:r>
              <a:rPr dirty="0" sz="2800" i="0">
                <a:latin typeface="Arial"/>
                <a:cs typeface="Arial"/>
              </a:rPr>
              <a:t>l</a:t>
            </a:r>
            <a:endParaRPr sz="2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6244" y="1489328"/>
            <a:ext cx="6284595" cy="40601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6870" indent="-344170">
              <a:lnSpc>
                <a:spcPct val="100000"/>
              </a:lnSpc>
              <a:buFont typeface="Arial"/>
              <a:buChar char="•"/>
              <a:tabLst>
                <a:tab pos="357505" algn="l"/>
              </a:tabLst>
            </a:pPr>
            <a:r>
              <a:rPr dirty="0" sz="1600" spc="5" b="1">
                <a:solidFill>
                  <a:srgbClr val="808080"/>
                </a:solidFill>
                <a:latin typeface="Arial"/>
                <a:cs typeface="Arial"/>
              </a:rPr>
              <a:t>LE</a:t>
            </a:r>
            <a:r>
              <a:rPr dirty="0" sz="1600" spc="-80" b="1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1600" spc="-10" b="1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1600" spc="-10" b="1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1600" spc="5" b="1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1600" spc="-10" b="1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1600" spc="5" b="1">
                <a:solidFill>
                  <a:srgbClr val="808080"/>
                </a:solidFill>
                <a:latin typeface="Arial"/>
                <a:cs typeface="Arial"/>
              </a:rPr>
              <a:t>G</a:t>
            </a:r>
            <a:r>
              <a:rPr dirty="0" sz="1600" spc="25" b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 spc="5" b="1">
                <a:solidFill>
                  <a:srgbClr val="808080"/>
                </a:solidFill>
                <a:latin typeface="Arial"/>
                <a:cs typeface="Arial"/>
              </a:rPr>
              <a:t>S</a:t>
            </a:r>
            <a:r>
              <a:rPr dirty="0" sz="1600" spc="-10" b="1">
                <a:solidFill>
                  <a:srgbClr val="808080"/>
                </a:solidFill>
                <a:latin typeface="Arial"/>
                <a:cs typeface="Arial"/>
              </a:rPr>
              <a:t>K</a:t>
            </a:r>
            <a:r>
              <a:rPr dirty="0" sz="1600" spc="5" b="1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1600" spc="5" b="1">
                <a:solidFill>
                  <a:srgbClr val="808080"/>
                </a:solidFill>
                <a:latin typeface="Arial"/>
                <a:cs typeface="Arial"/>
              </a:rPr>
              <a:t>LLS:</a:t>
            </a:r>
            <a:r>
              <a:rPr dirty="0" sz="1600" b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 spc="-40" b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 spc="-20" b="1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1600" spc="5" b="1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1600" spc="25" b="1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1600" spc="5" b="1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 spc="-35" b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 spc="25" b="1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1600" spc="-80" b="1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1600" spc="-10" b="1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1600" spc="-80" b="1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1600" b="1">
                <a:solidFill>
                  <a:srgbClr val="808080"/>
                </a:solidFill>
                <a:latin typeface="Arial"/>
                <a:cs typeface="Arial"/>
              </a:rPr>
              <a:t>G</a:t>
            </a:r>
            <a:r>
              <a:rPr dirty="0" sz="1600" spc="5" b="1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 spc="25" b="1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1600" spc="5" b="1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 spc="-10" b="1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1600" spc="5" b="1">
                <a:solidFill>
                  <a:srgbClr val="808080"/>
                </a:solidFill>
                <a:latin typeface="Arial"/>
                <a:cs typeface="Arial"/>
              </a:rPr>
              <a:t>T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3"/>
              </a:spcBef>
              <a:buClr>
                <a:srgbClr val="808080"/>
              </a:buClr>
              <a:buFont typeface="Arial"/>
              <a:buChar char="•"/>
            </a:pPr>
            <a:endParaRPr sz="2300">
              <a:latin typeface="Times New Roman"/>
              <a:cs typeface="Times New Roman"/>
            </a:endParaRPr>
          </a:p>
          <a:p>
            <a:pPr marL="356870" indent="-344170">
              <a:lnSpc>
                <a:spcPct val="100000"/>
              </a:lnSpc>
              <a:buFont typeface="Arial"/>
              <a:buChar char="•"/>
              <a:tabLst>
                <a:tab pos="357505" algn="l"/>
              </a:tabLst>
            </a:pPr>
            <a:r>
              <a:rPr dirty="0" sz="1600" spc="5" b="1">
                <a:solidFill>
                  <a:srgbClr val="808080"/>
                </a:solidFill>
                <a:latin typeface="Arial"/>
                <a:cs typeface="Arial"/>
              </a:rPr>
              <a:t>Ob</a:t>
            </a:r>
            <a:r>
              <a:rPr dirty="0" sz="1600" spc="-20" b="1">
                <a:solidFill>
                  <a:srgbClr val="808080"/>
                </a:solidFill>
                <a:latin typeface="Arial"/>
                <a:cs typeface="Arial"/>
              </a:rPr>
              <a:t>j</a:t>
            </a:r>
            <a:r>
              <a:rPr dirty="0" sz="1600" spc="-10" b="1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 spc="-10" b="1">
                <a:solidFill>
                  <a:srgbClr val="808080"/>
                </a:solidFill>
                <a:latin typeface="Arial"/>
                <a:cs typeface="Arial"/>
              </a:rPr>
              <a:t>c</a:t>
            </a:r>
            <a:r>
              <a:rPr dirty="0" sz="1600" spc="-10" b="1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1600" spc="5" b="1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1600" spc="-10" b="1">
                <a:solidFill>
                  <a:srgbClr val="808080"/>
                </a:solidFill>
                <a:latin typeface="Arial"/>
                <a:cs typeface="Arial"/>
              </a:rPr>
              <a:t>v</a:t>
            </a:r>
            <a:r>
              <a:rPr dirty="0" sz="1600" spc="-10" b="1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 b="1">
                <a:solidFill>
                  <a:srgbClr val="808080"/>
                </a:solidFill>
                <a:latin typeface="Arial"/>
                <a:cs typeface="Arial"/>
              </a:rPr>
              <a:t>s</a:t>
            </a:r>
            <a:r>
              <a:rPr dirty="0" sz="1600" b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808080"/>
                </a:solidFill>
                <a:latin typeface="Arial"/>
                <a:cs typeface="Arial"/>
              </a:rPr>
              <a:t>of</a:t>
            </a:r>
            <a:r>
              <a:rPr dirty="0" sz="1600" b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 spc="-25" b="1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1600" spc="5" b="1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1600" spc="10" b="1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1600" b="1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 b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 spc="30" b="1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1600" spc="-10" b="1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1600" b="1">
                <a:solidFill>
                  <a:srgbClr val="808080"/>
                </a:solidFill>
                <a:latin typeface="Arial"/>
                <a:cs typeface="Arial"/>
              </a:rPr>
              <a:t>nag</a:t>
            </a:r>
            <a:r>
              <a:rPr dirty="0" sz="1600" spc="-10" b="1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 spc="10" b="1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1600" spc="-10" b="1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 spc="-25" b="1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1600" b="1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1600" spc="-45" b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 spc="10" b="1">
                <a:solidFill>
                  <a:srgbClr val="808080"/>
                </a:solidFill>
                <a:latin typeface="Arial"/>
                <a:cs typeface="Arial"/>
              </a:rPr>
              <a:t>S</a:t>
            </a:r>
            <a:r>
              <a:rPr dirty="0" sz="1600" spc="-10" b="1">
                <a:solidFill>
                  <a:srgbClr val="808080"/>
                </a:solidFill>
                <a:latin typeface="Arial"/>
                <a:cs typeface="Arial"/>
              </a:rPr>
              <a:t>k</a:t>
            </a:r>
            <a:r>
              <a:rPr dirty="0" sz="1600" spc="5" b="1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1600" spc="5" b="1">
                <a:solidFill>
                  <a:srgbClr val="808080"/>
                </a:solidFill>
                <a:latin typeface="Arial"/>
                <a:cs typeface="Arial"/>
              </a:rPr>
              <a:t>l</a:t>
            </a:r>
            <a:r>
              <a:rPr dirty="0" sz="1600" spc="5" b="1">
                <a:solidFill>
                  <a:srgbClr val="808080"/>
                </a:solidFill>
                <a:latin typeface="Arial"/>
                <a:cs typeface="Arial"/>
              </a:rPr>
              <a:t>l</a:t>
            </a:r>
            <a:r>
              <a:rPr dirty="0" sz="1600" b="1">
                <a:solidFill>
                  <a:srgbClr val="808080"/>
                </a:solidFill>
                <a:latin typeface="Arial"/>
                <a:cs typeface="Arial"/>
              </a:rPr>
              <a:t>s</a:t>
            </a:r>
            <a:endParaRPr sz="1600">
              <a:latin typeface="Arial"/>
              <a:cs typeface="Arial"/>
            </a:endParaRPr>
          </a:p>
          <a:p>
            <a:pPr marL="356870" indent="-344170">
              <a:lnSpc>
                <a:spcPct val="100000"/>
              </a:lnSpc>
              <a:spcBef>
                <a:spcPts val="385"/>
              </a:spcBef>
              <a:buFont typeface="Arial"/>
              <a:buChar char="•"/>
              <a:tabLst>
                <a:tab pos="357505" algn="l"/>
              </a:tabLst>
            </a:pPr>
            <a:r>
              <a:rPr dirty="0" sz="1600" spc="-5" b="1">
                <a:solidFill>
                  <a:srgbClr val="808080"/>
                </a:solidFill>
                <a:latin typeface="Arial"/>
                <a:cs typeface="Arial"/>
              </a:rPr>
              <a:t>B</a:t>
            </a:r>
            <a:r>
              <a:rPr dirty="0" sz="1600" b="1">
                <a:solidFill>
                  <a:srgbClr val="808080"/>
                </a:solidFill>
                <a:latin typeface="Arial"/>
                <a:cs typeface="Arial"/>
              </a:rPr>
              <a:t>y</a:t>
            </a:r>
            <a:r>
              <a:rPr dirty="0" sz="1600" b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1600" b="1">
                <a:solidFill>
                  <a:srgbClr val="808080"/>
                </a:solidFill>
                <a:latin typeface="Arial"/>
                <a:cs typeface="Arial"/>
              </a:rPr>
              <a:t>he</a:t>
            </a:r>
            <a:r>
              <a:rPr dirty="0" sz="1600" spc="-20" b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 b="1">
                <a:solidFill>
                  <a:srgbClr val="808080"/>
                </a:solidFill>
                <a:latin typeface="Arial"/>
                <a:cs typeface="Arial"/>
              </a:rPr>
              <a:t>nd</a:t>
            </a:r>
            <a:r>
              <a:rPr dirty="0" sz="1600" spc="-10" b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808080"/>
                </a:solidFill>
                <a:latin typeface="Arial"/>
                <a:cs typeface="Arial"/>
              </a:rPr>
              <a:t>of</a:t>
            </a:r>
            <a:r>
              <a:rPr dirty="0" sz="1600" b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1600" b="1">
                <a:solidFill>
                  <a:srgbClr val="808080"/>
                </a:solidFill>
                <a:latin typeface="Arial"/>
                <a:cs typeface="Arial"/>
              </a:rPr>
              <a:t>h</a:t>
            </a:r>
            <a:r>
              <a:rPr dirty="0" sz="1600" spc="5" b="1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1600" b="1">
                <a:solidFill>
                  <a:srgbClr val="808080"/>
                </a:solidFill>
                <a:latin typeface="Arial"/>
                <a:cs typeface="Arial"/>
              </a:rPr>
              <a:t>s</a:t>
            </a:r>
            <a:r>
              <a:rPr dirty="0" sz="1600" b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808080"/>
                </a:solidFill>
                <a:latin typeface="Arial"/>
                <a:cs typeface="Arial"/>
              </a:rPr>
              <a:t>s</a:t>
            </a:r>
            <a:r>
              <a:rPr dirty="0" sz="1600" spc="-10" b="1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 spc="-10" b="1">
                <a:solidFill>
                  <a:srgbClr val="808080"/>
                </a:solidFill>
                <a:latin typeface="Arial"/>
                <a:cs typeface="Arial"/>
              </a:rPr>
              <a:t>s</a:t>
            </a:r>
            <a:r>
              <a:rPr dirty="0" sz="1600" spc="-10" b="1">
                <a:solidFill>
                  <a:srgbClr val="808080"/>
                </a:solidFill>
                <a:latin typeface="Arial"/>
                <a:cs typeface="Arial"/>
              </a:rPr>
              <a:t>s</a:t>
            </a:r>
            <a:r>
              <a:rPr dirty="0" sz="1600" spc="5" b="1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1600" b="1">
                <a:solidFill>
                  <a:srgbClr val="808080"/>
                </a:solidFill>
                <a:latin typeface="Arial"/>
                <a:cs typeface="Arial"/>
              </a:rPr>
              <a:t>on,</a:t>
            </a:r>
            <a:r>
              <a:rPr dirty="0" sz="1600" spc="-30" b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1600" b="1">
                <a:solidFill>
                  <a:srgbClr val="808080"/>
                </a:solidFill>
                <a:latin typeface="Arial"/>
                <a:cs typeface="Arial"/>
              </a:rPr>
              <a:t>he</a:t>
            </a:r>
            <a:r>
              <a:rPr dirty="0" sz="1600" b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808080"/>
                </a:solidFill>
                <a:latin typeface="Arial"/>
                <a:cs typeface="Arial"/>
              </a:rPr>
              <a:t>s</a:t>
            </a:r>
            <a:r>
              <a:rPr dirty="0" sz="1600" spc="-10" b="1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1600" b="1">
                <a:solidFill>
                  <a:srgbClr val="808080"/>
                </a:solidFill>
                <a:latin typeface="Arial"/>
                <a:cs typeface="Arial"/>
              </a:rPr>
              <a:t>udent</a:t>
            </a:r>
            <a:r>
              <a:rPr dirty="0" sz="1600" spc="-25" b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 spc="20" b="1">
                <a:solidFill>
                  <a:srgbClr val="808080"/>
                </a:solidFill>
                <a:latin typeface="Arial"/>
                <a:cs typeface="Arial"/>
              </a:rPr>
              <a:t>w</a:t>
            </a:r>
            <a:r>
              <a:rPr dirty="0" sz="1600" spc="5" b="1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1600" spc="5" b="1">
                <a:solidFill>
                  <a:srgbClr val="808080"/>
                </a:solidFill>
                <a:latin typeface="Arial"/>
                <a:cs typeface="Arial"/>
              </a:rPr>
              <a:t>l</a:t>
            </a:r>
            <a:r>
              <a:rPr dirty="0" sz="1600" b="1">
                <a:solidFill>
                  <a:srgbClr val="808080"/>
                </a:solidFill>
                <a:latin typeface="Arial"/>
                <a:cs typeface="Arial"/>
              </a:rPr>
              <a:t>l</a:t>
            </a:r>
            <a:r>
              <a:rPr dirty="0" sz="1600" spc="-30" b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808080"/>
                </a:solidFill>
                <a:latin typeface="Arial"/>
                <a:cs typeface="Arial"/>
              </a:rPr>
              <a:t>be</a:t>
            </a:r>
            <a:r>
              <a:rPr dirty="0" sz="1600" b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808080"/>
                </a:solidFill>
                <a:latin typeface="Arial"/>
                <a:cs typeface="Arial"/>
              </a:rPr>
              <a:t>ab</a:t>
            </a:r>
            <a:r>
              <a:rPr dirty="0" sz="1600" spc="5" b="1">
                <a:solidFill>
                  <a:srgbClr val="808080"/>
                </a:solidFill>
                <a:latin typeface="Arial"/>
                <a:cs typeface="Arial"/>
              </a:rPr>
              <a:t>l</a:t>
            </a:r>
            <a:r>
              <a:rPr dirty="0" sz="1600" b="1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 spc="-20" b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1600" b="1">
                <a:solidFill>
                  <a:srgbClr val="808080"/>
                </a:solidFill>
                <a:latin typeface="Arial"/>
                <a:cs typeface="Arial"/>
              </a:rPr>
              <a:t>o:</a:t>
            </a:r>
            <a:endParaRPr sz="1600">
              <a:latin typeface="Arial"/>
              <a:cs typeface="Arial"/>
            </a:endParaRPr>
          </a:p>
          <a:p>
            <a:pPr marL="356870" indent="-344170">
              <a:lnSpc>
                <a:spcPct val="100000"/>
              </a:lnSpc>
              <a:spcBef>
                <a:spcPts val="380"/>
              </a:spcBef>
              <a:buFont typeface="Arial"/>
              <a:buChar char="•"/>
              <a:tabLst>
                <a:tab pos="357505" algn="l"/>
              </a:tabLst>
            </a:pPr>
            <a:r>
              <a:rPr dirty="0" sz="1600" spc="-5">
                <a:solidFill>
                  <a:srgbClr val="808080"/>
                </a:solidFill>
                <a:latin typeface="Arial"/>
                <a:cs typeface="Arial"/>
              </a:rPr>
              <a:t>D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 spc="5">
                <a:solidFill>
                  <a:srgbClr val="808080"/>
                </a:solidFill>
                <a:latin typeface="Arial"/>
                <a:cs typeface="Arial"/>
              </a:rPr>
              <a:t>f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ine</a:t>
            </a:r>
            <a:r>
              <a:rPr dirty="0" sz="1600" spc="-2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Ti</a:t>
            </a:r>
            <a:r>
              <a:rPr dirty="0" sz="1600" spc="35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 spc="-4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 spc="30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g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 spc="30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t</a:t>
            </a:r>
            <a:endParaRPr sz="1600">
              <a:latin typeface="Arial"/>
              <a:cs typeface="Arial"/>
            </a:endParaRPr>
          </a:p>
          <a:p>
            <a:pPr marL="356870" indent="-344170">
              <a:lnSpc>
                <a:spcPct val="100000"/>
              </a:lnSpc>
              <a:spcBef>
                <a:spcPts val="385"/>
              </a:spcBef>
              <a:buFont typeface="Arial"/>
              <a:buChar char="•"/>
              <a:tabLst>
                <a:tab pos="357505" algn="l"/>
              </a:tabLst>
            </a:pP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D</a:t>
            </a:r>
            <a:r>
              <a:rPr dirty="0" sz="1600" spc="-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 spc="10">
                <a:solidFill>
                  <a:srgbClr val="808080"/>
                </a:solidFill>
                <a:latin typeface="Arial"/>
                <a:cs typeface="Arial"/>
              </a:rPr>
              <a:t>s</a:t>
            </a:r>
            <a:r>
              <a:rPr dirty="0" sz="1600" spc="10">
                <a:solidFill>
                  <a:srgbClr val="808080"/>
                </a:solidFill>
                <a:latin typeface="Arial"/>
                <a:cs typeface="Arial"/>
              </a:rPr>
              <a:t>c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b</a:t>
            </a:r>
            <a:r>
              <a:rPr dirty="0" sz="1600" spc="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 spc="-5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 spc="5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1600" spc="-5">
                <a:solidFill>
                  <a:srgbClr val="808080"/>
                </a:solidFill>
                <a:latin typeface="Arial"/>
                <a:cs typeface="Arial"/>
              </a:rPr>
              <a:t>h</a:t>
            </a:r>
            <a:r>
              <a:rPr dirty="0" sz="1600" spc="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1600" spc="30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1600" spc="-5">
                <a:solidFill>
                  <a:srgbClr val="808080"/>
                </a:solidFill>
                <a:latin typeface="Arial"/>
                <a:cs typeface="Arial"/>
              </a:rPr>
              <a:t>p</a:t>
            </a:r>
            <a:r>
              <a:rPr dirty="0" sz="1600" spc="-5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1600" spc="5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1600" spc="-5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1600" spc="-5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1600" spc="10">
                <a:solidFill>
                  <a:srgbClr val="808080"/>
                </a:solidFill>
                <a:latin typeface="Arial"/>
                <a:cs typeface="Arial"/>
              </a:rPr>
              <a:t>c</a:t>
            </a:r>
            <a:r>
              <a:rPr dirty="0" sz="1600" spc="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 spc="-7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f</a:t>
            </a:r>
            <a:r>
              <a:rPr dirty="0" sz="1600" spc="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Ti</a:t>
            </a:r>
            <a:r>
              <a:rPr dirty="0" sz="1600" spc="30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1600" spc="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 spc="-7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 spc="25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1600" spc="-5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1600" spc="-5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1600" spc="-5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1600" spc="-5">
                <a:solidFill>
                  <a:srgbClr val="808080"/>
                </a:solidFill>
                <a:latin typeface="Arial"/>
                <a:cs typeface="Arial"/>
              </a:rPr>
              <a:t>g</a:t>
            </a:r>
            <a:r>
              <a:rPr dirty="0" sz="1600" spc="-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 spc="25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1600" spc="-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 spc="-5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t</a:t>
            </a:r>
            <a:endParaRPr sz="1600">
              <a:latin typeface="Arial"/>
              <a:cs typeface="Arial"/>
            </a:endParaRPr>
          </a:p>
          <a:p>
            <a:pPr marL="356870" indent="-344170">
              <a:lnSpc>
                <a:spcPct val="100000"/>
              </a:lnSpc>
              <a:spcBef>
                <a:spcPts val="384"/>
              </a:spcBef>
              <a:buFont typeface="Arial"/>
              <a:buChar char="•"/>
              <a:tabLst>
                <a:tab pos="357505" algn="l"/>
              </a:tabLst>
            </a:pPr>
            <a:r>
              <a:rPr dirty="0" sz="1600" spc="5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d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1600" spc="5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1600" spc="5">
                <a:solidFill>
                  <a:srgbClr val="808080"/>
                </a:solidFill>
                <a:latin typeface="Arial"/>
                <a:cs typeface="Arial"/>
              </a:rPr>
              <a:t>f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y</a:t>
            </a:r>
            <a:r>
              <a:rPr dirty="0" sz="1600" spc="-2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808080"/>
                </a:solidFill>
                <a:latin typeface="Arial"/>
                <a:cs typeface="Arial"/>
              </a:rPr>
              <a:t>C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h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1600" spc="5">
                <a:solidFill>
                  <a:srgbClr val="808080"/>
                </a:solidFill>
                <a:latin typeface="Arial"/>
                <a:cs typeface="Arial"/>
              </a:rPr>
              <a:t>c</a:t>
            </a:r>
            <a:r>
              <a:rPr dirty="0" sz="1600" spc="5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1600" spc="10">
                <a:solidFill>
                  <a:srgbClr val="808080"/>
                </a:solidFill>
                <a:latin typeface="Arial"/>
                <a:cs typeface="Arial"/>
              </a:rPr>
              <a:t>s</a:t>
            </a:r>
            <a:r>
              <a:rPr dirty="0" sz="1600" spc="5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1600" spc="10">
                <a:solidFill>
                  <a:srgbClr val="808080"/>
                </a:solidFill>
                <a:latin typeface="Arial"/>
                <a:cs typeface="Arial"/>
              </a:rPr>
              <a:t>c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s</a:t>
            </a:r>
            <a:r>
              <a:rPr dirty="0" sz="1600" spc="-7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f</a:t>
            </a:r>
            <a:r>
              <a:rPr dirty="0" sz="1600" spc="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Ti</a:t>
            </a:r>
            <a:r>
              <a:rPr dirty="0" sz="1600" spc="35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 spc="-7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 spc="30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g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 spc="30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t</a:t>
            </a:r>
            <a:endParaRPr sz="1600">
              <a:latin typeface="Arial"/>
              <a:cs typeface="Arial"/>
            </a:endParaRPr>
          </a:p>
          <a:p>
            <a:pPr marL="356870" indent="-344170">
              <a:lnSpc>
                <a:spcPct val="100000"/>
              </a:lnSpc>
              <a:spcBef>
                <a:spcPts val="385"/>
              </a:spcBef>
              <a:buFont typeface="Arial"/>
              <a:buChar char="•"/>
              <a:tabLst>
                <a:tab pos="357505" algn="l"/>
              </a:tabLst>
            </a:pPr>
            <a:r>
              <a:rPr dirty="0" sz="1600" spc="5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1600" spc="-5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1600" spc="-5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l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y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z</a:t>
            </a:r>
            <a:r>
              <a:rPr dirty="0" sz="1600" spc="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 spc="-2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y</a:t>
            </a:r>
            <a:r>
              <a:rPr dirty="0" sz="1600" spc="-5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1600" spc="-5">
                <a:solidFill>
                  <a:srgbClr val="808080"/>
                </a:solidFill>
                <a:latin typeface="Arial"/>
                <a:cs typeface="Arial"/>
              </a:rPr>
              <a:t>u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1600" spc="2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 spc="10">
                <a:solidFill>
                  <a:srgbClr val="808080"/>
                </a:solidFill>
                <a:latin typeface="Arial"/>
                <a:cs typeface="Arial"/>
              </a:rPr>
              <a:t>c</a:t>
            </a:r>
            <a:r>
              <a:rPr dirty="0" sz="1600" spc="-5">
                <a:solidFill>
                  <a:srgbClr val="808080"/>
                </a:solidFill>
                <a:latin typeface="Arial"/>
                <a:cs typeface="Arial"/>
              </a:rPr>
              <a:t>u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1600" spc="-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 spc="-5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 spc="5">
                <a:solidFill>
                  <a:srgbClr val="808080"/>
                </a:solidFill>
                <a:latin typeface="Arial"/>
                <a:cs typeface="Arial"/>
              </a:rPr>
              <a:t>f</a:t>
            </a:r>
            <a:r>
              <a:rPr dirty="0" sz="1600" spc="5">
                <a:solidFill>
                  <a:srgbClr val="808080"/>
                </a:solidFill>
                <a:latin typeface="Arial"/>
                <a:cs typeface="Arial"/>
              </a:rPr>
              <a:t>f</a:t>
            </a:r>
            <a:r>
              <a:rPr dirty="0" sz="1600" spc="-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 spc="10">
                <a:solidFill>
                  <a:srgbClr val="808080"/>
                </a:solidFill>
                <a:latin typeface="Arial"/>
                <a:cs typeface="Arial"/>
              </a:rPr>
              <a:t>c</a:t>
            </a:r>
            <a:r>
              <a:rPr dirty="0" sz="1600" spc="5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v</a:t>
            </a:r>
            <a:r>
              <a:rPr dirty="0" sz="1600" spc="-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 spc="-5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1600" spc="-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 spc="10">
                <a:solidFill>
                  <a:srgbClr val="808080"/>
                </a:solidFill>
                <a:latin typeface="Arial"/>
                <a:cs typeface="Arial"/>
              </a:rPr>
              <a:t>s</a:t>
            </a:r>
            <a:r>
              <a:rPr dirty="0" sz="1600" spc="5">
                <a:solidFill>
                  <a:srgbClr val="808080"/>
                </a:solidFill>
                <a:latin typeface="Arial"/>
                <a:cs typeface="Arial"/>
              </a:rPr>
              <a:t>s</a:t>
            </a:r>
            <a:r>
              <a:rPr dirty="0" sz="1600" spc="-5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1600" spc="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Ti</a:t>
            </a:r>
            <a:r>
              <a:rPr dirty="0" sz="1600" spc="30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1600" spc="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 spc="-7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 spc="25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1600" spc="-5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1600" spc="-5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1600" spc="-5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1600" spc="-5">
                <a:solidFill>
                  <a:srgbClr val="808080"/>
                </a:solidFill>
                <a:latin typeface="Arial"/>
                <a:cs typeface="Arial"/>
              </a:rPr>
              <a:t>g</a:t>
            </a:r>
            <a:r>
              <a:rPr dirty="0" sz="1600" spc="-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 spc="25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1600" spc="-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 spc="-5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t</a:t>
            </a:r>
            <a:endParaRPr sz="1600">
              <a:latin typeface="Arial"/>
              <a:cs typeface="Arial"/>
            </a:endParaRPr>
          </a:p>
          <a:p>
            <a:pPr marL="356870" indent="-344170">
              <a:lnSpc>
                <a:spcPct val="100000"/>
              </a:lnSpc>
              <a:spcBef>
                <a:spcPts val="384"/>
              </a:spcBef>
              <a:buFont typeface="Arial"/>
              <a:buChar char="•"/>
              <a:tabLst>
                <a:tab pos="357505" algn="l"/>
              </a:tabLst>
            </a:pPr>
            <a:r>
              <a:rPr dirty="0" sz="1600" spc="-5">
                <a:solidFill>
                  <a:srgbClr val="808080"/>
                </a:solidFill>
                <a:latin typeface="Arial"/>
                <a:cs typeface="Arial"/>
              </a:rPr>
              <a:t>U</a:t>
            </a:r>
            <a:r>
              <a:rPr dirty="0" sz="1600" spc="5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ili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z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 spc="-4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g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d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Ti</a:t>
            </a:r>
            <a:r>
              <a:rPr dirty="0" sz="1600" spc="35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 spc="-4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 spc="30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g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 spc="30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1600" spc="-5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 spc="5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 spc="5">
                <a:solidFill>
                  <a:srgbClr val="808080"/>
                </a:solidFill>
                <a:latin typeface="Arial"/>
                <a:cs typeface="Arial"/>
              </a:rPr>
              <a:t>c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h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iq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u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s</a:t>
            </a:r>
            <a:endParaRPr sz="1600">
              <a:latin typeface="Arial"/>
              <a:cs typeface="Arial"/>
            </a:endParaRPr>
          </a:p>
          <a:p>
            <a:pPr marL="356870" indent="-344170">
              <a:lnSpc>
                <a:spcPct val="100000"/>
              </a:lnSpc>
              <a:spcBef>
                <a:spcPts val="380"/>
              </a:spcBef>
              <a:buFont typeface="Arial"/>
              <a:buChar char="•"/>
              <a:tabLst>
                <a:tab pos="357505" algn="l"/>
              </a:tabLst>
            </a:pPr>
            <a:r>
              <a:rPr dirty="0" sz="1600" spc="5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d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1600" spc="5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1600" spc="5">
                <a:solidFill>
                  <a:srgbClr val="808080"/>
                </a:solidFill>
                <a:latin typeface="Arial"/>
                <a:cs typeface="Arial"/>
              </a:rPr>
              <a:t>f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y</a:t>
            </a:r>
            <a:r>
              <a:rPr dirty="0" sz="1600" spc="-2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 spc="-30">
                <a:solidFill>
                  <a:srgbClr val="808080"/>
                </a:solidFill>
                <a:latin typeface="Arial"/>
                <a:cs typeface="Arial"/>
              </a:rPr>
              <a:t>w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1600" spc="-15">
                <a:solidFill>
                  <a:srgbClr val="808080"/>
                </a:solidFill>
                <a:latin typeface="Arial"/>
                <a:cs typeface="Arial"/>
              </a:rPr>
              <a:t>y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s</a:t>
            </a:r>
            <a:r>
              <a:rPr dirty="0" sz="1600" spc="2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 spc="5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1600" spc="35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p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1600" spc="-15">
                <a:solidFill>
                  <a:srgbClr val="808080"/>
                </a:solidFill>
                <a:latin typeface="Arial"/>
                <a:cs typeface="Arial"/>
              </a:rPr>
              <a:t>v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 spc="-4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 spc="-15">
                <a:solidFill>
                  <a:srgbClr val="808080"/>
                </a:solidFill>
                <a:latin typeface="Arial"/>
                <a:cs typeface="Arial"/>
              </a:rPr>
              <a:t>y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u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1600" spc="2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Ti</a:t>
            </a:r>
            <a:r>
              <a:rPr dirty="0" sz="1600" spc="35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 spc="-7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 spc="30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g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 spc="30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1600" spc="-5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 spc="5">
                <a:solidFill>
                  <a:srgbClr val="808080"/>
                </a:solidFill>
                <a:latin typeface="Arial"/>
                <a:cs typeface="Arial"/>
              </a:rPr>
              <a:t>s</a:t>
            </a:r>
            <a:r>
              <a:rPr dirty="0" sz="1600" spc="5">
                <a:solidFill>
                  <a:srgbClr val="808080"/>
                </a:solidFill>
                <a:latin typeface="Arial"/>
                <a:cs typeface="Arial"/>
              </a:rPr>
              <a:t>k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ills</a:t>
            </a:r>
            <a:endParaRPr sz="1600">
              <a:latin typeface="Arial"/>
              <a:cs typeface="Arial"/>
            </a:endParaRPr>
          </a:p>
          <a:p>
            <a:pPr marL="356870" indent="-344170">
              <a:lnSpc>
                <a:spcPct val="100000"/>
              </a:lnSpc>
              <a:spcBef>
                <a:spcPts val="385"/>
              </a:spcBef>
              <a:buFont typeface="Arial"/>
              <a:buChar char="•"/>
              <a:tabLst>
                <a:tab pos="357505" algn="l"/>
              </a:tabLst>
            </a:pPr>
            <a:r>
              <a:rPr dirty="0" sz="1600" spc="-5">
                <a:solidFill>
                  <a:srgbClr val="808080"/>
                </a:solidFill>
                <a:latin typeface="Arial"/>
                <a:cs typeface="Arial"/>
              </a:rPr>
              <a:t>D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 spc="5">
                <a:solidFill>
                  <a:srgbClr val="808080"/>
                </a:solidFill>
                <a:latin typeface="Arial"/>
                <a:cs typeface="Arial"/>
              </a:rPr>
              <a:t>f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ine</a:t>
            </a:r>
            <a:r>
              <a:rPr dirty="0" sz="1600" spc="-2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 spc="5">
                <a:solidFill>
                  <a:srgbClr val="808080"/>
                </a:solidFill>
                <a:latin typeface="Arial"/>
                <a:cs typeface="Arial"/>
              </a:rPr>
              <a:t>s</a:t>
            </a:r>
            <a:r>
              <a:rPr dirty="0" sz="1600" spc="5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1600" spc="5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g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ies</a:t>
            </a:r>
            <a:r>
              <a:rPr dirty="0" sz="1600" spc="-3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 spc="5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1600" spc="-2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 spc="5">
                <a:solidFill>
                  <a:srgbClr val="808080"/>
                </a:solidFill>
                <a:latin typeface="Arial"/>
                <a:cs typeface="Arial"/>
              </a:rPr>
              <a:t>s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1600" spc="-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p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io</a:t>
            </a:r>
            <a:r>
              <a:rPr dirty="0" sz="1600" spc="-15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1600" spc="5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ies</a:t>
            </a:r>
            <a:endParaRPr sz="1600">
              <a:latin typeface="Arial"/>
              <a:cs typeface="Arial"/>
            </a:endParaRPr>
          </a:p>
          <a:p>
            <a:pPr marL="356870" indent="-344170">
              <a:lnSpc>
                <a:spcPct val="100000"/>
              </a:lnSpc>
              <a:spcBef>
                <a:spcPts val="380"/>
              </a:spcBef>
              <a:buFont typeface="Arial"/>
              <a:buChar char="•"/>
              <a:tabLst>
                <a:tab pos="357505" algn="l"/>
              </a:tabLst>
            </a:pPr>
            <a:r>
              <a:rPr dirty="0" sz="1600" spc="5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d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1600" spc="5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1600" spc="5">
                <a:solidFill>
                  <a:srgbClr val="808080"/>
                </a:solidFill>
                <a:latin typeface="Arial"/>
                <a:cs typeface="Arial"/>
              </a:rPr>
              <a:t>f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y</a:t>
            </a:r>
            <a:r>
              <a:rPr dirty="0" sz="1600" spc="-2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 spc="5">
                <a:solidFill>
                  <a:srgbClr val="808080"/>
                </a:solidFill>
                <a:latin typeface="Arial"/>
                <a:cs typeface="Arial"/>
              </a:rPr>
              <a:t>s</a:t>
            </a:r>
            <a:r>
              <a:rPr dirty="0" sz="1600" spc="5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 spc="5">
                <a:solidFill>
                  <a:srgbClr val="808080"/>
                </a:solidFill>
                <a:latin typeface="Arial"/>
                <a:cs typeface="Arial"/>
              </a:rPr>
              <a:t>s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s</a:t>
            </a:r>
            <a:r>
              <a:rPr dirty="0" sz="1600" spc="-3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d</a:t>
            </a:r>
            <a:r>
              <a:rPr dirty="0" sz="1600" spc="-2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p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1600" spc="5">
                <a:solidFill>
                  <a:srgbClr val="808080"/>
                </a:solidFill>
                <a:latin typeface="Arial"/>
                <a:cs typeface="Arial"/>
              </a:rPr>
              <a:t>c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1600" spc="5">
                <a:solidFill>
                  <a:srgbClr val="808080"/>
                </a:solidFill>
                <a:latin typeface="Arial"/>
                <a:cs typeface="Arial"/>
              </a:rPr>
              <a:t>s</a:t>
            </a:r>
            <a:r>
              <a:rPr dirty="0" sz="1600" spc="5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in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1600" spc="5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ion</a:t>
            </a:r>
            <a:endParaRPr sz="1600">
              <a:latin typeface="Arial"/>
              <a:cs typeface="Arial"/>
            </a:endParaRPr>
          </a:p>
          <a:p>
            <a:pPr marL="356870" indent="-344170">
              <a:lnSpc>
                <a:spcPct val="100000"/>
              </a:lnSpc>
              <a:spcBef>
                <a:spcPts val="385"/>
              </a:spcBef>
              <a:buFont typeface="Arial"/>
              <a:buChar char="•"/>
              <a:tabLst>
                <a:tab pos="357505" algn="l"/>
              </a:tabLst>
            </a:pPr>
            <a:r>
              <a:rPr dirty="0" sz="1600" spc="5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1600" spc="-5">
                <a:solidFill>
                  <a:srgbClr val="808080"/>
                </a:solidFill>
                <a:latin typeface="Arial"/>
                <a:cs typeface="Arial"/>
              </a:rPr>
              <a:t>d</a:t>
            </a:r>
            <a:r>
              <a:rPr dirty="0" sz="1600" spc="-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 spc="-5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1600" spc="5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1600" spc="5">
                <a:solidFill>
                  <a:srgbClr val="808080"/>
                </a:solidFill>
                <a:latin typeface="Arial"/>
                <a:cs typeface="Arial"/>
              </a:rPr>
              <a:t>f</a:t>
            </a:r>
            <a:r>
              <a:rPr dirty="0" sz="1600" spc="5">
                <a:solidFill>
                  <a:srgbClr val="808080"/>
                </a:solidFill>
                <a:latin typeface="Arial"/>
                <a:cs typeface="Arial"/>
              </a:rPr>
              <a:t>y</a:t>
            </a:r>
            <a:r>
              <a:rPr dirty="0" sz="1600" spc="-3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 spc="10">
                <a:solidFill>
                  <a:srgbClr val="808080"/>
                </a:solidFill>
                <a:latin typeface="Arial"/>
                <a:cs typeface="Arial"/>
              </a:rPr>
              <a:t>s</a:t>
            </a:r>
            <a:r>
              <a:rPr dirty="0" sz="1600" spc="5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1600" spc="-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 spc="-5">
                <a:solidFill>
                  <a:srgbClr val="808080"/>
                </a:solidFill>
                <a:latin typeface="Arial"/>
                <a:cs typeface="Arial"/>
              </a:rPr>
              <a:t>p</a:t>
            </a:r>
            <a:r>
              <a:rPr dirty="0" sz="1600" spc="5">
                <a:solidFill>
                  <a:srgbClr val="808080"/>
                </a:solidFill>
                <a:latin typeface="Arial"/>
                <a:cs typeface="Arial"/>
              </a:rPr>
              <a:t>s</a:t>
            </a:r>
            <a:r>
              <a:rPr dirty="0" sz="1600" spc="-3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 spc="5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1600" spc="5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1600" spc="-2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v</a:t>
            </a:r>
            <a:r>
              <a:rPr dirty="0" sz="1600" spc="-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1600" spc="10">
                <a:solidFill>
                  <a:srgbClr val="808080"/>
                </a:solidFill>
                <a:latin typeface="Arial"/>
                <a:cs typeface="Arial"/>
              </a:rPr>
              <a:t>c</a:t>
            </a:r>
            <a:r>
              <a:rPr dirty="0" sz="1600" spc="-5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1600" spc="25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1600" spc="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 spc="-2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808080"/>
                </a:solidFill>
                <a:latin typeface="Arial"/>
                <a:cs typeface="Arial"/>
              </a:rPr>
              <a:t>b</a:t>
            </a:r>
            <a:r>
              <a:rPr dirty="0" sz="1600" spc="-5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1600" spc="5">
                <a:solidFill>
                  <a:srgbClr val="808080"/>
                </a:solidFill>
                <a:latin typeface="Arial"/>
                <a:cs typeface="Arial"/>
              </a:rPr>
              <a:t>s</a:t>
            </a:r>
            <a:r>
              <a:rPr dirty="0" sz="1600" spc="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 spc="5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1600" spc="5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1600" spc="-2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 spc="5">
                <a:solidFill>
                  <a:srgbClr val="808080"/>
                </a:solidFill>
                <a:latin typeface="Arial"/>
                <a:cs typeface="Arial"/>
              </a:rPr>
              <a:t>f</a:t>
            </a:r>
            <a:r>
              <a:rPr dirty="0" sz="1600" spc="5">
                <a:solidFill>
                  <a:srgbClr val="808080"/>
                </a:solidFill>
                <a:latin typeface="Arial"/>
                <a:cs typeface="Arial"/>
              </a:rPr>
              <a:t>f</a:t>
            </a:r>
            <a:r>
              <a:rPr dirty="0" sz="1600" spc="-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 spc="10">
                <a:solidFill>
                  <a:srgbClr val="808080"/>
                </a:solidFill>
                <a:latin typeface="Arial"/>
                <a:cs typeface="Arial"/>
              </a:rPr>
              <a:t>c</a:t>
            </a:r>
            <a:r>
              <a:rPr dirty="0" sz="1600" spc="5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v</a:t>
            </a:r>
            <a:r>
              <a:rPr dirty="0" sz="1600" spc="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 spc="-5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Ti</a:t>
            </a:r>
            <a:r>
              <a:rPr dirty="0" sz="1600" spc="30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1600" spc="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 spc="-5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 spc="25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1600" spc="-5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1600" spc="-5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1600" spc="-5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1600" spc="-5">
                <a:solidFill>
                  <a:srgbClr val="808080"/>
                </a:solidFill>
                <a:latin typeface="Arial"/>
                <a:cs typeface="Arial"/>
              </a:rPr>
              <a:t>g</a:t>
            </a:r>
            <a:r>
              <a:rPr dirty="0" sz="1600" spc="-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 spc="25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1600" spc="-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 spc="-5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t</a:t>
            </a:r>
            <a:endParaRPr sz="1600">
              <a:latin typeface="Arial"/>
              <a:cs typeface="Arial"/>
            </a:endParaRPr>
          </a:p>
          <a:p>
            <a:pPr marL="356870" indent="-344170">
              <a:lnSpc>
                <a:spcPct val="100000"/>
              </a:lnSpc>
              <a:spcBef>
                <a:spcPts val="384"/>
              </a:spcBef>
              <a:buFont typeface="Arial"/>
              <a:buChar char="•"/>
              <a:tabLst>
                <a:tab pos="357505" algn="l"/>
              </a:tabLst>
            </a:pPr>
            <a:r>
              <a:rPr dirty="0" sz="1600" spc="-5">
                <a:solidFill>
                  <a:srgbClr val="808080"/>
                </a:solidFill>
                <a:latin typeface="Arial"/>
                <a:cs typeface="Arial"/>
              </a:rPr>
              <a:t>D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 spc="-15">
                <a:solidFill>
                  <a:srgbClr val="808080"/>
                </a:solidFill>
                <a:latin typeface="Arial"/>
                <a:cs typeface="Arial"/>
              </a:rPr>
              <a:t>v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lop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1600" spc="-2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d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ily</a:t>
            </a:r>
            <a:r>
              <a:rPr dirty="0" sz="1600" spc="-2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 spc="5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1600" spc="35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1600" spc="-4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1600" spc="5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1600" spc="-10">
                <a:solidFill>
                  <a:srgbClr val="808080"/>
                </a:solidFill>
                <a:latin typeface="Arial"/>
                <a:cs typeface="Arial"/>
              </a:rPr>
              <a:t>b</a:t>
            </a:r>
            <a:r>
              <a:rPr dirty="0" sz="1600">
                <a:solidFill>
                  <a:srgbClr val="808080"/>
                </a:solidFill>
                <a:latin typeface="Arial"/>
                <a:cs typeface="Arial"/>
              </a:rPr>
              <a:t>le</a:t>
            </a:r>
            <a:endParaRPr sz="16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7467600" y="3200400"/>
            <a:ext cx="1355725" cy="135089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6540500" y="1066736"/>
            <a:ext cx="2282825" cy="90646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987675" y="2736850"/>
            <a:ext cx="6156324" cy="41211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63"/>
            <a:ext cx="9144000" cy="9731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828800" y="246125"/>
            <a:ext cx="7315200" cy="72072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966850"/>
            <a:ext cx="1828800" cy="288925"/>
          </a:xfrm>
          <a:custGeom>
            <a:avLst/>
            <a:gdLst/>
            <a:ahLst/>
            <a:cxnLst/>
            <a:rect l="l" t="t" r="r" b="b"/>
            <a:pathLst>
              <a:path w="1828800" h="288925">
                <a:moveTo>
                  <a:pt x="1828800" y="0"/>
                </a:moveTo>
                <a:lnTo>
                  <a:pt x="0" y="0"/>
                </a:lnTo>
                <a:lnTo>
                  <a:pt x="0" y="287274"/>
                </a:lnTo>
                <a:lnTo>
                  <a:pt x="1555496" y="288925"/>
                </a:lnTo>
                <a:lnTo>
                  <a:pt x="1828800" y="0"/>
                </a:lnTo>
                <a:close/>
              </a:path>
            </a:pathLst>
          </a:custGeom>
          <a:solidFill>
            <a:srgbClr val="66B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957070">
              <a:lnSpc>
                <a:spcPct val="100000"/>
              </a:lnSpc>
            </a:pPr>
            <a:r>
              <a:rPr dirty="0" sz="4000" spc="5"/>
              <a:t>Ass</a:t>
            </a:r>
            <a:r>
              <a:rPr dirty="0" sz="4000" spc="10"/>
              <a:t>e</a:t>
            </a:r>
            <a:r>
              <a:rPr dirty="0" sz="4000" spc="5"/>
              <a:t>ss</a:t>
            </a:r>
            <a:r>
              <a:rPr dirty="0" sz="4000" spc="-70"/>
              <a:t> </a:t>
            </a:r>
            <a:r>
              <a:rPr dirty="0" sz="4000" spc="5"/>
              <a:t>y</a:t>
            </a:r>
            <a:r>
              <a:rPr dirty="0" sz="4000" spc="10"/>
              <a:t>o</a:t>
            </a:r>
            <a:r>
              <a:rPr dirty="0" sz="4000"/>
              <a:t>ur</a:t>
            </a:r>
            <a:r>
              <a:rPr dirty="0" sz="4000" spc="-25"/>
              <a:t> </a:t>
            </a:r>
            <a:r>
              <a:rPr dirty="0" sz="4000"/>
              <a:t>tas</a:t>
            </a:r>
            <a:r>
              <a:rPr dirty="0" sz="4000" spc="10"/>
              <a:t>k</a:t>
            </a:r>
            <a:r>
              <a:rPr dirty="0" sz="4000"/>
              <a:t>!!</a:t>
            </a:r>
            <a:endParaRPr sz="4000"/>
          </a:p>
        </p:txBody>
      </p:sp>
      <p:sp>
        <p:nvSpPr>
          <p:cNvPr id="7" name="object 7"/>
          <p:cNvSpPr/>
          <p:nvPr/>
        </p:nvSpPr>
        <p:spPr>
          <a:xfrm>
            <a:off x="685800" y="1828800"/>
            <a:ext cx="2133600" cy="581025"/>
          </a:xfrm>
          <a:custGeom>
            <a:avLst/>
            <a:gdLst/>
            <a:ahLst/>
            <a:cxnLst/>
            <a:rect l="l" t="t" r="r" b="b"/>
            <a:pathLst>
              <a:path w="2133600" h="581025">
                <a:moveTo>
                  <a:pt x="0" y="581025"/>
                </a:moveTo>
                <a:lnTo>
                  <a:pt x="2133600" y="581025"/>
                </a:lnTo>
                <a:lnTo>
                  <a:pt x="2133600" y="0"/>
                </a:lnTo>
                <a:lnTo>
                  <a:pt x="0" y="0"/>
                </a:lnTo>
                <a:lnTo>
                  <a:pt x="0" y="58102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795934" y="1870328"/>
            <a:ext cx="1913255" cy="4984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24180" marR="5080" indent="-412115">
              <a:lnSpc>
                <a:spcPct val="100000"/>
              </a:lnSpc>
            </a:pPr>
            <a:r>
              <a:rPr dirty="0" sz="1600" spc="5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z="160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z="1600" spc="-2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z="1600" b="1">
                <a:solidFill>
                  <a:srgbClr val="000066"/>
                </a:solidFill>
                <a:latin typeface="Arial"/>
                <a:cs typeface="Arial"/>
              </a:rPr>
              <a:t>he</a:t>
            </a:r>
            <a:r>
              <a:rPr dirty="0" sz="160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z="1600" spc="-10" b="1">
                <a:solidFill>
                  <a:srgbClr val="000066"/>
                </a:solidFill>
                <a:latin typeface="Arial"/>
                <a:cs typeface="Arial"/>
              </a:rPr>
              <a:t>as</a:t>
            </a:r>
            <a:r>
              <a:rPr dirty="0" sz="1600" b="1">
                <a:solidFill>
                  <a:srgbClr val="000066"/>
                </a:solidFill>
                <a:latin typeface="Arial"/>
                <a:cs typeface="Arial"/>
              </a:rPr>
              <a:t>k</a:t>
            </a:r>
            <a:r>
              <a:rPr dirty="0" sz="160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000066"/>
                </a:solidFill>
                <a:latin typeface="Arial"/>
                <a:cs typeface="Arial"/>
              </a:rPr>
              <a:t>urgent</a:t>
            </a:r>
            <a:r>
              <a:rPr dirty="0" sz="1600" spc="-2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z="1600" spc="5" b="1">
                <a:solidFill>
                  <a:srgbClr val="000066"/>
                </a:solidFill>
                <a:latin typeface="Arial"/>
                <a:cs typeface="Arial"/>
              </a:rPr>
              <a:t>&amp;</a:t>
            </a:r>
            <a:r>
              <a:rPr dirty="0" sz="160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z="1600" spc="5" b="1">
                <a:solidFill>
                  <a:srgbClr val="000066"/>
                </a:solidFill>
                <a:latin typeface="Arial"/>
                <a:cs typeface="Arial"/>
              </a:rPr>
              <a:t>im</a:t>
            </a:r>
            <a:r>
              <a:rPr dirty="0" sz="1600" b="1">
                <a:solidFill>
                  <a:srgbClr val="000066"/>
                </a:solidFill>
                <a:latin typeface="Arial"/>
                <a:cs typeface="Arial"/>
              </a:rPr>
              <a:t>por</a:t>
            </a:r>
            <a:r>
              <a:rPr dirty="0" sz="1600" spc="-10" b="1">
                <a:solidFill>
                  <a:srgbClr val="000066"/>
                </a:solidFill>
                <a:latin typeface="Arial"/>
                <a:cs typeface="Arial"/>
              </a:rPr>
              <a:t>ta</a:t>
            </a:r>
            <a:r>
              <a:rPr dirty="0" sz="1600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z="1600" spc="-1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z="1600" b="1">
                <a:solidFill>
                  <a:srgbClr val="000066"/>
                </a:solidFill>
                <a:latin typeface="Arial"/>
                <a:cs typeface="Arial"/>
              </a:rPr>
              <a:t>?</a:t>
            </a:r>
            <a:endParaRPr sz="160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743200" y="2095500"/>
            <a:ext cx="685800" cy="76200"/>
          </a:xfrm>
          <a:custGeom>
            <a:avLst/>
            <a:gdLst/>
            <a:ahLst/>
            <a:cxnLst/>
            <a:rect l="l" t="t" r="r" b="b"/>
            <a:pathLst>
              <a:path w="685800" h="76200">
                <a:moveTo>
                  <a:pt x="609600" y="0"/>
                </a:moveTo>
                <a:lnTo>
                  <a:pt x="609600" y="76200"/>
                </a:lnTo>
                <a:lnTo>
                  <a:pt x="676401" y="42799"/>
                </a:lnTo>
                <a:lnTo>
                  <a:pt x="622300" y="42799"/>
                </a:lnTo>
                <a:lnTo>
                  <a:pt x="622300" y="33274"/>
                </a:lnTo>
                <a:lnTo>
                  <a:pt x="676148" y="33274"/>
                </a:lnTo>
                <a:lnTo>
                  <a:pt x="609600" y="0"/>
                </a:lnTo>
                <a:close/>
              </a:path>
              <a:path w="685800" h="76200">
                <a:moveTo>
                  <a:pt x="609600" y="33274"/>
                </a:moveTo>
                <a:lnTo>
                  <a:pt x="0" y="33274"/>
                </a:lnTo>
                <a:lnTo>
                  <a:pt x="0" y="42799"/>
                </a:lnTo>
                <a:lnTo>
                  <a:pt x="609600" y="42799"/>
                </a:lnTo>
                <a:lnTo>
                  <a:pt x="609600" y="33274"/>
                </a:lnTo>
                <a:close/>
              </a:path>
              <a:path w="685800" h="76200">
                <a:moveTo>
                  <a:pt x="676148" y="33274"/>
                </a:moveTo>
                <a:lnTo>
                  <a:pt x="622300" y="33274"/>
                </a:lnTo>
                <a:lnTo>
                  <a:pt x="622300" y="42799"/>
                </a:lnTo>
                <a:lnTo>
                  <a:pt x="676401" y="42799"/>
                </a:lnTo>
                <a:lnTo>
                  <a:pt x="685800" y="38100"/>
                </a:lnTo>
                <a:lnTo>
                  <a:pt x="676148" y="33274"/>
                </a:lnTo>
                <a:close/>
              </a:path>
            </a:pathLst>
          </a:custGeom>
          <a:solidFill>
            <a:srgbClr val="80808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2918205" y="1773173"/>
            <a:ext cx="444500" cy="3149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000" spc="-35" b="1">
                <a:solidFill>
                  <a:srgbClr val="808080"/>
                </a:solidFill>
                <a:latin typeface="Arial"/>
                <a:cs typeface="Arial"/>
              </a:rPr>
              <a:t>y</a:t>
            </a:r>
            <a:r>
              <a:rPr dirty="0" sz="2000" spc="-5" b="1">
                <a:solidFill>
                  <a:srgbClr val="808080"/>
                </a:solidFill>
                <a:latin typeface="Arial"/>
                <a:cs typeface="Arial"/>
              </a:rPr>
              <a:t>es</a:t>
            </a:r>
            <a:endParaRPr sz="200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429000" y="1905000"/>
            <a:ext cx="2133600" cy="581025"/>
          </a:xfrm>
          <a:custGeom>
            <a:avLst/>
            <a:gdLst/>
            <a:ahLst/>
            <a:cxnLst/>
            <a:rect l="l" t="t" r="r" b="b"/>
            <a:pathLst>
              <a:path w="2133600" h="581025">
                <a:moveTo>
                  <a:pt x="0" y="581025"/>
                </a:moveTo>
                <a:lnTo>
                  <a:pt x="2133600" y="581025"/>
                </a:lnTo>
                <a:lnTo>
                  <a:pt x="2133600" y="0"/>
                </a:lnTo>
                <a:lnTo>
                  <a:pt x="0" y="0"/>
                </a:lnTo>
                <a:lnTo>
                  <a:pt x="0" y="58102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5562600" y="2247900"/>
            <a:ext cx="685800" cy="76200"/>
          </a:xfrm>
          <a:custGeom>
            <a:avLst/>
            <a:gdLst/>
            <a:ahLst/>
            <a:cxnLst/>
            <a:rect l="l" t="t" r="r" b="b"/>
            <a:pathLst>
              <a:path w="685800" h="76200">
                <a:moveTo>
                  <a:pt x="609600" y="0"/>
                </a:moveTo>
                <a:lnTo>
                  <a:pt x="609600" y="76200"/>
                </a:lnTo>
                <a:lnTo>
                  <a:pt x="676401" y="42799"/>
                </a:lnTo>
                <a:lnTo>
                  <a:pt x="622300" y="42799"/>
                </a:lnTo>
                <a:lnTo>
                  <a:pt x="622300" y="33274"/>
                </a:lnTo>
                <a:lnTo>
                  <a:pt x="676148" y="33274"/>
                </a:lnTo>
                <a:lnTo>
                  <a:pt x="609600" y="0"/>
                </a:lnTo>
                <a:close/>
              </a:path>
              <a:path w="685800" h="76200">
                <a:moveTo>
                  <a:pt x="609600" y="33274"/>
                </a:moveTo>
                <a:lnTo>
                  <a:pt x="0" y="33274"/>
                </a:lnTo>
                <a:lnTo>
                  <a:pt x="0" y="42799"/>
                </a:lnTo>
                <a:lnTo>
                  <a:pt x="609600" y="42799"/>
                </a:lnTo>
                <a:lnTo>
                  <a:pt x="609600" y="33274"/>
                </a:lnTo>
                <a:close/>
              </a:path>
              <a:path w="685800" h="76200">
                <a:moveTo>
                  <a:pt x="676148" y="33274"/>
                </a:moveTo>
                <a:lnTo>
                  <a:pt x="622300" y="33274"/>
                </a:lnTo>
                <a:lnTo>
                  <a:pt x="622300" y="42799"/>
                </a:lnTo>
                <a:lnTo>
                  <a:pt x="676401" y="42799"/>
                </a:lnTo>
                <a:lnTo>
                  <a:pt x="685800" y="38100"/>
                </a:lnTo>
                <a:lnTo>
                  <a:pt x="676148" y="33274"/>
                </a:lnTo>
                <a:close/>
              </a:path>
            </a:pathLst>
          </a:custGeom>
          <a:solidFill>
            <a:srgbClr val="80808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3588765" y="1847341"/>
            <a:ext cx="2562860" cy="5981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73990">
              <a:lnSpc>
                <a:spcPts val="2790"/>
              </a:lnSpc>
              <a:tabLst>
                <a:tab pos="2047875" algn="l"/>
              </a:tabLst>
            </a:pPr>
            <a:r>
              <a:rPr dirty="0" sz="1600" spc="-5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z="160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z="16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z="1600" spc="-80" b="1">
                <a:solidFill>
                  <a:srgbClr val="000066"/>
                </a:solidFill>
                <a:latin typeface="Arial"/>
                <a:cs typeface="Arial"/>
              </a:rPr>
              <a:t>y</a:t>
            </a:r>
            <a:r>
              <a:rPr dirty="0" sz="1600" b="1">
                <a:solidFill>
                  <a:srgbClr val="000066"/>
                </a:solidFill>
                <a:latin typeface="Arial"/>
                <a:cs typeface="Arial"/>
              </a:rPr>
              <a:t>ou</a:t>
            </a:r>
            <a:r>
              <a:rPr dirty="0" sz="1600" spc="6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000066"/>
                </a:solidFill>
                <a:latin typeface="Arial"/>
                <a:cs typeface="Arial"/>
              </a:rPr>
              <a:t>ne</a:t>
            </a:r>
            <a:r>
              <a:rPr dirty="0" sz="1600" spc="-15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z="1600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z="16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z="160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z="1600" b="1">
                <a:solidFill>
                  <a:srgbClr val="000066"/>
                </a:solidFill>
                <a:latin typeface="Arial"/>
                <a:cs typeface="Arial"/>
              </a:rPr>
              <a:t>	</a:t>
            </a:r>
            <a:r>
              <a:rPr dirty="0" sz="2400" spc="-65" b="1">
                <a:solidFill>
                  <a:srgbClr val="808080"/>
                </a:solidFill>
                <a:latin typeface="Arial"/>
                <a:cs typeface="Arial"/>
              </a:rPr>
              <a:t>y</a:t>
            </a:r>
            <a:r>
              <a:rPr dirty="0" sz="2400" b="1">
                <a:solidFill>
                  <a:srgbClr val="808080"/>
                </a:solidFill>
                <a:latin typeface="Arial"/>
                <a:cs typeface="Arial"/>
              </a:rPr>
              <a:t>es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ts val="1830"/>
              </a:lnSpc>
            </a:pPr>
            <a:r>
              <a:rPr dirty="0" sz="1600" spc="-5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z="1600" spc="5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z="1600" spc="1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z="1600" spc="5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z="1600" spc="5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z="1600" spc="-10" b="1">
                <a:solidFill>
                  <a:srgbClr val="000066"/>
                </a:solidFill>
                <a:latin typeface="Arial"/>
                <a:cs typeface="Arial"/>
              </a:rPr>
              <a:t>et</a:t>
            </a:r>
            <a:r>
              <a:rPr dirty="0" sz="1600" spc="5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z="1600" spc="-5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z="1600" spc="5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z="160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z="160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z="1600" spc="5" b="1">
                <a:solidFill>
                  <a:srgbClr val="000066"/>
                </a:solidFill>
                <a:latin typeface="Arial"/>
                <a:cs typeface="Arial"/>
              </a:rPr>
              <a:t>od</a:t>
            </a:r>
            <a:r>
              <a:rPr dirty="0" sz="1600" spc="-5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z="1600" spc="-75" b="1">
                <a:solidFill>
                  <a:srgbClr val="000066"/>
                </a:solidFill>
                <a:latin typeface="Arial"/>
                <a:cs typeface="Arial"/>
              </a:rPr>
              <a:t>y</a:t>
            </a:r>
            <a:r>
              <a:rPr dirty="0" sz="1600" spc="5" b="1">
                <a:solidFill>
                  <a:srgbClr val="000066"/>
                </a:solidFill>
                <a:latin typeface="Arial"/>
                <a:cs typeface="Arial"/>
              </a:rPr>
              <a:t>?</a:t>
            </a:r>
            <a:endParaRPr sz="1600"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6248400" y="1905000"/>
            <a:ext cx="1371600" cy="825500"/>
          </a:xfrm>
          <a:custGeom>
            <a:avLst/>
            <a:gdLst/>
            <a:ahLst/>
            <a:cxnLst/>
            <a:rect l="l" t="t" r="r" b="b"/>
            <a:pathLst>
              <a:path w="1371600" h="825500">
                <a:moveTo>
                  <a:pt x="0" y="825500"/>
                </a:moveTo>
                <a:lnTo>
                  <a:pt x="1371600" y="825500"/>
                </a:lnTo>
                <a:lnTo>
                  <a:pt x="1371600" y="0"/>
                </a:lnTo>
                <a:lnTo>
                  <a:pt x="0" y="0"/>
                </a:lnTo>
                <a:lnTo>
                  <a:pt x="0" y="8255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6418326" y="1946528"/>
            <a:ext cx="1037590" cy="7429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L="12065" marR="5080" indent="1270">
              <a:lnSpc>
                <a:spcPct val="100000"/>
              </a:lnSpc>
            </a:pPr>
            <a:r>
              <a:rPr dirty="0" sz="1600" spc="-145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z="1600" spc="-10" b="1">
                <a:solidFill>
                  <a:srgbClr val="000066"/>
                </a:solidFill>
                <a:latin typeface="Arial"/>
                <a:cs typeface="Arial"/>
              </a:rPr>
              <a:t>ak</a:t>
            </a:r>
            <a:r>
              <a:rPr dirty="0" sz="160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z="160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z="1600" spc="10" b="1">
                <a:solidFill>
                  <a:srgbClr val="000066"/>
                </a:solidFill>
                <a:latin typeface="Arial"/>
                <a:cs typeface="Arial"/>
              </a:rPr>
              <a:t>imm</a:t>
            </a:r>
            <a:r>
              <a:rPr dirty="0" sz="1600" spc="-5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z="1600" spc="5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z="1600" spc="5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z="1600" spc="-10" b="1">
                <a:solidFill>
                  <a:srgbClr val="000066"/>
                </a:solidFill>
                <a:latin typeface="Arial"/>
                <a:cs typeface="Arial"/>
              </a:rPr>
              <a:t>at</a:t>
            </a:r>
            <a:r>
              <a:rPr dirty="0" sz="1600" spc="5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z="160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000066"/>
                </a:solidFill>
                <a:latin typeface="Arial"/>
                <a:cs typeface="Arial"/>
              </a:rPr>
              <a:t>act</a:t>
            </a:r>
            <a:r>
              <a:rPr dirty="0" sz="1600" spc="5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z="1600" b="1">
                <a:solidFill>
                  <a:srgbClr val="000066"/>
                </a:solidFill>
                <a:latin typeface="Arial"/>
                <a:cs typeface="Arial"/>
              </a:rPr>
              <a:t>on</a:t>
            </a:r>
            <a:endParaRPr sz="1600">
              <a:latin typeface="Arial"/>
              <a:cs typeface="Arial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7620000" y="2324100"/>
            <a:ext cx="457200" cy="76200"/>
          </a:xfrm>
          <a:custGeom>
            <a:avLst/>
            <a:gdLst/>
            <a:ahLst/>
            <a:cxnLst/>
            <a:rect l="l" t="t" r="r" b="b"/>
            <a:pathLst>
              <a:path w="457200" h="76200">
                <a:moveTo>
                  <a:pt x="381000" y="0"/>
                </a:moveTo>
                <a:lnTo>
                  <a:pt x="381000" y="76200"/>
                </a:lnTo>
                <a:lnTo>
                  <a:pt x="447801" y="42799"/>
                </a:lnTo>
                <a:lnTo>
                  <a:pt x="393700" y="42799"/>
                </a:lnTo>
                <a:lnTo>
                  <a:pt x="393700" y="33274"/>
                </a:lnTo>
                <a:lnTo>
                  <a:pt x="447548" y="33274"/>
                </a:lnTo>
                <a:lnTo>
                  <a:pt x="381000" y="0"/>
                </a:lnTo>
                <a:close/>
              </a:path>
              <a:path w="457200" h="76200">
                <a:moveTo>
                  <a:pt x="381000" y="33274"/>
                </a:moveTo>
                <a:lnTo>
                  <a:pt x="0" y="33274"/>
                </a:lnTo>
                <a:lnTo>
                  <a:pt x="0" y="42799"/>
                </a:lnTo>
                <a:lnTo>
                  <a:pt x="381000" y="42799"/>
                </a:lnTo>
                <a:lnTo>
                  <a:pt x="381000" y="33274"/>
                </a:lnTo>
                <a:close/>
              </a:path>
              <a:path w="457200" h="76200">
                <a:moveTo>
                  <a:pt x="447548" y="33274"/>
                </a:moveTo>
                <a:lnTo>
                  <a:pt x="393700" y="33274"/>
                </a:lnTo>
                <a:lnTo>
                  <a:pt x="393700" y="42799"/>
                </a:lnTo>
                <a:lnTo>
                  <a:pt x="447801" y="42799"/>
                </a:lnTo>
                <a:lnTo>
                  <a:pt x="457200" y="38100"/>
                </a:lnTo>
                <a:lnTo>
                  <a:pt x="447548" y="33274"/>
                </a:lnTo>
                <a:close/>
              </a:path>
            </a:pathLst>
          </a:custGeom>
          <a:solidFill>
            <a:srgbClr val="80808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8080247" y="1965960"/>
            <a:ext cx="920496" cy="7680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8058150" y="1943100"/>
            <a:ext cx="914400" cy="7620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1638300" y="2438400"/>
            <a:ext cx="76200" cy="838200"/>
          </a:xfrm>
          <a:custGeom>
            <a:avLst/>
            <a:gdLst/>
            <a:ahLst/>
            <a:cxnLst/>
            <a:rect l="l" t="t" r="r" b="b"/>
            <a:pathLst>
              <a:path w="76200" h="838200">
                <a:moveTo>
                  <a:pt x="33398" y="762000"/>
                </a:moveTo>
                <a:lnTo>
                  <a:pt x="0" y="762000"/>
                </a:lnTo>
                <a:lnTo>
                  <a:pt x="38100" y="838200"/>
                </a:lnTo>
                <a:lnTo>
                  <a:pt x="69850" y="774700"/>
                </a:lnTo>
                <a:lnTo>
                  <a:pt x="33400" y="774700"/>
                </a:lnTo>
                <a:lnTo>
                  <a:pt x="33398" y="762000"/>
                </a:lnTo>
                <a:close/>
              </a:path>
              <a:path w="76200" h="838200">
                <a:moveTo>
                  <a:pt x="42799" y="0"/>
                </a:moveTo>
                <a:lnTo>
                  <a:pt x="33274" y="0"/>
                </a:lnTo>
                <a:lnTo>
                  <a:pt x="33400" y="774700"/>
                </a:lnTo>
                <a:lnTo>
                  <a:pt x="42925" y="774700"/>
                </a:lnTo>
                <a:lnTo>
                  <a:pt x="42799" y="0"/>
                </a:lnTo>
                <a:close/>
              </a:path>
              <a:path w="76200" h="838200">
                <a:moveTo>
                  <a:pt x="76200" y="762000"/>
                </a:moveTo>
                <a:lnTo>
                  <a:pt x="42923" y="762000"/>
                </a:lnTo>
                <a:lnTo>
                  <a:pt x="42925" y="774700"/>
                </a:lnTo>
                <a:lnTo>
                  <a:pt x="69850" y="774700"/>
                </a:lnTo>
                <a:lnTo>
                  <a:pt x="76200" y="762000"/>
                </a:lnTo>
                <a:close/>
              </a:path>
            </a:pathLst>
          </a:custGeom>
          <a:solidFill>
            <a:srgbClr val="80808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 txBox="1"/>
          <p:nvPr/>
        </p:nvSpPr>
        <p:spPr>
          <a:xfrm>
            <a:off x="1736851" y="2581021"/>
            <a:ext cx="430530" cy="3759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spc="-5" b="1">
                <a:solidFill>
                  <a:srgbClr val="808080"/>
                </a:solidFill>
                <a:latin typeface="Arial"/>
                <a:cs typeface="Arial"/>
              </a:rPr>
              <a:t>No</a:t>
            </a:r>
            <a:endParaRPr sz="2400">
              <a:latin typeface="Arial"/>
              <a:cs typeface="Arial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609600" y="3228975"/>
            <a:ext cx="2133600" cy="581025"/>
          </a:xfrm>
          <a:custGeom>
            <a:avLst/>
            <a:gdLst/>
            <a:ahLst/>
            <a:cxnLst/>
            <a:rect l="l" t="t" r="r" b="b"/>
            <a:pathLst>
              <a:path w="2133600" h="581025">
                <a:moveTo>
                  <a:pt x="0" y="581025"/>
                </a:moveTo>
                <a:lnTo>
                  <a:pt x="2133600" y="581025"/>
                </a:lnTo>
                <a:lnTo>
                  <a:pt x="2133600" y="0"/>
                </a:lnTo>
                <a:lnTo>
                  <a:pt x="0" y="0"/>
                </a:lnTo>
                <a:lnTo>
                  <a:pt x="0" y="58102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 txBox="1"/>
          <p:nvPr/>
        </p:nvSpPr>
        <p:spPr>
          <a:xfrm>
            <a:off x="692302" y="3271265"/>
            <a:ext cx="1969770" cy="4984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51484" marR="5080" indent="-439420">
              <a:lnSpc>
                <a:spcPct val="100000"/>
              </a:lnSpc>
            </a:pPr>
            <a:r>
              <a:rPr dirty="0" sz="1600" spc="5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z="160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z="1600" spc="-2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z="1600" b="1">
                <a:solidFill>
                  <a:srgbClr val="000066"/>
                </a:solidFill>
                <a:latin typeface="Arial"/>
                <a:cs typeface="Arial"/>
              </a:rPr>
              <a:t>he</a:t>
            </a:r>
            <a:r>
              <a:rPr dirty="0" sz="160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z="1600" spc="-10" b="1">
                <a:solidFill>
                  <a:srgbClr val="000066"/>
                </a:solidFill>
                <a:latin typeface="Arial"/>
                <a:cs typeface="Arial"/>
              </a:rPr>
              <a:t>as</a:t>
            </a:r>
            <a:r>
              <a:rPr dirty="0" sz="1600" b="1">
                <a:solidFill>
                  <a:srgbClr val="000066"/>
                </a:solidFill>
                <a:latin typeface="Arial"/>
                <a:cs typeface="Arial"/>
              </a:rPr>
              <a:t>k</a:t>
            </a:r>
            <a:r>
              <a:rPr dirty="0" sz="160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000066"/>
                </a:solidFill>
                <a:latin typeface="Arial"/>
                <a:cs typeface="Arial"/>
              </a:rPr>
              <a:t>urgent</a:t>
            </a:r>
            <a:r>
              <a:rPr dirty="0" sz="1600" spc="-2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000066"/>
                </a:solidFill>
                <a:latin typeface="Arial"/>
                <a:cs typeface="Arial"/>
              </a:rPr>
              <a:t>or</a:t>
            </a:r>
            <a:r>
              <a:rPr dirty="0" sz="160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z="1600" spc="5" b="1">
                <a:solidFill>
                  <a:srgbClr val="000066"/>
                </a:solidFill>
                <a:latin typeface="Arial"/>
                <a:cs typeface="Arial"/>
              </a:rPr>
              <a:t>im</a:t>
            </a:r>
            <a:r>
              <a:rPr dirty="0" sz="1600" b="1">
                <a:solidFill>
                  <a:srgbClr val="000066"/>
                </a:solidFill>
                <a:latin typeface="Arial"/>
                <a:cs typeface="Arial"/>
              </a:rPr>
              <a:t>por</a:t>
            </a:r>
            <a:r>
              <a:rPr dirty="0" sz="1600" spc="-10" b="1">
                <a:solidFill>
                  <a:srgbClr val="000066"/>
                </a:solidFill>
                <a:latin typeface="Arial"/>
                <a:cs typeface="Arial"/>
              </a:rPr>
              <a:t>ta</a:t>
            </a:r>
            <a:r>
              <a:rPr dirty="0" sz="1600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z="1600" spc="-1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z="1600" b="1">
                <a:solidFill>
                  <a:srgbClr val="000066"/>
                </a:solidFill>
                <a:latin typeface="Arial"/>
                <a:cs typeface="Arial"/>
              </a:rPr>
              <a:t>?</a:t>
            </a:r>
            <a:endParaRPr sz="1600">
              <a:latin typeface="Arial"/>
              <a:cs typeface="Arial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2743200" y="3495675"/>
            <a:ext cx="685800" cy="76200"/>
          </a:xfrm>
          <a:custGeom>
            <a:avLst/>
            <a:gdLst/>
            <a:ahLst/>
            <a:cxnLst/>
            <a:rect l="l" t="t" r="r" b="b"/>
            <a:pathLst>
              <a:path w="685800" h="76200">
                <a:moveTo>
                  <a:pt x="609600" y="0"/>
                </a:moveTo>
                <a:lnTo>
                  <a:pt x="609600" y="76200"/>
                </a:lnTo>
                <a:lnTo>
                  <a:pt x="676401" y="42799"/>
                </a:lnTo>
                <a:lnTo>
                  <a:pt x="622300" y="42799"/>
                </a:lnTo>
                <a:lnTo>
                  <a:pt x="622300" y="33274"/>
                </a:lnTo>
                <a:lnTo>
                  <a:pt x="676148" y="33274"/>
                </a:lnTo>
                <a:lnTo>
                  <a:pt x="609600" y="0"/>
                </a:lnTo>
                <a:close/>
              </a:path>
              <a:path w="685800" h="76200">
                <a:moveTo>
                  <a:pt x="609600" y="33274"/>
                </a:moveTo>
                <a:lnTo>
                  <a:pt x="0" y="33274"/>
                </a:lnTo>
                <a:lnTo>
                  <a:pt x="0" y="42799"/>
                </a:lnTo>
                <a:lnTo>
                  <a:pt x="609600" y="42799"/>
                </a:lnTo>
                <a:lnTo>
                  <a:pt x="609600" y="33274"/>
                </a:lnTo>
                <a:close/>
              </a:path>
              <a:path w="685800" h="76200">
                <a:moveTo>
                  <a:pt x="676148" y="33274"/>
                </a:moveTo>
                <a:lnTo>
                  <a:pt x="622300" y="33274"/>
                </a:lnTo>
                <a:lnTo>
                  <a:pt x="622300" y="42799"/>
                </a:lnTo>
                <a:lnTo>
                  <a:pt x="676401" y="42799"/>
                </a:lnTo>
                <a:lnTo>
                  <a:pt x="685800" y="38100"/>
                </a:lnTo>
                <a:lnTo>
                  <a:pt x="676148" y="33274"/>
                </a:lnTo>
                <a:close/>
              </a:path>
            </a:pathLst>
          </a:custGeom>
          <a:solidFill>
            <a:srgbClr val="80808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 txBox="1"/>
          <p:nvPr/>
        </p:nvSpPr>
        <p:spPr>
          <a:xfrm>
            <a:off x="2899029" y="3164332"/>
            <a:ext cx="443865" cy="3149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000" spc="-35" b="1">
                <a:solidFill>
                  <a:srgbClr val="FFFFCC"/>
                </a:solidFill>
                <a:latin typeface="Arial"/>
                <a:cs typeface="Arial"/>
              </a:rPr>
              <a:t>y</a:t>
            </a:r>
            <a:r>
              <a:rPr dirty="0" sz="2000" spc="-5" b="1">
                <a:solidFill>
                  <a:srgbClr val="FFFFCC"/>
                </a:solidFill>
                <a:latin typeface="Arial"/>
                <a:cs typeface="Arial"/>
              </a:rPr>
              <a:t>es</a:t>
            </a:r>
            <a:endParaRPr sz="2000">
              <a:latin typeface="Arial"/>
              <a:cs typeface="Arial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3429000" y="3228975"/>
            <a:ext cx="2133600" cy="581025"/>
          </a:xfrm>
          <a:custGeom>
            <a:avLst/>
            <a:gdLst/>
            <a:ahLst/>
            <a:cxnLst/>
            <a:rect l="l" t="t" r="r" b="b"/>
            <a:pathLst>
              <a:path w="2133600" h="581025">
                <a:moveTo>
                  <a:pt x="0" y="581025"/>
                </a:moveTo>
                <a:lnTo>
                  <a:pt x="2133600" y="581025"/>
                </a:lnTo>
                <a:lnTo>
                  <a:pt x="2133600" y="0"/>
                </a:lnTo>
                <a:lnTo>
                  <a:pt x="0" y="0"/>
                </a:lnTo>
                <a:lnTo>
                  <a:pt x="0" y="58102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 txBox="1"/>
          <p:nvPr/>
        </p:nvSpPr>
        <p:spPr>
          <a:xfrm>
            <a:off x="3616197" y="3271265"/>
            <a:ext cx="1760220" cy="4984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5080" indent="240665">
              <a:lnSpc>
                <a:spcPct val="100000"/>
              </a:lnSpc>
            </a:pPr>
            <a:r>
              <a:rPr dirty="0" sz="1600" spc="-5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z="1600" b="1">
                <a:solidFill>
                  <a:srgbClr val="000066"/>
                </a:solidFill>
                <a:latin typeface="Arial"/>
                <a:cs typeface="Arial"/>
              </a:rPr>
              <a:t>oes</a:t>
            </a:r>
            <a:r>
              <a:rPr dirty="0" sz="1600" spc="-2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z="1600" spc="5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z="160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z="160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000066"/>
                </a:solidFill>
                <a:latin typeface="Arial"/>
                <a:cs typeface="Arial"/>
              </a:rPr>
              <a:t>has</a:t>
            </a:r>
            <a:r>
              <a:rPr dirty="0" sz="1600" spc="-2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z="1600" b="1">
                <a:solidFill>
                  <a:srgbClr val="000066"/>
                </a:solidFill>
                <a:latin typeface="Arial"/>
                <a:cs typeface="Arial"/>
              </a:rPr>
              <a:t> de</a:t>
            </a:r>
            <a:r>
              <a:rPr dirty="0" sz="1600" spc="-15" b="1">
                <a:solidFill>
                  <a:srgbClr val="000066"/>
                </a:solidFill>
                <a:latin typeface="Arial"/>
                <a:cs typeface="Arial"/>
              </a:rPr>
              <a:t>f</a:t>
            </a:r>
            <a:r>
              <a:rPr dirty="0" sz="1600" spc="5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z="1600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z="1600" spc="5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z="1600" spc="-1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z="160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z="1600" spc="-2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z="1600" spc="-15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z="1600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z="1600" spc="5" b="1">
                <a:solidFill>
                  <a:srgbClr val="000066"/>
                </a:solidFill>
                <a:latin typeface="Arial"/>
                <a:cs typeface="Arial"/>
              </a:rPr>
              <a:t>li</a:t>
            </a:r>
            <a:r>
              <a:rPr dirty="0" sz="1600" b="1">
                <a:solidFill>
                  <a:srgbClr val="000066"/>
                </a:solidFill>
                <a:latin typeface="Arial"/>
                <a:cs typeface="Arial"/>
              </a:rPr>
              <a:t>ne?</a:t>
            </a:r>
            <a:endParaRPr sz="1600">
              <a:latin typeface="Arial"/>
              <a:cs typeface="Arial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5562600" y="3124200"/>
            <a:ext cx="990600" cy="367030"/>
          </a:xfrm>
          <a:custGeom>
            <a:avLst/>
            <a:gdLst/>
            <a:ahLst/>
            <a:cxnLst/>
            <a:rect l="l" t="t" r="r" b="b"/>
            <a:pathLst>
              <a:path w="990600" h="367029">
                <a:moveTo>
                  <a:pt x="490474" y="357124"/>
                </a:moveTo>
                <a:lnTo>
                  <a:pt x="0" y="357124"/>
                </a:lnTo>
                <a:lnTo>
                  <a:pt x="0" y="366649"/>
                </a:lnTo>
                <a:lnTo>
                  <a:pt x="499999" y="366649"/>
                </a:lnTo>
                <a:lnTo>
                  <a:pt x="499999" y="361950"/>
                </a:lnTo>
                <a:lnTo>
                  <a:pt x="490474" y="361950"/>
                </a:lnTo>
                <a:lnTo>
                  <a:pt x="490474" y="357124"/>
                </a:lnTo>
                <a:close/>
              </a:path>
              <a:path w="990600" h="367029">
                <a:moveTo>
                  <a:pt x="914400" y="33274"/>
                </a:moveTo>
                <a:lnTo>
                  <a:pt x="490474" y="33274"/>
                </a:lnTo>
                <a:lnTo>
                  <a:pt x="490474" y="361950"/>
                </a:lnTo>
                <a:lnTo>
                  <a:pt x="495300" y="357124"/>
                </a:lnTo>
                <a:lnTo>
                  <a:pt x="499999" y="357124"/>
                </a:lnTo>
                <a:lnTo>
                  <a:pt x="499999" y="42799"/>
                </a:lnTo>
                <a:lnTo>
                  <a:pt x="495300" y="42799"/>
                </a:lnTo>
                <a:lnTo>
                  <a:pt x="499999" y="38100"/>
                </a:lnTo>
                <a:lnTo>
                  <a:pt x="914400" y="38100"/>
                </a:lnTo>
                <a:lnTo>
                  <a:pt x="914400" y="33274"/>
                </a:lnTo>
                <a:close/>
              </a:path>
              <a:path w="990600" h="367029">
                <a:moveTo>
                  <a:pt x="499999" y="357124"/>
                </a:moveTo>
                <a:lnTo>
                  <a:pt x="495300" y="357124"/>
                </a:lnTo>
                <a:lnTo>
                  <a:pt x="490474" y="361950"/>
                </a:lnTo>
                <a:lnTo>
                  <a:pt x="499999" y="361950"/>
                </a:lnTo>
                <a:lnTo>
                  <a:pt x="499999" y="357124"/>
                </a:lnTo>
                <a:close/>
              </a:path>
              <a:path w="990600" h="367029">
                <a:moveTo>
                  <a:pt x="914400" y="0"/>
                </a:moveTo>
                <a:lnTo>
                  <a:pt x="914400" y="76200"/>
                </a:lnTo>
                <a:lnTo>
                  <a:pt x="981201" y="42799"/>
                </a:lnTo>
                <a:lnTo>
                  <a:pt x="927100" y="42799"/>
                </a:lnTo>
                <a:lnTo>
                  <a:pt x="927100" y="33274"/>
                </a:lnTo>
                <a:lnTo>
                  <a:pt x="980948" y="33274"/>
                </a:lnTo>
                <a:lnTo>
                  <a:pt x="914400" y="0"/>
                </a:lnTo>
                <a:close/>
              </a:path>
              <a:path w="990600" h="367029">
                <a:moveTo>
                  <a:pt x="499999" y="38100"/>
                </a:moveTo>
                <a:lnTo>
                  <a:pt x="495300" y="42799"/>
                </a:lnTo>
                <a:lnTo>
                  <a:pt x="499999" y="42799"/>
                </a:lnTo>
                <a:lnTo>
                  <a:pt x="499999" y="38100"/>
                </a:lnTo>
                <a:close/>
              </a:path>
              <a:path w="990600" h="367029">
                <a:moveTo>
                  <a:pt x="914400" y="38100"/>
                </a:moveTo>
                <a:lnTo>
                  <a:pt x="499999" y="38100"/>
                </a:lnTo>
                <a:lnTo>
                  <a:pt x="499999" y="42799"/>
                </a:lnTo>
                <a:lnTo>
                  <a:pt x="914400" y="42799"/>
                </a:lnTo>
                <a:lnTo>
                  <a:pt x="914400" y="38100"/>
                </a:lnTo>
                <a:close/>
              </a:path>
              <a:path w="990600" h="367029">
                <a:moveTo>
                  <a:pt x="980948" y="33274"/>
                </a:moveTo>
                <a:lnTo>
                  <a:pt x="927100" y="33274"/>
                </a:lnTo>
                <a:lnTo>
                  <a:pt x="927100" y="42799"/>
                </a:lnTo>
                <a:lnTo>
                  <a:pt x="981201" y="42799"/>
                </a:lnTo>
                <a:lnTo>
                  <a:pt x="990600" y="38100"/>
                </a:lnTo>
                <a:lnTo>
                  <a:pt x="980948" y="33274"/>
                </a:lnTo>
                <a:close/>
              </a:path>
            </a:pathLst>
          </a:custGeom>
          <a:solidFill>
            <a:srgbClr val="80808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5600700" y="3633723"/>
            <a:ext cx="952500" cy="443230"/>
          </a:xfrm>
          <a:custGeom>
            <a:avLst/>
            <a:gdLst/>
            <a:ahLst/>
            <a:cxnLst/>
            <a:rect l="l" t="t" r="r" b="b"/>
            <a:pathLst>
              <a:path w="952500" h="443229">
                <a:moveTo>
                  <a:pt x="876300" y="366775"/>
                </a:moveTo>
                <a:lnTo>
                  <a:pt x="876300" y="442975"/>
                </a:lnTo>
                <a:lnTo>
                  <a:pt x="943101" y="409575"/>
                </a:lnTo>
                <a:lnTo>
                  <a:pt x="889000" y="409575"/>
                </a:lnTo>
                <a:lnTo>
                  <a:pt x="889000" y="400050"/>
                </a:lnTo>
                <a:lnTo>
                  <a:pt x="942848" y="400050"/>
                </a:lnTo>
                <a:lnTo>
                  <a:pt x="876300" y="366775"/>
                </a:lnTo>
                <a:close/>
              </a:path>
              <a:path w="952500" h="443229">
                <a:moveTo>
                  <a:pt x="471424" y="4825"/>
                </a:moveTo>
                <a:lnTo>
                  <a:pt x="471424" y="409575"/>
                </a:lnTo>
                <a:lnTo>
                  <a:pt x="876300" y="409575"/>
                </a:lnTo>
                <a:lnTo>
                  <a:pt x="876300" y="404875"/>
                </a:lnTo>
                <a:lnTo>
                  <a:pt x="480949" y="404875"/>
                </a:lnTo>
                <a:lnTo>
                  <a:pt x="476250" y="400050"/>
                </a:lnTo>
                <a:lnTo>
                  <a:pt x="480949" y="400050"/>
                </a:lnTo>
                <a:lnTo>
                  <a:pt x="480949" y="9525"/>
                </a:lnTo>
                <a:lnTo>
                  <a:pt x="476250" y="9525"/>
                </a:lnTo>
                <a:lnTo>
                  <a:pt x="471424" y="4825"/>
                </a:lnTo>
                <a:close/>
              </a:path>
              <a:path w="952500" h="443229">
                <a:moveTo>
                  <a:pt x="942848" y="400050"/>
                </a:moveTo>
                <a:lnTo>
                  <a:pt x="889000" y="400050"/>
                </a:lnTo>
                <a:lnTo>
                  <a:pt x="889000" y="409575"/>
                </a:lnTo>
                <a:lnTo>
                  <a:pt x="943101" y="409575"/>
                </a:lnTo>
                <a:lnTo>
                  <a:pt x="952500" y="404875"/>
                </a:lnTo>
                <a:lnTo>
                  <a:pt x="942848" y="400050"/>
                </a:lnTo>
                <a:close/>
              </a:path>
              <a:path w="952500" h="443229">
                <a:moveTo>
                  <a:pt x="480949" y="400050"/>
                </a:moveTo>
                <a:lnTo>
                  <a:pt x="476250" y="400050"/>
                </a:lnTo>
                <a:lnTo>
                  <a:pt x="480949" y="404875"/>
                </a:lnTo>
                <a:lnTo>
                  <a:pt x="480949" y="400050"/>
                </a:lnTo>
                <a:close/>
              </a:path>
              <a:path w="952500" h="443229">
                <a:moveTo>
                  <a:pt x="876300" y="400050"/>
                </a:moveTo>
                <a:lnTo>
                  <a:pt x="480949" y="400050"/>
                </a:lnTo>
                <a:lnTo>
                  <a:pt x="480949" y="404875"/>
                </a:lnTo>
                <a:lnTo>
                  <a:pt x="876300" y="404875"/>
                </a:lnTo>
                <a:lnTo>
                  <a:pt x="876300" y="400050"/>
                </a:lnTo>
                <a:close/>
              </a:path>
              <a:path w="952500" h="443229">
                <a:moveTo>
                  <a:pt x="480949" y="0"/>
                </a:moveTo>
                <a:lnTo>
                  <a:pt x="0" y="0"/>
                </a:lnTo>
                <a:lnTo>
                  <a:pt x="0" y="9525"/>
                </a:lnTo>
                <a:lnTo>
                  <a:pt x="471424" y="9525"/>
                </a:lnTo>
                <a:lnTo>
                  <a:pt x="471424" y="4825"/>
                </a:lnTo>
                <a:lnTo>
                  <a:pt x="480949" y="4825"/>
                </a:lnTo>
                <a:lnTo>
                  <a:pt x="480949" y="0"/>
                </a:lnTo>
                <a:close/>
              </a:path>
              <a:path w="952500" h="443229">
                <a:moveTo>
                  <a:pt x="480949" y="4825"/>
                </a:moveTo>
                <a:lnTo>
                  <a:pt x="471424" y="4825"/>
                </a:lnTo>
                <a:lnTo>
                  <a:pt x="476250" y="9525"/>
                </a:lnTo>
                <a:lnTo>
                  <a:pt x="480949" y="9525"/>
                </a:lnTo>
                <a:lnTo>
                  <a:pt x="480949" y="4825"/>
                </a:lnTo>
                <a:close/>
              </a:path>
            </a:pathLst>
          </a:custGeom>
          <a:solidFill>
            <a:srgbClr val="80808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 txBox="1"/>
          <p:nvPr/>
        </p:nvSpPr>
        <p:spPr>
          <a:xfrm>
            <a:off x="5643117" y="3230056"/>
            <a:ext cx="317500" cy="7537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1750">
              <a:lnSpc>
                <a:spcPts val="1950"/>
              </a:lnSpc>
            </a:pPr>
            <a:r>
              <a:rPr dirty="0" sz="1800" spc="-15">
                <a:solidFill>
                  <a:srgbClr val="808080"/>
                </a:solidFill>
                <a:latin typeface="Arial"/>
                <a:cs typeface="Arial"/>
              </a:rPr>
              <a:t>ye</a:t>
            </a:r>
            <a:endParaRPr sz="1800">
              <a:latin typeface="Arial"/>
              <a:cs typeface="Arial"/>
            </a:endParaRPr>
          </a:p>
          <a:p>
            <a:pPr marL="31750">
              <a:lnSpc>
                <a:spcPts val="1950"/>
              </a:lnSpc>
            </a:pPr>
            <a:r>
              <a:rPr dirty="0" sz="1800">
                <a:solidFill>
                  <a:srgbClr val="808080"/>
                </a:solidFill>
                <a:latin typeface="Arial"/>
                <a:cs typeface="Arial"/>
              </a:rPr>
              <a:t>s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ts val="1950"/>
              </a:lnSpc>
            </a:pPr>
            <a:r>
              <a:rPr dirty="0" sz="1800" spc="-5">
                <a:solidFill>
                  <a:srgbClr val="808080"/>
                </a:solidFill>
                <a:latin typeface="Arial"/>
                <a:cs typeface="Arial"/>
              </a:rPr>
              <a:t>No</a:t>
            </a:r>
            <a:endParaRPr sz="180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6750811" y="2860547"/>
            <a:ext cx="1130300" cy="8337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L="12700" marR="5080" indent="-635">
              <a:lnSpc>
                <a:spcPct val="100000"/>
              </a:lnSpc>
            </a:pPr>
            <a:r>
              <a:rPr dirty="0" sz="1800">
                <a:solidFill>
                  <a:srgbClr val="FFFFCC"/>
                </a:solidFill>
                <a:latin typeface="Arial"/>
                <a:cs typeface="Arial"/>
              </a:rPr>
              <a:t>Al</a:t>
            </a:r>
            <a:r>
              <a:rPr dirty="0" sz="1800" spc="5">
                <a:solidFill>
                  <a:srgbClr val="FFFFCC"/>
                </a:solidFill>
                <a:latin typeface="Arial"/>
                <a:cs typeface="Arial"/>
              </a:rPr>
              <a:t>l</a:t>
            </a:r>
            <a:r>
              <a:rPr dirty="0" sz="1800">
                <a:solidFill>
                  <a:srgbClr val="FFFFCC"/>
                </a:solidFill>
                <a:latin typeface="Arial"/>
                <a:cs typeface="Arial"/>
              </a:rPr>
              <a:t>o</a:t>
            </a:r>
            <a:r>
              <a:rPr dirty="0" sz="1800" spc="5">
                <a:solidFill>
                  <a:srgbClr val="FFFFCC"/>
                </a:solidFill>
                <a:latin typeface="Arial"/>
                <a:cs typeface="Arial"/>
              </a:rPr>
              <a:t>c</a:t>
            </a:r>
            <a:r>
              <a:rPr dirty="0" sz="1800">
                <a:solidFill>
                  <a:srgbClr val="FFFFCC"/>
                </a:solidFill>
                <a:latin typeface="Arial"/>
                <a:cs typeface="Arial"/>
              </a:rPr>
              <a:t>ate</a:t>
            </a:r>
            <a:r>
              <a:rPr dirty="0" sz="1800">
                <a:solidFill>
                  <a:srgbClr val="FFFFCC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FFFFCC"/>
                </a:solidFill>
                <a:latin typeface="Arial"/>
                <a:cs typeface="Arial"/>
              </a:rPr>
              <a:t>t</a:t>
            </a:r>
            <a:r>
              <a:rPr dirty="0" sz="1800" spc="10">
                <a:solidFill>
                  <a:srgbClr val="FFFFCC"/>
                </a:solidFill>
                <a:latin typeface="Arial"/>
                <a:cs typeface="Arial"/>
              </a:rPr>
              <a:t>im</a:t>
            </a:r>
            <a:r>
              <a:rPr dirty="0" sz="1800">
                <a:solidFill>
                  <a:srgbClr val="FFFFCC"/>
                </a:solidFill>
                <a:latin typeface="Arial"/>
                <a:cs typeface="Arial"/>
              </a:rPr>
              <a:t>e</a:t>
            </a:r>
            <a:r>
              <a:rPr dirty="0" sz="1800" spc="-15">
                <a:solidFill>
                  <a:srgbClr val="FFFFCC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FFFFCC"/>
                </a:solidFill>
                <a:latin typeface="Arial"/>
                <a:cs typeface="Arial"/>
              </a:rPr>
              <a:t>to</a:t>
            </a:r>
            <a:r>
              <a:rPr dirty="0" sz="1800">
                <a:solidFill>
                  <a:srgbClr val="FFFFCC"/>
                </a:solidFill>
                <a:latin typeface="Arial"/>
                <a:cs typeface="Arial"/>
              </a:rPr>
              <a:t> </a:t>
            </a:r>
            <a:r>
              <a:rPr dirty="0" sz="1800" spc="10">
                <a:solidFill>
                  <a:srgbClr val="FFFFCC"/>
                </a:solidFill>
                <a:latin typeface="Arial"/>
                <a:cs typeface="Arial"/>
              </a:rPr>
              <a:t>c</a:t>
            </a:r>
            <a:r>
              <a:rPr dirty="0" sz="1800" spc="5">
                <a:solidFill>
                  <a:srgbClr val="FFFFCC"/>
                </a:solidFill>
                <a:latin typeface="Arial"/>
                <a:cs typeface="Arial"/>
              </a:rPr>
              <a:t>o</a:t>
            </a:r>
            <a:r>
              <a:rPr dirty="0" sz="1800" spc="10">
                <a:solidFill>
                  <a:srgbClr val="FFFFCC"/>
                </a:solidFill>
                <a:latin typeface="Arial"/>
                <a:cs typeface="Arial"/>
              </a:rPr>
              <a:t>m</a:t>
            </a:r>
            <a:r>
              <a:rPr dirty="0" sz="1800" spc="5">
                <a:solidFill>
                  <a:srgbClr val="FFFFCC"/>
                </a:solidFill>
                <a:latin typeface="Arial"/>
                <a:cs typeface="Arial"/>
              </a:rPr>
              <a:t>ple</a:t>
            </a:r>
            <a:r>
              <a:rPr dirty="0" sz="1800">
                <a:solidFill>
                  <a:srgbClr val="FFFFCC"/>
                </a:solidFill>
                <a:latin typeface="Arial"/>
                <a:cs typeface="Arial"/>
              </a:rPr>
              <a:t>te</a:t>
            </a:r>
            <a:r>
              <a:rPr dirty="0" sz="1800" spc="-60">
                <a:solidFill>
                  <a:srgbClr val="FFFFCC"/>
                </a:solidFill>
                <a:latin typeface="Arial"/>
                <a:cs typeface="Arial"/>
              </a:rPr>
              <a:t> </a:t>
            </a:r>
            <a:r>
              <a:rPr dirty="0" sz="1800" spc="5">
                <a:solidFill>
                  <a:srgbClr val="FFFFCC"/>
                </a:solidFill>
                <a:latin typeface="Arial"/>
                <a:cs typeface="Arial"/>
              </a:rPr>
              <a:t>i</a:t>
            </a:r>
            <a:r>
              <a:rPr dirty="0" sz="1800">
                <a:solidFill>
                  <a:srgbClr val="FFFFCC"/>
                </a:solidFill>
                <a:latin typeface="Arial"/>
                <a:cs typeface="Arial"/>
              </a:rPr>
              <a:t>t</a:t>
            </a:r>
            <a:endParaRPr sz="180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6692900" y="4003802"/>
            <a:ext cx="1397000" cy="5594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L="3175">
              <a:lnSpc>
                <a:spcPct val="100000"/>
              </a:lnSpc>
            </a:pPr>
            <a:r>
              <a:rPr dirty="0" sz="1800">
                <a:solidFill>
                  <a:srgbClr val="FFFFCC"/>
                </a:solidFill>
                <a:latin typeface="Arial"/>
                <a:cs typeface="Arial"/>
              </a:rPr>
              <a:t>S</a:t>
            </a:r>
            <a:r>
              <a:rPr dirty="0" sz="1800" spc="5">
                <a:solidFill>
                  <a:srgbClr val="FFFFCC"/>
                </a:solidFill>
                <a:latin typeface="Arial"/>
                <a:cs typeface="Arial"/>
              </a:rPr>
              <a:t>e</a:t>
            </a:r>
            <a:r>
              <a:rPr dirty="0" sz="1800">
                <a:solidFill>
                  <a:srgbClr val="FFFFCC"/>
                </a:solidFill>
                <a:latin typeface="Arial"/>
                <a:cs typeface="Arial"/>
              </a:rPr>
              <a:t>t</a:t>
            </a:r>
            <a:r>
              <a:rPr dirty="0" sz="1800" spc="-20">
                <a:solidFill>
                  <a:srgbClr val="FFFFCC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FFFFCC"/>
                </a:solidFill>
                <a:latin typeface="Arial"/>
                <a:cs typeface="Arial"/>
              </a:rPr>
              <a:t>r</a:t>
            </a:r>
            <a:r>
              <a:rPr dirty="0" sz="1800" spc="5">
                <a:solidFill>
                  <a:srgbClr val="FFFFCC"/>
                </a:solidFill>
                <a:latin typeface="Arial"/>
                <a:cs typeface="Arial"/>
              </a:rPr>
              <a:t>eali</a:t>
            </a:r>
            <a:r>
              <a:rPr dirty="0" sz="1800" spc="10">
                <a:solidFill>
                  <a:srgbClr val="FFFFCC"/>
                </a:solidFill>
                <a:latin typeface="Arial"/>
                <a:cs typeface="Arial"/>
              </a:rPr>
              <a:t>s</a:t>
            </a:r>
            <a:r>
              <a:rPr dirty="0" sz="1800">
                <a:solidFill>
                  <a:srgbClr val="FFFFCC"/>
                </a:solidFill>
                <a:latin typeface="Arial"/>
                <a:cs typeface="Arial"/>
              </a:rPr>
              <a:t>t</a:t>
            </a:r>
            <a:r>
              <a:rPr dirty="0" sz="1800" spc="10">
                <a:solidFill>
                  <a:srgbClr val="FFFFCC"/>
                </a:solidFill>
                <a:latin typeface="Arial"/>
                <a:cs typeface="Arial"/>
              </a:rPr>
              <a:t>i</a:t>
            </a:r>
            <a:r>
              <a:rPr dirty="0" sz="1800">
                <a:solidFill>
                  <a:srgbClr val="FFFFCC"/>
                </a:solidFill>
                <a:latin typeface="Arial"/>
                <a:cs typeface="Arial"/>
              </a:rPr>
              <a:t>c</a:t>
            </a:r>
            <a:endParaRPr sz="18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dirty="0" sz="1800">
                <a:solidFill>
                  <a:srgbClr val="FFFFCC"/>
                </a:solidFill>
                <a:latin typeface="Arial"/>
                <a:cs typeface="Arial"/>
              </a:rPr>
              <a:t>dead</a:t>
            </a:r>
            <a:r>
              <a:rPr dirty="0" sz="1800" spc="5">
                <a:solidFill>
                  <a:srgbClr val="FFFFCC"/>
                </a:solidFill>
                <a:latin typeface="Arial"/>
                <a:cs typeface="Arial"/>
              </a:rPr>
              <a:t>li</a:t>
            </a:r>
            <a:r>
              <a:rPr dirty="0" sz="1800">
                <a:solidFill>
                  <a:srgbClr val="FFFFCC"/>
                </a:solidFill>
                <a:latin typeface="Arial"/>
                <a:cs typeface="Arial"/>
              </a:rPr>
              <a:t>ne</a:t>
            </a:r>
            <a:r>
              <a:rPr dirty="0" sz="1800" spc="-65">
                <a:solidFill>
                  <a:srgbClr val="FFFFCC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FFFFCC"/>
                </a:solidFill>
                <a:latin typeface="Arial"/>
                <a:cs typeface="Arial"/>
              </a:rPr>
              <a:t>f</a:t>
            </a:r>
            <a:r>
              <a:rPr dirty="0" sz="1800" spc="5">
                <a:solidFill>
                  <a:srgbClr val="FFFFCC"/>
                </a:solidFill>
                <a:latin typeface="Arial"/>
                <a:cs typeface="Arial"/>
              </a:rPr>
              <a:t>o</a:t>
            </a:r>
            <a:r>
              <a:rPr dirty="0" sz="1800">
                <a:solidFill>
                  <a:srgbClr val="FFFFCC"/>
                </a:solidFill>
                <a:latin typeface="Arial"/>
                <a:cs typeface="Arial"/>
              </a:rPr>
              <a:t>r</a:t>
            </a:r>
            <a:r>
              <a:rPr dirty="0" sz="1800">
                <a:solidFill>
                  <a:srgbClr val="FFFFCC"/>
                </a:solidFill>
                <a:latin typeface="Arial"/>
                <a:cs typeface="Arial"/>
              </a:rPr>
              <a:t> </a:t>
            </a:r>
            <a:r>
              <a:rPr dirty="0" sz="1800" spc="5">
                <a:solidFill>
                  <a:srgbClr val="FFFFCC"/>
                </a:solidFill>
                <a:latin typeface="Arial"/>
                <a:cs typeface="Arial"/>
              </a:rPr>
              <a:t>i</a:t>
            </a:r>
            <a:r>
              <a:rPr dirty="0" sz="1800">
                <a:solidFill>
                  <a:srgbClr val="FFFFCC"/>
                </a:solidFill>
                <a:latin typeface="Arial"/>
                <a:cs typeface="Arial"/>
              </a:rPr>
              <a:t>t</a:t>
            </a:r>
            <a:endParaRPr sz="1800">
              <a:latin typeface="Arial"/>
              <a:cs typeface="Arial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8022335" y="3374135"/>
            <a:ext cx="920496" cy="76809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8001000" y="3352800"/>
            <a:ext cx="914400" cy="7620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1657350" y="3810000"/>
            <a:ext cx="76200" cy="838200"/>
          </a:xfrm>
          <a:custGeom>
            <a:avLst/>
            <a:gdLst/>
            <a:ahLst/>
            <a:cxnLst/>
            <a:rect l="l" t="t" r="r" b="b"/>
            <a:pathLst>
              <a:path w="76200" h="838200">
                <a:moveTo>
                  <a:pt x="33398" y="762000"/>
                </a:moveTo>
                <a:lnTo>
                  <a:pt x="0" y="762000"/>
                </a:lnTo>
                <a:lnTo>
                  <a:pt x="38100" y="838200"/>
                </a:lnTo>
                <a:lnTo>
                  <a:pt x="69850" y="774700"/>
                </a:lnTo>
                <a:lnTo>
                  <a:pt x="33400" y="774700"/>
                </a:lnTo>
                <a:lnTo>
                  <a:pt x="33398" y="762000"/>
                </a:lnTo>
                <a:close/>
              </a:path>
              <a:path w="76200" h="838200">
                <a:moveTo>
                  <a:pt x="42799" y="0"/>
                </a:moveTo>
                <a:lnTo>
                  <a:pt x="33274" y="0"/>
                </a:lnTo>
                <a:lnTo>
                  <a:pt x="33400" y="774700"/>
                </a:lnTo>
                <a:lnTo>
                  <a:pt x="42925" y="774700"/>
                </a:lnTo>
                <a:lnTo>
                  <a:pt x="42799" y="0"/>
                </a:lnTo>
                <a:close/>
              </a:path>
              <a:path w="76200" h="838200">
                <a:moveTo>
                  <a:pt x="76200" y="762000"/>
                </a:moveTo>
                <a:lnTo>
                  <a:pt x="42923" y="762000"/>
                </a:lnTo>
                <a:lnTo>
                  <a:pt x="42925" y="774700"/>
                </a:lnTo>
                <a:lnTo>
                  <a:pt x="69850" y="774700"/>
                </a:lnTo>
                <a:lnTo>
                  <a:pt x="76200" y="762000"/>
                </a:lnTo>
                <a:close/>
              </a:path>
            </a:pathLst>
          </a:custGeom>
          <a:solidFill>
            <a:srgbClr val="80808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 txBox="1"/>
          <p:nvPr/>
        </p:nvSpPr>
        <p:spPr>
          <a:xfrm>
            <a:off x="1755775" y="3953255"/>
            <a:ext cx="430530" cy="3759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spc="-5" b="1">
                <a:solidFill>
                  <a:srgbClr val="808080"/>
                </a:solidFill>
                <a:latin typeface="Arial"/>
                <a:cs typeface="Arial"/>
              </a:rPr>
              <a:t>No</a:t>
            </a:r>
            <a:endParaRPr sz="2400">
              <a:latin typeface="Arial"/>
              <a:cs typeface="Arial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762000" y="4648200"/>
            <a:ext cx="2133600" cy="581025"/>
          </a:xfrm>
          <a:custGeom>
            <a:avLst/>
            <a:gdLst/>
            <a:ahLst/>
            <a:cxnLst/>
            <a:rect l="l" t="t" r="r" b="b"/>
            <a:pathLst>
              <a:path w="2133600" h="581025">
                <a:moveTo>
                  <a:pt x="0" y="581025"/>
                </a:moveTo>
                <a:lnTo>
                  <a:pt x="2133600" y="581025"/>
                </a:lnTo>
                <a:lnTo>
                  <a:pt x="2133600" y="0"/>
                </a:lnTo>
                <a:lnTo>
                  <a:pt x="0" y="0"/>
                </a:lnTo>
                <a:lnTo>
                  <a:pt x="0" y="58102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 txBox="1"/>
          <p:nvPr/>
        </p:nvSpPr>
        <p:spPr>
          <a:xfrm>
            <a:off x="1262633" y="4690998"/>
            <a:ext cx="1134745" cy="49910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70485">
              <a:lnSpc>
                <a:spcPct val="100000"/>
              </a:lnSpc>
            </a:pPr>
            <a:r>
              <a:rPr dirty="0" sz="1600" spc="5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z="160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z="1600" spc="-2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z="1600" b="1">
                <a:solidFill>
                  <a:srgbClr val="000066"/>
                </a:solidFill>
                <a:latin typeface="Arial"/>
                <a:cs typeface="Arial"/>
              </a:rPr>
              <a:t>he</a:t>
            </a:r>
            <a:r>
              <a:rPr dirty="0" sz="160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z="1600" spc="-10" b="1">
                <a:solidFill>
                  <a:srgbClr val="000066"/>
                </a:solidFill>
                <a:latin typeface="Arial"/>
                <a:cs typeface="Arial"/>
              </a:rPr>
              <a:t>as</a:t>
            </a:r>
            <a:r>
              <a:rPr dirty="0" sz="1600" b="1">
                <a:solidFill>
                  <a:srgbClr val="000066"/>
                </a:solidFill>
                <a:latin typeface="Arial"/>
                <a:cs typeface="Arial"/>
              </a:rPr>
              <a:t>k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600" spc="5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z="1600" spc="-5" b="1">
                <a:solidFill>
                  <a:srgbClr val="000066"/>
                </a:solidFill>
                <a:latin typeface="Arial"/>
                <a:cs typeface="Arial"/>
              </a:rPr>
              <a:t>ecessa</a:t>
            </a:r>
            <a:r>
              <a:rPr dirty="0" sz="160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z="1600" spc="-80" b="1">
                <a:solidFill>
                  <a:srgbClr val="000066"/>
                </a:solidFill>
                <a:latin typeface="Arial"/>
                <a:cs typeface="Arial"/>
              </a:rPr>
              <a:t>y</a:t>
            </a:r>
            <a:r>
              <a:rPr dirty="0" sz="1600" spc="5" b="1">
                <a:solidFill>
                  <a:srgbClr val="000066"/>
                </a:solidFill>
                <a:latin typeface="Arial"/>
                <a:cs typeface="Arial"/>
              </a:rPr>
              <a:t>?</a:t>
            </a:r>
            <a:endParaRPr sz="1600">
              <a:latin typeface="Arial"/>
              <a:cs typeface="Arial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2895600" y="4943475"/>
            <a:ext cx="2811780" cy="76200"/>
          </a:xfrm>
          <a:custGeom>
            <a:avLst/>
            <a:gdLst/>
            <a:ahLst/>
            <a:cxnLst/>
            <a:rect l="l" t="t" r="r" b="b"/>
            <a:pathLst>
              <a:path w="2811779" h="76200">
                <a:moveTo>
                  <a:pt x="2735579" y="0"/>
                </a:moveTo>
                <a:lnTo>
                  <a:pt x="2735579" y="76200"/>
                </a:lnTo>
                <a:lnTo>
                  <a:pt x="2802381" y="42799"/>
                </a:lnTo>
                <a:lnTo>
                  <a:pt x="2748279" y="42799"/>
                </a:lnTo>
                <a:lnTo>
                  <a:pt x="2748279" y="33274"/>
                </a:lnTo>
                <a:lnTo>
                  <a:pt x="2802128" y="33274"/>
                </a:lnTo>
                <a:lnTo>
                  <a:pt x="2735579" y="0"/>
                </a:lnTo>
                <a:close/>
              </a:path>
              <a:path w="2811779" h="76200">
                <a:moveTo>
                  <a:pt x="2735579" y="33274"/>
                </a:moveTo>
                <a:lnTo>
                  <a:pt x="0" y="33274"/>
                </a:lnTo>
                <a:lnTo>
                  <a:pt x="0" y="42799"/>
                </a:lnTo>
                <a:lnTo>
                  <a:pt x="2735579" y="42799"/>
                </a:lnTo>
                <a:lnTo>
                  <a:pt x="2735579" y="33274"/>
                </a:lnTo>
                <a:close/>
              </a:path>
              <a:path w="2811779" h="76200">
                <a:moveTo>
                  <a:pt x="2802128" y="33274"/>
                </a:moveTo>
                <a:lnTo>
                  <a:pt x="2748279" y="33274"/>
                </a:lnTo>
                <a:lnTo>
                  <a:pt x="2748279" y="42799"/>
                </a:lnTo>
                <a:lnTo>
                  <a:pt x="2802381" y="42799"/>
                </a:lnTo>
                <a:lnTo>
                  <a:pt x="2811779" y="38100"/>
                </a:lnTo>
                <a:lnTo>
                  <a:pt x="2802128" y="33274"/>
                </a:lnTo>
                <a:close/>
              </a:path>
            </a:pathLst>
          </a:custGeom>
          <a:solidFill>
            <a:srgbClr val="80808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 txBox="1"/>
          <p:nvPr/>
        </p:nvSpPr>
        <p:spPr>
          <a:xfrm>
            <a:off x="4394708" y="4612767"/>
            <a:ext cx="443865" cy="3149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000" spc="-35" b="1">
                <a:solidFill>
                  <a:srgbClr val="808080"/>
                </a:solidFill>
                <a:latin typeface="Arial"/>
                <a:cs typeface="Arial"/>
              </a:rPr>
              <a:t>y</a:t>
            </a:r>
            <a:r>
              <a:rPr dirty="0" sz="2000" spc="-5" b="1">
                <a:solidFill>
                  <a:srgbClr val="808080"/>
                </a:solidFill>
                <a:latin typeface="Arial"/>
                <a:cs typeface="Arial"/>
              </a:rPr>
              <a:t>es</a:t>
            </a:r>
            <a:endParaRPr sz="2000">
              <a:latin typeface="Arial"/>
              <a:cs typeface="Arial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5791200" y="4648200"/>
            <a:ext cx="1905000" cy="581025"/>
          </a:xfrm>
          <a:custGeom>
            <a:avLst/>
            <a:gdLst/>
            <a:ahLst/>
            <a:cxnLst/>
            <a:rect l="l" t="t" r="r" b="b"/>
            <a:pathLst>
              <a:path w="1905000" h="581025">
                <a:moveTo>
                  <a:pt x="0" y="581025"/>
                </a:moveTo>
                <a:lnTo>
                  <a:pt x="1905000" y="581025"/>
                </a:lnTo>
                <a:lnTo>
                  <a:pt x="1905000" y="0"/>
                </a:lnTo>
                <a:lnTo>
                  <a:pt x="0" y="0"/>
                </a:lnTo>
                <a:lnTo>
                  <a:pt x="0" y="58102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 txBox="1"/>
          <p:nvPr/>
        </p:nvSpPr>
        <p:spPr>
          <a:xfrm>
            <a:off x="5918453" y="4690998"/>
            <a:ext cx="1652905" cy="49910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sz="1600" spc="1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z="1600" spc="-10" b="1">
                <a:solidFill>
                  <a:srgbClr val="000066"/>
                </a:solidFill>
                <a:latin typeface="Arial"/>
                <a:cs typeface="Arial"/>
              </a:rPr>
              <a:t>av</a:t>
            </a:r>
            <a:r>
              <a:rPr dirty="0" sz="160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z="1600" spc="-2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z="1600" b="1">
                <a:solidFill>
                  <a:srgbClr val="000066"/>
                </a:solidFill>
                <a:latin typeface="Arial"/>
                <a:cs typeface="Arial"/>
              </a:rPr>
              <a:t>he</a:t>
            </a:r>
            <a:r>
              <a:rPr dirty="0" sz="160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z="1600" spc="-10" b="1">
                <a:solidFill>
                  <a:srgbClr val="000066"/>
                </a:solidFill>
                <a:latin typeface="Arial"/>
                <a:cs typeface="Arial"/>
              </a:rPr>
              <a:t>as</a:t>
            </a:r>
            <a:r>
              <a:rPr dirty="0" sz="1600" b="1">
                <a:solidFill>
                  <a:srgbClr val="000066"/>
                </a:solidFill>
                <a:latin typeface="Arial"/>
                <a:cs typeface="Arial"/>
              </a:rPr>
              <a:t>k</a:t>
            </a:r>
            <a:r>
              <a:rPr dirty="0" sz="160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000066"/>
                </a:solidFill>
                <a:latin typeface="Arial"/>
                <a:cs typeface="Arial"/>
              </a:rPr>
              <a:t>f</a:t>
            </a:r>
            <a:r>
              <a:rPr dirty="0" sz="1600" b="1">
                <a:solidFill>
                  <a:srgbClr val="000066"/>
                </a:solidFill>
                <a:latin typeface="Arial"/>
                <a:cs typeface="Arial"/>
              </a:rPr>
              <a:t>or</a:t>
            </a:r>
            <a:endParaRPr sz="1600">
              <a:latin typeface="Arial"/>
              <a:cs typeface="Arial"/>
            </a:endParaRPr>
          </a:p>
          <a:p>
            <a:pPr algn="ctr" marL="635">
              <a:lnSpc>
                <a:spcPct val="100000"/>
              </a:lnSpc>
            </a:pPr>
            <a:r>
              <a:rPr dirty="0" sz="1600" spc="5" b="1">
                <a:solidFill>
                  <a:srgbClr val="000066"/>
                </a:solidFill>
                <a:latin typeface="Arial"/>
                <a:cs typeface="Arial"/>
              </a:rPr>
              <a:t>qu</a:t>
            </a:r>
            <a:r>
              <a:rPr dirty="0" sz="1600" spc="5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z="1600" spc="-5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z="160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z="1600" spc="-2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z="1600" spc="10" b="1">
                <a:solidFill>
                  <a:srgbClr val="000066"/>
                </a:solidFill>
                <a:latin typeface="Arial"/>
                <a:cs typeface="Arial"/>
              </a:rPr>
              <a:t>im</a:t>
            </a:r>
            <a:r>
              <a:rPr dirty="0" sz="1600" spc="5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endParaRPr sz="1600">
              <a:latin typeface="Arial"/>
              <a:cs typeface="Arial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1657350" y="5257800"/>
            <a:ext cx="76200" cy="838200"/>
          </a:xfrm>
          <a:custGeom>
            <a:avLst/>
            <a:gdLst/>
            <a:ahLst/>
            <a:cxnLst/>
            <a:rect l="l" t="t" r="r" b="b"/>
            <a:pathLst>
              <a:path w="76200" h="838200">
                <a:moveTo>
                  <a:pt x="33398" y="762000"/>
                </a:moveTo>
                <a:lnTo>
                  <a:pt x="0" y="762000"/>
                </a:lnTo>
                <a:lnTo>
                  <a:pt x="38100" y="838200"/>
                </a:lnTo>
                <a:lnTo>
                  <a:pt x="69850" y="774700"/>
                </a:lnTo>
                <a:lnTo>
                  <a:pt x="33400" y="774700"/>
                </a:lnTo>
                <a:lnTo>
                  <a:pt x="33398" y="762000"/>
                </a:lnTo>
                <a:close/>
              </a:path>
              <a:path w="76200" h="838200">
                <a:moveTo>
                  <a:pt x="42799" y="0"/>
                </a:moveTo>
                <a:lnTo>
                  <a:pt x="33274" y="0"/>
                </a:lnTo>
                <a:lnTo>
                  <a:pt x="33400" y="774700"/>
                </a:lnTo>
                <a:lnTo>
                  <a:pt x="42925" y="774700"/>
                </a:lnTo>
                <a:lnTo>
                  <a:pt x="42799" y="0"/>
                </a:lnTo>
                <a:close/>
              </a:path>
              <a:path w="76200" h="838200">
                <a:moveTo>
                  <a:pt x="76200" y="762000"/>
                </a:moveTo>
                <a:lnTo>
                  <a:pt x="42923" y="762000"/>
                </a:lnTo>
                <a:lnTo>
                  <a:pt x="42925" y="774700"/>
                </a:lnTo>
                <a:lnTo>
                  <a:pt x="69850" y="774700"/>
                </a:lnTo>
                <a:lnTo>
                  <a:pt x="76200" y="762000"/>
                </a:lnTo>
                <a:close/>
              </a:path>
            </a:pathLst>
          </a:custGeom>
          <a:solidFill>
            <a:srgbClr val="80808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 txBox="1"/>
          <p:nvPr/>
        </p:nvSpPr>
        <p:spPr>
          <a:xfrm>
            <a:off x="1755775" y="5401665"/>
            <a:ext cx="430530" cy="3759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spc="-5" b="1">
                <a:solidFill>
                  <a:srgbClr val="808080"/>
                </a:solidFill>
                <a:latin typeface="Arial"/>
                <a:cs typeface="Arial"/>
              </a:rPr>
              <a:t>No</a:t>
            </a:r>
            <a:endParaRPr sz="2400">
              <a:latin typeface="Arial"/>
              <a:cs typeface="Arial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1676400" y="5981700"/>
            <a:ext cx="1447800" cy="76200"/>
          </a:xfrm>
          <a:custGeom>
            <a:avLst/>
            <a:gdLst/>
            <a:ahLst/>
            <a:cxnLst/>
            <a:rect l="l" t="t" r="r" b="b"/>
            <a:pathLst>
              <a:path w="1447800" h="76200">
                <a:moveTo>
                  <a:pt x="1371600" y="0"/>
                </a:moveTo>
                <a:lnTo>
                  <a:pt x="1371600" y="76200"/>
                </a:lnTo>
                <a:lnTo>
                  <a:pt x="1438275" y="42862"/>
                </a:lnTo>
                <a:lnTo>
                  <a:pt x="1384300" y="42862"/>
                </a:lnTo>
                <a:lnTo>
                  <a:pt x="1384300" y="33337"/>
                </a:lnTo>
                <a:lnTo>
                  <a:pt x="1438275" y="33337"/>
                </a:lnTo>
                <a:lnTo>
                  <a:pt x="1371600" y="0"/>
                </a:lnTo>
                <a:close/>
              </a:path>
              <a:path w="1447800" h="76200">
                <a:moveTo>
                  <a:pt x="1371600" y="33337"/>
                </a:moveTo>
                <a:lnTo>
                  <a:pt x="0" y="33337"/>
                </a:lnTo>
                <a:lnTo>
                  <a:pt x="0" y="42862"/>
                </a:lnTo>
                <a:lnTo>
                  <a:pt x="1371600" y="42862"/>
                </a:lnTo>
                <a:lnTo>
                  <a:pt x="1371600" y="33337"/>
                </a:lnTo>
                <a:close/>
              </a:path>
              <a:path w="1447800" h="76200">
                <a:moveTo>
                  <a:pt x="1438275" y="33337"/>
                </a:moveTo>
                <a:lnTo>
                  <a:pt x="1384300" y="33337"/>
                </a:lnTo>
                <a:lnTo>
                  <a:pt x="1384300" y="42862"/>
                </a:lnTo>
                <a:lnTo>
                  <a:pt x="1438275" y="42862"/>
                </a:lnTo>
                <a:lnTo>
                  <a:pt x="1447800" y="38100"/>
                </a:lnTo>
                <a:lnTo>
                  <a:pt x="1438275" y="33337"/>
                </a:lnTo>
                <a:close/>
              </a:path>
            </a:pathLst>
          </a:custGeom>
          <a:solidFill>
            <a:srgbClr val="80808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 txBox="1"/>
          <p:nvPr/>
        </p:nvSpPr>
        <p:spPr>
          <a:xfrm>
            <a:off x="3352800" y="5791200"/>
            <a:ext cx="1905000" cy="519430"/>
          </a:xfrm>
          <a:prstGeom prst="rect">
            <a:avLst/>
          </a:prstGeom>
          <a:solidFill>
            <a:srgbClr val="FFFFCC"/>
          </a:solidFill>
        </p:spPr>
        <p:txBody>
          <a:bodyPr wrap="square" lIns="0" tIns="36830" rIns="0" bIns="0" rtlCol="0" vert="horz">
            <a:spAutoFit/>
          </a:bodyPr>
          <a:lstStyle/>
          <a:p>
            <a:pPr marL="300355">
              <a:lnSpc>
                <a:spcPct val="100000"/>
              </a:lnSpc>
              <a:spcBef>
                <a:spcPts val="290"/>
              </a:spcBef>
            </a:pPr>
            <a:r>
              <a:rPr dirty="0" sz="2800" spc="-10" b="1">
                <a:solidFill>
                  <a:srgbClr val="048088"/>
                </a:solidFill>
                <a:latin typeface="Arial"/>
                <a:cs typeface="Arial"/>
              </a:rPr>
              <a:t>D</a:t>
            </a:r>
            <a:r>
              <a:rPr dirty="0" sz="2800" spc="5" b="1">
                <a:solidFill>
                  <a:srgbClr val="048088"/>
                </a:solidFill>
                <a:latin typeface="Arial"/>
                <a:cs typeface="Arial"/>
              </a:rPr>
              <a:t>i</a:t>
            </a:r>
            <a:r>
              <a:rPr dirty="0" sz="2800" b="1">
                <a:solidFill>
                  <a:srgbClr val="048088"/>
                </a:solidFill>
                <a:latin typeface="Arial"/>
                <a:cs typeface="Arial"/>
              </a:rPr>
              <a:t>scard</a:t>
            </a:r>
            <a:endParaRPr sz="2800">
              <a:latin typeface="Arial"/>
              <a:cs typeface="Arial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7869935" y="4669535"/>
            <a:ext cx="920496" cy="76809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/>
          <p:nvPr/>
        </p:nvSpPr>
        <p:spPr>
          <a:xfrm>
            <a:off x="7848600" y="4648200"/>
            <a:ext cx="914400" cy="76200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987675" y="2736850"/>
            <a:ext cx="6156324" cy="41211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63"/>
            <a:ext cx="9144000" cy="9731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828800" y="246125"/>
            <a:ext cx="7315200" cy="72072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966850"/>
            <a:ext cx="1828800" cy="288925"/>
          </a:xfrm>
          <a:custGeom>
            <a:avLst/>
            <a:gdLst/>
            <a:ahLst/>
            <a:cxnLst/>
            <a:rect l="l" t="t" r="r" b="b"/>
            <a:pathLst>
              <a:path w="1828800" h="288925">
                <a:moveTo>
                  <a:pt x="1828800" y="0"/>
                </a:moveTo>
                <a:lnTo>
                  <a:pt x="0" y="0"/>
                </a:lnTo>
                <a:lnTo>
                  <a:pt x="0" y="287274"/>
                </a:lnTo>
                <a:lnTo>
                  <a:pt x="1555496" y="288925"/>
                </a:lnTo>
                <a:lnTo>
                  <a:pt x="1828800" y="0"/>
                </a:lnTo>
                <a:close/>
              </a:path>
            </a:pathLst>
          </a:custGeom>
          <a:solidFill>
            <a:srgbClr val="66B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957070">
              <a:lnSpc>
                <a:spcPct val="100000"/>
              </a:lnSpc>
            </a:pPr>
            <a:r>
              <a:rPr dirty="0"/>
              <a:t>Stress</a:t>
            </a:r>
            <a:r>
              <a:rPr dirty="0"/>
              <a:t> </a:t>
            </a:r>
            <a:r>
              <a:rPr dirty="0"/>
              <a:t>M</a:t>
            </a:r>
            <a:r>
              <a:rPr dirty="0" spc="-15"/>
              <a:t>anage</a:t>
            </a:r>
            <a:r>
              <a:rPr dirty="0" spc="-30"/>
              <a:t>m</a:t>
            </a:r>
            <a:r>
              <a:rPr dirty="0" spc="-15"/>
              <a:t>en</a:t>
            </a:r>
            <a:r>
              <a:rPr dirty="0"/>
              <a:t>t</a:t>
            </a:r>
          </a:p>
        </p:txBody>
      </p:sp>
      <p:sp>
        <p:nvSpPr>
          <p:cNvPr id="7" name="object 7"/>
          <p:cNvSpPr/>
          <p:nvPr/>
        </p:nvSpPr>
        <p:spPr>
          <a:xfrm>
            <a:off x="7697358" y="1146523"/>
            <a:ext cx="1251819" cy="182527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6858000" y="5188135"/>
            <a:ext cx="1893049" cy="135236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536244" y="1851025"/>
            <a:ext cx="7858759" cy="420243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6870" indent="-344170">
              <a:lnSpc>
                <a:spcPct val="100000"/>
              </a:lnSpc>
              <a:buFont typeface="Arial"/>
              <a:buChar char="•"/>
              <a:tabLst>
                <a:tab pos="357505" algn="l"/>
              </a:tabLst>
            </a:pP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B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ing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15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re</a:t>
            </a:r>
            <a:r>
              <a:rPr dirty="0" sz="2400" spc="-2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in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c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trol</a:t>
            </a:r>
            <a:r>
              <a:rPr dirty="0" sz="2400" spc="-2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f</a:t>
            </a:r>
            <a:r>
              <a:rPr dirty="0" sz="2400" spc="-2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-30">
                <a:solidFill>
                  <a:srgbClr val="808080"/>
                </a:solidFill>
                <a:latin typeface="Arial"/>
                <a:cs typeface="Arial"/>
              </a:rPr>
              <a:t>w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h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-25">
                <a:solidFill>
                  <a:srgbClr val="808080"/>
                </a:solidFill>
                <a:latin typeface="Arial"/>
                <a:cs typeface="Arial"/>
              </a:rPr>
              <a:t>y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u</a:t>
            </a:r>
            <a:r>
              <a:rPr dirty="0" sz="2400" spc="3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d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o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"/>
              </a:spcBef>
              <a:buClr>
                <a:srgbClr val="808080"/>
              </a:buClr>
              <a:buFont typeface="Arial"/>
              <a:buChar char="•"/>
            </a:pPr>
            <a:endParaRPr sz="3000">
              <a:latin typeface="Times New Roman"/>
              <a:cs typeface="Times New Roman"/>
            </a:endParaRPr>
          </a:p>
          <a:p>
            <a:pPr marL="356870" indent="-344170">
              <a:lnSpc>
                <a:spcPct val="100000"/>
              </a:lnSpc>
              <a:buFont typeface="Arial"/>
              <a:buChar char="•"/>
              <a:tabLst>
                <a:tab pos="357505" algn="l"/>
              </a:tabLst>
            </a:pP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B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ing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p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ro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d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u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cti</a:t>
            </a:r>
            <a:r>
              <a:rPr dirty="0" sz="2400" spc="-25">
                <a:solidFill>
                  <a:srgbClr val="808080"/>
                </a:solidFill>
                <a:latin typeface="Arial"/>
                <a:cs typeface="Arial"/>
              </a:rPr>
              <a:t>v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,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d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s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c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u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re</a:t>
            </a:r>
            <a:r>
              <a:rPr dirty="0" sz="2400" spc="-2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in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-25">
                <a:solidFill>
                  <a:srgbClr val="808080"/>
                </a:solidFill>
                <a:latin typeface="Arial"/>
                <a:cs typeface="Arial"/>
              </a:rPr>
              <a:t>y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u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r d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l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y t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sks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Clr>
                <a:srgbClr val="808080"/>
              </a:buClr>
              <a:buFont typeface="Arial"/>
              <a:buChar char="•"/>
            </a:pPr>
            <a:endParaRPr sz="3000">
              <a:latin typeface="Times New Roman"/>
              <a:cs typeface="Times New Roman"/>
            </a:endParaRPr>
          </a:p>
          <a:p>
            <a:pPr marL="356870" indent="-344170">
              <a:lnSpc>
                <a:spcPct val="100000"/>
              </a:lnSpc>
              <a:buFont typeface="Arial"/>
              <a:buChar char="•"/>
              <a:tabLst>
                <a:tab pos="357505" algn="l"/>
              </a:tabLst>
            </a:pP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jo</a:t>
            </a:r>
            <a:r>
              <a:rPr dirty="0" sz="2400" spc="-25">
                <a:solidFill>
                  <a:srgbClr val="808080"/>
                </a:solidFill>
                <a:latin typeface="Arial"/>
                <a:cs typeface="Arial"/>
              </a:rPr>
              <a:t>y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ing</a:t>
            </a:r>
            <a:r>
              <a:rPr dirty="0" sz="2400" spc="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-35">
                <a:solidFill>
                  <a:srgbClr val="808080"/>
                </a:solidFill>
                <a:latin typeface="Arial"/>
                <a:cs typeface="Arial"/>
              </a:rPr>
              <a:t>w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hat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-25">
                <a:solidFill>
                  <a:srgbClr val="808080"/>
                </a:solidFill>
                <a:latin typeface="Arial"/>
                <a:cs typeface="Arial"/>
              </a:rPr>
              <a:t>y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ou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d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o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"/>
              </a:spcBef>
              <a:buClr>
                <a:srgbClr val="808080"/>
              </a:buClr>
              <a:buFont typeface="Arial"/>
              <a:buChar char="•"/>
            </a:pPr>
            <a:endParaRPr sz="3000">
              <a:latin typeface="Times New Roman"/>
              <a:cs typeface="Times New Roman"/>
            </a:endParaRPr>
          </a:p>
          <a:p>
            <a:pPr marL="356870" indent="-344170">
              <a:lnSpc>
                <a:spcPts val="2735"/>
              </a:lnSpc>
              <a:buFont typeface="Arial"/>
              <a:buChar char="•"/>
              <a:tabLst>
                <a:tab pos="357505" algn="l"/>
              </a:tabLst>
            </a:pP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Gi</a:t>
            </a:r>
            <a:r>
              <a:rPr dirty="0" sz="2400" spc="-30">
                <a:solidFill>
                  <a:srgbClr val="808080"/>
                </a:solidFill>
                <a:latin typeface="Arial"/>
                <a:cs typeface="Arial"/>
              </a:rPr>
              <a:t>v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ing</a:t>
            </a:r>
            <a:r>
              <a:rPr dirty="0" sz="2400" spc="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-25">
                <a:solidFill>
                  <a:srgbClr val="808080"/>
                </a:solidFill>
                <a:latin typeface="Arial"/>
                <a:cs typeface="Arial"/>
              </a:rPr>
              <a:t>y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our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-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self</a:t>
            </a:r>
            <a:r>
              <a:rPr dirty="0" sz="2400" spc="2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15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-20">
                <a:solidFill>
                  <a:srgbClr val="808080"/>
                </a:solidFill>
                <a:latin typeface="Arial"/>
                <a:cs typeface="Arial"/>
              </a:rPr>
              <a:t>q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ual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ty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ti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to</a:t>
            </a:r>
            <a:r>
              <a:rPr dirty="0" sz="2400" spc="-3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elax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and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enjoy</a:t>
            </a:r>
            <a:r>
              <a:rPr dirty="0" sz="2400" spc="-2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li</a:t>
            </a:r>
            <a:r>
              <a:rPr dirty="0" sz="2400" spc="15">
                <a:solidFill>
                  <a:srgbClr val="808080"/>
                </a:solidFill>
                <a:latin typeface="Arial"/>
                <a:cs typeface="Arial"/>
              </a:rPr>
              <a:t>f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</a:t>
            </a:r>
            <a:endParaRPr sz="2400">
              <a:latin typeface="Arial"/>
              <a:cs typeface="Arial"/>
            </a:endParaRPr>
          </a:p>
          <a:p>
            <a:pPr marL="356870">
              <a:lnSpc>
                <a:spcPts val="2735"/>
              </a:lnSpc>
            </a:pP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ou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tsi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d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-30">
                <a:solidFill>
                  <a:srgbClr val="808080"/>
                </a:solidFill>
                <a:latin typeface="Arial"/>
                <a:cs typeface="Arial"/>
              </a:rPr>
              <a:t>w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rk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500">
              <a:latin typeface="Times New Roman"/>
              <a:cs typeface="Times New Roman"/>
            </a:endParaRPr>
          </a:p>
          <a:p>
            <a:pPr marL="850900">
              <a:lnSpc>
                <a:spcPct val="100000"/>
              </a:lnSpc>
            </a:pPr>
            <a:r>
              <a:rPr dirty="0" sz="2400" b="1">
                <a:solidFill>
                  <a:srgbClr val="E45E43"/>
                </a:solidFill>
                <a:latin typeface="Arial"/>
                <a:cs typeface="Arial"/>
              </a:rPr>
              <a:t>He</a:t>
            </a:r>
            <a:r>
              <a:rPr dirty="0" sz="2400" spc="10" b="1">
                <a:solidFill>
                  <a:srgbClr val="E45E43"/>
                </a:solidFill>
                <a:latin typeface="Arial"/>
                <a:cs typeface="Arial"/>
              </a:rPr>
              <a:t>a</a:t>
            </a:r>
            <a:r>
              <a:rPr dirty="0" sz="2400" b="1">
                <a:solidFill>
                  <a:srgbClr val="E45E43"/>
                </a:solidFill>
                <a:latin typeface="Arial"/>
                <a:cs typeface="Arial"/>
              </a:rPr>
              <a:t>r </a:t>
            </a:r>
            <a:r>
              <a:rPr dirty="0" sz="2400" spc="5" b="1">
                <a:solidFill>
                  <a:srgbClr val="E45E43"/>
                </a:solidFill>
                <a:latin typeface="Arial"/>
                <a:cs typeface="Arial"/>
              </a:rPr>
              <a:t>m</a:t>
            </a:r>
            <a:r>
              <a:rPr dirty="0" sz="2400" b="1">
                <a:solidFill>
                  <a:srgbClr val="E45E43"/>
                </a:solidFill>
                <a:latin typeface="Arial"/>
                <a:cs typeface="Arial"/>
              </a:rPr>
              <a:t>e</a:t>
            </a:r>
            <a:r>
              <a:rPr dirty="0" sz="2400" spc="-15" b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E45E43"/>
                </a:solidFill>
                <a:latin typeface="Arial"/>
                <a:cs typeface="Arial"/>
              </a:rPr>
              <a:t>no</a:t>
            </a:r>
            <a:r>
              <a:rPr dirty="0" sz="2400" spc="-50" b="1">
                <a:solidFill>
                  <a:srgbClr val="E45E43"/>
                </a:solidFill>
                <a:latin typeface="Arial"/>
                <a:cs typeface="Arial"/>
              </a:rPr>
              <a:t>w</a:t>
            </a:r>
            <a:r>
              <a:rPr dirty="0" sz="2400" b="1">
                <a:solidFill>
                  <a:srgbClr val="E45E43"/>
                </a:solidFill>
                <a:latin typeface="Arial"/>
                <a:cs typeface="Arial"/>
              </a:rPr>
              <a:t>,</a:t>
            </a:r>
            <a:r>
              <a:rPr dirty="0" sz="2400" spc="-65" b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E45E43"/>
                </a:solidFill>
                <a:latin typeface="Arial"/>
                <a:cs typeface="Arial"/>
              </a:rPr>
              <a:t>Be</a:t>
            </a:r>
            <a:r>
              <a:rPr dirty="0" sz="2400" spc="5" b="1">
                <a:solidFill>
                  <a:srgbClr val="E45E43"/>
                </a:solidFill>
                <a:latin typeface="Arial"/>
                <a:cs typeface="Arial"/>
              </a:rPr>
              <a:t>l</a:t>
            </a:r>
            <a:r>
              <a:rPr dirty="0" sz="2400" b="1">
                <a:solidFill>
                  <a:srgbClr val="E45E43"/>
                </a:solidFill>
                <a:latin typeface="Arial"/>
                <a:cs typeface="Arial"/>
              </a:rPr>
              <a:t>i</a:t>
            </a:r>
            <a:r>
              <a:rPr dirty="0" sz="2400" spc="10" b="1">
                <a:solidFill>
                  <a:srgbClr val="E45E43"/>
                </a:solidFill>
                <a:latin typeface="Arial"/>
                <a:cs typeface="Arial"/>
              </a:rPr>
              <a:t>e</a:t>
            </a:r>
            <a:r>
              <a:rPr dirty="0" sz="2400" spc="-40" b="1">
                <a:solidFill>
                  <a:srgbClr val="E45E43"/>
                </a:solidFill>
                <a:latin typeface="Arial"/>
                <a:cs typeface="Arial"/>
              </a:rPr>
              <a:t>v</a:t>
            </a:r>
            <a:r>
              <a:rPr dirty="0" sz="2400" b="1">
                <a:solidFill>
                  <a:srgbClr val="E45E43"/>
                </a:solidFill>
                <a:latin typeface="Arial"/>
                <a:cs typeface="Arial"/>
              </a:rPr>
              <a:t>e</a:t>
            </a:r>
            <a:r>
              <a:rPr dirty="0" sz="2400" spc="5" b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E45E43"/>
                </a:solidFill>
                <a:latin typeface="Arial"/>
                <a:cs typeface="Arial"/>
              </a:rPr>
              <a:t>me</a:t>
            </a:r>
            <a:r>
              <a:rPr dirty="0" sz="2400" spc="-15" b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E45E43"/>
                </a:solidFill>
                <a:latin typeface="Arial"/>
                <a:cs typeface="Arial"/>
              </a:rPr>
              <a:t>Lat</a:t>
            </a:r>
            <a:r>
              <a:rPr dirty="0" sz="2400" spc="5" b="1">
                <a:solidFill>
                  <a:srgbClr val="E45E43"/>
                </a:solidFill>
                <a:latin typeface="Arial"/>
                <a:cs typeface="Arial"/>
              </a:rPr>
              <a:t>e</a:t>
            </a:r>
            <a:r>
              <a:rPr dirty="0" sz="2400" b="1">
                <a:solidFill>
                  <a:srgbClr val="E45E43"/>
                </a:solidFill>
                <a:latin typeface="Arial"/>
                <a:cs typeface="Arial"/>
              </a:rPr>
              <a:t>r…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957070">
              <a:lnSpc>
                <a:spcPct val="100000"/>
              </a:lnSpc>
            </a:pPr>
            <a:r>
              <a:rPr dirty="0"/>
              <a:t>C</a:t>
            </a:r>
            <a:r>
              <a:rPr dirty="0" spc="-25"/>
              <a:t>o</a:t>
            </a:r>
            <a:r>
              <a:rPr dirty="0" spc="-30"/>
              <a:t>mm</a:t>
            </a:r>
            <a:r>
              <a:rPr dirty="0" spc="-15"/>
              <a:t>o</a:t>
            </a:r>
            <a:r>
              <a:rPr dirty="0"/>
              <a:t>n</a:t>
            </a:r>
            <a:r>
              <a:rPr dirty="0" spc="65"/>
              <a:t> </a:t>
            </a:r>
            <a:r>
              <a:rPr dirty="0"/>
              <a:t>Ti</a:t>
            </a:r>
            <a:r>
              <a:rPr dirty="0" spc="-30"/>
              <a:t>m</a:t>
            </a:r>
            <a:r>
              <a:rPr dirty="0"/>
              <a:t>e</a:t>
            </a:r>
            <a:r>
              <a:rPr dirty="0" spc="15"/>
              <a:t> </a:t>
            </a:r>
            <a:r>
              <a:rPr dirty="0"/>
              <a:t>Wasters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6244" y="1485265"/>
            <a:ext cx="3644265" cy="51327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6870" indent="-344170">
              <a:lnSpc>
                <a:spcPct val="100000"/>
              </a:lnSpc>
              <a:buFont typeface="Wingdings"/>
              <a:buChar char=""/>
              <a:tabLst>
                <a:tab pos="357505" algn="l"/>
              </a:tabLst>
            </a:pP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uption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"/>
              </a:spcBef>
              <a:buClr>
                <a:srgbClr val="808080"/>
              </a:buClr>
              <a:buFont typeface="Wingdings"/>
              <a:buChar char=""/>
            </a:pPr>
            <a:endParaRPr sz="3000">
              <a:latin typeface="Times New Roman"/>
              <a:cs typeface="Times New Roman"/>
            </a:endParaRPr>
          </a:p>
          <a:p>
            <a:pPr marL="356870" indent="-344170">
              <a:lnSpc>
                <a:spcPct val="100000"/>
              </a:lnSpc>
              <a:buFont typeface="Wingdings"/>
              <a:buChar char=""/>
              <a:tabLst>
                <a:tab pos="357505" algn="l"/>
              </a:tabLst>
            </a:pP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eetin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g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s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7"/>
              </a:spcBef>
              <a:buClr>
                <a:srgbClr val="808080"/>
              </a:buClr>
              <a:buFont typeface="Wingdings"/>
              <a:buChar char=""/>
            </a:pPr>
            <a:endParaRPr sz="2500">
              <a:latin typeface="Times New Roman"/>
              <a:cs typeface="Times New Roman"/>
            </a:endParaRPr>
          </a:p>
          <a:p>
            <a:pPr marL="356870" indent="-344170">
              <a:lnSpc>
                <a:spcPct val="100000"/>
              </a:lnSpc>
              <a:buFont typeface="Wingdings"/>
              <a:buChar char=""/>
              <a:tabLst>
                <a:tab pos="357505" algn="l"/>
              </a:tabLst>
            </a:pPr>
            <a:r>
              <a:rPr dirty="0" sz="2400" spc="15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sks</a:t>
            </a:r>
            <a:r>
              <a:rPr dirty="0" sz="2400" spc="-4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to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d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le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g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te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7"/>
              </a:spcBef>
              <a:buClr>
                <a:srgbClr val="808080"/>
              </a:buClr>
              <a:buFont typeface="Wingdings"/>
              <a:buChar char=""/>
            </a:pPr>
            <a:endParaRPr sz="2500">
              <a:latin typeface="Times New Roman"/>
              <a:cs typeface="Times New Roman"/>
            </a:endParaRPr>
          </a:p>
          <a:p>
            <a:pPr marL="441959" indent="-429259">
              <a:lnSpc>
                <a:spcPct val="100000"/>
              </a:lnSpc>
              <a:buFont typeface="Wingdings"/>
              <a:buChar char=""/>
              <a:tabLst>
                <a:tab pos="442595" algn="l"/>
              </a:tabLst>
            </a:pP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Procras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in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ti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n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8"/>
              </a:spcBef>
              <a:buClr>
                <a:srgbClr val="808080"/>
              </a:buClr>
              <a:buFont typeface="Wingdings"/>
              <a:buChar char=""/>
            </a:pPr>
            <a:endParaRPr sz="2500">
              <a:latin typeface="Times New Roman"/>
              <a:cs typeface="Times New Roman"/>
            </a:endParaRPr>
          </a:p>
          <a:p>
            <a:pPr marL="441959" indent="-429259">
              <a:lnSpc>
                <a:spcPts val="2595"/>
              </a:lnSpc>
              <a:buFont typeface="Wingdings"/>
              <a:buChar char=""/>
              <a:tabLst>
                <a:tab pos="442595" algn="l"/>
              </a:tabLst>
            </a:pP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Acti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g</a:t>
            </a:r>
            <a:r>
              <a:rPr dirty="0" sz="2400" spc="-3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-30">
                <a:solidFill>
                  <a:srgbClr val="808080"/>
                </a:solidFill>
                <a:latin typeface="Arial"/>
                <a:cs typeface="Arial"/>
              </a:rPr>
              <a:t>w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ith</a:t>
            </a:r>
            <a:r>
              <a:rPr dirty="0" sz="2400" spc="3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inc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p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le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</a:t>
            </a:r>
            <a:endParaRPr sz="2400">
              <a:latin typeface="Arial"/>
              <a:cs typeface="Arial"/>
            </a:endParaRPr>
          </a:p>
          <a:p>
            <a:pPr marL="356870">
              <a:lnSpc>
                <a:spcPts val="2595"/>
              </a:lnSpc>
            </a:pP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in</a:t>
            </a:r>
            <a:r>
              <a:rPr dirty="0" sz="2400" spc="25">
                <a:solidFill>
                  <a:srgbClr val="808080"/>
                </a:solidFill>
                <a:latin typeface="Arial"/>
                <a:cs typeface="Arial"/>
              </a:rPr>
              <a:t>f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ation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7"/>
              </a:spcBef>
            </a:pPr>
            <a:endParaRPr sz="2500">
              <a:latin typeface="Times New Roman"/>
              <a:cs typeface="Times New Roman"/>
            </a:endParaRPr>
          </a:p>
          <a:p>
            <a:pPr marL="356870" indent="-344170">
              <a:lnSpc>
                <a:spcPct val="100000"/>
              </a:lnSpc>
              <a:buFont typeface="Wingdings"/>
              <a:buChar char=""/>
              <a:tabLst>
                <a:tab pos="357505" algn="l"/>
              </a:tabLst>
            </a:pP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De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l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ng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-35">
                <a:solidFill>
                  <a:srgbClr val="808080"/>
                </a:solidFill>
                <a:latin typeface="Arial"/>
                <a:cs typeface="Arial"/>
              </a:rPr>
              <a:t>w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ith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class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at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s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7"/>
              </a:spcBef>
              <a:buClr>
                <a:srgbClr val="808080"/>
              </a:buClr>
              <a:buFont typeface="Wingdings"/>
              <a:buChar char=""/>
            </a:pPr>
            <a:endParaRPr sz="2500">
              <a:latin typeface="Times New Roman"/>
              <a:cs typeface="Times New Roman"/>
            </a:endParaRPr>
          </a:p>
          <a:p>
            <a:pPr marL="356870" indent="-344170">
              <a:lnSpc>
                <a:spcPct val="100000"/>
              </a:lnSpc>
              <a:buFont typeface="Wingdings"/>
              <a:buChar char=""/>
              <a:tabLst>
                <a:tab pos="357505" algn="l"/>
              </a:tabLst>
            </a:pP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C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is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s</a:t>
            </a:r>
            <a:r>
              <a:rPr dirty="0" sz="2400" spc="2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ana</a:t>
            </a:r>
            <a:r>
              <a:rPr dirty="0" sz="2400" spc="-20">
                <a:solidFill>
                  <a:srgbClr val="808080"/>
                </a:solidFill>
                <a:latin typeface="Arial"/>
                <a:cs typeface="Arial"/>
              </a:rPr>
              <a:t>g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ent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728464" y="1412113"/>
            <a:ext cx="3796029" cy="52793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6870" indent="-344170">
              <a:lnSpc>
                <a:spcPct val="100000"/>
              </a:lnSpc>
              <a:buFont typeface="Wingdings"/>
              <a:buChar char=""/>
              <a:tabLst>
                <a:tab pos="357505" algn="l"/>
              </a:tabLst>
            </a:pP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Uncle</a:t>
            </a:r>
            <a:r>
              <a:rPr dirty="0" sz="2400" spc="10">
                <a:solidFill>
                  <a:srgbClr val="E45E43"/>
                </a:solidFill>
                <a:latin typeface="Arial"/>
                <a:cs typeface="Arial"/>
              </a:rPr>
              <a:t>a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r</a:t>
            </a:r>
            <a:r>
              <a:rPr dirty="0" sz="2400" spc="-10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c</a:t>
            </a:r>
            <a:r>
              <a:rPr dirty="0" sz="2400" spc="10">
                <a:solidFill>
                  <a:srgbClr val="E45E43"/>
                </a:solidFill>
                <a:latin typeface="Arial"/>
                <a:cs typeface="Arial"/>
              </a:rPr>
              <a:t>o</a:t>
            </a:r>
            <a:r>
              <a:rPr dirty="0" sz="2400" spc="10">
                <a:solidFill>
                  <a:srgbClr val="E45E43"/>
                </a:solidFill>
                <a:latin typeface="Arial"/>
                <a:cs typeface="Arial"/>
              </a:rPr>
              <a:t>m</a:t>
            </a:r>
            <a:r>
              <a:rPr dirty="0" sz="2400" spc="10">
                <a:solidFill>
                  <a:srgbClr val="E45E43"/>
                </a:solidFill>
                <a:latin typeface="Arial"/>
                <a:cs typeface="Arial"/>
              </a:rPr>
              <a:t>m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u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n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ica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t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ion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8"/>
              </a:spcBef>
              <a:buClr>
                <a:srgbClr val="E45E43"/>
              </a:buClr>
              <a:buFont typeface="Wingdings"/>
              <a:buChar char=""/>
            </a:pPr>
            <a:endParaRPr sz="2500">
              <a:latin typeface="Times New Roman"/>
              <a:cs typeface="Times New Roman"/>
            </a:endParaRPr>
          </a:p>
          <a:p>
            <a:pPr marL="356870" indent="-344170">
              <a:lnSpc>
                <a:spcPts val="2590"/>
              </a:lnSpc>
              <a:buFont typeface="Wingdings"/>
              <a:buChar char=""/>
              <a:tabLst>
                <a:tab pos="357505" algn="l"/>
              </a:tabLst>
            </a:pP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I</a:t>
            </a:r>
            <a:r>
              <a:rPr dirty="0" sz="2400" spc="10">
                <a:solidFill>
                  <a:srgbClr val="E45E43"/>
                </a:solidFill>
                <a:latin typeface="Arial"/>
                <a:cs typeface="Arial"/>
              </a:rPr>
              <a:t>n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a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d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e</a:t>
            </a:r>
            <a:r>
              <a:rPr dirty="0" sz="2400" spc="-15">
                <a:solidFill>
                  <a:srgbClr val="E45E43"/>
                </a:solidFill>
                <a:latin typeface="Arial"/>
                <a:cs typeface="Arial"/>
              </a:rPr>
              <a:t>q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u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a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te</a:t>
            </a:r>
            <a:r>
              <a:rPr dirty="0" sz="2400" spc="-35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t</a:t>
            </a:r>
            <a:r>
              <a:rPr dirty="0" sz="2400" spc="10">
                <a:solidFill>
                  <a:srgbClr val="E45E43"/>
                </a:solidFill>
                <a:latin typeface="Arial"/>
                <a:cs typeface="Arial"/>
              </a:rPr>
              <a:t>e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c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h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n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ical</a:t>
            </a:r>
            <a:endParaRPr sz="2400">
              <a:latin typeface="Arial"/>
              <a:cs typeface="Arial"/>
            </a:endParaRPr>
          </a:p>
          <a:p>
            <a:pPr marL="356870">
              <a:lnSpc>
                <a:spcPts val="2590"/>
              </a:lnSpc>
            </a:pP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k</a:t>
            </a:r>
            <a:r>
              <a:rPr dirty="0" sz="2400" spc="10">
                <a:solidFill>
                  <a:srgbClr val="E45E43"/>
                </a:solidFill>
                <a:latin typeface="Arial"/>
                <a:cs typeface="Arial"/>
              </a:rPr>
              <a:t>n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o</a:t>
            </a:r>
            <a:r>
              <a:rPr dirty="0" sz="2400" spc="-30">
                <a:solidFill>
                  <a:srgbClr val="E45E43"/>
                </a:solidFill>
                <a:latin typeface="Arial"/>
                <a:cs typeface="Arial"/>
              </a:rPr>
              <a:t>w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le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d</a:t>
            </a:r>
            <a:r>
              <a:rPr dirty="0" sz="2400" spc="-15">
                <a:solidFill>
                  <a:srgbClr val="E45E43"/>
                </a:solidFill>
                <a:latin typeface="Arial"/>
                <a:cs typeface="Arial"/>
              </a:rPr>
              <a:t>g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e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6"/>
              </a:spcBef>
            </a:pPr>
            <a:endParaRPr sz="2000">
              <a:latin typeface="Times New Roman"/>
              <a:cs typeface="Times New Roman"/>
            </a:endParaRPr>
          </a:p>
          <a:p>
            <a:pPr marL="356870" indent="-344170">
              <a:lnSpc>
                <a:spcPts val="2595"/>
              </a:lnSpc>
              <a:buFont typeface="Wingdings"/>
              <a:buChar char=""/>
              <a:tabLst>
                <a:tab pos="357505" algn="l"/>
              </a:tabLst>
            </a:pP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U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n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cl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e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a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r 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o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b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jecti</a:t>
            </a:r>
            <a:r>
              <a:rPr dirty="0" sz="2400" spc="-20">
                <a:solidFill>
                  <a:srgbClr val="E45E43"/>
                </a:solidFill>
                <a:latin typeface="Arial"/>
                <a:cs typeface="Arial"/>
              </a:rPr>
              <a:t>v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e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s </a:t>
            </a:r>
            <a:r>
              <a:rPr dirty="0" sz="2400" spc="15">
                <a:solidFill>
                  <a:srgbClr val="E45E43"/>
                </a:solidFill>
                <a:latin typeface="Arial"/>
                <a:cs typeface="Arial"/>
              </a:rPr>
              <a:t>a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n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d</a:t>
            </a:r>
            <a:endParaRPr sz="2400">
              <a:latin typeface="Arial"/>
              <a:cs typeface="Arial"/>
            </a:endParaRPr>
          </a:p>
          <a:p>
            <a:pPr marL="356870">
              <a:lnSpc>
                <a:spcPts val="2595"/>
              </a:lnSpc>
            </a:pP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p</a:t>
            </a:r>
            <a:r>
              <a:rPr dirty="0" sz="2400" spc="-10">
                <a:solidFill>
                  <a:srgbClr val="E45E43"/>
                </a:solidFill>
                <a:latin typeface="Arial"/>
                <a:cs typeface="Arial"/>
              </a:rPr>
              <a:t>r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ior</a:t>
            </a:r>
            <a:r>
              <a:rPr dirty="0" sz="2400" spc="-10">
                <a:solidFill>
                  <a:srgbClr val="E45E43"/>
                </a:solidFill>
                <a:latin typeface="Arial"/>
                <a:cs typeface="Arial"/>
              </a:rPr>
              <a:t>i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ti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e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s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8"/>
              </a:spcBef>
            </a:pPr>
            <a:endParaRPr sz="2500">
              <a:latin typeface="Times New Roman"/>
              <a:cs typeface="Times New Roman"/>
            </a:endParaRPr>
          </a:p>
          <a:p>
            <a:pPr marL="442595" indent="-429895">
              <a:lnSpc>
                <a:spcPct val="100000"/>
              </a:lnSpc>
              <a:buFont typeface="Wingdings"/>
              <a:buChar char=""/>
              <a:tabLst>
                <a:tab pos="443230" algn="l"/>
              </a:tabLst>
            </a:pP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L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a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ck</a:t>
            </a:r>
            <a:r>
              <a:rPr dirty="0" sz="2400" spc="-20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o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f</a:t>
            </a:r>
            <a:r>
              <a:rPr dirty="0" sz="2400" spc="-20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p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la</a:t>
            </a:r>
            <a:r>
              <a:rPr dirty="0" sz="2400" spc="10">
                <a:solidFill>
                  <a:srgbClr val="E45E43"/>
                </a:solidFill>
                <a:latin typeface="Arial"/>
                <a:cs typeface="Arial"/>
              </a:rPr>
              <a:t>n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n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ing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7"/>
              </a:spcBef>
              <a:buClr>
                <a:srgbClr val="E45E43"/>
              </a:buClr>
              <a:buFont typeface="Wingdings"/>
              <a:buChar char=""/>
            </a:pPr>
            <a:endParaRPr sz="2500">
              <a:latin typeface="Times New Roman"/>
              <a:cs typeface="Times New Roman"/>
            </a:endParaRPr>
          </a:p>
          <a:p>
            <a:pPr marL="442595" indent="-429895">
              <a:lnSpc>
                <a:spcPct val="100000"/>
              </a:lnSpc>
              <a:buFont typeface="Wingdings"/>
              <a:buChar char=""/>
              <a:tabLst>
                <a:tab pos="443230" algn="l"/>
              </a:tabLst>
            </a:pP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Stress</a:t>
            </a:r>
            <a:r>
              <a:rPr dirty="0" sz="2400" spc="-20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a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n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d</a:t>
            </a:r>
            <a:r>
              <a:rPr dirty="0" sz="2400" spc="-40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spc="25">
                <a:solidFill>
                  <a:srgbClr val="E45E43"/>
                </a:solidFill>
                <a:latin typeface="Arial"/>
                <a:cs typeface="Arial"/>
              </a:rPr>
              <a:t>f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a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ti</a:t>
            </a:r>
            <a:r>
              <a:rPr dirty="0" sz="2400" spc="-15">
                <a:solidFill>
                  <a:srgbClr val="E45E43"/>
                </a:solidFill>
                <a:latin typeface="Arial"/>
                <a:cs typeface="Arial"/>
              </a:rPr>
              <a:t>g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u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e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7"/>
              </a:spcBef>
              <a:buClr>
                <a:srgbClr val="E45E43"/>
              </a:buClr>
              <a:buFont typeface="Wingdings"/>
              <a:buChar char=""/>
            </a:pPr>
            <a:endParaRPr sz="2500">
              <a:latin typeface="Times New Roman"/>
              <a:cs typeface="Times New Roman"/>
            </a:endParaRPr>
          </a:p>
          <a:p>
            <a:pPr marL="442595" indent="-429895">
              <a:lnSpc>
                <a:spcPct val="100000"/>
              </a:lnSpc>
              <a:buFont typeface="Wingdings"/>
              <a:buChar char=""/>
              <a:tabLst>
                <a:tab pos="443230" algn="l"/>
              </a:tabLst>
            </a:pP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I</a:t>
            </a:r>
            <a:r>
              <a:rPr dirty="0" sz="2400" spc="10">
                <a:solidFill>
                  <a:srgbClr val="E45E43"/>
                </a:solidFill>
                <a:latin typeface="Arial"/>
                <a:cs typeface="Arial"/>
              </a:rPr>
              <a:t>n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a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b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i</a:t>
            </a:r>
            <a:r>
              <a:rPr dirty="0" sz="2400" spc="-10">
                <a:solidFill>
                  <a:srgbClr val="E45E43"/>
                </a:solidFill>
                <a:latin typeface="Arial"/>
                <a:cs typeface="Arial"/>
              </a:rPr>
              <a:t>l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ity</a:t>
            </a:r>
            <a:r>
              <a:rPr dirty="0" sz="2400" spc="-25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to</a:t>
            </a:r>
            <a:r>
              <a:rPr dirty="0" sz="2400" spc="-15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s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a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y</a:t>
            </a:r>
            <a:r>
              <a:rPr dirty="0" sz="2400" spc="-25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spc="10">
                <a:solidFill>
                  <a:srgbClr val="E45E43"/>
                </a:solidFill>
                <a:latin typeface="Arial"/>
                <a:cs typeface="Arial"/>
              </a:rPr>
              <a:t>"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No"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7"/>
              </a:spcBef>
              <a:buClr>
                <a:srgbClr val="E45E43"/>
              </a:buClr>
              <a:buFont typeface="Wingdings"/>
              <a:buChar char=""/>
            </a:pPr>
            <a:endParaRPr sz="2500">
              <a:latin typeface="Times New Roman"/>
              <a:cs typeface="Times New Roman"/>
            </a:endParaRPr>
          </a:p>
          <a:p>
            <a:pPr marL="442595" indent="-429895">
              <a:lnSpc>
                <a:spcPct val="100000"/>
              </a:lnSpc>
              <a:buFont typeface="Wingdings"/>
              <a:buChar char=""/>
              <a:tabLst>
                <a:tab pos="443230" algn="l"/>
              </a:tabLst>
            </a:pP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P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e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rso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n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a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l</a:t>
            </a:r>
            <a:r>
              <a:rPr dirty="0" sz="2400" spc="-25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d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is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o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r</a:t>
            </a:r>
            <a:r>
              <a:rPr dirty="0" sz="2400" spc="-20">
                <a:solidFill>
                  <a:srgbClr val="E45E43"/>
                </a:solidFill>
                <a:latin typeface="Arial"/>
                <a:cs typeface="Arial"/>
              </a:rPr>
              <a:t>g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a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n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i</a:t>
            </a:r>
            <a:r>
              <a:rPr dirty="0" sz="2400" spc="-30">
                <a:solidFill>
                  <a:srgbClr val="E45E43"/>
                </a:solidFill>
                <a:latin typeface="Arial"/>
                <a:cs typeface="Arial"/>
              </a:rPr>
              <a:t>z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a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ti</a:t>
            </a:r>
            <a:r>
              <a:rPr dirty="0" sz="2400" spc="5">
                <a:solidFill>
                  <a:srgbClr val="E45E43"/>
                </a:solidFill>
                <a:latin typeface="Arial"/>
                <a:cs typeface="Arial"/>
              </a:rPr>
              <a:t>o</a:t>
            </a:r>
            <a:r>
              <a:rPr dirty="0" sz="2400">
                <a:solidFill>
                  <a:srgbClr val="E45E43"/>
                </a:solidFill>
                <a:latin typeface="Arial"/>
                <a:cs typeface="Arial"/>
              </a:rPr>
              <a:t>n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987675" y="2736850"/>
            <a:ext cx="6156324" cy="41211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63"/>
            <a:ext cx="9144000" cy="9731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828800" y="246125"/>
            <a:ext cx="7315200" cy="72072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966850"/>
            <a:ext cx="1828800" cy="288925"/>
          </a:xfrm>
          <a:custGeom>
            <a:avLst/>
            <a:gdLst/>
            <a:ahLst/>
            <a:cxnLst/>
            <a:rect l="l" t="t" r="r" b="b"/>
            <a:pathLst>
              <a:path w="1828800" h="288925">
                <a:moveTo>
                  <a:pt x="1828800" y="0"/>
                </a:moveTo>
                <a:lnTo>
                  <a:pt x="0" y="0"/>
                </a:lnTo>
                <a:lnTo>
                  <a:pt x="0" y="287274"/>
                </a:lnTo>
                <a:lnTo>
                  <a:pt x="1555496" y="288925"/>
                </a:lnTo>
                <a:lnTo>
                  <a:pt x="1828800" y="0"/>
                </a:lnTo>
                <a:close/>
              </a:path>
            </a:pathLst>
          </a:custGeom>
          <a:solidFill>
            <a:srgbClr val="66B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381000" y="1371600"/>
            <a:ext cx="8382000" cy="52705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957070">
              <a:lnSpc>
                <a:spcPct val="100000"/>
              </a:lnSpc>
            </a:pPr>
            <a:r>
              <a:rPr dirty="0"/>
              <a:t>Pr</a:t>
            </a:r>
            <a:r>
              <a:rPr dirty="0" spc="-15"/>
              <a:t>o</a:t>
            </a:r>
            <a:r>
              <a:rPr dirty="0"/>
              <a:t>cr</a:t>
            </a:r>
            <a:r>
              <a:rPr dirty="0" spc="-15"/>
              <a:t>a</a:t>
            </a:r>
            <a:r>
              <a:rPr dirty="0"/>
              <a:t>sti</a:t>
            </a:r>
            <a:r>
              <a:rPr dirty="0" spc="-15"/>
              <a:t>na</a:t>
            </a:r>
            <a:r>
              <a:rPr dirty="0"/>
              <a:t>ti</a:t>
            </a:r>
            <a:r>
              <a:rPr dirty="0" spc="-15"/>
              <a:t>o</a:t>
            </a:r>
            <a:r>
              <a:rPr dirty="0"/>
              <a:t>n</a:t>
            </a:r>
            <a:r>
              <a:rPr dirty="0" spc="40"/>
              <a:t> </a:t>
            </a:r>
            <a:r>
              <a:rPr dirty="0"/>
              <a:t>Si</a:t>
            </a:r>
            <a:r>
              <a:rPr dirty="0" spc="-25"/>
              <a:t>g</a:t>
            </a:r>
            <a:r>
              <a:rPr dirty="0" spc="-15"/>
              <a:t>n</a:t>
            </a:r>
            <a:r>
              <a:rPr dirty="0"/>
              <a:t>s</a:t>
            </a:r>
            <a:r>
              <a:rPr dirty="0" spc="20"/>
              <a:t> </a:t>
            </a:r>
            <a:r>
              <a:rPr dirty="0" sz="2000"/>
              <a:t>(</a:t>
            </a:r>
            <a:r>
              <a:rPr dirty="0" sz="2000" spc="-5"/>
              <a:t>Th</a:t>
            </a:r>
            <a:r>
              <a:rPr dirty="0" sz="2000" spc="-15"/>
              <a:t>i</a:t>
            </a:r>
            <a:r>
              <a:rPr dirty="0" sz="2000" spc="-5"/>
              <a:t>ef</a:t>
            </a:r>
            <a:r>
              <a:rPr dirty="0" sz="2000" spc="10"/>
              <a:t> </a:t>
            </a:r>
            <a:r>
              <a:rPr dirty="0" sz="2000" spc="-5"/>
              <a:t>of</a:t>
            </a:r>
            <a:r>
              <a:rPr dirty="0" sz="2000" spc="-10"/>
              <a:t> </a:t>
            </a:r>
            <a:r>
              <a:rPr dirty="0" sz="2000" spc="-5"/>
              <a:t>T</a:t>
            </a:r>
            <a:r>
              <a:rPr dirty="0" sz="2000" spc="-15"/>
              <a:t>i</a:t>
            </a:r>
            <a:r>
              <a:rPr dirty="0" sz="2000" spc="-5"/>
              <a:t>m</a:t>
            </a:r>
            <a:r>
              <a:rPr dirty="0" sz="2000" spc="-15"/>
              <a:t>e</a:t>
            </a:r>
            <a:r>
              <a:rPr dirty="0" sz="2000" spc="-5"/>
              <a:t>)</a:t>
            </a:r>
            <a:endParaRPr sz="2000"/>
          </a:p>
        </p:txBody>
      </p:sp>
      <p:sp>
        <p:nvSpPr>
          <p:cNvPr id="8" name="object 8"/>
          <p:cNvSpPr txBox="1"/>
          <p:nvPr/>
        </p:nvSpPr>
        <p:spPr>
          <a:xfrm>
            <a:off x="536244" y="1637665"/>
            <a:ext cx="7874000" cy="22783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6870" marR="103505" indent="-344170">
              <a:lnSpc>
                <a:spcPct val="100000"/>
              </a:lnSpc>
              <a:buFont typeface="Arial"/>
              <a:buChar char="•"/>
              <a:tabLst>
                <a:tab pos="357505" algn="l"/>
              </a:tabLst>
            </a:pP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P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ral</a:t>
            </a:r>
            <a:r>
              <a:rPr dirty="0" sz="2400" spc="-30">
                <a:solidFill>
                  <a:srgbClr val="808080"/>
                </a:solidFill>
                <a:latin typeface="Arial"/>
                <a:cs typeface="Arial"/>
              </a:rPr>
              <a:t>y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sis</a:t>
            </a:r>
            <a:r>
              <a:rPr dirty="0" sz="2400" spc="2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b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y</a:t>
            </a:r>
            <a:r>
              <a:rPr dirty="0" sz="2400" spc="-2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p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la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ing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-25">
                <a:solidFill>
                  <a:srgbClr val="808080"/>
                </a:solidFill>
                <a:latin typeface="Arial"/>
                <a:cs typeface="Arial"/>
              </a:rPr>
              <a:t>w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h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re i</a:t>
            </a:r>
            <a:r>
              <a:rPr dirty="0" sz="2400" spc="15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p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le</a:t>
            </a:r>
            <a:r>
              <a:rPr dirty="0" sz="2400" spc="15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ti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2400" spc="-6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is 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d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la</a:t>
            </a:r>
            <a:r>
              <a:rPr dirty="0" sz="2400" spc="-20">
                <a:solidFill>
                  <a:srgbClr val="808080"/>
                </a:solidFill>
                <a:latin typeface="Arial"/>
                <a:cs typeface="Arial"/>
              </a:rPr>
              <a:t>y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d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u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c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ss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ly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1"/>
              </a:spcBef>
              <a:buClr>
                <a:srgbClr val="808080"/>
              </a:buClr>
              <a:buFont typeface="Arial"/>
              <a:buChar char="•"/>
            </a:pPr>
            <a:endParaRPr sz="3000">
              <a:latin typeface="Times New Roman"/>
              <a:cs typeface="Times New Roman"/>
            </a:endParaRPr>
          </a:p>
          <a:p>
            <a:pPr marL="356870" indent="-344170">
              <a:lnSpc>
                <a:spcPct val="100000"/>
              </a:lnSpc>
              <a:buFont typeface="Arial"/>
              <a:buChar char="•"/>
              <a:tabLst>
                <a:tab pos="357505" algn="l"/>
              </a:tabLst>
            </a:pP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P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2400" spc="25">
                <a:solidFill>
                  <a:srgbClr val="808080"/>
                </a:solidFill>
                <a:latin typeface="Arial"/>
                <a:cs typeface="Arial"/>
              </a:rPr>
              <a:t>f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ectio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ism</a:t>
            </a:r>
            <a:r>
              <a:rPr dirty="0" sz="2400" spc="-6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-35">
                <a:solidFill>
                  <a:srgbClr val="808080"/>
                </a:solidFill>
                <a:latin typeface="Arial"/>
                <a:cs typeface="Arial"/>
              </a:rPr>
              <a:t>w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hich</a:t>
            </a:r>
            <a:r>
              <a:rPr dirty="0" sz="2400" spc="2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2400" spc="25">
                <a:solidFill>
                  <a:srgbClr val="808080"/>
                </a:solidFill>
                <a:latin typeface="Arial"/>
                <a:cs typeface="Arial"/>
              </a:rPr>
              <a:t>f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2400" spc="-6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ser</a:t>
            </a:r>
            <a:r>
              <a:rPr dirty="0" sz="2400" spc="-30">
                <a:solidFill>
                  <a:srgbClr val="808080"/>
                </a:solidFill>
                <a:latin typeface="Arial"/>
                <a:cs typeface="Arial"/>
              </a:rPr>
              <a:t>v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es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to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delay</a:t>
            </a:r>
            <a:r>
              <a:rPr dirty="0" sz="2400" spc="-2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tack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l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ing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h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er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7"/>
              </a:spcBef>
              <a:buClr>
                <a:srgbClr val="808080"/>
              </a:buClr>
              <a:buFont typeface="Arial"/>
              <a:buChar char="•"/>
            </a:pPr>
            <a:endParaRPr sz="2500">
              <a:latin typeface="Times New Roman"/>
              <a:cs typeface="Times New Roman"/>
            </a:endParaRPr>
          </a:p>
          <a:p>
            <a:pPr marL="356870" indent="-344170">
              <a:lnSpc>
                <a:spcPct val="100000"/>
              </a:lnSpc>
              <a:buFont typeface="Arial"/>
              <a:buChar char="•"/>
              <a:tabLst>
                <a:tab pos="357505" algn="l"/>
              </a:tabLst>
            </a:pP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p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oble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s</a:t>
            </a:r>
            <a:r>
              <a:rPr dirty="0" sz="2400" spc="-2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and</a:t>
            </a:r>
            <a:r>
              <a:rPr dirty="0" sz="2400" spc="-4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not</a:t>
            </a:r>
            <a:r>
              <a:rPr dirty="0" sz="2400" spc="-2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cos</a:t>
            </a:r>
            <a:r>
              <a:rPr dirty="0" sz="2400" spc="45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-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spc="25">
                <a:solidFill>
                  <a:srgbClr val="808080"/>
                </a:solidFill>
                <a:latin typeface="Arial"/>
                <a:cs typeface="Arial"/>
              </a:rPr>
              <a:t>f</a:t>
            </a:r>
            <a:r>
              <a:rPr dirty="0" sz="2400" spc="25">
                <a:solidFill>
                  <a:srgbClr val="808080"/>
                </a:solidFill>
                <a:latin typeface="Arial"/>
                <a:cs typeface="Arial"/>
              </a:rPr>
              <a:t>f</a:t>
            </a:r>
            <a:r>
              <a:rPr dirty="0" sz="2400" spc="-2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cti</a:t>
            </a:r>
            <a:r>
              <a:rPr dirty="0" sz="2400" spc="-30">
                <a:solidFill>
                  <a:srgbClr val="808080"/>
                </a:solidFill>
                <a:latin typeface="Arial"/>
                <a:cs typeface="Arial"/>
              </a:rPr>
              <a:t>v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spc="-4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to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achi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spc="-25">
                <a:solidFill>
                  <a:srgbClr val="808080"/>
                </a:solidFill>
                <a:latin typeface="Arial"/>
                <a:cs typeface="Arial"/>
              </a:rPr>
              <a:t>v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</a:t>
            </a:r>
            <a:endParaRPr sz="24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36244" y="4272407"/>
            <a:ext cx="1610360" cy="3759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6870" indent="-344170">
              <a:lnSpc>
                <a:spcPct val="100000"/>
              </a:lnSpc>
              <a:buFont typeface="Arial"/>
              <a:buChar char="•"/>
              <a:tabLst>
                <a:tab pos="357505" algn="l"/>
              </a:tabLst>
            </a:pP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B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edom</a:t>
            </a:r>
            <a:endParaRPr sz="24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36244" y="5004180"/>
            <a:ext cx="2572385" cy="3759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6870" indent="-344170">
              <a:lnSpc>
                <a:spcPct val="100000"/>
              </a:lnSpc>
              <a:buFont typeface="Arial"/>
              <a:buChar char="•"/>
              <a:tabLst>
                <a:tab pos="357505" algn="l"/>
              </a:tabLst>
            </a:pP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Hos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l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ity to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sks</a:t>
            </a:r>
            <a:endParaRPr sz="24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36244" y="5736031"/>
            <a:ext cx="2890520" cy="3759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6870" indent="-344170">
              <a:lnSpc>
                <a:spcPct val="100000"/>
              </a:lnSpc>
              <a:buFont typeface="Arial"/>
              <a:buChar char="•"/>
              <a:tabLst>
                <a:tab pos="357505" algn="l"/>
              </a:tabLst>
            </a:pPr>
            <a:r>
              <a:rPr dirty="0" sz="2400" spc="15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h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spc="-4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De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d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l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H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i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g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h</a:t>
            </a:r>
            <a:endParaRPr sz="240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4136135" y="4005071"/>
            <a:ext cx="4681727" cy="272491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4646803" y="4218558"/>
            <a:ext cx="3668395" cy="21437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ts val="3025"/>
              </a:lnSpc>
            </a:pPr>
            <a:r>
              <a:rPr dirty="0" sz="2800" spc="-5" b="1">
                <a:solidFill>
                  <a:srgbClr val="E45E43"/>
                </a:solidFill>
                <a:latin typeface="Arial"/>
                <a:cs typeface="Arial"/>
              </a:rPr>
              <a:t>Ho</a:t>
            </a:r>
            <a:r>
              <a:rPr dirty="0" sz="2800" spc="5" b="1">
                <a:solidFill>
                  <a:srgbClr val="E45E43"/>
                </a:solidFill>
                <a:latin typeface="Arial"/>
                <a:cs typeface="Arial"/>
              </a:rPr>
              <a:t>w</a:t>
            </a:r>
            <a:r>
              <a:rPr dirty="0" sz="2800" spc="10" b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800" b="1">
                <a:solidFill>
                  <a:srgbClr val="E45E43"/>
                </a:solidFill>
                <a:latin typeface="Arial"/>
                <a:cs typeface="Arial"/>
              </a:rPr>
              <a:t>to</a:t>
            </a:r>
            <a:r>
              <a:rPr dirty="0" sz="2800" spc="-20" b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800" b="1">
                <a:solidFill>
                  <a:srgbClr val="E45E43"/>
                </a:solidFill>
                <a:latin typeface="Arial"/>
                <a:cs typeface="Arial"/>
              </a:rPr>
              <a:t>tack</a:t>
            </a:r>
            <a:r>
              <a:rPr dirty="0" sz="2800" spc="10" b="1">
                <a:solidFill>
                  <a:srgbClr val="E45E43"/>
                </a:solidFill>
                <a:latin typeface="Arial"/>
                <a:cs typeface="Arial"/>
              </a:rPr>
              <a:t>l</a:t>
            </a:r>
            <a:r>
              <a:rPr dirty="0" sz="2800" b="1">
                <a:solidFill>
                  <a:srgbClr val="E45E43"/>
                </a:solidFill>
                <a:latin typeface="Arial"/>
                <a:cs typeface="Arial"/>
              </a:rPr>
              <a:t>e</a:t>
            </a:r>
            <a:endParaRPr sz="2800">
              <a:latin typeface="Arial"/>
              <a:cs typeface="Arial"/>
            </a:endParaRPr>
          </a:p>
          <a:p>
            <a:pPr algn="ctr">
              <a:lnSpc>
                <a:spcPts val="3025"/>
              </a:lnSpc>
            </a:pPr>
            <a:r>
              <a:rPr dirty="0" sz="2800" spc="-10" b="1">
                <a:solidFill>
                  <a:srgbClr val="E45E43"/>
                </a:solidFill>
                <a:latin typeface="Arial"/>
                <a:cs typeface="Arial"/>
              </a:rPr>
              <a:t>p</a:t>
            </a:r>
            <a:r>
              <a:rPr dirty="0" sz="2800" spc="5" b="1">
                <a:solidFill>
                  <a:srgbClr val="E45E43"/>
                </a:solidFill>
                <a:latin typeface="Arial"/>
                <a:cs typeface="Arial"/>
              </a:rPr>
              <a:t>r</a:t>
            </a:r>
            <a:r>
              <a:rPr dirty="0" sz="2800" spc="-10" b="1">
                <a:solidFill>
                  <a:srgbClr val="E45E43"/>
                </a:solidFill>
                <a:latin typeface="Arial"/>
                <a:cs typeface="Arial"/>
              </a:rPr>
              <a:t>o</a:t>
            </a:r>
            <a:r>
              <a:rPr dirty="0" sz="2800" spc="5" b="1">
                <a:solidFill>
                  <a:srgbClr val="E45E43"/>
                </a:solidFill>
                <a:latin typeface="Arial"/>
                <a:cs typeface="Arial"/>
              </a:rPr>
              <a:t>c</a:t>
            </a:r>
            <a:r>
              <a:rPr dirty="0" sz="2800" spc="5" b="1">
                <a:solidFill>
                  <a:srgbClr val="E45E43"/>
                </a:solidFill>
                <a:latin typeface="Arial"/>
                <a:cs typeface="Arial"/>
              </a:rPr>
              <a:t>r</a:t>
            </a:r>
            <a:r>
              <a:rPr dirty="0" sz="2800" spc="5" b="1">
                <a:solidFill>
                  <a:srgbClr val="E45E43"/>
                </a:solidFill>
                <a:latin typeface="Arial"/>
                <a:cs typeface="Arial"/>
              </a:rPr>
              <a:t>ast</a:t>
            </a:r>
            <a:r>
              <a:rPr dirty="0" sz="2800" spc="5" b="1">
                <a:solidFill>
                  <a:srgbClr val="E45E43"/>
                </a:solidFill>
                <a:latin typeface="Arial"/>
                <a:cs typeface="Arial"/>
              </a:rPr>
              <a:t>i</a:t>
            </a:r>
            <a:r>
              <a:rPr dirty="0" sz="2800" spc="-10" b="1">
                <a:solidFill>
                  <a:srgbClr val="E45E43"/>
                </a:solidFill>
                <a:latin typeface="Arial"/>
                <a:cs typeface="Arial"/>
              </a:rPr>
              <a:t>n</a:t>
            </a:r>
            <a:r>
              <a:rPr dirty="0" sz="2800" b="1">
                <a:solidFill>
                  <a:srgbClr val="E45E43"/>
                </a:solidFill>
                <a:latin typeface="Arial"/>
                <a:cs typeface="Arial"/>
              </a:rPr>
              <a:t>at</a:t>
            </a:r>
            <a:r>
              <a:rPr dirty="0" sz="2800" spc="5" b="1">
                <a:solidFill>
                  <a:srgbClr val="E45E43"/>
                </a:solidFill>
                <a:latin typeface="Arial"/>
                <a:cs typeface="Arial"/>
              </a:rPr>
              <a:t>i</a:t>
            </a:r>
            <a:r>
              <a:rPr dirty="0" sz="2800" spc="-10" b="1">
                <a:solidFill>
                  <a:srgbClr val="E45E43"/>
                </a:solidFill>
                <a:latin typeface="Arial"/>
                <a:cs typeface="Arial"/>
              </a:rPr>
              <a:t>on</a:t>
            </a:r>
            <a:r>
              <a:rPr dirty="0" sz="2800" spc="5" b="1">
                <a:solidFill>
                  <a:srgbClr val="E45E43"/>
                </a:solidFill>
                <a:latin typeface="Arial"/>
                <a:cs typeface="Arial"/>
              </a:rPr>
              <a:t>?</a:t>
            </a:r>
            <a:endParaRPr sz="2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300">
              <a:latin typeface="Times New Roman"/>
              <a:cs typeface="Times New Roman"/>
            </a:endParaRPr>
          </a:p>
          <a:p>
            <a:pPr algn="ctr" marL="12700" marR="5080">
              <a:lnSpc>
                <a:spcPct val="80000"/>
              </a:lnSpc>
            </a:pPr>
            <a:r>
              <a:rPr dirty="0" sz="2800" spc="5">
                <a:solidFill>
                  <a:srgbClr val="E45E43"/>
                </a:solidFill>
                <a:latin typeface="Arial"/>
                <a:cs typeface="Arial"/>
              </a:rPr>
              <a:t>Set</a:t>
            </a:r>
            <a:r>
              <a:rPr dirty="0" sz="2800" spc="-30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800" spc="5">
                <a:solidFill>
                  <a:srgbClr val="E45E43"/>
                </a:solidFill>
                <a:latin typeface="Arial"/>
                <a:cs typeface="Arial"/>
              </a:rPr>
              <a:t>deadlines</a:t>
            </a:r>
            <a:r>
              <a:rPr dirty="0" sz="2800" spc="15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800" spc="5">
                <a:solidFill>
                  <a:srgbClr val="E45E43"/>
                </a:solidFill>
                <a:latin typeface="Arial"/>
                <a:cs typeface="Arial"/>
              </a:rPr>
              <a:t>by</a:t>
            </a:r>
            <a:r>
              <a:rPr dirty="0" sz="2800" spc="-25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800" spc="-30">
                <a:solidFill>
                  <a:srgbClr val="E45E43"/>
                </a:solidFill>
                <a:latin typeface="Arial"/>
                <a:cs typeface="Arial"/>
              </a:rPr>
              <a:t>w</a:t>
            </a:r>
            <a:r>
              <a:rPr dirty="0" sz="2800">
                <a:solidFill>
                  <a:srgbClr val="E45E43"/>
                </a:solidFill>
                <a:latin typeface="Arial"/>
                <a:cs typeface="Arial"/>
              </a:rPr>
              <a:t>hi</a:t>
            </a:r>
            <a:r>
              <a:rPr dirty="0" sz="2800" spc="15">
                <a:solidFill>
                  <a:srgbClr val="E45E43"/>
                </a:solidFill>
                <a:latin typeface="Arial"/>
                <a:cs typeface="Arial"/>
              </a:rPr>
              <a:t>c</a:t>
            </a:r>
            <a:r>
              <a:rPr dirty="0" sz="2800" spc="5">
                <a:solidFill>
                  <a:srgbClr val="E45E43"/>
                </a:solidFill>
                <a:latin typeface="Arial"/>
                <a:cs typeface="Arial"/>
              </a:rPr>
              <a:t>h</a:t>
            </a:r>
            <a:r>
              <a:rPr dirty="0" sz="2800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800">
                <a:solidFill>
                  <a:srgbClr val="E45E43"/>
                </a:solidFill>
                <a:latin typeface="Arial"/>
                <a:cs typeface="Arial"/>
              </a:rPr>
              <a:t>goals</a:t>
            </a:r>
            <a:r>
              <a:rPr dirty="0" sz="2800" spc="5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800" spc="10">
                <a:solidFill>
                  <a:srgbClr val="E45E43"/>
                </a:solidFill>
                <a:latin typeface="Arial"/>
                <a:cs typeface="Arial"/>
              </a:rPr>
              <a:t>s</a:t>
            </a:r>
            <a:r>
              <a:rPr dirty="0" sz="2800">
                <a:solidFill>
                  <a:srgbClr val="E45E43"/>
                </a:solidFill>
                <a:latin typeface="Arial"/>
                <a:cs typeface="Arial"/>
              </a:rPr>
              <a:t>hould</a:t>
            </a:r>
            <a:r>
              <a:rPr dirty="0" sz="2800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800">
                <a:solidFill>
                  <a:srgbClr val="E45E43"/>
                </a:solidFill>
                <a:latin typeface="Arial"/>
                <a:cs typeface="Arial"/>
              </a:rPr>
              <a:t>be</a:t>
            </a:r>
            <a:r>
              <a:rPr dirty="0" sz="2800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800" spc="5">
                <a:solidFill>
                  <a:srgbClr val="E45E43"/>
                </a:solidFill>
                <a:latin typeface="Arial"/>
                <a:cs typeface="Arial"/>
              </a:rPr>
              <a:t>a</a:t>
            </a:r>
            <a:r>
              <a:rPr dirty="0" sz="2800" spc="15">
                <a:solidFill>
                  <a:srgbClr val="E45E43"/>
                </a:solidFill>
                <a:latin typeface="Arial"/>
                <a:cs typeface="Arial"/>
              </a:rPr>
              <a:t>c</a:t>
            </a:r>
            <a:r>
              <a:rPr dirty="0" sz="2800">
                <a:solidFill>
                  <a:srgbClr val="E45E43"/>
                </a:solidFill>
                <a:latin typeface="Arial"/>
                <a:cs typeface="Arial"/>
              </a:rPr>
              <a:t>hie</a:t>
            </a:r>
            <a:r>
              <a:rPr dirty="0" sz="2800" spc="-30">
                <a:solidFill>
                  <a:srgbClr val="E45E43"/>
                </a:solidFill>
                <a:latin typeface="Arial"/>
                <a:cs typeface="Arial"/>
              </a:rPr>
              <a:t>v</a:t>
            </a:r>
            <a:r>
              <a:rPr dirty="0" sz="2800" spc="5">
                <a:solidFill>
                  <a:srgbClr val="E45E43"/>
                </a:solidFill>
                <a:latin typeface="Arial"/>
                <a:cs typeface="Arial"/>
              </a:rPr>
              <a:t>ed</a:t>
            </a:r>
            <a:endParaRPr sz="2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987675" y="2736850"/>
            <a:ext cx="6156324" cy="41211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63"/>
            <a:ext cx="9144000" cy="9731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828800" y="246125"/>
            <a:ext cx="7315200" cy="72072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966850"/>
            <a:ext cx="1828800" cy="288925"/>
          </a:xfrm>
          <a:custGeom>
            <a:avLst/>
            <a:gdLst/>
            <a:ahLst/>
            <a:cxnLst/>
            <a:rect l="l" t="t" r="r" b="b"/>
            <a:pathLst>
              <a:path w="1828800" h="288925">
                <a:moveTo>
                  <a:pt x="1828800" y="0"/>
                </a:moveTo>
                <a:lnTo>
                  <a:pt x="0" y="0"/>
                </a:lnTo>
                <a:lnTo>
                  <a:pt x="0" y="287274"/>
                </a:lnTo>
                <a:lnTo>
                  <a:pt x="1555496" y="288925"/>
                </a:lnTo>
                <a:lnTo>
                  <a:pt x="1828800" y="0"/>
                </a:lnTo>
                <a:close/>
              </a:path>
            </a:pathLst>
          </a:custGeom>
          <a:solidFill>
            <a:srgbClr val="66B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70103" rIns="0" bIns="0" rtlCol="0" vert="horz">
            <a:spAutoFit/>
          </a:bodyPr>
          <a:lstStyle/>
          <a:p>
            <a:pPr marL="1957070">
              <a:lnSpc>
                <a:spcPct val="100000"/>
              </a:lnSpc>
            </a:pPr>
            <a:r>
              <a:rPr dirty="0" sz="2700" spc="10" b="1">
                <a:latin typeface="Arial"/>
                <a:cs typeface="Arial"/>
              </a:rPr>
              <a:t>Why</a:t>
            </a:r>
            <a:r>
              <a:rPr dirty="0" sz="2700" spc="-30" b="1">
                <a:latin typeface="Arial"/>
                <a:cs typeface="Arial"/>
              </a:rPr>
              <a:t> </a:t>
            </a:r>
            <a:r>
              <a:rPr dirty="0" sz="2700" spc="5" b="1">
                <a:latin typeface="Arial"/>
                <a:cs typeface="Arial"/>
              </a:rPr>
              <a:t>don</a:t>
            </a:r>
            <a:r>
              <a:rPr dirty="0" sz="2700" spc="-55" b="1">
                <a:latin typeface="Arial"/>
                <a:cs typeface="Arial"/>
              </a:rPr>
              <a:t>'</a:t>
            </a:r>
            <a:r>
              <a:rPr dirty="0" sz="2700" b="1">
                <a:latin typeface="Arial"/>
                <a:cs typeface="Arial"/>
              </a:rPr>
              <a:t>t</a:t>
            </a:r>
            <a:r>
              <a:rPr dirty="0" sz="2700" b="1">
                <a:latin typeface="Arial"/>
                <a:cs typeface="Arial"/>
              </a:rPr>
              <a:t> </a:t>
            </a:r>
            <a:r>
              <a:rPr dirty="0" sz="2700" spc="5" b="1">
                <a:latin typeface="Arial"/>
                <a:cs typeface="Arial"/>
              </a:rPr>
              <a:t>peop</a:t>
            </a:r>
            <a:r>
              <a:rPr dirty="0" sz="2700" spc="-20" b="1">
                <a:latin typeface="Arial"/>
                <a:cs typeface="Arial"/>
              </a:rPr>
              <a:t>l</a:t>
            </a:r>
            <a:r>
              <a:rPr dirty="0" sz="2700" spc="5" b="1">
                <a:latin typeface="Arial"/>
                <a:cs typeface="Arial"/>
              </a:rPr>
              <a:t>e</a:t>
            </a:r>
            <a:r>
              <a:rPr dirty="0" sz="2700" spc="-30" b="1">
                <a:latin typeface="Arial"/>
                <a:cs typeface="Arial"/>
              </a:rPr>
              <a:t> </a:t>
            </a:r>
            <a:r>
              <a:rPr dirty="0" sz="2700" spc="-5" b="1">
                <a:latin typeface="Arial"/>
                <a:cs typeface="Arial"/>
              </a:rPr>
              <a:t>m</a:t>
            </a:r>
            <a:r>
              <a:rPr dirty="0" sz="2700" spc="5" b="1">
                <a:latin typeface="Arial"/>
                <a:cs typeface="Arial"/>
              </a:rPr>
              <a:t>anage</a:t>
            </a:r>
            <a:r>
              <a:rPr dirty="0" sz="2700" spc="-55" b="1">
                <a:latin typeface="Arial"/>
                <a:cs typeface="Arial"/>
              </a:rPr>
              <a:t> </a:t>
            </a:r>
            <a:r>
              <a:rPr dirty="0" sz="2700" spc="5" b="1">
                <a:latin typeface="Arial"/>
                <a:cs typeface="Arial"/>
              </a:rPr>
              <a:t>th</a:t>
            </a:r>
            <a:r>
              <a:rPr dirty="0" sz="2700" spc="10" b="1">
                <a:latin typeface="Arial"/>
                <a:cs typeface="Arial"/>
              </a:rPr>
              <a:t>e</a:t>
            </a:r>
            <a:r>
              <a:rPr dirty="0" sz="2700" spc="-15" b="1">
                <a:latin typeface="Arial"/>
                <a:cs typeface="Arial"/>
              </a:rPr>
              <a:t>i</a:t>
            </a:r>
            <a:r>
              <a:rPr dirty="0" sz="2700" spc="5" b="1">
                <a:latin typeface="Arial"/>
                <a:cs typeface="Arial"/>
              </a:rPr>
              <a:t>r</a:t>
            </a:r>
            <a:r>
              <a:rPr dirty="0" sz="2700" spc="-35" b="1">
                <a:latin typeface="Arial"/>
                <a:cs typeface="Arial"/>
              </a:rPr>
              <a:t> </a:t>
            </a:r>
            <a:r>
              <a:rPr dirty="0" sz="2700" b="1">
                <a:latin typeface="Arial"/>
                <a:cs typeface="Arial"/>
              </a:rPr>
              <a:t>ti</a:t>
            </a:r>
            <a:r>
              <a:rPr dirty="0" sz="2700" spc="-10" b="1">
                <a:latin typeface="Arial"/>
                <a:cs typeface="Arial"/>
              </a:rPr>
              <a:t>m</a:t>
            </a:r>
            <a:r>
              <a:rPr dirty="0" sz="2700" spc="5" b="1">
                <a:latin typeface="Arial"/>
                <a:cs typeface="Arial"/>
              </a:rPr>
              <a:t>e?</a:t>
            </a:r>
            <a:endParaRPr sz="27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6244" y="1485265"/>
            <a:ext cx="7235825" cy="33762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6870" indent="-344170">
              <a:lnSpc>
                <a:spcPct val="100000"/>
              </a:lnSpc>
              <a:buFont typeface="Arial"/>
              <a:buChar char="•"/>
              <a:tabLst>
                <a:tab pos="357505" algn="l"/>
              </a:tabLst>
            </a:pPr>
            <a:r>
              <a:rPr dirty="0" sz="2400" b="1" i="1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400" spc="-10" b="1" i="1">
                <a:solidFill>
                  <a:srgbClr val="808080"/>
                </a:solidFill>
                <a:latin typeface="Arial"/>
                <a:cs typeface="Arial"/>
              </a:rPr>
              <a:t>h</a:t>
            </a:r>
            <a:r>
              <a:rPr dirty="0" sz="2400" b="1" i="1">
                <a:solidFill>
                  <a:srgbClr val="808080"/>
                </a:solidFill>
                <a:latin typeface="Arial"/>
                <a:cs typeface="Arial"/>
              </a:rPr>
              <a:t>ey</a:t>
            </a:r>
            <a:r>
              <a:rPr dirty="0" sz="2400" spc="-15" b="1" i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b="1" i="1">
                <a:solidFill>
                  <a:srgbClr val="808080"/>
                </a:solidFill>
                <a:latin typeface="Arial"/>
                <a:cs typeface="Arial"/>
              </a:rPr>
              <a:t>d</a:t>
            </a:r>
            <a:r>
              <a:rPr dirty="0" sz="2400" spc="-10" b="1" i="1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2400" b="1" i="1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2400" spc="-50" b="1" i="1">
                <a:solidFill>
                  <a:srgbClr val="808080"/>
                </a:solidFill>
                <a:latin typeface="Arial"/>
                <a:cs typeface="Arial"/>
              </a:rPr>
              <a:t>'</a:t>
            </a:r>
            <a:r>
              <a:rPr dirty="0" sz="2400" b="1" i="1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400" spc="40" b="1" i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b="1" i="1">
                <a:solidFill>
                  <a:srgbClr val="808080"/>
                </a:solidFill>
                <a:latin typeface="Arial"/>
                <a:cs typeface="Arial"/>
              </a:rPr>
              <a:t>kn</a:t>
            </a:r>
            <a:r>
              <a:rPr dirty="0" sz="2400" spc="-10" b="1" i="1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2400" b="1" i="1">
                <a:solidFill>
                  <a:srgbClr val="808080"/>
                </a:solidFill>
                <a:latin typeface="Arial"/>
                <a:cs typeface="Arial"/>
              </a:rPr>
              <a:t>w</a:t>
            </a:r>
            <a:r>
              <a:rPr dirty="0" sz="2400" spc="-45" b="1" i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b="1" i="1">
                <a:solidFill>
                  <a:srgbClr val="808080"/>
                </a:solidFill>
                <a:latin typeface="Arial"/>
                <a:cs typeface="Arial"/>
              </a:rPr>
              <a:t>ab</a:t>
            </a:r>
            <a:r>
              <a:rPr dirty="0" sz="2400" spc="-10" b="1" i="1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2400" b="1" i="1">
                <a:solidFill>
                  <a:srgbClr val="808080"/>
                </a:solidFill>
                <a:latin typeface="Arial"/>
                <a:cs typeface="Arial"/>
              </a:rPr>
              <a:t>ut</a:t>
            </a:r>
            <a:r>
              <a:rPr dirty="0" sz="2400" spc="-15" b="1" i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b="1" i="1">
                <a:solidFill>
                  <a:srgbClr val="808080"/>
                </a:solidFill>
                <a:latin typeface="Arial"/>
                <a:cs typeface="Arial"/>
              </a:rPr>
              <a:t>it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Clr>
                <a:srgbClr val="808080"/>
              </a:buClr>
              <a:buFont typeface="Arial"/>
              <a:buChar char="•"/>
            </a:pPr>
            <a:endParaRPr sz="3500">
              <a:latin typeface="Times New Roman"/>
              <a:cs typeface="Times New Roman"/>
            </a:endParaRPr>
          </a:p>
          <a:p>
            <a:pPr marL="356870" indent="-344170">
              <a:lnSpc>
                <a:spcPct val="100000"/>
              </a:lnSpc>
              <a:buFont typeface="Arial"/>
              <a:buChar char="•"/>
              <a:tabLst>
                <a:tab pos="357505" algn="l"/>
              </a:tabLst>
            </a:pPr>
            <a:r>
              <a:rPr dirty="0" sz="2400" b="1" i="1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400" spc="-10" b="1" i="1">
                <a:solidFill>
                  <a:srgbClr val="808080"/>
                </a:solidFill>
                <a:latin typeface="Arial"/>
                <a:cs typeface="Arial"/>
              </a:rPr>
              <a:t>h</a:t>
            </a:r>
            <a:r>
              <a:rPr dirty="0" sz="2400" b="1" i="1">
                <a:solidFill>
                  <a:srgbClr val="808080"/>
                </a:solidFill>
                <a:latin typeface="Arial"/>
                <a:cs typeface="Arial"/>
              </a:rPr>
              <a:t>ey</a:t>
            </a:r>
            <a:r>
              <a:rPr dirty="0" sz="2400" spc="-15" b="1" i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b="1" i="1">
                <a:solidFill>
                  <a:srgbClr val="808080"/>
                </a:solidFill>
                <a:latin typeface="Arial"/>
                <a:cs typeface="Arial"/>
              </a:rPr>
              <a:t>are</a:t>
            </a:r>
            <a:r>
              <a:rPr dirty="0" sz="2400" spc="-15" b="1" i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-10" b="1" i="1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400" b="1" i="1">
                <a:solidFill>
                  <a:srgbClr val="808080"/>
                </a:solidFill>
                <a:latin typeface="Arial"/>
                <a:cs typeface="Arial"/>
              </a:rPr>
              <a:t>oo</a:t>
            </a:r>
            <a:r>
              <a:rPr dirty="0" sz="2400" spc="-10" b="1" i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b="1" i="1">
                <a:solidFill>
                  <a:srgbClr val="808080"/>
                </a:solidFill>
                <a:latin typeface="Arial"/>
                <a:cs typeface="Arial"/>
              </a:rPr>
              <a:t>lazy</a:t>
            </a:r>
            <a:r>
              <a:rPr dirty="0" sz="2400" spc="-15" b="1" i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-10" b="1" i="1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400" b="1" i="1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2400" spc="-25" b="1" i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b="1" i="1">
                <a:solidFill>
                  <a:srgbClr val="808080"/>
                </a:solidFill>
                <a:latin typeface="Arial"/>
                <a:cs typeface="Arial"/>
              </a:rPr>
              <a:t>pl</a:t>
            </a:r>
            <a:r>
              <a:rPr dirty="0" sz="2400" spc="5" b="1" i="1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2400" b="1" i="1">
                <a:solidFill>
                  <a:srgbClr val="808080"/>
                </a:solidFill>
                <a:latin typeface="Arial"/>
                <a:cs typeface="Arial"/>
              </a:rPr>
              <a:t>n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"/>
              </a:spcBef>
              <a:buClr>
                <a:srgbClr val="808080"/>
              </a:buClr>
              <a:buFont typeface="Arial"/>
              <a:buChar char="•"/>
            </a:pPr>
            <a:endParaRPr sz="3500">
              <a:latin typeface="Times New Roman"/>
              <a:cs typeface="Times New Roman"/>
            </a:endParaRPr>
          </a:p>
          <a:p>
            <a:pPr marL="356870" indent="-344170">
              <a:lnSpc>
                <a:spcPct val="100000"/>
              </a:lnSpc>
              <a:buFont typeface="Arial"/>
              <a:buChar char="•"/>
              <a:tabLst>
                <a:tab pos="357505" algn="l"/>
              </a:tabLst>
            </a:pPr>
            <a:r>
              <a:rPr dirty="0" sz="2400" b="1" i="1">
                <a:solidFill>
                  <a:srgbClr val="808080"/>
                </a:solidFill>
                <a:latin typeface="Arial"/>
                <a:cs typeface="Arial"/>
              </a:rPr>
              <a:t>They</a:t>
            </a:r>
            <a:r>
              <a:rPr dirty="0" sz="2400" spc="-10" b="1" i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5" b="1" i="1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b="1" i="1">
                <a:solidFill>
                  <a:srgbClr val="808080"/>
                </a:solidFill>
                <a:latin typeface="Arial"/>
                <a:cs typeface="Arial"/>
              </a:rPr>
              <a:t>njoy</a:t>
            </a:r>
            <a:r>
              <a:rPr dirty="0" sz="2400" spc="-40" b="1" i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b="1" i="1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400" spc="-10" b="1" i="1">
                <a:solidFill>
                  <a:srgbClr val="808080"/>
                </a:solidFill>
                <a:latin typeface="Arial"/>
                <a:cs typeface="Arial"/>
              </a:rPr>
              <a:t>h</a:t>
            </a:r>
            <a:r>
              <a:rPr dirty="0" sz="2400" b="1" i="1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spc="5" b="1" i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10" b="1" i="1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2400" b="1" i="1">
                <a:solidFill>
                  <a:srgbClr val="808080"/>
                </a:solidFill>
                <a:latin typeface="Arial"/>
                <a:cs typeface="Arial"/>
              </a:rPr>
              <a:t>dr</a:t>
            </a:r>
            <a:r>
              <a:rPr dirty="0" sz="2400" spc="5" b="1" i="1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b="1" i="1">
                <a:solidFill>
                  <a:srgbClr val="808080"/>
                </a:solidFill>
                <a:latin typeface="Arial"/>
                <a:cs typeface="Arial"/>
              </a:rPr>
              <a:t>na</a:t>
            </a:r>
            <a:r>
              <a:rPr dirty="0" sz="2400" spc="5" b="1" i="1">
                <a:solidFill>
                  <a:srgbClr val="808080"/>
                </a:solidFill>
                <a:latin typeface="Arial"/>
                <a:cs typeface="Arial"/>
              </a:rPr>
              <a:t>l</a:t>
            </a:r>
            <a:r>
              <a:rPr dirty="0" sz="2400" b="1" i="1">
                <a:solidFill>
                  <a:srgbClr val="808080"/>
                </a:solidFill>
                <a:latin typeface="Arial"/>
                <a:cs typeface="Arial"/>
              </a:rPr>
              <a:t>ine</a:t>
            </a:r>
            <a:r>
              <a:rPr dirty="0" sz="2400" spc="-35" b="1" i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b="1" i="1">
                <a:solidFill>
                  <a:srgbClr val="808080"/>
                </a:solidFill>
                <a:latin typeface="Arial"/>
                <a:cs typeface="Arial"/>
              </a:rPr>
              <a:t>buzz</a:t>
            </a:r>
            <a:r>
              <a:rPr dirty="0" sz="2400" spc="-25" b="1" i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b="1" i="1">
                <a:solidFill>
                  <a:srgbClr val="808080"/>
                </a:solidFill>
                <a:latin typeface="Arial"/>
                <a:cs typeface="Arial"/>
              </a:rPr>
              <a:t>of</a:t>
            </a:r>
            <a:r>
              <a:rPr dirty="0" sz="2400" spc="-10" b="1" i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b="1" i="1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2400" spc="5" b="1" i="1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spc="5" b="1" i="1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b="1" i="1">
                <a:solidFill>
                  <a:srgbClr val="808080"/>
                </a:solidFill>
                <a:latin typeface="Arial"/>
                <a:cs typeface="Arial"/>
              </a:rPr>
              <a:t>ting</a:t>
            </a:r>
            <a:r>
              <a:rPr dirty="0" sz="2400" spc="-30" b="1" i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b="1" i="1">
                <a:solidFill>
                  <a:srgbClr val="808080"/>
                </a:solidFill>
                <a:latin typeface="Arial"/>
                <a:cs typeface="Arial"/>
              </a:rPr>
              <a:t>tight</a:t>
            </a:r>
            <a:endParaRPr sz="2400">
              <a:latin typeface="Arial"/>
              <a:cs typeface="Arial"/>
            </a:endParaRPr>
          </a:p>
          <a:p>
            <a:pPr marL="356870">
              <a:lnSpc>
                <a:spcPct val="100000"/>
              </a:lnSpc>
            </a:pPr>
            <a:r>
              <a:rPr dirty="0" sz="2400" b="1" i="1">
                <a:solidFill>
                  <a:srgbClr val="808080"/>
                </a:solidFill>
                <a:latin typeface="Arial"/>
                <a:cs typeface="Arial"/>
              </a:rPr>
              <a:t>de</a:t>
            </a:r>
            <a:r>
              <a:rPr dirty="0" sz="2400" spc="5" b="1" i="1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2400" b="1" i="1">
                <a:solidFill>
                  <a:srgbClr val="808080"/>
                </a:solidFill>
                <a:latin typeface="Arial"/>
                <a:cs typeface="Arial"/>
              </a:rPr>
              <a:t>dlin</a:t>
            </a:r>
            <a:r>
              <a:rPr dirty="0" sz="2400" spc="5" b="1" i="1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b="1" i="1">
                <a:solidFill>
                  <a:srgbClr val="808080"/>
                </a:solidFill>
                <a:latin typeface="Arial"/>
                <a:cs typeface="Arial"/>
              </a:rPr>
              <a:t>s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3500">
              <a:latin typeface="Times New Roman"/>
              <a:cs typeface="Times New Roman"/>
            </a:endParaRPr>
          </a:p>
          <a:p>
            <a:pPr marL="356870" indent="-344170">
              <a:lnSpc>
                <a:spcPct val="100000"/>
              </a:lnSpc>
              <a:buFont typeface="Arial"/>
              <a:buChar char="•"/>
              <a:tabLst>
                <a:tab pos="357505" algn="l"/>
              </a:tabLst>
            </a:pPr>
            <a:r>
              <a:rPr dirty="0" sz="2400" b="1" i="1">
                <a:solidFill>
                  <a:srgbClr val="808080"/>
                </a:solidFill>
                <a:latin typeface="Arial"/>
                <a:cs typeface="Arial"/>
              </a:rPr>
              <a:t>They</a:t>
            </a:r>
            <a:r>
              <a:rPr dirty="0" sz="2400" spc="-10" b="1" i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5" b="1" i="1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b="1" i="1">
                <a:solidFill>
                  <a:srgbClr val="808080"/>
                </a:solidFill>
                <a:latin typeface="Arial"/>
                <a:cs typeface="Arial"/>
              </a:rPr>
              <a:t>njoy</a:t>
            </a:r>
            <a:r>
              <a:rPr dirty="0" sz="2400" spc="-40" b="1" i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5" b="1" i="1">
                <a:solidFill>
                  <a:srgbClr val="808080"/>
                </a:solidFill>
                <a:latin typeface="Arial"/>
                <a:cs typeface="Arial"/>
              </a:rPr>
              <a:t>c</a:t>
            </a:r>
            <a:r>
              <a:rPr dirty="0" sz="2400" b="1" i="1">
                <a:solidFill>
                  <a:srgbClr val="808080"/>
                </a:solidFill>
                <a:latin typeface="Arial"/>
                <a:cs typeface="Arial"/>
              </a:rPr>
              <a:t>ri</a:t>
            </a:r>
            <a:r>
              <a:rPr dirty="0" sz="2400" spc="10" b="1" i="1">
                <a:solidFill>
                  <a:srgbClr val="808080"/>
                </a:solidFill>
                <a:latin typeface="Arial"/>
                <a:cs typeface="Arial"/>
              </a:rPr>
              <a:t>s</a:t>
            </a:r>
            <a:r>
              <a:rPr dirty="0" sz="2400" b="1" i="1">
                <a:solidFill>
                  <a:srgbClr val="808080"/>
                </a:solidFill>
                <a:latin typeface="Arial"/>
                <a:cs typeface="Arial"/>
              </a:rPr>
              <a:t>is</a:t>
            </a:r>
            <a:r>
              <a:rPr dirty="0" sz="2400" spc="-10" b="1" i="1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b="1" i="1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2400" spc="5" b="1" i="1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2400" b="1" i="1">
                <a:solidFill>
                  <a:srgbClr val="808080"/>
                </a:solidFill>
                <a:latin typeface="Arial"/>
                <a:cs typeface="Arial"/>
              </a:rPr>
              <a:t>nag</a:t>
            </a:r>
            <a:r>
              <a:rPr dirty="0" sz="2400" spc="10" b="1" i="1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b="1" i="1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2400" spc="5" b="1" i="1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b="1" i="1">
                <a:solidFill>
                  <a:srgbClr val="808080"/>
                </a:solidFill>
                <a:latin typeface="Arial"/>
                <a:cs typeface="Arial"/>
              </a:rPr>
              <a:t>nt</a:t>
            </a:r>
            <a:endParaRPr sz="24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2078735" y="5529071"/>
            <a:ext cx="5596127" cy="102717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2441829" y="5830519"/>
            <a:ext cx="4671695" cy="3759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b="1">
                <a:solidFill>
                  <a:srgbClr val="E45E43"/>
                </a:solidFill>
                <a:latin typeface="Arial"/>
                <a:cs typeface="Arial"/>
              </a:rPr>
              <a:t>Fa</a:t>
            </a:r>
            <a:r>
              <a:rPr dirty="0" sz="2400" spc="5" b="1">
                <a:solidFill>
                  <a:srgbClr val="E45E43"/>
                </a:solidFill>
                <a:latin typeface="Arial"/>
                <a:cs typeface="Arial"/>
              </a:rPr>
              <a:t>i</a:t>
            </a:r>
            <a:r>
              <a:rPr dirty="0" sz="2400" b="1">
                <a:solidFill>
                  <a:srgbClr val="E45E43"/>
                </a:solidFill>
                <a:latin typeface="Arial"/>
                <a:cs typeface="Arial"/>
              </a:rPr>
              <a:t>l</a:t>
            </a:r>
            <a:r>
              <a:rPr dirty="0" sz="2400" spc="5" b="1">
                <a:solidFill>
                  <a:srgbClr val="E45E43"/>
                </a:solidFill>
                <a:latin typeface="Arial"/>
                <a:cs typeface="Arial"/>
              </a:rPr>
              <a:t>i</a:t>
            </a:r>
            <a:r>
              <a:rPr dirty="0" sz="2400" b="1">
                <a:solidFill>
                  <a:srgbClr val="E45E43"/>
                </a:solidFill>
                <a:latin typeface="Arial"/>
                <a:cs typeface="Arial"/>
              </a:rPr>
              <a:t>ng</a:t>
            </a:r>
            <a:r>
              <a:rPr dirty="0" sz="2400" spc="-50" b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E45E43"/>
                </a:solidFill>
                <a:latin typeface="Arial"/>
                <a:cs typeface="Arial"/>
              </a:rPr>
              <a:t>to</a:t>
            </a:r>
            <a:r>
              <a:rPr dirty="0" sz="2400" spc="-10" b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E45E43"/>
                </a:solidFill>
                <a:latin typeface="Arial"/>
                <a:cs typeface="Arial"/>
              </a:rPr>
              <a:t>pl</a:t>
            </a:r>
            <a:r>
              <a:rPr dirty="0" sz="2400" spc="10" b="1">
                <a:solidFill>
                  <a:srgbClr val="E45E43"/>
                </a:solidFill>
                <a:latin typeface="Arial"/>
                <a:cs typeface="Arial"/>
              </a:rPr>
              <a:t>a</a:t>
            </a:r>
            <a:r>
              <a:rPr dirty="0" sz="2400" b="1">
                <a:solidFill>
                  <a:srgbClr val="E45E43"/>
                </a:solidFill>
                <a:latin typeface="Arial"/>
                <a:cs typeface="Arial"/>
              </a:rPr>
              <a:t>n</a:t>
            </a:r>
            <a:r>
              <a:rPr dirty="0" sz="2400" spc="-25" b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E45E43"/>
                </a:solidFill>
                <a:latin typeface="Arial"/>
                <a:cs typeface="Arial"/>
              </a:rPr>
              <a:t>is</a:t>
            </a:r>
            <a:r>
              <a:rPr dirty="0" sz="2400" spc="-10" b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E45E43"/>
                </a:solidFill>
                <a:latin typeface="Arial"/>
                <a:cs typeface="Arial"/>
              </a:rPr>
              <a:t>pl</a:t>
            </a:r>
            <a:r>
              <a:rPr dirty="0" sz="2400" spc="5" b="1">
                <a:solidFill>
                  <a:srgbClr val="E45E43"/>
                </a:solidFill>
                <a:latin typeface="Arial"/>
                <a:cs typeface="Arial"/>
              </a:rPr>
              <a:t>a</a:t>
            </a:r>
            <a:r>
              <a:rPr dirty="0" sz="2400" b="1">
                <a:solidFill>
                  <a:srgbClr val="E45E43"/>
                </a:solidFill>
                <a:latin typeface="Arial"/>
                <a:cs typeface="Arial"/>
              </a:rPr>
              <a:t>nning</a:t>
            </a:r>
            <a:r>
              <a:rPr dirty="0" sz="2400" spc="-50" b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E45E43"/>
                </a:solidFill>
                <a:latin typeface="Arial"/>
                <a:cs typeface="Arial"/>
              </a:rPr>
              <a:t>to</a:t>
            </a:r>
            <a:r>
              <a:rPr dirty="0" sz="2400" spc="-10" b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E45E43"/>
                </a:solidFill>
                <a:latin typeface="Arial"/>
                <a:cs typeface="Arial"/>
              </a:rPr>
              <a:t>fa</a:t>
            </a:r>
            <a:r>
              <a:rPr dirty="0" sz="2400" spc="5" b="1">
                <a:solidFill>
                  <a:srgbClr val="E45E43"/>
                </a:solidFill>
                <a:latin typeface="Arial"/>
                <a:cs typeface="Arial"/>
              </a:rPr>
              <a:t>i</a:t>
            </a:r>
            <a:r>
              <a:rPr dirty="0" sz="2400" b="1">
                <a:solidFill>
                  <a:srgbClr val="E45E43"/>
                </a:solidFill>
                <a:latin typeface="Arial"/>
                <a:cs typeface="Arial"/>
              </a:rPr>
              <a:t>l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987675" y="2736850"/>
            <a:ext cx="6156324" cy="41211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63"/>
            <a:ext cx="9144000" cy="9731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828800" y="246125"/>
            <a:ext cx="7315200" cy="72072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966850"/>
            <a:ext cx="1828800" cy="288925"/>
          </a:xfrm>
          <a:custGeom>
            <a:avLst/>
            <a:gdLst/>
            <a:ahLst/>
            <a:cxnLst/>
            <a:rect l="l" t="t" r="r" b="b"/>
            <a:pathLst>
              <a:path w="1828800" h="288925">
                <a:moveTo>
                  <a:pt x="1828800" y="0"/>
                </a:moveTo>
                <a:lnTo>
                  <a:pt x="0" y="0"/>
                </a:lnTo>
                <a:lnTo>
                  <a:pt x="0" y="287274"/>
                </a:lnTo>
                <a:lnTo>
                  <a:pt x="1555496" y="288925"/>
                </a:lnTo>
                <a:lnTo>
                  <a:pt x="1828800" y="0"/>
                </a:lnTo>
                <a:close/>
              </a:path>
            </a:pathLst>
          </a:custGeom>
          <a:solidFill>
            <a:srgbClr val="66B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457200" y="1524000"/>
            <a:ext cx="8305800" cy="50292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957070">
              <a:lnSpc>
                <a:spcPct val="100000"/>
              </a:lnSpc>
            </a:pPr>
            <a:r>
              <a:rPr dirty="0" b="1">
                <a:latin typeface="Arial"/>
                <a:cs typeface="Arial"/>
              </a:rPr>
              <a:t>h</a:t>
            </a:r>
            <a:r>
              <a:rPr dirty="0" spc="10" b="1">
                <a:latin typeface="Arial"/>
                <a:cs typeface="Arial"/>
              </a:rPr>
              <a:t>o</a:t>
            </a:r>
            <a:r>
              <a:rPr dirty="0" b="1">
                <a:latin typeface="Arial"/>
                <a:cs typeface="Arial"/>
              </a:rPr>
              <a:t>w</a:t>
            </a:r>
            <a:r>
              <a:rPr dirty="0" spc="-15" b="1">
                <a:latin typeface="Arial"/>
                <a:cs typeface="Arial"/>
              </a:rPr>
              <a:t> </a:t>
            </a:r>
            <a:r>
              <a:rPr dirty="0" b="1">
                <a:latin typeface="Arial"/>
                <a:cs typeface="Arial"/>
              </a:rPr>
              <a:t>l</a:t>
            </a:r>
            <a:r>
              <a:rPr dirty="0" spc="10" b="1">
                <a:latin typeface="Arial"/>
                <a:cs typeface="Arial"/>
              </a:rPr>
              <a:t>o</a:t>
            </a:r>
            <a:r>
              <a:rPr dirty="0" b="1">
                <a:latin typeface="Arial"/>
                <a:cs typeface="Arial"/>
              </a:rPr>
              <a:t>ng</a:t>
            </a:r>
            <a:r>
              <a:rPr dirty="0" spc="-35" b="1">
                <a:latin typeface="Arial"/>
                <a:cs typeface="Arial"/>
              </a:rPr>
              <a:t> </a:t>
            </a:r>
            <a:r>
              <a:rPr dirty="0" spc="-15" b="1">
                <a:latin typeface="Arial"/>
                <a:cs typeface="Arial"/>
              </a:rPr>
              <a:t>s</a:t>
            </a:r>
            <a:r>
              <a:rPr dirty="0" b="1">
                <a:latin typeface="Arial"/>
                <a:cs typeface="Arial"/>
              </a:rPr>
              <a:t>h</a:t>
            </a:r>
            <a:r>
              <a:rPr dirty="0" spc="10" b="1">
                <a:latin typeface="Arial"/>
                <a:cs typeface="Arial"/>
              </a:rPr>
              <a:t>o</a:t>
            </a:r>
            <a:r>
              <a:rPr dirty="0" b="1">
                <a:latin typeface="Arial"/>
                <a:cs typeface="Arial"/>
              </a:rPr>
              <a:t>u</a:t>
            </a:r>
            <a:r>
              <a:rPr dirty="0" spc="10" b="1">
                <a:latin typeface="Arial"/>
                <a:cs typeface="Arial"/>
              </a:rPr>
              <a:t>l</a:t>
            </a:r>
            <a:r>
              <a:rPr dirty="0" b="1">
                <a:latin typeface="Arial"/>
                <a:cs typeface="Arial"/>
              </a:rPr>
              <a:t>d</a:t>
            </a:r>
            <a:r>
              <a:rPr dirty="0" spc="-40" b="1">
                <a:latin typeface="Arial"/>
                <a:cs typeface="Arial"/>
              </a:rPr>
              <a:t> </a:t>
            </a:r>
            <a:r>
              <a:rPr dirty="0" b="1">
                <a:latin typeface="Arial"/>
                <a:cs typeface="Arial"/>
              </a:rPr>
              <a:t>I</a:t>
            </a:r>
            <a:r>
              <a:rPr dirty="0" spc="10" b="1">
                <a:latin typeface="Arial"/>
                <a:cs typeface="Arial"/>
              </a:rPr>
              <a:t> </a:t>
            </a:r>
            <a:r>
              <a:rPr dirty="0" spc="-15" b="1">
                <a:latin typeface="Arial"/>
                <a:cs typeface="Arial"/>
              </a:rPr>
              <a:t>s</a:t>
            </a:r>
            <a:r>
              <a:rPr dirty="0" b="1">
                <a:latin typeface="Arial"/>
                <a:cs typeface="Arial"/>
              </a:rPr>
              <a:t>tu</a:t>
            </a:r>
            <a:r>
              <a:rPr dirty="0" spc="10" b="1">
                <a:latin typeface="Arial"/>
                <a:cs typeface="Arial"/>
              </a:rPr>
              <a:t>d</a:t>
            </a:r>
            <a:r>
              <a:rPr dirty="0" spc="-15" b="1">
                <a:latin typeface="Arial"/>
                <a:cs typeface="Arial"/>
              </a:rPr>
              <a:t>y</a:t>
            </a:r>
            <a:r>
              <a:rPr dirty="0" b="1">
                <a:latin typeface="Arial"/>
                <a:cs typeface="Arial"/>
              </a:rPr>
              <a:t>?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874572" y="1484248"/>
            <a:ext cx="5478780" cy="4965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200" spc="-5" b="1">
                <a:solidFill>
                  <a:srgbClr val="E45E43"/>
                </a:solidFill>
                <a:latin typeface="Arial"/>
                <a:cs typeface="Arial"/>
              </a:rPr>
              <a:t>T</a:t>
            </a:r>
            <a:r>
              <a:rPr dirty="0" sz="3200" spc="-25" b="1">
                <a:solidFill>
                  <a:srgbClr val="E45E43"/>
                </a:solidFill>
                <a:latin typeface="Arial"/>
                <a:cs typeface="Arial"/>
              </a:rPr>
              <a:t>h</a:t>
            </a:r>
            <a:r>
              <a:rPr dirty="0" sz="3200" spc="-5" b="1">
                <a:solidFill>
                  <a:srgbClr val="E45E43"/>
                </a:solidFill>
                <a:latin typeface="Arial"/>
                <a:cs typeface="Arial"/>
              </a:rPr>
              <a:t>e</a:t>
            </a:r>
            <a:r>
              <a:rPr dirty="0" sz="3200" spc="-5" b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3200" spc="-5" b="1">
                <a:solidFill>
                  <a:srgbClr val="E45E43"/>
                </a:solidFill>
                <a:latin typeface="Arial"/>
                <a:cs typeface="Arial"/>
              </a:rPr>
              <a:t>rule</a:t>
            </a:r>
            <a:r>
              <a:rPr dirty="0" sz="3200" spc="-15" b="1">
                <a:solidFill>
                  <a:srgbClr val="E45E43"/>
                </a:solidFill>
                <a:latin typeface="Arial"/>
                <a:cs typeface="Arial"/>
              </a:rPr>
              <a:t>-of</a:t>
            </a:r>
            <a:r>
              <a:rPr dirty="0" sz="3200" spc="-10" b="1">
                <a:solidFill>
                  <a:srgbClr val="E45E43"/>
                </a:solidFill>
                <a:latin typeface="Arial"/>
                <a:cs typeface="Arial"/>
              </a:rPr>
              <a:t>-</a:t>
            </a:r>
            <a:r>
              <a:rPr dirty="0" sz="3200" spc="-5" b="1">
                <a:solidFill>
                  <a:srgbClr val="E45E43"/>
                </a:solidFill>
                <a:latin typeface="Arial"/>
                <a:cs typeface="Arial"/>
              </a:rPr>
              <a:t>t</a:t>
            </a:r>
            <a:r>
              <a:rPr dirty="0" sz="3200" spc="-25" b="1">
                <a:solidFill>
                  <a:srgbClr val="E45E43"/>
                </a:solidFill>
                <a:latin typeface="Arial"/>
                <a:cs typeface="Arial"/>
              </a:rPr>
              <a:t>h</a:t>
            </a:r>
            <a:r>
              <a:rPr dirty="0" sz="3200" spc="-5" b="1">
                <a:solidFill>
                  <a:srgbClr val="E45E43"/>
                </a:solidFill>
                <a:latin typeface="Arial"/>
                <a:cs typeface="Arial"/>
              </a:rPr>
              <a:t>u</a:t>
            </a:r>
            <a:r>
              <a:rPr dirty="0" sz="3200" spc="-25" b="1">
                <a:solidFill>
                  <a:srgbClr val="E45E43"/>
                </a:solidFill>
                <a:latin typeface="Arial"/>
                <a:cs typeface="Arial"/>
              </a:rPr>
              <a:t>m</a:t>
            </a:r>
            <a:r>
              <a:rPr dirty="0" sz="3200" spc="-5" b="1">
                <a:solidFill>
                  <a:srgbClr val="E45E43"/>
                </a:solidFill>
                <a:latin typeface="Arial"/>
                <a:cs typeface="Arial"/>
              </a:rPr>
              <a:t>b</a:t>
            </a:r>
            <a:r>
              <a:rPr dirty="0" sz="3200" spc="55" b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3200" spc="-5" b="1">
                <a:solidFill>
                  <a:srgbClr val="E45E43"/>
                </a:solidFill>
                <a:latin typeface="Arial"/>
                <a:cs typeface="Arial"/>
              </a:rPr>
              <a:t>in</a:t>
            </a:r>
            <a:r>
              <a:rPr dirty="0" sz="3200" spc="10" b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3200" spc="-5" b="1">
                <a:solidFill>
                  <a:srgbClr val="E45E43"/>
                </a:solidFill>
                <a:latin typeface="Arial"/>
                <a:cs typeface="Arial"/>
              </a:rPr>
              <a:t>colle</a:t>
            </a:r>
            <a:r>
              <a:rPr dirty="0" sz="3200" spc="-25" b="1">
                <a:solidFill>
                  <a:srgbClr val="E45E43"/>
                </a:solidFill>
                <a:latin typeface="Arial"/>
                <a:cs typeface="Arial"/>
              </a:rPr>
              <a:t>g</a:t>
            </a:r>
            <a:r>
              <a:rPr dirty="0" sz="3200" spc="-5" b="1">
                <a:solidFill>
                  <a:srgbClr val="E45E43"/>
                </a:solidFill>
                <a:latin typeface="Arial"/>
                <a:cs typeface="Arial"/>
              </a:rPr>
              <a:t>e</a:t>
            </a:r>
            <a:endParaRPr sz="320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085088" y="4453126"/>
            <a:ext cx="7202423" cy="232562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088136" y="2636520"/>
            <a:ext cx="7196327" cy="23195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374647" y="2782823"/>
            <a:ext cx="6760464" cy="214884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1130808" y="2654807"/>
            <a:ext cx="7110983" cy="223418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1371600" y="2895600"/>
            <a:ext cx="6629400" cy="175437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1371600" y="2895600"/>
            <a:ext cx="6629400" cy="1754505"/>
          </a:xfrm>
          <a:prstGeom prst="rect">
            <a:avLst/>
          </a:prstGeom>
          <a:ln w="9525">
            <a:solidFill>
              <a:srgbClr val="048088"/>
            </a:solidFill>
          </a:ln>
        </p:spPr>
        <p:txBody>
          <a:bodyPr wrap="square" lIns="0" tIns="29845" rIns="0" bIns="0" rtlCol="0" vert="horz">
            <a:spAutoFit/>
          </a:bodyPr>
          <a:lstStyle/>
          <a:p>
            <a:pPr algn="ctr" marL="319405" marR="306705">
              <a:lnSpc>
                <a:spcPct val="100000"/>
              </a:lnSpc>
              <a:spcBef>
                <a:spcPts val="235"/>
              </a:spcBef>
            </a:pPr>
            <a:r>
              <a:rPr dirty="0" sz="3600" spc="-380">
                <a:solidFill>
                  <a:srgbClr val="E45E43"/>
                </a:solidFill>
                <a:latin typeface="Arial"/>
                <a:cs typeface="Arial"/>
              </a:rPr>
              <a:t>T</a:t>
            </a:r>
            <a:r>
              <a:rPr dirty="0" sz="3600">
                <a:solidFill>
                  <a:srgbClr val="E45E43"/>
                </a:solidFill>
                <a:latin typeface="Arial"/>
                <a:cs typeface="Arial"/>
              </a:rPr>
              <a:t>o</a:t>
            </a:r>
            <a:r>
              <a:rPr dirty="0" sz="3600" spc="-30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3600">
                <a:solidFill>
                  <a:srgbClr val="E45E43"/>
                </a:solidFill>
                <a:latin typeface="Arial"/>
                <a:cs typeface="Arial"/>
              </a:rPr>
              <a:t>s</a:t>
            </a:r>
            <a:r>
              <a:rPr dirty="0" sz="3600" spc="-15">
                <a:solidFill>
                  <a:srgbClr val="E45E43"/>
                </a:solidFill>
                <a:latin typeface="Arial"/>
                <a:cs typeface="Arial"/>
              </a:rPr>
              <a:t>pen</a:t>
            </a:r>
            <a:r>
              <a:rPr dirty="0" sz="3600">
                <a:solidFill>
                  <a:srgbClr val="E45E43"/>
                </a:solidFill>
                <a:latin typeface="Arial"/>
                <a:cs typeface="Arial"/>
              </a:rPr>
              <a:t>d</a:t>
            </a:r>
            <a:r>
              <a:rPr dirty="0" sz="3600" spc="20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3600" b="1" u="heavy">
                <a:solidFill>
                  <a:srgbClr val="048088"/>
                </a:solidFill>
                <a:latin typeface="Arial"/>
                <a:cs typeface="Arial"/>
              </a:rPr>
              <a:t>t</a:t>
            </a:r>
            <a:r>
              <a:rPr dirty="0" sz="3600" spc="75" b="1" u="heavy">
                <a:solidFill>
                  <a:srgbClr val="048088"/>
                </a:solidFill>
                <a:latin typeface="Arial"/>
                <a:cs typeface="Arial"/>
              </a:rPr>
              <a:t>w</a:t>
            </a:r>
            <a:r>
              <a:rPr dirty="0" sz="3600" b="1" u="heavy">
                <a:solidFill>
                  <a:srgbClr val="048088"/>
                </a:solidFill>
                <a:latin typeface="Arial"/>
                <a:cs typeface="Arial"/>
              </a:rPr>
              <a:t>o</a:t>
            </a:r>
            <a:r>
              <a:rPr dirty="0" sz="3600" spc="-85" b="1" u="heavy">
                <a:solidFill>
                  <a:srgbClr val="048088"/>
                </a:solidFill>
                <a:latin typeface="Arial"/>
                <a:cs typeface="Arial"/>
              </a:rPr>
              <a:t> </a:t>
            </a:r>
            <a:r>
              <a:rPr dirty="0" sz="3600" b="1" u="heavy">
                <a:solidFill>
                  <a:srgbClr val="048088"/>
                </a:solidFill>
                <a:latin typeface="Arial"/>
                <a:cs typeface="Arial"/>
              </a:rPr>
              <a:t>h</a:t>
            </a:r>
            <a:r>
              <a:rPr dirty="0" sz="3600" spc="10" b="1" u="heavy">
                <a:solidFill>
                  <a:srgbClr val="048088"/>
                </a:solidFill>
                <a:latin typeface="Arial"/>
                <a:cs typeface="Arial"/>
              </a:rPr>
              <a:t>o</a:t>
            </a:r>
            <a:r>
              <a:rPr dirty="0" sz="3600" b="1" u="heavy">
                <a:solidFill>
                  <a:srgbClr val="048088"/>
                </a:solidFill>
                <a:latin typeface="Arial"/>
                <a:cs typeface="Arial"/>
              </a:rPr>
              <a:t>urs</a:t>
            </a:r>
            <a:r>
              <a:rPr dirty="0" sz="3600" spc="-20" b="1">
                <a:solidFill>
                  <a:srgbClr val="048088"/>
                </a:solidFill>
                <a:latin typeface="Arial"/>
                <a:cs typeface="Arial"/>
              </a:rPr>
              <a:t> </a:t>
            </a:r>
            <a:r>
              <a:rPr dirty="0" sz="3600">
                <a:solidFill>
                  <a:srgbClr val="E45E43"/>
                </a:solidFill>
                <a:latin typeface="Arial"/>
                <a:cs typeface="Arial"/>
              </a:rPr>
              <a:t>stu</a:t>
            </a:r>
            <a:r>
              <a:rPr dirty="0" sz="3600" spc="-20">
                <a:solidFill>
                  <a:srgbClr val="E45E43"/>
                </a:solidFill>
                <a:latin typeface="Arial"/>
                <a:cs typeface="Arial"/>
              </a:rPr>
              <a:t>d</a:t>
            </a:r>
            <a:r>
              <a:rPr dirty="0" sz="3600" spc="-55">
                <a:solidFill>
                  <a:srgbClr val="E45E43"/>
                </a:solidFill>
                <a:latin typeface="Arial"/>
                <a:cs typeface="Arial"/>
              </a:rPr>
              <a:t>y</a:t>
            </a:r>
            <a:r>
              <a:rPr dirty="0" sz="3600">
                <a:solidFill>
                  <a:srgbClr val="E45E43"/>
                </a:solidFill>
                <a:latin typeface="Arial"/>
                <a:cs typeface="Arial"/>
              </a:rPr>
              <a:t>i</a:t>
            </a:r>
            <a:r>
              <a:rPr dirty="0" sz="3600" spc="-20">
                <a:solidFill>
                  <a:srgbClr val="E45E43"/>
                </a:solidFill>
                <a:latin typeface="Arial"/>
                <a:cs typeface="Arial"/>
              </a:rPr>
              <a:t>n</a:t>
            </a:r>
            <a:r>
              <a:rPr dirty="0" sz="3600">
                <a:solidFill>
                  <a:srgbClr val="E45E43"/>
                </a:solidFill>
                <a:latin typeface="Arial"/>
                <a:cs typeface="Arial"/>
              </a:rPr>
              <a:t>g</a:t>
            </a:r>
            <a:r>
              <a:rPr dirty="0" sz="3600">
                <a:solidFill>
                  <a:srgbClr val="E45E43"/>
                </a:solidFill>
                <a:latin typeface="Arial"/>
                <a:cs typeface="Arial"/>
              </a:rPr>
              <a:t> for</a:t>
            </a:r>
            <a:r>
              <a:rPr dirty="0" sz="3600" spc="5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3600" spc="-15" b="1" u="heavy">
                <a:solidFill>
                  <a:srgbClr val="048088"/>
                </a:solidFill>
                <a:latin typeface="Arial"/>
                <a:cs typeface="Arial"/>
              </a:rPr>
              <a:t>e</a:t>
            </a:r>
            <a:r>
              <a:rPr dirty="0" sz="3600" spc="-85" b="1" u="heavy">
                <a:solidFill>
                  <a:srgbClr val="048088"/>
                </a:solidFill>
                <a:latin typeface="Arial"/>
                <a:cs typeface="Arial"/>
              </a:rPr>
              <a:t>v</a:t>
            </a:r>
            <a:r>
              <a:rPr dirty="0" sz="3600" spc="-15" b="1" u="heavy">
                <a:solidFill>
                  <a:srgbClr val="048088"/>
                </a:solidFill>
                <a:latin typeface="Arial"/>
                <a:cs typeface="Arial"/>
              </a:rPr>
              <a:t>e</a:t>
            </a:r>
            <a:r>
              <a:rPr dirty="0" sz="3600" b="1" u="heavy">
                <a:solidFill>
                  <a:srgbClr val="048088"/>
                </a:solidFill>
                <a:latin typeface="Arial"/>
                <a:cs typeface="Arial"/>
              </a:rPr>
              <a:t>ry</a:t>
            </a:r>
            <a:r>
              <a:rPr dirty="0" sz="3600" spc="80" b="1" u="heavy">
                <a:solidFill>
                  <a:srgbClr val="048088"/>
                </a:solidFill>
                <a:latin typeface="Arial"/>
                <a:cs typeface="Arial"/>
              </a:rPr>
              <a:t> </a:t>
            </a:r>
            <a:r>
              <a:rPr dirty="0" sz="3600" b="1" u="heavy">
                <a:solidFill>
                  <a:srgbClr val="048088"/>
                </a:solidFill>
                <a:latin typeface="Arial"/>
                <a:cs typeface="Arial"/>
              </a:rPr>
              <a:t>o</a:t>
            </a:r>
            <a:r>
              <a:rPr dirty="0" sz="3600" spc="10" b="1" u="heavy">
                <a:solidFill>
                  <a:srgbClr val="048088"/>
                </a:solidFill>
                <a:latin typeface="Arial"/>
                <a:cs typeface="Arial"/>
              </a:rPr>
              <a:t>n</a:t>
            </a:r>
            <a:r>
              <a:rPr dirty="0" sz="3600" b="1" u="heavy">
                <a:solidFill>
                  <a:srgbClr val="048088"/>
                </a:solidFill>
                <a:latin typeface="Arial"/>
                <a:cs typeface="Arial"/>
              </a:rPr>
              <a:t>e</a:t>
            </a:r>
            <a:r>
              <a:rPr dirty="0" sz="3600" spc="-30" b="1" u="heavy">
                <a:solidFill>
                  <a:srgbClr val="048088"/>
                </a:solidFill>
                <a:latin typeface="Arial"/>
                <a:cs typeface="Arial"/>
              </a:rPr>
              <a:t> </a:t>
            </a:r>
            <a:r>
              <a:rPr dirty="0" sz="3600" b="1" u="heavy">
                <a:solidFill>
                  <a:srgbClr val="048088"/>
                </a:solidFill>
                <a:latin typeface="Arial"/>
                <a:cs typeface="Arial"/>
              </a:rPr>
              <a:t>h</a:t>
            </a:r>
            <a:r>
              <a:rPr dirty="0" sz="3600" spc="10" b="1" u="heavy">
                <a:solidFill>
                  <a:srgbClr val="048088"/>
                </a:solidFill>
                <a:latin typeface="Arial"/>
                <a:cs typeface="Arial"/>
              </a:rPr>
              <a:t>o</a:t>
            </a:r>
            <a:r>
              <a:rPr dirty="0" sz="3600" b="1" u="heavy">
                <a:solidFill>
                  <a:srgbClr val="048088"/>
                </a:solidFill>
                <a:latin typeface="Arial"/>
                <a:cs typeface="Arial"/>
              </a:rPr>
              <a:t>ur</a:t>
            </a:r>
            <a:r>
              <a:rPr dirty="0" sz="3600" spc="-25" b="1" u="heavy">
                <a:solidFill>
                  <a:srgbClr val="048088"/>
                </a:solidFill>
                <a:latin typeface="Arial"/>
                <a:cs typeface="Arial"/>
              </a:rPr>
              <a:t> </a:t>
            </a:r>
            <a:r>
              <a:rPr dirty="0" sz="3600" b="1" u="heavy">
                <a:solidFill>
                  <a:srgbClr val="048088"/>
                </a:solidFill>
                <a:latin typeface="Arial"/>
                <a:cs typeface="Arial"/>
              </a:rPr>
              <a:t>in</a:t>
            </a:r>
            <a:r>
              <a:rPr dirty="0" sz="3600" spc="-10" b="1" u="heavy">
                <a:solidFill>
                  <a:srgbClr val="048088"/>
                </a:solidFill>
                <a:latin typeface="Arial"/>
                <a:cs typeface="Arial"/>
              </a:rPr>
              <a:t> </a:t>
            </a:r>
            <a:r>
              <a:rPr dirty="0" sz="3600" spc="-15" b="1" u="heavy">
                <a:solidFill>
                  <a:srgbClr val="048088"/>
                </a:solidFill>
                <a:latin typeface="Arial"/>
                <a:cs typeface="Arial"/>
              </a:rPr>
              <a:t>c</a:t>
            </a:r>
            <a:r>
              <a:rPr dirty="0" sz="3600" b="1" u="heavy">
                <a:solidFill>
                  <a:srgbClr val="048088"/>
                </a:solidFill>
                <a:latin typeface="Arial"/>
                <a:cs typeface="Arial"/>
              </a:rPr>
              <a:t>la</a:t>
            </a:r>
            <a:r>
              <a:rPr dirty="0" sz="3600" spc="-15" b="1" u="heavy">
                <a:solidFill>
                  <a:srgbClr val="048088"/>
                </a:solidFill>
                <a:latin typeface="Arial"/>
                <a:cs typeface="Arial"/>
              </a:rPr>
              <a:t>s</a:t>
            </a:r>
            <a:r>
              <a:rPr dirty="0" sz="3600" b="1" u="heavy">
                <a:solidFill>
                  <a:srgbClr val="048088"/>
                </a:solidFill>
                <a:latin typeface="Arial"/>
                <a:cs typeface="Arial"/>
              </a:rPr>
              <a:t>s</a:t>
            </a:r>
            <a:r>
              <a:rPr dirty="0" sz="3600" b="1">
                <a:solidFill>
                  <a:srgbClr val="048088"/>
                </a:solidFill>
                <a:latin typeface="Arial"/>
                <a:cs typeface="Arial"/>
              </a:rPr>
              <a:t> </a:t>
            </a:r>
            <a:r>
              <a:rPr dirty="0" sz="3600" spc="-15">
                <a:solidFill>
                  <a:srgbClr val="E45E43"/>
                </a:solidFill>
                <a:latin typeface="Arial"/>
                <a:cs typeface="Arial"/>
              </a:rPr>
              <a:t>ea</a:t>
            </a:r>
            <a:r>
              <a:rPr dirty="0" sz="3600">
                <a:solidFill>
                  <a:srgbClr val="E45E43"/>
                </a:solidFill>
                <a:latin typeface="Arial"/>
                <a:cs typeface="Arial"/>
              </a:rPr>
              <a:t>ch</a:t>
            </a:r>
            <a:r>
              <a:rPr dirty="0" sz="3600" spc="15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3600" spc="-80">
                <a:solidFill>
                  <a:srgbClr val="E45E43"/>
                </a:solidFill>
                <a:latin typeface="Arial"/>
                <a:cs typeface="Arial"/>
              </a:rPr>
              <a:t>w</a:t>
            </a:r>
            <a:r>
              <a:rPr dirty="0" sz="3600" spc="-15">
                <a:solidFill>
                  <a:srgbClr val="E45E43"/>
                </a:solidFill>
                <a:latin typeface="Arial"/>
                <a:cs typeface="Arial"/>
              </a:rPr>
              <a:t>ee</a:t>
            </a:r>
            <a:r>
              <a:rPr dirty="0" sz="3600">
                <a:solidFill>
                  <a:srgbClr val="E45E43"/>
                </a:solidFill>
                <a:latin typeface="Arial"/>
                <a:cs typeface="Arial"/>
              </a:rPr>
              <a:t>k</a:t>
            </a:r>
            <a:endParaRPr sz="3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987675" y="2736850"/>
            <a:ext cx="6156324" cy="41211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63"/>
            <a:ext cx="9144000" cy="9731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828800" y="246125"/>
            <a:ext cx="7315200" cy="72072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966850"/>
            <a:ext cx="1828800" cy="288925"/>
          </a:xfrm>
          <a:custGeom>
            <a:avLst/>
            <a:gdLst/>
            <a:ahLst/>
            <a:cxnLst/>
            <a:rect l="l" t="t" r="r" b="b"/>
            <a:pathLst>
              <a:path w="1828800" h="288925">
                <a:moveTo>
                  <a:pt x="1828800" y="0"/>
                </a:moveTo>
                <a:lnTo>
                  <a:pt x="0" y="0"/>
                </a:lnTo>
                <a:lnTo>
                  <a:pt x="0" y="287274"/>
                </a:lnTo>
                <a:lnTo>
                  <a:pt x="1555496" y="288925"/>
                </a:lnTo>
                <a:lnTo>
                  <a:pt x="1828800" y="0"/>
                </a:lnTo>
                <a:close/>
              </a:path>
            </a:pathLst>
          </a:custGeom>
          <a:solidFill>
            <a:srgbClr val="66B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957070">
              <a:lnSpc>
                <a:spcPct val="100000"/>
              </a:lnSpc>
            </a:pPr>
            <a:r>
              <a:rPr dirty="0" sz="4000" spc="5"/>
              <a:t>Su</a:t>
            </a:r>
            <a:r>
              <a:rPr dirty="0" sz="4000" spc="-35"/>
              <a:t>m</a:t>
            </a:r>
            <a:r>
              <a:rPr dirty="0" sz="4000" spc="-25"/>
              <a:t>m</a:t>
            </a:r>
            <a:r>
              <a:rPr dirty="0" sz="4000"/>
              <a:t>ary</a:t>
            </a:r>
            <a:endParaRPr sz="4000"/>
          </a:p>
        </p:txBody>
      </p:sp>
      <p:sp>
        <p:nvSpPr>
          <p:cNvPr id="7" name="object 7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56870" indent="-344170">
              <a:lnSpc>
                <a:spcPct val="100000"/>
              </a:lnSpc>
              <a:buFont typeface="Comic Sans MS"/>
              <a:buChar char="•"/>
              <a:tabLst>
                <a:tab pos="357505" algn="l"/>
              </a:tabLst>
            </a:pPr>
            <a:r>
              <a:rPr dirty="0" spc="-5" b="1">
                <a:solidFill>
                  <a:srgbClr val="E45E43"/>
                </a:solidFill>
                <a:latin typeface="Comic Sans MS"/>
                <a:cs typeface="Comic Sans MS"/>
              </a:rPr>
              <a:t>Time</a:t>
            </a:r>
            <a:r>
              <a:rPr dirty="0" spc="-425" b="1">
                <a:solidFill>
                  <a:srgbClr val="E45E43"/>
                </a:solidFill>
                <a:latin typeface="Comic Sans MS"/>
                <a:cs typeface="Comic Sans MS"/>
              </a:rPr>
              <a:t> </a:t>
            </a:r>
            <a:r>
              <a:rPr dirty="0" spc="-15"/>
              <a:t>c</a:t>
            </a:r>
            <a:r>
              <a:rPr dirty="0" spc="-5"/>
              <a:t>an</a:t>
            </a:r>
            <a:r>
              <a:rPr dirty="0"/>
              <a:t>'</a:t>
            </a:r>
            <a:r>
              <a:rPr dirty="0" spc="-5"/>
              <a:t>t</a:t>
            </a:r>
            <a:r>
              <a:rPr dirty="0" spc="25"/>
              <a:t> </a:t>
            </a:r>
            <a:r>
              <a:rPr dirty="0" spc="-10"/>
              <a:t>b</a:t>
            </a:r>
            <a:r>
              <a:rPr dirty="0" spc="-5"/>
              <a:t>e</a:t>
            </a:r>
            <a:r>
              <a:rPr dirty="0" spc="-5"/>
              <a:t> </a:t>
            </a:r>
            <a:r>
              <a:rPr dirty="0" spc="-5"/>
              <a:t>managed</a:t>
            </a:r>
          </a:p>
          <a:p>
            <a:pPr marL="356870" indent="-344170">
              <a:lnSpc>
                <a:spcPct val="100000"/>
              </a:lnSpc>
              <a:spcBef>
                <a:spcPts val="770"/>
              </a:spcBef>
              <a:buFont typeface="Comic Sans MS"/>
              <a:buChar char="•"/>
              <a:tabLst>
                <a:tab pos="357505" algn="l"/>
              </a:tabLst>
            </a:pPr>
            <a:r>
              <a:rPr dirty="0" spc="-20"/>
              <a:t>W</a:t>
            </a:r>
            <a:r>
              <a:rPr dirty="0" spc="-5"/>
              <a:t>e</a:t>
            </a:r>
            <a:r>
              <a:rPr dirty="0" spc="20"/>
              <a:t> </a:t>
            </a:r>
            <a:r>
              <a:rPr dirty="0" spc="-15"/>
              <a:t>c</a:t>
            </a:r>
            <a:r>
              <a:rPr dirty="0" spc="-5"/>
              <a:t>an</a:t>
            </a:r>
            <a:r>
              <a:rPr dirty="0"/>
              <a:t> </a:t>
            </a:r>
            <a:r>
              <a:rPr dirty="0" spc="-5"/>
              <a:t>only</a:t>
            </a:r>
            <a:r>
              <a:rPr dirty="0" spc="10"/>
              <a:t> </a:t>
            </a:r>
            <a:r>
              <a:rPr dirty="0" spc="-15"/>
              <a:t>m</a:t>
            </a:r>
            <a:r>
              <a:rPr dirty="0" spc="-5"/>
              <a:t>anage</a:t>
            </a:r>
            <a:r>
              <a:rPr dirty="0" spc="50"/>
              <a:t> </a:t>
            </a:r>
            <a:r>
              <a:rPr dirty="0" spc="-5" b="1">
                <a:solidFill>
                  <a:srgbClr val="E45E43"/>
                </a:solidFill>
                <a:latin typeface="Comic Sans MS"/>
                <a:cs typeface="Comic Sans MS"/>
              </a:rPr>
              <a:t>ourse</a:t>
            </a:r>
            <a:r>
              <a:rPr dirty="0" spc="-30" b="1">
                <a:solidFill>
                  <a:srgbClr val="E45E43"/>
                </a:solidFill>
                <a:latin typeface="Comic Sans MS"/>
                <a:cs typeface="Comic Sans MS"/>
              </a:rPr>
              <a:t>l</a:t>
            </a:r>
            <a:r>
              <a:rPr dirty="0" spc="-10" b="1">
                <a:solidFill>
                  <a:srgbClr val="E45E43"/>
                </a:solidFill>
                <a:latin typeface="Comic Sans MS"/>
                <a:cs typeface="Comic Sans MS"/>
              </a:rPr>
              <a:t>ve</a:t>
            </a:r>
            <a:r>
              <a:rPr dirty="0" spc="-5" b="1">
                <a:solidFill>
                  <a:srgbClr val="E45E43"/>
                </a:solidFill>
                <a:latin typeface="Comic Sans MS"/>
                <a:cs typeface="Comic Sans MS"/>
              </a:rPr>
              <a:t>s</a:t>
            </a:r>
            <a:r>
              <a:rPr dirty="0" spc="-350" b="1">
                <a:solidFill>
                  <a:srgbClr val="E45E43"/>
                </a:solidFill>
                <a:latin typeface="Comic Sans MS"/>
                <a:cs typeface="Comic Sans MS"/>
              </a:rPr>
              <a:t> </a:t>
            </a:r>
            <a:r>
              <a:rPr dirty="0" spc="-5"/>
              <a:t>and</a:t>
            </a:r>
            <a:r>
              <a:rPr dirty="0"/>
              <a:t> </a:t>
            </a:r>
            <a:r>
              <a:rPr dirty="0" spc="-5" b="1">
                <a:solidFill>
                  <a:srgbClr val="E45E43"/>
                </a:solidFill>
                <a:latin typeface="Comic Sans MS"/>
                <a:cs typeface="Comic Sans MS"/>
              </a:rPr>
              <a:t>our</a:t>
            </a:r>
          </a:p>
          <a:p>
            <a:pPr marL="356870">
              <a:lnSpc>
                <a:spcPct val="100000"/>
              </a:lnSpc>
            </a:pPr>
            <a:r>
              <a:rPr dirty="0" spc="-10" b="1">
                <a:solidFill>
                  <a:srgbClr val="E45E43"/>
                </a:solidFill>
                <a:latin typeface="Comic Sans MS"/>
                <a:cs typeface="Comic Sans MS"/>
              </a:rPr>
              <a:t>us</a:t>
            </a:r>
            <a:r>
              <a:rPr dirty="0" spc="-5" b="1">
                <a:solidFill>
                  <a:srgbClr val="E45E43"/>
                </a:solidFill>
                <a:latin typeface="Comic Sans MS"/>
                <a:cs typeface="Comic Sans MS"/>
              </a:rPr>
              <a:t>e</a:t>
            </a:r>
            <a:r>
              <a:rPr dirty="0" spc="20" b="1">
                <a:solidFill>
                  <a:srgbClr val="E45E43"/>
                </a:solidFill>
                <a:latin typeface="Comic Sans MS"/>
                <a:cs typeface="Comic Sans MS"/>
              </a:rPr>
              <a:t> </a:t>
            </a:r>
            <a:r>
              <a:rPr dirty="0" spc="-5"/>
              <a:t>of</a:t>
            </a:r>
            <a:r>
              <a:rPr dirty="0" spc="5"/>
              <a:t> </a:t>
            </a:r>
            <a:r>
              <a:rPr dirty="0"/>
              <a:t>t</a:t>
            </a:r>
            <a:r>
              <a:rPr dirty="0" spc="-10"/>
              <a:t>i</a:t>
            </a:r>
            <a:r>
              <a:rPr dirty="0" spc="-25"/>
              <a:t>m</a:t>
            </a:r>
            <a:r>
              <a:rPr dirty="0" spc="-5"/>
              <a:t>e</a:t>
            </a:r>
          </a:p>
          <a:p>
            <a:pPr marL="356870" indent="-344170">
              <a:lnSpc>
                <a:spcPct val="100000"/>
              </a:lnSpc>
              <a:spcBef>
                <a:spcPts val="770"/>
              </a:spcBef>
              <a:buFont typeface="Comic Sans MS"/>
              <a:buChar char="•"/>
              <a:tabLst>
                <a:tab pos="357505" algn="l"/>
              </a:tabLst>
            </a:pPr>
            <a:r>
              <a:rPr dirty="0" spc="-10"/>
              <a:t>P</a:t>
            </a:r>
            <a:r>
              <a:rPr dirty="0" spc="-25"/>
              <a:t>l</a:t>
            </a:r>
            <a:r>
              <a:rPr dirty="0" spc="-5"/>
              <a:t>an</a:t>
            </a:r>
            <a:r>
              <a:rPr dirty="0" spc="0"/>
              <a:t>n</a:t>
            </a:r>
            <a:r>
              <a:rPr dirty="0" spc="-10"/>
              <a:t>ing</a:t>
            </a:r>
          </a:p>
          <a:p>
            <a:pPr marL="356870" indent="-344170">
              <a:lnSpc>
                <a:spcPct val="100000"/>
              </a:lnSpc>
              <a:spcBef>
                <a:spcPts val="770"/>
              </a:spcBef>
              <a:buFont typeface="Comic Sans MS"/>
              <a:buChar char="•"/>
              <a:tabLst>
                <a:tab pos="357505" algn="l"/>
              </a:tabLst>
            </a:pPr>
            <a:r>
              <a:rPr dirty="0" spc="-5"/>
              <a:t>Ur</a:t>
            </a:r>
            <a:r>
              <a:rPr dirty="0"/>
              <a:t>g</a:t>
            </a:r>
            <a:r>
              <a:rPr dirty="0" spc="-5"/>
              <a:t>e</a:t>
            </a:r>
            <a:r>
              <a:rPr dirty="0"/>
              <a:t>n</a:t>
            </a:r>
            <a:r>
              <a:rPr dirty="0" spc="-5"/>
              <a:t>t</a:t>
            </a:r>
            <a:r>
              <a:rPr dirty="0" spc="5"/>
              <a:t> </a:t>
            </a:r>
            <a:r>
              <a:rPr dirty="0" spc="-10"/>
              <a:t>v/</a:t>
            </a:r>
            <a:r>
              <a:rPr dirty="0" spc="-5"/>
              <a:t>s</a:t>
            </a:r>
            <a:r>
              <a:rPr dirty="0" spc="35"/>
              <a:t> </a:t>
            </a:r>
            <a:r>
              <a:rPr dirty="0" spc="-10"/>
              <a:t>Impor</a:t>
            </a:r>
            <a:r>
              <a:rPr dirty="0" spc="0"/>
              <a:t>t</a:t>
            </a:r>
            <a:r>
              <a:rPr dirty="0" spc="-5"/>
              <a:t>ant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987675" y="2736850"/>
            <a:ext cx="6156324" cy="41211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63"/>
            <a:ext cx="9144000" cy="9731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828800" y="246125"/>
            <a:ext cx="7315200" cy="72072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966850"/>
            <a:ext cx="1828800" cy="288925"/>
          </a:xfrm>
          <a:custGeom>
            <a:avLst/>
            <a:gdLst/>
            <a:ahLst/>
            <a:cxnLst/>
            <a:rect l="l" t="t" r="r" b="b"/>
            <a:pathLst>
              <a:path w="1828800" h="288925">
                <a:moveTo>
                  <a:pt x="1828800" y="0"/>
                </a:moveTo>
                <a:lnTo>
                  <a:pt x="0" y="0"/>
                </a:lnTo>
                <a:lnTo>
                  <a:pt x="0" y="287274"/>
                </a:lnTo>
                <a:lnTo>
                  <a:pt x="1555496" y="288925"/>
                </a:lnTo>
                <a:lnTo>
                  <a:pt x="1828800" y="0"/>
                </a:lnTo>
                <a:close/>
              </a:path>
            </a:pathLst>
          </a:custGeom>
          <a:solidFill>
            <a:srgbClr val="66B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957070">
              <a:lnSpc>
                <a:spcPct val="100000"/>
              </a:lnSpc>
            </a:pPr>
            <a:r>
              <a:rPr dirty="0" sz="4000"/>
              <a:t>Finally</a:t>
            </a:r>
            <a:endParaRPr sz="4000"/>
          </a:p>
        </p:txBody>
      </p:sp>
      <p:sp>
        <p:nvSpPr>
          <p:cNvPr id="7" name="object 7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56870" marR="218440" indent="-344170">
              <a:lnSpc>
                <a:spcPct val="100000"/>
              </a:lnSpc>
              <a:buFont typeface="Comic Sans MS"/>
              <a:buChar char="•"/>
              <a:tabLst>
                <a:tab pos="357505" algn="l"/>
              </a:tabLst>
            </a:pPr>
            <a:r>
              <a:rPr dirty="0" spc="-10" b="1">
                <a:solidFill>
                  <a:srgbClr val="E45E43"/>
                </a:solidFill>
                <a:latin typeface="Comic Sans MS"/>
                <a:cs typeface="Comic Sans MS"/>
              </a:rPr>
              <a:t>A</a:t>
            </a:r>
            <a:r>
              <a:rPr dirty="0" spc="-20" b="1">
                <a:solidFill>
                  <a:srgbClr val="E45E43"/>
                </a:solidFill>
                <a:latin typeface="Comic Sans MS"/>
                <a:cs typeface="Comic Sans MS"/>
              </a:rPr>
              <a:t>p</a:t>
            </a:r>
            <a:r>
              <a:rPr dirty="0" spc="-5" b="1">
                <a:solidFill>
                  <a:srgbClr val="E45E43"/>
                </a:solidFill>
                <a:latin typeface="Comic Sans MS"/>
                <a:cs typeface="Comic Sans MS"/>
              </a:rPr>
              <a:t>p</a:t>
            </a:r>
            <a:r>
              <a:rPr dirty="0" spc="-25" b="1">
                <a:solidFill>
                  <a:srgbClr val="E45E43"/>
                </a:solidFill>
                <a:latin typeface="Comic Sans MS"/>
                <a:cs typeface="Comic Sans MS"/>
              </a:rPr>
              <a:t>l</a:t>
            </a:r>
            <a:r>
              <a:rPr dirty="0" spc="-5" b="1">
                <a:solidFill>
                  <a:srgbClr val="E45E43"/>
                </a:solidFill>
                <a:latin typeface="Comic Sans MS"/>
                <a:cs typeface="Comic Sans MS"/>
              </a:rPr>
              <a:t>y:</a:t>
            </a:r>
            <a:r>
              <a:rPr dirty="0" spc="45" b="1">
                <a:solidFill>
                  <a:srgbClr val="E45E43"/>
                </a:solidFill>
                <a:latin typeface="Comic Sans MS"/>
                <a:cs typeface="Comic Sans MS"/>
              </a:rPr>
              <a:t> </a:t>
            </a:r>
            <a:r>
              <a:rPr dirty="0" spc="-20"/>
              <a:t>T</a:t>
            </a:r>
            <a:r>
              <a:rPr dirty="0" spc="-10"/>
              <a:t>i</a:t>
            </a:r>
            <a:r>
              <a:rPr dirty="0" spc="-25"/>
              <a:t>m</a:t>
            </a:r>
            <a:r>
              <a:rPr dirty="0" spc="-5"/>
              <a:t>e</a:t>
            </a:r>
            <a:r>
              <a:rPr dirty="0" spc="50"/>
              <a:t> </a:t>
            </a:r>
            <a:r>
              <a:rPr dirty="0" spc="-15"/>
              <a:t>m</a:t>
            </a:r>
            <a:r>
              <a:rPr dirty="0" spc="-5"/>
              <a:t>anag</a:t>
            </a:r>
            <a:r>
              <a:rPr dirty="0" spc="-5"/>
              <a:t>ement</a:t>
            </a:r>
            <a:r>
              <a:rPr dirty="0" spc="25"/>
              <a:t> </a:t>
            </a:r>
            <a:r>
              <a:rPr dirty="0" spc="-5"/>
              <a:t>princ</a:t>
            </a:r>
            <a:r>
              <a:rPr dirty="0" spc="-30"/>
              <a:t>i</a:t>
            </a:r>
            <a:r>
              <a:rPr dirty="0" spc="-5"/>
              <a:t>p</a:t>
            </a:r>
            <a:r>
              <a:rPr dirty="0" spc="-25"/>
              <a:t>l</a:t>
            </a:r>
            <a:r>
              <a:rPr dirty="0" spc="-5"/>
              <a:t>es</a:t>
            </a:r>
            <a:r>
              <a:rPr dirty="0" spc="75"/>
              <a:t> </a:t>
            </a:r>
            <a:r>
              <a:rPr dirty="0" spc="-10"/>
              <a:t>to</a:t>
            </a:r>
            <a:r>
              <a:rPr dirty="0" spc="-10"/>
              <a:t> </a:t>
            </a:r>
            <a:r>
              <a:rPr dirty="0" spc="-5"/>
              <a:t>yo</a:t>
            </a:r>
            <a:r>
              <a:rPr dirty="0" spc="-20"/>
              <a:t>u</a:t>
            </a:r>
            <a:r>
              <a:rPr dirty="0" spc="-5"/>
              <a:t>r</a:t>
            </a:r>
            <a:r>
              <a:rPr dirty="0" spc="25"/>
              <a:t> </a:t>
            </a:r>
            <a:r>
              <a:rPr dirty="0" spc="-10"/>
              <a:t>rea</a:t>
            </a:r>
            <a:r>
              <a:rPr dirty="0" spc="-5"/>
              <a:t>l</a:t>
            </a:r>
            <a:r>
              <a:rPr dirty="0" spc="15"/>
              <a:t> </a:t>
            </a:r>
            <a:r>
              <a:rPr dirty="0" spc="-20"/>
              <a:t>l</a:t>
            </a:r>
            <a:r>
              <a:rPr dirty="0" spc="-10"/>
              <a:t>ife.</a:t>
            </a:r>
          </a:p>
          <a:p>
            <a:pPr marL="356870" marR="1420495" indent="-344170">
              <a:lnSpc>
                <a:spcPct val="100000"/>
              </a:lnSpc>
              <a:spcBef>
                <a:spcPts val="765"/>
              </a:spcBef>
              <a:buFont typeface="Comic Sans MS"/>
              <a:buChar char="•"/>
              <a:tabLst>
                <a:tab pos="357505" algn="l"/>
              </a:tabLst>
            </a:pPr>
            <a:r>
              <a:rPr dirty="0" spc="-5" b="1">
                <a:solidFill>
                  <a:srgbClr val="E45E43"/>
                </a:solidFill>
                <a:latin typeface="Comic Sans MS"/>
                <a:cs typeface="Comic Sans MS"/>
              </a:rPr>
              <a:t>Plan:</a:t>
            </a:r>
            <a:r>
              <a:rPr dirty="0" spc="-420" b="1">
                <a:solidFill>
                  <a:srgbClr val="E45E43"/>
                </a:solidFill>
                <a:latin typeface="Comic Sans MS"/>
                <a:cs typeface="Comic Sans MS"/>
              </a:rPr>
              <a:t> </a:t>
            </a:r>
            <a:r>
              <a:rPr dirty="0" spc="-10"/>
              <a:t>wel</a:t>
            </a:r>
            <a:r>
              <a:rPr dirty="0" spc="-5"/>
              <a:t>l</a:t>
            </a:r>
            <a:r>
              <a:rPr dirty="0" spc="5"/>
              <a:t> </a:t>
            </a:r>
            <a:r>
              <a:rPr dirty="0" spc="-5"/>
              <a:t>yo</a:t>
            </a:r>
            <a:r>
              <a:rPr dirty="0" spc="-20"/>
              <a:t>u</a:t>
            </a:r>
            <a:r>
              <a:rPr dirty="0" spc="-5"/>
              <a:t>r</a:t>
            </a:r>
            <a:r>
              <a:rPr dirty="0" spc="20"/>
              <a:t> </a:t>
            </a:r>
            <a:r>
              <a:rPr dirty="0" spc="-5"/>
              <a:t>co</a:t>
            </a:r>
            <a:r>
              <a:rPr dirty="0" spc="-25"/>
              <a:t>l</a:t>
            </a:r>
            <a:r>
              <a:rPr dirty="0" spc="-15"/>
              <a:t>l</a:t>
            </a:r>
            <a:r>
              <a:rPr dirty="0" spc="-5"/>
              <a:t>e</a:t>
            </a:r>
            <a:r>
              <a:rPr dirty="0" spc="0"/>
              <a:t>g</a:t>
            </a:r>
            <a:r>
              <a:rPr dirty="0" spc="-5"/>
              <a:t>e</a:t>
            </a:r>
            <a:r>
              <a:rPr dirty="0" spc="50"/>
              <a:t> </a:t>
            </a:r>
            <a:r>
              <a:rPr dirty="0" spc="-5"/>
              <a:t>and</a:t>
            </a:r>
            <a:r>
              <a:rPr dirty="0"/>
              <a:t> </a:t>
            </a:r>
            <a:r>
              <a:rPr dirty="0" spc="-10"/>
              <a:t>home</a:t>
            </a:r>
            <a:r>
              <a:rPr dirty="0" spc="-5"/>
              <a:t> </a:t>
            </a:r>
            <a:r>
              <a:rPr dirty="0" spc="-5"/>
              <a:t>a</a:t>
            </a:r>
            <a:r>
              <a:rPr dirty="0" spc="-15"/>
              <a:t>c</a:t>
            </a:r>
            <a:r>
              <a:rPr dirty="0" spc="-10"/>
              <a:t>ti</a:t>
            </a:r>
            <a:r>
              <a:rPr dirty="0"/>
              <a:t>v</a:t>
            </a:r>
            <a:r>
              <a:rPr dirty="0" spc="-10"/>
              <a:t>ities.</a:t>
            </a:r>
          </a:p>
          <a:p>
            <a:pPr marL="356870" marR="5080" indent="-344170">
              <a:lnSpc>
                <a:spcPct val="100000"/>
              </a:lnSpc>
              <a:spcBef>
                <a:spcPts val="770"/>
              </a:spcBef>
              <a:buFont typeface="Comic Sans MS"/>
              <a:buChar char="•"/>
              <a:tabLst>
                <a:tab pos="357505" algn="l"/>
              </a:tabLst>
            </a:pPr>
            <a:r>
              <a:rPr dirty="0" spc="-20" b="1">
                <a:solidFill>
                  <a:srgbClr val="E45E43"/>
                </a:solidFill>
                <a:latin typeface="Comic Sans MS"/>
                <a:cs typeface="Comic Sans MS"/>
              </a:rPr>
              <a:t>Y</a:t>
            </a:r>
            <a:r>
              <a:rPr dirty="0" spc="-5" b="1">
                <a:solidFill>
                  <a:srgbClr val="E45E43"/>
                </a:solidFill>
                <a:latin typeface="Comic Sans MS"/>
                <a:cs typeface="Comic Sans MS"/>
              </a:rPr>
              <a:t>ou</a:t>
            </a:r>
            <a:r>
              <a:rPr dirty="0" spc="15" b="1">
                <a:solidFill>
                  <a:srgbClr val="E45E43"/>
                </a:solidFill>
                <a:latin typeface="Comic Sans MS"/>
                <a:cs typeface="Comic Sans MS"/>
              </a:rPr>
              <a:t> </a:t>
            </a:r>
            <a:r>
              <a:rPr dirty="0" spc="-15" b="1">
                <a:solidFill>
                  <a:srgbClr val="E45E43"/>
                </a:solidFill>
                <a:latin typeface="Comic Sans MS"/>
                <a:cs typeface="Comic Sans MS"/>
              </a:rPr>
              <a:t>m</a:t>
            </a:r>
            <a:r>
              <a:rPr dirty="0" spc="-5" b="1">
                <a:solidFill>
                  <a:srgbClr val="E45E43"/>
                </a:solidFill>
                <a:latin typeface="Comic Sans MS"/>
                <a:cs typeface="Comic Sans MS"/>
              </a:rPr>
              <a:t>ay</a:t>
            </a:r>
            <a:r>
              <a:rPr dirty="0" spc="30" b="1">
                <a:solidFill>
                  <a:srgbClr val="E45E43"/>
                </a:solidFill>
                <a:latin typeface="Comic Sans MS"/>
                <a:cs typeface="Comic Sans MS"/>
              </a:rPr>
              <a:t> </a:t>
            </a:r>
            <a:r>
              <a:rPr dirty="0" spc="-10" b="1">
                <a:solidFill>
                  <a:srgbClr val="E45E43"/>
                </a:solidFill>
                <a:latin typeface="Comic Sans MS"/>
                <a:cs typeface="Comic Sans MS"/>
              </a:rPr>
              <a:t>fi</a:t>
            </a:r>
            <a:r>
              <a:rPr dirty="0" b="1">
                <a:solidFill>
                  <a:srgbClr val="E45E43"/>
                </a:solidFill>
                <a:latin typeface="Comic Sans MS"/>
                <a:cs typeface="Comic Sans MS"/>
              </a:rPr>
              <a:t>n</a:t>
            </a:r>
            <a:r>
              <a:rPr dirty="0" spc="-5" b="1">
                <a:solidFill>
                  <a:srgbClr val="E45E43"/>
                </a:solidFill>
                <a:latin typeface="Comic Sans MS"/>
                <a:cs typeface="Comic Sans MS"/>
              </a:rPr>
              <a:t>d</a:t>
            </a:r>
            <a:r>
              <a:rPr dirty="0" spc="10" b="1">
                <a:solidFill>
                  <a:srgbClr val="E45E43"/>
                </a:solidFill>
                <a:latin typeface="Comic Sans MS"/>
                <a:cs typeface="Comic Sans MS"/>
              </a:rPr>
              <a:t> </a:t>
            </a:r>
            <a:r>
              <a:rPr dirty="0" spc="-5"/>
              <a:t>some</a:t>
            </a:r>
            <a:r>
              <a:rPr dirty="0" spc="15"/>
              <a:t> </a:t>
            </a:r>
            <a:r>
              <a:rPr dirty="0" spc="-10"/>
              <a:t>diffic</a:t>
            </a:r>
            <a:r>
              <a:rPr dirty="0" spc="-15"/>
              <a:t>u</a:t>
            </a:r>
            <a:r>
              <a:rPr dirty="0" spc="-20"/>
              <a:t>l</a:t>
            </a:r>
            <a:r>
              <a:rPr dirty="0" spc="-10"/>
              <a:t>tie</a:t>
            </a:r>
            <a:r>
              <a:rPr dirty="0" spc="-5"/>
              <a:t>s</a:t>
            </a:r>
            <a:r>
              <a:rPr dirty="0" spc="55"/>
              <a:t> </a:t>
            </a:r>
            <a:r>
              <a:rPr dirty="0" spc="-10"/>
              <a:t>fo</a:t>
            </a:r>
            <a:r>
              <a:rPr dirty="0" spc="-5"/>
              <a:t>r</a:t>
            </a:r>
            <a:r>
              <a:rPr dirty="0" spc="30"/>
              <a:t> </a:t>
            </a:r>
            <a:r>
              <a:rPr dirty="0" spc="-10"/>
              <a:t>the</a:t>
            </a:r>
            <a:r>
              <a:rPr dirty="0" spc="-10"/>
              <a:t> </a:t>
            </a:r>
            <a:r>
              <a:rPr dirty="0" spc="-5"/>
              <a:t>ap</a:t>
            </a:r>
            <a:r>
              <a:rPr dirty="0" spc="-20"/>
              <a:t>p</a:t>
            </a:r>
            <a:r>
              <a:rPr dirty="0" spc="-20"/>
              <a:t>l</a:t>
            </a:r>
            <a:r>
              <a:rPr dirty="0" spc="-10"/>
              <a:t>i</a:t>
            </a:r>
            <a:r>
              <a:rPr dirty="0" spc="-20"/>
              <a:t>c</a:t>
            </a:r>
            <a:r>
              <a:rPr dirty="0" spc="-5"/>
              <a:t>ation,</a:t>
            </a:r>
            <a:r>
              <a:rPr dirty="0" spc="95"/>
              <a:t> </a:t>
            </a:r>
            <a:r>
              <a:rPr dirty="0" spc="-10"/>
              <a:t>t</a:t>
            </a:r>
            <a:r>
              <a:rPr dirty="0" spc="-5"/>
              <a:t>r</a:t>
            </a:r>
            <a:r>
              <a:rPr dirty="0" spc="-5"/>
              <a:t>y</a:t>
            </a:r>
            <a:r>
              <a:rPr dirty="0" spc="-5"/>
              <a:t> </a:t>
            </a:r>
            <a:r>
              <a:rPr dirty="0" spc="-10"/>
              <a:t>t</a:t>
            </a:r>
            <a:r>
              <a:rPr dirty="0" spc="-5"/>
              <a:t>o</a:t>
            </a:r>
            <a:r>
              <a:rPr dirty="0" spc="-5"/>
              <a:t> </a:t>
            </a:r>
            <a:r>
              <a:rPr dirty="0" spc="5"/>
              <a:t>f</a:t>
            </a:r>
            <a:r>
              <a:rPr dirty="0" spc="-10"/>
              <a:t>in</a:t>
            </a:r>
            <a:r>
              <a:rPr dirty="0" spc="-5"/>
              <a:t>d</a:t>
            </a:r>
            <a:r>
              <a:rPr dirty="0" spc="20"/>
              <a:t> </a:t>
            </a:r>
            <a:r>
              <a:rPr dirty="0" spc="-5"/>
              <a:t>sol</a:t>
            </a:r>
            <a:r>
              <a:rPr dirty="0" spc="-20"/>
              <a:t>u</a:t>
            </a:r>
            <a:r>
              <a:rPr dirty="0" spc="-10"/>
              <a:t>tio</a:t>
            </a:r>
            <a:r>
              <a:rPr dirty="0"/>
              <a:t>n</a:t>
            </a:r>
            <a:r>
              <a:rPr dirty="0" spc="-5"/>
              <a:t>s.</a:t>
            </a:r>
          </a:p>
          <a:p>
            <a:pPr marL="356870" marR="299720" indent="-344170">
              <a:lnSpc>
                <a:spcPct val="100000"/>
              </a:lnSpc>
              <a:spcBef>
                <a:spcPts val="770"/>
              </a:spcBef>
              <a:buFont typeface="Comic Sans MS"/>
              <a:buChar char="•"/>
              <a:tabLst>
                <a:tab pos="357505" algn="l"/>
              </a:tabLst>
            </a:pPr>
            <a:r>
              <a:rPr dirty="0" spc="-10" b="1">
                <a:solidFill>
                  <a:srgbClr val="E45E43"/>
                </a:solidFill>
                <a:latin typeface="Comic Sans MS"/>
                <a:cs typeface="Comic Sans MS"/>
              </a:rPr>
              <a:t>R</a:t>
            </a:r>
            <a:r>
              <a:rPr dirty="0" spc="-20" b="1">
                <a:solidFill>
                  <a:srgbClr val="E45E43"/>
                </a:solidFill>
                <a:latin typeface="Comic Sans MS"/>
                <a:cs typeface="Comic Sans MS"/>
              </a:rPr>
              <a:t>e</a:t>
            </a:r>
            <a:r>
              <a:rPr dirty="0" spc="-10" b="1">
                <a:solidFill>
                  <a:srgbClr val="E45E43"/>
                </a:solidFill>
                <a:latin typeface="Comic Sans MS"/>
                <a:cs typeface="Comic Sans MS"/>
              </a:rPr>
              <a:t>fl</a:t>
            </a:r>
            <a:r>
              <a:rPr dirty="0" spc="-20" b="1">
                <a:solidFill>
                  <a:srgbClr val="E45E43"/>
                </a:solidFill>
                <a:latin typeface="Comic Sans MS"/>
                <a:cs typeface="Comic Sans MS"/>
              </a:rPr>
              <a:t>e</a:t>
            </a:r>
            <a:r>
              <a:rPr dirty="0" spc="-15" b="1">
                <a:solidFill>
                  <a:srgbClr val="E45E43"/>
                </a:solidFill>
                <a:latin typeface="Comic Sans MS"/>
                <a:cs typeface="Comic Sans MS"/>
              </a:rPr>
              <a:t>c</a:t>
            </a:r>
            <a:r>
              <a:rPr dirty="0" spc="-5" b="1">
                <a:solidFill>
                  <a:srgbClr val="E45E43"/>
                </a:solidFill>
                <a:latin typeface="Comic Sans MS"/>
                <a:cs typeface="Comic Sans MS"/>
              </a:rPr>
              <a:t>t</a:t>
            </a:r>
            <a:r>
              <a:rPr dirty="0" spc="50" b="1">
                <a:solidFill>
                  <a:srgbClr val="E45E43"/>
                </a:solidFill>
                <a:latin typeface="Comic Sans MS"/>
                <a:cs typeface="Comic Sans MS"/>
              </a:rPr>
              <a:t> </a:t>
            </a:r>
            <a:r>
              <a:rPr dirty="0" spc="-10" b="1">
                <a:solidFill>
                  <a:srgbClr val="E45E43"/>
                </a:solidFill>
                <a:latin typeface="Comic Sans MS"/>
                <a:cs typeface="Comic Sans MS"/>
              </a:rPr>
              <a:t>w</a:t>
            </a:r>
            <a:r>
              <a:rPr dirty="0" spc="-15" b="1">
                <a:solidFill>
                  <a:srgbClr val="E45E43"/>
                </a:solidFill>
                <a:latin typeface="Comic Sans MS"/>
                <a:cs typeface="Comic Sans MS"/>
              </a:rPr>
              <a:t>e</a:t>
            </a:r>
            <a:r>
              <a:rPr dirty="0" spc="-20" b="1">
                <a:solidFill>
                  <a:srgbClr val="E45E43"/>
                </a:solidFill>
                <a:latin typeface="Comic Sans MS"/>
                <a:cs typeface="Comic Sans MS"/>
              </a:rPr>
              <a:t>l</a:t>
            </a:r>
            <a:r>
              <a:rPr dirty="0" spc="-5" b="1">
                <a:solidFill>
                  <a:srgbClr val="E45E43"/>
                </a:solidFill>
                <a:latin typeface="Comic Sans MS"/>
                <a:cs typeface="Comic Sans MS"/>
              </a:rPr>
              <a:t>l</a:t>
            </a:r>
            <a:r>
              <a:rPr dirty="0" spc="10" b="1">
                <a:solidFill>
                  <a:srgbClr val="E45E43"/>
                </a:solidFill>
                <a:latin typeface="Comic Sans MS"/>
                <a:cs typeface="Comic Sans MS"/>
              </a:rPr>
              <a:t> </a:t>
            </a:r>
            <a:r>
              <a:rPr dirty="0" spc="-5" b="1">
                <a:solidFill>
                  <a:srgbClr val="E45E43"/>
                </a:solidFill>
                <a:latin typeface="Comic Sans MS"/>
                <a:cs typeface="Comic Sans MS"/>
              </a:rPr>
              <a:t>on</a:t>
            </a:r>
            <a:r>
              <a:rPr dirty="0" spc="25" b="1">
                <a:solidFill>
                  <a:srgbClr val="E45E43"/>
                </a:solidFill>
                <a:latin typeface="Comic Sans MS"/>
                <a:cs typeface="Comic Sans MS"/>
              </a:rPr>
              <a:t> </a:t>
            </a:r>
            <a:r>
              <a:rPr dirty="0" spc="-10"/>
              <a:t>th</a:t>
            </a:r>
            <a:r>
              <a:rPr dirty="0" spc="-5"/>
              <a:t>e</a:t>
            </a:r>
            <a:r>
              <a:rPr dirty="0" spc="30"/>
              <a:t> </a:t>
            </a:r>
            <a:r>
              <a:rPr dirty="0" spc="-10"/>
              <a:t>tim</a:t>
            </a:r>
            <a:r>
              <a:rPr dirty="0" spc="-5"/>
              <a:t>e</a:t>
            </a:r>
            <a:r>
              <a:rPr dirty="0" spc="20"/>
              <a:t> </a:t>
            </a:r>
            <a:r>
              <a:rPr dirty="0" spc="-15"/>
              <a:t>m</a:t>
            </a:r>
            <a:r>
              <a:rPr dirty="0" spc="-5"/>
              <a:t>anag</a:t>
            </a:r>
            <a:r>
              <a:rPr dirty="0" spc="-5"/>
              <a:t>ement</a:t>
            </a:r>
            <a:r>
              <a:rPr dirty="0" spc="-5"/>
              <a:t> </a:t>
            </a:r>
            <a:r>
              <a:rPr dirty="0" spc="-5"/>
              <a:t>a</a:t>
            </a:r>
            <a:r>
              <a:rPr dirty="0" spc="-15"/>
              <a:t>c</a:t>
            </a:r>
            <a:r>
              <a:rPr dirty="0" spc="-10"/>
              <a:t>ti</a:t>
            </a:r>
            <a:r>
              <a:rPr dirty="0"/>
              <a:t>v</a:t>
            </a:r>
            <a:r>
              <a:rPr dirty="0" spc="-10"/>
              <a:t>itie</a:t>
            </a:r>
            <a:r>
              <a:rPr dirty="0" spc="-5"/>
              <a:t>s</a:t>
            </a:r>
            <a:r>
              <a:rPr dirty="0" spc="80"/>
              <a:t> </a:t>
            </a:r>
            <a:r>
              <a:rPr dirty="0" spc="-5"/>
              <a:t>as</a:t>
            </a:r>
            <a:r>
              <a:rPr dirty="0" spc="-5"/>
              <a:t> </a:t>
            </a:r>
            <a:r>
              <a:rPr dirty="0" spc="-10"/>
              <a:t>i</a:t>
            </a:r>
            <a:r>
              <a:rPr dirty="0" spc="-5"/>
              <a:t>t</a:t>
            </a:r>
            <a:r>
              <a:rPr dirty="0" spc="30"/>
              <a:t> </a:t>
            </a:r>
            <a:r>
              <a:rPr dirty="0" spc="-10"/>
              <a:t>wi</a:t>
            </a:r>
            <a:r>
              <a:rPr dirty="0" spc="-25"/>
              <a:t>l</a:t>
            </a:r>
            <a:r>
              <a:rPr dirty="0" spc="-5"/>
              <a:t>l</a:t>
            </a:r>
            <a:r>
              <a:rPr dirty="0" spc="10"/>
              <a:t> </a:t>
            </a:r>
            <a:r>
              <a:rPr dirty="0" spc="-10"/>
              <a:t>b</a:t>
            </a:r>
            <a:r>
              <a:rPr dirty="0" spc="-5"/>
              <a:t>e</a:t>
            </a:r>
            <a:r>
              <a:rPr dirty="0" spc="30"/>
              <a:t> </a:t>
            </a:r>
            <a:r>
              <a:rPr dirty="0" spc="-5"/>
              <a:t>yo</a:t>
            </a:r>
            <a:r>
              <a:rPr dirty="0" spc="-20"/>
              <a:t>u</a:t>
            </a:r>
            <a:r>
              <a:rPr dirty="0" spc="-5"/>
              <a:t>r</a:t>
            </a:r>
            <a:r>
              <a:rPr dirty="0" spc="60"/>
              <a:t> </a:t>
            </a:r>
            <a:r>
              <a:rPr dirty="0" spc="-10" b="1">
                <a:solidFill>
                  <a:srgbClr val="E45E43"/>
                </a:solidFill>
                <a:latin typeface="Comic Sans MS"/>
                <a:cs typeface="Comic Sans MS"/>
              </a:rPr>
              <a:t>m</a:t>
            </a:r>
            <a:r>
              <a:rPr dirty="0" spc="-20" b="1">
                <a:solidFill>
                  <a:srgbClr val="E45E43"/>
                </a:solidFill>
                <a:latin typeface="Comic Sans MS"/>
                <a:cs typeface="Comic Sans MS"/>
              </a:rPr>
              <a:t>i</a:t>
            </a:r>
            <a:r>
              <a:rPr dirty="0" spc="-10" b="1">
                <a:solidFill>
                  <a:srgbClr val="E45E43"/>
                </a:solidFill>
                <a:latin typeface="Comic Sans MS"/>
                <a:cs typeface="Comic Sans MS"/>
              </a:rPr>
              <a:t>dterm</a:t>
            </a:r>
            <a:r>
              <a:rPr dirty="0" spc="-10" b="1">
                <a:solidFill>
                  <a:srgbClr val="E45E43"/>
                </a:solidFill>
                <a:latin typeface="Comic Sans MS"/>
                <a:cs typeface="Comic Sans MS"/>
              </a:rPr>
              <a:t> </a:t>
            </a:r>
            <a:r>
              <a:rPr dirty="0" spc="-5" b="1">
                <a:solidFill>
                  <a:srgbClr val="E45E43"/>
                </a:solidFill>
                <a:latin typeface="Comic Sans MS"/>
                <a:cs typeface="Comic Sans MS"/>
              </a:rPr>
              <a:t>as</a:t>
            </a:r>
            <a:r>
              <a:rPr dirty="0" b="1">
                <a:solidFill>
                  <a:srgbClr val="E45E43"/>
                </a:solidFill>
                <a:latin typeface="Comic Sans MS"/>
                <a:cs typeface="Comic Sans MS"/>
              </a:rPr>
              <a:t>s</a:t>
            </a:r>
            <a:r>
              <a:rPr dirty="0" spc="-10" b="1">
                <a:solidFill>
                  <a:srgbClr val="E45E43"/>
                </a:solidFill>
                <a:latin typeface="Comic Sans MS"/>
                <a:cs typeface="Comic Sans MS"/>
              </a:rPr>
              <a:t>ig</a:t>
            </a:r>
            <a:r>
              <a:rPr dirty="0" b="1">
                <a:solidFill>
                  <a:srgbClr val="E45E43"/>
                </a:solidFill>
                <a:latin typeface="Comic Sans MS"/>
                <a:cs typeface="Comic Sans MS"/>
              </a:rPr>
              <a:t>n</a:t>
            </a:r>
            <a:r>
              <a:rPr dirty="0" spc="-10" b="1">
                <a:solidFill>
                  <a:srgbClr val="E45E43"/>
                </a:solidFill>
                <a:latin typeface="Comic Sans MS"/>
                <a:cs typeface="Comic Sans MS"/>
              </a:rPr>
              <a:t>m</a:t>
            </a:r>
            <a:r>
              <a:rPr dirty="0" spc="-25" b="1">
                <a:solidFill>
                  <a:srgbClr val="E45E43"/>
                </a:solidFill>
                <a:latin typeface="Comic Sans MS"/>
                <a:cs typeface="Comic Sans MS"/>
              </a:rPr>
              <a:t>e</a:t>
            </a:r>
            <a:r>
              <a:rPr dirty="0" b="1">
                <a:solidFill>
                  <a:srgbClr val="E45E43"/>
                </a:solidFill>
                <a:latin typeface="Comic Sans MS"/>
                <a:cs typeface="Comic Sans MS"/>
              </a:rPr>
              <a:t>n</a:t>
            </a:r>
            <a:r>
              <a:rPr dirty="0" spc="-10" b="1">
                <a:solidFill>
                  <a:srgbClr val="E45E43"/>
                </a:solidFill>
                <a:latin typeface="Comic Sans MS"/>
                <a:cs typeface="Comic Sans MS"/>
              </a:rPr>
              <a:t>t.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987675" y="2736850"/>
            <a:ext cx="6156324" cy="41211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63"/>
            <a:ext cx="9144000" cy="9731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828800" y="246125"/>
            <a:ext cx="7315200" cy="72072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966850"/>
            <a:ext cx="1828800" cy="288925"/>
          </a:xfrm>
          <a:custGeom>
            <a:avLst/>
            <a:gdLst/>
            <a:ahLst/>
            <a:cxnLst/>
            <a:rect l="l" t="t" r="r" b="b"/>
            <a:pathLst>
              <a:path w="1828800" h="288925">
                <a:moveTo>
                  <a:pt x="1828800" y="0"/>
                </a:moveTo>
                <a:lnTo>
                  <a:pt x="0" y="0"/>
                </a:lnTo>
                <a:lnTo>
                  <a:pt x="0" y="287274"/>
                </a:lnTo>
                <a:lnTo>
                  <a:pt x="1555496" y="288925"/>
                </a:lnTo>
                <a:lnTo>
                  <a:pt x="1828800" y="0"/>
                </a:lnTo>
                <a:close/>
              </a:path>
            </a:pathLst>
          </a:custGeom>
          <a:solidFill>
            <a:srgbClr val="66B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957070">
              <a:lnSpc>
                <a:spcPct val="100000"/>
              </a:lnSpc>
            </a:pPr>
            <a:r>
              <a:rPr dirty="0"/>
              <a:t>Qu</a:t>
            </a:r>
            <a:r>
              <a:rPr dirty="0" spc="-20"/>
              <a:t>e</a:t>
            </a:r>
            <a:r>
              <a:rPr dirty="0"/>
              <a:t>sti</a:t>
            </a:r>
            <a:r>
              <a:rPr dirty="0" spc="-15"/>
              <a:t>on</a:t>
            </a:r>
            <a:r>
              <a:rPr dirty="0"/>
              <a:t>s</a:t>
            </a:r>
            <a:r>
              <a:rPr dirty="0" spc="25"/>
              <a:t> </a:t>
            </a:r>
            <a:r>
              <a:rPr dirty="0"/>
              <a:t>!!</a:t>
            </a:r>
          </a:p>
        </p:txBody>
      </p:sp>
      <p:sp>
        <p:nvSpPr>
          <p:cNvPr id="7" name="object 7"/>
          <p:cNvSpPr/>
          <p:nvPr/>
        </p:nvSpPr>
        <p:spPr>
          <a:xfrm>
            <a:off x="716280" y="1761744"/>
            <a:ext cx="5696712" cy="465124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914400" y="1957451"/>
            <a:ext cx="5105400" cy="406234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7777733" y="2301494"/>
            <a:ext cx="320040" cy="35947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just" marL="12700" marR="5080">
              <a:lnSpc>
                <a:spcPct val="100000"/>
              </a:lnSpc>
            </a:pPr>
            <a:r>
              <a:rPr dirty="0" sz="2600" spc="10" b="1">
                <a:solidFill>
                  <a:srgbClr val="E45E43"/>
                </a:solidFill>
                <a:latin typeface="Arial Black"/>
                <a:cs typeface="Arial Black"/>
              </a:rPr>
              <a:t>T </a:t>
            </a:r>
            <a:r>
              <a:rPr dirty="0" sz="2600" spc="65" b="1">
                <a:solidFill>
                  <a:srgbClr val="E45E43"/>
                </a:solidFill>
                <a:latin typeface="Arial Black"/>
                <a:cs typeface="Arial Black"/>
              </a:rPr>
              <a:t>H</a:t>
            </a:r>
            <a:r>
              <a:rPr dirty="0" sz="2600" spc="25" b="1">
                <a:solidFill>
                  <a:srgbClr val="E45E43"/>
                </a:solidFill>
                <a:latin typeface="Arial Black"/>
                <a:cs typeface="Arial Black"/>
              </a:rPr>
              <a:t> </a:t>
            </a:r>
            <a:r>
              <a:rPr dirty="0" sz="2600" spc="295" b="1">
                <a:solidFill>
                  <a:srgbClr val="E45E43"/>
                </a:solidFill>
                <a:latin typeface="Arial Black"/>
                <a:cs typeface="Arial Black"/>
              </a:rPr>
              <a:t>A</a:t>
            </a:r>
            <a:r>
              <a:rPr dirty="0" sz="2600" spc="125" b="1">
                <a:solidFill>
                  <a:srgbClr val="E45E43"/>
                </a:solidFill>
                <a:latin typeface="Arial Black"/>
                <a:cs typeface="Arial Black"/>
              </a:rPr>
              <a:t> </a:t>
            </a:r>
            <a:r>
              <a:rPr dirty="0" sz="2600" spc="100" b="1">
                <a:solidFill>
                  <a:srgbClr val="E45E43"/>
                </a:solidFill>
                <a:latin typeface="Arial Black"/>
                <a:cs typeface="Arial Black"/>
              </a:rPr>
              <a:t>N</a:t>
            </a:r>
            <a:r>
              <a:rPr dirty="0" sz="2600" spc="40" b="1">
                <a:solidFill>
                  <a:srgbClr val="E45E43"/>
                </a:solidFill>
                <a:latin typeface="Arial Black"/>
                <a:cs typeface="Arial Black"/>
              </a:rPr>
              <a:t> </a:t>
            </a:r>
            <a:r>
              <a:rPr dirty="0" sz="2600" spc="-50" b="1">
                <a:solidFill>
                  <a:srgbClr val="E45E43"/>
                </a:solidFill>
                <a:latin typeface="Arial Black"/>
                <a:cs typeface="Arial Black"/>
              </a:rPr>
              <a:t>K</a:t>
            </a:r>
            <a:endParaRPr sz="2600">
              <a:latin typeface="Arial Black"/>
              <a:cs typeface="Arial Black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2700">
              <a:latin typeface="Times New Roman"/>
              <a:cs typeface="Times New Roman"/>
            </a:endParaRPr>
          </a:p>
          <a:p>
            <a:pPr algn="just" marL="12700" marR="5715">
              <a:lnSpc>
                <a:spcPct val="100000"/>
              </a:lnSpc>
            </a:pPr>
            <a:r>
              <a:rPr dirty="0" sz="2600" spc="-190" b="1">
                <a:solidFill>
                  <a:srgbClr val="E45E43"/>
                </a:solidFill>
                <a:latin typeface="Arial Black"/>
                <a:cs typeface="Arial Black"/>
              </a:rPr>
              <a:t>Y </a:t>
            </a:r>
            <a:r>
              <a:rPr dirty="0" sz="2600" spc="145" b="1">
                <a:solidFill>
                  <a:srgbClr val="E45E43"/>
                </a:solidFill>
                <a:latin typeface="Arial Black"/>
                <a:cs typeface="Arial Black"/>
              </a:rPr>
              <a:t>O</a:t>
            </a:r>
            <a:r>
              <a:rPr dirty="0" sz="2600" spc="55" b="1">
                <a:solidFill>
                  <a:srgbClr val="E45E43"/>
                </a:solidFill>
                <a:latin typeface="Arial Black"/>
                <a:cs typeface="Arial Black"/>
              </a:rPr>
              <a:t> </a:t>
            </a:r>
            <a:r>
              <a:rPr dirty="0" sz="2600" spc="60" b="1">
                <a:solidFill>
                  <a:srgbClr val="E45E43"/>
                </a:solidFill>
                <a:latin typeface="Arial Black"/>
                <a:cs typeface="Arial Black"/>
              </a:rPr>
              <a:t>U</a:t>
            </a:r>
            <a:endParaRPr sz="26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987675" y="2736850"/>
            <a:ext cx="6156324" cy="41211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63"/>
            <a:ext cx="9144000" cy="9731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828800" y="246125"/>
            <a:ext cx="7315200" cy="72072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966850"/>
            <a:ext cx="1828800" cy="288925"/>
          </a:xfrm>
          <a:custGeom>
            <a:avLst/>
            <a:gdLst/>
            <a:ahLst/>
            <a:cxnLst/>
            <a:rect l="l" t="t" r="r" b="b"/>
            <a:pathLst>
              <a:path w="1828800" h="288925">
                <a:moveTo>
                  <a:pt x="1828800" y="0"/>
                </a:moveTo>
                <a:lnTo>
                  <a:pt x="0" y="0"/>
                </a:lnTo>
                <a:lnTo>
                  <a:pt x="0" y="287274"/>
                </a:lnTo>
                <a:lnTo>
                  <a:pt x="1555496" y="288925"/>
                </a:lnTo>
                <a:lnTo>
                  <a:pt x="1828800" y="0"/>
                </a:lnTo>
                <a:close/>
              </a:path>
            </a:pathLst>
          </a:custGeom>
          <a:solidFill>
            <a:srgbClr val="66B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957070">
              <a:lnSpc>
                <a:spcPct val="100000"/>
              </a:lnSpc>
            </a:pPr>
            <a:r>
              <a:rPr dirty="0" sz="4000" spc="5"/>
              <a:t>Co</a:t>
            </a:r>
            <a:r>
              <a:rPr dirty="0" sz="4000" spc="10"/>
              <a:t>n</a:t>
            </a:r>
            <a:r>
              <a:rPr dirty="0" sz="4000"/>
              <a:t>ten</a:t>
            </a:r>
            <a:r>
              <a:rPr dirty="0" sz="4000" spc="-20"/>
              <a:t>t</a:t>
            </a:r>
            <a:r>
              <a:rPr dirty="0" sz="4000" spc="5"/>
              <a:t>s</a:t>
            </a:r>
            <a:endParaRPr sz="4000"/>
          </a:p>
        </p:txBody>
      </p:sp>
      <p:sp>
        <p:nvSpPr>
          <p:cNvPr id="7" name="object 7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56870" indent="-344170">
              <a:lnSpc>
                <a:spcPct val="100000"/>
              </a:lnSpc>
              <a:buFont typeface="Arial"/>
              <a:buChar char="•"/>
              <a:tabLst>
                <a:tab pos="357505" algn="l"/>
              </a:tabLst>
            </a:pPr>
            <a:r>
              <a:rPr dirty="0" spc="-5">
                <a:solidFill>
                  <a:srgbClr val="006FC0"/>
                </a:solidFill>
                <a:latin typeface="Arial"/>
                <a:cs typeface="Arial"/>
              </a:rPr>
              <a:t>Introduct</a:t>
            </a:r>
            <a:r>
              <a:rPr dirty="0">
                <a:solidFill>
                  <a:srgbClr val="006FC0"/>
                </a:solidFill>
                <a:latin typeface="Arial"/>
                <a:cs typeface="Arial"/>
              </a:rPr>
              <a:t>i</a:t>
            </a:r>
            <a:r>
              <a:rPr dirty="0" spc="-5">
                <a:solidFill>
                  <a:srgbClr val="006FC0"/>
                </a:solidFill>
                <a:latin typeface="Arial"/>
                <a:cs typeface="Arial"/>
              </a:rPr>
              <a:t>on</a:t>
            </a:r>
          </a:p>
          <a:p>
            <a:pPr marL="356870" indent="-344170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7505" algn="l"/>
              </a:tabLst>
            </a:pPr>
            <a:r>
              <a:rPr dirty="0" spc="-5">
                <a:solidFill>
                  <a:srgbClr val="006FC0"/>
                </a:solidFill>
                <a:latin typeface="Arial"/>
                <a:cs typeface="Arial"/>
              </a:rPr>
              <a:t>Importance</a:t>
            </a:r>
            <a:r>
              <a:rPr dirty="0" spc="-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pc="-5">
                <a:solidFill>
                  <a:srgbClr val="006FC0"/>
                </a:solidFill>
                <a:latin typeface="Arial"/>
                <a:cs typeface="Arial"/>
              </a:rPr>
              <a:t>of</a:t>
            </a:r>
            <a:r>
              <a:rPr dirty="0" spc="-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pc="-5">
                <a:solidFill>
                  <a:srgbClr val="006FC0"/>
                </a:solidFill>
                <a:latin typeface="Arial"/>
                <a:cs typeface="Arial"/>
              </a:rPr>
              <a:t>TM</a:t>
            </a:r>
          </a:p>
          <a:p>
            <a:pPr marL="356870" indent="-344170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7505" algn="l"/>
              </a:tabLst>
            </a:pPr>
            <a:r>
              <a:rPr dirty="0" spc="-10">
                <a:solidFill>
                  <a:srgbClr val="006FC0"/>
                </a:solidFill>
                <a:latin typeface="Arial"/>
                <a:cs typeface="Arial"/>
              </a:rPr>
              <a:t>Da</a:t>
            </a:r>
            <a:r>
              <a:rPr dirty="0">
                <a:solidFill>
                  <a:srgbClr val="006FC0"/>
                </a:solidFill>
                <a:latin typeface="Arial"/>
                <a:cs typeface="Arial"/>
              </a:rPr>
              <a:t>i</a:t>
            </a:r>
            <a:r>
              <a:rPr dirty="0">
                <a:solidFill>
                  <a:srgbClr val="006FC0"/>
                </a:solidFill>
                <a:latin typeface="Arial"/>
                <a:cs typeface="Arial"/>
              </a:rPr>
              <a:t>l</a:t>
            </a:r>
            <a:r>
              <a:rPr dirty="0" spc="-5">
                <a:solidFill>
                  <a:srgbClr val="006FC0"/>
                </a:solidFill>
                <a:latin typeface="Arial"/>
                <a:cs typeface="Arial"/>
              </a:rPr>
              <a:t>y</a:t>
            </a:r>
            <a:r>
              <a:rPr dirty="0" spc="-1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6FC0"/>
                </a:solidFill>
                <a:latin typeface="Arial"/>
                <a:cs typeface="Arial"/>
              </a:rPr>
              <a:t>s</a:t>
            </a:r>
            <a:r>
              <a:rPr dirty="0">
                <a:solidFill>
                  <a:srgbClr val="006FC0"/>
                </a:solidFill>
                <a:latin typeface="Arial"/>
                <a:cs typeface="Arial"/>
              </a:rPr>
              <a:t>c</a:t>
            </a:r>
            <a:r>
              <a:rPr dirty="0" spc="-5">
                <a:solidFill>
                  <a:srgbClr val="006FC0"/>
                </a:solidFill>
                <a:latin typeface="Arial"/>
                <a:cs typeface="Arial"/>
              </a:rPr>
              <a:t>hedu</a:t>
            </a:r>
            <a:r>
              <a:rPr dirty="0" spc="0">
                <a:solidFill>
                  <a:srgbClr val="006FC0"/>
                </a:solidFill>
                <a:latin typeface="Arial"/>
                <a:cs typeface="Arial"/>
              </a:rPr>
              <a:t>l</a:t>
            </a:r>
            <a:r>
              <a:rPr dirty="0" spc="-5">
                <a:solidFill>
                  <a:srgbClr val="006FC0"/>
                </a:solidFill>
                <a:latin typeface="Arial"/>
                <a:cs typeface="Arial"/>
              </a:rPr>
              <a:t>es</a:t>
            </a:r>
            <a:r>
              <a:rPr dirty="0" spc="-1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pc="-5">
                <a:solidFill>
                  <a:srgbClr val="006FC0"/>
                </a:solidFill>
                <a:latin typeface="Arial"/>
                <a:cs typeface="Arial"/>
              </a:rPr>
              <a:t>p</a:t>
            </a:r>
            <a:r>
              <a:rPr dirty="0">
                <a:solidFill>
                  <a:srgbClr val="006FC0"/>
                </a:solidFill>
                <a:latin typeface="Arial"/>
                <a:cs typeface="Arial"/>
              </a:rPr>
              <a:t>l</a:t>
            </a:r>
            <a:r>
              <a:rPr dirty="0" spc="-5">
                <a:solidFill>
                  <a:srgbClr val="006FC0"/>
                </a:solidFill>
                <a:latin typeface="Arial"/>
                <a:cs typeface="Arial"/>
              </a:rPr>
              <a:t>ann</a:t>
            </a:r>
            <a:r>
              <a:rPr dirty="0" spc="0">
                <a:solidFill>
                  <a:srgbClr val="006FC0"/>
                </a:solidFill>
                <a:latin typeface="Arial"/>
                <a:cs typeface="Arial"/>
              </a:rPr>
              <a:t>i</a:t>
            </a:r>
            <a:r>
              <a:rPr dirty="0" spc="-5">
                <a:solidFill>
                  <a:srgbClr val="006FC0"/>
                </a:solidFill>
                <a:latin typeface="Arial"/>
                <a:cs typeface="Arial"/>
              </a:rPr>
              <a:t>ng</a:t>
            </a:r>
          </a:p>
          <a:p>
            <a:pPr marL="356870" indent="-344170">
              <a:lnSpc>
                <a:spcPct val="100000"/>
              </a:lnSpc>
              <a:spcBef>
                <a:spcPts val="765"/>
              </a:spcBef>
              <a:buFont typeface="Arial"/>
              <a:buChar char="•"/>
              <a:tabLst>
                <a:tab pos="357505" algn="l"/>
              </a:tabLst>
            </a:pPr>
            <a:r>
              <a:rPr dirty="0" spc="-5">
                <a:solidFill>
                  <a:srgbClr val="006FC0"/>
                </a:solidFill>
                <a:latin typeface="Arial"/>
                <a:cs typeface="Arial"/>
              </a:rPr>
              <a:t>Ti</a:t>
            </a:r>
            <a:r>
              <a:rPr dirty="0" spc="-5">
                <a:solidFill>
                  <a:srgbClr val="006FC0"/>
                </a:solidFill>
                <a:latin typeface="Arial"/>
                <a:cs typeface="Arial"/>
              </a:rPr>
              <a:t>m</a:t>
            </a:r>
            <a:r>
              <a:rPr dirty="0" spc="-5">
                <a:solidFill>
                  <a:srgbClr val="006FC0"/>
                </a:solidFill>
                <a:latin typeface="Arial"/>
                <a:cs typeface="Arial"/>
              </a:rPr>
              <a:t>e</a:t>
            </a:r>
            <a:r>
              <a:rPr dirty="0" spc="-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pc="-35">
                <a:solidFill>
                  <a:srgbClr val="006FC0"/>
                </a:solidFill>
                <a:latin typeface="Arial"/>
                <a:cs typeface="Arial"/>
              </a:rPr>
              <a:t>w</a:t>
            </a:r>
            <a:r>
              <a:rPr dirty="0" spc="-5">
                <a:solidFill>
                  <a:srgbClr val="006FC0"/>
                </a:solidFill>
                <a:latin typeface="Arial"/>
                <a:cs typeface="Arial"/>
              </a:rPr>
              <a:t>a</a:t>
            </a:r>
            <a:r>
              <a:rPr dirty="0">
                <a:solidFill>
                  <a:srgbClr val="006FC0"/>
                </a:solidFill>
                <a:latin typeface="Arial"/>
                <a:cs typeface="Arial"/>
              </a:rPr>
              <a:t>s</a:t>
            </a:r>
            <a:r>
              <a:rPr dirty="0" spc="-5">
                <a:solidFill>
                  <a:srgbClr val="006FC0"/>
                </a:solidFill>
                <a:latin typeface="Arial"/>
                <a:cs typeface="Arial"/>
              </a:rPr>
              <a:t>ters</a:t>
            </a:r>
          </a:p>
          <a:p>
            <a:pPr marL="356870" indent="-344170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7505" algn="l"/>
              </a:tabLst>
            </a:pPr>
            <a:r>
              <a:rPr dirty="0" spc="-5">
                <a:solidFill>
                  <a:srgbClr val="006FC0"/>
                </a:solidFill>
                <a:latin typeface="Arial"/>
                <a:cs typeface="Arial"/>
              </a:rPr>
              <a:t>Pro</a:t>
            </a:r>
            <a:r>
              <a:rPr dirty="0">
                <a:solidFill>
                  <a:srgbClr val="006FC0"/>
                </a:solidFill>
                <a:latin typeface="Arial"/>
                <a:cs typeface="Arial"/>
              </a:rPr>
              <a:t>c</a:t>
            </a:r>
            <a:r>
              <a:rPr dirty="0" spc="-5">
                <a:solidFill>
                  <a:srgbClr val="006FC0"/>
                </a:solidFill>
                <a:latin typeface="Arial"/>
                <a:cs typeface="Arial"/>
              </a:rPr>
              <a:t>rast</a:t>
            </a:r>
            <a:r>
              <a:rPr dirty="0" spc="5">
                <a:solidFill>
                  <a:srgbClr val="006FC0"/>
                </a:solidFill>
                <a:latin typeface="Arial"/>
                <a:cs typeface="Arial"/>
              </a:rPr>
              <a:t>i</a:t>
            </a:r>
            <a:r>
              <a:rPr dirty="0" spc="-5">
                <a:solidFill>
                  <a:srgbClr val="006FC0"/>
                </a:solidFill>
                <a:latin typeface="Arial"/>
                <a:cs typeface="Arial"/>
              </a:rPr>
              <a:t>nat</a:t>
            </a:r>
            <a:r>
              <a:rPr dirty="0" spc="0">
                <a:solidFill>
                  <a:srgbClr val="006FC0"/>
                </a:solidFill>
                <a:latin typeface="Arial"/>
                <a:cs typeface="Arial"/>
              </a:rPr>
              <a:t>i</a:t>
            </a:r>
            <a:r>
              <a:rPr dirty="0" spc="-5">
                <a:solidFill>
                  <a:srgbClr val="006FC0"/>
                </a:solidFill>
                <a:latin typeface="Arial"/>
                <a:cs typeface="Arial"/>
              </a:rPr>
              <a:t>on</a:t>
            </a:r>
          </a:p>
          <a:p>
            <a:pPr marL="356870" indent="-344170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7505" algn="l"/>
              </a:tabLst>
            </a:pPr>
            <a:r>
              <a:rPr dirty="0" spc="-5">
                <a:solidFill>
                  <a:srgbClr val="006FC0"/>
                </a:solidFill>
                <a:latin typeface="Arial"/>
                <a:cs typeface="Arial"/>
              </a:rPr>
              <a:t>Take</a:t>
            </a:r>
            <a:r>
              <a:rPr dirty="0" spc="-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6FC0"/>
                </a:solidFill>
                <a:latin typeface="Arial"/>
                <a:cs typeface="Arial"/>
              </a:rPr>
              <a:t>h</a:t>
            </a:r>
            <a:r>
              <a:rPr dirty="0" spc="-10">
                <a:solidFill>
                  <a:srgbClr val="006FC0"/>
                </a:solidFill>
                <a:latin typeface="Arial"/>
                <a:cs typeface="Arial"/>
              </a:rPr>
              <a:t>ome</a:t>
            </a:r>
            <a:r>
              <a:rPr dirty="0" spc="-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pc="-5">
                <a:solidFill>
                  <a:srgbClr val="006FC0"/>
                </a:solidFill>
                <a:latin typeface="Arial"/>
                <a:cs typeface="Arial"/>
              </a:rPr>
              <a:t>m</a:t>
            </a:r>
            <a:r>
              <a:rPr dirty="0" spc="-5">
                <a:solidFill>
                  <a:srgbClr val="006FC0"/>
                </a:solidFill>
                <a:latin typeface="Arial"/>
                <a:cs typeface="Arial"/>
              </a:rPr>
              <a:t>e</a:t>
            </a:r>
            <a:r>
              <a:rPr dirty="0">
                <a:solidFill>
                  <a:srgbClr val="006FC0"/>
                </a:solidFill>
                <a:latin typeface="Arial"/>
                <a:cs typeface="Arial"/>
              </a:rPr>
              <a:t>s</a:t>
            </a:r>
            <a:r>
              <a:rPr dirty="0">
                <a:solidFill>
                  <a:srgbClr val="006FC0"/>
                </a:solidFill>
                <a:latin typeface="Arial"/>
                <a:cs typeface="Arial"/>
              </a:rPr>
              <a:t>s</a:t>
            </a:r>
            <a:r>
              <a:rPr dirty="0" spc="-5">
                <a:solidFill>
                  <a:srgbClr val="006FC0"/>
                </a:solidFill>
                <a:latin typeface="Arial"/>
                <a:cs typeface="Arial"/>
              </a:rPr>
              <a:t>ages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987675" y="2736850"/>
            <a:ext cx="6156324" cy="41211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63"/>
            <a:ext cx="9144000" cy="9731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828800" y="246125"/>
            <a:ext cx="7315200" cy="72072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966850"/>
            <a:ext cx="1828800" cy="288925"/>
          </a:xfrm>
          <a:custGeom>
            <a:avLst/>
            <a:gdLst/>
            <a:ahLst/>
            <a:cxnLst/>
            <a:rect l="l" t="t" r="r" b="b"/>
            <a:pathLst>
              <a:path w="1828800" h="288925">
                <a:moveTo>
                  <a:pt x="1828800" y="0"/>
                </a:moveTo>
                <a:lnTo>
                  <a:pt x="0" y="0"/>
                </a:lnTo>
                <a:lnTo>
                  <a:pt x="0" y="287274"/>
                </a:lnTo>
                <a:lnTo>
                  <a:pt x="1555496" y="288925"/>
                </a:lnTo>
                <a:lnTo>
                  <a:pt x="1828800" y="0"/>
                </a:lnTo>
                <a:close/>
              </a:path>
            </a:pathLst>
          </a:custGeom>
          <a:solidFill>
            <a:srgbClr val="66B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957070">
              <a:lnSpc>
                <a:spcPct val="100000"/>
              </a:lnSpc>
            </a:pPr>
            <a:r>
              <a:rPr dirty="0"/>
              <a:t>Wh</a:t>
            </a:r>
            <a:r>
              <a:rPr dirty="0" spc="-15"/>
              <a:t>a</a:t>
            </a:r>
            <a:r>
              <a:rPr dirty="0"/>
              <a:t>t</a:t>
            </a:r>
            <a:r>
              <a:rPr dirty="0" spc="10"/>
              <a:t> </a:t>
            </a:r>
            <a:r>
              <a:rPr dirty="0" spc="-15"/>
              <a:t>d</a:t>
            </a:r>
            <a:r>
              <a:rPr dirty="0"/>
              <a:t>id</a:t>
            </a:r>
            <a:r>
              <a:rPr dirty="0" spc="-20"/>
              <a:t> </a:t>
            </a:r>
            <a:r>
              <a:rPr dirty="0"/>
              <a:t>you</a:t>
            </a:r>
            <a:r>
              <a:rPr dirty="0" spc="5"/>
              <a:t> </a:t>
            </a:r>
            <a:r>
              <a:rPr dirty="0" spc="-15"/>
              <a:t>d</a:t>
            </a:r>
            <a:r>
              <a:rPr dirty="0"/>
              <a:t>o</a:t>
            </a:r>
            <a:r>
              <a:rPr dirty="0" spc="-15"/>
              <a:t> </a:t>
            </a:r>
            <a:r>
              <a:rPr dirty="0"/>
              <a:t>yest</a:t>
            </a:r>
            <a:r>
              <a:rPr dirty="0" spc="-15"/>
              <a:t>e</a:t>
            </a:r>
            <a:r>
              <a:rPr dirty="0"/>
              <a:t>rd</a:t>
            </a:r>
            <a:r>
              <a:rPr dirty="0" spc="-25"/>
              <a:t>a</a:t>
            </a:r>
            <a:r>
              <a:rPr dirty="0"/>
              <a:t>y?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536244" y="1485265"/>
            <a:ext cx="8076565" cy="16198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6870" indent="-344170">
              <a:lnSpc>
                <a:spcPct val="100000"/>
              </a:lnSpc>
              <a:buFont typeface="Arial"/>
              <a:buChar char="•"/>
              <a:tabLst>
                <a:tab pos="357505" algn="l"/>
              </a:tabLst>
            </a:pPr>
            <a:r>
              <a:rPr dirty="0" sz="2400" spc="60">
                <a:solidFill>
                  <a:srgbClr val="808080"/>
                </a:solidFill>
                <a:latin typeface="Arial"/>
                <a:cs typeface="Arial"/>
              </a:rPr>
              <a:t>W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spc="-6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nee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d</a:t>
            </a:r>
            <a:r>
              <a:rPr dirty="0" sz="2400" spc="-3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on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-25">
                <a:solidFill>
                  <a:srgbClr val="808080"/>
                </a:solidFill>
                <a:latin typeface="Arial"/>
                <a:cs typeface="Arial"/>
              </a:rPr>
              <a:t>v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olu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er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o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h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spc="-3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boa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2400" spc="20">
                <a:solidFill>
                  <a:srgbClr val="808080"/>
                </a:solidFill>
                <a:latin typeface="Arial"/>
                <a:cs typeface="Arial"/>
              </a:rPr>
              <a:t>d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.</a:t>
            </a:r>
            <a:r>
              <a:rPr dirty="0" sz="2400" spc="-1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-10" b="1" i="1">
                <a:solidFill>
                  <a:srgbClr val="E45E43"/>
                </a:solidFill>
                <a:latin typeface="Arial"/>
                <a:cs typeface="Arial"/>
              </a:rPr>
              <a:t>[</a:t>
            </a:r>
            <a:r>
              <a:rPr dirty="0" sz="2400" b="1" i="1">
                <a:solidFill>
                  <a:srgbClr val="E45E43"/>
                </a:solidFill>
                <a:latin typeface="Arial"/>
                <a:cs typeface="Arial"/>
              </a:rPr>
              <a:t>5</a:t>
            </a:r>
            <a:r>
              <a:rPr dirty="0" sz="2400" spc="-15" b="1" i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b="1" i="1">
                <a:solidFill>
                  <a:srgbClr val="E45E43"/>
                </a:solidFill>
                <a:latin typeface="Arial"/>
                <a:cs typeface="Arial"/>
              </a:rPr>
              <a:t>minu</a:t>
            </a:r>
            <a:r>
              <a:rPr dirty="0" sz="2400" spc="-15" b="1" i="1">
                <a:solidFill>
                  <a:srgbClr val="E45E43"/>
                </a:solidFill>
                <a:latin typeface="Arial"/>
                <a:cs typeface="Arial"/>
              </a:rPr>
              <a:t>t</a:t>
            </a:r>
            <a:r>
              <a:rPr dirty="0" sz="2400" b="1" i="1">
                <a:solidFill>
                  <a:srgbClr val="E45E43"/>
                </a:solidFill>
                <a:latin typeface="Arial"/>
                <a:cs typeface="Arial"/>
              </a:rPr>
              <a:t>es]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Clr>
                <a:srgbClr val="808080"/>
              </a:buClr>
              <a:buFont typeface="Arial"/>
              <a:buChar char="•"/>
            </a:pPr>
            <a:endParaRPr sz="3500">
              <a:latin typeface="Times New Roman"/>
              <a:cs typeface="Times New Roman"/>
            </a:endParaRPr>
          </a:p>
          <a:p>
            <a:pPr marL="356870" marR="5080" indent="-344170">
              <a:lnSpc>
                <a:spcPct val="100000"/>
              </a:lnSpc>
              <a:buFont typeface="Arial"/>
              <a:buChar char="•"/>
              <a:tabLst>
                <a:tab pos="357505" algn="l"/>
              </a:tabLst>
            </a:pP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De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2400" spc="26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colle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a</a:t>
            </a:r>
            <a:r>
              <a:rPr dirty="0" sz="2400" spc="-20">
                <a:solidFill>
                  <a:srgbClr val="808080"/>
                </a:solidFill>
                <a:latin typeface="Arial"/>
                <a:cs typeface="Arial"/>
              </a:rPr>
              <a:t>g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ue,</a:t>
            </a:r>
            <a:r>
              <a:rPr dirty="0" sz="2400" spc="28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ll</a:t>
            </a:r>
            <a:r>
              <a:rPr dirty="0" sz="2400" spc="26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-20">
                <a:solidFill>
                  <a:srgbClr val="808080"/>
                </a:solidFill>
                <a:latin typeface="Arial"/>
                <a:cs typeface="Arial"/>
              </a:rPr>
              <a:t>u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s</a:t>
            </a:r>
            <a:r>
              <a:rPr dirty="0" sz="2400" spc="26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ho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w</a:t>
            </a:r>
            <a:r>
              <a:rPr dirty="0" sz="2400" spc="23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did</a:t>
            </a:r>
            <a:r>
              <a:rPr dirty="0" sz="2400" spc="27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-25">
                <a:solidFill>
                  <a:srgbClr val="808080"/>
                </a:solidFill>
                <a:latin typeface="Arial"/>
                <a:cs typeface="Arial"/>
              </a:rPr>
              <a:t>y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ou</a:t>
            </a:r>
            <a:r>
              <a:rPr dirty="0" sz="2400" spc="28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co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n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su</a:t>
            </a:r>
            <a:r>
              <a:rPr dirty="0" sz="2400" spc="15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spc="28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-25">
                <a:solidFill>
                  <a:srgbClr val="808080"/>
                </a:solidFill>
                <a:latin typeface="Arial"/>
                <a:cs typeface="Arial"/>
              </a:rPr>
              <a:t>y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our</a:t>
            </a:r>
            <a:r>
              <a:rPr dirty="0" sz="2400" spc="26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ti</a:t>
            </a:r>
            <a:r>
              <a:rPr dirty="0" sz="2400" spc="10">
                <a:solidFill>
                  <a:srgbClr val="808080"/>
                </a:solidFill>
                <a:latin typeface="Arial"/>
                <a:cs typeface="Arial"/>
              </a:rPr>
              <a:t>m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-25">
                <a:solidFill>
                  <a:srgbClr val="808080"/>
                </a:solidFill>
                <a:latin typeface="Arial"/>
                <a:cs typeface="Arial"/>
              </a:rPr>
              <a:t>y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est</a:t>
            </a:r>
            <a:r>
              <a:rPr dirty="0" sz="2400" spc="5">
                <a:solidFill>
                  <a:srgbClr val="808080"/>
                </a:solidFill>
                <a:latin typeface="Arial"/>
                <a:cs typeface="Arial"/>
              </a:rPr>
              <a:t>e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r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day</a:t>
            </a:r>
            <a:r>
              <a:rPr dirty="0" sz="2400" spc="-1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400" spc="-10" b="1" i="1">
                <a:solidFill>
                  <a:srgbClr val="E45E43"/>
                </a:solidFill>
                <a:latin typeface="Arial"/>
                <a:cs typeface="Arial"/>
              </a:rPr>
              <a:t>[</a:t>
            </a:r>
            <a:r>
              <a:rPr dirty="0" sz="2400" spc="-10" b="1" i="1">
                <a:solidFill>
                  <a:srgbClr val="E45E43"/>
                </a:solidFill>
                <a:latin typeface="Arial"/>
                <a:cs typeface="Arial"/>
              </a:rPr>
              <a:t>t</a:t>
            </a:r>
            <a:r>
              <a:rPr dirty="0" sz="2400" b="1" i="1">
                <a:solidFill>
                  <a:srgbClr val="E45E43"/>
                </a:solidFill>
                <a:latin typeface="Arial"/>
                <a:cs typeface="Arial"/>
              </a:rPr>
              <a:t>he</a:t>
            </a:r>
            <a:r>
              <a:rPr dirty="0" sz="2400" spc="5" b="1" i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b="1" i="1">
                <a:solidFill>
                  <a:srgbClr val="E45E43"/>
                </a:solidFill>
                <a:latin typeface="Arial"/>
                <a:cs typeface="Arial"/>
              </a:rPr>
              <a:t>whole</a:t>
            </a:r>
            <a:r>
              <a:rPr dirty="0" sz="2400" spc="-10" b="1" i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b="1" i="1">
                <a:solidFill>
                  <a:srgbClr val="E45E43"/>
                </a:solidFill>
                <a:latin typeface="Arial"/>
                <a:cs typeface="Arial"/>
              </a:rPr>
              <a:t>da</a:t>
            </a:r>
            <a:r>
              <a:rPr dirty="0" sz="2400" spc="5" b="1" i="1">
                <a:solidFill>
                  <a:srgbClr val="E45E43"/>
                </a:solidFill>
                <a:latin typeface="Arial"/>
                <a:cs typeface="Arial"/>
              </a:rPr>
              <a:t>y</a:t>
            </a:r>
            <a:r>
              <a:rPr dirty="0" sz="2400" b="1" i="1">
                <a:solidFill>
                  <a:srgbClr val="E45E43"/>
                </a:solidFill>
                <a:latin typeface="Arial"/>
                <a:cs typeface="Arial"/>
              </a:rPr>
              <a:t>,</a:t>
            </a:r>
            <a:r>
              <a:rPr dirty="0" sz="2400" spc="-35" b="1" i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b="1" i="1">
                <a:solidFill>
                  <a:srgbClr val="E45E43"/>
                </a:solidFill>
                <a:latin typeface="Arial"/>
                <a:cs typeface="Arial"/>
              </a:rPr>
              <a:t>bed</a:t>
            </a:r>
            <a:r>
              <a:rPr dirty="0" sz="2400" spc="5" b="1" i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spc="-10" b="1" i="1">
                <a:solidFill>
                  <a:srgbClr val="E45E43"/>
                </a:solidFill>
                <a:latin typeface="Arial"/>
                <a:cs typeface="Arial"/>
              </a:rPr>
              <a:t>t</a:t>
            </a:r>
            <a:r>
              <a:rPr dirty="0" sz="2400" b="1" i="1">
                <a:solidFill>
                  <a:srgbClr val="E45E43"/>
                </a:solidFill>
                <a:latin typeface="Arial"/>
                <a:cs typeface="Arial"/>
              </a:rPr>
              <a:t>o</a:t>
            </a:r>
            <a:r>
              <a:rPr dirty="0" sz="2400" b="1" i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 b="1" i="1">
                <a:solidFill>
                  <a:srgbClr val="E45E43"/>
                </a:solidFill>
                <a:latin typeface="Arial"/>
                <a:cs typeface="Arial"/>
              </a:rPr>
              <a:t>bed]</a:t>
            </a:r>
            <a:r>
              <a:rPr dirty="0" sz="2400" spc="-25" b="1" i="1">
                <a:solidFill>
                  <a:srgbClr val="E45E43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808080"/>
                </a:solidFill>
                <a:latin typeface="Arial"/>
                <a:cs typeface="Arial"/>
              </a:rPr>
              <a:t>?</a:t>
            </a:r>
            <a:endParaRPr sz="24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762000" y="3505200"/>
            <a:ext cx="3962400" cy="301942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987675" y="2736850"/>
            <a:ext cx="6156324" cy="41211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63"/>
            <a:ext cx="9144000" cy="9731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828800" y="246125"/>
            <a:ext cx="7315200" cy="72072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966850"/>
            <a:ext cx="1828800" cy="288925"/>
          </a:xfrm>
          <a:custGeom>
            <a:avLst/>
            <a:gdLst/>
            <a:ahLst/>
            <a:cxnLst/>
            <a:rect l="l" t="t" r="r" b="b"/>
            <a:pathLst>
              <a:path w="1828800" h="288925">
                <a:moveTo>
                  <a:pt x="1828800" y="0"/>
                </a:moveTo>
                <a:lnTo>
                  <a:pt x="0" y="0"/>
                </a:lnTo>
                <a:lnTo>
                  <a:pt x="0" y="287274"/>
                </a:lnTo>
                <a:lnTo>
                  <a:pt x="1555496" y="288925"/>
                </a:lnTo>
                <a:lnTo>
                  <a:pt x="1828800" y="0"/>
                </a:lnTo>
                <a:close/>
              </a:path>
            </a:pathLst>
          </a:custGeom>
          <a:solidFill>
            <a:srgbClr val="66B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957070">
              <a:lnSpc>
                <a:spcPct val="100000"/>
              </a:lnSpc>
            </a:pPr>
            <a:r>
              <a:rPr dirty="0"/>
              <a:t>Ti</a:t>
            </a:r>
            <a:r>
              <a:rPr dirty="0" spc="-30"/>
              <a:t>m</a:t>
            </a:r>
            <a:r>
              <a:rPr dirty="0"/>
              <a:t>e</a:t>
            </a:r>
            <a:r>
              <a:rPr dirty="0" spc="15"/>
              <a:t> </a:t>
            </a:r>
            <a:r>
              <a:rPr dirty="0" spc="-30"/>
              <a:t>m</a:t>
            </a:r>
            <a:r>
              <a:rPr dirty="0" spc="-15"/>
              <a:t>anage</a:t>
            </a:r>
            <a:r>
              <a:rPr dirty="0" spc="-30"/>
              <a:t>m</a:t>
            </a:r>
            <a:r>
              <a:rPr dirty="0" spc="-15"/>
              <a:t>en</a:t>
            </a:r>
            <a:r>
              <a:rPr dirty="0"/>
              <a:t>t</a:t>
            </a:r>
            <a:r>
              <a:rPr dirty="0" spc="105"/>
              <a:t> </a:t>
            </a:r>
            <a:r>
              <a:rPr dirty="0"/>
              <a:t>i</a:t>
            </a:r>
            <a:r>
              <a:rPr dirty="0" spc="-35"/>
              <a:t>m</a:t>
            </a:r>
            <a:r>
              <a:rPr dirty="0" spc="-15"/>
              <a:t>po</a:t>
            </a:r>
            <a:r>
              <a:rPr dirty="0"/>
              <a:t>rta</a:t>
            </a:r>
            <a:r>
              <a:rPr dirty="0" spc="-15"/>
              <a:t>n</a:t>
            </a:r>
            <a:r>
              <a:rPr dirty="0"/>
              <a:t>t?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536244" y="1485265"/>
            <a:ext cx="7823834" cy="7429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6870" indent="-344170">
              <a:lnSpc>
                <a:spcPct val="100000"/>
              </a:lnSpc>
              <a:buFont typeface="Times New Roman"/>
              <a:buChar char="•"/>
              <a:tabLst>
                <a:tab pos="357505" algn="l"/>
              </a:tabLst>
            </a:pPr>
            <a:r>
              <a:rPr dirty="0" sz="2400">
                <a:solidFill>
                  <a:srgbClr val="001F5F"/>
                </a:solidFill>
                <a:latin typeface="Times New Roman"/>
                <a:cs typeface="Times New Roman"/>
              </a:rPr>
              <a:t>Time</a:t>
            </a:r>
            <a:r>
              <a:rPr dirty="0" sz="2400" spc="-35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400" spc="-10">
                <a:solidFill>
                  <a:srgbClr val="001F5F"/>
                </a:solidFill>
                <a:latin typeface="Times New Roman"/>
                <a:cs typeface="Times New Roman"/>
              </a:rPr>
              <a:t>c</a:t>
            </a:r>
            <a:r>
              <a:rPr dirty="0" sz="2400" spc="-10">
                <a:solidFill>
                  <a:srgbClr val="001F5F"/>
                </a:solidFill>
                <a:latin typeface="Times New Roman"/>
                <a:cs typeface="Times New Roman"/>
              </a:rPr>
              <a:t>a</a:t>
            </a:r>
            <a:r>
              <a:rPr dirty="0" sz="2400">
                <a:solidFill>
                  <a:srgbClr val="001F5F"/>
                </a:solidFill>
                <a:latin typeface="Times New Roman"/>
                <a:cs typeface="Times New Roman"/>
              </a:rPr>
              <a:t>nnot</a:t>
            </a:r>
            <a:r>
              <a:rPr dirty="0" sz="2400" spc="2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001F5F"/>
                </a:solidFill>
                <a:latin typeface="Times New Roman"/>
                <a:cs typeface="Times New Roman"/>
              </a:rPr>
              <a:t>be</a:t>
            </a:r>
            <a:r>
              <a:rPr dirty="0" sz="2400" spc="-15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001F5F"/>
                </a:solidFill>
                <a:latin typeface="Times New Roman"/>
                <a:cs typeface="Times New Roman"/>
              </a:rPr>
              <a:t>bou</a:t>
            </a:r>
            <a:r>
              <a:rPr dirty="0" sz="2400" spc="-30">
                <a:solidFill>
                  <a:srgbClr val="001F5F"/>
                </a:solidFill>
                <a:latin typeface="Times New Roman"/>
                <a:cs typeface="Times New Roman"/>
              </a:rPr>
              <a:t>g</a:t>
            </a:r>
            <a:r>
              <a:rPr dirty="0" sz="2400">
                <a:solidFill>
                  <a:srgbClr val="001F5F"/>
                </a:solidFill>
                <a:latin typeface="Times New Roman"/>
                <a:cs typeface="Times New Roman"/>
              </a:rPr>
              <a:t>ht,</a:t>
            </a:r>
            <a:r>
              <a:rPr dirty="0" sz="240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001F5F"/>
                </a:solidFill>
                <a:latin typeface="Times New Roman"/>
                <a:cs typeface="Times New Roman"/>
              </a:rPr>
              <a:t>sto</a:t>
            </a:r>
            <a:r>
              <a:rPr dirty="0" sz="2400" spc="-10">
                <a:solidFill>
                  <a:srgbClr val="001F5F"/>
                </a:solidFill>
                <a:latin typeface="Times New Roman"/>
                <a:cs typeface="Times New Roman"/>
              </a:rPr>
              <a:t>r</a:t>
            </a:r>
            <a:r>
              <a:rPr dirty="0" sz="2400" spc="-10">
                <a:solidFill>
                  <a:srgbClr val="001F5F"/>
                </a:solidFill>
                <a:latin typeface="Times New Roman"/>
                <a:cs typeface="Times New Roman"/>
              </a:rPr>
              <a:t>e</a:t>
            </a:r>
            <a:r>
              <a:rPr dirty="0" sz="2400">
                <a:solidFill>
                  <a:srgbClr val="001F5F"/>
                </a:solidFill>
                <a:latin typeface="Times New Roman"/>
                <a:cs typeface="Times New Roman"/>
              </a:rPr>
              <a:t>d</a:t>
            </a:r>
            <a:r>
              <a:rPr dirty="0" sz="2400" spc="15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001F5F"/>
                </a:solidFill>
                <a:latin typeface="Times New Roman"/>
                <a:cs typeface="Times New Roman"/>
              </a:rPr>
              <a:t>or</a:t>
            </a:r>
            <a:r>
              <a:rPr dirty="0" sz="2400" spc="-1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001F5F"/>
                </a:solidFill>
                <a:latin typeface="Times New Roman"/>
                <a:cs typeface="Times New Roman"/>
              </a:rPr>
              <a:t>stopp</a:t>
            </a:r>
            <a:r>
              <a:rPr dirty="0" sz="2400" spc="-10">
                <a:solidFill>
                  <a:srgbClr val="001F5F"/>
                </a:solidFill>
                <a:latin typeface="Times New Roman"/>
                <a:cs typeface="Times New Roman"/>
              </a:rPr>
              <a:t>e</a:t>
            </a:r>
            <a:r>
              <a:rPr dirty="0" sz="2400">
                <a:solidFill>
                  <a:srgbClr val="001F5F"/>
                </a:solidFill>
                <a:latin typeface="Times New Roman"/>
                <a:cs typeface="Times New Roman"/>
              </a:rPr>
              <a:t>d</a:t>
            </a:r>
            <a:r>
              <a:rPr dirty="0" sz="2400" spc="15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001F5F"/>
                </a:solidFill>
                <a:latin typeface="Times New Roman"/>
                <a:cs typeface="Times New Roman"/>
              </a:rPr>
              <a:t>-</a:t>
            </a:r>
            <a:r>
              <a:rPr dirty="0" sz="2400" spc="-1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400" spc="-10">
                <a:solidFill>
                  <a:srgbClr val="001F5F"/>
                </a:solidFill>
                <a:latin typeface="Times New Roman"/>
                <a:cs typeface="Times New Roman"/>
              </a:rPr>
              <a:t>e</a:t>
            </a:r>
            <a:r>
              <a:rPr dirty="0" sz="2400">
                <a:solidFill>
                  <a:srgbClr val="001F5F"/>
                </a:solidFill>
                <a:latin typeface="Times New Roman"/>
                <a:cs typeface="Times New Roman"/>
              </a:rPr>
              <a:t>v</a:t>
            </a:r>
            <a:r>
              <a:rPr dirty="0" sz="2400" spc="-15">
                <a:solidFill>
                  <a:srgbClr val="001F5F"/>
                </a:solidFill>
                <a:latin typeface="Times New Roman"/>
                <a:cs typeface="Times New Roman"/>
              </a:rPr>
              <a:t>e</a:t>
            </a:r>
            <a:r>
              <a:rPr dirty="0" sz="2400" spc="-10">
                <a:solidFill>
                  <a:srgbClr val="001F5F"/>
                </a:solidFill>
                <a:latin typeface="Times New Roman"/>
                <a:cs typeface="Times New Roman"/>
              </a:rPr>
              <a:t>r</a:t>
            </a:r>
            <a:r>
              <a:rPr dirty="0" sz="2400">
                <a:solidFill>
                  <a:srgbClr val="001F5F"/>
                </a:solidFill>
                <a:latin typeface="Times New Roman"/>
                <a:cs typeface="Times New Roman"/>
              </a:rPr>
              <a:t>y</a:t>
            </a:r>
            <a:r>
              <a:rPr dirty="0" sz="2400" spc="2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001F5F"/>
                </a:solidFill>
                <a:latin typeface="Times New Roman"/>
                <a:cs typeface="Times New Roman"/>
              </a:rPr>
              <a:t>s</a:t>
            </a:r>
            <a:r>
              <a:rPr dirty="0" sz="2400" spc="-10">
                <a:solidFill>
                  <a:srgbClr val="001F5F"/>
                </a:solidFill>
                <a:latin typeface="Times New Roman"/>
                <a:cs typeface="Times New Roman"/>
              </a:rPr>
              <a:t>e</a:t>
            </a:r>
            <a:r>
              <a:rPr dirty="0" sz="2400" spc="-10">
                <a:solidFill>
                  <a:srgbClr val="001F5F"/>
                </a:solidFill>
                <a:latin typeface="Times New Roman"/>
                <a:cs typeface="Times New Roman"/>
              </a:rPr>
              <a:t>c</a:t>
            </a:r>
            <a:r>
              <a:rPr dirty="0" sz="2400">
                <a:solidFill>
                  <a:srgbClr val="001F5F"/>
                </a:solidFill>
                <a:latin typeface="Times New Roman"/>
                <a:cs typeface="Times New Roman"/>
              </a:rPr>
              <a:t>ond</a:t>
            </a:r>
            <a:r>
              <a:rPr dirty="0" sz="2400" spc="15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001F5F"/>
                </a:solidFill>
                <a:latin typeface="Times New Roman"/>
                <a:cs typeface="Times New Roman"/>
              </a:rPr>
              <a:t>th</a:t>
            </a:r>
            <a:r>
              <a:rPr dirty="0" sz="2400" spc="-10">
                <a:solidFill>
                  <a:srgbClr val="001F5F"/>
                </a:solidFill>
                <a:latin typeface="Times New Roman"/>
                <a:cs typeface="Times New Roman"/>
              </a:rPr>
              <a:t>a</a:t>
            </a:r>
            <a:r>
              <a:rPr dirty="0" sz="2400">
                <a:solidFill>
                  <a:srgbClr val="001F5F"/>
                </a:solidFill>
                <a:latin typeface="Times New Roman"/>
                <a:cs typeface="Times New Roman"/>
              </a:rPr>
              <a:t>t</a:t>
            </a:r>
            <a:endParaRPr sz="2400">
              <a:latin typeface="Times New Roman"/>
              <a:cs typeface="Times New Roman"/>
            </a:endParaRPr>
          </a:p>
          <a:p>
            <a:pPr marL="356870">
              <a:lnSpc>
                <a:spcPct val="100000"/>
              </a:lnSpc>
            </a:pPr>
            <a:r>
              <a:rPr dirty="0" sz="2400">
                <a:solidFill>
                  <a:srgbClr val="001F5F"/>
                </a:solidFill>
                <a:latin typeface="Times New Roman"/>
                <a:cs typeface="Times New Roman"/>
              </a:rPr>
              <a:t>p</a:t>
            </a:r>
            <a:r>
              <a:rPr dirty="0" sz="2400" spc="-10">
                <a:solidFill>
                  <a:srgbClr val="001F5F"/>
                </a:solidFill>
                <a:latin typeface="Times New Roman"/>
                <a:cs typeface="Times New Roman"/>
              </a:rPr>
              <a:t>a</a:t>
            </a:r>
            <a:r>
              <a:rPr dirty="0" sz="2400">
                <a:solidFill>
                  <a:srgbClr val="001F5F"/>
                </a:solidFill>
                <a:latin typeface="Times New Roman"/>
                <a:cs typeface="Times New Roman"/>
              </a:rPr>
              <a:t>sses</a:t>
            </a:r>
            <a:r>
              <a:rPr dirty="0" sz="2400" spc="15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001F5F"/>
                </a:solidFill>
                <a:latin typeface="Times New Roman"/>
                <a:cs typeface="Times New Roman"/>
              </a:rPr>
              <a:t>is</a:t>
            </a:r>
            <a:r>
              <a:rPr dirty="0" sz="2400" spc="-2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400" spc="-25">
                <a:solidFill>
                  <a:srgbClr val="001F5F"/>
                </a:solidFill>
                <a:latin typeface="Times New Roman"/>
                <a:cs typeface="Times New Roman"/>
              </a:rPr>
              <a:t>g</a:t>
            </a:r>
            <a:r>
              <a:rPr dirty="0" sz="2400">
                <a:solidFill>
                  <a:srgbClr val="001F5F"/>
                </a:solidFill>
                <a:latin typeface="Times New Roman"/>
                <a:cs typeface="Times New Roman"/>
              </a:rPr>
              <a:t>one</a:t>
            </a:r>
            <a:r>
              <a:rPr dirty="0" sz="2400" spc="35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001F5F"/>
                </a:solidFill>
                <a:latin typeface="Times New Roman"/>
                <a:cs typeface="Times New Roman"/>
              </a:rPr>
              <a:t>fo</a:t>
            </a:r>
            <a:r>
              <a:rPr dirty="0" sz="2400" spc="-15">
                <a:solidFill>
                  <a:srgbClr val="001F5F"/>
                </a:solidFill>
                <a:latin typeface="Times New Roman"/>
                <a:cs typeface="Times New Roman"/>
              </a:rPr>
              <a:t>r</a:t>
            </a:r>
            <a:r>
              <a:rPr dirty="0" sz="2400" spc="-10">
                <a:solidFill>
                  <a:srgbClr val="001F5F"/>
                </a:solidFill>
                <a:latin typeface="Times New Roman"/>
                <a:cs typeface="Times New Roman"/>
              </a:rPr>
              <a:t>e</a:t>
            </a:r>
            <a:r>
              <a:rPr dirty="0" sz="2400">
                <a:solidFill>
                  <a:srgbClr val="001F5F"/>
                </a:solidFill>
                <a:latin typeface="Times New Roman"/>
                <a:cs typeface="Times New Roman"/>
              </a:rPr>
              <a:t>v</a:t>
            </a:r>
            <a:r>
              <a:rPr dirty="0" sz="2400" spc="-10">
                <a:solidFill>
                  <a:srgbClr val="001F5F"/>
                </a:solidFill>
                <a:latin typeface="Times New Roman"/>
                <a:cs typeface="Times New Roman"/>
              </a:rPr>
              <a:t>e</a:t>
            </a:r>
            <a:r>
              <a:rPr dirty="0" sz="2400">
                <a:solidFill>
                  <a:srgbClr val="001F5F"/>
                </a:solidFill>
                <a:latin typeface="Times New Roman"/>
                <a:cs typeface="Times New Roman"/>
              </a:rPr>
              <a:t>r</a:t>
            </a:r>
            <a:r>
              <a:rPr dirty="0" sz="2400" spc="1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400" spc="-10">
                <a:solidFill>
                  <a:srgbClr val="001F5F"/>
                </a:solidFill>
                <a:latin typeface="Times New Roman"/>
                <a:cs typeface="Times New Roman"/>
              </a:rPr>
              <a:t>a</a:t>
            </a:r>
            <a:r>
              <a:rPr dirty="0" sz="2400">
                <a:solidFill>
                  <a:srgbClr val="001F5F"/>
                </a:solidFill>
                <a:latin typeface="Times New Roman"/>
                <a:cs typeface="Times New Roman"/>
              </a:rPr>
              <a:t>nd </a:t>
            </a:r>
            <a:r>
              <a:rPr dirty="0" sz="2400" spc="-10">
                <a:solidFill>
                  <a:srgbClr val="001F5F"/>
                </a:solidFill>
                <a:latin typeface="Times New Roman"/>
                <a:cs typeface="Times New Roman"/>
              </a:rPr>
              <a:t>ca</a:t>
            </a:r>
            <a:r>
              <a:rPr dirty="0" sz="2400">
                <a:solidFill>
                  <a:srgbClr val="001F5F"/>
                </a:solidFill>
                <a:latin typeface="Times New Roman"/>
                <a:cs typeface="Times New Roman"/>
              </a:rPr>
              <a:t>n</a:t>
            </a:r>
            <a:r>
              <a:rPr dirty="0" sz="2400" spc="2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001F5F"/>
                </a:solidFill>
                <a:latin typeface="Times New Roman"/>
                <a:cs typeface="Times New Roman"/>
              </a:rPr>
              <a:t>n</a:t>
            </a:r>
            <a:r>
              <a:rPr dirty="0" sz="2400" spc="-10">
                <a:solidFill>
                  <a:srgbClr val="001F5F"/>
                </a:solidFill>
                <a:latin typeface="Times New Roman"/>
                <a:cs typeface="Times New Roman"/>
              </a:rPr>
              <a:t>e</a:t>
            </a:r>
            <a:r>
              <a:rPr dirty="0" sz="2400">
                <a:solidFill>
                  <a:srgbClr val="001F5F"/>
                </a:solidFill>
                <a:latin typeface="Times New Roman"/>
                <a:cs typeface="Times New Roman"/>
              </a:rPr>
              <a:t>v</a:t>
            </a:r>
            <a:r>
              <a:rPr dirty="0" sz="2400" spc="-10">
                <a:solidFill>
                  <a:srgbClr val="001F5F"/>
                </a:solidFill>
                <a:latin typeface="Times New Roman"/>
                <a:cs typeface="Times New Roman"/>
              </a:rPr>
              <a:t>e</a:t>
            </a:r>
            <a:r>
              <a:rPr dirty="0" sz="2400">
                <a:solidFill>
                  <a:srgbClr val="001F5F"/>
                </a:solidFill>
                <a:latin typeface="Times New Roman"/>
                <a:cs typeface="Times New Roman"/>
              </a:rPr>
              <a:t>r</a:t>
            </a:r>
            <a:r>
              <a:rPr dirty="0" sz="2400" spc="1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001F5F"/>
                </a:solidFill>
                <a:latin typeface="Times New Roman"/>
                <a:cs typeface="Times New Roman"/>
              </a:rPr>
              <a:t>be</a:t>
            </a:r>
            <a:r>
              <a:rPr dirty="0" sz="2400" spc="-10">
                <a:solidFill>
                  <a:srgbClr val="001F5F"/>
                </a:solidFill>
                <a:latin typeface="Times New Roman"/>
                <a:cs typeface="Times New Roman"/>
              </a:rPr>
              <a:t> rec</a:t>
            </a:r>
            <a:r>
              <a:rPr dirty="0" sz="2400">
                <a:solidFill>
                  <a:srgbClr val="001F5F"/>
                </a:solidFill>
                <a:latin typeface="Times New Roman"/>
                <a:cs typeface="Times New Roman"/>
              </a:rPr>
              <a:t>ov</a:t>
            </a:r>
            <a:r>
              <a:rPr dirty="0" sz="2400" spc="-10">
                <a:solidFill>
                  <a:srgbClr val="001F5F"/>
                </a:solidFill>
                <a:latin typeface="Times New Roman"/>
                <a:cs typeface="Times New Roman"/>
              </a:rPr>
              <a:t>e</a:t>
            </a:r>
            <a:r>
              <a:rPr dirty="0" sz="2400">
                <a:solidFill>
                  <a:srgbClr val="001F5F"/>
                </a:solidFill>
                <a:latin typeface="Times New Roman"/>
                <a:cs typeface="Times New Roman"/>
              </a:rPr>
              <a:t>r</a:t>
            </a:r>
            <a:r>
              <a:rPr dirty="0" sz="2400" spc="-20">
                <a:solidFill>
                  <a:srgbClr val="001F5F"/>
                </a:solidFill>
                <a:latin typeface="Times New Roman"/>
                <a:cs typeface="Times New Roman"/>
              </a:rPr>
              <a:t>e</a:t>
            </a:r>
            <a:r>
              <a:rPr dirty="0" sz="2400">
                <a:solidFill>
                  <a:srgbClr val="001F5F"/>
                </a:solidFill>
                <a:latin typeface="Times New Roman"/>
                <a:cs typeface="Times New Roman"/>
              </a:rPr>
              <a:t>d</a:t>
            </a:r>
            <a:r>
              <a:rPr dirty="0" sz="2400" spc="45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001F5F"/>
                </a:solidFill>
                <a:latin typeface="Times New Roman"/>
                <a:cs typeface="Times New Roman"/>
              </a:rPr>
              <a:t>or</a:t>
            </a:r>
            <a:r>
              <a:rPr dirty="0" sz="2400" spc="-10">
                <a:solidFill>
                  <a:srgbClr val="001F5F"/>
                </a:solidFill>
                <a:latin typeface="Times New Roman"/>
                <a:cs typeface="Times New Roman"/>
              </a:rPr>
              <a:t> r</a:t>
            </a:r>
            <a:r>
              <a:rPr dirty="0" sz="2400" spc="20">
                <a:solidFill>
                  <a:srgbClr val="001F5F"/>
                </a:solidFill>
                <a:latin typeface="Times New Roman"/>
                <a:cs typeface="Times New Roman"/>
              </a:rPr>
              <a:t>e</a:t>
            </a:r>
            <a:r>
              <a:rPr dirty="0" sz="2400" spc="-10">
                <a:solidFill>
                  <a:srgbClr val="001F5F"/>
                </a:solidFill>
                <a:latin typeface="Times New Roman"/>
                <a:cs typeface="Times New Roman"/>
              </a:rPr>
              <a:t>-</a:t>
            </a:r>
            <a:r>
              <a:rPr dirty="0" sz="2400">
                <a:solidFill>
                  <a:srgbClr val="001F5F"/>
                </a:solidFill>
                <a:latin typeface="Times New Roman"/>
                <a:cs typeface="Times New Roman"/>
              </a:rPr>
              <a:t>used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36244" y="3162300"/>
            <a:ext cx="8019415" cy="19221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6870" marR="5080" indent="-344170">
              <a:lnSpc>
                <a:spcPct val="100000"/>
              </a:lnSpc>
              <a:buFont typeface="Comic Sans MS"/>
              <a:buChar char="•"/>
              <a:tabLst>
                <a:tab pos="357505" algn="l"/>
              </a:tabLst>
            </a:pPr>
            <a:r>
              <a:rPr dirty="0" sz="2400" spc="-15">
                <a:solidFill>
                  <a:srgbClr val="001F5F"/>
                </a:solidFill>
                <a:latin typeface="Comic Sans MS"/>
                <a:cs typeface="Comic Sans MS"/>
              </a:rPr>
              <a:t>"</a:t>
            </a:r>
            <a:r>
              <a:rPr dirty="0" sz="2400" spc="-5">
                <a:solidFill>
                  <a:srgbClr val="001F5F"/>
                </a:solidFill>
                <a:latin typeface="Comic Sans MS"/>
                <a:cs typeface="Comic Sans MS"/>
              </a:rPr>
              <a:t>Pe</a:t>
            </a:r>
            <a:r>
              <a:rPr dirty="0" sz="2400" spc="10">
                <a:solidFill>
                  <a:srgbClr val="001F5F"/>
                </a:solidFill>
                <a:latin typeface="Comic Sans MS"/>
                <a:cs typeface="Comic Sans MS"/>
              </a:rPr>
              <a:t>r</a:t>
            </a:r>
            <a:r>
              <a:rPr dirty="0" sz="2400" spc="-5">
                <a:solidFill>
                  <a:srgbClr val="001F5F"/>
                </a:solidFill>
                <a:latin typeface="Comic Sans MS"/>
                <a:cs typeface="Comic Sans MS"/>
              </a:rPr>
              <a:t>ha</a:t>
            </a:r>
            <a:r>
              <a:rPr dirty="0" sz="2400" spc="-20">
                <a:solidFill>
                  <a:srgbClr val="001F5F"/>
                </a:solidFill>
                <a:latin typeface="Comic Sans MS"/>
                <a:cs typeface="Comic Sans MS"/>
              </a:rPr>
              <a:t>p</a:t>
            </a:r>
            <a:r>
              <a:rPr dirty="0" sz="2400" spc="-5">
                <a:solidFill>
                  <a:srgbClr val="001F5F"/>
                </a:solidFill>
                <a:latin typeface="Comic Sans MS"/>
                <a:cs typeface="Comic Sans MS"/>
              </a:rPr>
              <a:t>s</a:t>
            </a:r>
            <a:r>
              <a:rPr dirty="0" sz="2400" spc="-20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2400" spc="-10">
                <a:solidFill>
                  <a:srgbClr val="001F5F"/>
                </a:solidFill>
                <a:latin typeface="Comic Sans MS"/>
                <a:cs typeface="Comic Sans MS"/>
              </a:rPr>
              <a:t>th</a:t>
            </a:r>
            <a:r>
              <a:rPr dirty="0" sz="2400" spc="-5">
                <a:solidFill>
                  <a:srgbClr val="001F5F"/>
                </a:solidFill>
                <a:latin typeface="Comic Sans MS"/>
                <a:cs typeface="Comic Sans MS"/>
              </a:rPr>
              <a:t>e</a:t>
            </a:r>
            <a:r>
              <a:rPr dirty="0" sz="2400" spc="-15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2400" spc="-5">
                <a:solidFill>
                  <a:srgbClr val="001F5F"/>
                </a:solidFill>
                <a:latin typeface="Comic Sans MS"/>
                <a:cs typeface="Comic Sans MS"/>
              </a:rPr>
              <a:t>m</a:t>
            </a:r>
            <a:r>
              <a:rPr dirty="0" sz="2400" spc="0">
                <a:solidFill>
                  <a:srgbClr val="001F5F"/>
                </a:solidFill>
                <a:latin typeface="Comic Sans MS"/>
                <a:cs typeface="Comic Sans MS"/>
              </a:rPr>
              <a:t>o</a:t>
            </a:r>
            <a:r>
              <a:rPr dirty="0" sz="2400">
                <a:solidFill>
                  <a:srgbClr val="001F5F"/>
                </a:solidFill>
                <a:latin typeface="Comic Sans MS"/>
                <a:cs typeface="Comic Sans MS"/>
              </a:rPr>
              <a:t>s</a:t>
            </a:r>
            <a:r>
              <a:rPr dirty="0" sz="2400">
                <a:solidFill>
                  <a:srgbClr val="001F5F"/>
                </a:solidFill>
                <a:latin typeface="Comic Sans MS"/>
                <a:cs typeface="Comic Sans MS"/>
              </a:rPr>
              <a:t>t</a:t>
            </a:r>
            <a:r>
              <a:rPr dirty="0" sz="2400" spc="-50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2400" spc="5">
                <a:solidFill>
                  <a:srgbClr val="001F5F"/>
                </a:solidFill>
                <a:latin typeface="Comic Sans MS"/>
                <a:cs typeface="Comic Sans MS"/>
              </a:rPr>
              <a:t>v</a:t>
            </a:r>
            <a:r>
              <a:rPr dirty="0" sz="2400" spc="-5">
                <a:solidFill>
                  <a:srgbClr val="001F5F"/>
                </a:solidFill>
                <a:latin typeface="Comic Sans MS"/>
                <a:cs typeface="Comic Sans MS"/>
              </a:rPr>
              <a:t>a</a:t>
            </a:r>
            <a:r>
              <a:rPr dirty="0" sz="2400" spc="-20">
                <a:solidFill>
                  <a:srgbClr val="001F5F"/>
                </a:solidFill>
                <a:latin typeface="Comic Sans MS"/>
                <a:cs typeface="Comic Sans MS"/>
              </a:rPr>
              <a:t>l</a:t>
            </a:r>
            <a:r>
              <a:rPr dirty="0" sz="2400">
                <a:solidFill>
                  <a:srgbClr val="001F5F"/>
                </a:solidFill>
                <a:latin typeface="Comic Sans MS"/>
                <a:cs typeface="Comic Sans MS"/>
              </a:rPr>
              <a:t>ua</a:t>
            </a:r>
            <a:r>
              <a:rPr dirty="0" sz="2400" spc="-15">
                <a:solidFill>
                  <a:srgbClr val="001F5F"/>
                </a:solidFill>
                <a:latin typeface="Comic Sans MS"/>
                <a:cs typeface="Comic Sans MS"/>
              </a:rPr>
              <a:t>b</a:t>
            </a:r>
            <a:r>
              <a:rPr dirty="0" sz="2400" spc="-15">
                <a:solidFill>
                  <a:srgbClr val="001F5F"/>
                </a:solidFill>
                <a:latin typeface="Comic Sans MS"/>
                <a:cs typeface="Comic Sans MS"/>
              </a:rPr>
              <a:t>l</a:t>
            </a:r>
            <a:r>
              <a:rPr dirty="0" sz="2400" spc="-5">
                <a:solidFill>
                  <a:srgbClr val="001F5F"/>
                </a:solidFill>
                <a:latin typeface="Comic Sans MS"/>
                <a:cs typeface="Comic Sans MS"/>
              </a:rPr>
              <a:t>e</a:t>
            </a:r>
            <a:r>
              <a:rPr dirty="0" sz="2400" spc="5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2400" spc="20">
                <a:solidFill>
                  <a:srgbClr val="001F5F"/>
                </a:solidFill>
                <a:latin typeface="Comic Sans MS"/>
                <a:cs typeface="Comic Sans MS"/>
              </a:rPr>
              <a:t>r</a:t>
            </a:r>
            <a:r>
              <a:rPr dirty="0" sz="2400" spc="-5">
                <a:solidFill>
                  <a:srgbClr val="001F5F"/>
                </a:solidFill>
                <a:latin typeface="Comic Sans MS"/>
                <a:cs typeface="Comic Sans MS"/>
              </a:rPr>
              <a:t>e</a:t>
            </a:r>
            <a:r>
              <a:rPr dirty="0" sz="2400" spc="0">
                <a:solidFill>
                  <a:srgbClr val="001F5F"/>
                </a:solidFill>
                <a:latin typeface="Comic Sans MS"/>
                <a:cs typeface="Comic Sans MS"/>
              </a:rPr>
              <a:t>s</a:t>
            </a:r>
            <a:r>
              <a:rPr dirty="0" sz="2400">
                <a:solidFill>
                  <a:srgbClr val="001F5F"/>
                </a:solidFill>
                <a:latin typeface="Comic Sans MS"/>
                <a:cs typeface="Comic Sans MS"/>
              </a:rPr>
              <a:t>u</a:t>
            </a:r>
            <a:r>
              <a:rPr dirty="0" sz="2400" spc="-10">
                <a:solidFill>
                  <a:srgbClr val="001F5F"/>
                </a:solidFill>
                <a:latin typeface="Comic Sans MS"/>
                <a:cs typeface="Comic Sans MS"/>
              </a:rPr>
              <a:t>l</a:t>
            </a:r>
            <a:r>
              <a:rPr dirty="0" sz="2400">
                <a:solidFill>
                  <a:srgbClr val="001F5F"/>
                </a:solidFill>
                <a:latin typeface="Comic Sans MS"/>
                <a:cs typeface="Comic Sans MS"/>
              </a:rPr>
              <a:t>t</a:t>
            </a:r>
            <a:r>
              <a:rPr dirty="0" sz="2400" spc="-25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2400">
                <a:solidFill>
                  <a:srgbClr val="001F5F"/>
                </a:solidFill>
                <a:latin typeface="Comic Sans MS"/>
                <a:cs typeface="Comic Sans MS"/>
              </a:rPr>
              <a:t>o</a:t>
            </a:r>
            <a:r>
              <a:rPr dirty="0" sz="2400">
                <a:solidFill>
                  <a:srgbClr val="001F5F"/>
                </a:solidFill>
                <a:latin typeface="Comic Sans MS"/>
                <a:cs typeface="Comic Sans MS"/>
              </a:rPr>
              <a:t>f</a:t>
            </a:r>
            <a:r>
              <a:rPr dirty="0" sz="2400" spc="-20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2400">
                <a:solidFill>
                  <a:srgbClr val="001F5F"/>
                </a:solidFill>
                <a:latin typeface="Comic Sans MS"/>
                <a:cs typeface="Comic Sans MS"/>
              </a:rPr>
              <a:t>a</a:t>
            </a:r>
            <a:r>
              <a:rPr dirty="0" sz="2400" spc="-15">
                <a:solidFill>
                  <a:srgbClr val="001F5F"/>
                </a:solidFill>
                <a:latin typeface="Comic Sans MS"/>
                <a:cs typeface="Comic Sans MS"/>
              </a:rPr>
              <a:t>n</a:t>
            </a:r>
            <a:r>
              <a:rPr dirty="0" sz="2400" spc="-5">
                <a:solidFill>
                  <a:srgbClr val="001F5F"/>
                </a:solidFill>
                <a:latin typeface="Comic Sans MS"/>
                <a:cs typeface="Comic Sans MS"/>
              </a:rPr>
              <a:t>y</a:t>
            </a:r>
            <a:r>
              <a:rPr dirty="0" sz="2400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2400" spc="10">
                <a:solidFill>
                  <a:srgbClr val="001F5F"/>
                </a:solidFill>
                <a:latin typeface="Comic Sans MS"/>
                <a:cs typeface="Comic Sans MS"/>
              </a:rPr>
              <a:t>w</a:t>
            </a:r>
            <a:r>
              <a:rPr dirty="0" sz="2400">
                <a:solidFill>
                  <a:srgbClr val="001F5F"/>
                </a:solidFill>
                <a:latin typeface="Comic Sans MS"/>
                <a:cs typeface="Comic Sans MS"/>
              </a:rPr>
              <a:t>o</a:t>
            </a:r>
            <a:r>
              <a:rPr dirty="0" sz="2400" spc="20">
                <a:solidFill>
                  <a:srgbClr val="001F5F"/>
                </a:solidFill>
                <a:latin typeface="Comic Sans MS"/>
                <a:cs typeface="Comic Sans MS"/>
              </a:rPr>
              <a:t>r</a:t>
            </a:r>
            <a:r>
              <a:rPr dirty="0" sz="2400">
                <a:solidFill>
                  <a:srgbClr val="001F5F"/>
                </a:solidFill>
                <a:latin typeface="Comic Sans MS"/>
                <a:cs typeface="Comic Sans MS"/>
              </a:rPr>
              <a:t>k</a:t>
            </a:r>
            <a:r>
              <a:rPr dirty="0" sz="2400" spc="-50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2400" spc="-5">
                <a:solidFill>
                  <a:srgbClr val="001F5F"/>
                </a:solidFill>
                <a:latin typeface="Comic Sans MS"/>
                <a:cs typeface="Comic Sans MS"/>
              </a:rPr>
              <a:t>i</a:t>
            </a:r>
            <a:r>
              <a:rPr dirty="0" sz="2400">
                <a:solidFill>
                  <a:srgbClr val="001F5F"/>
                </a:solidFill>
                <a:latin typeface="Comic Sans MS"/>
                <a:cs typeface="Comic Sans MS"/>
              </a:rPr>
              <a:t>s</a:t>
            </a:r>
            <a:r>
              <a:rPr dirty="0" sz="2400" spc="-20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2400" spc="-10">
                <a:solidFill>
                  <a:srgbClr val="001F5F"/>
                </a:solidFill>
                <a:latin typeface="Comic Sans MS"/>
                <a:cs typeface="Comic Sans MS"/>
              </a:rPr>
              <a:t>the</a:t>
            </a:r>
            <a:r>
              <a:rPr dirty="0" sz="2400" spc="-10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2400">
                <a:solidFill>
                  <a:srgbClr val="001F5F"/>
                </a:solidFill>
                <a:latin typeface="Comic Sans MS"/>
                <a:cs typeface="Comic Sans MS"/>
              </a:rPr>
              <a:t>a</a:t>
            </a:r>
            <a:r>
              <a:rPr dirty="0" sz="2400" spc="-15">
                <a:solidFill>
                  <a:srgbClr val="001F5F"/>
                </a:solidFill>
                <a:latin typeface="Comic Sans MS"/>
                <a:cs typeface="Comic Sans MS"/>
              </a:rPr>
              <a:t>b</a:t>
            </a:r>
            <a:r>
              <a:rPr dirty="0" sz="2400" spc="-5">
                <a:solidFill>
                  <a:srgbClr val="001F5F"/>
                </a:solidFill>
                <a:latin typeface="Comic Sans MS"/>
                <a:cs typeface="Comic Sans MS"/>
              </a:rPr>
              <a:t>i</a:t>
            </a:r>
            <a:r>
              <a:rPr dirty="0" sz="2400" spc="-15">
                <a:solidFill>
                  <a:srgbClr val="001F5F"/>
                </a:solidFill>
                <a:latin typeface="Comic Sans MS"/>
                <a:cs typeface="Comic Sans MS"/>
              </a:rPr>
              <a:t>l</a:t>
            </a:r>
            <a:r>
              <a:rPr dirty="0" sz="2400" spc="-5">
                <a:solidFill>
                  <a:srgbClr val="001F5F"/>
                </a:solidFill>
                <a:latin typeface="Comic Sans MS"/>
                <a:cs typeface="Comic Sans MS"/>
              </a:rPr>
              <a:t>it</a:t>
            </a:r>
            <a:r>
              <a:rPr dirty="0" sz="2400">
                <a:solidFill>
                  <a:srgbClr val="001F5F"/>
                </a:solidFill>
                <a:latin typeface="Comic Sans MS"/>
                <a:cs typeface="Comic Sans MS"/>
              </a:rPr>
              <a:t>y</a:t>
            </a:r>
            <a:r>
              <a:rPr dirty="0" sz="2400" spc="15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2400" spc="-5">
                <a:solidFill>
                  <a:srgbClr val="001F5F"/>
                </a:solidFill>
                <a:latin typeface="Comic Sans MS"/>
                <a:cs typeface="Comic Sans MS"/>
              </a:rPr>
              <a:t>t</a:t>
            </a:r>
            <a:r>
              <a:rPr dirty="0" sz="2400">
                <a:solidFill>
                  <a:srgbClr val="001F5F"/>
                </a:solidFill>
                <a:latin typeface="Comic Sans MS"/>
                <a:cs typeface="Comic Sans MS"/>
              </a:rPr>
              <a:t>o</a:t>
            </a:r>
            <a:r>
              <a:rPr dirty="0" sz="2400" spc="-20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2400">
                <a:solidFill>
                  <a:srgbClr val="001F5F"/>
                </a:solidFill>
                <a:latin typeface="Comic Sans MS"/>
                <a:cs typeface="Comic Sans MS"/>
              </a:rPr>
              <a:t>ma</a:t>
            </a:r>
            <a:r>
              <a:rPr dirty="0" sz="2400" spc="15">
                <a:solidFill>
                  <a:srgbClr val="001F5F"/>
                </a:solidFill>
                <a:latin typeface="Comic Sans MS"/>
                <a:cs typeface="Comic Sans MS"/>
              </a:rPr>
              <a:t>k</a:t>
            </a:r>
            <a:r>
              <a:rPr dirty="0" sz="2400">
                <a:solidFill>
                  <a:srgbClr val="001F5F"/>
                </a:solidFill>
                <a:latin typeface="Comic Sans MS"/>
                <a:cs typeface="Comic Sans MS"/>
              </a:rPr>
              <a:t>e</a:t>
            </a:r>
            <a:r>
              <a:rPr dirty="0" sz="2400" spc="-45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2400">
                <a:solidFill>
                  <a:srgbClr val="001F5F"/>
                </a:solidFill>
                <a:latin typeface="Comic Sans MS"/>
                <a:cs typeface="Comic Sans MS"/>
              </a:rPr>
              <a:t>you</a:t>
            </a:r>
            <a:r>
              <a:rPr dirty="0" sz="2400" spc="20">
                <a:solidFill>
                  <a:srgbClr val="001F5F"/>
                </a:solidFill>
                <a:latin typeface="Comic Sans MS"/>
                <a:cs typeface="Comic Sans MS"/>
              </a:rPr>
              <a:t>r</a:t>
            </a:r>
            <a:r>
              <a:rPr dirty="0" sz="2400">
                <a:solidFill>
                  <a:srgbClr val="001F5F"/>
                </a:solidFill>
                <a:latin typeface="Comic Sans MS"/>
                <a:cs typeface="Comic Sans MS"/>
              </a:rPr>
              <a:t>s</a:t>
            </a:r>
            <a:r>
              <a:rPr dirty="0" sz="2400" spc="5">
                <a:solidFill>
                  <a:srgbClr val="001F5F"/>
                </a:solidFill>
                <a:latin typeface="Comic Sans MS"/>
                <a:cs typeface="Comic Sans MS"/>
              </a:rPr>
              <a:t>e</a:t>
            </a:r>
            <a:r>
              <a:rPr dirty="0" sz="2400" spc="-10">
                <a:solidFill>
                  <a:srgbClr val="001F5F"/>
                </a:solidFill>
                <a:latin typeface="Comic Sans MS"/>
                <a:cs typeface="Comic Sans MS"/>
              </a:rPr>
              <a:t>l</a:t>
            </a:r>
            <a:r>
              <a:rPr dirty="0" sz="2400">
                <a:solidFill>
                  <a:srgbClr val="001F5F"/>
                </a:solidFill>
                <a:latin typeface="Comic Sans MS"/>
                <a:cs typeface="Comic Sans MS"/>
              </a:rPr>
              <a:t>f</a:t>
            </a:r>
            <a:r>
              <a:rPr dirty="0" sz="2400" spc="-45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2400" spc="-5">
                <a:solidFill>
                  <a:srgbClr val="001F5F"/>
                </a:solidFill>
                <a:latin typeface="Comic Sans MS"/>
                <a:cs typeface="Comic Sans MS"/>
              </a:rPr>
              <a:t>d</a:t>
            </a:r>
            <a:r>
              <a:rPr dirty="0" sz="2400">
                <a:solidFill>
                  <a:srgbClr val="001F5F"/>
                </a:solidFill>
                <a:latin typeface="Comic Sans MS"/>
                <a:cs typeface="Comic Sans MS"/>
              </a:rPr>
              <a:t>o</a:t>
            </a:r>
            <a:r>
              <a:rPr dirty="0" sz="2400" spc="10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2400" spc="-5">
                <a:solidFill>
                  <a:srgbClr val="001F5F"/>
                </a:solidFill>
                <a:latin typeface="Comic Sans MS"/>
                <a:cs typeface="Comic Sans MS"/>
              </a:rPr>
              <a:t>th</a:t>
            </a:r>
            <a:r>
              <a:rPr dirty="0" sz="2400">
                <a:solidFill>
                  <a:srgbClr val="001F5F"/>
                </a:solidFill>
                <a:latin typeface="Comic Sans MS"/>
                <a:cs typeface="Comic Sans MS"/>
              </a:rPr>
              <a:t>e</a:t>
            </a:r>
            <a:r>
              <a:rPr dirty="0" sz="2400" spc="-15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2400" spc="-5">
                <a:solidFill>
                  <a:srgbClr val="001F5F"/>
                </a:solidFill>
                <a:latin typeface="Comic Sans MS"/>
                <a:cs typeface="Comic Sans MS"/>
              </a:rPr>
              <a:t>thi</a:t>
            </a:r>
            <a:r>
              <a:rPr dirty="0" sz="2400" spc="-10">
                <a:solidFill>
                  <a:srgbClr val="001F5F"/>
                </a:solidFill>
                <a:latin typeface="Comic Sans MS"/>
                <a:cs typeface="Comic Sans MS"/>
              </a:rPr>
              <a:t>n</a:t>
            </a:r>
            <a:r>
              <a:rPr dirty="0" sz="2400">
                <a:solidFill>
                  <a:srgbClr val="001F5F"/>
                </a:solidFill>
                <a:latin typeface="Comic Sans MS"/>
                <a:cs typeface="Comic Sans MS"/>
              </a:rPr>
              <a:t>gs</a:t>
            </a:r>
            <a:r>
              <a:rPr dirty="0" sz="2400" spc="-20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2400" spc="-5">
                <a:solidFill>
                  <a:srgbClr val="001F5F"/>
                </a:solidFill>
                <a:latin typeface="Comic Sans MS"/>
                <a:cs typeface="Comic Sans MS"/>
              </a:rPr>
              <a:t>tha</a:t>
            </a:r>
            <a:r>
              <a:rPr dirty="0" sz="2400">
                <a:solidFill>
                  <a:srgbClr val="001F5F"/>
                </a:solidFill>
                <a:latin typeface="Comic Sans MS"/>
                <a:cs typeface="Comic Sans MS"/>
              </a:rPr>
              <a:t>t</a:t>
            </a:r>
            <a:r>
              <a:rPr dirty="0" sz="2400" spc="-10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2400">
                <a:solidFill>
                  <a:srgbClr val="001F5F"/>
                </a:solidFill>
                <a:latin typeface="Comic Sans MS"/>
                <a:cs typeface="Comic Sans MS"/>
              </a:rPr>
              <a:t>you</a:t>
            </a:r>
            <a:r>
              <a:rPr dirty="0" sz="2400" spc="-20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2400">
                <a:solidFill>
                  <a:srgbClr val="001F5F"/>
                </a:solidFill>
                <a:latin typeface="Comic Sans MS"/>
                <a:cs typeface="Comic Sans MS"/>
              </a:rPr>
              <a:t>have</a:t>
            </a:r>
            <a:r>
              <a:rPr dirty="0" sz="2400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2400" spc="-5">
                <a:solidFill>
                  <a:srgbClr val="001F5F"/>
                </a:solidFill>
                <a:latin typeface="Comic Sans MS"/>
                <a:cs typeface="Comic Sans MS"/>
              </a:rPr>
              <a:t>t</a:t>
            </a:r>
            <a:r>
              <a:rPr dirty="0" sz="2400">
                <a:solidFill>
                  <a:srgbClr val="001F5F"/>
                </a:solidFill>
                <a:latin typeface="Comic Sans MS"/>
                <a:cs typeface="Comic Sans MS"/>
              </a:rPr>
              <a:t>o</a:t>
            </a:r>
            <a:r>
              <a:rPr dirty="0" sz="2400" spc="-20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2400" spc="-5">
                <a:solidFill>
                  <a:srgbClr val="001F5F"/>
                </a:solidFill>
                <a:latin typeface="Comic Sans MS"/>
                <a:cs typeface="Comic Sans MS"/>
              </a:rPr>
              <a:t>d</a:t>
            </a:r>
            <a:r>
              <a:rPr dirty="0" sz="2400" spc="10">
                <a:solidFill>
                  <a:srgbClr val="001F5F"/>
                </a:solidFill>
                <a:latin typeface="Comic Sans MS"/>
                <a:cs typeface="Comic Sans MS"/>
              </a:rPr>
              <a:t>o</a:t>
            </a:r>
            <a:r>
              <a:rPr dirty="0" sz="2400" spc="-5">
                <a:solidFill>
                  <a:srgbClr val="001F5F"/>
                </a:solidFill>
                <a:latin typeface="Comic Sans MS"/>
                <a:cs typeface="Comic Sans MS"/>
              </a:rPr>
              <a:t>,</a:t>
            </a:r>
            <a:r>
              <a:rPr dirty="0" sz="2400" spc="-15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2400" spc="10">
                <a:solidFill>
                  <a:srgbClr val="001F5F"/>
                </a:solidFill>
                <a:latin typeface="Comic Sans MS"/>
                <a:cs typeface="Comic Sans MS"/>
              </a:rPr>
              <a:t>w</a:t>
            </a:r>
            <a:r>
              <a:rPr dirty="0" sz="2400" spc="-5">
                <a:solidFill>
                  <a:srgbClr val="001F5F"/>
                </a:solidFill>
                <a:latin typeface="Comic Sans MS"/>
                <a:cs typeface="Comic Sans MS"/>
              </a:rPr>
              <a:t>h</a:t>
            </a:r>
            <a:r>
              <a:rPr dirty="0" sz="2400">
                <a:solidFill>
                  <a:srgbClr val="001F5F"/>
                </a:solidFill>
                <a:latin typeface="Comic Sans MS"/>
                <a:cs typeface="Comic Sans MS"/>
              </a:rPr>
              <a:t>e</a:t>
            </a:r>
            <a:r>
              <a:rPr dirty="0" sz="2400">
                <a:solidFill>
                  <a:srgbClr val="001F5F"/>
                </a:solidFill>
                <a:latin typeface="Comic Sans MS"/>
                <a:cs typeface="Comic Sans MS"/>
              </a:rPr>
              <a:t>n</a:t>
            </a:r>
            <a:r>
              <a:rPr dirty="0" sz="2400" spc="-30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2400" spc="-5">
                <a:solidFill>
                  <a:srgbClr val="001F5F"/>
                </a:solidFill>
                <a:latin typeface="Comic Sans MS"/>
                <a:cs typeface="Comic Sans MS"/>
              </a:rPr>
              <a:t>i</a:t>
            </a:r>
            <a:r>
              <a:rPr dirty="0" sz="2400">
                <a:solidFill>
                  <a:srgbClr val="001F5F"/>
                </a:solidFill>
                <a:latin typeface="Comic Sans MS"/>
                <a:cs typeface="Comic Sans MS"/>
              </a:rPr>
              <a:t>t</a:t>
            </a:r>
            <a:r>
              <a:rPr dirty="0" sz="2400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2400">
                <a:solidFill>
                  <a:srgbClr val="001F5F"/>
                </a:solidFill>
                <a:latin typeface="Comic Sans MS"/>
                <a:cs typeface="Comic Sans MS"/>
              </a:rPr>
              <a:t>o</a:t>
            </a:r>
            <a:r>
              <a:rPr dirty="0" sz="2400" spc="-5">
                <a:solidFill>
                  <a:srgbClr val="001F5F"/>
                </a:solidFill>
                <a:latin typeface="Comic Sans MS"/>
                <a:cs typeface="Comic Sans MS"/>
              </a:rPr>
              <a:t>ught</a:t>
            </a:r>
            <a:r>
              <a:rPr dirty="0" sz="2400" spc="-25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2400" spc="-5">
                <a:solidFill>
                  <a:srgbClr val="001F5F"/>
                </a:solidFill>
                <a:latin typeface="Comic Sans MS"/>
                <a:cs typeface="Comic Sans MS"/>
              </a:rPr>
              <a:t>t</a:t>
            </a:r>
            <a:r>
              <a:rPr dirty="0" sz="2400">
                <a:solidFill>
                  <a:srgbClr val="001F5F"/>
                </a:solidFill>
                <a:latin typeface="Comic Sans MS"/>
                <a:cs typeface="Comic Sans MS"/>
              </a:rPr>
              <a:t>o</a:t>
            </a:r>
            <a:r>
              <a:rPr dirty="0" sz="2400" spc="-20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2400" spc="-10">
                <a:solidFill>
                  <a:srgbClr val="001F5F"/>
                </a:solidFill>
                <a:latin typeface="Comic Sans MS"/>
                <a:cs typeface="Comic Sans MS"/>
              </a:rPr>
              <a:t>b</a:t>
            </a:r>
            <a:r>
              <a:rPr dirty="0" sz="2400" spc="-5">
                <a:solidFill>
                  <a:srgbClr val="001F5F"/>
                </a:solidFill>
                <a:latin typeface="Comic Sans MS"/>
                <a:cs typeface="Comic Sans MS"/>
              </a:rPr>
              <a:t>e</a:t>
            </a:r>
            <a:r>
              <a:rPr dirty="0" sz="2400" spc="5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2400" spc="-5">
                <a:solidFill>
                  <a:srgbClr val="001F5F"/>
                </a:solidFill>
                <a:latin typeface="Comic Sans MS"/>
                <a:cs typeface="Comic Sans MS"/>
              </a:rPr>
              <a:t>d</a:t>
            </a:r>
            <a:r>
              <a:rPr dirty="0" sz="2400" spc="10">
                <a:solidFill>
                  <a:srgbClr val="001F5F"/>
                </a:solidFill>
                <a:latin typeface="Comic Sans MS"/>
                <a:cs typeface="Comic Sans MS"/>
              </a:rPr>
              <a:t>o</a:t>
            </a:r>
            <a:r>
              <a:rPr dirty="0" sz="2400" spc="-10">
                <a:solidFill>
                  <a:srgbClr val="001F5F"/>
                </a:solidFill>
                <a:latin typeface="Comic Sans MS"/>
                <a:cs typeface="Comic Sans MS"/>
              </a:rPr>
              <a:t>n</a:t>
            </a:r>
            <a:r>
              <a:rPr dirty="0" sz="2400" spc="-5">
                <a:solidFill>
                  <a:srgbClr val="001F5F"/>
                </a:solidFill>
                <a:latin typeface="Comic Sans MS"/>
                <a:cs typeface="Comic Sans MS"/>
              </a:rPr>
              <a:t>e,</a:t>
            </a:r>
            <a:r>
              <a:rPr dirty="0" sz="2400" spc="-15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2400" spc="10">
                <a:solidFill>
                  <a:srgbClr val="001F5F"/>
                </a:solidFill>
                <a:latin typeface="Comic Sans MS"/>
                <a:cs typeface="Comic Sans MS"/>
              </a:rPr>
              <a:t>w</a:t>
            </a:r>
            <a:r>
              <a:rPr dirty="0" sz="2400" spc="-5">
                <a:solidFill>
                  <a:srgbClr val="001F5F"/>
                </a:solidFill>
                <a:latin typeface="Comic Sans MS"/>
                <a:cs typeface="Comic Sans MS"/>
              </a:rPr>
              <a:t>h</a:t>
            </a:r>
            <a:r>
              <a:rPr dirty="0" sz="2400">
                <a:solidFill>
                  <a:srgbClr val="001F5F"/>
                </a:solidFill>
                <a:latin typeface="Comic Sans MS"/>
                <a:cs typeface="Comic Sans MS"/>
              </a:rPr>
              <a:t>e</a:t>
            </a:r>
            <a:r>
              <a:rPr dirty="0" sz="2400" spc="-5">
                <a:solidFill>
                  <a:srgbClr val="001F5F"/>
                </a:solidFill>
                <a:latin typeface="Comic Sans MS"/>
                <a:cs typeface="Comic Sans MS"/>
              </a:rPr>
              <a:t>the</a:t>
            </a:r>
            <a:r>
              <a:rPr dirty="0" sz="2400">
                <a:solidFill>
                  <a:srgbClr val="001F5F"/>
                </a:solidFill>
                <a:latin typeface="Comic Sans MS"/>
                <a:cs typeface="Comic Sans MS"/>
              </a:rPr>
              <a:t>r</a:t>
            </a:r>
            <a:r>
              <a:rPr dirty="0" sz="2400" spc="-65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2400" spc="-5">
                <a:solidFill>
                  <a:srgbClr val="001F5F"/>
                </a:solidFill>
                <a:latin typeface="Comic Sans MS"/>
                <a:cs typeface="Comic Sans MS"/>
              </a:rPr>
              <a:t>you</a:t>
            </a:r>
            <a:r>
              <a:rPr dirty="0" sz="2400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2400" spc="-15">
                <a:solidFill>
                  <a:srgbClr val="001F5F"/>
                </a:solidFill>
                <a:latin typeface="Comic Sans MS"/>
                <a:cs typeface="Comic Sans MS"/>
              </a:rPr>
              <a:t>l</a:t>
            </a:r>
            <a:r>
              <a:rPr dirty="0" sz="2400" spc="-5">
                <a:solidFill>
                  <a:srgbClr val="001F5F"/>
                </a:solidFill>
                <a:latin typeface="Comic Sans MS"/>
                <a:cs typeface="Comic Sans MS"/>
              </a:rPr>
              <a:t>i</a:t>
            </a:r>
            <a:r>
              <a:rPr dirty="0" sz="2400" spc="20">
                <a:solidFill>
                  <a:srgbClr val="001F5F"/>
                </a:solidFill>
                <a:latin typeface="Comic Sans MS"/>
                <a:cs typeface="Comic Sans MS"/>
              </a:rPr>
              <a:t>k</a:t>
            </a:r>
            <a:r>
              <a:rPr dirty="0" sz="2400" spc="-5">
                <a:solidFill>
                  <a:srgbClr val="001F5F"/>
                </a:solidFill>
                <a:latin typeface="Comic Sans MS"/>
                <a:cs typeface="Comic Sans MS"/>
              </a:rPr>
              <a:t>e</a:t>
            </a:r>
            <a:r>
              <a:rPr dirty="0" sz="2400" spc="-20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2400" spc="-5">
                <a:solidFill>
                  <a:srgbClr val="001F5F"/>
                </a:solidFill>
                <a:latin typeface="Comic Sans MS"/>
                <a:cs typeface="Comic Sans MS"/>
              </a:rPr>
              <a:t>i</a:t>
            </a:r>
            <a:r>
              <a:rPr dirty="0" sz="2400">
                <a:solidFill>
                  <a:srgbClr val="001F5F"/>
                </a:solidFill>
                <a:latin typeface="Comic Sans MS"/>
                <a:cs typeface="Comic Sans MS"/>
              </a:rPr>
              <a:t>t</a:t>
            </a:r>
            <a:r>
              <a:rPr dirty="0" sz="2400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2400">
                <a:solidFill>
                  <a:srgbClr val="001F5F"/>
                </a:solidFill>
                <a:latin typeface="Comic Sans MS"/>
                <a:cs typeface="Comic Sans MS"/>
              </a:rPr>
              <a:t>o</a:t>
            </a:r>
            <a:r>
              <a:rPr dirty="0" sz="2400">
                <a:solidFill>
                  <a:srgbClr val="001F5F"/>
                </a:solidFill>
                <a:latin typeface="Comic Sans MS"/>
                <a:cs typeface="Comic Sans MS"/>
              </a:rPr>
              <a:t>r</a:t>
            </a:r>
            <a:r>
              <a:rPr dirty="0" sz="2400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2400" spc="-15">
                <a:solidFill>
                  <a:srgbClr val="001F5F"/>
                </a:solidFill>
                <a:latin typeface="Comic Sans MS"/>
                <a:cs typeface="Comic Sans MS"/>
              </a:rPr>
              <a:t>n</a:t>
            </a:r>
            <a:r>
              <a:rPr dirty="0" sz="2400" spc="5">
                <a:solidFill>
                  <a:srgbClr val="001F5F"/>
                </a:solidFill>
                <a:latin typeface="Comic Sans MS"/>
                <a:cs typeface="Comic Sans MS"/>
              </a:rPr>
              <a:t>o</a:t>
            </a:r>
            <a:r>
              <a:rPr dirty="0" sz="2400" spc="-5">
                <a:solidFill>
                  <a:srgbClr val="001F5F"/>
                </a:solidFill>
                <a:latin typeface="Comic Sans MS"/>
                <a:cs typeface="Comic Sans MS"/>
              </a:rPr>
              <a:t>t.</a:t>
            </a:r>
            <a:r>
              <a:rPr dirty="0" sz="2400" spc="-10">
                <a:solidFill>
                  <a:srgbClr val="001F5F"/>
                </a:solidFill>
                <a:latin typeface="Comic Sans MS"/>
                <a:cs typeface="Comic Sans MS"/>
              </a:rPr>
              <a:t>"</a:t>
            </a:r>
            <a:r>
              <a:rPr dirty="0" sz="2400">
                <a:solidFill>
                  <a:srgbClr val="001F5F"/>
                </a:solidFill>
                <a:latin typeface="Comic Sans MS"/>
                <a:cs typeface="Comic Sans MS"/>
              </a:rPr>
              <a:t>—</a:t>
            </a:r>
            <a:endParaRPr sz="2400">
              <a:latin typeface="Comic Sans MS"/>
              <a:cs typeface="Comic Sans MS"/>
            </a:endParaRPr>
          </a:p>
          <a:p>
            <a:pPr algn="r" marR="410845">
              <a:lnSpc>
                <a:spcPct val="100000"/>
              </a:lnSpc>
              <a:spcBef>
                <a:spcPts val="475"/>
              </a:spcBef>
            </a:pPr>
            <a:r>
              <a:rPr dirty="0" sz="2500" spc="-65" i="1">
                <a:solidFill>
                  <a:srgbClr val="001F5F"/>
                </a:solidFill>
                <a:latin typeface="Comic Sans MS"/>
                <a:cs typeface="Comic Sans MS"/>
              </a:rPr>
              <a:t>Th</a:t>
            </a:r>
            <a:r>
              <a:rPr dirty="0" sz="2500" spc="-45" i="1">
                <a:solidFill>
                  <a:srgbClr val="001F5F"/>
                </a:solidFill>
                <a:latin typeface="Comic Sans MS"/>
                <a:cs typeface="Comic Sans MS"/>
              </a:rPr>
              <a:t>o</a:t>
            </a:r>
            <a:r>
              <a:rPr dirty="0" sz="2500" spc="-60" i="1">
                <a:solidFill>
                  <a:srgbClr val="001F5F"/>
                </a:solidFill>
                <a:latin typeface="Comic Sans MS"/>
                <a:cs typeface="Comic Sans MS"/>
              </a:rPr>
              <a:t>mas</a:t>
            </a:r>
            <a:r>
              <a:rPr dirty="0" sz="2500" spc="-45" i="1">
                <a:solidFill>
                  <a:srgbClr val="001F5F"/>
                </a:solidFill>
                <a:latin typeface="Comic Sans MS"/>
                <a:cs typeface="Comic Sans MS"/>
              </a:rPr>
              <a:t> </a:t>
            </a:r>
            <a:r>
              <a:rPr dirty="0" sz="2500" spc="-60" i="1">
                <a:solidFill>
                  <a:srgbClr val="001F5F"/>
                </a:solidFill>
                <a:latin typeface="Comic Sans MS"/>
                <a:cs typeface="Comic Sans MS"/>
              </a:rPr>
              <a:t>Huxley</a:t>
            </a:r>
            <a:endParaRPr sz="2500">
              <a:latin typeface="Comic Sans MS"/>
              <a:cs typeface="Comic Sans M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987675" y="2736850"/>
            <a:ext cx="6156324" cy="41211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63"/>
            <a:ext cx="9144000" cy="9731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828800" y="246125"/>
            <a:ext cx="7315200" cy="72072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966850"/>
            <a:ext cx="1828800" cy="288925"/>
          </a:xfrm>
          <a:custGeom>
            <a:avLst/>
            <a:gdLst/>
            <a:ahLst/>
            <a:cxnLst/>
            <a:rect l="l" t="t" r="r" b="b"/>
            <a:pathLst>
              <a:path w="1828800" h="288925">
                <a:moveTo>
                  <a:pt x="1828800" y="0"/>
                </a:moveTo>
                <a:lnTo>
                  <a:pt x="0" y="0"/>
                </a:lnTo>
                <a:lnTo>
                  <a:pt x="0" y="287274"/>
                </a:lnTo>
                <a:lnTo>
                  <a:pt x="1555496" y="288925"/>
                </a:lnTo>
                <a:lnTo>
                  <a:pt x="1828800" y="0"/>
                </a:lnTo>
                <a:close/>
              </a:path>
            </a:pathLst>
          </a:custGeom>
          <a:solidFill>
            <a:srgbClr val="66B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3383407" y="263905"/>
            <a:ext cx="4362450" cy="648335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200" spc="-2770">
                <a:latin typeface="Arial"/>
                <a:cs typeface="Arial"/>
              </a:rPr>
              <a:t>؟</a:t>
            </a:r>
            <a:r>
              <a:rPr dirty="0" sz="4200" spc="-2735">
                <a:latin typeface="Arial"/>
                <a:cs typeface="Arial"/>
              </a:rPr>
              <a:t>تقولا</a:t>
            </a:r>
            <a:r>
              <a:rPr dirty="0" sz="4200" spc="-105">
                <a:latin typeface="Arial"/>
                <a:cs typeface="Arial"/>
              </a:rPr>
              <a:t> </a:t>
            </a:r>
            <a:r>
              <a:rPr dirty="0" sz="4200" spc="-2960">
                <a:latin typeface="Arial"/>
                <a:cs typeface="Arial"/>
              </a:rPr>
              <a:t>ة</a:t>
            </a:r>
            <a:r>
              <a:rPr dirty="0" sz="4200" spc="-2955">
                <a:latin typeface="Arial"/>
                <a:cs typeface="Arial"/>
              </a:rPr>
              <a:t>ي</a:t>
            </a:r>
            <a:r>
              <a:rPr dirty="0" sz="4200" spc="-2880">
                <a:latin typeface="Arial"/>
                <a:cs typeface="Arial"/>
              </a:rPr>
              <a:t>مهأب</a:t>
            </a:r>
            <a:r>
              <a:rPr dirty="0" sz="4200" spc="-90">
                <a:latin typeface="Arial"/>
                <a:cs typeface="Arial"/>
              </a:rPr>
              <a:t> </a:t>
            </a:r>
            <a:r>
              <a:rPr dirty="0" sz="4200" spc="-2670">
                <a:latin typeface="Arial"/>
                <a:cs typeface="Arial"/>
              </a:rPr>
              <a:t>رك</a:t>
            </a:r>
            <a:r>
              <a:rPr dirty="0" sz="4200" spc="-2665">
                <a:latin typeface="Arial"/>
                <a:cs typeface="Arial"/>
              </a:rPr>
              <a:t>ف</a:t>
            </a:r>
            <a:r>
              <a:rPr dirty="0" sz="4200" spc="-3225">
                <a:latin typeface="Arial"/>
                <a:cs typeface="Arial"/>
              </a:rPr>
              <a:t>ن</a:t>
            </a:r>
            <a:r>
              <a:rPr dirty="0" sz="4200" spc="-55">
                <a:latin typeface="Arial"/>
                <a:cs typeface="Arial"/>
              </a:rPr>
              <a:t> </a:t>
            </a:r>
            <a:r>
              <a:rPr dirty="0" sz="4200" spc="-3110">
                <a:latin typeface="Arial"/>
                <a:cs typeface="Arial"/>
              </a:rPr>
              <a:t>لا</a:t>
            </a:r>
            <a:r>
              <a:rPr dirty="0" sz="4200" spc="-90">
                <a:latin typeface="Arial"/>
                <a:cs typeface="Arial"/>
              </a:rPr>
              <a:t> </a:t>
            </a:r>
            <a:r>
              <a:rPr dirty="0" sz="4200" spc="-3100">
                <a:latin typeface="Arial"/>
                <a:cs typeface="Arial"/>
              </a:rPr>
              <a:t>اذامل</a:t>
            </a:r>
            <a:endParaRPr sz="42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03890" y="1484248"/>
            <a:ext cx="7909559" cy="30333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22250">
              <a:lnSpc>
                <a:spcPct val="100000"/>
              </a:lnSpc>
              <a:tabLst>
                <a:tab pos="7753984" algn="l"/>
              </a:tabLst>
            </a:pPr>
            <a:r>
              <a:rPr dirty="0" sz="3200" spc="225">
                <a:solidFill>
                  <a:srgbClr val="001F5F"/>
                </a:solidFill>
                <a:latin typeface="Arial"/>
                <a:cs typeface="Arial"/>
              </a:rPr>
              <a:t>ل</a:t>
            </a:r>
            <a:r>
              <a:rPr dirty="0" sz="3200" spc="105">
                <a:solidFill>
                  <a:srgbClr val="001F5F"/>
                </a:solidFill>
                <a:latin typeface="Arial"/>
                <a:cs typeface="Arial"/>
              </a:rPr>
              <a:t>ه</a:t>
            </a:r>
            <a:r>
              <a:rPr dirty="0" sz="3200" spc="-470">
                <a:solidFill>
                  <a:srgbClr val="001F5F"/>
                </a:solidFill>
                <a:latin typeface="Arial"/>
                <a:cs typeface="Arial"/>
              </a:rPr>
              <a:t>سأ</a:t>
            </a:r>
            <a:r>
              <a:rPr dirty="0" sz="3200" spc="8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001F5F"/>
                </a:solidFill>
                <a:latin typeface="Arial"/>
                <a:cs typeface="Arial"/>
              </a:rPr>
              <a:t>ت</a:t>
            </a:r>
            <a:r>
              <a:rPr dirty="0" sz="3200" spc="-15">
                <a:solidFill>
                  <a:srgbClr val="001F5F"/>
                </a:solidFill>
                <a:latin typeface="Arial"/>
                <a:cs typeface="Arial"/>
              </a:rPr>
              <a:t>و</a:t>
            </a:r>
            <a:r>
              <a:rPr dirty="0" sz="3200" spc="-1280">
                <a:solidFill>
                  <a:srgbClr val="001F5F"/>
                </a:solidFill>
                <a:latin typeface="Arial"/>
                <a:cs typeface="Arial"/>
              </a:rPr>
              <a:t>ي</a:t>
            </a:r>
            <a:r>
              <a:rPr dirty="0" sz="3200" spc="-1520">
                <a:solidFill>
                  <a:srgbClr val="001F5F"/>
                </a:solidFill>
                <a:latin typeface="Arial"/>
                <a:cs typeface="Arial"/>
              </a:rPr>
              <a:t>ب</a:t>
            </a:r>
            <a:r>
              <a:rPr dirty="0" sz="3200" spc="-955">
                <a:solidFill>
                  <a:srgbClr val="001F5F"/>
                </a:solidFill>
                <a:latin typeface="Arial"/>
                <a:cs typeface="Arial"/>
              </a:rPr>
              <a:t>ل</a:t>
            </a:r>
            <a:r>
              <a:rPr dirty="0" sz="3200">
                <a:solidFill>
                  <a:srgbClr val="001F5F"/>
                </a:solidFill>
                <a:latin typeface="Arial"/>
                <a:cs typeface="Arial"/>
              </a:rPr>
              <a:t>ا</a:t>
            </a:r>
            <a:r>
              <a:rPr dirty="0" sz="3200" spc="-5">
                <a:solidFill>
                  <a:srgbClr val="001F5F"/>
                </a:solidFill>
                <a:latin typeface="Arial"/>
                <a:cs typeface="Arial"/>
              </a:rPr>
              <a:t>و</a:t>
            </a:r>
            <a:r>
              <a:rPr dirty="0" sz="3200" spc="-4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001F5F"/>
                </a:solidFill>
                <a:latin typeface="Arial"/>
                <a:cs typeface="Arial"/>
              </a:rPr>
              <a:t>ت</a:t>
            </a:r>
            <a:r>
              <a:rPr dirty="0" sz="3200">
                <a:solidFill>
                  <a:srgbClr val="001F5F"/>
                </a:solidFill>
                <a:latin typeface="Arial"/>
                <a:cs typeface="Arial"/>
              </a:rPr>
              <a:t>ا</a:t>
            </a:r>
            <a:r>
              <a:rPr dirty="0" sz="3200" spc="45">
                <a:solidFill>
                  <a:srgbClr val="001F5F"/>
                </a:solidFill>
                <a:latin typeface="Arial"/>
                <a:cs typeface="Arial"/>
              </a:rPr>
              <a:t>ر</a:t>
            </a:r>
            <a:r>
              <a:rPr dirty="0" sz="3200" spc="20">
                <a:solidFill>
                  <a:srgbClr val="001F5F"/>
                </a:solidFill>
                <a:latin typeface="Arial"/>
                <a:cs typeface="Arial"/>
              </a:rPr>
              <a:t>ا</a:t>
            </a:r>
            <a:r>
              <a:rPr dirty="0" sz="3200" spc="-1280">
                <a:solidFill>
                  <a:srgbClr val="001F5F"/>
                </a:solidFill>
                <a:latin typeface="Arial"/>
                <a:cs typeface="Arial"/>
              </a:rPr>
              <a:t>ي</a:t>
            </a:r>
            <a:r>
              <a:rPr dirty="0" sz="3200" spc="-1170">
                <a:solidFill>
                  <a:srgbClr val="001F5F"/>
                </a:solidFill>
                <a:latin typeface="Arial"/>
                <a:cs typeface="Arial"/>
              </a:rPr>
              <a:t>س</a:t>
            </a:r>
            <a:r>
              <a:rPr dirty="0" sz="3200" spc="-710">
                <a:solidFill>
                  <a:srgbClr val="001F5F"/>
                </a:solidFill>
                <a:latin typeface="Arial"/>
                <a:cs typeface="Arial"/>
              </a:rPr>
              <a:t>ل</a:t>
            </a:r>
            <a:r>
              <a:rPr dirty="0" sz="3200" spc="-5">
                <a:solidFill>
                  <a:srgbClr val="001F5F"/>
                </a:solidFill>
                <a:latin typeface="Arial"/>
                <a:cs typeface="Arial"/>
              </a:rPr>
              <a:t>ا</a:t>
            </a:r>
            <a:r>
              <a:rPr dirty="0" sz="3200" spc="75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 sz="3200" spc="-625">
                <a:solidFill>
                  <a:srgbClr val="001F5F"/>
                </a:solidFill>
                <a:latin typeface="Arial"/>
                <a:cs typeface="Arial"/>
              </a:rPr>
              <a:t>ل</a:t>
            </a:r>
            <a:r>
              <a:rPr dirty="0" sz="3200" spc="-905">
                <a:solidFill>
                  <a:srgbClr val="001F5F"/>
                </a:solidFill>
                <a:latin typeface="Arial"/>
                <a:cs typeface="Arial"/>
              </a:rPr>
              <a:t>ث</a:t>
            </a:r>
            <a:r>
              <a:rPr dirty="0" sz="3200" spc="175">
                <a:solidFill>
                  <a:srgbClr val="001F5F"/>
                </a:solidFill>
                <a:latin typeface="Arial"/>
                <a:cs typeface="Arial"/>
              </a:rPr>
              <a:t>م</a:t>
            </a:r>
            <a:r>
              <a:rPr dirty="0" sz="3200" spc="-15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 sz="3200" spc="-165">
                <a:solidFill>
                  <a:srgbClr val="001F5F"/>
                </a:solidFill>
                <a:latin typeface="Arial"/>
                <a:cs typeface="Arial"/>
              </a:rPr>
              <a:t>ة</a:t>
            </a:r>
            <a:r>
              <a:rPr dirty="0" sz="3200" spc="-470">
                <a:solidFill>
                  <a:srgbClr val="001F5F"/>
                </a:solidFill>
                <a:latin typeface="Arial"/>
                <a:cs typeface="Arial"/>
              </a:rPr>
              <a:t>س</a:t>
            </a:r>
            <a:r>
              <a:rPr dirty="0" sz="3200" spc="-20">
                <a:solidFill>
                  <a:srgbClr val="001F5F"/>
                </a:solidFill>
                <a:latin typeface="Arial"/>
                <a:cs typeface="Arial"/>
              </a:rPr>
              <a:t>و</a:t>
            </a:r>
            <a:r>
              <a:rPr dirty="0" sz="3200" spc="165">
                <a:solidFill>
                  <a:srgbClr val="001F5F"/>
                </a:solidFill>
                <a:latin typeface="Arial"/>
                <a:cs typeface="Arial"/>
              </a:rPr>
              <a:t>م</a:t>
            </a:r>
            <a:r>
              <a:rPr dirty="0" sz="3200" spc="-955">
                <a:solidFill>
                  <a:srgbClr val="001F5F"/>
                </a:solidFill>
                <a:latin typeface="Arial"/>
                <a:cs typeface="Arial"/>
              </a:rPr>
              <a:t>ل</a:t>
            </a:r>
            <a:r>
              <a:rPr dirty="0" sz="3200" spc="165">
                <a:solidFill>
                  <a:srgbClr val="001F5F"/>
                </a:solidFill>
                <a:latin typeface="Arial"/>
                <a:cs typeface="Arial"/>
              </a:rPr>
              <a:t>م</a:t>
            </a:r>
            <a:r>
              <a:rPr dirty="0" sz="3200" spc="-955">
                <a:solidFill>
                  <a:srgbClr val="001F5F"/>
                </a:solidFill>
                <a:latin typeface="Arial"/>
                <a:cs typeface="Arial"/>
              </a:rPr>
              <a:t>ل</a:t>
            </a:r>
            <a:r>
              <a:rPr dirty="0" sz="3200" spc="-5">
                <a:solidFill>
                  <a:srgbClr val="001F5F"/>
                </a:solidFill>
                <a:latin typeface="Arial"/>
                <a:cs typeface="Arial"/>
              </a:rPr>
              <a:t>ا</a:t>
            </a:r>
            <a:r>
              <a:rPr dirty="0" sz="3200" spc="45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 sz="3200" spc="40">
                <a:solidFill>
                  <a:srgbClr val="001F5F"/>
                </a:solidFill>
                <a:latin typeface="Arial"/>
                <a:cs typeface="Arial"/>
              </a:rPr>
              <a:t>ء</a:t>
            </a:r>
            <a:r>
              <a:rPr dirty="0" sz="3200" spc="25">
                <a:solidFill>
                  <a:srgbClr val="001F5F"/>
                </a:solidFill>
                <a:latin typeface="Arial"/>
                <a:cs typeface="Arial"/>
              </a:rPr>
              <a:t>ا</a:t>
            </a:r>
            <a:r>
              <a:rPr dirty="0" sz="3200" spc="-1280">
                <a:solidFill>
                  <a:srgbClr val="001F5F"/>
                </a:solidFill>
                <a:latin typeface="Arial"/>
                <a:cs typeface="Arial"/>
              </a:rPr>
              <a:t>ي</a:t>
            </a:r>
            <a:r>
              <a:rPr dirty="0" sz="3200" spc="-415">
                <a:solidFill>
                  <a:srgbClr val="001F5F"/>
                </a:solidFill>
                <a:latin typeface="Arial"/>
                <a:cs typeface="Arial"/>
              </a:rPr>
              <a:t>شلأ</a:t>
            </a:r>
            <a:r>
              <a:rPr dirty="0" sz="3200" spc="-165">
                <a:solidFill>
                  <a:srgbClr val="001F5F"/>
                </a:solidFill>
                <a:latin typeface="Arial"/>
                <a:cs typeface="Arial"/>
              </a:rPr>
              <a:t>ا</a:t>
            </a:r>
            <a:r>
              <a:rPr dirty="0" sz="3200" spc="-1505">
                <a:solidFill>
                  <a:srgbClr val="001F5F"/>
                </a:solidFill>
                <a:latin typeface="Arial"/>
                <a:cs typeface="Arial"/>
              </a:rPr>
              <a:t>ب</a:t>
            </a:r>
            <a:r>
              <a:rPr dirty="0" sz="320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 sz="3200" spc="-550">
                <a:solidFill>
                  <a:srgbClr val="001F5F"/>
                </a:solidFill>
                <a:latin typeface="Arial"/>
                <a:cs typeface="Arial"/>
              </a:rPr>
              <a:t>ر</a:t>
            </a:r>
            <a:r>
              <a:rPr dirty="0" sz="3200" spc="-735">
                <a:solidFill>
                  <a:srgbClr val="001F5F"/>
                </a:solidFill>
                <a:latin typeface="Arial"/>
                <a:cs typeface="Arial"/>
              </a:rPr>
              <a:t>ي</a:t>
            </a:r>
            <a:r>
              <a:rPr dirty="0" sz="3200" spc="-675">
                <a:solidFill>
                  <a:srgbClr val="001F5F"/>
                </a:solidFill>
                <a:latin typeface="Arial"/>
                <a:cs typeface="Arial"/>
              </a:rPr>
              <a:t>ك</a:t>
            </a:r>
            <a:r>
              <a:rPr dirty="0" sz="3200" spc="-1675">
                <a:solidFill>
                  <a:srgbClr val="001F5F"/>
                </a:solidFill>
                <a:latin typeface="Arial"/>
                <a:cs typeface="Arial"/>
              </a:rPr>
              <a:t>ف</a:t>
            </a:r>
            <a:r>
              <a:rPr dirty="0" sz="3200" spc="-1530">
                <a:solidFill>
                  <a:srgbClr val="001F5F"/>
                </a:solidFill>
                <a:latin typeface="Arial"/>
                <a:cs typeface="Arial"/>
              </a:rPr>
              <a:t>ت</a:t>
            </a:r>
            <a:r>
              <a:rPr dirty="0" sz="3200" spc="-955">
                <a:solidFill>
                  <a:srgbClr val="001F5F"/>
                </a:solidFill>
                <a:latin typeface="Arial"/>
                <a:cs typeface="Arial"/>
              </a:rPr>
              <a:t>ل</a:t>
            </a:r>
            <a:r>
              <a:rPr dirty="0" sz="3200" spc="-5">
                <a:solidFill>
                  <a:srgbClr val="001F5F"/>
                </a:solidFill>
                <a:latin typeface="Arial"/>
                <a:cs typeface="Arial"/>
              </a:rPr>
              <a:t>ا</a:t>
            </a:r>
            <a:r>
              <a:rPr dirty="0" sz="320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001F5F"/>
                </a:solidFill>
                <a:latin typeface="Arial"/>
                <a:cs typeface="Arial"/>
              </a:rPr>
              <a:t>نإ</a:t>
            </a:r>
            <a:r>
              <a:rPr dirty="0" sz="3200">
                <a:solidFill>
                  <a:srgbClr val="001F5F"/>
                </a:solidFill>
                <a:latin typeface="Arial"/>
                <a:cs typeface="Arial"/>
              </a:rPr>
              <a:t>	</a:t>
            </a:r>
            <a:r>
              <a:rPr dirty="0" sz="3200" spc="-5">
                <a:solidFill>
                  <a:srgbClr val="001F5F"/>
                </a:solidFill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  <a:p>
            <a:pPr marL="2874645">
              <a:lnSpc>
                <a:spcPct val="100000"/>
              </a:lnSpc>
            </a:pPr>
            <a:r>
              <a:rPr dirty="0" sz="3200" spc="-195">
                <a:solidFill>
                  <a:srgbClr val="001F5F"/>
                </a:solidFill>
                <a:latin typeface="Arial"/>
                <a:cs typeface="Arial"/>
              </a:rPr>
              <a:t>ةم</a:t>
            </a:r>
            <a:r>
              <a:rPr dirty="0" sz="3200" spc="-425">
                <a:solidFill>
                  <a:srgbClr val="001F5F"/>
                </a:solidFill>
                <a:latin typeface="Arial"/>
                <a:cs typeface="Arial"/>
              </a:rPr>
              <a:t>ي</a:t>
            </a:r>
            <a:r>
              <a:rPr dirty="0" sz="3200" spc="-1010">
                <a:solidFill>
                  <a:srgbClr val="001F5F"/>
                </a:solidFill>
                <a:latin typeface="Arial"/>
                <a:cs typeface="Arial"/>
              </a:rPr>
              <a:t>ق</a:t>
            </a:r>
            <a:r>
              <a:rPr dirty="0" sz="3200" spc="-5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 sz="3200" spc="75">
                <a:solidFill>
                  <a:srgbClr val="001F5F"/>
                </a:solidFill>
                <a:latin typeface="Arial"/>
                <a:cs typeface="Arial"/>
              </a:rPr>
              <a:t>ا</a:t>
            </a:r>
            <a:r>
              <a:rPr dirty="0" sz="3200" spc="345">
                <a:solidFill>
                  <a:srgbClr val="001F5F"/>
                </a:solidFill>
                <a:latin typeface="Arial"/>
                <a:cs typeface="Arial"/>
              </a:rPr>
              <a:t>ه</a:t>
            </a:r>
            <a:r>
              <a:rPr dirty="0" sz="3200" spc="-960">
                <a:solidFill>
                  <a:srgbClr val="001F5F"/>
                </a:solidFill>
                <a:latin typeface="Arial"/>
                <a:cs typeface="Arial"/>
              </a:rPr>
              <a:t>ل</a:t>
            </a:r>
            <a:r>
              <a:rPr dirty="0" sz="3200" spc="2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 sz="3200" spc="-185">
                <a:solidFill>
                  <a:srgbClr val="001F5F"/>
                </a:solidFill>
                <a:latin typeface="Arial"/>
                <a:cs typeface="Arial"/>
              </a:rPr>
              <a:t>نلأ</a:t>
            </a:r>
            <a:r>
              <a:rPr dirty="0" sz="3200" spc="-15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 sz="3200" spc="-525">
                <a:solidFill>
                  <a:srgbClr val="001F5F"/>
                </a:solidFill>
                <a:latin typeface="Arial"/>
                <a:cs typeface="Arial"/>
              </a:rPr>
              <a:t>ك</a:t>
            </a:r>
            <a:r>
              <a:rPr dirty="0" sz="3200" spc="-434">
                <a:solidFill>
                  <a:srgbClr val="001F5F"/>
                </a:solidFill>
                <a:latin typeface="Arial"/>
                <a:cs typeface="Arial"/>
              </a:rPr>
              <a:t>ل</a:t>
            </a:r>
            <a:r>
              <a:rPr dirty="0" sz="3200" spc="-5">
                <a:solidFill>
                  <a:srgbClr val="001F5F"/>
                </a:solidFill>
                <a:latin typeface="Arial"/>
                <a:cs typeface="Arial"/>
              </a:rPr>
              <a:t>ذو</a:t>
            </a:r>
            <a:r>
              <a:rPr dirty="0" sz="3200" spc="3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 sz="3200" spc="-560">
                <a:solidFill>
                  <a:srgbClr val="001F5F"/>
                </a:solidFill>
                <a:latin typeface="Arial"/>
                <a:cs typeface="Arial"/>
              </a:rPr>
              <a:t>ت</a:t>
            </a:r>
            <a:r>
              <a:rPr dirty="0" sz="3200" spc="-450">
                <a:solidFill>
                  <a:srgbClr val="001F5F"/>
                </a:solidFill>
                <a:latin typeface="Arial"/>
                <a:cs typeface="Arial"/>
              </a:rPr>
              <a:t>ق</a:t>
            </a:r>
            <a:r>
              <a:rPr dirty="0" sz="3200" spc="-20">
                <a:solidFill>
                  <a:srgbClr val="001F5F"/>
                </a:solidFill>
                <a:latin typeface="Arial"/>
                <a:cs typeface="Arial"/>
              </a:rPr>
              <a:t>و</a:t>
            </a:r>
            <a:r>
              <a:rPr dirty="0" sz="3200" spc="-955">
                <a:solidFill>
                  <a:srgbClr val="001F5F"/>
                </a:solidFill>
                <a:latin typeface="Arial"/>
                <a:cs typeface="Arial"/>
              </a:rPr>
              <a:t>ل</a:t>
            </a:r>
            <a:r>
              <a:rPr dirty="0" sz="3200" spc="70">
                <a:solidFill>
                  <a:srgbClr val="001F5F"/>
                </a:solidFill>
                <a:latin typeface="Arial"/>
                <a:cs typeface="Arial"/>
              </a:rPr>
              <a:t>ا</a:t>
            </a:r>
            <a:r>
              <a:rPr dirty="0" sz="3200" spc="-1505">
                <a:solidFill>
                  <a:srgbClr val="001F5F"/>
                </a:solidFill>
                <a:latin typeface="Arial"/>
                <a:cs typeface="Arial"/>
              </a:rPr>
              <a:t>ب</a:t>
            </a:r>
            <a:r>
              <a:rPr dirty="0" sz="320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 sz="3200" spc="-550">
                <a:solidFill>
                  <a:srgbClr val="001F5F"/>
                </a:solidFill>
                <a:latin typeface="Arial"/>
                <a:cs typeface="Arial"/>
              </a:rPr>
              <a:t>ر</a:t>
            </a:r>
            <a:r>
              <a:rPr dirty="0" sz="3200" spc="-735">
                <a:solidFill>
                  <a:srgbClr val="001F5F"/>
                </a:solidFill>
                <a:latin typeface="Arial"/>
                <a:cs typeface="Arial"/>
              </a:rPr>
              <a:t>ي</a:t>
            </a:r>
            <a:r>
              <a:rPr dirty="0" sz="3200" spc="-675">
                <a:solidFill>
                  <a:srgbClr val="001F5F"/>
                </a:solidFill>
                <a:latin typeface="Arial"/>
                <a:cs typeface="Arial"/>
              </a:rPr>
              <a:t>ك</a:t>
            </a:r>
            <a:r>
              <a:rPr dirty="0" sz="3200" spc="-1675">
                <a:solidFill>
                  <a:srgbClr val="001F5F"/>
                </a:solidFill>
                <a:latin typeface="Arial"/>
                <a:cs typeface="Arial"/>
              </a:rPr>
              <a:t>ف</a:t>
            </a:r>
            <a:r>
              <a:rPr dirty="0" sz="3200" spc="-1530">
                <a:solidFill>
                  <a:srgbClr val="001F5F"/>
                </a:solidFill>
                <a:latin typeface="Arial"/>
                <a:cs typeface="Arial"/>
              </a:rPr>
              <a:t>ت</a:t>
            </a:r>
            <a:r>
              <a:rPr dirty="0" sz="3200" spc="-955">
                <a:solidFill>
                  <a:srgbClr val="001F5F"/>
                </a:solidFill>
                <a:latin typeface="Arial"/>
                <a:cs typeface="Arial"/>
              </a:rPr>
              <a:t>ل</a:t>
            </a:r>
            <a:r>
              <a:rPr dirty="0" sz="3200" spc="-5">
                <a:solidFill>
                  <a:srgbClr val="001F5F"/>
                </a:solidFill>
                <a:latin typeface="Arial"/>
                <a:cs typeface="Arial"/>
              </a:rPr>
              <a:t>ا</a:t>
            </a:r>
            <a:r>
              <a:rPr dirty="0" sz="3200" spc="2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 sz="3200" spc="85">
                <a:solidFill>
                  <a:srgbClr val="001F5F"/>
                </a:solidFill>
                <a:latin typeface="Arial"/>
                <a:cs typeface="Arial"/>
              </a:rPr>
              <a:t>نم</a:t>
            </a:r>
            <a:endParaRPr sz="3200">
              <a:latin typeface="Arial"/>
              <a:cs typeface="Arial"/>
            </a:endParaRPr>
          </a:p>
          <a:p>
            <a:pPr marL="335280" marR="5080" indent="-253365">
              <a:lnSpc>
                <a:spcPct val="100000"/>
              </a:lnSpc>
              <a:spcBef>
                <a:spcPts val="765"/>
              </a:spcBef>
              <a:tabLst>
                <a:tab pos="7753984" algn="l"/>
              </a:tabLst>
            </a:pPr>
            <a:r>
              <a:rPr dirty="0" sz="3200" spc="-90">
                <a:solidFill>
                  <a:srgbClr val="001F5F"/>
                </a:solidFill>
                <a:latin typeface="Arial"/>
                <a:cs typeface="Arial"/>
              </a:rPr>
              <a:t>ى</a:t>
            </a:r>
            <a:r>
              <a:rPr dirty="0" sz="3200" spc="-105">
                <a:solidFill>
                  <a:srgbClr val="001F5F"/>
                </a:solidFill>
                <a:latin typeface="Arial"/>
                <a:cs typeface="Arial"/>
              </a:rPr>
              <a:t>ظ</a:t>
            </a:r>
            <a:r>
              <a:rPr dirty="0" sz="3200" spc="-125">
                <a:solidFill>
                  <a:srgbClr val="001F5F"/>
                </a:solidFill>
                <a:latin typeface="Arial"/>
                <a:cs typeface="Arial"/>
              </a:rPr>
              <a:t>ح</a:t>
            </a:r>
            <a:r>
              <a:rPr dirty="0" sz="3200" spc="-1265">
                <a:solidFill>
                  <a:srgbClr val="001F5F"/>
                </a:solidFill>
                <a:latin typeface="Arial"/>
                <a:cs typeface="Arial"/>
              </a:rPr>
              <a:t>ي</a:t>
            </a:r>
            <a:r>
              <a:rPr dirty="0" sz="3200" spc="1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 sz="3200" spc="-275">
                <a:solidFill>
                  <a:srgbClr val="001F5F"/>
                </a:solidFill>
                <a:latin typeface="Arial"/>
                <a:cs typeface="Arial"/>
              </a:rPr>
              <a:t>لا</a:t>
            </a:r>
            <a:r>
              <a:rPr dirty="0" sz="3200" spc="1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 sz="3200" spc="-15">
                <a:solidFill>
                  <a:srgbClr val="001F5F"/>
                </a:solidFill>
                <a:latin typeface="Arial"/>
                <a:cs typeface="Arial"/>
              </a:rPr>
              <a:t>و</a:t>
            </a:r>
            <a:r>
              <a:rPr dirty="0" sz="3200" spc="345">
                <a:solidFill>
                  <a:srgbClr val="001F5F"/>
                </a:solidFill>
                <a:latin typeface="Arial"/>
                <a:cs typeface="Arial"/>
              </a:rPr>
              <a:t>ه</a:t>
            </a:r>
            <a:r>
              <a:rPr dirty="0" sz="3200" spc="-1670">
                <a:solidFill>
                  <a:srgbClr val="001F5F"/>
                </a:solidFill>
                <a:latin typeface="Arial"/>
                <a:cs typeface="Arial"/>
              </a:rPr>
              <a:t>ف</a:t>
            </a:r>
            <a:r>
              <a:rPr dirty="0" sz="3200" spc="-5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 sz="3200" spc="-440">
                <a:solidFill>
                  <a:srgbClr val="001F5F"/>
                </a:solidFill>
                <a:latin typeface="Arial"/>
                <a:cs typeface="Arial"/>
              </a:rPr>
              <a:t>سملل</a:t>
            </a:r>
            <a:r>
              <a:rPr dirty="0" sz="3200" spc="3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 sz="3200" spc="-630">
                <a:solidFill>
                  <a:srgbClr val="001F5F"/>
                </a:solidFill>
                <a:latin typeface="Arial"/>
                <a:cs typeface="Arial"/>
              </a:rPr>
              <a:t>ل</a:t>
            </a:r>
            <a:r>
              <a:rPr dirty="0" sz="3200" spc="-905">
                <a:solidFill>
                  <a:srgbClr val="001F5F"/>
                </a:solidFill>
                <a:latin typeface="Arial"/>
                <a:cs typeface="Arial"/>
              </a:rPr>
              <a:t>ب</a:t>
            </a:r>
            <a:r>
              <a:rPr dirty="0" sz="3200" spc="70">
                <a:solidFill>
                  <a:srgbClr val="001F5F"/>
                </a:solidFill>
                <a:latin typeface="Arial"/>
                <a:cs typeface="Arial"/>
              </a:rPr>
              <a:t>ا</a:t>
            </a:r>
            <a:r>
              <a:rPr dirty="0" sz="3200" spc="-1010">
                <a:solidFill>
                  <a:srgbClr val="001F5F"/>
                </a:solidFill>
                <a:latin typeface="Arial"/>
                <a:cs typeface="Arial"/>
              </a:rPr>
              <a:t>ق</a:t>
            </a:r>
            <a:r>
              <a:rPr dirty="0" sz="3200" spc="5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 sz="3200" spc="-550">
                <a:solidFill>
                  <a:srgbClr val="001F5F"/>
                </a:solidFill>
                <a:latin typeface="Arial"/>
                <a:cs typeface="Arial"/>
              </a:rPr>
              <a:t>ر</a:t>
            </a:r>
            <a:r>
              <a:rPr dirty="0" sz="3200" spc="-735">
                <a:solidFill>
                  <a:srgbClr val="001F5F"/>
                </a:solidFill>
                <a:latin typeface="Arial"/>
                <a:cs typeface="Arial"/>
              </a:rPr>
              <a:t>ي</a:t>
            </a:r>
            <a:r>
              <a:rPr dirty="0" sz="3200" spc="-35">
                <a:solidFill>
                  <a:srgbClr val="001F5F"/>
                </a:solidFill>
                <a:latin typeface="Arial"/>
                <a:cs typeface="Arial"/>
              </a:rPr>
              <a:t>غو</a:t>
            </a:r>
            <a:r>
              <a:rPr dirty="0" sz="3200" spc="55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 sz="3200" spc="-715">
                <a:solidFill>
                  <a:srgbClr val="001F5F"/>
                </a:solidFill>
                <a:latin typeface="Arial"/>
                <a:cs typeface="Arial"/>
              </a:rPr>
              <a:t>ي</a:t>
            </a:r>
            <a:r>
              <a:rPr dirty="0" sz="3200" spc="-735">
                <a:solidFill>
                  <a:srgbClr val="001F5F"/>
                </a:solidFill>
                <a:latin typeface="Arial"/>
                <a:cs typeface="Arial"/>
              </a:rPr>
              <a:t>ئ</a:t>
            </a:r>
            <a:r>
              <a:rPr dirty="0" sz="3200" spc="85">
                <a:solidFill>
                  <a:srgbClr val="001F5F"/>
                </a:solidFill>
                <a:latin typeface="Arial"/>
                <a:cs typeface="Arial"/>
              </a:rPr>
              <a:t>رم</a:t>
            </a:r>
            <a:r>
              <a:rPr dirty="0" sz="3200" spc="1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 sz="3200" spc="-550">
                <a:solidFill>
                  <a:srgbClr val="001F5F"/>
                </a:solidFill>
                <a:latin typeface="Arial"/>
                <a:cs typeface="Arial"/>
              </a:rPr>
              <a:t>ر</a:t>
            </a:r>
            <a:r>
              <a:rPr dirty="0" sz="3200" spc="-735">
                <a:solidFill>
                  <a:srgbClr val="001F5F"/>
                </a:solidFill>
                <a:latin typeface="Arial"/>
                <a:cs typeface="Arial"/>
              </a:rPr>
              <a:t>ي</a:t>
            </a:r>
            <a:r>
              <a:rPr dirty="0" sz="3200" spc="-65">
                <a:solidFill>
                  <a:srgbClr val="001F5F"/>
                </a:solidFill>
                <a:latin typeface="Arial"/>
                <a:cs typeface="Arial"/>
              </a:rPr>
              <a:t>غ</a:t>
            </a:r>
            <a:r>
              <a:rPr dirty="0" sz="3200" spc="-5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 sz="3200" spc="-560">
                <a:solidFill>
                  <a:srgbClr val="001F5F"/>
                </a:solidFill>
                <a:latin typeface="Arial"/>
                <a:cs typeface="Arial"/>
              </a:rPr>
              <a:t>ت</a:t>
            </a:r>
            <a:r>
              <a:rPr dirty="0" sz="3200" spc="-455">
                <a:solidFill>
                  <a:srgbClr val="001F5F"/>
                </a:solidFill>
                <a:latin typeface="Arial"/>
                <a:cs typeface="Arial"/>
              </a:rPr>
              <a:t>ق</a:t>
            </a:r>
            <a:r>
              <a:rPr dirty="0" sz="3200" spc="-15">
                <a:solidFill>
                  <a:srgbClr val="001F5F"/>
                </a:solidFill>
                <a:latin typeface="Arial"/>
                <a:cs typeface="Arial"/>
              </a:rPr>
              <a:t>و</a:t>
            </a:r>
            <a:r>
              <a:rPr dirty="0" sz="3200" spc="-955">
                <a:solidFill>
                  <a:srgbClr val="001F5F"/>
                </a:solidFill>
                <a:latin typeface="Arial"/>
                <a:cs typeface="Arial"/>
              </a:rPr>
              <a:t>ل</a:t>
            </a:r>
            <a:r>
              <a:rPr dirty="0" sz="3200" spc="-5">
                <a:solidFill>
                  <a:srgbClr val="001F5F"/>
                </a:solidFill>
                <a:latin typeface="Arial"/>
                <a:cs typeface="Arial"/>
              </a:rPr>
              <a:t>ا</a:t>
            </a:r>
            <a:r>
              <a:rPr dirty="0" sz="3200" spc="25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 sz="3200" spc="-185">
                <a:solidFill>
                  <a:srgbClr val="001F5F"/>
                </a:solidFill>
                <a:latin typeface="Arial"/>
                <a:cs typeface="Arial"/>
              </a:rPr>
              <a:t>نلأ</a:t>
            </a:r>
            <a:r>
              <a:rPr dirty="0" sz="3200" spc="1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 sz="3200" spc="-409">
                <a:solidFill>
                  <a:srgbClr val="001F5F"/>
                </a:solidFill>
                <a:latin typeface="Arial"/>
                <a:cs typeface="Arial"/>
              </a:rPr>
              <a:t>نكلو</a:t>
            </a:r>
            <a:r>
              <a:rPr dirty="0" sz="3200">
                <a:solidFill>
                  <a:srgbClr val="001F5F"/>
                </a:solidFill>
                <a:latin typeface="Arial"/>
                <a:cs typeface="Arial"/>
              </a:rPr>
              <a:t>	</a:t>
            </a:r>
            <a:r>
              <a:rPr dirty="0" sz="3200" spc="-5">
                <a:solidFill>
                  <a:srgbClr val="001F5F"/>
                </a:solidFill>
                <a:latin typeface="Arial"/>
                <a:cs typeface="Arial"/>
              </a:rPr>
              <a:t>• </a:t>
            </a:r>
            <a:r>
              <a:rPr dirty="0" sz="3200" spc="-630">
                <a:solidFill>
                  <a:srgbClr val="001F5F"/>
                </a:solidFill>
                <a:latin typeface="Arial"/>
                <a:cs typeface="Arial"/>
              </a:rPr>
              <a:t>كنإف</a:t>
            </a:r>
            <a:r>
              <a:rPr dirty="0" sz="3200" spc="5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 sz="3200" spc="-245">
                <a:solidFill>
                  <a:srgbClr val="001F5F"/>
                </a:solidFill>
                <a:latin typeface="Arial"/>
                <a:cs typeface="Arial"/>
              </a:rPr>
              <a:t>كنم</a:t>
            </a:r>
            <a:r>
              <a:rPr dirty="0" sz="3200" spc="2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 sz="3200" spc="-10">
                <a:solidFill>
                  <a:srgbClr val="001F5F"/>
                </a:solidFill>
                <a:latin typeface="Arial"/>
                <a:cs typeface="Arial"/>
              </a:rPr>
              <a:t>ت</a:t>
            </a:r>
            <a:r>
              <a:rPr dirty="0" sz="3200" spc="0">
                <a:solidFill>
                  <a:srgbClr val="001F5F"/>
                </a:solidFill>
                <a:latin typeface="Arial"/>
                <a:cs typeface="Arial"/>
              </a:rPr>
              <a:t>ا</a:t>
            </a:r>
            <a:r>
              <a:rPr dirty="0" sz="3200" spc="90">
                <a:solidFill>
                  <a:srgbClr val="001F5F"/>
                </a:solidFill>
                <a:latin typeface="Arial"/>
                <a:cs typeface="Arial"/>
              </a:rPr>
              <a:t>رهو</a:t>
            </a:r>
            <a:r>
              <a:rPr dirty="0" sz="3200" spc="110">
                <a:solidFill>
                  <a:srgbClr val="001F5F"/>
                </a:solidFill>
                <a:latin typeface="Arial"/>
                <a:cs typeface="Arial"/>
              </a:rPr>
              <a:t>ج</a:t>
            </a:r>
            <a:r>
              <a:rPr dirty="0" sz="3200" spc="175">
                <a:solidFill>
                  <a:srgbClr val="001F5F"/>
                </a:solidFill>
                <a:latin typeface="Arial"/>
                <a:cs typeface="Arial"/>
              </a:rPr>
              <a:t>م</a:t>
            </a:r>
            <a:r>
              <a:rPr dirty="0" sz="3200" spc="1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 sz="3200" spc="-80">
                <a:solidFill>
                  <a:srgbClr val="001F5F"/>
                </a:solidFill>
                <a:latin typeface="Arial"/>
                <a:cs typeface="Arial"/>
              </a:rPr>
              <a:t>ص</a:t>
            </a:r>
            <a:r>
              <a:rPr dirty="0" sz="3200" spc="-60">
                <a:solidFill>
                  <a:srgbClr val="001F5F"/>
                </a:solidFill>
                <a:latin typeface="Arial"/>
                <a:cs typeface="Arial"/>
              </a:rPr>
              <a:t>خ</a:t>
            </a:r>
            <a:r>
              <a:rPr dirty="0" sz="3200" spc="-935">
                <a:solidFill>
                  <a:srgbClr val="001F5F"/>
                </a:solidFill>
                <a:latin typeface="Arial"/>
                <a:cs typeface="Arial"/>
              </a:rPr>
              <a:t>ش</a:t>
            </a:r>
            <a:r>
              <a:rPr dirty="0" sz="320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 sz="3200" spc="-15">
                <a:solidFill>
                  <a:srgbClr val="001F5F"/>
                </a:solidFill>
                <a:latin typeface="Arial"/>
                <a:cs typeface="Arial"/>
              </a:rPr>
              <a:t>ق</a:t>
            </a:r>
            <a:r>
              <a:rPr dirty="0" sz="3200" spc="-470">
                <a:solidFill>
                  <a:srgbClr val="001F5F"/>
                </a:solidFill>
                <a:latin typeface="Arial"/>
                <a:cs typeface="Arial"/>
              </a:rPr>
              <a:t>رس</a:t>
            </a:r>
            <a:r>
              <a:rPr dirty="0" sz="3200" spc="25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 sz="3200" spc="-15">
                <a:solidFill>
                  <a:srgbClr val="001F5F"/>
                </a:solidFill>
                <a:latin typeface="Arial"/>
                <a:cs typeface="Arial"/>
              </a:rPr>
              <a:t>و</a:t>
            </a:r>
            <a:r>
              <a:rPr dirty="0" sz="3200" spc="-955">
                <a:solidFill>
                  <a:srgbClr val="001F5F"/>
                </a:solidFill>
                <a:latin typeface="Arial"/>
                <a:cs typeface="Arial"/>
              </a:rPr>
              <a:t>ل</a:t>
            </a:r>
            <a:r>
              <a:rPr dirty="0" sz="3200" spc="-1670">
                <a:solidFill>
                  <a:srgbClr val="001F5F"/>
                </a:solidFill>
                <a:latin typeface="Arial"/>
                <a:cs typeface="Arial"/>
              </a:rPr>
              <a:t>ف</a:t>
            </a:r>
            <a:r>
              <a:rPr dirty="0" sz="3200" spc="-5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001F5F"/>
                </a:solidFill>
                <a:latin typeface="Arial"/>
                <a:cs typeface="Arial"/>
              </a:rPr>
              <a:t>،</a:t>
            </a:r>
            <a:r>
              <a:rPr dirty="0" sz="3200" spc="-5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 sz="3200" spc="-775">
                <a:solidFill>
                  <a:srgbClr val="001F5F"/>
                </a:solidFill>
                <a:latin typeface="Arial"/>
                <a:cs typeface="Arial"/>
              </a:rPr>
              <a:t>يف</a:t>
            </a:r>
            <a:r>
              <a:rPr dirty="0" sz="3200" spc="-215">
                <a:solidFill>
                  <a:srgbClr val="001F5F"/>
                </a:solidFill>
                <a:latin typeface="Arial"/>
                <a:cs typeface="Arial"/>
              </a:rPr>
              <a:t>ا</a:t>
            </a:r>
            <a:r>
              <a:rPr dirty="0" sz="3200" spc="-680">
                <a:solidFill>
                  <a:srgbClr val="001F5F"/>
                </a:solidFill>
                <a:latin typeface="Arial"/>
                <a:cs typeface="Arial"/>
              </a:rPr>
              <a:t>ك</a:t>
            </a:r>
            <a:r>
              <a:rPr dirty="0" sz="3200" spc="-955">
                <a:solidFill>
                  <a:srgbClr val="001F5F"/>
                </a:solidFill>
                <a:latin typeface="Arial"/>
                <a:cs typeface="Arial"/>
              </a:rPr>
              <a:t>ل</a:t>
            </a:r>
            <a:r>
              <a:rPr dirty="0" sz="3200" spc="-5">
                <a:solidFill>
                  <a:srgbClr val="001F5F"/>
                </a:solidFill>
                <a:latin typeface="Arial"/>
                <a:cs typeface="Arial"/>
              </a:rPr>
              <a:t>ا</a:t>
            </a:r>
            <a:r>
              <a:rPr dirty="0" sz="3200" spc="75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001F5F"/>
                </a:solidFill>
                <a:latin typeface="Arial"/>
                <a:cs typeface="Arial"/>
              </a:rPr>
              <a:t>م</a:t>
            </a:r>
            <a:r>
              <a:rPr dirty="0" sz="3200">
                <a:solidFill>
                  <a:srgbClr val="001F5F"/>
                </a:solidFill>
                <a:latin typeface="Arial"/>
                <a:cs typeface="Arial"/>
              </a:rPr>
              <a:t>ا</a:t>
            </a:r>
            <a:r>
              <a:rPr dirty="0" sz="3200" spc="-615">
                <a:solidFill>
                  <a:srgbClr val="001F5F"/>
                </a:solidFill>
                <a:latin typeface="Arial"/>
                <a:cs typeface="Arial"/>
              </a:rPr>
              <a:t>ر</a:t>
            </a:r>
            <a:r>
              <a:rPr dirty="0" sz="3200" spc="-910">
                <a:solidFill>
                  <a:srgbClr val="001F5F"/>
                </a:solidFill>
                <a:latin typeface="Arial"/>
                <a:cs typeface="Arial"/>
              </a:rPr>
              <a:t>ت</a:t>
            </a:r>
            <a:r>
              <a:rPr dirty="0" sz="3200" spc="-125">
                <a:solidFill>
                  <a:srgbClr val="001F5F"/>
                </a:solidFill>
                <a:latin typeface="Arial"/>
                <a:cs typeface="Arial"/>
              </a:rPr>
              <a:t>ح</a:t>
            </a:r>
            <a:r>
              <a:rPr dirty="0" sz="3200" spc="-495">
                <a:solidFill>
                  <a:srgbClr val="001F5F"/>
                </a:solidFill>
                <a:latin typeface="Arial"/>
                <a:cs typeface="Arial"/>
              </a:rPr>
              <a:t>لااب</a:t>
            </a:r>
            <a:endParaRPr sz="3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3200" spc="-919">
                <a:solidFill>
                  <a:srgbClr val="001F5F"/>
                </a:solidFill>
                <a:latin typeface="Arial"/>
                <a:cs typeface="Arial"/>
              </a:rPr>
              <a:t>يف</a:t>
            </a:r>
            <a:r>
              <a:rPr dirty="0" sz="3200" spc="-5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 sz="3200" spc="-560">
                <a:solidFill>
                  <a:srgbClr val="001F5F"/>
                </a:solidFill>
                <a:latin typeface="Arial"/>
                <a:cs typeface="Arial"/>
              </a:rPr>
              <a:t>ت</a:t>
            </a:r>
            <a:r>
              <a:rPr dirty="0" sz="3200" spc="-450">
                <a:solidFill>
                  <a:srgbClr val="001F5F"/>
                </a:solidFill>
                <a:latin typeface="Arial"/>
                <a:cs typeface="Arial"/>
              </a:rPr>
              <a:t>ق</a:t>
            </a:r>
            <a:r>
              <a:rPr dirty="0" sz="3200" spc="-20">
                <a:solidFill>
                  <a:srgbClr val="001F5F"/>
                </a:solidFill>
                <a:latin typeface="Arial"/>
                <a:cs typeface="Arial"/>
              </a:rPr>
              <a:t>و</a:t>
            </a:r>
            <a:r>
              <a:rPr dirty="0" sz="3200" spc="-955">
                <a:solidFill>
                  <a:srgbClr val="001F5F"/>
                </a:solidFill>
                <a:latin typeface="Arial"/>
                <a:cs typeface="Arial"/>
              </a:rPr>
              <a:t>ل</a:t>
            </a:r>
            <a:r>
              <a:rPr dirty="0" sz="3200" spc="-5">
                <a:solidFill>
                  <a:srgbClr val="001F5F"/>
                </a:solidFill>
                <a:latin typeface="Arial"/>
                <a:cs typeface="Arial"/>
              </a:rPr>
              <a:t>ا</a:t>
            </a:r>
            <a:r>
              <a:rPr dirty="0" sz="320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 sz="3200" spc="-235">
                <a:solidFill>
                  <a:srgbClr val="001F5F"/>
                </a:solidFill>
                <a:latin typeface="Arial"/>
                <a:cs typeface="Arial"/>
              </a:rPr>
              <a:t>ة</a:t>
            </a:r>
            <a:r>
              <a:rPr dirty="0" sz="3200" spc="-475">
                <a:solidFill>
                  <a:srgbClr val="001F5F"/>
                </a:solidFill>
                <a:latin typeface="Arial"/>
                <a:cs typeface="Arial"/>
              </a:rPr>
              <a:t>ق</a:t>
            </a:r>
            <a:r>
              <a:rPr dirty="0" sz="3200" spc="-470">
                <a:solidFill>
                  <a:srgbClr val="001F5F"/>
                </a:solidFill>
                <a:latin typeface="Arial"/>
                <a:cs typeface="Arial"/>
              </a:rPr>
              <a:t>رس</a:t>
            </a:r>
            <a:r>
              <a:rPr dirty="0" sz="3200" spc="45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 sz="3200" spc="-315">
                <a:solidFill>
                  <a:srgbClr val="001F5F"/>
                </a:solidFill>
                <a:latin typeface="Arial"/>
                <a:cs typeface="Arial"/>
              </a:rPr>
              <a:t>ن</a:t>
            </a:r>
            <a:r>
              <a:rPr dirty="0" sz="3200" spc="-370">
                <a:solidFill>
                  <a:srgbClr val="001F5F"/>
                </a:solidFill>
                <a:latin typeface="Arial"/>
                <a:cs typeface="Arial"/>
              </a:rPr>
              <a:t>ك</a:t>
            </a:r>
            <a:r>
              <a:rPr dirty="0" sz="3200" spc="-955">
                <a:solidFill>
                  <a:srgbClr val="001F5F"/>
                </a:solidFill>
                <a:latin typeface="Arial"/>
                <a:cs typeface="Arial"/>
              </a:rPr>
              <a:t>ل</a:t>
            </a:r>
            <a:r>
              <a:rPr dirty="0" sz="3200" spc="-5">
                <a:solidFill>
                  <a:srgbClr val="001F5F"/>
                </a:solidFill>
                <a:latin typeface="Arial"/>
                <a:cs typeface="Arial"/>
              </a:rPr>
              <a:t>و</a:t>
            </a:r>
            <a:r>
              <a:rPr dirty="0" sz="320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 sz="3200" spc="-195">
                <a:solidFill>
                  <a:srgbClr val="001F5F"/>
                </a:solidFill>
                <a:latin typeface="Arial"/>
                <a:cs typeface="Arial"/>
              </a:rPr>
              <a:t>ةم</a:t>
            </a:r>
            <a:r>
              <a:rPr dirty="0" sz="3200" spc="-425">
                <a:solidFill>
                  <a:srgbClr val="001F5F"/>
                </a:solidFill>
                <a:latin typeface="Arial"/>
                <a:cs typeface="Arial"/>
              </a:rPr>
              <a:t>ي</a:t>
            </a:r>
            <a:r>
              <a:rPr dirty="0" sz="3200" spc="-55">
                <a:solidFill>
                  <a:srgbClr val="001F5F"/>
                </a:solidFill>
                <a:latin typeface="Arial"/>
                <a:cs typeface="Arial"/>
              </a:rPr>
              <a:t>ر</a:t>
            </a:r>
            <a:r>
              <a:rPr dirty="0" sz="3200" spc="-80">
                <a:solidFill>
                  <a:srgbClr val="001F5F"/>
                </a:solidFill>
                <a:latin typeface="Arial"/>
                <a:cs typeface="Arial"/>
              </a:rPr>
              <a:t>ج</a:t>
            </a:r>
            <a:r>
              <a:rPr dirty="0" sz="3200" spc="-955">
                <a:solidFill>
                  <a:srgbClr val="001F5F"/>
                </a:solidFill>
                <a:latin typeface="Arial"/>
                <a:cs typeface="Arial"/>
              </a:rPr>
              <a:t>ل</a:t>
            </a:r>
            <a:r>
              <a:rPr dirty="0" sz="3200" spc="-5">
                <a:solidFill>
                  <a:srgbClr val="001F5F"/>
                </a:solidFill>
                <a:latin typeface="Arial"/>
                <a:cs typeface="Arial"/>
              </a:rPr>
              <a:t>ا</a:t>
            </a:r>
            <a:r>
              <a:rPr dirty="0" sz="3200" spc="2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 sz="3200" spc="-35">
                <a:solidFill>
                  <a:srgbClr val="001F5F"/>
                </a:solidFill>
                <a:latin typeface="Arial"/>
                <a:cs typeface="Arial"/>
              </a:rPr>
              <a:t>نع</a:t>
            </a:r>
            <a:r>
              <a:rPr dirty="0" sz="3200" spc="-3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 sz="3200" spc="90">
                <a:solidFill>
                  <a:srgbClr val="001F5F"/>
                </a:solidFill>
                <a:latin typeface="Arial"/>
                <a:cs typeface="Arial"/>
              </a:rPr>
              <a:t>ةط</a:t>
            </a:r>
            <a:r>
              <a:rPr dirty="0" sz="3200" spc="90">
                <a:solidFill>
                  <a:srgbClr val="001F5F"/>
                </a:solidFill>
                <a:latin typeface="Arial"/>
                <a:cs typeface="Arial"/>
              </a:rPr>
              <a:t>ر</a:t>
            </a:r>
            <a:r>
              <a:rPr dirty="0" sz="3200" spc="-1170">
                <a:solidFill>
                  <a:srgbClr val="001F5F"/>
                </a:solidFill>
                <a:latin typeface="Arial"/>
                <a:cs typeface="Arial"/>
              </a:rPr>
              <a:t>ش</a:t>
            </a:r>
            <a:r>
              <a:rPr dirty="0" sz="3200" spc="-710">
                <a:solidFill>
                  <a:srgbClr val="001F5F"/>
                </a:solidFill>
                <a:latin typeface="Arial"/>
                <a:cs typeface="Arial"/>
              </a:rPr>
              <a:t>ل</a:t>
            </a:r>
            <a:r>
              <a:rPr dirty="0" sz="3200" spc="-5">
                <a:solidFill>
                  <a:srgbClr val="001F5F"/>
                </a:solidFill>
                <a:latin typeface="Arial"/>
                <a:cs typeface="Arial"/>
              </a:rPr>
              <a:t>ا</a:t>
            </a:r>
            <a:r>
              <a:rPr dirty="0" sz="3200" spc="95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 sz="3200" spc="-615">
                <a:solidFill>
                  <a:srgbClr val="001F5F"/>
                </a:solidFill>
                <a:latin typeface="Arial"/>
                <a:cs typeface="Arial"/>
              </a:rPr>
              <a:t>ر</a:t>
            </a:r>
            <a:r>
              <a:rPr dirty="0" sz="3200" spc="-910">
                <a:solidFill>
                  <a:srgbClr val="001F5F"/>
                </a:solidFill>
                <a:latin typeface="Arial"/>
                <a:cs typeface="Arial"/>
              </a:rPr>
              <a:t>ب</a:t>
            </a:r>
            <a:r>
              <a:rPr dirty="0" sz="3200" spc="-125">
                <a:solidFill>
                  <a:srgbClr val="001F5F"/>
                </a:solidFill>
                <a:latin typeface="Arial"/>
                <a:cs typeface="Arial"/>
              </a:rPr>
              <a:t>خ</a:t>
            </a:r>
            <a:r>
              <a:rPr dirty="0" sz="3200" spc="-1520">
                <a:solidFill>
                  <a:srgbClr val="001F5F"/>
                </a:solidFill>
                <a:latin typeface="Arial"/>
                <a:cs typeface="Arial"/>
              </a:rPr>
              <a:t>ت</a:t>
            </a:r>
            <a:r>
              <a:rPr dirty="0" sz="3200" spc="-5">
                <a:solidFill>
                  <a:srgbClr val="001F5F"/>
                </a:solidFill>
                <a:latin typeface="Arial"/>
                <a:cs typeface="Arial"/>
              </a:rPr>
              <a:t>و</a:t>
            </a:r>
            <a:r>
              <a:rPr dirty="0" sz="3200" spc="3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 sz="3200" spc="-275">
                <a:solidFill>
                  <a:srgbClr val="001F5F"/>
                </a:solidFill>
                <a:latin typeface="Arial"/>
                <a:cs typeface="Arial"/>
              </a:rPr>
              <a:t>جعز</a:t>
            </a:r>
            <a:r>
              <a:rPr dirty="0" sz="3200" spc="-285">
                <a:solidFill>
                  <a:srgbClr val="001F5F"/>
                </a:solidFill>
                <a:latin typeface="Arial"/>
                <a:cs typeface="Arial"/>
              </a:rPr>
              <a:t>ن</a:t>
            </a:r>
            <a:r>
              <a:rPr dirty="0" sz="3200" spc="-1520">
                <a:solidFill>
                  <a:srgbClr val="001F5F"/>
                </a:solidFill>
                <a:latin typeface="Arial"/>
                <a:cs typeface="Arial"/>
              </a:rPr>
              <a:t>ت</a:t>
            </a:r>
            <a:r>
              <a:rPr dirty="0" sz="3200" spc="-935">
                <a:solidFill>
                  <a:srgbClr val="001F5F"/>
                </a:solidFill>
                <a:latin typeface="Arial"/>
                <a:cs typeface="Arial"/>
              </a:rPr>
              <a:t>س</a:t>
            </a:r>
            <a:endParaRPr sz="3200">
              <a:latin typeface="Arial"/>
              <a:cs typeface="Arial"/>
            </a:endParaRPr>
          </a:p>
          <a:p>
            <a:pPr marL="4311650">
              <a:lnSpc>
                <a:spcPct val="100000"/>
              </a:lnSpc>
            </a:pPr>
            <a:r>
              <a:rPr dirty="0" sz="3200" spc="60">
                <a:solidFill>
                  <a:srgbClr val="001F5F"/>
                </a:solidFill>
                <a:latin typeface="Arial"/>
                <a:cs typeface="Arial"/>
              </a:rPr>
              <a:t>ة</a:t>
            </a:r>
            <a:r>
              <a:rPr dirty="0" sz="3200" spc="110">
                <a:solidFill>
                  <a:srgbClr val="001F5F"/>
                </a:solidFill>
                <a:latin typeface="Arial"/>
                <a:cs typeface="Arial"/>
              </a:rPr>
              <a:t>ح</a:t>
            </a:r>
            <a:r>
              <a:rPr dirty="0" sz="3200" spc="-919">
                <a:solidFill>
                  <a:srgbClr val="001F5F"/>
                </a:solidFill>
                <a:latin typeface="Arial"/>
                <a:cs typeface="Arial"/>
              </a:rPr>
              <a:t>ن</a:t>
            </a:r>
            <a:r>
              <a:rPr dirty="0" sz="3200" spc="-110">
                <a:solidFill>
                  <a:srgbClr val="001F5F"/>
                </a:solidFill>
                <a:latin typeface="Arial"/>
                <a:cs typeface="Arial"/>
              </a:rPr>
              <a:t>ج</a:t>
            </a:r>
            <a:r>
              <a:rPr dirty="0" sz="3200" spc="55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 sz="3200" spc="-790">
                <a:solidFill>
                  <a:srgbClr val="001F5F"/>
                </a:solidFill>
                <a:latin typeface="Arial"/>
                <a:cs typeface="Arial"/>
              </a:rPr>
              <a:t>ى</a:t>
            </a:r>
            <a:r>
              <a:rPr dirty="0" sz="3200" spc="-900">
                <a:solidFill>
                  <a:srgbClr val="001F5F"/>
                </a:solidFill>
                <a:latin typeface="Arial"/>
                <a:cs typeface="Arial"/>
              </a:rPr>
              <a:t>ت</a:t>
            </a:r>
            <a:r>
              <a:rPr dirty="0" sz="3200" spc="-110">
                <a:solidFill>
                  <a:srgbClr val="001F5F"/>
                </a:solidFill>
                <a:latin typeface="Arial"/>
                <a:cs typeface="Arial"/>
              </a:rPr>
              <a:t>ح</a:t>
            </a:r>
            <a:r>
              <a:rPr dirty="0" sz="3200" spc="55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 sz="3200" spc="-615">
                <a:solidFill>
                  <a:srgbClr val="001F5F"/>
                </a:solidFill>
                <a:latin typeface="Arial"/>
                <a:cs typeface="Arial"/>
              </a:rPr>
              <a:t>ر</a:t>
            </a:r>
            <a:r>
              <a:rPr dirty="0" sz="3200" spc="-910">
                <a:solidFill>
                  <a:srgbClr val="001F5F"/>
                </a:solidFill>
                <a:latin typeface="Arial"/>
                <a:cs typeface="Arial"/>
              </a:rPr>
              <a:t>ب</a:t>
            </a:r>
            <a:r>
              <a:rPr dirty="0" sz="3200" spc="-1520">
                <a:solidFill>
                  <a:srgbClr val="001F5F"/>
                </a:solidFill>
                <a:latin typeface="Arial"/>
                <a:cs typeface="Arial"/>
              </a:rPr>
              <a:t>ت</a:t>
            </a:r>
            <a:r>
              <a:rPr dirty="0" sz="3200" spc="-495">
                <a:solidFill>
                  <a:srgbClr val="001F5F"/>
                </a:solidFill>
                <a:latin typeface="Arial"/>
                <a:cs typeface="Arial"/>
              </a:rPr>
              <a:t>ع</a:t>
            </a:r>
            <a:r>
              <a:rPr dirty="0" sz="3200" spc="-1505">
                <a:solidFill>
                  <a:srgbClr val="001F5F"/>
                </a:solidFill>
                <a:latin typeface="Arial"/>
                <a:cs typeface="Arial"/>
              </a:rPr>
              <a:t>ت</a:t>
            </a:r>
            <a:r>
              <a:rPr dirty="0" sz="3200" spc="-15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 sz="3200" spc="-275">
                <a:solidFill>
                  <a:srgbClr val="001F5F"/>
                </a:solidFill>
                <a:latin typeface="Arial"/>
                <a:cs typeface="Arial"/>
              </a:rPr>
              <a:t>لا</a:t>
            </a:r>
            <a:r>
              <a:rPr dirty="0" sz="3200" spc="-4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dirty="0" sz="3200">
                <a:solidFill>
                  <a:srgbClr val="001F5F"/>
                </a:solidFill>
                <a:latin typeface="Arial"/>
                <a:cs typeface="Arial"/>
              </a:rPr>
              <a:t>ة</a:t>
            </a:r>
            <a:r>
              <a:rPr dirty="0" sz="3200" spc="40">
                <a:solidFill>
                  <a:srgbClr val="001F5F"/>
                </a:solidFill>
                <a:latin typeface="Arial"/>
                <a:cs typeface="Arial"/>
              </a:rPr>
              <a:t>د</a:t>
            </a:r>
            <a:r>
              <a:rPr dirty="0" sz="3200" spc="35">
                <a:solidFill>
                  <a:srgbClr val="001F5F"/>
                </a:solidFill>
                <a:latin typeface="Arial"/>
                <a:cs typeface="Arial"/>
              </a:rPr>
              <a:t>ا</a:t>
            </a:r>
            <a:r>
              <a:rPr dirty="0" sz="3200" spc="-495">
                <a:solidFill>
                  <a:srgbClr val="001F5F"/>
                </a:solidFill>
                <a:latin typeface="Arial"/>
                <a:cs typeface="Arial"/>
              </a:rPr>
              <a:t>ع</a:t>
            </a:r>
            <a:r>
              <a:rPr dirty="0" sz="3200" spc="-955">
                <a:solidFill>
                  <a:srgbClr val="001F5F"/>
                </a:solidFill>
                <a:latin typeface="Arial"/>
                <a:cs typeface="Arial"/>
              </a:rPr>
              <a:t>ل</a:t>
            </a:r>
            <a:r>
              <a:rPr dirty="0" sz="3200" spc="-5">
                <a:solidFill>
                  <a:srgbClr val="001F5F"/>
                </a:solidFill>
                <a:latin typeface="Arial"/>
                <a:cs typeface="Arial"/>
              </a:rPr>
              <a:t>ا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987675" y="2736850"/>
            <a:ext cx="6156324" cy="41211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63"/>
            <a:ext cx="9144000" cy="9731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828800" y="246125"/>
            <a:ext cx="7315200" cy="72072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966850"/>
            <a:ext cx="1828800" cy="288925"/>
          </a:xfrm>
          <a:custGeom>
            <a:avLst/>
            <a:gdLst/>
            <a:ahLst/>
            <a:cxnLst/>
            <a:rect l="l" t="t" r="r" b="b"/>
            <a:pathLst>
              <a:path w="1828800" h="288925">
                <a:moveTo>
                  <a:pt x="1828800" y="0"/>
                </a:moveTo>
                <a:lnTo>
                  <a:pt x="0" y="0"/>
                </a:lnTo>
                <a:lnTo>
                  <a:pt x="0" y="287274"/>
                </a:lnTo>
                <a:lnTo>
                  <a:pt x="1555496" y="288925"/>
                </a:lnTo>
                <a:lnTo>
                  <a:pt x="1828800" y="0"/>
                </a:lnTo>
                <a:close/>
              </a:path>
            </a:pathLst>
          </a:custGeom>
          <a:solidFill>
            <a:srgbClr val="66B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3359022" y="263905"/>
            <a:ext cx="4411980" cy="648335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200" spc="-2855">
                <a:latin typeface="Arial"/>
                <a:cs typeface="Arial"/>
              </a:rPr>
              <a:t>ملسم</a:t>
            </a:r>
            <a:r>
              <a:rPr dirty="0" sz="4200" spc="-2840">
                <a:latin typeface="Arial"/>
                <a:cs typeface="Arial"/>
              </a:rPr>
              <a:t>ل</a:t>
            </a:r>
            <a:r>
              <a:rPr dirty="0" sz="4200" spc="-3370">
                <a:latin typeface="Arial"/>
                <a:cs typeface="Arial"/>
              </a:rPr>
              <a:t>ا</a:t>
            </a:r>
            <a:r>
              <a:rPr dirty="0" sz="4200" spc="-55">
                <a:latin typeface="Arial"/>
                <a:cs typeface="Arial"/>
              </a:rPr>
              <a:t> </a:t>
            </a:r>
            <a:r>
              <a:rPr dirty="0" sz="4200" spc="-2915">
                <a:latin typeface="Arial"/>
                <a:cs typeface="Arial"/>
              </a:rPr>
              <a:t>ةايح</a:t>
            </a:r>
            <a:r>
              <a:rPr dirty="0" sz="4200" spc="-75">
                <a:latin typeface="Arial"/>
                <a:cs typeface="Arial"/>
              </a:rPr>
              <a:t> </a:t>
            </a:r>
            <a:r>
              <a:rPr dirty="0" sz="4200" spc="-1864">
                <a:latin typeface="Arial"/>
                <a:cs typeface="Arial"/>
              </a:rPr>
              <a:t>ي</a:t>
            </a:r>
            <a:r>
              <a:rPr dirty="0" sz="4200" spc="-3130">
                <a:latin typeface="Arial"/>
                <a:cs typeface="Arial"/>
              </a:rPr>
              <a:t>ف</a:t>
            </a:r>
            <a:r>
              <a:rPr dirty="0" sz="4200" spc="-85">
                <a:latin typeface="Arial"/>
                <a:cs typeface="Arial"/>
              </a:rPr>
              <a:t> </a:t>
            </a:r>
            <a:r>
              <a:rPr dirty="0" sz="4200" spc="-2735">
                <a:latin typeface="Arial"/>
                <a:cs typeface="Arial"/>
              </a:rPr>
              <a:t>تقولا</a:t>
            </a:r>
            <a:r>
              <a:rPr dirty="0" sz="4200" spc="-105">
                <a:latin typeface="Arial"/>
                <a:cs typeface="Arial"/>
              </a:rPr>
              <a:t> </a:t>
            </a:r>
            <a:r>
              <a:rPr dirty="0" sz="4200" spc="-2960">
                <a:latin typeface="Arial"/>
                <a:cs typeface="Arial"/>
              </a:rPr>
              <a:t>ة</a:t>
            </a:r>
            <a:r>
              <a:rPr dirty="0" sz="4200" spc="-2955">
                <a:latin typeface="Arial"/>
                <a:cs typeface="Arial"/>
              </a:rPr>
              <a:t>ي</a:t>
            </a:r>
            <a:r>
              <a:rPr dirty="0" sz="4200" spc="-2795">
                <a:latin typeface="Arial"/>
                <a:cs typeface="Arial"/>
              </a:rPr>
              <a:t>مهأ</a:t>
            </a:r>
            <a:endParaRPr sz="42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40466" y="1490344"/>
            <a:ext cx="7872730" cy="48812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78740" marR="5080" indent="-66675">
              <a:lnSpc>
                <a:spcPts val="3460"/>
              </a:lnSpc>
              <a:tabLst>
                <a:tab pos="7717155" algn="l"/>
              </a:tabLst>
            </a:pPr>
            <a:r>
              <a:rPr dirty="0" sz="3200" spc="-645">
                <a:solidFill>
                  <a:srgbClr val="006FC0"/>
                </a:solidFill>
                <a:latin typeface="Arial"/>
                <a:cs typeface="Arial"/>
              </a:rPr>
              <a:t>ىلص</a:t>
            </a:r>
            <a:r>
              <a:rPr dirty="0" sz="3200" spc="2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3200" spc="-570">
                <a:solidFill>
                  <a:srgbClr val="006FC0"/>
                </a:solidFill>
                <a:latin typeface="Arial"/>
                <a:cs typeface="Arial"/>
              </a:rPr>
              <a:t>الله</a:t>
            </a:r>
            <a:r>
              <a:rPr dirty="0" sz="320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006FC0"/>
                </a:solidFill>
                <a:latin typeface="Arial"/>
                <a:cs typeface="Arial"/>
              </a:rPr>
              <a:t>ل</a:t>
            </a:r>
            <a:r>
              <a:rPr dirty="0" sz="3200" spc="-25">
                <a:solidFill>
                  <a:srgbClr val="006FC0"/>
                </a:solidFill>
                <a:latin typeface="Arial"/>
                <a:cs typeface="Arial"/>
              </a:rPr>
              <a:t>و</a:t>
            </a:r>
            <a:r>
              <a:rPr dirty="0" sz="3200" spc="-470">
                <a:solidFill>
                  <a:srgbClr val="006FC0"/>
                </a:solidFill>
                <a:latin typeface="Arial"/>
                <a:cs typeface="Arial"/>
              </a:rPr>
              <a:t>سر</a:t>
            </a:r>
            <a:r>
              <a:rPr dirty="0" sz="3200" spc="-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3200" spc="45">
                <a:solidFill>
                  <a:srgbClr val="006FC0"/>
                </a:solidFill>
                <a:latin typeface="Arial"/>
                <a:cs typeface="Arial"/>
              </a:rPr>
              <a:t>ل</a:t>
            </a:r>
            <a:r>
              <a:rPr dirty="0" sz="3200" spc="20">
                <a:solidFill>
                  <a:srgbClr val="006FC0"/>
                </a:solidFill>
                <a:latin typeface="Arial"/>
                <a:cs typeface="Arial"/>
              </a:rPr>
              <a:t>ا</a:t>
            </a:r>
            <a:r>
              <a:rPr dirty="0" sz="3200" spc="-1010">
                <a:solidFill>
                  <a:srgbClr val="006FC0"/>
                </a:solidFill>
                <a:latin typeface="Arial"/>
                <a:cs typeface="Arial"/>
              </a:rPr>
              <a:t>ق</a:t>
            </a:r>
            <a:r>
              <a:rPr dirty="0" sz="3200" spc="2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3200" spc="-315">
                <a:solidFill>
                  <a:srgbClr val="006FC0"/>
                </a:solidFill>
                <a:latin typeface="Arial"/>
                <a:cs typeface="Arial"/>
              </a:rPr>
              <a:t>لاق</a:t>
            </a:r>
            <a:r>
              <a:rPr dirty="0" sz="3200" spc="2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3200" spc="-225">
                <a:solidFill>
                  <a:srgbClr val="006FC0"/>
                </a:solidFill>
                <a:latin typeface="Arial"/>
                <a:cs typeface="Arial"/>
              </a:rPr>
              <a:t>هنع</a:t>
            </a:r>
            <a:r>
              <a:rPr dirty="0" sz="3200" spc="-1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3200" spc="-570">
                <a:solidFill>
                  <a:srgbClr val="006FC0"/>
                </a:solidFill>
                <a:latin typeface="Arial"/>
                <a:cs typeface="Arial"/>
              </a:rPr>
              <a:t>الله</a:t>
            </a:r>
            <a:r>
              <a:rPr dirty="0" sz="320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3200" spc="-330">
                <a:solidFill>
                  <a:srgbClr val="006FC0"/>
                </a:solidFill>
                <a:latin typeface="Arial"/>
                <a:cs typeface="Arial"/>
              </a:rPr>
              <a:t>يضر</a:t>
            </a:r>
            <a:r>
              <a:rPr dirty="0" sz="3200" spc="6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3200" spc="-625">
                <a:solidFill>
                  <a:srgbClr val="006FC0"/>
                </a:solidFill>
                <a:latin typeface="Arial"/>
                <a:cs typeface="Arial"/>
              </a:rPr>
              <a:t>ل</a:t>
            </a:r>
            <a:r>
              <a:rPr dirty="0" sz="3200" spc="-905">
                <a:solidFill>
                  <a:srgbClr val="006FC0"/>
                </a:solidFill>
                <a:latin typeface="Arial"/>
                <a:cs typeface="Arial"/>
              </a:rPr>
              <a:t>ب</a:t>
            </a:r>
            <a:r>
              <a:rPr dirty="0" sz="3200" spc="-110">
                <a:solidFill>
                  <a:srgbClr val="006FC0"/>
                </a:solidFill>
                <a:latin typeface="Arial"/>
                <a:cs typeface="Arial"/>
              </a:rPr>
              <a:t>ج</a:t>
            </a:r>
            <a:r>
              <a:rPr dirty="0" sz="320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3200" spc="-755">
                <a:solidFill>
                  <a:srgbClr val="006FC0"/>
                </a:solidFill>
                <a:latin typeface="Arial"/>
                <a:cs typeface="Arial"/>
              </a:rPr>
              <a:t>نب</a:t>
            </a:r>
            <a:r>
              <a:rPr dirty="0" sz="3200" spc="-1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3200" spc="40">
                <a:solidFill>
                  <a:srgbClr val="006FC0"/>
                </a:solidFill>
                <a:latin typeface="Arial"/>
                <a:cs typeface="Arial"/>
              </a:rPr>
              <a:t>ذ</a:t>
            </a:r>
            <a:r>
              <a:rPr dirty="0" sz="3200" spc="35">
                <a:solidFill>
                  <a:srgbClr val="006FC0"/>
                </a:solidFill>
                <a:latin typeface="Arial"/>
                <a:cs typeface="Arial"/>
              </a:rPr>
              <a:t>ا</a:t>
            </a:r>
            <a:r>
              <a:rPr dirty="0" sz="3200" spc="-495">
                <a:solidFill>
                  <a:srgbClr val="006FC0"/>
                </a:solidFill>
                <a:latin typeface="Arial"/>
                <a:cs typeface="Arial"/>
              </a:rPr>
              <a:t>ع</a:t>
            </a:r>
            <a:r>
              <a:rPr dirty="0" sz="3200" spc="175">
                <a:solidFill>
                  <a:srgbClr val="006FC0"/>
                </a:solidFill>
                <a:latin typeface="Arial"/>
                <a:cs typeface="Arial"/>
              </a:rPr>
              <a:t>م</a:t>
            </a:r>
            <a:r>
              <a:rPr dirty="0" sz="3200" spc="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3200" spc="-35">
                <a:solidFill>
                  <a:srgbClr val="006FC0"/>
                </a:solidFill>
                <a:latin typeface="Arial"/>
                <a:cs typeface="Arial"/>
              </a:rPr>
              <a:t>نع</a:t>
            </a:r>
            <a:r>
              <a:rPr dirty="0" sz="3200">
                <a:solidFill>
                  <a:srgbClr val="006FC0"/>
                </a:solidFill>
                <a:latin typeface="Arial"/>
                <a:cs typeface="Arial"/>
              </a:rPr>
              <a:t>	</a:t>
            </a:r>
            <a:r>
              <a:rPr dirty="0" sz="3200" spc="-5">
                <a:solidFill>
                  <a:srgbClr val="006FC0"/>
                </a:solidFill>
                <a:latin typeface="Arial"/>
                <a:cs typeface="Arial"/>
              </a:rPr>
              <a:t>• </a:t>
            </a:r>
            <a:r>
              <a:rPr dirty="0" sz="3200" spc="-204">
                <a:solidFill>
                  <a:srgbClr val="006FC0"/>
                </a:solidFill>
                <a:latin typeface="Arial"/>
                <a:cs typeface="Arial"/>
              </a:rPr>
              <a:t>لأ</a:t>
            </a:r>
            <a:r>
              <a:rPr dirty="0" sz="3200" spc="-459">
                <a:solidFill>
                  <a:srgbClr val="006FC0"/>
                </a:solidFill>
                <a:latin typeface="Arial"/>
                <a:cs typeface="Arial"/>
              </a:rPr>
              <a:t>س</a:t>
            </a:r>
            <a:r>
              <a:rPr dirty="0" sz="3200" spc="-1265">
                <a:solidFill>
                  <a:srgbClr val="006FC0"/>
                </a:solidFill>
                <a:latin typeface="Arial"/>
                <a:cs typeface="Arial"/>
              </a:rPr>
              <a:t>ي</a:t>
            </a:r>
            <a:r>
              <a:rPr dirty="0" sz="3200" spc="3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3200" spc="-790">
                <a:solidFill>
                  <a:srgbClr val="006FC0"/>
                </a:solidFill>
                <a:latin typeface="Arial"/>
                <a:cs typeface="Arial"/>
              </a:rPr>
              <a:t>ى</a:t>
            </a:r>
            <a:r>
              <a:rPr dirty="0" sz="3200" spc="-900">
                <a:solidFill>
                  <a:srgbClr val="006FC0"/>
                </a:solidFill>
                <a:latin typeface="Arial"/>
                <a:cs typeface="Arial"/>
              </a:rPr>
              <a:t>ت</a:t>
            </a:r>
            <a:r>
              <a:rPr dirty="0" sz="3200" spc="-110">
                <a:solidFill>
                  <a:srgbClr val="006FC0"/>
                </a:solidFill>
                <a:latin typeface="Arial"/>
                <a:cs typeface="Arial"/>
              </a:rPr>
              <a:t>ح</a:t>
            </a:r>
            <a:r>
              <a:rPr dirty="0" sz="3200" spc="-1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3200" spc="-390">
                <a:solidFill>
                  <a:srgbClr val="006FC0"/>
                </a:solidFill>
                <a:latin typeface="Arial"/>
                <a:cs typeface="Arial"/>
              </a:rPr>
              <a:t>ةمايقلا</a:t>
            </a:r>
            <a:r>
              <a:rPr dirty="0" sz="3200" spc="5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006FC0"/>
                </a:solidFill>
                <a:latin typeface="Arial"/>
                <a:cs typeface="Arial"/>
              </a:rPr>
              <a:t>م</a:t>
            </a:r>
            <a:r>
              <a:rPr dirty="0" sz="3200" spc="-20">
                <a:solidFill>
                  <a:srgbClr val="006FC0"/>
                </a:solidFill>
                <a:latin typeface="Arial"/>
                <a:cs typeface="Arial"/>
              </a:rPr>
              <a:t>و</a:t>
            </a:r>
            <a:r>
              <a:rPr dirty="0" sz="3200" spc="-1265">
                <a:solidFill>
                  <a:srgbClr val="006FC0"/>
                </a:solidFill>
                <a:latin typeface="Arial"/>
                <a:cs typeface="Arial"/>
              </a:rPr>
              <a:t>ي</a:t>
            </a:r>
            <a:r>
              <a:rPr dirty="0" sz="320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3200" spc="-525">
                <a:solidFill>
                  <a:srgbClr val="006FC0"/>
                </a:solidFill>
                <a:latin typeface="Arial"/>
                <a:cs typeface="Arial"/>
              </a:rPr>
              <a:t>دبع</a:t>
            </a:r>
            <a:r>
              <a:rPr dirty="0" sz="3200" spc="-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3200" spc="-195">
                <a:solidFill>
                  <a:srgbClr val="006FC0"/>
                </a:solidFill>
                <a:latin typeface="Arial"/>
                <a:cs typeface="Arial"/>
              </a:rPr>
              <a:t>امدق</a:t>
            </a:r>
            <a:r>
              <a:rPr dirty="0" sz="3200" spc="7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006FC0"/>
                </a:solidFill>
                <a:latin typeface="Arial"/>
                <a:cs typeface="Arial"/>
              </a:rPr>
              <a:t>ل</a:t>
            </a:r>
            <a:r>
              <a:rPr dirty="0" sz="3200" spc="-25">
                <a:solidFill>
                  <a:srgbClr val="006FC0"/>
                </a:solidFill>
                <a:latin typeface="Arial"/>
                <a:cs typeface="Arial"/>
              </a:rPr>
              <a:t>و</a:t>
            </a:r>
            <a:r>
              <a:rPr dirty="0" sz="3200" spc="-755">
                <a:solidFill>
                  <a:srgbClr val="006FC0"/>
                </a:solidFill>
                <a:latin typeface="Arial"/>
                <a:cs typeface="Arial"/>
              </a:rPr>
              <a:t>زت</a:t>
            </a:r>
            <a:r>
              <a:rPr dirty="0" sz="3200" spc="-1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3200" spc="-484">
                <a:solidFill>
                  <a:srgbClr val="006FC0"/>
                </a:solidFill>
                <a:latin typeface="Arial"/>
                <a:cs typeface="Arial"/>
              </a:rPr>
              <a:t>نل</a:t>
            </a:r>
            <a:r>
              <a:rPr dirty="0" sz="3200" spc="5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006FC0"/>
                </a:solidFill>
                <a:latin typeface="Arial"/>
                <a:cs typeface="Arial"/>
              </a:rPr>
              <a:t>"</a:t>
            </a:r>
            <a:r>
              <a:rPr dirty="0" sz="3200" spc="1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3200" spc="-385">
                <a:solidFill>
                  <a:srgbClr val="006FC0"/>
                </a:solidFill>
                <a:latin typeface="Arial"/>
                <a:cs typeface="Arial"/>
              </a:rPr>
              <a:t>م</a:t>
            </a:r>
            <a:r>
              <a:rPr dirty="0" sz="3200" spc="-575">
                <a:solidFill>
                  <a:srgbClr val="006FC0"/>
                </a:solidFill>
                <a:latin typeface="Arial"/>
                <a:cs typeface="Arial"/>
              </a:rPr>
              <a:t>ل</a:t>
            </a:r>
            <a:r>
              <a:rPr dirty="0" sz="3200" spc="-470">
                <a:solidFill>
                  <a:srgbClr val="006FC0"/>
                </a:solidFill>
                <a:latin typeface="Arial"/>
                <a:cs typeface="Arial"/>
              </a:rPr>
              <a:t>سو</a:t>
            </a:r>
            <a:r>
              <a:rPr dirty="0" sz="3200" spc="-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3200" spc="-300">
                <a:solidFill>
                  <a:srgbClr val="006FC0"/>
                </a:solidFill>
                <a:latin typeface="Arial"/>
                <a:cs typeface="Arial"/>
              </a:rPr>
              <a:t>ه</a:t>
            </a:r>
            <a:r>
              <a:rPr dirty="0" sz="3200" spc="-690">
                <a:solidFill>
                  <a:srgbClr val="006FC0"/>
                </a:solidFill>
                <a:latin typeface="Arial"/>
                <a:cs typeface="Arial"/>
              </a:rPr>
              <a:t>ي</a:t>
            </a:r>
            <a:r>
              <a:rPr dirty="0" sz="3200" spc="-955">
                <a:solidFill>
                  <a:srgbClr val="006FC0"/>
                </a:solidFill>
                <a:latin typeface="Arial"/>
                <a:cs typeface="Arial"/>
              </a:rPr>
              <a:t>ل</a:t>
            </a:r>
            <a:r>
              <a:rPr dirty="0" sz="3200" spc="-65">
                <a:solidFill>
                  <a:srgbClr val="006FC0"/>
                </a:solidFill>
                <a:latin typeface="Arial"/>
                <a:cs typeface="Arial"/>
              </a:rPr>
              <a:t>ع</a:t>
            </a:r>
            <a:r>
              <a:rPr dirty="0" sz="3200" spc="1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3200" spc="-570">
                <a:solidFill>
                  <a:srgbClr val="006FC0"/>
                </a:solidFill>
                <a:latin typeface="Arial"/>
                <a:cs typeface="Arial"/>
              </a:rPr>
              <a:t>الله</a:t>
            </a:r>
            <a:endParaRPr sz="3200">
              <a:latin typeface="Arial"/>
              <a:cs typeface="Arial"/>
            </a:endParaRPr>
          </a:p>
          <a:p>
            <a:pPr algn="r" marR="617220">
              <a:lnSpc>
                <a:spcPts val="3404"/>
              </a:lnSpc>
            </a:pPr>
            <a:r>
              <a:rPr dirty="0" sz="3200" spc="-5">
                <a:solidFill>
                  <a:srgbClr val="006FC0"/>
                </a:solidFill>
                <a:latin typeface="Arial"/>
                <a:cs typeface="Arial"/>
              </a:rPr>
              <a:t>:</a:t>
            </a:r>
            <a:r>
              <a:rPr dirty="0" sz="3200" spc="-455">
                <a:solidFill>
                  <a:srgbClr val="006FC0"/>
                </a:solidFill>
                <a:latin typeface="Arial"/>
                <a:cs typeface="Arial"/>
              </a:rPr>
              <a:t>عبرأ</a:t>
            </a:r>
            <a:r>
              <a:rPr dirty="0" sz="3200" spc="2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3200" spc="-35">
                <a:solidFill>
                  <a:srgbClr val="006FC0"/>
                </a:solidFill>
                <a:latin typeface="Arial"/>
                <a:cs typeface="Arial"/>
              </a:rPr>
              <a:t>نع</a:t>
            </a:r>
            <a:endParaRPr sz="3200">
              <a:latin typeface="Arial"/>
              <a:cs typeface="Arial"/>
            </a:endParaRPr>
          </a:p>
          <a:p>
            <a:pPr algn="r" marR="805180">
              <a:lnSpc>
                <a:spcPct val="100000"/>
              </a:lnSpc>
              <a:spcBef>
                <a:spcPts val="295"/>
              </a:spcBef>
              <a:tabLst>
                <a:tab pos="2317115" algn="l"/>
              </a:tabLst>
            </a:pPr>
            <a:r>
              <a:rPr dirty="0" sz="2400" spc="-150">
                <a:solidFill>
                  <a:srgbClr val="006FC0"/>
                </a:solidFill>
                <a:latin typeface="Arial"/>
                <a:cs typeface="Arial"/>
              </a:rPr>
              <a:t>ها</a:t>
            </a:r>
            <a:r>
              <a:rPr dirty="0" sz="2400" spc="-340">
                <a:solidFill>
                  <a:srgbClr val="006FC0"/>
                </a:solidFill>
                <a:latin typeface="Arial"/>
                <a:cs typeface="Arial"/>
              </a:rPr>
              <a:t>ن</a:t>
            </a:r>
            <a:r>
              <a:rPr dirty="0" sz="2400" spc="-625">
                <a:solidFill>
                  <a:srgbClr val="006FC0"/>
                </a:solidFill>
                <a:latin typeface="Arial"/>
                <a:cs typeface="Arial"/>
              </a:rPr>
              <a:t>فأ</a:t>
            </a:r>
            <a:r>
              <a:rPr dirty="0" sz="2400" spc="1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2400" spc="-175">
                <a:solidFill>
                  <a:srgbClr val="006FC0"/>
                </a:solidFill>
                <a:latin typeface="Arial"/>
                <a:cs typeface="Arial"/>
              </a:rPr>
              <a:t>ام</a:t>
            </a:r>
            <a:r>
              <a:rPr dirty="0" sz="2400" spc="-425">
                <a:solidFill>
                  <a:srgbClr val="006FC0"/>
                </a:solidFill>
                <a:latin typeface="Arial"/>
                <a:cs typeface="Arial"/>
              </a:rPr>
              <a:t>ي</a:t>
            </a:r>
            <a:r>
              <a:rPr dirty="0" sz="2400" spc="-1250">
                <a:solidFill>
                  <a:srgbClr val="006FC0"/>
                </a:solidFill>
                <a:latin typeface="Arial"/>
                <a:cs typeface="Arial"/>
              </a:rPr>
              <a:t>ف</a:t>
            </a:r>
            <a:r>
              <a:rPr dirty="0" sz="2400" spc="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2400" spc="45">
                <a:solidFill>
                  <a:srgbClr val="006FC0"/>
                </a:solidFill>
                <a:latin typeface="Arial"/>
                <a:cs typeface="Arial"/>
              </a:rPr>
              <a:t>هر</a:t>
            </a:r>
            <a:r>
              <a:rPr dirty="0" sz="2400" spc="25">
                <a:solidFill>
                  <a:srgbClr val="006FC0"/>
                </a:solidFill>
                <a:latin typeface="Arial"/>
                <a:cs typeface="Arial"/>
              </a:rPr>
              <a:t>م</a:t>
            </a:r>
            <a:r>
              <a:rPr dirty="0" sz="2400" spc="-45">
                <a:solidFill>
                  <a:srgbClr val="006FC0"/>
                </a:solidFill>
                <a:latin typeface="Arial"/>
                <a:cs typeface="Arial"/>
              </a:rPr>
              <a:t>ع</a:t>
            </a:r>
            <a:r>
              <a:rPr dirty="0" sz="2400" spc="-1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006FC0"/>
                </a:solidFill>
                <a:latin typeface="Arial"/>
                <a:cs typeface="Arial"/>
              </a:rPr>
              <a:t>ن</a:t>
            </a:r>
            <a:r>
              <a:rPr dirty="0" sz="2400" spc="-45">
                <a:solidFill>
                  <a:srgbClr val="006FC0"/>
                </a:solidFill>
                <a:latin typeface="Arial"/>
                <a:cs typeface="Arial"/>
              </a:rPr>
              <a:t>ع</a:t>
            </a:r>
            <a:r>
              <a:rPr dirty="0" sz="2400">
                <a:solidFill>
                  <a:srgbClr val="006FC0"/>
                </a:solidFill>
                <a:latin typeface="Arial"/>
                <a:cs typeface="Arial"/>
              </a:rPr>
              <a:t>	</a:t>
            </a:r>
            <a:r>
              <a:rPr dirty="0" sz="2400">
                <a:solidFill>
                  <a:srgbClr val="006FC0"/>
                </a:solidFill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  <a:p>
            <a:pPr algn="r" marL="3040380" marR="805180" indent="1453515">
              <a:lnSpc>
                <a:spcPts val="3170"/>
              </a:lnSpc>
              <a:spcBef>
                <a:spcPts val="150"/>
              </a:spcBef>
              <a:tabLst>
                <a:tab pos="6077585" algn="l"/>
                <a:tab pos="6951980" algn="l"/>
              </a:tabLst>
            </a:pPr>
            <a:r>
              <a:rPr dirty="0" sz="2400" spc="-275">
                <a:solidFill>
                  <a:srgbClr val="006FC0"/>
                </a:solidFill>
                <a:latin typeface="Arial"/>
                <a:cs typeface="Arial"/>
              </a:rPr>
              <a:t>هلا</a:t>
            </a:r>
            <a:r>
              <a:rPr dirty="0" sz="2400" spc="-600">
                <a:solidFill>
                  <a:srgbClr val="006FC0"/>
                </a:solidFill>
                <a:latin typeface="Arial"/>
                <a:cs typeface="Arial"/>
              </a:rPr>
              <a:t>ب</a:t>
            </a:r>
            <a:r>
              <a:rPr dirty="0" sz="2400">
                <a:solidFill>
                  <a:srgbClr val="006FC0"/>
                </a:solidFill>
                <a:latin typeface="Arial"/>
                <a:cs typeface="Arial"/>
              </a:rPr>
              <a:t>أ</a:t>
            </a:r>
            <a:r>
              <a:rPr dirty="0" sz="2400" spc="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2400" spc="70">
                <a:solidFill>
                  <a:srgbClr val="006FC0"/>
                </a:solidFill>
                <a:latin typeface="Arial"/>
                <a:cs typeface="Arial"/>
              </a:rPr>
              <a:t>ا</a:t>
            </a:r>
            <a:r>
              <a:rPr dirty="0" sz="2400" spc="105">
                <a:solidFill>
                  <a:srgbClr val="006FC0"/>
                </a:solidFill>
                <a:latin typeface="Arial"/>
                <a:cs typeface="Arial"/>
              </a:rPr>
              <a:t>م</a:t>
            </a:r>
            <a:r>
              <a:rPr dirty="0" sz="2400" spc="-960">
                <a:solidFill>
                  <a:srgbClr val="006FC0"/>
                </a:solidFill>
                <a:latin typeface="Arial"/>
                <a:cs typeface="Arial"/>
              </a:rPr>
              <a:t>ي</a:t>
            </a:r>
            <a:r>
              <a:rPr dirty="0" sz="2400" spc="-1255">
                <a:solidFill>
                  <a:srgbClr val="006FC0"/>
                </a:solidFill>
                <a:latin typeface="Arial"/>
                <a:cs typeface="Arial"/>
              </a:rPr>
              <a:t>ف</a:t>
            </a:r>
            <a:r>
              <a:rPr dirty="0" sz="2400" spc="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2400" spc="225">
                <a:solidFill>
                  <a:srgbClr val="006FC0"/>
                </a:solidFill>
                <a:latin typeface="Arial"/>
                <a:cs typeface="Arial"/>
              </a:rPr>
              <a:t>ه</a:t>
            </a:r>
            <a:r>
              <a:rPr dirty="0" sz="2400" spc="-1140">
                <a:solidFill>
                  <a:srgbClr val="006FC0"/>
                </a:solidFill>
                <a:latin typeface="Arial"/>
                <a:cs typeface="Arial"/>
              </a:rPr>
              <a:t>ب</a:t>
            </a:r>
            <a:r>
              <a:rPr dirty="0" sz="2400" spc="-590">
                <a:solidFill>
                  <a:srgbClr val="006FC0"/>
                </a:solidFill>
                <a:latin typeface="Arial"/>
                <a:cs typeface="Arial"/>
              </a:rPr>
              <a:t>ابش</a:t>
            </a:r>
            <a:r>
              <a:rPr dirty="0" sz="2400" spc="-3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006FC0"/>
                </a:solidFill>
                <a:latin typeface="Arial"/>
                <a:cs typeface="Arial"/>
              </a:rPr>
              <a:t>ن</a:t>
            </a:r>
            <a:r>
              <a:rPr dirty="0" sz="2400" spc="-40">
                <a:solidFill>
                  <a:srgbClr val="006FC0"/>
                </a:solidFill>
                <a:latin typeface="Arial"/>
                <a:cs typeface="Arial"/>
              </a:rPr>
              <a:t>ع</a:t>
            </a:r>
            <a:r>
              <a:rPr dirty="0" sz="2400">
                <a:solidFill>
                  <a:srgbClr val="006FC0"/>
                </a:solidFill>
                <a:latin typeface="Arial"/>
                <a:cs typeface="Arial"/>
              </a:rPr>
              <a:t>و	</a:t>
            </a:r>
            <a:r>
              <a:rPr dirty="0" sz="2400">
                <a:solidFill>
                  <a:srgbClr val="006FC0"/>
                </a:solidFill>
                <a:latin typeface="Arial"/>
                <a:cs typeface="Arial"/>
              </a:rPr>
              <a:t>• </a:t>
            </a:r>
            <a:r>
              <a:rPr dirty="0" sz="2400" spc="225">
                <a:solidFill>
                  <a:srgbClr val="006FC0"/>
                </a:solidFill>
                <a:latin typeface="Arial"/>
                <a:cs typeface="Arial"/>
              </a:rPr>
              <a:t>ه</a:t>
            </a:r>
            <a:r>
              <a:rPr dirty="0" sz="2400" spc="-775">
                <a:solidFill>
                  <a:srgbClr val="006FC0"/>
                </a:solidFill>
                <a:latin typeface="Arial"/>
                <a:cs typeface="Arial"/>
              </a:rPr>
              <a:t>ق</a:t>
            </a:r>
            <a:r>
              <a:rPr dirty="0" sz="2400" spc="-1275">
                <a:solidFill>
                  <a:srgbClr val="006FC0"/>
                </a:solidFill>
                <a:latin typeface="Arial"/>
                <a:cs typeface="Arial"/>
              </a:rPr>
              <a:t>ف</a:t>
            </a:r>
            <a:r>
              <a:rPr dirty="0" sz="2400" spc="-690">
                <a:solidFill>
                  <a:srgbClr val="006FC0"/>
                </a:solidFill>
                <a:latin typeface="Arial"/>
                <a:cs typeface="Arial"/>
              </a:rPr>
              <a:t>ن</a:t>
            </a:r>
            <a:r>
              <a:rPr dirty="0" sz="2400">
                <a:solidFill>
                  <a:srgbClr val="006FC0"/>
                </a:solidFill>
                <a:latin typeface="Arial"/>
                <a:cs typeface="Arial"/>
              </a:rPr>
              <a:t>أ</a:t>
            </a:r>
            <a:r>
              <a:rPr dirty="0" sz="2400" spc="3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2400" spc="70">
                <a:solidFill>
                  <a:srgbClr val="006FC0"/>
                </a:solidFill>
                <a:latin typeface="Arial"/>
                <a:cs typeface="Arial"/>
              </a:rPr>
              <a:t>ا</a:t>
            </a:r>
            <a:r>
              <a:rPr dirty="0" sz="2400" spc="105">
                <a:solidFill>
                  <a:srgbClr val="006FC0"/>
                </a:solidFill>
                <a:latin typeface="Arial"/>
                <a:cs typeface="Arial"/>
              </a:rPr>
              <a:t>م</a:t>
            </a:r>
            <a:r>
              <a:rPr dirty="0" sz="2400" spc="-955">
                <a:solidFill>
                  <a:srgbClr val="006FC0"/>
                </a:solidFill>
                <a:latin typeface="Arial"/>
                <a:cs typeface="Arial"/>
              </a:rPr>
              <a:t>ي</a:t>
            </a:r>
            <a:r>
              <a:rPr dirty="0" sz="2400" spc="-625">
                <a:solidFill>
                  <a:srgbClr val="006FC0"/>
                </a:solidFill>
                <a:latin typeface="Arial"/>
                <a:cs typeface="Arial"/>
              </a:rPr>
              <a:t>فو</a:t>
            </a:r>
            <a:r>
              <a:rPr dirty="0" sz="240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2400" spc="225">
                <a:solidFill>
                  <a:srgbClr val="006FC0"/>
                </a:solidFill>
                <a:latin typeface="Arial"/>
                <a:cs typeface="Arial"/>
              </a:rPr>
              <a:t>ه</a:t>
            </a:r>
            <a:r>
              <a:rPr dirty="0" sz="2400" spc="-1135">
                <a:solidFill>
                  <a:srgbClr val="006FC0"/>
                </a:solidFill>
                <a:latin typeface="Arial"/>
                <a:cs typeface="Arial"/>
              </a:rPr>
              <a:t>ب</a:t>
            </a:r>
            <a:r>
              <a:rPr dirty="0" sz="2400" spc="-975">
                <a:solidFill>
                  <a:srgbClr val="006FC0"/>
                </a:solidFill>
                <a:latin typeface="Arial"/>
                <a:cs typeface="Arial"/>
              </a:rPr>
              <a:t>س</a:t>
            </a:r>
            <a:r>
              <a:rPr dirty="0" sz="2400" spc="-865">
                <a:solidFill>
                  <a:srgbClr val="006FC0"/>
                </a:solidFill>
                <a:latin typeface="Arial"/>
                <a:cs typeface="Arial"/>
              </a:rPr>
              <a:t>ت</a:t>
            </a:r>
            <a:r>
              <a:rPr dirty="0" sz="2400" spc="-509">
                <a:solidFill>
                  <a:srgbClr val="006FC0"/>
                </a:solidFill>
                <a:latin typeface="Arial"/>
                <a:cs typeface="Arial"/>
              </a:rPr>
              <a:t>ك</a:t>
            </a:r>
            <a:r>
              <a:rPr dirty="0" sz="2400">
                <a:solidFill>
                  <a:srgbClr val="006FC0"/>
                </a:solidFill>
                <a:latin typeface="Arial"/>
                <a:cs typeface="Arial"/>
              </a:rPr>
              <a:t>ا</a:t>
            </a:r>
            <a:r>
              <a:rPr dirty="0" sz="2400" spc="1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006FC0"/>
                </a:solidFill>
                <a:latin typeface="Arial"/>
                <a:cs typeface="Arial"/>
              </a:rPr>
              <a:t>ن</a:t>
            </a:r>
            <a:r>
              <a:rPr dirty="0" sz="2400" spc="-955">
                <a:solidFill>
                  <a:srgbClr val="006FC0"/>
                </a:solidFill>
                <a:latin typeface="Arial"/>
                <a:cs typeface="Arial"/>
              </a:rPr>
              <a:t>ي</a:t>
            </a:r>
            <a:r>
              <a:rPr dirty="0" sz="2400">
                <a:solidFill>
                  <a:srgbClr val="006FC0"/>
                </a:solidFill>
                <a:latin typeface="Arial"/>
                <a:cs typeface="Arial"/>
              </a:rPr>
              <a:t>أ</a:t>
            </a:r>
            <a:r>
              <a:rPr dirty="0" sz="2400" spc="1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006FC0"/>
                </a:solidFill>
                <a:latin typeface="Arial"/>
                <a:cs typeface="Arial"/>
              </a:rPr>
              <a:t>ن</a:t>
            </a:r>
            <a:r>
              <a:rPr dirty="0" sz="2400" spc="135">
                <a:solidFill>
                  <a:srgbClr val="006FC0"/>
                </a:solidFill>
                <a:latin typeface="Arial"/>
                <a:cs typeface="Arial"/>
              </a:rPr>
              <a:t>م</a:t>
            </a:r>
            <a:r>
              <a:rPr dirty="0" sz="2400" spc="-3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2400" spc="225">
                <a:solidFill>
                  <a:srgbClr val="006FC0"/>
                </a:solidFill>
                <a:latin typeface="Arial"/>
                <a:cs typeface="Arial"/>
              </a:rPr>
              <a:t>ه</a:t>
            </a:r>
            <a:r>
              <a:rPr dirty="0" sz="2400" spc="-475">
                <a:solidFill>
                  <a:srgbClr val="006FC0"/>
                </a:solidFill>
                <a:latin typeface="Arial"/>
                <a:cs typeface="Arial"/>
              </a:rPr>
              <a:t>ل</a:t>
            </a:r>
            <a:r>
              <a:rPr dirty="0" sz="2400" spc="-190">
                <a:solidFill>
                  <a:srgbClr val="006FC0"/>
                </a:solidFill>
                <a:latin typeface="Arial"/>
                <a:cs typeface="Arial"/>
              </a:rPr>
              <a:t>ا</a:t>
            </a:r>
            <a:r>
              <a:rPr dirty="0" sz="2400" spc="135">
                <a:solidFill>
                  <a:srgbClr val="006FC0"/>
                </a:solidFill>
                <a:latin typeface="Arial"/>
                <a:cs typeface="Arial"/>
              </a:rPr>
              <a:t>م</a:t>
            </a:r>
            <a:r>
              <a:rPr dirty="0" sz="2400" spc="-3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006FC0"/>
                </a:solidFill>
                <a:latin typeface="Arial"/>
                <a:cs typeface="Arial"/>
              </a:rPr>
              <a:t>ن</a:t>
            </a:r>
            <a:r>
              <a:rPr dirty="0" sz="2400" spc="-45">
                <a:solidFill>
                  <a:srgbClr val="006FC0"/>
                </a:solidFill>
                <a:latin typeface="Arial"/>
                <a:cs typeface="Arial"/>
              </a:rPr>
              <a:t>ع</a:t>
            </a:r>
            <a:r>
              <a:rPr dirty="0" sz="2400">
                <a:solidFill>
                  <a:srgbClr val="006FC0"/>
                </a:solidFill>
                <a:latin typeface="Arial"/>
                <a:cs typeface="Arial"/>
              </a:rPr>
              <a:t>و</a:t>
            </a:r>
            <a:r>
              <a:rPr dirty="0" sz="2400">
                <a:solidFill>
                  <a:srgbClr val="006FC0"/>
                </a:solidFill>
                <a:latin typeface="Arial"/>
                <a:cs typeface="Arial"/>
              </a:rPr>
              <a:t>	</a:t>
            </a:r>
            <a:r>
              <a:rPr dirty="0" sz="2400">
                <a:solidFill>
                  <a:srgbClr val="006FC0"/>
                </a:solidFill>
                <a:latin typeface="Arial"/>
                <a:cs typeface="Arial"/>
              </a:rPr>
              <a:t>• "</a:t>
            </a:r>
            <a:r>
              <a:rPr dirty="0" sz="2400" spc="-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006FC0"/>
                </a:solidFill>
                <a:latin typeface="Arial"/>
                <a:cs typeface="Arial"/>
              </a:rPr>
              <a:t>؟</a:t>
            </a:r>
            <a:r>
              <a:rPr dirty="0" sz="2400" spc="225">
                <a:solidFill>
                  <a:srgbClr val="006FC0"/>
                </a:solidFill>
                <a:latin typeface="Arial"/>
                <a:cs typeface="Arial"/>
              </a:rPr>
              <a:t>ه</a:t>
            </a:r>
            <a:r>
              <a:rPr dirty="0" sz="2400" spc="-1125">
                <a:solidFill>
                  <a:srgbClr val="006FC0"/>
                </a:solidFill>
                <a:latin typeface="Arial"/>
                <a:cs typeface="Arial"/>
              </a:rPr>
              <a:t>ب</a:t>
            </a:r>
            <a:r>
              <a:rPr dirty="0" sz="2400" spc="-2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006FC0"/>
                </a:solidFill>
                <a:latin typeface="Arial"/>
                <a:cs typeface="Arial"/>
              </a:rPr>
              <a:t>ل</a:t>
            </a:r>
            <a:r>
              <a:rPr dirty="0" sz="2400" spc="125">
                <a:solidFill>
                  <a:srgbClr val="006FC0"/>
                </a:solidFill>
                <a:latin typeface="Arial"/>
                <a:cs typeface="Arial"/>
              </a:rPr>
              <a:t>م</a:t>
            </a:r>
            <a:r>
              <a:rPr dirty="0" sz="2400" spc="-45">
                <a:solidFill>
                  <a:srgbClr val="006FC0"/>
                </a:solidFill>
                <a:latin typeface="Arial"/>
                <a:cs typeface="Arial"/>
              </a:rPr>
              <a:t>ع</a:t>
            </a:r>
            <a:r>
              <a:rPr dirty="0" sz="2400" spc="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2400" spc="5">
                <a:solidFill>
                  <a:srgbClr val="006FC0"/>
                </a:solidFill>
                <a:latin typeface="Arial"/>
                <a:cs typeface="Arial"/>
              </a:rPr>
              <a:t>ا</a:t>
            </a:r>
            <a:r>
              <a:rPr dirty="0" sz="2400" spc="25">
                <a:solidFill>
                  <a:srgbClr val="006FC0"/>
                </a:solidFill>
                <a:latin typeface="Arial"/>
                <a:cs typeface="Arial"/>
              </a:rPr>
              <a:t>ذا</a:t>
            </a:r>
            <a:r>
              <a:rPr dirty="0" sz="2400" spc="135">
                <a:solidFill>
                  <a:srgbClr val="006FC0"/>
                </a:solidFill>
                <a:latin typeface="Arial"/>
                <a:cs typeface="Arial"/>
              </a:rPr>
              <a:t>م</a:t>
            </a:r>
            <a:r>
              <a:rPr dirty="0" sz="2400" spc="-3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2400" spc="225">
                <a:solidFill>
                  <a:srgbClr val="006FC0"/>
                </a:solidFill>
                <a:latin typeface="Arial"/>
                <a:cs typeface="Arial"/>
              </a:rPr>
              <a:t>ه</a:t>
            </a:r>
            <a:r>
              <a:rPr dirty="0" sz="2400" spc="125">
                <a:solidFill>
                  <a:srgbClr val="006FC0"/>
                </a:solidFill>
                <a:latin typeface="Arial"/>
                <a:cs typeface="Arial"/>
              </a:rPr>
              <a:t>م</a:t>
            </a:r>
            <a:r>
              <a:rPr dirty="0" sz="2400" spc="-380">
                <a:solidFill>
                  <a:srgbClr val="006FC0"/>
                </a:solidFill>
                <a:latin typeface="Arial"/>
                <a:cs typeface="Arial"/>
              </a:rPr>
              <a:t>لع</a:t>
            </a:r>
            <a:r>
              <a:rPr dirty="0" sz="2400" spc="-1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006FC0"/>
                </a:solidFill>
                <a:latin typeface="Arial"/>
                <a:cs typeface="Arial"/>
              </a:rPr>
              <a:t>ن</a:t>
            </a:r>
            <a:r>
              <a:rPr dirty="0" sz="2400" spc="-45">
                <a:solidFill>
                  <a:srgbClr val="006FC0"/>
                </a:solidFill>
                <a:latin typeface="Arial"/>
                <a:cs typeface="Arial"/>
              </a:rPr>
              <a:t>ع</a:t>
            </a:r>
            <a:r>
              <a:rPr dirty="0" sz="2400">
                <a:solidFill>
                  <a:srgbClr val="006FC0"/>
                </a:solidFill>
                <a:latin typeface="Arial"/>
                <a:cs typeface="Arial"/>
              </a:rPr>
              <a:t>و</a:t>
            </a:r>
            <a:r>
              <a:rPr dirty="0" sz="2400">
                <a:solidFill>
                  <a:srgbClr val="006FC0"/>
                </a:solidFill>
                <a:latin typeface="Arial"/>
                <a:cs typeface="Arial"/>
              </a:rPr>
              <a:t>	</a:t>
            </a:r>
            <a:r>
              <a:rPr dirty="0" sz="2400">
                <a:solidFill>
                  <a:srgbClr val="006FC0"/>
                </a:solidFill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400">
              <a:latin typeface="Times New Roman"/>
              <a:cs typeface="Times New Roman"/>
            </a:endParaRPr>
          </a:p>
          <a:p>
            <a:pPr marL="109855">
              <a:lnSpc>
                <a:spcPts val="3650"/>
              </a:lnSpc>
              <a:spcBef>
                <a:spcPts val="1685"/>
              </a:spcBef>
              <a:tabLst>
                <a:tab pos="7717155" algn="l"/>
              </a:tabLst>
            </a:pPr>
            <a:r>
              <a:rPr dirty="0" sz="3200" spc="-645">
                <a:solidFill>
                  <a:srgbClr val="006FC0"/>
                </a:solidFill>
                <a:latin typeface="Arial"/>
                <a:cs typeface="Arial"/>
              </a:rPr>
              <a:t>ىلص</a:t>
            </a:r>
            <a:r>
              <a:rPr dirty="0" sz="3200" spc="2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3200" spc="-570">
                <a:solidFill>
                  <a:srgbClr val="006FC0"/>
                </a:solidFill>
                <a:latin typeface="Arial"/>
                <a:cs typeface="Arial"/>
              </a:rPr>
              <a:t>الله</a:t>
            </a:r>
            <a:r>
              <a:rPr dirty="0" sz="320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006FC0"/>
                </a:solidFill>
                <a:latin typeface="Arial"/>
                <a:cs typeface="Arial"/>
              </a:rPr>
              <a:t>ل</a:t>
            </a:r>
            <a:r>
              <a:rPr dirty="0" sz="3200" spc="-25">
                <a:solidFill>
                  <a:srgbClr val="006FC0"/>
                </a:solidFill>
                <a:latin typeface="Arial"/>
                <a:cs typeface="Arial"/>
              </a:rPr>
              <a:t>و</a:t>
            </a:r>
            <a:r>
              <a:rPr dirty="0" sz="3200" spc="-470">
                <a:solidFill>
                  <a:srgbClr val="006FC0"/>
                </a:solidFill>
                <a:latin typeface="Arial"/>
                <a:cs typeface="Arial"/>
              </a:rPr>
              <a:t>سر</a:t>
            </a:r>
            <a:r>
              <a:rPr dirty="0" sz="3200" spc="2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3200" spc="-315">
                <a:solidFill>
                  <a:srgbClr val="006FC0"/>
                </a:solidFill>
                <a:latin typeface="Arial"/>
                <a:cs typeface="Arial"/>
              </a:rPr>
              <a:t>لاق</a:t>
            </a:r>
            <a:r>
              <a:rPr dirty="0" sz="3200" spc="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3200" spc="-315">
                <a:solidFill>
                  <a:srgbClr val="006FC0"/>
                </a:solidFill>
                <a:latin typeface="Arial"/>
                <a:cs typeface="Arial"/>
              </a:rPr>
              <a:t>لاق</a:t>
            </a:r>
            <a:r>
              <a:rPr dirty="0" sz="3200" spc="5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3200" spc="70">
                <a:solidFill>
                  <a:srgbClr val="006FC0"/>
                </a:solidFill>
                <a:latin typeface="Arial"/>
                <a:cs typeface="Arial"/>
              </a:rPr>
              <a:t>ا</a:t>
            </a:r>
            <a:r>
              <a:rPr dirty="0" sz="3200" spc="165">
                <a:solidFill>
                  <a:srgbClr val="006FC0"/>
                </a:solidFill>
                <a:latin typeface="Arial"/>
                <a:cs typeface="Arial"/>
              </a:rPr>
              <a:t>م</a:t>
            </a:r>
            <a:r>
              <a:rPr dirty="0" sz="3200" spc="345">
                <a:solidFill>
                  <a:srgbClr val="006FC0"/>
                </a:solidFill>
                <a:latin typeface="Arial"/>
                <a:cs typeface="Arial"/>
              </a:rPr>
              <a:t>ه</a:t>
            </a:r>
            <a:r>
              <a:rPr dirty="0" sz="3200" spc="-919">
                <a:solidFill>
                  <a:srgbClr val="006FC0"/>
                </a:solidFill>
                <a:latin typeface="Arial"/>
                <a:cs typeface="Arial"/>
              </a:rPr>
              <a:t>ن</a:t>
            </a:r>
            <a:r>
              <a:rPr dirty="0" sz="3200" spc="-65">
                <a:solidFill>
                  <a:srgbClr val="006FC0"/>
                </a:solidFill>
                <a:latin typeface="Arial"/>
                <a:cs typeface="Arial"/>
              </a:rPr>
              <a:t>ع</a:t>
            </a:r>
            <a:r>
              <a:rPr dirty="0" sz="3200" spc="1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3200" spc="-570">
                <a:solidFill>
                  <a:srgbClr val="006FC0"/>
                </a:solidFill>
                <a:latin typeface="Arial"/>
                <a:cs typeface="Arial"/>
              </a:rPr>
              <a:t>الله</a:t>
            </a:r>
            <a:r>
              <a:rPr dirty="0" sz="3200" spc="-1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3200" spc="-330">
                <a:solidFill>
                  <a:srgbClr val="006FC0"/>
                </a:solidFill>
                <a:latin typeface="Arial"/>
                <a:cs typeface="Arial"/>
              </a:rPr>
              <a:t>يضر</a:t>
            </a:r>
            <a:r>
              <a:rPr dirty="0" sz="3200" spc="4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3200" spc="-375">
                <a:solidFill>
                  <a:srgbClr val="006FC0"/>
                </a:solidFill>
                <a:latin typeface="Arial"/>
                <a:cs typeface="Arial"/>
              </a:rPr>
              <a:t>سابع</a:t>
            </a:r>
            <a:r>
              <a:rPr dirty="0" sz="3200" spc="-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3200" spc="-640">
                <a:solidFill>
                  <a:srgbClr val="006FC0"/>
                </a:solidFill>
                <a:latin typeface="Arial"/>
                <a:cs typeface="Arial"/>
              </a:rPr>
              <a:t>ن</a:t>
            </a:r>
            <a:r>
              <a:rPr dirty="0" sz="3200" spc="-890">
                <a:solidFill>
                  <a:srgbClr val="006FC0"/>
                </a:solidFill>
                <a:latin typeface="Arial"/>
                <a:cs typeface="Arial"/>
              </a:rPr>
              <a:t>ب</a:t>
            </a:r>
            <a:r>
              <a:rPr dirty="0" sz="3200" spc="-5">
                <a:solidFill>
                  <a:srgbClr val="006FC0"/>
                </a:solidFill>
                <a:latin typeface="Arial"/>
                <a:cs typeface="Arial"/>
              </a:rPr>
              <a:t>ا</a:t>
            </a:r>
            <a:r>
              <a:rPr dirty="0" sz="3200" spc="2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3200" spc="-35">
                <a:solidFill>
                  <a:srgbClr val="006FC0"/>
                </a:solidFill>
                <a:latin typeface="Arial"/>
                <a:cs typeface="Arial"/>
              </a:rPr>
              <a:t>نع</a:t>
            </a:r>
            <a:r>
              <a:rPr dirty="0" sz="3200">
                <a:solidFill>
                  <a:srgbClr val="006FC0"/>
                </a:solidFill>
                <a:latin typeface="Arial"/>
                <a:cs typeface="Arial"/>
              </a:rPr>
              <a:t>	</a:t>
            </a:r>
            <a:r>
              <a:rPr dirty="0" sz="3200" spc="-5">
                <a:solidFill>
                  <a:srgbClr val="006FC0"/>
                </a:solidFill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  <a:p>
            <a:pPr algn="r" marR="617855">
              <a:lnSpc>
                <a:spcPts val="3454"/>
              </a:lnSpc>
            </a:pPr>
            <a:r>
              <a:rPr dirty="0" sz="3200" spc="-5">
                <a:solidFill>
                  <a:srgbClr val="006FC0"/>
                </a:solidFill>
                <a:latin typeface="Arial"/>
                <a:cs typeface="Arial"/>
              </a:rPr>
              <a:t>:</a:t>
            </a:r>
            <a:r>
              <a:rPr dirty="0" sz="3200" spc="-360">
                <a:solidFill>
                  <a:srgbClr val="006FC0"/>
                </a:solidFill>
                <a:latin typeface="Arial"/>
                <a:cs typeface="Arial"/>
              </a:rPr>
              <a:t>سانلا</a:t>
            </a:r>
            <a:r>
              <a:rPr dirty="0" sz="3200" spc="3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3200" spc="85">
                <a:solidFill>
                  <a:srgbClr val="006FC0"/>
                </a:solidFill>
                <a:latin typeface="Arial"/>
                <a:cs typeface="Arial"/>
              </a:rPr>
              <a:t>نم</a:t>
            </a:r>
            <a:r>
              <a:rPr dirty="0" sz="3200" spc="3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3200" spc="-550">
                <a:solidFill>
                  <a:srgbClr val="006FC0"/>
                </a:solidFill>
                <a:latin typeface="Arial"/>
                <a:cs typeface="Arial"/>
              </a:rPr>
              <a:t>ر</a:t>
            </a:r>
            <a:r>
              <a:rPr dirty="0" sz="3200" spc="-735">
                <a:solidFill>
                  <a:srgbClr val="006FC0"/>
                </a:solidFill>
                <a:latin typeface="Arial"/>
                <a:cs typeface="Arial"/>
              </a:rPr>
              <a:t>ي</a:t>
            </a:r>
            <a:r>
              <a:rPr dirty="0" sz="3200" spc="-1520">
                <a:solidFill>
                  <a:srgbClr val="006FC0"/>
                </a:solidFill>
                <a:latin typeface="Arial"/>
                <a:cs typeface="Arial"/>
              </a:rPr>
              <a:t>ث</a:t>
            </a:r>
            <a:r>
              <a:rPr dirty="0" sz="3200" spc="-665">
                <a:solidFill>
                  <a:srgbClr val="006FC0"/>
                </a:solidFill>
                <a:latin typeface="Arial"/>
                <a:cs typeface="Arial"/>
              </a:rPr>
              <a:t>ك</a:t>
            </a:r>
            <a:r>
              <a:rPr dirty="0" sz="3200" spc="3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3200" spc="70">
                <a:solidFill>
                  <a:srgbClr val="006FC0"/>
                </a:solidFill>
                <a:latin typeface="Arial"/>
                <a:cs typeface="Arial"/>
              </a:rPr>
              <a:t>ا</a:t>
            </a:r>
            <a:r>
              <a:rPr dirty="0" sz="3200" spc="165">
                <a:solidFill>
                  <a:srgbClr val="006FC0"/>
                </a:solidFill>
                <a:latin typeface="Arial"/>
                <a:cs typeface="Arial"/>
              </a:rPr>
              <a:t>م</a:t>
            </a:r>
            <a:r>
              <a:rPr dirty="0" sz="3200" spc="345">
                <a:solidFill>
                  <a:srgbClr val="006FC0"/>
                </a:solidFill>
                <a:latin typeface="Arial"/>
                <a:cs typeface="Arial"/>
              </a:rPr>
              <a:t>ه</a:t>
            </a:r>
            <a:r>
              <a:rPr dirty="0" sz="3200" spc="-1280">
                <a:solidFill>
                  <a:srgbClr val="006FC0"/>
                </a:solidFill>
                <a:latin typeface="Arial"/>
                <a:cs typeface="Arial"/>
              </a:rPr>
              <a:t>ي</a:t>
            </a:r>
            <a:r>
              <a:rPr dirty="0" sz="3200" spc="-1670">
                <a:solidFill>
                  <a:srgbClr val="006FC0"/>
                </a:solidFill>
                <a:latin typeface="Arial"/>
                <a:cs typeface="Arial"/>
              </a:rPr>
              <a:t>ف</a:t>
            </a:r>
            <a:r>
              <a:rPr dirty="0" sz="3200" spc="7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006FC0"/>
                </a:solidFill>
                <a:latin typeface="Arial"/>
                <a:cs typeface="Arial"/>
              </a:rPr>
              <a:t>ن</a:t>
            </a:r>
            <a:r>
              <a:rPr dirty="0" sz="3200" spc="-20">
                <a:solidFill>
                  <a:srgbClr val="006FC0"/>
                </a:solidFill>
                <a:latin typeface="Arial"/>
                <a:cs typeface="Arial"/>
              </a:rPr>
              <a:t>و</a:t>
            </a:r>
            <a:r>
              <a:rPr dirty="0" sz="3200" spc="-1520">
                <a:solidFill>
                  <a:srgbClr val="006FC0"/>
                </a:solidFill>
                <a:latin typeface="Arial"/>
                <a:cs typeface="Arial"/>
              </a:rPr>
              <a:t>ب</a:t>
            </a:r>
            <a:r>
              <a:rPr dirty="0" sz="3200" spc="-495">
                <a:solidFill>
                  <a:srgbClr val="006FC0"/>
                </a:solidFill>
                <a:latin typeface="Arial"/>
                <a:cs typeface="Arial"/>
              </a:rPr>
              <a:t>غ</a:t>
            </a:r>
            <a:r>
              <a:rPr dirty="0" sz="3200" spc="175">
                <a:solidFill>
                  <a:srgbClr val="006FC0"/>
                </a:solidFill>
                <a:latin typeface="Arial"/>
                <a:cs typeface="Arial"/>
              </a:rPr>
              <a:t>م</a:t>
            </a:r>
            <a:r>
              <a:rPr dirty="0" sz="3200" spc="5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3200" spc="45">
                <a:solidFill>
                  <a:srgbClr val="006FC0"/>
                </a:solidFill>
                <a:latin typeface="Arial"/>
                <a:cs typeface="Arial"/>
              </a:rPr>
              <a:t>ن</a:t>
            </a:r>
            <a:r>
              <a:rPr dirty="0" sz="3200" spc="20">
                <a:solidFill>
                  <a:srgbClr val="006FC0"/>
                </a:solidFill>
                <a:latin typeface="Arial"/>
                <a:cs typeface="Arial"/>
              </a:rPr>
              <a:t>ا</a:t>
            </a:r>
            <a:r>
              <a:rPr dirty="0" sz="3200" spc="-1520">
                <a:solidFill>
                  <a:srgbClr val="006FC0"/>
                </a:solidFill>
                <a:latin typeface="Arial"/>
                <a:cs typeface="Arial"/>
              </a:rPr>
              <a:t>ت</a:t>
            </a:r>
            <a:r>
              <a:rPr dirty="0" sz="3200" spc="165">
                <a:solidFill>
                  <a:srgbClr val="006FC0"/>
                </a:solidFill>
                <a:latin typeface="Arial"/>
                <a:cs typeface="Arial"/>
              </a:rPr>
              <a:t>م</a:t>
            </a:r>
            <a:r>
              <a:rPr dirty="0" sz="3200" spc="-495">
                <a:solidFill>
                  <a:srgbClr val="006FC0"/>
                </a:solidFill>
                <a:latin typeface="Arial"/>
                <a:cs typeface="Arial"/>
              </a:rPr>
              <a:t>ع</a:t>
            </a:r>
            <a:r>
              <a:rPr dirty="0" sz="3200" spc="-905">
                <a:solidFill>
                  <a:srgbClr val="006FC0"/>
                </a:solidFill>
                <a:latin typeface="Arial"/>
                <a:cs typeface="Arial"/>
              </a:rPr>
              <a:t>ن</a:t>
            </a:r>
            <a:r>
              <a:rPr dirty="0" sz="3200" spc="2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006FC0"/>
                </a:solidFill>
                <a:latin typeface="Arial"/>
                <a:cs typeface="Arial"/>
              </a:rPr>
              <a:t>"</a:t>
            </a:r>
            <a:r>
              <a:rPr dirty="0" sz="3200" spc="1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3200" spc="-385">
                <a:solidFill>
                  <a:srgbClr val="006FC0"/>
                </a:solidFill>
                <a:latin typeface="Arial"/>
                <a:cs typeface="Arial"/>
              </a:rPr>
              <a:t>م</a:t>
            </a:r>
            <a:r>
              <a:rPr dirty="0" sz="3200" spc="-575">
                <a:solidFill>
                  <a:srgbClr val="006FC0"/>
                </a:solidFill>
                <a:latin typeface="Arial"/>
                <a:cs typeface="Arial"/>
              </a:rPr>
              <a:t>ل</a:t>
            </a:r>
            <a:r>
              <a:rPr dirty="0" sz="3200" spc="-470">
                <a:solidFill>
                  <a:srgbClr val="006FC0"/>
                </a:solidFill>
                <a:latin typeface="Arial"/>
                <a:cs typeface="Arial"/>
              </a:rPr>
              <a:t>سو</a:t>
            </a:r>
            <a:r>
              <a:rPr dirty="0" sz="3200" spc="-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3200" spc="-300">
                <a:solidFill>
                  <a:srgbClr val="006FC0"/>
                </a:solidFill>
                <a:latin typeface="Arial"/>
                <a:cs typeface="Arial"/>
              </a:rPr>
              <a:t>ه</a:t>
            </a:r>
            <a:r>
              <a:rPr dirty="0" sz="3200" spc="-690">
                <a:solidFill>
                  <a:srgbClr val="006FC0"/>
                </a:solidFill>
                <a:latin typeface="Arial"/>
                <a:cs typeface="Arial"/>
              </a:rPr>
              <a:t>ي</a:t>
            </a:r>
            <a:r>
              <a:rPr dirty="0" sz="3200" spc="-955">
                <a:solidFill>
                  <a:srgbClr val="006FC0"/>
                </a:solidFill>
                <a:latin typeface="Arial"/>
                <a:cs typeface="Arial"/>
              </a:rPr>
              <a:t>ل</a:t>
            </a:r>
            <a:r>
              <a:rPr dirty="0" sz="3200" spc="-65">
                <a:solidFill>
                  <a:srgbClr val="006FC0"/>
                </a:solidFill>
                <a:latin typeface="Arial"/>
                <a:cs typeface="Arial"/>
              </a:rPr>
              <a:t>ع</a:t>
            </a:r>
            <a:r>
              <a:rPr dirty="0" sz="3200" spc="1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3200" spc="-570">
                <a:solidFill>
                  <a:srgbClr val="006FC0"/>
                </a:solidFill>
                <a:latin typeface="Arial"/>
                <a:cs typeface="Arial"/>
              </a:rPr>
              <a:t>الله</a:t>
            </a:r>
            <a:endParaRPr sz="3200">
              <a:latin typeface="Arial"/>
              <a:cs typeface="Arial"/>
            </a:endParaRPr>
          </a:p>
          <a:p>
            <a:pPr algn="r" marR="619760">
              <a:lnSpc>
                <a:spcPts val="3650"/>
              </a:lnSpc>
            </a:pPr>
            <a:r>
              <a:rPr dirty="0" sz="3200" spc="-5">
                <a:solidFill>
                  <a:srgbClr val="006FC0"/>
                </a:solidFill>
                <a:latin typeface="Arial"/>
                <a:cs typeface="Arial"/>
              </a:rPr>
              <a:t>“</a:t>
            </a:r>
            <a:r>
              <a:rPr dirty="0" sz="3200" spc="-1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3200" spc="-15">
                <a:solidFill>
                  <a:srgbClr val="006FC0"/>
                </a:solidFill>
                <a:latin typeface="Arial"/>
                <a:cs typeface="Arial"/>
              </a:rPr>
              <a:t>غ</a:t>
            </a:r>
            <a:r>
              <a:rPr dirty="0" sz="3200">
                <a:solidFill>
                  <a:srgbClr val="006FC0"/>
                </a:solidFill>
                <a:latin typeface="Arial"/>
                <a:cs typeface="Arial"/>
              </a:rPr>
              <a:t>ا</a:t>
            </a:r>
            <a:r>
              <a:rPr dirty="0" sz="3200" spc="-795">
                <a:solidFill>
                  <a:srgbClr val="006FC0"/>
                </a:solidFill>
                <a:latin typeface="Arial"/>
                <a:cs typeface="Arial"/>
              </a:rPr>
              <a:t>رفل</a:t>
            </a:r>
            <a:r>
              <a:rPr dirty="0" sz="3200" spc="-265">
                <a:solidFill>
                  <a:srgbClr val="006FC0"/>
                </a:solidFill>
                <a:latin typeface="Arial"/>
                <a:cs typeface="Arial"/>
              </a:rPr>
              <a:t>ا</a:t>
            </a:r>
            <a:r>
              <a:rPr dirty="0" sz="3200" spc="-5">
                <a:solidFill>
                  <a:srgbClr val="006FC0"/>
                </a:solidFill>
                <a:latin typeface="Arial"/>
                <a:cs typeface="Arial"/>
              </a:rPr>
              <a:t>و</a:t>
            </a:r>
            <a:r>
              <a:rPr dirty="0" sz="3200" spc="-1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3200" spc="60">
                <a:solidFill>
                  <a:srgbClr val="006FC0"/>
                </a:solidFill>
                <a:latin typeface="Arial"/>
                <a:cs typeface="Arial"/>
              </a:rPr>
              <a:t>ة</a:t>
            </a:r>
            <a:r>
              <a:rPr dirty="0" sz="3200" spc="110">
                <a:solidFill>
                  <a:srgbClr val="006FC0"/>
                </a:solidFill>
                <a:latin typeface="Arial"/>
                <a:cs typeface="Arial"/>
              </a:rPr>
              <a:t>ح</a:t>
            </a:r>
            <a:r>
              <a:rPr dirty="0" sz="3200" spc="-1215">
                <a:solidFill>
                  <a:srgbClr val="006FC0"/>
                </a:solidFill>
                <a:latin typeface="Arial"/>
                <a:cs typeface="Arial"/>
              </a:rPr>
              <a:t>ص</a:t>
            </a:r>
            <a:r>
              <a:rPr dirty="0" sz="3200" spc="-545">
                <a:solidFill>
                  <a:srgbClr val="006FC0"/>
                </a:solidFill>
                <a:latin typeface="Arial"/>
                <a:cs typeface="Arial"/>
              </a:rPr>
              <a:t>ل</a:t>
            </a:r>
            <a:r>
              <a:rPr dirty="0" sz="3200" spc="-5">
                <a:solidFill>
                  <a:srgbClr val="006FC0"/>
                </a:solidFill>
                <a:latin typeface="Arial"/>
                <a:cs typeface="Arial"/>
              </a:rPr>
              <a:t>ا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987675" y="2736850"/>
            <a:ext cx="6156324" cy="41211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63"/>
            <a:ext cx="9144000" cy="9731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828800" y="246125"/>
            <a:ext cx="7315200" cy="72072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966850"/>
            <a:ext cx="1828800" cy="288925"/>
          </a:xfrm>
          <a:custGeom>
            <a:avLst/>
            <a:gdLst/>
            <a:ahLst/>
            <a:cxnLst/>
            <a:rect l="l" t="t" r="r" b="b"/>
            <a:pathLst>
              <a:path w="1828800" h="288925">
                <a:moveTo>
                  <a:pt x="1828800" y="0"/>
                </a:moveTo>
                <a:lnTo>
                  <a:pt x="0" y="0"/>
                </a:lnTo>
                <a:lnTo>
                  <a:pt x="0" y="287274"/>
                </a:lnTo>
                <a:lnTo>
                  <a:pt x="1555496" y="288925"/>
                </a:lnTo>
                <a:lnTo>
                  <a:pt x="1828800" y="0"/>
                </a:lnTo>
                <a:close/>
              </a:path>
            </a:pathLst>
          </a:custGeom>
          <a:solidFill>
            <a:srgbClr val="66B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957070">
              <a:lnSpc>
                <a:spcPct val="100000"/>
              </a:lnSpc>
            </a:pPr>
            <a:r>
              <a:rPr dirty="0" sz="3800" spc="-5"/>
              <a:t>Misconcep</a:t>
            </a:r>
            <a:r>
              <a:rPr dirty="0" sz="3800"/>
              <a:t>t</a:t>
            </a:r>
            <a:r>
              <a:rPr dirty="0" sz="3800" spc="-5"/>
              <a:t>ions</a:t>
            </a:r>
            <a:r>
              <a:rPr dirty="0" sz="3800" spc="20"/>
              <a:t> </a:t>
            </a:r>
            <a:r>
              <a:rPr dirty="0" sz="3800" spc="-5"/>
              <a:t>??</a:t>
            </a:r>
            <a:endParaRPr sz="3800"/>
          </a:p>
        </p:txBody>
      </p:sp>
      <p:sp>
        <p:nvSpPr>
          <p:cNvPr id="7" name="object 7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000" spc="1310" i="1">
                <a:solidFill>
                  <a:srgbClr val="006FC0"/>
                </a:solidFill>
                <a:latin typeface="Arial"/>
                <a:cs typeface="Arial"/>
              </a:rPr>
              <a:t>•</a:t>
            </a:r>
            <a:r>
              <a:rPr dirty="0" sz="4000" spc="140" i="1">
                <a:solidFill>
                  <a:srgbClr val="006FC0"/>
                </a:solidFill>
                <a:latin typeface="Times New Roman"/>
                <a:cs typeface="Times New Roman"/>
              </a:rPr>
              <a:t>Ef</a:t>
            </a:r>
            <a:r>
              <a:rPr dirty="0" sz="4000" spc="75" i="1">
                <a:solidFill>
                  <a:srgbClr val="006FC0"/>
                </a:solidFill>
                <a:latin typeface="Times New Roman"/>
                <a:cs typeface="Times New Roman"/>
              </a:rPr>
              <a:t>f</a:t>
            </a:r>
            <a:r>
              <a:rPr dirty="0" sz="4000" spc="-270" i="1">
                <a:solidFill>
                  <a:srgbClr val="006FC0"/>
                </a:solidFill>
                <a:latin typeface="Times New Roman"/>
                <a:cs typeface="Times New Roman"/>
              </a:rPr>
              <a:t>iciency</a:t>
            </a:r>
            <a:r>
              <a:rPr dirty="0" sz="4000" spc="-155" i="1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dirty="0" sz="4000" spc="-240" i="1">
                <a:solidFill>
                  <a:srgbClr val="006FC0"/>
                </a:solidFill>
                <a:latin typeface="Times New Roman"/>
                <a:cs typeface="Times New Roman"/>
              </a:rPr>
              <a:t>and</a:t>
            </a:r>
            <a:r>
              <a:rPr dirty="0" sz="4000" spc="-150" i="1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dirty="0" sz="4000" spc="140" i="1">
                <a:solidFill>
                  <a:srgbClr val="006FC0"/>
                </a:solidFill>
                <a:latin typeface="Times New Roman"/>
                <a:cs typeface="Times New Roman"/>
              </a:rPr>
              <a:t>Ef</a:t>
            </a:r>
            <a:r>
              <a:rPr dirty="0" sz="4000" spc="75" i="1">
                <a:solidFill>
                  <a:srgbClr val="006FC0"/>
                </a:solidFill>
                <a:latin typeface="Times New Roman"/>
                <a:cs typeface="Times New Roman"/>
              </a:rPr>
              <a:t>f</a:t>
            </a:r>
            <a:r>
              <a:rPr dirty="0" sz="4000" spc="-160" i="1">
                <a:solidFill>
                  <a:srgbClr val="006FC0"/>
                </a:solidFill>
                <a:latin typeface="Times New Roman"/>
                <a:cs typeface="Times New Roman"/>
              </a:rPr>
              <a:t>ecti</a:t>
            </a:r>
            <a:r>
              <a:rPr dirty="0" sz="4000" spc="-215" i="1">
                <a:solidFill>
                  <a:srgbClr val="006FC0"/>
                </a:solidFill>
                <a:latin typeface="Times New Roman"/>
                <a:cs typeface="Times New Roman"/>
              </a:rPr>
              <a:t>v</a:t>
            </a:r>
            <a:r>
              <a:rPr dirty="0" sz="4000" spc="-335" i="1">
                <a:solidFill>
                  <a:srgbClr val="006FC0"/>
                </a:solidFill>
                <a:latin typeface="Times New Roman"/>
                <a:cs typeface="Times New Roman"/>
              </a:rPr>
              <a:t>en</a:t>
            </a:r>
            <a:r>
              <a:rPr dirty="0" sz="4000" spc="-310" i="1">
                <a:solidFill>
                  <a:srgbClr val="006FC0"/>
                </a:solidFill>
                <a:latin typeface="Times New Roman"/>
                <a:cs typeface="Times New Roman"/>
              </a:rPr>
              <a:t>e</a:t>
            </a:r>
            <a:r>
              <a:rPr dirty="0" sz="4000" spc="-275" i="1">
                <a:solidFill>
                  <a:srgbClr val="006FC0"/>
                </a:solidFill>
                <a:latin typeface="Times New Roman"/>
                <a:cs typeface="Times New Roman"/>
              </a:rPr>
              <a:t>ss</a:t>
            </a:r>
            <a:r>
              <a:rPr dirty="0" sz="4000" spc="-190" i="1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dirty="0" sz="4000" spc="-365" i="1">
                <a:solidFill>
                  <a:srgbClr val="006FC0"/>
                </a:solidFill>
                <a:latin typeface="Times New Roman"/>
                <a:cs typeface="Times New Roman"/>
              </a:rPr>
              <a:t>are</a:t>
            </a:r>
            <a:r>
              <a:rPr dirty="0" sz="4000" spc="-140" i="1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dirty="0" sz="4000" spc="-25" i="1">
                <a:solidFill>
                  <a:srgbClr val="006FC0"/>
                </a:solidFill>
                <a:latin typeface="Times New Roman"/>
                <a:cs typeface="Times New Roman"/>
              </a:rPr>
              <a:t>t</a:t>
            </a:r>
            <a:r>
              <a:rPr dirty="0" sz="4000" spc="-70" i="1">
                <a:solidFill>
                  <a:srgbClr val="006FC0"/>
                </a:solidFill>
                <a:latin typeface="Times New Roman"/>
                <a:cs typeface="Times New Roman"/>
              </a:rPr>
              <a:t>h</a:t>
            </a:r>
            <a:r>
              <a:rPr dirty="0" sz="4000" spc="-415" i="1">
                <a:solidFill>
                  <a:srgbClr val="006FC0"/>
                </a:solidFill>
                <a:latin typeface="Times New Roman"/>
                <a:cs typeface="Times New Roman"/>
              </a:rPr>
              <a:t>e</a:t>
            </a:r>
            <a:r>
              <a:rPr dirty="0" sz="4000" spc="-120" i="1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dirty="0" sz="4000" spc="-355" i="1">
                <a:solidFill>
                  <a:srgbClr val="006FC0"/>
                </a:solidFill>
                <a:latin typeface="Times New Roman"/>
                <a:cs typeface="Times New Roman"/>
              </a:rPr>
              <a:t>same</a:t>
            </a:r>
            <a:endParaRPr sz="4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960"/>
              </a:spcBef>
            </a:pPr>
            <a:r>
              <a:rPr dirty="0" sz="4000" spc="1310" i="1">
                <a:solidFill>
                  <a:srgbClr val="006FC0"/>
                </a:solidFill>
                <a:latin typeface="Arial"/>
                <a:cs typeface="Arial"/>
              </a:rPr>
              <a:t>•</a:t>
            </a:r>
            <a:r>
              <a:rPr dirty="0" sz="4000" spc="-310" i="1">
                <a:solidFill>
                  <a:srgbClr val="006FC0"/>
                </a:solidFill>
                <a:latin typeface="Times New Roman"/>
                <a:cs typeface="Times New Roman"/>
              </a:rPr>
              <a:t>To</a:t>
            </a:r>
            <a:r>
              <a:rPr dirty="0" sz="4000" spc="-150" i="1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dirty="0" sz="4000" spc="-254" i="1">
                <a:solidFill>
                  <a:srgbClr val="006FC0"/>
                </a:solidFill>
                <a:latin typeface="Times New Roman"/>
                <a:cs typeface="Times New Roman"/>
              </a:rPr>
              <a:t>d</a:t>
            </a:r>
            <a:r>
              <a:rPr dirty="0" sz="4000" spc="-400" i="1">
                <a:solidFill>
                  <a:srgbClr val="006FC0"/>
                </a:solidFill>
                <a:latin typeface="Times New Roman"/>
                <a:cs typeface="Times New Roman"/>
              </a:rPr>
              <a:t>o</a:t>
            </a:r>
            <a:r>
              <a:rPr dirty="0" sz="4000" spc="-120" i="1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dirty="0" sz="4000" spc="-320" i="1">
                <a:solidFill>
                  <a:srgbClr val="006FC0"/>
                </a:solidFill>
                <a:latin typeface="Times New Roman"/>
                <a:cs typeface="Times New Roman"/>
              </a:rPr>
              <a:t>a</a:t>
            </a:r>
            <a:r>
              <a:rPr dirty="0" sz="4000" spc="-130" i="1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dirty="0" sz="4000" spc="-295" i="1">
                <a:solidFill>
                  <a:srgbClr val="006FC0"/>
                </a:solidFill>
                <a:latin typeface="Times New Roman"/>
                <a:cs typeface="Times New Roman"/>
              </a:rPr>
              <a:t>jo</a:t>
            </a:r>
            <a:r>
              <a:rPr dirty="0" sz="4000" spc="-370" i="1">
                <a:solidFill>
                  <a:srgbClr val="006FC0"/>
                </a:solidFill>
                <a:latin typeface="Times New Roman"/>
                <a:cs typeface="Times New Roman"/>
              </a:rPr>
              <a:t>b</a:t>
            </a:r>
            <a:r>
              <a:rPr dirty="0" sz="4000" spc="-130" i="1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dirty="0" sz="4000" spc="-254" i="1">
                <a:solidFill>
                  <a:srgbClr val="006FC0"/>
                </a:solidFill>
                <a:latin typeface="Times New Roman"/>
                <a:cs typeface="Times New Roman"/>
              </a:rPr>
              <a:t>p</a:t>
            </a:r>
            <a:r>
              <a:rPr dirty="0" sz="4000" spc="-340" i="1">
                <a:solidFill>
                  <a:srgbClr val="006FC0"/>
                </a:solidFill>
                <a:latin typeface="Times New Roman"/>
                <a:cs typeface="Times New Roman"/>
              </a:rPr>
              <a:t>roper</a:t>
            </a:r>
            <a:r>
              <a:rPr dirty="0" sz="4000" spc="-229" i="1">
                <a:solidFill>
                  <a:srgbClr val="006FC0"/>
                </a:solidFill>
                <a:latin typeface="Times New Roman"/>
                <a:cs typeface="Times New Roman"/>
              </a:rPr>
              <a:t>l</a:t>
            </a:r>
            <a:r>
              <a:rPr dirty="0" sz="4000" spc="-145" i="1">
                <a:solidFill>
                  <a:srgbClr val="006FC0"/>
                </a:solidFill>
                <a:latin typeface="Times New Roman"/>
                <a:cs typeface="Times New Roman"/>
              </a:rPr>
              <a:t>y,</a:t>
            </a:r>
            <a:r>
              <a:rPr dirty="0" sz="4000" spc="-120" i="1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dirty="0" sz="4000" spc="-260" i="1">
                <a:solidFill>
                  <a:srgbClr val="006FC0"/>
                </a:solidFill>
                <a:latin typeface="Times New Roman"/>
                <a:cs typeface="Times New Roman"/>
              </a:rPr>
              <a:t>d</a:t>
            </a:r>
            <a:r>
              <a:rPr dirty="0" sz="4000" spc="-400" i="1">
                <a:solidFill>
                  <a:srgbClr val="006FC0"/>
                </a:solidFill>
                <a:latin typeface="Times New Roman"/>
                <a:cs typeface="Times New Roman"/>
              </a:rPr>
              <a:t>o</a:t>
            </a:r>
            <a:r>
              <a:rPr dirty="0" sz="4000" spc="-135" i="1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dirty="0" sz="4000" spc="10" i="1">
                <a:solidFill>
                  <a:srgbClr val="006FC0"/>
                </a:solidFill>
                <a:latin typeface="Times New Roman"/>
                <a:cs typeface="Times New Roman"/>
              </a:rPr>
              <a:t>it</a:t>
            </a:r>
            <a:r>
              <a:rPr dirty="0" sz="4000" spc="-130" i="1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dirty="0" sz="4000" spc="-270" i="1">
                <a:solidFill>
                  <a:srgbClr val="006FC0"/>
                </a:solidFill>
                <a:latin typeface="Times New Roman"/>
                <a:cs typeface="Times New Roman"/>
              </a:rPr>
              <a:t>y</a:t>
            </a:r>
            <a:r>
              <a:rPr dirty="0" sz="4000" spc="-300" i="1">
                <a:solidFill>
                  <a:srgbClr val="006FC0"/>
                </a:solidFill>
                <a:latin typeface="Times New Roman"/>
                <a:cs typeface="Times New Roman"/>
              </a:rPr>
              <a:t>o</a:t>
            </a:r>
            <a:r>
              <a:rPr dirty="0" sz="4000" spc="-200" i="1">
                <a:solidFill>
                  <a:srgbClr val="006FC0"/>
                </a:solidFill>
                <a:latin typeface="Times New Roman"/>
                <a:cs typeface="Times New Roman"/>
              </a:rPr>
              <a:t>urself</a:t>
            </a:r>
            <a:endParaRPr sz="4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960"/>
              </a:spcBef>
            </a:pPr>
            <a:r>
              <a:rPr dirty="0" sz="4000" spc="1310" i="1">
                <a:solidFill>
                  <a:srgbClr val="006FC0"/>
                </a:solidFill>
                <a:latin typeface="Arial"/>
                <a:cs typeface="Arial"/>
              </a:rPr>
              <a:t>•</a:t>
            </a:r>
            <a:r>
              <a:rPr dirty="0" sz="4000" spc="-305" i="1">
                <a:solidFill>
                  <a:srgbClr val="006FC0"/>
                </a:solidFill>
                <a:latin typeface="Times New Roman"/>
                <a:cs typeface="Times New Roman"/>
              </a:rPr>
              <a:t>There's</a:t>
            </a:r>
            <a:r>
              <a:rPr dirty="0" sz="4000" spc="-160" i="1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dirty="0" sz="4000" spc="-220" i="1">
                <a:solidFill>
                  <a:srgbClr val="006FC0"/>
                </a:solidFill>
                <a:latin typeface="Times New Roman"/>
                <a:cs typeface="Times New Roman"/>
              </a:rPr>
              <a:t>only</a:t>
            </a:r>
            <a:r>
              <a:rPr dirty="0" sz="4000" spc="-120" i="1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dirty="0" sz="4000" spc="-325" i="1">
                <a:solidFill>
                  <a:srgbClr val="006FC0"/>
                </a:solidFill>
                <a:latin typeface="Times New Roman"/>
                <a:cs typeface="Times New Roman"/>
              </a:rPr>
              <a:t>one</a:t>
            </a:r>
            <a:r>
              <a:rPr dirty="0" sz="4000" spc="-160" i="1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dirty="0" sz="4000" spc="-270" i="1">
                <a:solidFill>
                  <a:srgbClr val="006FC0"/>
                </a:solidFill>
                <a:latin typeface="Times New Roman"/>
                <a:cs typeface="Times New Roman"/>
              </a:rPr>
              <a:t>rig</a:t>
            </a:r>
            <a:r>
              <a:rPr dirty="0" sz="4000" spc="-365" i="1">
                <a:solidFill>
                  <a:srgbClr val="006FC0"/>
                </a:solidFill>
                <a:latin typeface="Times New Roman"/>
                <a:cs typeface="Times New Roman"/>
              </a:rPr>
              <a:t>h</a:t>
            </a:r>
            <a:r>
              <a:rPr dirty="0" sz="4000" spc="170" i="1">
                <a:solidFill>
                  <a:srgbClr val="006FC0"/>
                </a:solidFill>
                <a:latin typeface="Times New Roman"/>
                <a:cs typeface="Times New Roman"/>
              </a:rPr>
              <a:t>t</a:t>
            </a:r>
            <a:r>
              <a:rPr dirty="0" sz="4000" spc="-120" i="1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dirty="0" sz="4000" spc="-165" i="1">
                <a:solidFill>
                  <a:srgbClr val="006FC0"/>
                </a:solidFill>
                <a:latin typeface="Times New Roman"/>
                <a:cs typeface="Times New Roman"/>
              </a:rPr>
              <a:t>wa</a:t>
            </a:r>
            <a:r>
              <a:rPr dirty="0" sz="4000" spc="-120" i="1">
                <a:solidFill>
                  <a:srgbClr val="006FC0"/>
                </a:solidFill>
                <a:latin typeface="Times New Roman"/>
                <a:cs typeface="Times New Roman"/>
              </a:rPr>
              <a:t>y</a:t>
            </a:r>
            <a:r>
              <a:rPr dirty="0" sz="4000" spc="-135" i="1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dirty="0" sz="4000" spc="-114" i="1">
                <a:solidFill>
                  <a:srgbClr val="006FC0"/>
                </a:solidFill>
                <a:latin typeface="Times New Roman"/>
                <a:cs typeface="Times New Roman"/>
              </a:rPr>
              <a:t>to</a:t>
            </a:r>
            <a:r>
              <a:rPr dirty="0" sz="4000" spc="-145" i="1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dirty="0" sz="4000" spc="-254" i="1">
                <a:solidFill>
                  <a:srgbClr val="006FC0"/>
                </a:solidFill>
                <a:latin typeface="Times New Roman"/>
                <a:cs typeface="Times New Roman"/>
              </a:rPr>
              <a:t>d</a:t>
            </a:r>
            <a:r>
              <a:rPr dirty="0" sz="4000" spc="-400" i="1">
                <a:solidFill>
                  <a:srgbClr val="006FC0"/>
                </a:solidFill>
                <a:latin typeface="Times New Roman"/>
                <a:cs typeface="Times New Roman"/>
              </a:rPr>
              <a:t>o</a:t>
            </a:r>
            <a:r>
              <a:rPr dirty="0" sz="4000" spc="-135" i="1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dirty="0" sz="4000" spc="-320" i="1">
                <a:solidFill>
                  <a:srgbClr val="006FC0"/>
                </a:solidFill>
                <a:latin typeface="Times New Roman"/>
                <a:cs typeface="Times New Roman"/>
              </a:rPr>
              <a:t>a</a:t>
            </a:r>
            <a:r>
              <a:rPr dirty="0" sz="4000" spc="-120" i="1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dirty="0" sz="4000" spc="-320" i="1">
                <a:solidFill>
                  <a:srgbClr val="006FC0"/>
                </a:solidFill>
                <a:latin typeface="Times New Roman"/>
                <a:cs typeface="Times New Roman"/>
              </a:rPr>
              <a:t>job</a:t>
            </a:r>
            <a:endParaRPr sz="4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960"/>
              </a:spcBef>
            </a:pPr>
            <a:r>
              <a:rPr dirty="0" sz="4000" spc="1310" i="1">
                <a:solidFill>
                  <a:srgbClr val="006FC0"/>
                </a:solidFill>
                <a:latin typeface="Arial"/>
                <a:cs typeface="Arial"/>
              </a:rPr>
              <a:t>•</a:t>
            </a:r>
            <a:r>
              <a:rPr dirty="0" sz="4000" spc="-210" i="1">
                <a:solidFill>
                  <a:srgbClr val="006FC0"/>
                </a:solidFill>
                <a:latin typeface="Times New Roman"/>
                <a:cs typeface="Times New Roman"/>
              </a:rPr>
              <a:t>Ti</a:t>
            </a:r>
            <a:r>
              <a:rPr dirty="0" sz="4000" spc="-350" i="1">
                <a:solidFill>
                  <a:srgbClr val="006FC0"/>
                </a:solidFill>
                <a:latin typeface="Times New Roman"/>
                <a:cs typeface="Times New Roman"/>
              </a:rPr>
              <a:t>m</a:t>
            </a:r>
            <a:r>
              <a:rPr dirty="0" sz="4000" spc="-415" i="1">
                <a:solidFill>
                  <a:srgbClr val="006FC0"/>
                </a:solidFill>
                <a:latin typeface="Times New Roman"/>
                <a:cs typeface="Times New Roman"/>
              </a:rPr>
              <a:t>e</a:t>
            </a:r>
            <a:r>
              <a:rPr dirty="0" sz="4000" spc="-155" i="1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dirty="0" sz="4000" spc="-350" i="1">
                <a:solidFill>
                  <a:srgbClr val="006FC0"/>
                </a:solidFill>
                <a:latin typeface="Times New Roman"/>
                <a:cs typeface="Times New Roman"/>
              </a:rPr>
              <a:t>manag</a:t>
            </a:r>
            <a:r>
              <a:rPr dirty="0" sz="4000" spc="-275" i="1">
                <a:solidFill>
                  <a:srgbClr val="006FC0"/>
                </a:solidFill>
                <a:latin typeface="Times New Roman"/>
                <a:cs typeface="Times New Roman"/>
              </a:rPr>
              <a:t>e</a:t>
            </a:r>
            <a:r>
              <a:rPr dirty="0" sz="4000" spc="-235" i="1">
                <a:solidFill>
                  <a:srgbClr val="006FC0"/>
                </a:solidFill>
                <a:latin typeface="Times New Roman"/>
                <a:cs typeface="Times New Roman"/>
              </a:rPr>
              <a:t>men</a:t>
            </a:r>
            <a:r>
              <a:rPr dirty="0" sz="4000" spc="-114" i="1">
                <a:solidFill>
                  <a:srgbClr val="006FC0"/>
                </a:solidFill>
                <a:latin typeface="Times New Roman"/>
                <a:cs typeface="Times New Roman"/>
              </a:rPr>
              <a:t>t</a:t>
            </a:r>
            <a:r>
              <a:rPr dirty="0" sz="4000" spc="-204" i="1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dirty="0" sz="4000" spc="-215" i="1">
                <a:solidFill>
                  <a:srgbClr val="006FC0"/>
                </a:solidFill>
                <a:latin typeface="Times New Roman"/>
                <a:cs typeface="Times New Roman"/>
              </a:rPr>
              <a:t>is</a:t>
            </a:r>
            <a:r>
              <a:rPr dirty="0" sz="4000" spc="-150" i="1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dirty="0" sz="4000" spc="-320" i="1">
                <a:solidFill>
                  <a:srgbClr val="006FC0"/>
                </a:solidFill>
                <a:latin typeface="Times New Roman"/>
                <a:cs typeface="Times New Roman"/>
              </a:rPr>
              <a:t>a</a:t>
            </a:r>
            <a:r>
              <a:rPr dirty="0" sz="4000" spc="-145" i="1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dirty="0" sz="4000" spc="-110" i="1">
                <a:solidFill>
                  <a:srgbClr val="006FC0"/>
                </a:solidFill>
                <a:latin typeface="Times New Roman"/>
                <a:cs typeface="Times New Roman"/>
              </a:rPr>
              <a:t>was</a:t>
            </a:r>
            <a:r>
              <a:rPr dirty="0" sz="4000" spc="-75" i="1">
                <a:solidFill>
                  <a:srgbClr val="006FC0"/>
                </a:solidFill>
                <a:latin typeface="Times New Roman"/>
                <a:cs typeface="Times New Roman"/>
              </a:rPr>
              <a:t>t</a:t>
            </a:r>
            <a:r>
              <a:rPr dirty="0" sz="4000" spc="-415" i="1">
                <a:solidFill>
                  <a:srgbClr val="006FC0"/>
                </a:solidFill>
                <a:latin typeface="Times New Roman"/>
                <a:cs typeface="Times New Roman"/>
              </a:rPr>
              <a:t>e</a:t>
            </a:r>
            <a:r>
              <a:rPr dirty="0" sz="4000" spc="-130" i="1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dirty="0" sz="4000" spc="-114" i="1">
                <a:solidFill>
                  <a:srgbClr val="006FC0"/>
                </a:solidFill>
                <a:latin typeface="Times New Roman"/>
                <a:cs typeface="Times New Roman"/>
              </a:rPr>
              <a:t>of</a:t>
            </a:r>
            <a:r>
              <a:rPr dirty="0" sz="4000" spc="-120" i="1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dirty="0" sz="4000" spc="155" i="1">
                <a:solidFill>
                  <a:srgbClr val="006FC0"/>
                </a:solidFill>
                <a:latin typeface="Times New Roman"/>
                <a:cs typeface="Times New Roman"/>
              </a:rPr>
              <a:t>t</a:t>
            </a:r>
            <a:r>
              <a:rPr dirty="0" sz="4000" spc="-325" i="1">
                <a:solidFill>
                  <a:srgbClr val="006FC0"/>
                </a:solidFill>
                <a:latin typeface="Times New Roman"/>
                <a:cs typeface="Times New Roman"/>
              </a:rPr>
              <a:t>ime</a:t>
            </a:r>
            <a:endParaRPr sz="4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960"/>
              </a:spcBef>
            </a:pPr>
            <a:r>
              <a:rPr dirty="0" sz="4000" spc="1305" i="1">
                <a:solidFill>
                  <a:srgbClr val="006FC0"/>
                </a:solidFill>
                <a:latin typeface="Arial"/>
                <a:cs typeface="Arial"/>
              </a:rPr>
              <a:t>•</a:t>
            </a:r>
            <a:r>
              <a:rPr dirty="0" sz="4000" spc="40" i="1">
                <a:solidFill>
                  <a:srgbClr val="006FC0"/>
                </a:solidFill>
                <a:latin typeface="Times New Roman"/>
                <a:cs typeface="Times New Roman"/>
              </a:rPr>
              <a:t>A</a:t>
            </a:r>
            <a:r>
              <a:rPr dirty="0" sz="4000" spc="-120" i="1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dirty="0" sz="4000" spc="-360" i="1">
                <a:solidFill>
                  <a:srgbClr val="006FC0"/>
                </a:solidFill>
                <a:latin typeface="Times New Roman"/>
                <a:cs typeface="Times New Roman"/>
              </a:rPr>
              <a:t>good</a:t>
            </a:r>
            <a:r>
              <a:rPr dirty="0" sz="4000" spc="-165" i="1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dirty="0" sz="4000" spc="5" i="1">
                <a:solidFill>
                  <a:srgbClr val="006FC0"/>
                </a:solidFill>
                <a:latin typeface="Times New Roman"/>
                <a:cs typeface="Times New Roman"/>
              </a:rPr>
              <a:t>t</a:t>
            </a:r>
            <a:r>
              <a:rPr dirty="0" sz="4000" spc="-10" i="1">
                <a:solidFill>
                  <a:srgbClr val="006FC0"/>
                </a:solidFill>
                <a:latin typeface="Times New Roman"/>
                <a:cs typeface="Times New Roman"/>
              </a:rPr>
              <a:t>i</a:t>
            </a:r>
            <a:r>
              <a:rPr dirty="0" sz="4000" spc="-515" i="1">
                <a:solidFill>
                  <a:srgbClr val="006FC0"/>
                </a:solidFill>
                <a:latin typeface="Times New Roman"/>
                <a:cs typeface="Times New Roman"/>
              </a:rPr>
              <a:t>m</a:t>
            </a:r>
            <a:r>
              <a:rPr dirty="0" sz="4000" spc="-315" i="1">
                <a:solidFill>
                  <a:srgbClr val="006FC0"/>
                </a:solidFill>
                <a:latin typeface="Times New Roman"/>
                <a:cs typeface="Times New Roman"/>
              </a:rPr>
              <a:t>e</a:t>
            </a:r>
            <a:r>
              <a:rPr dirty="0" sz="4000" spc="-125" i="1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dirty="0" sz="4000" spc="-330" i="1">
                <a:solidFill>
                  <a:srgbClr val="006FC0"/>
                </a:solidFill>
                <a:latin typeface="Times New Roman"/>
                <a:cs typeface="Times New Roman"/>
              </a:rPr>
              <a:t>mana</a:t>
            </a:r>
            <a:r>
              <a:rPr dirty="0" sz="4000" spc="-285" i="1">
                <a:solidFill>
                  <a:srgbClr val="006FC0"/>
                </a:solidFill>
                <a:latin typeface="Times New Roman"/>
                <a:cs typeface="Times New Roman"/>
              </a:rPr>
              <a:t>g</a:t>
            </a:r>
            <a:r>
              <a:rPr dirty="0" sz="4000" spc="-385" i="1">
                <a:solidFill>
                  <a:srgbClr val="006FC0"/>
                </a:solidFill>
                <a:latin typeface="Times New Roman"/>
                <a:cs typeface="Times New Roman"/>
              </a:rPr>
              <a:t>er</a:t>
            </a:r>
            <a:r>
              <a:rPr dirty="0" sz="4000" spc="-185" i="1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dirty="0" sz="4000" spc="-235" i="1">
                <a:solidFill>
                  <a:srgbClr val="006FC0"/>
                </a:solidFill>
                <a:latin typeface="Times New Roman"/>
                <a:cs typeface="Times New Roman"/>
              </a:rPr>
              <a:t>lacks</a:t>
            </a:r>
            <a:r>
              <a:rPr dirty="0" sz="4000" spc="-145" i="1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dirty="0" sz="4000" spc="-390" i="1">
                <a:solidFill>
                  <a:srgbClr val="006FC0"/>
                </a:solidFill>
                <a:latin typeface="Times New Roman"/>
                <a:cs typeface="Times New Roman"/>
              </a:rPr>
              <a:t>cr</a:t>
            </a:r>
            <a:r>
              <a:rPr dirty="0" sz="4000" spc="-405" i="1">
                <a:solidFill>
                  <a:srgbClr val="006FC0"/>
                </a:solidFill>
                <a:latin typeface="Times New Roman"/>
                <a:cs typeface="Times New Roman"/>
              </a:rPr>
              <a:t>e</a:t>
            </a:r>
            <a:r>
              <a:rPr dirty="0" sz="4000" spc="-95" i="1">
                <a:solidFill>
                  <a:srgbClr val="006FC0"/>
                </a:solidFill>
                <a:latin typeface="Times New Roman"/>
                <a:cs typeface="Times New Roman"/>
              </a:rPr>
              <a:t>a</a:t>
            </a:r>
            <a:r>
              <a:rPr dirty="0" sz="4000" spc="-70" i="1">
                <a:solidFill>
                  <a:srgbClr val="006FC0"/>
                </a:solidFill>
                <a:latin typeface="Times New Roman"/>
                <a:cs typeface="Times New Roman"/>
              </a:rPr>
              <a:t>t</a:t>
            </a:r>
            <a:r>
              <a:rPr dirty="0" sz="4000" spc="-65" i="1">
                <a:solidFill>
                  <a:srgbClr val="006FC0"/>
                </a:solidFill>
                <a:latin typeface="Times New Roman"/>
                <a:cs typeface="Times New Roman"/>
              </a:rPr>
              <a:t>i</a:t>
            </a:r>
            <a:r>
              <a:rPr dirty="0" sz="4000" spc="-120" i="1">
                <a:solidFill>
                  <a:srgbClr val="006FC0"/>
                </a:solidFill>
                <a:latin typeface="Times New Roman"/>
                <a:cs typeface="Times New Roman"/>
              </a:rPr>
              <a:t>v</a:t>
            </a:r>
            <a:r>
              <a:rPr dirty="0" sz="4000" spc="5" i="1">
                <a:solidFill>
                  <a:srgbClr val="006FC0"/>
                </a:solidFill>
                <a:latin typeface="Times New Roman"/>
                <a:cs typeface="Times New Roman"/>
              </a:rPr>
              <a:t>i</a:t>
            </a:r>
            <a:r>
              <a:rPr dirty="0" sz="4000" spc="-10" i="1">
                <a:solidFill>
                  <a:srgbClr val="006FC0"/>
                </a:solidFill>
                <a:latin typeface="Times New Roman"/>
                <a:cs typeface="Times New Roman"/>
              </a:rPr>
              <a:t>t</a:t>
            </a:r>
            <a:r>
              <a:rPr dirty="0" sz="4000" spc="-175" i="1">
                <a:solidFill>
                  <a:srgbClr val="006FC0"/>
                </a:solidFill>
                <a:latin typeface="Times New Roman"/>
                <a:cs typeface="Times New Roman"/>
              </a:rPr>
              <a:t>y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987675" y="2736850"/>
            <a:ext cx="6156324" cy="41211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63"/>
            <a:ext cx="9144000" cy="9731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828800" y="246125"/>
            <a:ext cx="7315200" cy="72072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966850"/>
            <a:ext cx="1828800" cy="288925"/>
          </a:xfrm>
          <a:custGeom>
            <a:avLst/>
            <a:gdLst/>
            <a:ahLst/>
            <a:cxnLst/>
            <a:rect l="l" t="t" r="r" b="b"/>
            <a:pathLst>
              <a:path w="1828800" h="288925">
                <a:moveTo>
                  <a:pt x="1828800" y="0"/>
                </a:moveTo>
                <a:lnTo>
                  <a:pt x="0" y="0"/>
                </a:lnTo>
                <a:lnTo>
                  <a:pt x="0" y="287274"/>
                </a:lnTo>
                <a:lnTo>
                  <a:pt x="1555496" y="288925"/>
                </a:lnTo>
                <a:lnTo>
                  <a:pt x="1828800" y="0"/>
                </a:lnTo>
                <a:close/>
              </a:path>
            </a:pathLst>
          </a:custGeom>
          <a:solidFill>
            <a:srgbClr val="66BD0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957070">
              <a:lnSpc>
                <a:spcPct val="100000"/>
              </a:lnSpc>
            </a:pPr>
            <a:r>
              <a:rPr dirty="0"/>
              <a:t>The</a:t>
            </a:r>
            <a:r>
              <a:rPr dirty="0" spc="-15"/>
              <a:t> </a:t>
            </a:r>
            <a:r>
              <a:rPr dirty="0"/>
              <a:t>Bas</a:t>
            </a:r>
            <a:r>
              <a:rPr dirty="0" spc="-15"/>
              <a:t>i</a:t>
            </a:r>
            <a:r>
              <a:rPr dirty="0"/>
              <a:t>c</a:t>
            </a:r>
            <a:r>
              <a:rPr dirty="0"/>
              <a:t> </a:t>
            </a:r>
            <a:r>
              <a:rPr dirty="0"/>
              <a:t>R</a:t>
            </a:r>
            <a:r>
              <a:rPr dirty="0" spc="-15"/>
              <a:t>u</a:t>
            </a:r>
            <a:r>
              <a:rPr dirty="0"/>
              <a:t>le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536244" y="3671570"/>
            <a:ext cx="7881620" cy="24866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6870" marR="2009139" indent="-344170">
              <a:lnSpc>
                <a:spcPct val="100000"/>
              </a:lnSpc>
              <a:buFont typeface="Comic Sans MS"/>
              <a:buChar char="•"/>
              <a:tabLst>
                <a:tab pos="357505" algn="l"/>
              </a:tabLst>
            </a:pPr>
            <a:r>
              <a:rPr dirty="0" sz="3000" b="1">
                <a:solidFill>
                  <a:srgbClr val="E45E43"/>
                </a:solidFill>
                <a:latin typeface="Comic Sans MS"/>
                <a:cs typeface="Comic Sans MS"/>
              </a:rPr>
              <a:t>Time</a:t>
            </a:r>
            <a:r>
              <a:rPr dirty="0" sz="3000" spc="-420" b="1">
                <a:solidFill>
                  <a:srgbClr val="E45E43"/>
                </a:solidFill>
                <a:latin typeface="Comic Sans MS"/>
                <a:cs typeface="Comic Sans MS"/>
              </a:rPr>
              <a:t> </a:t>
            </a:r>
            <a:r>
              <a:rPr dirty="0" sz="3000">
                <a:solidFill>
                  <a:srgbClr val="808080"/>
                </a:solidFill>
                <a:latin typeface="Comic Sans MS"/>
                <a:cs typeface="Comic Sans MS"/>
              </a:rPr>
              <a:t>ca</a:t>
            </a:r>
            <a:r>
              <a:rPr dirty="0" sz="3000" spc="-20">
                <a:solidFill>
                  <a:srgbClr val="808080"/>
                </a:solidFill>
                <a:latin typeface="Comic Sans MS"/>
                <a:cs typeface="Comic Sans MS"/>
              </a:rPr>
              <a:t>n</a:t>
            </a:r>
            <a:r>
              <a:rPr dirty="0" sz="3000" spc="5">
                <a:solidFill>
                  <a:srgbClr val="808080"/>
                </a:solidFill>
                <a:latin typeface="Comic Sans MS"/>
                <a:cs typeface="Comic Sans MS"/>
              </a:rPr>
              <a:t>'</a:t>
            </a:r>
            <a:r>
              <a:rPr dirty="0" sz="3000">
                <a:solidFill>
                  <a:srgbClr val="808080"/>
                </a:solidFill>
                <a:latin typeface="Comic Sans MS"/>
                <a:cs typeface="Comic Sans MS"/>
              </a:rPr>
              <a:t>t</a:t>
            </a:r>
            <a:r>
              <a:rPr dirty="0" sz="3000" spc="10">
                <a:solidFill>
                  <a:srgbClr val="808080"/>
                </a:solidFill>
                <a:latin typeface="Comic Sans MS"/>
                <a:cs typeface="Comic Sans MS"/>
              </a:rPr>
              <a:t> </a:t>
            </a:r>
            <a:r>
              <a:rPr dirty="0" sz="3000" spc="-5">
                <a:solidFill>
                  <a:srgbClr val="808080"/>
                </a:solidFill>
                <a:latin typeface="Comic Sans MS"/>
                <a:cs typeface="Comic Sans MS"/>
              </a:rPr>
              <a:t>b</a:t>
            </a:r>
            <a:r>
              <a:rPr dirty="0" sz="3000">
                <a:solidFill>
                  <a:srgbClr val="808080"/>
                </a:solidFill>
                <a:latin typeface="Comic Sans MS"/>
                <a:cs typeface="Comic Sans MS"/>
              </a:rPr>
              <a:t>e</a:t>
            </a:r>
            <a:r>
              <a:rPr dirty="0" sz="3000" spc="-30">
                <a:solidFill>
                  <a:srgbClr val="808080"/>
                </a:solidFill>
                <a:latin typeface="Comic Sans MS"/>
                <a:cs typeface="Comic Sans MS"/>
              </a:rPr>
              <a:t> </a:t>
            </a:r>
            <a:r>
              <a:rPr dirty="0" sz="3000">
                <a:solidFill>
                  <a:srgbClr val="808080"/>
                </a:solidFill>
                <a:latin typeface="Comic Sans MS"/>
                <a:cs typeface="Comic Sans MS"/>
              </a:rPr>
              <a:t>ma</a:t>
            </a:r>
            <a:r>
              <a:rPr dirty="0" sz="3000" spc="-20">
                <a:solidFill>
                  <a:srgbClr val="808080"/>
                </a:solidFill>
                <a:latin typeface="Comic Sans MS"/>
                <a:cs typeface="Comic Sans MS"/>
              </a:rPr>
              <a:t>n</a:t>
            </a:r>
            <a:r>
              <a:rPr dirty="0" sz="3000">
                <a:solidFill>
                  <a:srgbClr val="808080"/>
                </a:solidFill>
                <a:latin typeface="Comic Sans MS"/>
                <a:cs typeface="Comic Sans MS"/>
              </a:rPr>
              <a:t>a</a:t>
            </a:r>
            <a:r>
              <a:rPr dirty="0" sz="3000" spc="-15">
                <a:solidFill>
                  <a:srgbClr val="808080"/>
                </a:solidFill>
                <a:latin typeface="Comic Sans MS"/>
                <a:cs typeface="Comic Sans MS"/>
              </a:rPr>
              <a:t>g</a:t>
            </a:r>
            <a:r>
              <a:rPr dirty="0" sz="3000" spc="-15">
                <a:solidFill>
                  <a:srgbClr val="808080"/>
                </a:solidFill>
                <a:latin typeface="Comic Sans MS"/>
                <a:cs typeface="Comic Sans MS"/>
              </a:rPr>
              <a:t>e</a:t>
            </a:r>
            <a:r>
              <a:rPr dirty="0" sz="3000" spc="-15">
                <a:solidFill>
                  <a:srgbClr val="808080"/>
                </a:solidFill>
                <a:latin typeface="Comic Sans MS"/>
                <a:cs typeface="Comic Sans MS"/>
              </a:rPr>
              <a:t>d</a:t>
            </a:r>
            <a:r>
              <a:rPr dirty="0" sz="3000">
                <a:solidFill>
                  <a:srgbClr val="808080"/>
                </a:solidFill>
                <a:latin typeface="Comic Sans MS"/>
                <a:cs typeface="Comic Sans MS"/>
              </a:rPr>
              <a:t>,</a:t>
            </a:r>
            <a:r>
              <a:rPr dirty="0" sz="3000" spc="45">
                <a:solidFill>
                  <a:srgbClr val="808080"/>
                </a:solidFill>
                <a:latin typeface="Comic Sans MS"/>
                <a:cs typeface="Comic Sans MS"/>
              </a:rPr>
              <a:t> </a:t>
            </a:r>
            <a:r>
              <a:rPr dirty="0" sz="3000" spc="-5">
                <a:solidFill>
                  <a:srgbClr val="808080"/>
                </a:solidFill>
                <a:latin typeface="Comic Sans MS"/>
                <a:cs typeface="Comic Sans MS"/>
              </a:rPr>
              <a:t>tim</a:t>
            </a:r>
            <a:r>
              <a:rPr dirty="0" sz="3000">
                <a:solidFill>
                  <a:srgbClr val="808080"/>
                </a:solidFill>
                <a:latin typeface="Comic Sans MS"/>
                <a:cs typeface="Comic Sans MS"/>
              </a:rPr>
              <a:t>e</a:t>
            </a:r>
            <a:r>
              <a:rPr dirty="0" sz="3000" spc="-25">
                <a:solidFill>
                  <a:srgbClr val="808080"/>
                </a:solidFill>
                <a:latin typeface="Comic Sans MS"/>
                <a:cs typeface="Comic Sans MS"/>
              </a:rPr>
              <a:t> </a:t>
            </a:r>
            <a:r>
              <a:rPr dirty="0" sz="3000" spc="-5">
                <a:solidFill>
                  <a:srgbClr val="808080"/>
                </a:solidFill>
                <a:latin typeface="Comic Sans MS"/>
                <a:cs typeface="Comic Sans MS"/>
              </a:rPr>
              <a:t>is</a:t>
            </a:r>
            <a:r>
              <a:rPr dirty="0" sz="3000" spc="-5">
                <a:solidFill>
                  <a:srgbClr val="808080"/>
                </a:solidFill>
                <a:latin typeface="Comic Sans MS"/>
                <a:cs typeface="Comic Sans MS"/>
              </a:rPr>
              <a:t> </a:t>
            </a:r>
            <a:r>
              <a:rPr dirty="0" sz="3000">
                <a:solidFill>
                  <a:srgbClr val="808080"/>
                </a:solidFill>
                <a:latin typeface="Comic Sans MS"/>
                <a:cs typeface="Comic Sans MS"/>
              </a:rPr>
              <a:t>u</a:t>
            </a:r>
            <a:r>
              <a:rPr dirty="0" sz="3000" spc="-15">
                <a:solidFill>
                  <a:srgbClr val="808080"/>
                </a:solidFill>
                <a:latin typeface="Comic Sans MS"/>
                <a:cs typeface="Comic Sans MS"/>
              </a:rPr>
              <a:t>n</a:t>
            </a:r>
            <a:r>
              <a:rPr dirty="0" sz="3000">
                <a:solidFill>
                  <a:srgbClr val="808080"/>
                </a:solidFill>
                <a:latin typeface="Comic Sans MS"/>
                <a:cs typeface="Comic Sans MS"/>
              </a:rPr>
              <a:t>co</a:t>
            </a:r>
            <a:r>
              <a:rPr dirty="0" sz="3000" spc="-15">
                <a:solidFill>
                  <a:srgbClr val="808080"/>
                </a:solidFill>
                <a:latin typeface="Comic Sans MS"/>
                <a:cs typeface="Comic Sans MS"/>
              </a:rPr>
              <a:t>n</a:t>
            </a:r>
            <a:r>
              <a:rPr dirty="0" sz="3000" spc="-5">
                <a:solidFill>
                  <a:srgbClr val="808080"/>
                </a:solidFill>
                <a:latin typeface="Comic Sans MS"/>
                <a:cs typeface="Comic Sans MS"/>
              </a:rPr>
              <a:t>troll</a:t>
            </a:r>
            <a:r>
              <a:rPr dirty="0" sz="3000" spc="-10">
                <a:solidFill>
                  <a:srgbClr val="808080"/>
                </a:solidFill>
                <a:latin typeface="Comic Sans MS"/>
                <a:cs typeface="Comic Sans MS"/>
              </a:rPr>
              <a:t>a</a:t>
            </a:r>
            <a:r>
              <a:rPr dirty="0" sz="3000" spc="-5">
                <a:solidFill>
                  <a:srgbClr val="808080"/>
                </a:solidFill>
                <a:latin typeface="Comic Sans MS"/>
                <a:cs typeface="Comic Sans MS"/>
              </a:rPr>
              <a:t>b</a:t>
            </a:r>
            <a:r>
              <a:rPr dirty="0" sz="3000" spc="-15">
                <a:solidFill>
                  <a:srgbClr val="808080"/>
                </a:solidFill>
                <a:latin typeface="Comic Sans MS"/>
                <a:cs typeface="Comic Sans MS"/>
              </a:rPr>
              <a:t>l</a:t>
            </a:r>
            <a:r>
              <a:rPr dirty="0" sz="3000">
                <a:solidFill>
                  <a:srgbClr val="808080"/>
                </a:solidFill>
                <a:latin typeface="Comic Sans MS"/>
                <a:cs typeface="Comic Sans MS"/>
              </a:rPr>
              <a:t>e</a:t>
            </a:r>
            <a:endParaRPr sz="3000">
              <a:latin typeface="Comic Sans MS"/>
              <a:cs typeface="Comic Sans MS"/>
            </a:endParaRPr>
          </a:p>
          <a:p>
            <a:pPr>
              <a:lnSpc>
                <a:spcPct val="100000"/>
              </a:lnSpc>
              <a:spcBef>
                <a:spcPts val="40"/>
              </a:spcBef>
              <a:buFont typeface="Comic Sans MS"/>
              <a:buChar char="•"/>
            </a:pPr>
            <a:endParaRPr sz="4350">
              <a:latin typeface="Times New Roman"/>
              <a:cs typeface="Times New Roman"/>
            </a:endParaRPr>
          </a:p>
          <a:p>
            <a:pPr marL="356870" indent="-344170">
              <a:lnSpc>
                <a:spcPct val="100000"/>
              </a:lnSpc>
              <a:buFont typeface="Comic Sans MS"/>
              <a:buChar char="•"/>
              <a:tabLst>
                <a:tab pos="357505" algn="l"/>
              </a:tabLst>
            </a:pPr>
            <a:r>
              <a:rPr dirty="0" sz="3000" spc="-5">
                <a:solidFill>
                  <a:srgbClr val="808080"/>
                </a:solidFill>
                <a:latin typeface="Comic Sans MS"/>
                <a:cs typeface="Comic Sans MS"/>
              </a:rPr>
              <a:t>We</a:t>
            </a:r>
            <a:r>
              <a:rPr dirty="0" sz="3000" spc="-15">
                <a:solidFill>
                  <a:srgbClr val="808080"/>
                </a:solidFill>
                <a:latin typeface="Comic Sans MS"/>
                <a:cs typeface="Comic Sans MS"/>
              </a:rPr>
              <a:t> </a:t>
            </a:r>
            <a:r>
              <a:rPr dirty="0" sz="3000" spc="-20">
                <a:solidFill>
                  <a:srgbClr val="808080"/>
                </a:solidFill>
                <a:latin typeface="Comic Sans MS"/>
                <a:cs typeface="Comic Sans MS"/>
              </a:rPr>
              <a:t>c</a:t>
            </a:r>
            <a:r>
              <a:rPr dirty="0" sz="3000">
                <a:solidFill>
                  <a:srgbClr val="808080"/>
                </a:solidFill>
                <a:latin typeface="Comic Sans MS"/>
                <a:cs typeface="Comic Sans MS"/>
              </a:rPr>
              <a:t>an</a:t>
            </a:r>
            <a:r>
              <a:rPr dirty="0" sz="3000" spc="25">
                <a:solidFill>
                  <a:srgbClr val="808080"/>
                </a:solidFill>
                <a:latin typeface="Comic Sans MS"/>
                <a:cs typeface="Comic Sans MS"/>
              </a:rPr>
              <a:t> </a:t>
            </a:r>
            <a:r>
              <a:rPr dirty="0" sz="3000">
                <a:solidFill>
                  <a:srgbClr val="808080"/>
                </a:solidFill>
                <a:latin typeface="Comic Sans MS"/>
                <a:cs typeface="Comic Sans MS"/>
              </a:rPr>
              <a:t>on</a:t>
            </a:r>
            <a:r>
              <a:rPr dirty="0" sz="3000" spc="-15">
                <a:solidFill>
                  <a:srgbClr val="808080"/>
                </a:solidFill>
                <a:latin typeface="Comic Sans MS"/>
                <a:cs typeface="Comic Sans MS"/>
              </a:rPr>
              <a:t>l</a:t>
            </a:r>
            <a:r>
              <a:rPr dirty="0" sz="3000" spc="-5">
                <a:solidFill>
                  <a:srgbClr val="808080"/>
                </a:solidFill>
                <a:latin typeface="Comic Sans MS"/>
                <a:cs typeface="Comic Sans MS"/>
              </a:rPr>
              <a:t>y</a:t>
            </a:r>
            <a:r>
              <a:rPr dirty="0" sz="3000" spc="10">
                <a:solidFill>
                  <a:srgbClr val="808080"/>
                </a:solidFill>
                <a:latin typeface="Comic Sans MS"/>
                <a:cs typeface="Comic Sans MS"/>
              </a:rPr>
              <a:t> </a:t>
            </a:r>
            <a:r>
              <a:rPr dirty="0" sz="3000">
                <a:solidFill>
                  <a:srgbClr val="808080"/>
                </a:solidFill>
                <a:latin typeface="Comic Sans MS"/>
                <a:cs typeface="Comic Sans MS"/>
              </a:rPr>
              <a:t>ma</a:t>
            </a:r>
            <a:r>
              <a:rPr dirty="0" sz="3000" spc="-15">
                <a:solidFill>
                  <a:srgbClr val="808080"/>
                </a:solidFill>
                <a:latin typeface="Comic Sans MS"/>
                <a:cs typeface="Comic Sans MS"/>
              </a:rPr>
              <a:t>n</a:t>
            </a:r>
            <a:r>
              <a:rPr dirty="0" sz="3000" spc="-5">
                <a:solidFill>
                  <a:srgbClr val="808080"/>
                </a:solidFill>
                <a:latin typeface="Comic Sans MS"/>
                <a:cs typeface="Comic Sans MS"/>
              </a:rPr>
              <a:t>a</a:t>
            </a:r>
            <a:r>
              <a:rPr dirty="0" sz="3000" spc="-15">
                <a:solidFill>
                  <a:srgbClr val="808080"/>
                </a:solidFill>
                <a:latin typeface="Comic Sans MS"/>
                <a:cs typeface="Comic Sans MS"/>
              </a:rPr>
              <a:t>g</a:t>
            </a:r>
            <a:r>
              <a:rPr dirty="0" sz="3000" spc="-5">
                <a:solidFill>
                  <a:srgbClr val="808080"/>
                </a:solidFill>
                <a:latin typeface="Comic Sans MS"/>
                <a:cs typeface="Comic Sans MS"/>
              </a:rPr>
              <a:t>e</a:t>
            </a:r>
            <a:r>
              <a:rPr dirty="0" sz="3000" spc="15">
                <a:solidFill>
                  <a:srgbClr val="808080"/>
                </a:solidFill>
                <a:latin typeface="Comic Sans MS"/>
                <a:cs typeface="Comic Sans MS"/>
              </a:rPr>
              <a:t> </a:t>
            </a:r>
            <a:r>
              <a:rPr dirty="0" sz="3000" b="1">
                <a:solidFill>
                  <a:srgbClr val="E45E43"/>
                </a:solidFill>
                <a:latin typeface="Comic Sans MS"/>
                <a:cs typeface="Comic Sans MS"/>
              </a:rPr>
              <a:t>ours</a:t>
            </a:r>
            <a:r>
              <a:rPr dirty="0" sz="3000" spc="-5" b="1">
                <a:solidFill>
                  <a:srgbClr val="E45E43"/>
                </a:solidFill>
                <a:latin typeface="Comic Sans MS"/>
                <a:cs typeface="Comic Sans MS"/>
              </a:rPr>
              <a:t>elve</a:t>
            </a:r>
            <a:r>
              <a:rPr dirty="0" sz="3000" b="1">
                <a:solidFill>
                  <a:srgbClr val="E45E43"/>
                </a:solidFill>
                <a:latin typeface="Comic Sans MS"/>
                <a:cs typeface="Comic Sans MS"/>
              </a:rPr>
              <a:t>s</a:t>
            </a:r>
            <a:r>
              <a:rPr dirty="0" sz="3000" spc="-400" b="1">
                <a:solidFill>
                  <a:srgbClr val="E45E43"/>
                </a:solidFill>
                <a:latin typeface="Comic Sans MS"/>
                <a:cs typeface="Comic Sans MS"/>
              </a:rPr>
              <a:t> </a:t>
            </a:r>
            <a:r>
              <a:rPr dirty="0" sz="3000">
                <a:solidFill>
                  <a:srgbClr val="808080"/>
                </a:solidFill>
                <a:latin typeface="Comic Sans MS"/>
                <a:cs typeface="Comic Sans MS"/>
              </a:rPr>
              <a:t>a</a:t>
            </a:r>
            <a:r>
              <a:rPr dirty="0" sz="3000" spc="-15">
                <a:solidFill>
                  <a:srgbClr val="808080"/>
                </a:solidFill>
                <a:latin typeface="Comic Sans MS"/>
                <a:cs typeface="Comic Sans MS"/>
              </a:rPr>
              <a:t>n</a:t>
            </a:r>
            <a:r>
              <a:rPr dirty="0" sz="3000">
                <a:solidFill>
                  <a:srgbClr val="808080"/>
                </a:solidFill>
                <a:latin typeface="Comic Sans MS"/>
                <a:cs typeface="Comic Sans MS"/>
              </a:rPr>
              <a:t>d</a:t>
            </a:r>
            <a:r>
              <a:rPr dirty="0" sz="3000" spc="30">
                <a:solidFill>
                  <a:srgbClr val="808080"/>
                </a:solidFill>
                <a:latin typeface="Comic Sans MS"/>
                <a:cs typeface="Comic Sans MS"/>
              </a:rPr>
              <a:t> </a:t>
            </a:r>
            <a:r>
              <a:rPr dirty="0" sz="3000" b="1">
                <a:solidFill>
                  <a:srgbClr val="E45E43"/>
                </a:solidFill>
                <a:latin typeface="Comic Sans MS"/>
                <a:cs typeface="Comic Sans MS"/>
              </a:rPr>
              <a:t>our</a:t>
            </a:r>
            <a:r>
              <a:rPr dirty="0" sz="3000" spc="-5" b="1">
                <a:solidFill>
                  <a:srgbClr val="E45E43"/>
                </a:solidFill>
                <a:latin typeface="Comic Sans MS"/>
                <a:cs typeface="Comic Sans MS"/>
              </a:rPr>
              <a:t> use</a:t>
            </a:r>
            <a:endParaRPr sz="3000">
              <a:latin typeface="Comic Sans MS"/>
              <a:cs typeface="Comic Sans MS"/>
            </a:endParaRPr>
          </a:p>
          <a:p>
            <a:pPr marL="356870">
              <a:lnSpc>
                <a:spcPct val="100000"/>
              </a:lnSpc>
            </a:pPr>
            <a:r>
              <a:rPr dirty="0" sz="3000">
                <a:solidFill>
                  <a:srgbClr val="808080"/>
                </a:solidFill>
                <a:latin typeface="Comic Sans MS"/>
                <a:cs typeface="Comic Sans MS"/>
              </a:rPr>
              <a:t>of</a:t>
            </a:r>
            <a:r>
              <a:rPr dirty="0" sz="3000" spc="10">
                <a:solidFill>
                  <a:srgbClr val="808080"/>
                </a:solidFill>
                <a:latin typeface="Comic Sans MS"/>
                <a:cs typeface="Comic Sans MS"/>
              </a:rPr>
              <a:t> </a:t>
            </a:r>
            <a:r>
              <a:rPr dirty="0" sz="3000" spc="-5">
                <a:solidFill>
                  <a:srgbClr val="808080"/>
                </a:solidFill>
                <a:latin typeface="Comic Sans MS"/>
                <a:cs typeface="Comic Sans MS"/>
              </a:rPr>
              <a:t>time</a:t>
            </a:r>
            <a:endParaRPr sz="3000">
              <a:latin typeface="Comic Sans MS"/>
              <a:cs typeface="Comic Sans M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660322" y="1613501"/>
            <a:ext cx="1673622" cy="177787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Dr. Sharif</dc:creator>
  <dc:title>Time Management</dc:title>
  <dcterms:created xsi:type="dcterms:W3CDTF">2015-09-15T08:08:09Z</dcterms:created>
  <dcterms:modified xsi:type="dcterms:W3CDTF">2015-09-15T08:08:09Z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2015-09-03T00:00:00Z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2015-09-15T00:00:00Z</vt:filetime>
  </property>
</Properties>
</file>