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808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909" y="321817"/>
            <a:ext cx="8060181" cy="556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475104"/>
            <a:ext cx="8071510" cy="470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808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png"/><Relationship Id="rId5" Type="http://schemas.openxmlformats.org/officeDocument/2006/relationships/image" Target="../media/image100.jpg"/><Relationship Id="rId6" Type="http://schemas.openxmlformats.org/officeDocument/2006/relationships/image" Target="../media/image10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Relationship Id="rId3" Type="http://schemas.openxmlformats.org/officeDocument/2006/relationships/image" Target="../media/image103.jpg"/><Relationship Id="rId4" Type="http://schemas.openxmlformats.org/officeDocument/2006/relationships/image" Target="../media/image104.png"/><Relationship Id="rId5" Type="http://schemas.openxmlformats.org/officeDocument/2006/relationships/image" Target="../media/image10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109.jp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116.jpg"/><Relationship Id="rId4" Type="http://schemas.openxmlformats.org/officeDocument/2006/relationships/image" Target="../media/image11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Relationship Id="rId4" Type="http://schemas.openxmlformats.org/officeDocument/2006/relationships/image" Target="../media/image12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4662"/>
            <a:ext cx="9144000" cy="5113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39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0425" y="1485900"/>
            <a:ext cx="7015226" cy="909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79598"/>
            <a:ext cx="2133600" cy="455930"/>
          </a:xfrm>
          <a:custGeom>
            <a:avLst/>
            <a:gdLst/>
            <a:ahLst/>
            <a:cxnLst/>
            <a:rect l="l" t="t" r="r" b="b"/>
            <a:pathLst>
              <a:path w="2133600" h="455930">
                <a:moveTo>
                  <a:pt x="2133600" y="0"/>
                </a:moveTo>
                <a:lnTo>
                  <a:pt x="0" y="0"/>
                </a:lnTo>
                <a:lnTo>
                  <a:pt x="0" y="454030"/>
                </a:lnTo>
                <a:lnTo>
                  <a:pt x="1851025" y="455675"/>
                </a:lnTo>
                <a:lnTo>
                  <a:pt x="21336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8644" y="1565528"/>
            <a:ext cx="995044" cy="644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00"/>
              </a:lnSpc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ny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3100"/>
              </a:lnSpc>
            </a:pPr>
            <a:r>
              <a:rPr dirty="0" sz="2600" spc="-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9029" y="1600453"/>
            <a:ext cx="4678045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T</a:t>
            </a:r>
            <a:r>
              <a:rPr dirty="0" sz="4400" spc="0"/>
              <a:t>i</a:t>
            </a:r>
            <a:r>
              <a:rPr dirty="0" sz="4400" spc="-45"/>
              <a:t>m</a:t>
            </a:r>
            <a:r>
              <a:rPr dirty="0" sz="4400" spc="-5"/>
              <a:t>e</a:t>
            </a:r>
            <a:r>
              <a:rPr dirty="0" sz="4400" spc="25"/>
              <a:t> </a:t>
            </a:r>
            <a:r>
              <a:rPr dirty="0" sz="4400" spc="-10"/>
              <a:t>Man</a:t>
            </a:r>
            <a:r>
              <a:rPr dirty="0" sz="4400" spc="0"/>
              <a:t>a</a:t>
            </a:r>
            <a:r>
              <a:rPr dirty="0" sz="4400" spc="-5"/>
              <a:t>g</a:t>
            </a:r>
            <a:r>
              <a:rPr dirty="0" sz="4400" spc="0"/>
              <a:t>e</a:t>
            </a:r>
            <a:r>
              <a:rPr dirty="0" sz="4400" spc="-45"/>
              <a:t>m</a:t>
            </a:r>
            <a:r>
              <a:rPr dirty="0" sz="4400" spc="-5"/>
              <a:t>e</a:t>
            </a:r>
            <a:r>
              <a:rPr dirty="0" sz="4400" spc="0"/>
              <a:t>n</a:t>
            </a:r>
            <a:r>
              <a:rPr dirty="0" sz="4400" spc="-5"/>
              <a:t>t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5018278" y="5676087"/>
            <a:ext cx="3592195" cy="1171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ills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490855">
              <a:lnSpc>
                <a:spcPct val="100000"/>
              </a:lnSpc>
              <a:spcBef>
                <a:spcPts val="465"/>
              </a:spcBef>
            </a:pP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000" spc="4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mic Sans MS"/>
                <a:cs typeface="Comic Sans MS"/>
              </a:rPr>
              <a:t>dic</a:t>
            </a:r>
            <a:r>
              <a:rPr dirty="0" sz="2000" spc="-15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000" spc="5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mic Sans MS"/>
                <a:cs typeface="Comic Sans MS"/>
              </a:rPr>
              <a:t>du</a:t>
            </a: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  <a:p>
            <a:pPr marL="127762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ll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ge</a:t>
            </a:r>
            <a:r>
              <a:rPr dirty="0" sz="2000" spc="3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2000" spc="-3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000" spc="-10">
                <a:solidFill>
                  <a:srgbClr val="FFFFFF"/>
                </a:solidFill>
                <a:latin typeface="Comic Sans MS"/>
                <a:cs typeface="Comic Sans MS"/>
              </a:rPr>
              <a:t>ici</a:t>
            </a:r>
            <a:r>
              <a:rPr dirty="0" sz="2000" spc="-2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8288"/>
            <a:ext cx="2383536" cy="2478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990600"/>
            <a:ext cx="8564880" cy="219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3191" y="2752344"/>
            <a:ext cx="7586472" cy="220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4693920"/>
            <a:ext cx="7586472" cy="2164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1104010"/>
            <a:ext cx="7009765" cy="4811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  <a:tab pos="62801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-	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ine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low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441959" indent="-429259">
              <a:lnSpc>
                <a:spcPct val="100000"/>
              </a:lnSpc>
              <a:buFont typeface="Arial"/>
              <a:buChar char="•"/>
              <a:tabLst>
                <a:tab pos="44259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  <a:tab pos="62801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Are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"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or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"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ni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“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lvl="1" marL="256540" indent="-167640">
              <a:lnSpc>
                <a:spcPts val="2625"/>
              </a:lnSpc>
              <a:buClr>
                <a:srgbClr val="E45E43"/>
              </a:buClr>
              <a:buChar char="-"/>
              <a:tabLst>
                <a:tab pos="27495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Sl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ep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acti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eir</a:t>
            </a:r>
            <a:endParaRPr sz="24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ana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"ban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k“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lvl="1" marL="256540" marR="347980" indent="-167640">
              <a:lnSpc>
                <a:spcPct val="100000"/>
              </a:lnSpc>
              <a:buClr>
                <a:srgbClr val="E45E43"/>
              </a:buClr>
              <a:buChar char="-"/>
              <a:tabLst>
                <a:tab pos="271780" algn="l"/>
              </a:tabLst>
            </a:pPr>
            <a:r>
              <a:rPr dirty="0" sz="2400" spc="8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8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x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rs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5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raw</a:t>
            </a:r>
            <a:r>
              <a:rPr dirty="0" sz="24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rs of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sle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3"/>
              </a:spcBef>
              <a:buClr>
                <a:srgbClr val="E45E43"/>
              </a:buClr>
              <a:buFont typeface="Arial"/>
              <a:buChar char="-"/>
            </a:pPr>
            <a:endParaRPr sz="3250">
              <a:latin typeface="Times New Roman"/>
              <a:cs typeface="Times New Roman"/>
            </a:endParaRPr>
          </a:p>
          <a:p>
            <a:pPr lvl="1" marL="234950" indent="-179705">
              <a:lnSpc>
                <a:spcPct val="100000"/>
              </a:lnSpc>
              <a:buClr>
                <a:srgbClr val="E45E43"/>
              </a:buClr>
              <a:buChar char="-"/>
              <a:tabLst>
                <a:tab pos="235585" algn="l"/>
              </a:tabLst>
            </a:pPr>
            <a:r>
              <a:rPr dirty="0" sz="2400" spc="-24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eed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ha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soci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e,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et,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eed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ha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 l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91" y="3276600"/>
            <a:ext cx="7766304" cy="219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9184" y="1371600"/>
            <a:ext cx="8260080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191" y="4648198"/>
            <a:ext cx="7586472" cy="2197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1485265"/>
            <a:ext cx="7514590" cy="5117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4510" indent="-511809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52514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400" spc="-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If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sp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nding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Laund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at,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buFont typeface="Arial"/>
              <a:buChar char="•"/>
              <a:tabLst>
                <a:tab pos="525145" algn="l"/>
              </a:tabLst>
            </a:pP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If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iting</a:t>
            </a:r>
            <a:r>
              <a:rPr dirty="0" sz="2400" spc="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buFont typeface="Arial"/>
              <a:buChar char="•"/>
              <a:tabLst>
                <a:tab pos="52514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or</a:t>
            </a:r>
            <a:r>
              <a:rPr dirty="0" sz="2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ticke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estic</a:t>
            </a:r>
            <a:r>
              <a:rPr dirty="0" sz="2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ht,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our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buFont typeface="Arial"/>
              <a:buChar char="•"/>
              <a:tabLst>
                <a:tab pos="525145" algn="l"/>
              </a:tabLst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iol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las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rds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z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525145" algn="l"/>
              </a:tabLst>
            </a:pP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(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"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45" b="1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-15" b="1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er"</a:t>
            </a:r>
            <a:r>
              <a:rPr dirty="0" sz="2400" spc="-3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co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cept</a:t>
            </a:r>
            <a:r>
              <a:rPr dirty="0" sz="2400" spc="-5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lvl="1" marL="268605" indent="-179705">
              <a:lnSpc>
                <a:spcPct val="100000"/>
              </a:lnSpc>
              <a:buClr>
                <a:srgbClr val="E45E43"/>
              </a:buClr>
              <a:buChar char="-"/>
              <a:tabLst>
                <a:tab pos="269240" algn="l"/>
              </a:tabLst>
            </a:pP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-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istractio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ich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"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aste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e.“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lvl="1" marL="360045" indent="-271145">
              <a:lnSpc>
                <a:spcPct val="100000"/>
              </a:lnSpc>
              <a:buClr>
                <a:srgbClr val="E45E43"/>
              </a:buClr>
              <a:buChar char="-"/>
              <a:tabLst>
                <a:tab pos="360680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udy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blocks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ith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sh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eaks</a:t>
            </a:r>
            <a:endParaRPr sz="24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id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lvl="1" marL="271780" indent="-182880">
              <a:lnSpc>
                <a:spcPct val="100000"/>
              </a:lnSpc>
              <a:buClr>
                <a:srgbClr val="E45E43"/>
              </a:buClr>
              <a:buChar char="-"/>
              <a:tabLst>
                <a:tab pos="271780" algn="l"/>
              </a:tabLst>
            </a:pPr>
            <a:r>
              <a:rPr dirty="0" sz="2400" spc="8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king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k,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rain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 still</a:t>
            </a:r>
            <a:endParaRPr sz="24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ocessing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pc="-15">
                <a:latin typeface="Arial"/>
                <a:cs typeface="Arial"/>
              </a:rPr>
              <a:t>Lea</a:t>
            </a:r>
            <a:r>
              <a:rPr dirty="0">
                <a:latin typeface="Arial"/>
                <a:cs typeface="Arial"/>
              </a:rPr>
              <a:t>rn</a:t>
            </a:r>
            <a:r>
              <a:rPr dirty="0" spc="-25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rs’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-15">
                <a:latin typeface="Arial"/>
                <a:cs typeface="Arial"/>
              </a:rPr>
              <a:t>ba</a:t>
            </a:r>
            <a:r>
              <a:rPr dirty="0">
                <a:latin typeface="Arial"/>
                <a:cs typeface="Arial"/>
              </a:rPr>
              <a:t>sic</a:t>
            </a:r>
            <a:r>
              <a:rPr dirty="0">
                <a:latin typeface="Arial"/>
                <a:cs typeface="Arial"/>
              </a:rPr>
              <a:t> </a:t>
            </a:r>
            <a:r>
              <a:rPr dirty="0" spc="-15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ri</a:t>
            </a:r>
            <a:r>
              <a:rPr dirty="0" spc="-2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ci</a:t>
            </a:r>
            <a:r>
              <a:rPr dirty="0" spc="-25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l</a:t>
            </a:r>
            <a:r>
              <a:rPr dirty="0" spc="-2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444" y="1486280"/>
            <a:ext cx="7614920" cy="517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1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nti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"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est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me"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or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2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cu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j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ects</a:t>
            </a:r>
            <a:r>
              <a:rPr dirty="0" sz="22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3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se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ed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arn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ng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actice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4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ure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he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ur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are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5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3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or</a:t>
            </a:r>
            <a:r>
              <a:rPr dirty="0" sz="22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nte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nment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x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ati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6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ure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-3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me</a:t>
            </a:r>
            <a:r>
              <a:rPr dirty="0" sz="22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2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at</a:t>
            </a:r>
            <a:r>
              <a:rPr dirty="0" sz="2200" spc="-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200">
                <a:solidFill>
                  <a:srgbClr val="808080"/>
                </a:solidFill>
                <a:latin typeface="Arial"/>
                <a:cs typeface="Arial"/>
              </a:rPr>
              <a:t>er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E45E4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7</a:t>
            </a:r>
            <a:r>
              <a:rPr dirty="0" sz="220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200" spc="2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omb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ne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-2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2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200" spc="5">
                <a:solidFill>
                  <a:srgbClr val="808080"/>
                </a:solidFill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H</a:t>
            </a:r>
            <a:r>
              <a:rPr dirty="0" spc="-25"/>
              <a:t>o</a:t>
            </a:r>
            <a:r>
              <a:rPr dirty="0"/>
              <a:t>w</a:t>
            </a:r>
            <a:r>
              <a:rPr dirty="0" spc="10"/>
              <a:t> </a:t>
            </a:r>
            <a:r>
              <a:rPr dirty="0"/>
              <a:t>b</a:t>
            </a:r>
            <a:r>
              <a:rPr dirty="0" spc="-15"/>
              <a:t>u</a:t>
            </a:r>
            <a:r>
              <a:rPr dirty="0"/>
              <a:t>sy</a:t>
            </a:r>
            <a:r>
              <a:rPr dirty="0"/>
              <a:t> </a:t>
            </a:r>
            <a:r>
              <a:rPr dirty="0"/>
              <a:t>are</a:t>
            </a:r>
            <a:r>
              <a:rPr dirty="0" spc="-20"/>
              <a:t> </a:t>
            </a:r>
            <a:r>
              <a:rPr dirty="0"/>
              <a:t>yo</a:t>
            </a:r>
            <a:r>
              <a:rPr dirty="0" spc="-20"/>
              <a:t>u</a:t>
            </a:r>
            <a:r>
              <a:rPr dirty="0"/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2802635"/>
            <a:ext cx="7874634" cy="3522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ca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not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ht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uc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ee</a:t>
            </a:r>
            <a:r>
              <a:rPr dirty="0" sz="2400" spc="10" b="1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,</a:t>
            </a:r>
            <a:r>
              <a:rPr dirty="0" sz="2400" spc="-4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ust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lvl="1" marL="927100" indent="-570230">
              <a:lnSpc>
                <a:spcPct val="100000"/>
              </a:lnSpc>
              <a:buClr>
                <a:srgbClr val="E45E43"/>
              </a:buClr>
              <a:buFont typeface="Arial"/>
              <a:buAutoNum type="arabicPeriod"/>
              <a:tabLst>
                <a:tab pos="927735" algn="l"/>
              </a:tabLst>
            </a:pP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res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lts</a:t>
            </a:r>
            <a:r>
              <a:rPr dirty="0" sz="2400" spc="-2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iev</a:t>
            </a:r>
            <a:r>
              <a:rPr dirty="0" sz="2400" spc="10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4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sy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tabLst>
                <a:tab pos="927100" algn="l"/>
              </a:tabLst>
            </a:pPr>
            <a:r>
              <a:rPr dirty="0" sz="2400" spc="5" i="1">
                <a:solidFill>
                  <a:srgbClr val="E45E43"/>
                </a:solidFill>
                <a:latin typeface="Arial"/>
                <a:cs typeface="Arial"/>
              </a:rPr>
              <a:t>2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.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	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10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tting</a:t>
            </a:r>
            <a:r>
              <a:rPr dirty="0" sz="2400" spc="-3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-10" i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ior</a:t>
            </a:r>
            <a:r>
              <a:rPr dirty="0" sz="2400" spc="-10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ties,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 i="1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hich</a:t>
            </a:r>
            <a:r>
              <a:rPr dirty="0" sz="2400" spc="-2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-10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34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</a:pP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The</a:t>
            </a:r>
            <a:r>
              <a:rPr dirty="0" sz="2400" spc="-2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aims</a:t>
            </a:r>
            <a:r>
              <a:rPr dirty="0" sz="2400" spc="-2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 spc="-2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ensu</a:t>
            </a:r>
            <a:r>
              <a:rPr dirty="0" sz="2400" spc="15">
                <a:solidFill>
                  <a:srgbClr val="E45E43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z="2400" spc="-2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tha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z="2400" spc="-3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w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z="2400" spc="-45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c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n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en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z="2400" spc="20">
                <a:solidFill>
                  <a:srgbClr val="E45E43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a</a:t>
            </a:r>
            <a:r>
              <a:rPr dirty="0" sz="2400" spc="-10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10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ur</a:t>
            </a:r>
            <a:r>
              <a:rPr dirty="0" sz="2400" spc="-3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ef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f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 spc="20">
                <a:solidFill>
                  <a:srgbClr val="E45E43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z="2400" spc="-55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  <a:p>
            <a:pPr marL="2671445">
              <a:lnSpc>
                <a:spcPct val="100000"/>
              </a:lnSpc>
            </a:pPr>
            <a:r>
              <a:rPr dirty="0" sz="2400" spc="-10">
                <a:solidFill>
                  <a:srgbClr val="E45E43"/>
                </a:solidFill>
                <a:latin typeface="Comic Sans MS"/>
                <a:cs typeface="Comic Sans MS"/>
              </a:rPr>
              <a:t>th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high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p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a</a:t>
            </a:r>
            <a:r>
              <a:rPr dirty="0" sz="2400" spc="-15">
                <a:solidFill>
                  <a:srgbClr val="E45E43"/>
                </a:solidFill>
                <a:latin typeface="Comic Sans MS"/>
                <a:cs typeface="Comic Sans MS"/>
              </a:rPr>
              <a:t>y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o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f</a:t>
            </a:r>
            <a:r>
              <a:rPr dirty="0" sz="2400">
                <a:solidFill>
                  <a:srgbClr val="E45E43"/>
                </a:solidFill>
                <a:latin typeface="Comic Sans MS"/>
                <a:cs typeface="Comic Sans MS"/>
              </a:rPr>
              <a:t>f</a:t>
            </a:r>
            <a:r>
              <a:rPr dirty="0" sz="2400" spc="5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E45E43"/>
                </a:solidFill>
                <a:latin typeface="Comic Sans MS"/>
                <a:cs typeface="Comic Sans MS"/>
              </a:rPr>
              <a:t>tas</a:t>
            </a:r>
            <a:r>
              <a:rPr dirty="0" sz="2400" spc="20">
                <a:solidFill>
                  <a:srgbClr val="E45E43"/>
                </a:solidFill>
                <a:latin typeface="Comic Sans MS"/>
                <a:cs typeface="Comic Sans MS"/>
              </a:rPr>
              <a:t>k</a:t>
            </a:r>
            <a:r>
              <a:rPr dirty="0" sz="2400" spc="-5">
                <a:solidFill>
                  <a:srgbClr val="E45E43"/>
                </a:solidFill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994" y="1316614"/>
            <a:ext cx="1771908" cy="137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Pl</a:t>
            </a:r>
            <a:r>
              <a:rPr dirty="0" spc="-25"/>
              <a:t>a</a:t>
            </a:r>
            <a:r>
              <a:rPr dirty="0"/>
              <a:t>n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-15"/>
              <a:t>ou</a:t>
            </a:r>
            <a:r>
              <a:rPr dirty="0"/>
              <a:t>r</a:t>
            </a:r>
            <a:r>
              <a:rPr dirty="0"/>
              <a:t> 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-35"/>
              <a:t>m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485265"/>
            <a:ext cx="7937500" cy="4766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one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has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2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4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hou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each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day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&amp;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16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8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hou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each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 spc="6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E45E43"/>
                </a:solidFill>
                <a:latin typeface="Arial"/>
                <a:cs typeface="Arial"/>
              </a:rPr>
              <a:t>ea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4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sle</a:t>
            </a:r>
            <a:r>
              <a:rPr dirty="0" sz="2400" spc="10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10" i="1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 i="1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 spc="5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rk,</a:t>
            </a:r>
            <a:r>
              <a:rPr dirty="0" sz="2400" spc="-25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rela</a:t>
            </a:r>
            <a:r>
              <a:rPr dirty="0" sz="2400" spc="10" i="1">
                <a:solidFill>
                  <a:srgbClr val="E45E43"/>
                </a:solidFill>
                <a:latin typeface="Arial"/>
                <a:cs typeface="Arial"/>
              </a:rPr>
              <a:t>x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exerc</a:t>
            </a:r>
            <a:r>
              <a:rPr dirty="0" sz="2400" spc="-10" i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10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spc="-10" i="1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oo</a:t>
            </a:r>
            <a:r>
              <a:rPr dirty="0" sz="2400" spc="-25" i="1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10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attend</a:t>
            </a:r>
            <a:r>
              <a:rPr dirty="0" sz="2400" spc="-40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clas</a:t>
            </a:r>
            <a:r>
              <a:rPr dirty="0" sz="2400" spc="20" i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i="1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15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and</a:t>
            </a:r>
            <a:r>
              <a:rPr dirty="0" sz="2400" spc="-15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st</a:t>
            </a:r>
            <a:r>
              <a:rPr dirty="0" sz="2400" spc="5" i="1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 i="1">
                <a:solidFill>
                  <a:srgbClr val="E45E43"/>
                </a:solidFill>
                <a:latin typeface="Arial"/>
                <a:cs typeface="Arial"/>
              </a:rPr>
              <a:t>dy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q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ui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ost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om</a:t>
            </a:r>
            <a:r>
              <a:rPr dirty="0" sz="2400" spc="-5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hou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q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ui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4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dis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ipl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nd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trol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until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beha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ioral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han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hab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35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Rem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mber,</a:t>
            </a:r>
            <a:r>
              <a:rPr dirty="0" sz="24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pla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nd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sch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dules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or</a:t>
            </a:r>
            <a:r>
              <a:rPr dirty="0" sz="2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ana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less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if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doe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the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Pl</a:t>
            </a:r>
            <a:r>
              <a:rPr dirty="0" spc="-25"/>
              <a:t>a</a:t>
            </a:r>
            <a:r>
              <a:rPr dirty="0"/>
              <a:t>n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-15"/>
              <a:t>ou</a:t>
            </a:r>
            <a:r>
              <a:rPr dirty="0"/>
              <a:t>r</a:t>
            </a:r>
            <a:r>
              <a:rPr dirty="0"/>
              <a:t> 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-35"/>
              <a:t>m</a:t>
            </a:r>
            <a:r>
              <a:rPr dirty="0"/>
              <a:t>e</a:t>
            </a:r>
            <a:r>
              <a:rPr dirty="0" spc="30"/>
              <a:t> </a:t>
            </a:r>
            <a:r>
              <a:rPr dirty="0" sz="2500" spc="-5">
                <a:latin typeface="Arial"/>
                <a:cs typeface="Arial"/>
              </a:rPr>
              <a:t>–</a:t>
            </a:r>
            <a:r>
              <a:rPr dirty="0" sz="2500">
                <a:latin typeface="Arial"/>
                <a:cs typeface="Arial"/>
              </a:rPr>
              <a:t> </a:t>
            </a:r>
            <a:r>
              <a:rPr dirty="0" sz="2500" spc="-5"/>
              <a:t>Cont.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7924800" cy="480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3585">
              <a:lnSpc>
                <a:spcPts val="3525"/>
              </a:lnSpc>
            </a:pP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Peo</a:t>
            </a:r>
            <a:r>
              <a:rPr dirty="0" sz="3200" spc="-15" b="1" i="1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le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3200" spc="-25" b="1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3200" spc="-55" b="1" i="1">
                <a:solidFill>
                  <a:srgbClr val="E45E43"/>
                </a:solidFill>
                <a:latin typeface="Arial"/>
                <a:cs typeface="Arial"/>
              </a:rPr>
              <a:t>'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3200" spc="5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plan</a:t>
            </a:r>
            <a:r>
              <a:rPr dirty="0" sz="320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3200" spc="-2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fail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25" b="1" i="1">
                <a:solidFill>
                  <a:srgbClr val="E45E43"/>
                </a:solidFill>
                <a:latin typeface="Arial"/>
                <a:cs typeface="Arial"/>
              </a:rPr>
              <a:t>b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ut</a:t>
            </a:r>
            <a:r>
              <a:rPr dirty="0" sz="320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lot</a:t>
            </a:r>
            <a:r>
              <a:rPr dirty="0" sz="3200" spc="-2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2131060">
              <a:lnSpc>
                <a:spcPct val="100000"/>
              </a:lnSpc>
            </a:pP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pe</a:t>
            </a:r>
            <a:r>
              <a:rPr dirty="0" sz="3200" spc="-20" b="1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ple</a:t>
            </a:r>
            <a:r>
              <a:rPr dirty="0" sz="3200" spc="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do</a:t>
            </a:r>
            <a:r>
              <a:rPr dirty="0" sz="3200" spc="-1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fail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15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3200" spc="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E45E43"/>
                </a:solidFill>
                <a:latin typeface="Arial"/>
                <a:cs typeface="Arial"/>
              </a:rPr>
              <a:t>pla</a:t>
            </a:r>
            <a:r>
              <a:rPr dirty="0" sz="3200" b="1" i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3200" spc="-5" i="1">
                <a:solidFill>
                  <a:srgbClr val="E45E43"/>
                </a:solidFill>
                <a:latin typeface="Arial"/>
                <a:cs typeface="Arial"/>
              </a:rPr>
              <a:t>."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buFont typeface="Arial"/>
              <a:buChar char="•"/>
              <a:tabLst>
                <a:tab pos="436245" algn="l"/>
              </a:tabLst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3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Do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Li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E45E43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lvl="1" marL="530225" indent="-186055">
              <a:lnSpc>
                <a:spcPct val="100000"/>
              </a:lnSpc>
              <a:buChar char="-"/>
              <a:tabLst>
                <a:tab pos="530860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Bre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ll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808080"/>
              </a:buClr>
              <a:buFont typeface="Arial"/>
              <a:buChar char="-"/>
            </a:pPr>
            <a:endParaRPr sz="3500">
              <a:latin typeface="Times New Roman"/>
              <a:cs typeface="Times New Roman"/>
            </a:endParaRPr>
          </a:p>
          <a:p>
            <a:pPr lvl="1" marL="530225" indent="-186055">
              <a:lnSpc>
                <a:spcPct val="100000"/>
              </a:lnSpc>
              <a:buChar char="-"/>
              <a:tabLst>
                <a:tab pos="530860" algn="l"/>
              </a:tabLst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ike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cle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is/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 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Clr>
                <a:srgbClr val="808080"/>
              </a:buClr>
              <a:buFont typeface="Arial"/>
              <a:buChar char="-"/>
            </a:pPr>
            <a:endParaRPr sz="3500">
              <a:latin typeface="Times New Roman"/>
              <a:cs typeface="Times New Roman"/>
            </a:endParaRPr>
          </a:p>
          <a:p>
            <a:pPr lvl="1" marL="530225" indent="-186055">
              <a:lnSpc>
                <a:spcPct val="100000"/>
              </a:lnSpc>
              <a:buChar char="-"/>
              <a:tabLst>
                <a:tab pos="530860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Do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9" y="1173480"/>
            <a:ext cx="8516112" cy="539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371600"/>
            <a:ext cx="79248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879" y="1097279"/>
            <a:ext cx="8668512" cy="576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000" y="1295400"/>
            <a:ext cx="8077200" cy="533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Pl</a:t>
            </a:r>
            <a:r>
              <a:rPr dirty="0" spc="-25"/>
              <a:t>a</a:t>
            </a:r>
            <a:r>
              <a:rPr dirty="0"/>
              <a:t>n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-15"/>
              <a:t>ou</a:t>
            </a:r>
            <a:r>
              <a:rPr dirty="0"/>
              <a:t>r</a:t>
            </a:r>
            <a:r>
              <a:rPr dirty="0"/>
              <a:t> 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-35"/>
              <a:t>m</a:t>
            </a:r>
            <a:r>
              <a:rPr dirty="0"/>
              <a:t>e</a:t>
            </a:r>
            <a:r>
              <a:rPr dirty="0" spc="30"/>
              <a:t> </a:t>
            </a:r>
            <a:r>
              <a:rPr dirty="0" sz="2500" spc="-5">
                <a:latin typeface="Arial"/>
                <a:cs typeface="Arial"/>
              </a:rPr>
              <a:t>–</a:t>
            </a:r>
            <a:r>
              <a:rPr dirty="0" sz="2500">
                <a:latin typeface="Arial"/>
                <a:cs typeface="Arial"/>
              </a:rPr>
              <a:t> </a:t>
            </a:r>
            <a:r>
              <a:rPr dirty="0" sz="2500" spc="-5"/>
              <a:t>Cont.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Dai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10" b="1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hedul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15" b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ct val="100000"/>
              </a:lnSpc>
              <a:spcBef>
                <a:spcPts val="720"/>
              </a:spcBef>
              <a:buClr>
                <a:srgbClr val="E45E43"/>
              </a:buClr>
              <a:buChar char="-"/>
              <a:tabLst>
                <a:tab pos="198755" algn="l"/>
              </a:tabLst>
            </a:pP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spc="-35" i="1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ct val="100000"/>
              </a:lnSpc>
              <a:buClr>
                <a:srgbClr val="E45E43"/>
              </a:buClr>
              <a:buChar char="-"/>
              <a:tabLst>
                <a:tab pos="198755" algn="l"/>
              </a:tabLst>
            </a:pP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lm Co</a:t>
            </a:r>
            <a:r>
              <a:rPr dirty="0" sz="2400" spc="-30" i="1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2400" spc="10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rs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 o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2400" spc="-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PPC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ct val="100000"/>
              </a:lnSpc>
              <a:buClr>
                <a:srgbClr val="E45E43"/>
              </a:buClr>
              <a:buChar char="-"/>
              <a:tabLst>
                <a:tab pos="198755" algn="l"/>
              </a:tabLst>
            </a:pP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piece</a:t>
            </a:r>
            <a:r>
              <a:rPr dirty="0" sz="2400" spc="-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post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boa</a:t>
            </a:r>
            <a:r>
              <a:rPr dirty="0" sz="2400" spc="-10" i="1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cked</a:t>
            </a:r>
            <a:r>
              <a:rPr dirty="0" sz="2400" spc="-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spc="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10" i="1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ct val="100000"/>
              </a:lnSpc>
              <a:buClr>
                <a:srgbClr val="E45E43"/>
              </a:buClr>
              <a:buChar char="-"/>
              <a:tabLst>
                <a:tab pos="198755" algn="l"/>
              </a:tabLst>
            </a:pP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2400" spc="-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x 5</a:t>
            </a:r>
            <a:r>
              <a:rPr dirty="0" sz="2400" spc="-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2400" spc="10" i="1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dirty="0" sz="2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z="2400" spc="5" i="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7E7E7E"/>
                </a:solidFill>
                <a:latin typeface="Arial"/>
                <a:cs typeface="Arial"/>
              </a:rPr>
              <a:t>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591" y="3633215"/>
            <a:ext cx="8357616" cy="2151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1895" y="3749040"/>
            <a:ext cx="8147304" cy="1917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08" y="3645408"/>
            <a:ext cx="8253983" cy="2051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8200" y="3886200"/>
            <a:ext cx="7772400" cy="1569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8200" y="3886200"/>
            <a:ext cx="7772400" cy="1569720"/>
          </a:xfrm>
          <a:custGeom>
            <a:avLst/>
            <a:gdLst/>
            <a:ahLst/>
            <a:cxnLst/>
            <a:rect l="l" t="t" r="r" b="b"/>
            <a:pathLst>
              <a:path w="7772400" h="1569720">
                <a:moveTo>
                  <a:pt x="0" y="1569720"/>
                </a:moveTo>
                <a:lnTo>
                  <a:pt x="7772400" y="1569720"/>
                </a:lnTo>
                <a:lnTo>
                  <a:pt x="7772400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524">
            <a:solidFill>
              <a:srgbClr val="A4BB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4572" y="3851402"/>
            <a:ext cx="77362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60755" algn="l"/>
                <a:tab pos="1546225" algn="l"/>
              </a:tabLst>
            </a:pPr>
            <a:r>
              <a:rPr dirty="0" baseline="5787" sz="3600" spc="-2302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-605" b="1" i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baseline="5787" sz="3600" spc="-1102">
                <a:solidFill>
                  <a:srgbClr val="045F67"/>
                </a:solidFill>
                <a:latin typeface="Arial"/>
                <a:cs typeface="Arial"/>
              </a:rPr>
              <a:t>n</a:t>
            </a:r>
            <a:r>
              <a:rPr dirty="0" sz="2400" spc="-190" b="1" i="1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baseline="5787" sz="3600" spc="-1522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sz="2400" spc="-350" b="1" i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baseline="5787" sz="3600" spc="-1462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t,	</a:t>
            </a:r>
            <a:r>
              <a:rPr dirty="0" baseline="5787" sz="3600" spc="-1770">
                <a:solidFill>
                  <a:srgbClr val="045F67"/>
                </a:solidFill>
                <a:latin typeface="Arial"/>
                <a:cs typeface="Arial"/>
              </a:rPr>
              <a:t>y</a:t>
            </a:r>
            <a:r>
              <a:rPr dirty="0" sz="2400" spc="-185" i="1">
                <a:solidFill>
                  <a:srgbClr val="458109"/>
                </a:solidFill>
                <a:latin typeface="Arial"/>
                <a:cs typeface="Arial"/>
              </a:rPr>
              <a:t>p</a:t>
            </a:r>
            <a:r>
              <a:rPr dirty="0" baseline="5787" sz="3600" spc="-1754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sz="2400" spc="-165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baseline="5787" sz="3600" spc="-1754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t	</a:t>
            </a:r>
            <a:r>
              <a:rPr dirty="0" sz="2400" spc="-355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baseline="5787" sz="3600" spc="-1470">
                <a:solidFill>
                  <a:srgbClr val="045F67"/>
                </a:solidFill>
                <a:latin typeface="Arial"/>
                <a:cs typeface="Arial"/>
              </a:rPr>
              <a:t>d</a:t>
            </a:r>
            <a:r>
              <a:rPr dirty="0" sz="2400" spc="-355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baseline="5787" sz="3600" spc="-1500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-730" i="1">
                <a:solidFill>
                  <a:srgbClr val="458109"/>
                </a:solidFill>
                <a:latin typeface="Arial"/>
                <a:cs typeface="Arial"/>
              </a:rPr>
              <a:t>w</a:t>
            </a:r>
            <a:r>
              <a:rPr dirty="0" baseline="5787" sz="3600" spc="-690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sz="2400" spc="-880" i="1">
                <a:solidFill>
                  <a:srgbClr val="458109"/>
                </a:solidFill>
                <a:latin typeface="Arial"/>
                <a:cs typeface="Arial"/>
              </a:rPr>
              <a:t>n</a:t>
            </a:r>
            <a:r>
              <a:rPr dirty="0" baseline="5787" sz="3600">
                <a:solidFill>
                  <a:srgbClr val="045F67"/>
                </a:solidFill>
                <a:latin typeface="Arial"/>
                <a:cs typeface="Arial"/>
              </a:rPr>
              <a:t>id</a:t>
            </a:r>
            <a:r>
              <a:rPr dirty="0" baseline="5787" sz="3600" spc="-1589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ll</a:t>
            </a:r>
            <a:r>
              <a:rPr dirty="0" sz="2400" spc="-29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baseline="5787" sz="3600" spc="-675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sz="2400" spc="-880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baseline="5787" sz="3600" spc="-675">
                <a:solidFill>
                  <a:srgbClr val="045F67"/>
                </a:solidFill>
                <a:latin typeface="Arial"/>
                <a:cs typeface="Arial"/>
              </a:rPr>
              <a:t>p</a:t>
            </a:r>
            <a:r>
              <a:rPr dirty="0" sz="2400" spc="-215" i="1">
                <a:solidFill>
                  <a:srgbClr val="458109"/>
                </a:solidFill>
                <a:latin typeface="Arial"/>
                <a:cs typeface="Arial"/>
              </a:rPr>
              <a:t>f</a:t>
            </a:r>
            <a:r>
              <a:rPr dirty="0" baseline="5787" sz="3600" spc="7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baseline="5787" sz="3600" spc="-1822">
                <a:solidFill>
                  <a:srgbClr val="045F67"/>
                </a:solidFill>
                <a:latin typeface="Arial"/>
                <a:cs typeface="Arial"/>
              </a:rPr>
              <a:t>n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sz="2400" spc="10" i="1">
                <a:solidFill>
                  <a:srgbClr val="458109"/>
                </a:solidFill>
                <a:latin typeface="Arial"/>
                <a:cs typeface="Arial"/>
              </a:rPr>
              <a:t>h</a:t>
            </a:r>
            <a:r>
              <a:rPr dirty="0" sz="2400" spc="-400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5787" sz="3600" spc="-30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baseline="5787" sz="3600" spc="-494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spc="-1005" i="1">
                <a:solidFill>
                  <a:srgbClr val="458109"/>
                </a:solidFill>
                <a:latin typeface="Arial"/>
                <a:cs typeface="Arial"/>
              </a:rPr>
              <a:t>n</a:t>
            </a:r>
            <a:r>
              <a:rPr dirty="0" baseline="5787" sz="3600" spc="-494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spc="-475" i="1">
                <a:solidFill>
                  <a:srgbClr val="458109"/>
                </a:solidFill>
                <a:latin typeface="Arial"/>
                <a:cs typeface="Arial"/>
              </a:rPr>
              <a:t>c</a:t>
            </a:r>
            <a:r>
              <a:rPr dirty="0" baseline="5787" sz="3600" spc="-1132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sz="2400" spc="-58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5787" sz="3600" spc="-120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sz="2400" spc="-112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5787" sz="3600" spc="-120">
                <a:solidFill>
                  <a:srgbClr val="045F67"/>
                </a:solidFill>
                <a:latin typeface="Arial"/>
                <a:cs typeface="Arial"/>
              </a:rPr>
              <a:t>y</a:t>
            </a:r>
            <a:r>
              <a:rPr dirty="0" sz="2400" spc="-114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5787" sz="3600">
                <a:solidFill>
                  <a:srgbClr val="045F67"/>
                </a:solidFill>
                <a:latin typeface="Arial"/>
                <a:cs typeface="Arial"/>
              </a:rPr>
              <a:t>l</a:t>
            </a:r>
            <a:r>
              <a:rPr dirty="0" baseline="5787" sz="3600" spc="-1087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i</a:t>
            </a:r>
            <a:r>
              <a:rPr dirty="0" sz="2400" spc="-48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baseline="5787" sz="3600" spc="-292">
                <a:solidFill>
                  <a:srgbClr val="045F67"/>
                </a:solidFill>
                <a:latin typeface="Arial"/>
                <a:cs typeface="Arial"/>
              </a:rPr>
              <a:t>,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ie</a:t>
            </a:r>
            <a:r>
              <a:rPr dirty="0" sz="2400" spc="-113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5787" sz="3600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baseline="5787" sz="3600" spc="-1275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spc="190" i="1">
                <a:solidFill>
                  <a:srgbClr val="458109"/>
                </a:solidFill>
                <a:latin typeface="Arial"/>
                <a:cs typeface="Arial"/>
              </a:rPr>
              <a:t>;</a:t>
            </a:r>
            <a:r>
              <a:rPr dirty="0" baseline="5787" sz="3600" spc="-382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cl</a:t>
            </a:r>
            <a:r>
              <a:rPr dirty="0" sz="2400" spc="-1100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baseline="5787" sz="3600" spc="-359">
                <a:solidFill>
                  <a:srgbClr val="045F67"/>
                </a:solidFill>
                <a:latin typeface="Arial"/>
                <a:cs typeface="Arial"/>
              </a:rPr>
              <a:t>n</a:t>
            </a:r>
            <a:r>
              <a:rPr dirty="0" sz="2400" spc="-960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5787" sz="3600" spc="-600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-79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5787" sz="3600" spc="-615">
                <a:solidFill>
                  <a:srgbClr val="045F67"/>
                </a:solidFill>
                <a:latin typeface="Arial"/>
                <a:cs typeface="Arial"/>
              </a:rPr>
              <a:t>x</a:t>
            </a:r>
            <a:r>
              <a:rPr dirty="0" sz="2400" spc="-95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5787" sz="3600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baseline="5787" sz="3600" spc="-562">
                <a:solidFill>
                  <a:srgbClr val="045F67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sz="2400" spc="-420" i="1">
                <a:solidFill>
                  <a:srgbClr val="458109"/>
                </a:solidFill>
                <a:latin typeface="Arial"/>
                <a:cs typeface="Arial"/>
              </a:rPr>
              <a:t>,</a:t>
            </a:r>
            <a:r>
              <a:rPr dirty="0" baseline="5787" sz="3600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baseline="5787" sz="3600" spc="-284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sz="2400" spc="-1550" i="1">
                <a:solidFill>
                  <a:srgbClr val="458109"/>
                </a:solidFill>
                <a:latin typeface="Arial"/>
                <a:cs typeface="Arial"/>
              </a:rPr>
              <a:t>w</a:t>
            </a:r>
            <a:r>
              <a:rPr dirty="0" baseline="5787" sz="3600" spc="15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baseline="5787" sz="3600" spc="-1679">
                <a:solidFill>
                  <a:srgbClr val="045F67"/>
                </a:solidFill>
                <a:latin typeface="Arial"/>
                <a:cs typeface="Arial"/>
              </a:rPr>
              <a:t>p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r</a:t>
            </a:r>
            <a:r>
              <a:rPr dirty="0" sz="2400" spc="-484" i="1">
                <a:solidFill>
                  <a:srgbClr val="458109"/>
                </a:solidFill>
                <a:latin typeface="Arial"/>
                <a:cs typeface="Arial"/>
              </a:rPr>
              <a:t>k</a:t>
            </a:r>
            <a:r>
              <a:rPr dirty="0" baseline="5787" sz="3600" spc="-82">
                <a:solidFill>
                  <a:srgbClr val="045F67"/>
                </a:solidFill>
                <a:latin typeface="Arial"/>
                <a:cs typeface="Arial"/>
              </a:rPr>
              <a:t>i</a:t>
            </a:r>
            <a:r>
              <a:rPr dirty="0" sz="2400" spc="-625" i="1">
                <a:solidFill>
                  <a:srgbClr val="458109"/>
                </a:solidFill>
                <a:latin typeface="Arial"/>
                <a:cs typeface="Arial"/>
              </a:rPr>
              <a:t>,</a:t>
            </a:r>
            <a:r>
              <a:rPr dirty="0" baseline="5787" sz="3600" spc="-7">
                <a:solidFill>
                  <a:srgbClr val="045F67"/>
                </a:solidFill>
                <a:latin typeface="Arial"/>
                <a:cs typeface="Arial"/>
              </a:rPr>
              <a:t>s</a:t>
            </a:r>
            <a:endParaRPr baseline="5787"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668" y="4110863"/>
            <a:ext cx="167322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915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baseline="-5787" sz="3600" spc="-1635" i="1">
                <a:solidFill>
                  <a:srgbClr val="458109"/>
                </a:solidFill>
                <a:latin typeface="Arial"/>
                <a:cs typeface="Arial"/>
              </a:rPr>
              <a:t>m</a:t>
            </a:r>
            <a:r>
              <a:rPr dirty="0" sz="2400" spc="-285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baseline="-5787" sz="3600" spc="-1582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spc="-280">
                <a:solidFill>
                  <a:srgbClr val="045F67"/>
                </a:solidFill>
                <a:latin typeface="Arial"/>
                <a:cs typeface="Arial"/>
              </a:rPr>
              <a:t>n</a:t>
            </a:r>
            <a:r>
              <a:rPr dirty="0" baseline="-5787" sz="3600" spc="-1575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sz="2400" spc="-150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baseline="-5787" sz="3600" spc="-577" i="1">
                <a:solidFill>
                  <a:srgbClr val="458109"/>
                </a:solidFill>
                <a:latin typeface="Arial"/>
                <a:cs typeface="Arial"/>
              </a:rPr>
              <a:t>l</a:t>
            </a:r>
            <a:r>
              <a:rPr dirty="0" sz="2400" spc="-285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baseline="-5787" sz="3600" spc="-1380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045F67"/>
                </a:solidFill>
                <a:latin typeface="Arial"/>
                <a:cs typeface="Arial"/>
              </a:rPr>
              <a:t>r</a:t>
            </a:r>
            <a:r>
              <a:rPr dirty="0" sz="2400" spc="-1220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baseline="-5787" sz="3600" i="1">
                <a:solidFill>
                  <a:srgbClr val="458109"/>
                </a:solidFill>
                <a:latin typeface="Arial"/>
                <a:cs typeface="Arial"/>
              </a:rPr>
              <a:t>,</a:t>
            </a:r>
            <a:r>
              <a:rPr dirty="0" baseline="-5787" sz="3600" spc="-179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-1075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baseline="-5787" sz="3600" spc="-397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spc="-400">
                <a:solidFill>
                  <a:srgbClr val="045F67"/>
                </a:solidFill>
                <a:latin typeface="Arial"/>
                <a:cs typeface="Arial"/>
              </a:rPr>
              <a:t>t</a:t>
            </a:r>
            <a:r>
              <a:rPr dirty="0" baseline="-5787" sz="3600" spc="-405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sz="2400" spc="-265">
                <a:solidFill>
                  <a:srgbClr val="045F67"/>
                </a:solidFill>
                <a:latin typeface="Arial"/>
                <a:cs typeface="Arial"/>
              </a:rPr>
              <a:t>i</a:t>
            </a:r>
            <a:r>
              <a:rPr dirty="0" baseline="-5787" sz="3600" spc="-1410" i="1">
                <a:solidFill>
                  <a:srgbClr val="458109"/>
                </a:solidFill>
                <a:latin typeface="Arial"/>
                <a:cs typeface="Arial"/>
              </a:rPr>
              <a:t>c</a:t>
            </a:r>
            <a:r>
              <a:rPr dirty="0" sz="2400" spc="-395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baseline="-5787" sz="3600" spc="-405" i="1">
                <a:solidFill>
                  <a:srgbClr val="458109"/>
                </a:solidFill>
                <a:latin typeface="Arial"/>
                <a:cs typeface="Arial"/>
              </a:rPr>
              <a:t>.</a:t>
            </a:r>
            <a:r>
              <a:rPr dirty="0" sz="2400">
                <a:solidFill>
                  <a:srgbClr val="045F67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572" y="4729860"/>
            <a:ext cx="7738745" cy="78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0"/>
              </a:lnSpc>
            </a:pPr>
            <a:r>
              <a:rPr dirty="0" baseline="-20833" sz="3600" spc="-1904">
                <a:solidFill>
                  <a:srgbClr val="045F67"/>
                </a:solidFill>
                <a:latin typeface="Arial"/>
                <a:cs typeface="Arial"/>
              </a:rPr>
              <a:t>A</a:t>
            </a:r>
            <a:r>
              <a:rPr dirty="0" sz="2400" spc="-204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baseline="-20833" sz="3600" spc="-502">
                <a:solidFill>
                  <a:srgbClr val="045F67"/>
                </a:solidFill>
                <a:latin typeface="Arial"/>
                <a:cs typeface="Arial"/>
              </a:rPr>
              <a:t>l</a:t>
            </a:r>
            <a:r>
              <a:rPr dirty="0" sz="2400" spc="-1140" b="1" i="1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l</a:t>
            </a:r>
            <a:r>
              <a:rPr dirty="0" baseline="-20833" sz="3600" spc="-1117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sz="2400" spc="-600" b="1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baseline="-20833" sz="3600" spc="-1702">
                <a:solidFill>
                  <a:srgbClr val="045F67"/>
                </a:solidFill>
                <a:latin typeface="Arial"/>
                <a:cs typeface="Arial"/>
              </a:rPr>
              <a:t>w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24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baseline="-20833" sz="3600" spc="-1335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sz="2400" spc="-450" i="1">
                <a:solidFill>
                  <a:srgbClr val="458109"/>
                </a:solidFill>
                <a:latin typeface="Arial"/>
                <a:cs typeface="Arial"/>
              </a:rPr>
              <a:t>b</a:t>
            </a:r>
            <a:r>
              <a:rPr dirty="0" baseline="-20833" sz="3600" spc="-1327">
                <a:solidFill>
                  <a:srgbClr val="045F67"/>
                </a:solidFill>
                <a:latin typeface="Arial"/>
                <a:cs typeface="Arial"/>
              </a:rPr>
              <a:t>p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l</a:t>
            </a:r>
            <a:r>
              <a:rPr dirty="0" sz="2400" spc="-985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baseline="-20833" sz="3600" spc="-532">
                <a:solidFill>
                  <a:srgbClr val="045F67"/>
                </a:solidFill>
                <a:latin typeface="Arial"/>
                <a:cs typeface="Arial"/>
              </a:rPr>
              <a:t>a</a:t>
            </a:r>
            <a:r>
              <a:rPr dirty="0" sz="2400" spc="-840" i="1">
                <a:solidFill>
                  <a:srgbClr val="458109"/>
                </a:solidFill>
                <a:latin typeface="Arial"/>
                <a:cs typeface="Arial"/>
              </a:rPr>
              <a:t>c</a:t>
            </a:r>
            <a:r>
              <a:rPr dirty="0" baseline="-20833" sz="3600" spc="-547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sz="2400" spc="-840" i="1">
                <a:solidFill>
                  <a:srgbClr val="458109"/>
                </a:solidFill>
                <a:latin typeface="Arial"/>
                <a:cs typeface="Arial"/>
              </a:rPr>
              <a:t>k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baseline="-20833" sz="3600" spc="-705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sz="2400" spc="-10" i="1">
                <a:solidFill>
                  <a:srgbClr val="458109"/>
                </a:solidFill>
                <a:latin typeface="Arial"/>
                <a:cs typeface="Arial"/>
              </a:rPr>
              <a:t>i</a:t>
            </a:r>
            <a:r>
              <a:rPr dirty="0" sz="2400" spc="-140" i="1">
                <a:solidFill>
                  <a:srgbClr val="458109"/>
                </a:solidFill>
                <a:latin typeface="Arial"/>
                <a:cs typeface="Arial"/>
              </a:rPr>
              <a:t>n</a:t>
            </a:r>
            <a:r>
              <a:rPr dirty="0" baseline="-20833" sz="3600" spc="37">
                <a:solidFill>
                  <a:srgbClr val="045F67"/>
                </a:solidFill>
                <a:latin typeface="Arial"/>
                <a:cs typeface="Arial"/>
              </a:rPr>
              <a:t>f</a:t>
            </a:r>
            <a:r>
              <a:rPr dirty="0" baseline="-20833" sz="3600" spc="-997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sz="2400" spc="-535" i="1">
                <a:solidFill>
                  <a:srgbClr val="458109"/>
                </a:solidFill>
                <a:latin typeface="Arial"/>
                <a:cs typeface="Arial"/>
              </a:rPr>
              <a:t>y</a:t>
            </a:r>
            <a:r>
              <a:rPr dirty="0" baseline="-20833" sz="3600" spc="-405">
                <a:solidFill>
                  <a:srgbClr val="045F67"/>
                </a:solidFill>
                <a:latin typeface="Arial"/>
                <a:cs typeface="Arial"/>
              </a:rPr>
              <a:t>r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sz="2400" spc="-1160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baseline="-20833" sz="3600" spc="-254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-655" i="1">
                <a:solidFill>
                  <a:srgbClr val="458109"/>
                </a:solidFill>
                <a:latin typeface="Arial"/>
                <a:cs typeface="Arial"/>
              </a:rPr>
              <a:t>r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a</a:t>
            </a:r>
            <a:r>
              <a:rPr dirty="0" baseline="-20833" sz="3600" spc="-1005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sz="2400" spc="-53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-20833" sz="3600" spc="-1245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sz="2400" spc="-1240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baseline="-20833" sz="3600" spc="-142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spc="-1125" i="1">
                <a:solidFill>
                  <a:srgbClr val="458109"/>
                </a:solidFill>
                <a:latin typeface="Arial"/>
                <a:cs typeface="Arial"/>
              </a:rPr>
              <a:t>y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baseline="-20833" sz="3600" spc="-487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sz="2400" spc="-34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baseline="-20833" sz="3600" spc="-697">
                <a:solidFill>
                  <a:srgbClr val="045F67"/>
                </a:solidFill>
                <a:latin typeface="Arial"/>
                <a:cs typeface="Arial"/>
              </a:rPr>
              <a:t>r</a:t>
            </a:r>
            <a:r>
              <a:rPr dirty="0" sz="2400" spc="-85" i="1">
                <a:solidFill>
                  <a:srgbClr val="458109"/>
                </a:solidFill>
                <a:latin typeface="Arial"/>
                <a:cs typeface="Arial"/>
              </a:rPr>
              <a:t>i</a:t>
            </a:r>
            <a:r>
              <a:rPr dirty="0" baseline="-20833" sz="3600" spc="-885">
                <a:solidFill>
                  <a:srgbClr val="045F67"/>
                </a:solidFill>
                <a:latin typeface="Arial"/>
                <a:cs typeface="Arial"/>
              </a:rPr>
              <a:t>,</a:t>
            </a:r>
            <a:r>
              <a:rPr dirty="0" sz="2400" spc="-155" i="1">
                <a:solidFill>
                  <a:srgbClr val="458109"/>
                </a:solidFill>
                <a:latin typeface="Arial"/>
                <a:cs typeface="Arial"/>
              </a:rPr>
              <a:t>m</a:t>
            </a:r>
            <a:r>
              <a:rPr dirty="0" baseline="-20833" sz="3600" spc="-1829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-114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-20833" sz="3600" spc="-1620">
                <a:solidFill>
                  <a:srgbClr val="045F67"/>
                </a:solidFill>
                <a:latin typeface="Arial"/>
                <a:cs typeface="Arial"/>
              </a:rPr>
              <a:t>v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.</a:t>
            </a:r>
            <a:r>
              <a:rPr dirty="0" sz="2400" spc="-28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baseline="-20833" sz="3600" spc="-742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-1105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-20833" sz="3600" spc="-352">
                <a:solidFill>
                  <a:srgbClr val="045F67"/>
                </a:solidFill>
                <a:latin typeface="Arial"/>
                <a:cs typeface="Arial"/>
              </a:rPr>
              <a:t>n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c</a:t>
            </a:r>
            <a:r>
              <a:rPr dirty="0" sz="2400" spc="-1019" i="1">
                <a:solidFill>
                  <a:srgbClr val="458109"/>
                </a:solidFill>
                <a:latin typeface="Arial"/>
                <a:cs typeface="Arial"/>
              </a:rPr>
              <a:t>h</a:t>
            </a:r>
            <a:r>
              <a:rPr dirty="0" baseline="-20833" sz="3600" spc="-1470">
                <a:solidFill>
                  <a:srgbClr val="045F67"/>
                </a:solidFill>
                <a:latin typeface="Arial"/>
                <a:cs typeface="Arial"/>
              </a:rPr>
              <a:t>½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spc="-440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baseline="-20833" sz="3600" spc="-1372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spc="-420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baseline="-20833" sz="3600" spc="-1372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l</a:t>
            </a:r>
            <a:r>
              <a:rPr dirty="0" sz="2400" spc="-97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baseline="-20833" sz="3600" spc="104">
                <a:solidFill>
                  <a:srgbClr val="045F67"/>
                </a:solidFill>
                <a:latin typeface="Arial"/>
                <a:cs typeface="Arial"/>
              </a:rPr>
              <a:t>r</a:t>
            </a:r>
            <a:r>
              <a:rPr dirty="0" sz="2400" spc="-30" i="1">
                <a:solidFill>
                  <a:srgbClr val="458109"/>
                </a:solidFill>
                <a:latin typeface="Arial"/>
                <a:cs typeface="Arial"/>
              </a:rPr>
              <a:t>s</a:t>
            </a:r>
            <a:r>
              <a:rPr dirty="0" baseline="-20833" sz="3600" spc="-967">
                <a:solidFill>
                  <a:srgbClr val="045F67"/>
                </a:solidFill>
                <a:latin typeface="Arial"/>
                <a:cs typeface="Arial"/>
              </a:rPr>
              <a:t>f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sz="2400" spc="-1335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o</a:t>
            </a:r>
            <a:r>
              <a:rPr dirty="0" baseline="-20833" sz="3600" spc="-1200">
                <a:solidFill>
                  <a:srgbClr val="045F67"/>
                </a:solidFill>
                <a:latin typeface="Arial"/>
                <a:cs typeface="Arial"/>
              </a:rPr>
              <a:t>r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sz="2400" spc="-475" i="1">
                <a:solidFill>
                  <a:srgbClr val="458109"/>
                </a:solidFill>
                <a:latin typeface="Arial"/>
                <a:cs typeface="Arial"/>
              </a:rPr>
              <a:t>y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a</a:t>
            </a:r>
            <a:r>
              <a:rPr dirty="0" baseline="-20833" sz="3600" spc="-450">
                <a:solidFill>
                  <a:srgbClr val="045F67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458109"/>
                </a:solidFill>
                <a:latin typeface="Arial"/>
                <a:cs typeface="Arial"/>
              </a:rPr>
              <a:t>f</a:t>
            </a:r>
            <a:r>
              <a:rPr dirty="0" sz="2400" spc="-1100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baseline="-20833" sz="3600" spc="-352">
                <a:solidFill>
                  <a:srgbClr val="045F67"/>
                </a:solidFill>
                <a:latin typeface="Arial"/>
                <a:cs typeface="Arial"/>
              </a:rPr>
              <a:t>b</a:t>
            </a:r>
            <a:r>
              <a:rPr dirty="0" sz="2400" spc="-565" i="1">
                <a:solidFill>
                  <a:srgbClr val="458109"/>
                </a:solidFill>
                <a:latin typeface="Arial"/>
                <a:cs typeface="Arial"/>
              </a:rPr>
              <a:t>r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baseline="-20833" sz="3600" spc="-1147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sz="2400" spc="-575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y</a:t>
            </a:r>
            <a:endParaRPr baseline="-20833" sz="3600">
              <a:latin typeface="Arial"/>
              <a:cs typeface="Arial"/>
            </a:endParaRPr>
          </a:p>
          <a:p>
            <a:pPr marL="18415">
              <a:lnSpc>
                <a:spcPts val="2590"/>
              </a:lnSpc>
            </a:pPr>
            <a:r>
              <a:rPr dirty="0" baseline="-20833" sz="3600" spc="-1372">
                <a:solidFill>
                  <a:srgbClr val="045F67"/>
                </a:solidFill>
                <a:latin typeface="Arial"/>
                <a:cs typeface="Arial"/>
              </a:rPr>
              <a:t>s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t</a:t>
            </a:r>
            <a:r>
              <a:rPr dirty="0" sz="2400" spc="-290" i="1">
                <a:solidFill>
                  <a:srgbClr val="458109"/>
                </a:solidFill>
                <a:latin typeface="Arial"/>
                <a:cs typeface="Arial"/>
              </a:rPr>
              <a:t>i</a:t>
            </a:r>
            <a:r>
              <a:rPr dirty="0" baseline="-20833" sz="3600" spc="-1372">
                <a:solidFill>
                  <a:srgbClr val="045F67"/>
                </a:solidFill>
                <a:latin typeface="Arial"/>
                <a:cs typeface="Arial"/>
              </a:rPr>
              <a:t>c</a:t>
            </a:r>
            <a:r>
              <a:rPr dirty="0" sz="2400" spc="-1090" i="1">
                <a:solidFill>
                  <a:srgbClr val="458109"/>
                </a:solidFill>
                <a:latin typeface="Arial"/>
                <a:cs typeface="Arial"/>
              </a:rPr>
              <a:t>m</a:t>
            </a:r>
            <a:r>
              <a:rPr dirty="0" baseline="-20833" sz="3600" spc="-419">
                <a:solidFill>
                  <a:srgbClr val="045F67"/>
                </a:solidFill>
                <a:latin typeface="Arial"/>
                <a:cs typeface="Arial"/>
              </a:rPr>
              <a:t>h</a:t>
            </a:r>
            <a:r>
              <a:rPr dirty="0" sz="2400" spc="-1050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baseline="-20833" sz="3600" spc="7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baseline="-20833" sz="3600" spc="-1380">
                <a:solidFill>
                  <a:srgbClr val="045F67"/>
                </a:solidFill>
                <a:latin typeface="Arial"/>
                <a:cs typeface="Arial"/>
              </a:rPr>
              <a:t>d</a:t>
            </a:r>
            <a:r>
              <a:rPr dirty="0" sz="2400" spc="-810" i="1">
                <a:solidFill>
                  <a:srgbClr val="458109"/>
                </a:solidFill>
                <a:latin typeface="Arial"/>
                <a:cs typeface="Arial"/>
              </a:rPr>
              <a:t>w</a:t>
            </a:r>
            <a:r>
              <a:rPr dirty="0" baseline="-20833" sz="3600" spc="-772">
                <a:solidFill>
                  <a:srgbClr val="045F67"/>
                </a:solidFill>
                <a:latin typeface="Arial"/>
                <a:cs typeface="Arial"/>
              </a:rPr>
              <a:t>u</a:t>
            </a:r>
            <a:r>
              <a:rPr dirty="0" sz="2400" spc="-819" i="1">
                <a:solidFill>
                  <a:srgbClr val="458109"/>
                </a:solidFill>
                <a:latin typeface="Arial"/>
                <a:cs typeface="Arial"/>
              </a:rPr>
              <a:t>h</a:t>
            </a:r>
            <a:r>
              <a:rPr dirty="0" baseline="-20833" sz="3600">
                <a:solidFill>
                  <a:srgbClr val="045F67"/>
                </a:solidFill>
                <a:latin typeface="Arial"/>
                <a:cs typeface="Arial"/>
              </a:rPr>
              <a:t>l</a:t>
            </a:r>
            <a:r>
              <a:rPr dirty="0" baseline="-20833" sz="3600" spc="-1567">
                <a:solidFill>
                  <a:srgbClr val="045F67"/>
                </a:solidFill>
                <a:latin typeface="Arial"/>
                <a:cs typeface="Arial"/>
              </a:rPr>
              <a:t>e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n</a:t>
            </a:r>
            <a:r>
              <a:rPr dirty="0" sz="2400" spc="-2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y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u</a:t>
            </a:r>
            <a:r>
              <a:rPr dirty="0" sz="2400" spc="-10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re</a:t>
            </a:r>
            <a:r>
              <a:rPr dirty="0" sz="2400" spc="-1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-35" i="1">
                <a:solidFill>
                  <a:srgbClr val="458109"/>
                </a:solidFill>
                <a:latin typeface="Arial"/>
                <a:cs typeface="Arial"/>
              </a:rPr>
              <a:t>m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o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st</a:t>
            </a:r>
            <a:r>
              <a:rPr dirty="0" sz="2400" spc="3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a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lert</a:t>
            </a:r>
            <a:r>
              <a:rPr dirty="0" sz="2400" spc="-15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an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sz="2400" spc="-10" i="1">
                <a:solidFill>
                  <a:srgbClr val="458109"/>
                </a:solidFill>
                <a:latin typeface="Arial"/>
                <a:cs typeface="Arial"/>
              </a:rPr>
              <a:t> 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ene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rgi</a:t>
            </a:r>
            <a:r>
              <a:rPr dirty="0" sz="2400" spc="-75" i="1">
                <a:solidFill>
                  <a:srgbClr val="458109"/>
                </a:solidFill>
                <a:latin typeface="Arial"/>
                <a:cs typeface="Arial"/>
              </a:rPr>
              <a:t>z</a:t>
            </a:r>
            <a:r>
              <a:rPr dirty="0" sz="2400" spc="5" i="1">
                <a:solidFill>
                  <a:srgbClr val="458109"/>
                </a:solidFill>
                <a:latin typeface="Arial"/>
                <a:cs typeface="Arial"/>
              </a:rPr>
              <a:t>e</a:t>
            </a:r>
            <a:r>
              <a:rPr dirty="0" sz="2400" spc="20" i="1">
                <a:solidFill>
                  <a:srgbClr val="458109"/>
                </a:solidFill>
                <a:latin typeface="Arial"/>
                <a:cs typeface="Arial"/>
              </a:rPr>
              <a:t>d</a:t>
            </a:r>
            <a:r>
              <a:rPr dirty="0" sz="2400" i="1">
                <a:solidFill>
                  <a:srgbClr val="45810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7659" y="1315269"/>
            <a:ext cx="2035644" cy="1816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Effective</a:t>
            </a:r>
            <a:r>
              <a:rPr dirty="0" spc="-15"/>
              <a:t> </a:t>
            </a:r>
            <a:r>
              <a:rPr dirty="0"/>
              <a:t>Sch</a:t>
            </a:r>
            <a:r>
              <a:rPr dirty="0" spc="-20"/>
              <a:t>e</a:t>
            </a:r>
            <a:r>
              <a:rPr dirty="0" spc="-15"/>
              <a:t>du</a:t>
            </a:r>
            <a:r>
              <a:rPr dirty="0"/>
              <a:t>l</a:t>
            </a:r>
            <a:r>
              <a:rPr dirty="0" spc="-15"/>
              <a:t>in</a:t>
            </a:r>
            <a:r>
              <a:rPr dirty="0"/>
              <a:t>g</a:t>
            </a:r>
            <a:r>
              <a:rPr dirty="0" spc="40"/>
              <a:t> </a:t>
            </a:r>
            <a:r>
              <a:rPr dirty="0"/>
              <a:t>R</a:t>
            </a:r>
            <a:r>
              <a:rPr dirty="0" spc="-25"/>
              <a:t>e</a:t>
            </a:r>
            <a:r>
              <a:rPr dirty="0"/>
              <a:t>vi</a:t>
            </a:r>
            <a:r>
              <a:rPr dirty="0" spc="-25"/>
              <a:t>e</a:t>
            </a:r>
            <a:r>
              <a:rPr dirty="0"/>
              <a:t>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412113"/>
            <a:ext cx="6558915" cy="8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K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ep</a:t>
            </a:r>
            <a:r>
              <a:rPr dirty="0" sz="2400" spc="-3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cal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ndar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inclu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all</a:t>
            </a:r>
            <a:r>
              <a:rPr dirty="0" sz="2400" spc="-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our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acti</a:t>
            </a:r>
            <a:r>
              <a:rPr dirty="0" sz="2400" spc="-30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ities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68" y="1854072"/>
            <a:ext cx="77279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4410" algn="l"/>
                <a:tab pos="2189480" algn="l"/>
                <a:tab pos="2966720" algn="l"/>
                <a:tab pos="3860165" algn="l"/>
                <a:tab pos="5506720" algn="l"/>
                <a:tab pos="5976620" algn="l"/>
                <a:tab pos="7122795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	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kly	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	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y	sc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hedu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les	&amp;	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400" spc="2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	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ou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2147061"/>
            <a:ext cx="8078470" cy="434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>
              <a:lnSpc>
                <a:spcPct val="100000"/>
              </a:lnSpc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sch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dule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dai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ts val="2595"/>
              </a:lnSpc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K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28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27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rm</a:t>
            </a:r>
            <a:r>
              <a:rPr dirty="0" sz="2400" spc="28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sc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le</a:t>
            </a:r>
            <a:r>
              <a:rPr dirty="0" sz="2400" spc="28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(o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28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-5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.,</a:t>
            </a:r>
            <a:r>
              <a:rPr dirty="0" sz="2400" spc="24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26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s.)</a:t>
            </a:r>
            <a:r>
              <a:rPr dirty="0" sz="2400" spc="26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28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lan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5"/>
              </a:lnSpc>
            </a:pP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ahead</a:t>
            </a:r>
            <a:endParaRPr sz="2400">
              <a:latin typeface="Arial"/>
              <a:cs typeface="Arial"/>
            </a:endParaRPr>
          </a:p>
          <a:p>
            <a:pPr algn="just" marL="356870" marR="6350" indent="-344170">
              <a:lnSpc>
                <a:spcPts val="2310"/>
              </a:lnSpc>
              <a:spcBef>
                <a:spcPts val="115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 spc="1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cc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le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rning</a:t>
            </a:r>
            <a:r>
              <a:rPr dirty="0" sz="2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style</a:t>
            </a:r>
            <a:r>
              <a:rPr dirty="0" sz="2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2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lo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ing</a:t>
            </a:r>
            <a:r>
              <a:rPr dirty="0" sz="2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 st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dirty="0" sz="24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sc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2400" spc="1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.   </a:t>
            </a:r>
            <a:r>
              <a:rPr dirty="0" sz="2400" spc="-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ct </a:t>
            </a:r>
            <a:r>
              <a:rPr dirty="0" sz="24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z="2400" spc="-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 </a:t>
            </a:r>
            <a:r>
              <a:rPr dirty="0" sz="24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 </a:t>
            </a:r>
            <a:r>
              <a:rPr dirty="0" sz="24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 </a:t>
            </a:r>
            <a:r>
              <a:rPr dirty="0" sz="24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 </a:t>
            </a:r>
            <a:r>
              <a:rPr dirty="0" sz="2400" spc="-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10" u="heavy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-25" u="heavy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lert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10" u="heavy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-35" u="heavy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ro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 spc="-15" u="heavy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10" u="heavy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 u="heavy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 u="heavy">
                <a:solidFill>
                  <a:srgbClr val="585858"/>
                </a:solidFill>
                <a:latin typeface="Arial"/>
                <a:cs typeface="Arial"/>
              </a:rPr>
              <a:t>lace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st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 spc="60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254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ing</a:t>
            </a:r>
            <a:r>
              <a:rPr dirty="0" sz="2400" spc="26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28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24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sc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le,</a:t>
            </a:r>
            <a:r>
              <a:rPr dirty="0" sz="2400" spc="26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-30">
                <a:solidFill>
                  <a:srgbClr val="E45E43"/>
                </a:solidFill>
                <a:latin typeface="Arial"/>
                <a:cs typeface="Arial"/>
              </a:rPr>
              <a:t>z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29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ks</a:t>
            </a:r>
            <a:r>
              <a:rPr dirty="0" sz="2400" spc="27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25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 u="heavy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rd</a:t>
            </a:r>
            <a:r>
              <a:rPr dirty="0" sz="2400" spc="5" u="heavy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0"/>
              </a:lnSpc>
            </a:pPr>
            <a:r>
              <a:rPr dirty="0" sz="2400" spc="5" u="heavy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-15" u="heavy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-10" u="heavy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ior</a:t>
            </a:r>
            <a:r>
              <a:rPr dirty="0" sz="2400" spc="-10" u="heavy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u="heavy">
                <a:solidFill>
                  <a:srgbClr val="E45E43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ts val="2595"/>
              </a:lnSpc>
              <a:spcBef>
                <a:spcPts val="600"/>
              </a:spcBef>
              <a:buFont typeface="Arial"/>
              <a:buChar char="•"/>
              <a:tabLst>
                <a:tab pos="357505" algn="l"/>
                <a:tab pos="1494155" algn="l"/>
                <a:tab pos="2283460" algn="l"/>
                <a:tab pos="2860040" algn="l"/>
                <a:tab pos="3601085" algn="l"/>
                <a:tab pos="3921125" algn="l"/>
                <a:tab pos="4780915" algn="l"/>
                <a:tab pos="6015990" algn="l"/>
                <a:tab pos="734822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	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rk	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ou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	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	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	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k	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1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.	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400" spc="2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	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ll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5"/>
              </a:lnSpc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ounts</a:t>
            </a:r>
            <a:r>
              <a:rPr dirty="0" sz="2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dai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ks</a:t>
            </a:r>
            <a:r>
              <a:rPr dirty="0" sz="2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better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doe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mm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ts val="2595"/>
              </a:lnSpc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Plan</a:t>
            </a:r>
            <a:r>
              <a:rPr dirty="0" sz="2400" spc="12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114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10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10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cc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ss</a:t>
            </a:r>
            <a:r>
              <a:rPr dirty="0" sz="2400" spc="10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8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8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id</a:t>
            </a:r>
            <a:r>
              <a:rPr dirty="0" sz="2400" spc="1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5"/>
              </a:lnSpc>
            </a:pP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hea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user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tra</a:t>
            </a:r>
            <a:r>
              <a:rPr dirty="0" sz="2400" spc="30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25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7839" y="6443471"/>
            <a:ext cx="6370320" cy="414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1185671"/>
            <a:ext cx="8808720" cy="567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5222" y="1485265"/>
            <a:ext cx="7093584" cy="183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71195" indent="-457200">
              <a:lnSpc>
                <a:spcPct val="100000"/>
              </a:lnSpc>
              <a:buFont typeface="Arial"/>
              <a:buChar char="•"/>
              <a:tabLst>
                <a:tab pos="462915" algn="l"/>
                <a:tab pos="671830" algn="l"/>
              </a:tabLst>
            </a:pP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Once</a:t>
            </a:r>
            <a:r>
              <a:rPr dirty="0" sz="2400" spc="-1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scheduling</a:t>
            </a:r>
            <a:r>
              <a:rPr dirty="0" sz="2400" spc="-7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be</a:t>
            </a:r>
            <a:r>
              <a:rPr dirty="0" sz="2400" spc="5" b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omes</a:t>
            </a:r>
            <a:r>
              <a:rPr dirty="0" sz="2400" spc="-1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1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habit,</a:t>
            </a:r>
            <a:r>
              <a:rPr dirty="0" sz="2400" spc="-2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4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45" b="1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ill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di</a:t>
            </a:r>
            <a:r>
              <a:rPr dirty="0" sz="2400" spc="5" b="1">
                <a:solidFill>
                  <a:srgbClr val="808080"/>
                </a:solidFill>
                <a:latin typeface="Arial"/>
                <a:cs typeface="Arial"/>
              </a:rPr>
              <a:t>sc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45" b="1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r that: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“It is</a:t>
            </a:r>
            <a:r>
              <a:rPr dirty="0" sz="2400" spc="-3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10" b="1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-2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find</a:t>
            </a:r>
            <a:r>
              <a:rPr dirty="0" sz="2400" spc="-2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om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ing</a:t>
            </a:r>
            <a:r>
              <a:rPr dirty="0" sz="2400" spc="-2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do</a:t>
            </a:r>
            <a:r>
              <a:rPr dirty="0" sz="2400" spc="-2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th</a:t>
            </a:r>
            <a:r>
              <a:rPr dirty="0" sz="2400" spc="-3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x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tra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ime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han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ind</a:t>
            </a:r>
            <a:r>
              <a:rPr dirty="0" sz="2400" spc="-2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ex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ra</a:t>
            </a:r>
            <a:r>
              <a:rPr dirty="0" sz="2400" spc="-1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ime</a:t>
            </a:r>
            <a:r>
              <a:rPr dirty="0" sz="2400" spc="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do</a:t>
            </a:r>
            <a:r>
              <a:rPr dirty="0" sz="2400" spc="-2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somethin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C</a:t>
            </a:r>
            <a:r>
              <a:rPr dirty="0" spc="-20" b="1">
                <a:latin typeface="Arial"/>
                <a:cs typeface="Arial"/>
              </a:rPr>
              <a:t>r</a:t>
            </a:r>
            <a:r>
              <a:rPr dirty="0" b="1">
                <a:latin typeface="Arial"/>
                <a:cs typeface="Arial"/>
              </a:rPr>
              <a:t>isis</a:t>
            </a:r>
            <a:r>
              <a:rPr dirty="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M</a:t>
            </a:r>
            <a:r>
              <a:rPr dirty="0" spc="-15" b="1">
                <a:latin typeface="Arial"/>
                <a:cs typeface="Arial"/>
              </a:rPr>
              <a:t>a</a:t>
            </a:r>
            <a:r>
              <a:rPr dirty="0" b="1">
                <a:latin typeface="Arial"/>
                <a:cs typeface="Arial"/>
              </a:rPr>
              <a:t>nage</a:t>
            </a:r>
            <a:r>
              <a:rPr dirty="0" spc="-20" b="1">
                <a:latin typeface="Arial"/>
                <a:cs typeface="Arial"/>
              </a:rPr>
              <a:t>m</a:t>
            </a:r>
            <a:r>
              <a:rPr dirty="0" spc="-15" b="1">
                <a:latin typeface="Arial"/>
                <a:cs typeface="Arial"/>
              </a:rPr>
              <a:t>e</a:t>
            </a:r>
            <a:r>
              <a:rPr dirty="0" b="1">
                <a:latin typeface="Arial"/>
                <a:cs typeface="Arial"/>
              </a:rPr>
              <a:t>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483233"/>
            <a:ext cx="5870575" cy="3951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800" spc="-1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can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ead</a:t>
            </a:r>
            <a:r>
              <a:rPr dirty="0" sz="2800" spc="-3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800" spc="-3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situati</a:t>
            </a:r>
            <a:r>
              <a:rPr dirty="0" sz="2800" spc="-5" b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su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8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as: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50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E45E43"/>
              </a:buClr>
              <a:buAutoNum type="arabicPlain"/>
              <a:tabLst>
                <a:tab pos="369570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High</a:t>
            </a:r>
            <a:r>
              <a:rPr dirty="0" sz="2400" spc="-2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ls</a:t>
            </a:r>
            <a:r>
              <a:rPr dirty="0" sz="2400" spc="-3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tre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E45E43"/>
              </a:buClr>
              <a:buFont typeface="Arial"/>
              <a:buAutoNum type="arabicPlain"/>
            </a:pPr>
            <a:endParaRPr sz="3500">
              <a:latin typeface="Times New Roman"/>
              <a:cs typeface="Times New Roman"/>
            </a:endParaRPr>
          </a:p>
          <a:p>
            <a:pPr marL="451484" indent="-438784">
              <a:lnSpc>
                <a:spcPct val="100000"/>
              </a:lnSpc>
              <a:buClr>
                <a:srgbClr val="E45E43"/>
              </a:buClr>
              <a:buAutoNum type="arabicPlain"/>
              <a:tabLst>
                <a:tab pos="452120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A di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rup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2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pri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te</a:t>
            </a:r>
            <a:r>
              <a:rPr dirty="0" sz="2400" spc="-2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fe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E45E43"/>
              </a:buClr>
              <a:buFont typeface="Arial"/>
              <a:buAutoNum type="arabicPlain"/>
            </a:pPr>
            <a:endParaRPr sz="350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E45E43"/>
              </a:buClr>
              <a:buAutoNum type="arabicPlain"/>
              <a:tabLst>
                <a:tab pos="369570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Tir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ess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E45E43"/>
              </a:buClr>
              <a:buFont typeface="Arial"/>
              <a:buAutoNum type="arabicPlain"/>
            </a:pPr>
            <a:endParaRPr sz="350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E45E43"/>
              </a:buClr>
              <a:buAutoNum type="arabicPlain"/>
              <a:tabLst>
                <a:tab pos="369570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Fa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lure</a:t>
            </a:r>
            <a:r>
              <a:rPr dirty="0" sz="2400" spc="-3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proj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7231" y="2373778"/>
            <a:ext cx="2375238" cy="3112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13625" y="4664932"/>
            <a:ext cx="29845" cy="147955"/>
          </a:xfrm>
          <a:custGeom>
            <a:avLst/>
            <a:gdLst/>
            <a:ahLst/>
            <a:cxnLst/>
            <a:rect l="l" t="t" r="r" b="b"/>
            <a:pathLst>
              <a:path w="29845" h="147954">
                <a:moveTo>
                  <a:pt x="4453" y="0"/>
                </a:moveTo>
                <a:lnTo>
                  <a:pt x="0" y="36062"/>
                </a:lnTo>
                <a:lnTo>
                  <a:pt x="2968" y="72147"/>
                </a:lnTo>
                <a:lnTo>
                  <a:pt x="8907" y="141142"/>
                </a:lnTo>
                <a:lnTo>
                  <a:pt x="14845" y="147425"/>
                </a:lnTo>
                <a:lnTo>
                  <a:pt x="29689" y="138012"/>
                </a:lnTo>
                <a:lnTo>
                  <a:pt x="22268" y="103514"/>
                </a:lnTo>
                <a:lnTo>
                  <a:pt x="17813" y="68995"/>
                </a:lnTo>
                <a:lnTo>
                  <a:pt x="14845" y="36062"/>
                </a:lnTo>
                <a:lnTo>
                  <a:pt x="14845" y="3130"/>
                </a:lnTo>
                <a:lnTo>
                  <a:pt x="4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7149" y="4650824"/>
            <a:ext cx="34290" cy="149225"/>
          </a:xfrm>
          <a:custGeom>
            <a:avLst/>
            <a:gdLst/>
            <a:ahLst/>
            <a:cxnLst/>
            <a:rect l="l" t="t" r="r" b="b"/>
            <a:pathLst>
              <a:path w="34289" h="149225">
                <a:moveTo>
                  <a:pt x="16330" y="0"/>
                </a:moveTo>
                <a:lnTo>
                  <a:pt x="4454" y="7847"/>
                </a:lnTo>
                <a:lnTo>
                  <a:pt x="0" y="43910"/>
                </a:lnTo>
                <a:lnTo>
                  <a:pt x="0" y="83103"/>
                </a:lnTo>
                <a:lnTo>
                  <a:pt x="5937" y="119187"/>
                </a:lnTo>
                <a:lnTo>
                  <a:pt x="17813" y="148990"/>
                </a:lnTo>
                <a:lnTo>
                  <a:pt x="34144" y="136425"/>
                </a:lnTo>
                <a:lnTo>
                  <a:pt x="23753" y="101928"/>
                </a:lnTo>
                <a:lnTo>
                  <a:pt x="19298" y="67430"/>
                </a:lnTo>
                <a:lnTo>
                  <a:pt x="16330" y="32932"/>
                </a:lnTo>
                <a:lnTo>
                  <a:pt x="16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976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2800" spc="-10" i="0">
                <a:latin typeface="Arial"/>
                <a:cs typeface="Arial"/>
              </a:rPr>
              <a:t>T</a:t>
            </a:r>
            <a:r>
              <a:rPr dirty="0" sz="2800" i="0">
                <a:latin typeface="Arial"/>
                <a:cs typeface="Arial"/>
              </a:rPr>
              <a:t>i</a:t>
            </a:r>
            <a:r>
              <a:rPr dirty="0" sz="2800" spc="-10" i="0">
                <a:latin typeface="Arial"/>
                <a:cs typeface="Arial"/>
              </a:rPr>
              <a:t>m</a:t>
            </a:r>
            <a:r>
              <a:rPr dirty="0" sz="2800" spc="5" i="0">
                <a:latin typeface="Arial"/>
                <a:cs typeface="Arial"/>
              </a:rPr>
              <a:t>e</a:t>
            </a:r>
            <a:r>
              <a:rPr dirty="0" sz="2800" i="0">
                <a:latin typeface="Arial"/>
                <a:cs typeface="Arial"/>
              </a:rPr>
              <a:t> </a:t>
            </a:r>
            <a:r>
              <a:rPr dirty="0" sz="2800" spc="5" i="0">
                <a:latin typeface="Arial"/>
                <a:cs typeface="Arial"/>
              </a:rPr>
              <a:t>Ma</a:t>
            </a:r>
            <a:r>
              <a:rPr dirty="0" sz="2800" spc="-10" i="0">
                <a:latin typeface="Arial"/>
                <a:cs typeface="Arial"/>
              </a:rPr>
              <a:t>n</a:t>
            </a:r>
            <a:r>
              <a:rPr dirty="0" sz="2800" spc="5" i="0">
                <a:latin typeface="Arial"/>
                <a:cs typeface="Arial"/>
              </a:rPr>
              <a:t>age</a:t>
            </a:r>
            <a:r>
              <a:rPr dirty="0" sz="2800" spc="-15" i="0">
                <a:latin typeface="Arial"/>
                <a:cs typeface="Arial"/>
              </a:rPr>
              <a:t>m</a:t>
            </a:r>
            <a:r>
              <a:rPr dirty="0" sz="2800" i="0">
                <a:latin typeface="Arial"/>
                <a:cs typeface="Arial"/>
              </a:rPr>
              <a:t>ent</a:t>
            </a:r>
            <a:r>
              <a:rPr dirty="0" sz="2800" spc="15" i="0">
                <a:latin typeface="Arial"/>
                <a:cs typeface="Arial"/>
              </a:rPr>
              <a:t> </a:t>
            </a:r>
            <a:r>
              <a:rPr dirty="0" sz="2800" i="0">
                <a:latin typeface="Arial"/>
                <a:cs typeface="Arial"/>
              </a:rPr>
              <a:t>Ski</a:t>
            </a:r>
            <a:r>
              <a:rPr dirty="0" sz="2800" spc="5" i="0">
                <a:latin typeface="Arial"/>
                <a:cs typeface="Arial"/>
              </a:rPr>
              <a:t>l</a:t>
            </a:r>
            <a:r>
              <a:rPr dirty="0" sz="2800" i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489328"/>
            <a:ext cx="6284595" cy="406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LE</a:t>
            </a:r>
            <a:r>
              <a:rPr dirty="0" sz="1600" spc="-80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2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LLS: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25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3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80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80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25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80808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Ob</a:t>
            </a:r>
            <a:r>
              <a:rPr dirty="0" sz="1600" spc="-20" b="1">
                <a:solidFill>
                  <a:srgbClr val="808080"/>
                </a:solidFill>
                <a:latin typeface="Arial"/>
                <a:cs typeface="Arial"/>
              </a:rPr>
              <a:t>j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10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nag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10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25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4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5" b="1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he</a:t>
            </a:r>
            <a:r>
              <a:rPr dirty="0" sz="1600" spc="-2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nd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on,</a:t>
            </a:r>
            <a:r>
              <a:rPr dirty="0" sz="1600" spc="-3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he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udent</a:t>
            </a:r>
            <a:r>
              <a:rPr dirty="0" sz="1600" spc="-2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spc="-3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be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ab</a:t>
            </a:r>
            <a:r>
              <a:rPr dirty="0" sz="1600" spc="5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2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808080"/>
                </a:solidFill>
                <a:latin typeface="Arial"/>
                <a:cs typeface="Arial"/>
              </a:rPr>
              <a:t>o: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ine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7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z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5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ili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z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iq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k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ills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ine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ies</a:t>
            </a:r>
            <a:r>
              <a:rPr dirty="0" sz="16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io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ies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16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1600" spc="3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2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600" spc="-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1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lop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ily</a:t>
            </a:r>
            <a:r>
              <a:rPr dirty="0" sz="16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1600" spc="3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16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1600">
                <a:solidFill>
                  <a:srgbClr val="808080"/>
                </a:solidFill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7600" y="3200400"/>
            <a:ext cx="1355725" cy="1350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40500" y="1066736"/>
            <a:ext cx="2282825" cy="906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4000" spc="5"/>
              <a:t>Ass</a:t>
            </a:r>
            <a:r>
              <a:rPr dirty="0" sz="4000" spc="10"/>
              <a:t>e</a:t>
            </a:r>
            <a:r>
              <a:rPr dirty="0" sz="4000" spc="5"/>
              <a:t>ss</a:t>
            </a:r>
            <a:r>
              <a:rPr dirty="0" sz="4000" spc="-70"/>
              <a:t> </a:t>
            </a:r>
            <a:r>
              <a:rPr dirty="0" sz="4000" spc="5"/>
              <a:t>y</a:t>
            </a:r>
            <a:r>
              <a:rPr dirty="0" sz="4000" spc="10"/>
              <a:t>o</a:t>
            </a:r>
            <a:r>
              <a:rPr dirty="0" sz="4000"/>
              <a:t>ur</a:t>
            </a:r>
            <a:r>
              <a:rPr dirty="0" sz="4000" spc="-25"/>
              <a:t> </a:t>
            </a:r>
            <a:r>
              <a:rPr dirty="0" sz="4000"/>
              <a:t>tas</a:t>
            </a:r>
            <a:r>
              <a:rPr dirty="0" sz="4000" spc="10"/>
              <a:t>k</a:t>
            </a:r>
            <a:r>
              <a:rPr dirty="0" sz="4000"/>
              <a:t>!!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685800" y="1828800"/>
            <a:ext cx="2133600" cy="581025"/>
          </a:xfrm>
          <a:custGeom>
            <a:avLst/>
            <a:gdLst/>
            <a:ahLst/>
            <a:cxnLst/>
            <a:rect l="l" t="t" r="r" b="b"/>
            <a:pathLst>
              <a:path w="2133600" h="581025">
                <a:moveTo>
                  <a:pt x="0" y="581025"/>
                </a:moveTo>
                <a:lnTo>
                  <a:pt x="2133600" y="581025"/>
                </a:lnTo>
                <a:lnTo>
                  <a:pt x="213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5934" y="1870328"/>
            <a:ext cx="191325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4180" marR="5080" indent="-412115">
              <a:lnSpc>
                <a:spcPct val="100000"/>
              </a:lnSpc>
            </a:pP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dirty="0" sz="1600" spc="-2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urgent</a:t>
            </a:r>
            <a:r>
              <a:rPr dirty="0" sz="1600" spc="-2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&amp;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im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por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20955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18205" y="1773173"/>
            <a:ext cx="44450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5" b="1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808080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0" y="1905000"/>
            <a:ext cx="2133600" cy="581025"/>
          </a:xfrm>
          <a:custGeom>
            <a:avLst/>
            <a:gdLst/>
            <a:ahLst/>
            <a:cxnLst/>
            <a:rect l="l" t="t" r="r" b="b"/>
            <a:pathLst>
              <a:path w="2133600" h="581025">
                <a:moveTo>
                  <a:pt x="0" y="581025"/>
                </a:moveTo>
                <a:lnTo>
                  <a:pt x="2133600" y="581025"/>
                </a:lnTo>
                <a:lnTo>
                  <a:pt x="213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62600" y="22479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88765" y="1847341"/>
            <a:ext cx="2562860" cy="59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>
              <a:lnSpc>
                <a:spcPts val="2790"/>
              </a:lnSpc>
              <a:tabLst>
                <a:tab pos="2047875" algn="l"/>
              </a:tabLst>
            </a:pP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dirty="0" sz="1600" spc="-1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ou</a:t>
            </a:r>
            <a:r>
              <a:rPr dirty="0" sz="1600" spc="6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ne</a:t>
            </a:r>
            <a:r>
              <a:rPr dirty="0" sz="1600" spc="-1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dirty="0" sz="1600" spc="-1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dirty="0" sz="2400" spc="-65" b="1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dirty="0" sz="1600" spc="10" b="1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et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spc="-5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od</a:t>
            </a: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8400" y="1905000"/>
            <a:ext cx="1371600" cy="825500"/>
          </a:xfrm>
          <a:custGeom>
            <a:avLst/>
            <a:gdLst/>
            <a:ahLst/>
            <a:cxnLst/>
            <a:rect l="l" t="t" r="r" b="b"/>
            <a:pathLst>
              <a:path w="1371600" h="825500">
                <a:moveTo>
                  <a:pt x="0" y="825500"/>
                </a:moveTo>
                <a:lnTo>
                  <a:pt x="1371600" y="825500"/>
                </a:lnTo>
                <a:lnTo>
                  <a:pt x="1371600" y="0"/>
                </a:lnTo>
                <a:lnTo>
                  <a:pt x="0" y="0"/>
                </a:lnTo>
                <a:lnTo>
                  <a:pt x="0" y="82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418326" y="1946528"/>
            <a:ext cx="1037590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</a:pPr>
            <a:r>
              <a:rPr dirty="0" sz="1600" spc="-145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ak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000066"/>
                </a:solidFill>
                <a:latin typeface="Arial"/>
                <a:cs typeface="Arial"/>
              </a:rPr>
              <a:t>imm</a:t>
            </a: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act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0" y="2324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80247" y="1965960"/>
            <a:ext cx="920496" cy="768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58150" y="1943100"/>
            <a:ext cx="9144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8300" y="24384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3398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3400" y="774700"/>
                </a:lnTo>
                <a:lnTo>
                  <a:pt x="33398" y="762000"/>
                </a:lnTo>
                <a:close/>
              </a:path>
              <a:path w="76200" h="838200">
                <a:moveTo>
                  <a:pt x="42799" y="0"/>
                </a:moveTo>
                <a:lnTo>
                  <a:pt x="33274" y="0"/>
                </a:lnTo>
                <a:lnTo>
                  <a:pt x="33400" y="774700"/>
                </a:lnTo>
                <a:lnTo>
                  <a:pt x="42925" y="774700"/>
                </a:lnTo>
                <a:lnTo>
                  <a:pt x="42799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2923" y="762000"/>
                </a:lnTo>
                <a:lnTo>
                  <a:pt x="42925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36851" y="2581021"/>
            <a:ext cx="4305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08080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" y="3228975"/>
            <a:ext cx="2133600" cy="581025"/>
          </a:xfrm>
          <a:custGeom>
            <a:avLst/>
            <a:gdLst/>
            <a:ahLst/>
            <a:cxnLst/>
            <a:rect l="l" t="t" r="r" b="b"/>
            <a:pathLst>
              <a:path w="2133600" h="581025">
                <a:moveTo>
                  <a:pt x="0" y="581025"/>
                </a:moveTo>
                <a:lnTo>
                  <a:pt x="2133600" y="581025"/>
                </a:lnTo>
                <a:lnTo>
                  <a:pt x="213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92302" y="3271265"/>
            <a:ext cx="196977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1484" marR="5080" indent="-439420">
              <a:lnSpc>
                <a:spcPct val="100000"/>
              </a:lnSpc>
            </a:pP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dirty="0" sz="1600" spc="-2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urgent</a:t>
            </a:r>
            <a:r>
              <a:rPr dirty="0" sz="1600" spc="-2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im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por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43200" y="349567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99029" y="3164332"/>
            <a:ext cx="44386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5" b="1">
                <a:solidFill>
                  <a:srgbClr val="FFFFCC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FFFFCC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29000" y="3228975"/>
            <a:ext cx="2133600" cy="581025"/>
          </a:xfrm>
          <a:custGeom>
            <a:avLst/>
            <a:gdLst/>
            <a:ahLst/>
            <a:cxnLst/>
            <a:rect l="l" t="t" r="r" b="b"/>
            <a:pathLst>
              <a:path w="2133600" h="581025">
                <a:moveTo>
                  <a:pt x="0" y="581025"/>
                </a:moveTo>
                <a:lnTo>
                  <a:pt x="2133600" y="581025"/>
                </a:lnTo>
                <a:lnTo>
                  <a:pt x="213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16197" y="3271265"/>
            <a:ext cx="176022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0665">
              <a:lnSpc>
                <a:spcPct val="100000"/>
              </a:lnSpc>
            </a:pP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oes</a:t>
            </a:r>
            <a:r>
              <a:rPr dirty="0" sz="1600" spc="-2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dirty="0" sz="1600" spc="-2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de</a:t>
            </a:r>
            <a:r>
              <a:rPr dirty="0" sz="1600" spc="-15" b="1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spc="-2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ne?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62600" y="3124200"/>
            <a:ext cx="990600" cy="367030"/>
          </a:xfrm>
          <a:custGeom>
            <a:avLst/>
            <a:gdLst/>
            <a:ahLst/>
            <a:cxnLst/>
            <a:rect l="l" t="t" r="r" b="b"/>
            <a:pathLst>
              <a:path w="990600" h="367029">
                <a:moveTo>
                  <a:pt x="490474" y="357124"/>
                </a:moveTo>
                <a:lnTo>
                  <a:pt x="0" y="357124"/>
                </a:lnTo>
                <a:lnTo>
                  <a:pt x="0" y="366649"/>
                </a:lnTo>
                <a:lnTo>
                  <a:pt x="499999" y="366649"/>
                </a:lnTo>
                <a:lnTo>
                  <a:pt x="499999" y="361950"/>
                </a:lnTo>
                <a:lnTo>
                  <a:pt x="490474" y="361950"/>
                </a:lnTo>
                <a:lnTo>
                  <a:pt x="490474" y="357124"/>
                </a:lnTo>
                <a:close/>
              </a:path>
              <a:path w="990600" h="367029">
                <a:moveTo>
                  <a:pt x="914400" y="33274"/>
                </a:moveTo>
                <a:lnTo>
                  <a:pt x="490474" y="33274"/>
                </a:lnTo>
                <a:lnTo>
                  <a:pt x="490474" y="361950"/>
                </a:lnTo>
                <a:lnTo>
                  <a:pt x="495300" y="357124"/>
                </a:lnTo>
                <a:lnTo>
                  <a:pt x="499999" y="357124"/>
                </a:lnTo>
                <a:lnTo>
                  <a:pt x="499999" y="42799"/>
                </a:lnTo>
                <a:lnTo>
                  <a:pt x="495300" y="42799"/>
                </a:lnTo>
                <a:lnTo>
                  <a:pt x="499999" y="38100"/>
                </a:lnTo>
                <a:lnTo>
                  <a:pt x="914400" y="38100"/>
                </a:lnTo>
                <a:lnTo>
                  <a:pt x="914400" y="33274"/>
                </a:lnTo>
                <a:close/>
              </a:path>
              <a:path w="990600" h="367029">
                <a:moveTo>
                  <a:pt x="499999" y="357124"/>
                </a:moveTo>
                <a:lnTo>
                  <a:pt x="495300" y="357124"/>
                </a:lnTo>
                <a:lnTo>
                  <a:pt x="490474" y="361950"/>
                </a:lnTo>
                <a:lnTo>
                  <a:pt x="499999" y="361950"/>
                </a:lnTo>
                <a:lnTo>
                  <a:pt x="499999" y="357124"/>
                </a:lnTo>
                <a:close/>
              </a:path>
              <a:path w="990600" h="367029">
                <a:moveTo>
                  <a:pt x="914400" y="0"/>
                </a:moveTo>
                <a:lnTo>
                  <a:pt x="914400" y="76200"/>
                </a:lnTo>
                <a:lnTo>
                  <a:pt x="981201" y="42799"/>
                </a:lnTo>
                <a:lnTo>
                  <a:pt x="927100" y="42799"/>
                </a:lnTo>
                <a:lnTo>
                  <a:pt x="927100" y="33274"/>
                </a:lnTo>
                <a:lnTo>
                  <a:pt x="980948" y="33274"/>
                </a:lnTo>
                <a:lnTo>
                  <a:pt x="914400" y="0"/>
                </a:lnTo>
                <a:close/>
              </a:path>
              <a:path w="990600" h="367029">
                <a:moveTo>
                  <a:pt x="499999" y="38100"/>
                </a:moveTo>
                <a:lnTo>
                  <a:pt x="495300" y="42799"/>
                </a:lnTo>
                <a:lnTo>
                  <a:pt x="499999" y="42799"/>
                </a:lnTo>
                <a:lnTo>
                  <a:pt x="499999" y="38100"/>
                </a:lnTo>
                <a:close/>
              </a:path>
              <a:path w="990600" h="367029">
                <a:moveTo>
                  <a:pt x="914400" y="38100"/>
                </a:moveTo>
                <a:lnTo>
                  <a:pt x="499999" y="38100"/>
                </a:lnTo>
                <a:lnTo>
                  <a:pt x="499999" y="42799"/>
                </a:lnTo>
                <a:lnTo>
                  <a:pt x="914400" y="42799"/>
                </a:lnTo>
                <a:lnTo>
                  <a:pt x="914400" y="38100"/>
                </a:lnTo>
                <a:close/>
              </a:path>
              <a:path w="990600" h="367029">
                <a:moveTo>
                  <a:pt x="980948" y="33274"/>
                </a:moveTo>
                <a:lnTo>
                  <a:pt x="927100" y="33274"/>
                </a:lnTo>
                <a:lnTo>
                  <a:pt x="927100" y="42799"/>
                </a:lnTo>
                <a:lnTo>
                  <a:pt x="981201" y="42799"/>
                </a:lnTo>
                <a:lnTo>
                  <a:pt x="990600" y="38100"/>
                </a:lnTo>
                <a:lnTo>
                  <a:pt x="98094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00700" y="3633723"/>
            <a:ext cx="952500" cy="443230"/>
          </a:xfrm>
          <a:custGeom>
            <a:avLst/>
            <a:gdLst/>
            <a:ahLst/>
            <a:cxnLst/>
            <a:rect l="l" t="t" r="r" b="b"/>
            <a:pathLst>
              <a:path w="952500" h="443229">
                <a:moveTo>
                  <a:pt x="876300" y="366775"/>
                </a:moveTo>
                <a:lnTo>
                  <a:pt x="876300" y="442975"/>
                </a:lnTo>
                <a:lnTo>
                  <a:pt x="943101" y="409575"/>
                </a:lnTo>
                <a:lnTo>
                  <a:pt x="889000" y="409575"/>
                </a:lnTo>
                <a:lnTo>
                  <a:pt x="889000" y="400050"/>
                </a:lnTo>
                <a:lnTo>
                  <a:pt x="942848" y="400050"/>
                </a:lnTo>
                <a:lnTo>
                  <a:pt x="876300" y="366775"/>
                </a:lnTo>
                <a:close/>
              </a:path>
              <a:path w="952500" h="443229">
                <a:moveTo>
                  <a:pt x="471424" y="4825"/>
                </a:moveTo>
                <a:lnTo>
                  <a:pt x="471424" y="409575"/>
                </a:lnTo>
                <a:lnTo>
                  <a:pt x="876300" y="409575"/>
                </a:lnTo>
                <a:lnTo>
                  <a:pt x="876300" y="404875"/>
                </a:lnTo>
                <a:lnTo>
                  <a:pt x="480949" y="404875"/>
                </a:lnTo>
                <a:lnTo>
                  <a:pt x="476250" y="400050"/>
                </a:lnTo>
                <a:lnTo>
                  <a:pt x="480949" y="400050"/>
                </a:lnTo>
                <a:lnTo>
                  <a:pt x="480949" y="9525"/>
                </a:lnTo>
                <a:lnTo>
                  <a:pt x="476250" y="9525"/>
                </a:lnTo>
                <a:lnTo>
                  <a:pt x="471424" y="4825"/>
                </a:lnTo>
                <a:close/>
              </a:path>
              <a:path w="952500" h="443229">
                <a:moveTo>
                  <a:pt x="942848" y="400050"/>
                </a:moveTo>
                <a:lnTo>
                  <a:pt x="889000" y="400050"/>
                </a:lnTo>
                <a:lnTo>
                  <a:pt x="889000" y="409575"/>
                </a:lnTo>
                <a:lnTo>
                  <a:pt x="943101" y="409575"/>
                </a:lnTo>
                <a:lnTo>
                  <a:pt x="952500" y="404875"/>
                </a:lnTo>
                <a:lnTo>
                  <a:pt x="942848" y="400050"/>
                </a:lnTo>
                <a:close/>
              </a:path>
              <a:path w="952500" h="443229">
                <a:moveTo>
                  <a:pt x="480949" y="400050"/>
                </a:moveTo>
                <a:lnTo>
                  <a:pt x="476250" y="400050"/>
                </a:lnTo>
                <a:lnTo>
                  <a:pt x="480949" y="404875"/>
                </a:lnTo>
                <a:lnTo>
                  <a:pt x="480949" y="400050"/>
                </a:lnTo>
                <a:close/>
              </a:path>
              <a:path w="952500" h="443229">
                <a:moveTo>
                  <a:pt x="876300" y="400050"/>
                </a:moveTo>
                <a:lnTo>
                  <a:pt x="480949" y="400050"/>
                </a:lnTo>
                <a:lnTo>
                  <a:pt x="480949" y="404875"/>
                </a:lnTo>
                <a:lnTo>
                  <a:pt x="876300" y="404875"/>
                </a:lnTo>
                <a:lnTo>
                  <a:pt x="876300" y="400050"/>
                </a:lnTo>
                <a:close/>
              </a:path>
              <a:path w="952500" h="443229">
                <a:moveTo>
                  <a:pt x="480949" y="0"/>
                </a:moveTo>
                <a:lnTo>
                  <a:pt x="0" y="0"/>
                </a:lnTo>
                <a:lnTo>
                  <a:pt x="0" y="9525"/>
                </a:lnTo>
                <a:lnTo>
                  <a:pt x="471424" y="9525"/>
                </a:lnTo>
                <a:lnTo>
                  <a:pt x="471424" y="4825"/>
                </a:lnTo>
                <a:lnTo>
                  <a:pt x="480949" y="4825"/>
                </a:lnTo>
                <a:lnTo>
                  <a:pt x="480949" y="0"/>
                </a:lnTo>
                <a:close/>
              </a:path>
              <a:path w="952500" h="443229">
                <a:moveTo>
                  <a:pt x="480949" y="4825"/>
                </a:moveTo>
                <a:lnTo>
                  <a:pt x="471424" y="4825"/>
                </a:lnTo>
                <a:lnTo>
                  <a:pt x="476250" y="9525"/>
                </a:lnTo>
                <a:lnTo>
                  <a:pt x="480949" y="9525"/>
                </a:lnTo>
                <a:lnTo>
                  <a:pt x="480949" y="48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643117" y="3230056"/>
            <a:ext cx="317500" cy="75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>
              <a:lnSpc>
                <a:spcPts val="1950"/>
              </a:lnSpc>
            </a:pPr>
            <a:r>
              <a:rPr dirty="0" sz="1800" spc="-15">
                <a:solidFill>
                  <a:srgbClr val="808080"/>
                </a:solidFill>
                <a:latin typeface="Arial"/>
                <a:cs typeface="Arial"/>
              </a:rPr>
              <a:t>ye</a:t>
            </a:r>
            <a:endParaRPr sz="1800">
              <a:latin typeface="Arial"/>
              <a:cs typeface="Arial"/>
            </a:endParaRPr>
          </a:p>
          <a:p>
            <a:pPr marL="31750">
              <a:lnSpc>
                <a:spcPts val="1950"/>
              </a:lnSpc>
            </a:pPr>
            <a:r>
              <a:rPr dirty="0" sz="18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50"/>
              </a:lnSpc>
            </a:pPr>
            <a:r>
              <a:rPr dirty="0" sz="1800" spc="-5">
                <a:solidFill>
                  <a:srgbClr val="808080"/>
                </a:solidFill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50811" y="2860547"/>
            <a:ext cx="1130300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Al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ate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dirty="0" sz="1800" spc="10">
                <a:solidFill>
                  <a:srgbClr val="FFFFCC"/>
                </a:solidFill>
                <a:latin typeface="Arial"/>
                <a:cs typeface="Arial"/>
              </a:rPr>
              <a:t>im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dirty="0" sz="1800" spc="10">
                <a:solidFill>
                  <a:srgbClr val="FFFFCC"/>
                </a:solidFill>
                <a:latin typeface="Arial"/>
                <a:cs typeface="Arial"/>
              </a:rPr>
              <a:t>m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ple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te</a:t>
            </a:r>
            <a:r>
              <a:rPr dirty="0" sz="1800" spc="-6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2900" y="4003802"/>
            <a:ext cx="139700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eali</a:t>
            </a:r>
            <a:r>
              <a:rPr dirty="0" sz="1800" spc="1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dirty="0" sz="1800" spc="1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dead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li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ne</a:t>
            </a:r>
            <a:r>
              <a:rPr dirty="0" sz="1800" spc="-65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CC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22335" y="3374135"/>
            <a:ext cx="920496" cy="76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01000" y="3352800"/>
            <a:ext cx="9144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57350" y="38100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3398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3400" y="774700"/>
                </a:lnTo>
                <a:lnTo>
                  <a:pt x="33398" y="762000"/>
                </a:lnTo>
                <a:close/>
              </a:path>
              <a:path w="76200" h="838200">
                <a:moveTo>
                  <a:pt x="42799" y="0"/>
                </a:moveTo>
                <a:lnTo>
                  <a:pt x="33274" y="0"/>
                </a:lnTo>
                <a:lnTo>
                  <a:pt x="33400" y="774700"/>
                </a:lnTo>
                <a:lnTo>
                  <a:pt x="42925" y="774700"/>
                </a:lnTo>
                <a:lnTo>
                  <a:pt x="42799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2923" y="762000"/>
                </a:lnTo>
                <a:lnTo>
                  <a:pt x="42925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755775" y="3953255"/>
            <a:ext cx="4305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08080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2000" y="4648200"/>
            <a:ext cx="2133600" cy="581025"/>
          </a:xfrm>
          <a:custGeom>
            <a:avLst/>
            <a:gdLst/>
            <a:ahLst/>
            <a:cxnLst/>
            <a:rect l="l" t="t" r="r" b="b"/>
            <a:pathLst>
              <a:path w="2133600" h="581025">
                <a:moveTo>
                  <a:pt x="0" y="581025"/>
                </a:moveTo>
                <a:lnTo>
                  <a:pt x="2133600" y="581025"/>
                </a:lnTo>
                <a:lnTo>
                  <a:pt x="213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262633" y="4690998"/>
            <a:ext cx="113474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485">
              <a:lnSpc>
                <a:spcPct val="100000"/>
              </a:lnSpc>
            </a:pP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dirty="0" sz="1600" spc="-2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ecessa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dirty="0" sz="1600" spc="-80" b="1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95600" y="4943475"/>
            <a:ext cx="2811780" cy="76200"/>
          </a:xfrm>
          <a:custGeom>
            <a:avLst/>
            <a:gdLst/>
            <a:ahLst/>
            <a:cxnLst/>
            <a:rect l="l" t="t" r="r" b="b"/>
            <a:pathLst>
              <a:path w="2811779" h="76200">
                <a:moveTo>
                  <a:pt x="2735579" y="0"/>
                </a:moveTo>
                <a:lnTo>
                  <a:pt x="2735579" y="76200"/>
                </a:lnTo>
                <a:lnTo>
                  <a:pt x="2802381" y="42799"/>
                </a:lnTo>
                <a:lnTo>
                  <a:pt x="2748279" y="42799"/>
                </a:lnTo>
                <a:lnTo>
                  <a:pt x="2748279" y="33274"/>
                </a:lnTo>
                <a:lnTo>
                  <a:pt x="2802128" y="33274"/>
                </a:lnTo>
                <a:lnTo>
                  <a:pt x="2735579" y="0"/>
                </a:lnTo>
                <a:close/>
              </a:path>
              <a:path w="2811779" h="76200">
                <a:moveTo>
                  <a:pt x="2735579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2735579" y="42799"/>
                </a:lnTo>
                <a:lnTo>
                  <a:pt x="2735579" y="33274"/>
                </a:lnTo>
                <a:close/>
              </a:path>
              <a:path w="2811779" h="76200">
                <a:moveTo>
                  <a:pt x="2802128" y="33274"/>
                </a:moveTo>
                <a:lnTo>
                  <a:pt x="2748279" y="33274"/>
                </a:lnTo>
                <a:lnTo>
                  <a:pt x="2748279" y="42799"/>
                </a:lnTo>
                <a:lnTo>
                  <a:pt x="2802381" y="42799"/>
                </a:lnTo>
                <a:lnTo>
                  <a:pt x="2811779" y="38100"/>
                </a:lnTo>
                <a:lnTo>
                  <a:pt x="2802128" y="3327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394708" y="4612767"/>
            <a:ext cx="44386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5" b="1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808080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91200" y="4648200"/>
            <a:ext cx="1905000" cy="581025"/>
          </a:xfrm>
          <a:custGeom>
            <a:avLst/>
            <a:gdLst/>
            <a:ahLst/>
            <a:cxnLst/>
            <a:rect l="l" t="t" r="r" b="b"/>
            <a:pathLst>
              <a:path w="1905000" h="581025">
                <a:moveTo>
                  <a:pt x="0" y="581025"/>
                </a:moveTo>
                <a:lnTo>
                  <a:pt x="1905000" y="581025"/>
                </a:lnTo>
                <a:lnTo>
                  <a:pt x="19050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918453" y="4690998"/>
            <a:ext cx="165290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10" b="1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av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spc="-2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qu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dirty="0" sz="1600" spc="-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-2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 sz="1600" spc="10" b="1">
                <a:solidFill>
                  <a:srgbClr val="000066"/>
                </a:solidFill>
                <a:latin typeface="Arial"/>
                <a:cs typeface="Arial"/>
              </a:rPr>
              <a:t>im</a:t>
            </a:r>
            <a:r>
              <a:rPr dirty="0" sz="1600" spc="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57350" y="52578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3398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3400" y="774700"/>
                </a:lnTo>
                <a:lnTo>
                  <a:pt x="33398" y="762000"/>
                </a:lnTo>
                <a:close/>
              </a:path>
              <a:path w="76200" h="838200">
                <a:moveTo>
                  <a:pt x="42799" y="0"/>
                </a:moveTo>
                <a:lnTo>
                  <a:pt x="33274" y="0"/>
                </a:lnTo>
                <a:lnTo>
                  <a:pt x="33400" y="774700"/>
                </a:lnTo>
                <a:lnTo>
                  <a:pt x="42925" y="774700"/>
                </a:lnTo>
                <a:lnTo>
                  <a:pt x="42799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2923" y="762000"/>
                </a:lnTo>
                <a:lnTo>
                  <a:pt x="42925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755775" y="5401665"/>
            <a:ext cx="4305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08080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76400" y="59817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0"/>
                </a:moveTo>
                <a:lnTo>
                  <a:pt x="1371600" y="76200"/>
                </a:lnTo>
                <a:lnTo>
                  <a:pt x="1438275" y="42862"/>
                </a:lnTo>
                <a:lnTo>
                  <a:pt x="1384300" y="42862"/>
                </a:lnTo>
                <a:lnTo>
                  <a:pt x="1384300" y="33337"/>
                </a:lnTo>
                <a:lnTo>
                  <a:pt x="1438275" y="33337"/>
                </a:lnTo>
                <a:lnTo>
                  <a:pt x="1371600" y="0"/>
                </a:lnTo>
                <a:close/>
              </a:path>
              <a:path w="1447800" h="76200">
                <a:moveTo>
                  <a:pt x="1371600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371600" y="42862"/>
                </a:lnTo>
                <a:lnTo>
                  <a:pt x="1371600" y="33337"/>
                </a:lnTo>
                <a:close/>
              </a:path>
              <a:path w="1447800" h="76200">
                <a:moveTo>
                  <a:pt x="1438275" y="33337"/>
                </a:moveTo>
                <a:lnTo>
                  <a:pt x="1384300" y="33337"/>
                </a:lnTo>
                <a:lnTo>
                  <a:pt x="1384300" y="42862"/>
                </a:lnTo>
                <a:lnTo>
                  <a:pt x="1438275" y="42862"/>
                </a:lnTo>
                <a:lnTo>
                  <a:pt x="1447800" y="38100"/>
                </a:lnTo>
                <a:lnTo>
                  <a:pt x="1438275" y="3333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352800" y="5791200"/>
            <a:ext cx="1905000" cy="51943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6830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290"/>
              </a:spcBef>
            </a:pPr>
            <a:r>
              <a:rPr dirty="0" sz="2800" spc="-10" b="1">
                <a:solidFill>
                  <a:srgbClr val="048088"/>
                </a:solidFill>
                <a:latin typeface="Arial"/>
                <a:cs typeface="Arial"/>
              </a:rPr>
              <a:t>D</a:t>
            </a:r>
            <a:r>
              <a:rPr dirty="0" sz="2800" spc="5" b="1">
                <a:solidFill>
                  <a:srgbClr val="048088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048088"/>
                </a:solidFill>
                <a:latin typeface="Arial"/>
                <a:cs typeface="Arial"/>
              </a:rPr>
              <a:t>scard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869935" y="4669535"/>
            <a:ext cx="920496" cy="768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848600" y="4648200"/>
            <a:ext cx="9144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Stress</a:t>
            </a:r>
            <a:r>
              <a:rPr dirty="0"/>
              <a:t> </a:t>
            </a:r>
            <a:r>
              <a:rPr dirty="0"/>
              <a:t>M</a:t>
            </a:r>
            <a:r>
              <a:rPr dirty="0" spc="-15"/>
              <a:t>anage</a:t>
            </a:r>
            <a:r>
              <a:rPr dirty="0" spc="-30"/>
              <a:t>m</a:t>
            </a:r>
            <a:r>
              <a:rPr dirty="0" spc="-15"/>
              <a:t>en</a:t>
            </a:r>
            <a:r>
              <a:rPr dirty="0"/>
              <a:t>t</a:t>
            </a:r>
          </a:p>
        </p:txBody>
      </p:sp>
      <p:sp>
        <p:nvSpPr>
          <p:cNvPr id="7" name="object 7"/>
          <p:cNvSpPr/>
          <p:nvPr/>
        </p:nvSpPr>
        <p:spPr>
          <a:xfrm>
            <a:off x="7697358" y="1146523"/>
            <a:ext cx="1251819" cy="1825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8000" y="5188135"/>
            <a:ext cx="1893049" cy="1352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6244" y="1851025"/>
            <a:ext cx="7858759" cy="420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trol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cti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 d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 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jo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hat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ts val="2735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Gi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our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self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q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ual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elax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enjoy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li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tsi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He</a:t>
            </a:r>
            <a:r>
              <a:rPr dirty="0" sz="2400" spc="10" b="1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r 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-1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no</a:t>
            </a:r>
            <a:r>
              <a:rPr dirty="0" sz="2400" spc="-50" b="1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,</a:t>
            </a:r>
            <a:r>
              <a:rPr dirty="0" sz="2400" spc="-6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Be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10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-40" b="1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me</a:t>
            </a:r>
            <a:r>
              <a:rPr dirty="0" sz="2400" spc="-1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Lat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r…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C</a:t>
            </a:r>
            <a:r>
              <a:rPr dirty="0" spc="-25"/>
              <a:t>o</a:t>
            </a:r>
            <a:r>
              <a:rPr dirty="0" spc="-30"/>
              <a:t>mm</a:t>
            </a:r>
            <a:r>
              <a:rPr dirty="0" spc="-15"/>
              <a:t>o</a:t>
            </a:r>
            <a:r>
              <a:rPr dirty="0"/>
              <a:t>n</a:t>
            </a:r>
            <a:r>
              <a:rPr dirty="0" spc="65"/>
              <a:t> </a:t>
            </a:r>
            <a:r>
              <a:rPr dirty="0"/>
              <a:t>Ti</a:t>
            </a:r>
            <a:r>
              <a:rPr dirty="0" spc="-30"/>
              <a:t>m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Wasters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485265"/>
            <a:ext cx="3644265" cy="5132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uption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808080"/>
              </a:buClr>
              <a:buFont typeface="Wingdings"/>
              <a:buChar char="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eetin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8080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sks</a:t>
            </a:r>
            <a:r>
              <a:rPr dirty="0" sz="24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8080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441959" indent="-429259">
              <a:lnSpc>
                <a:spcPct val="100000"/>
              </a:lnSpc>
              <a:buFont typeface="Wingdings"/>
              <a:buChar char=""/>
              <a:tabLst>
                <a:tab pos="44259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Procras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808080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441959" indent="-429259">
              <a:lnSpc>
                <a:spcPts val="2595"/>
              </a:lnSpc>
              <a:buFont typeface="Wingdings"/>
              <a:buChar char=""/>
              <a:tabLst>
                <a:tab pos="44259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Acti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ith</a:t>
            </a:r>
            <a:r>
              <a:rPr dirty="0" sz="2400" spc="3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inc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5"/>
              </a:lnSpc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ng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ith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class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8080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ana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4" y="1412113"/>
            <a:ext cx="3796029" cy="527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Uncle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ica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E45E43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ts val="259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q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te</a:t>
            </a:r>
            <a:r>
              <a:rPr dirty="0" sz="2400" spc="-3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ical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0"/>
              </a:lnSpc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k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-30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ts val="2595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cl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jecti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 </a:t>
            </a:r>
            <a:r>
              <a:rPr dirty="0" sz="2400" spc="1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5"/>
              </a:lnSpc>
            </a:pP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ior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42595" indent="-429895">
              <a:lnSpc>
                <a:spcPct val="100000"/>
              </a:lnSpc>
              <a:buFont typeface="Wingdings"/>
              <a:buChar char=""/>
              <a:tabLst>
                <a:tab pos="443230" algn="l"/>
              </a:tabLst>
            </a:pP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ck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la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E45E43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442595" indent="-429895">
              <a:lnSpc>
                <a:spcPct val="100000"/>
              </a:lnSpc>
              <a:buFont typeface="Wingdings"/>
              <a:buChar char=""/>
              <a:tabLst>
                <a:tab pos="443230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Stress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 spc="-4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E45E43"/>
                </a:solidFill>
                <a:latin typeface="Arial"/>
                <a:cs typeface="Arial"/>
              </a:rPr>
              <a:t>f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ti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E45E43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442595" indent="-429895">
              <a:lnSpc>
                <a:spcPct val="100000"/>
              </a:lnSpc>
              <a:buFont typeface="Wingdings"/>
              <a:buChar char=""/>
              <a:tabLst>
                <a:tab pos="443230" algn="l"/>
              </a:tabLst>
            </a:pP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ity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E45E43"/>
                </a:solidFill>
                <a:latin typeface="Arial"/>
                <a:cs typeface="Arial"/>
              </a:rPr>
              <a:t>"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No"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E45E43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442595" indent="-429895">
              <a:lnSpc>
                <a:spcPct val="100000"/>
              </a:lnSpc>
              <a:buFont typeface="Wingdings"/>
              <a:buChar char=""/>
              <a:tabLst>
                <a:tab pos="443230" algn="l"/>
              </a:tabLst>
            </a:pP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rso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spc="-2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is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400" spc="-20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spc="-30">
                <a:solidFill>
                  <a:srgbClr val="E45E43"/>
                </a:solidFill>
                <a:latin typeface="Arial"/>
                <a:cs typeface="Arial"/>
              </a:rPr>
              <a:t>z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E45E4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000" y="1371600"/>
            <a:ext cx="8382000" cy="527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Pr</a:t>
            </a:r>
            <a:r>
              <a:rPr dirty="0" spc="-15"/>
              <a:t>o</a:t>
            </a:r>
            <a:r>
              <a:rPr dirty="0"/>
              <a:t>cr</a:t>
            </a:r>
            <a:r>
              <a:rPr dirty="0" spc="-15"/>
              <a:t>a</a:t>
            </a:r>
            <a:r>
              <a:rPr dirty="0"/>
              <a:t>sti</a:t>
            </a:r>
            <a:r>
              <a:rPr dirty="0" spc="-15"/>
              <a:t>na</a:t>
            </a:r>
            <a:r>
              <a:rPr dirty="0"/>
              <a:t>ti</a:t>
            </a:r>
            <a:r>
              <a:rPr dirty="0" spc="-15"/>
              <a:t>o</a:t>
            </a:r>
            <a:r>
              <a:rPr dirty="0"/>
              <a:t>n</a:t>
            </a:r>
            <a:r>
              <a:rPr dirty="0" spc="40"/>
              <a:t> </a:t>
            </a:r>
            <a:r>
              <a:rPr dirty="0"/>
              <a:t>Si</a:t>
            </a:r>
            <a:r>
              <a:rPr dirty="0" spc="-25"/>
              <a:t>g</a:t>
            </a:r>
            <a:r>
              <a:rPr dirty="0" spc="-15"/>
              <a:t>n</a:t>
            </a:r>
            <a:r>
              <a:rPr dirty="0"/>
              <a:t>s</a:t>
            </a:r>
            <a:r>
              <a:rPr dirty="0" spc="20"/>
              <a:t> </a:t>
            </a:r>
            <a:r>
              <a:rPr dirty="0" sz="2000"/>
              <a:t>(</a:t>
            </a:r>
            <a:r>
              <a:rPr dirty="0" sz="2000" spc="-5"/>
              <a:t>Th</a:t>
            </a:r>
            <a:r>
              <a:rPr dirty="0" sz="2000" spc="-15"/>
              <a:t>i</a:t>
            </a:r>
            <a:r>
              <a:rPr dirty="0" sz="2000" spc="-5"/>
              <a:t>ef</a:t>
            </a:r>
            <a:r>
              <a:rPr dirty="0" sz="2000" spc="10"/>
              <a:t> </a:t>
            </a:r>
            <a:r>
              <a:rPr dirty="0" sz="2000" spc="-5"/>
              <a:t>of</a:t>
            </a:r>
            <a:r>
              <a:rPr dirty="0" sz="2000" spc="-10"/>
              <a:t> </a:t>
            </a:r>
            <a:r>
              <a:rPr dirty="0" sz="2000" spc="-5"/>
              <a:t>T</a:t>
            </a:r>
            <a:r>
              <a:rPr dirty="0" sz="2000" spc="-15"/>
              <a:t>i</a:t>
            </a:r>
            <a:r>
              <a:rPr dirty="0" sz="2000" spc="-5"/>
              <a:t>m</a:t>
            </a:r>
            <a:r>
              <a:rPr dirty="0" sz="2000" spc="-15"/>
              <a:t>e</a:t>
            </a:r>
            <a:r>
              <a:rPr dirty="0" sz="2000" spc="-5"/>
              <a:t>)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536244" y="1637665"/>
            <a:ext cx="7874000" cy="227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marR="103505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ral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sis</a:t>
            </a:r>
            <a:r>
              <a:rPr dirty="0" sz="240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re i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le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la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Clr>
                <a:srgbClr val="80808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ectio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ism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hich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ser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delay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tack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ing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8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oble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and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not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cos</a:t>
            </a:r>
            <a:r>
              <a:rPr dirty="0" sz="2400" spc="4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25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cti</a:t>
            </a:r>
            <a:r>
              <a:rPr dirty="0" sz="2400" spc="-3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achi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4272407"/>
            <a:ext cx="16103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edom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5004180"/>
            <a:ext cx="257238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Hos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ity to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5736031"/>
            <a:ext cx="289052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36135" y="4005071"/>
            <a:ext cx="4681727" cy="2724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46803" y="4218558"/>
            <a:ext cx="3668395" cy="2143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025"/>
              </a:lnSpc>
            </a:pPr>
            <a:r>
              <a:rPr dirty="0" sz="2800" spc="-5" b="1">
                <a:solidFill>
                  <a:srgbClr val="E45E43"/>
                </a:solidFill>
                <a:latin typeface="Arial"/>
                <a:cs typeface="Arial"/>
              </a:rPr>
              <a:t>Ho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800" spc="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800" spc="-2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tack</a:t>
            </a:r>
            <a:r>
              <a:rPr dirty="0" sz="2800" spc="10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025"/>
              </a:lnSpc>
            </a:pP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p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r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ast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E45E43"/>
                </a:solidFill>
                <a:latin typeface="Arial"/>
                <a:cs typeface="Arial"/>
              </a:rPr>
              <a:t>at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800" spc="-10" b="1">
                <a:solidFill>
                  <a:srgbClr val="E45E43"/>
                </a:solidFill>
                <a:latin typeface="Arial"/>
                <a:cs typeface="Arial"/>
              </a:rPr>
              <a:t>on</a:t>
            </a:r>
            <a:r>
              <a:rPr dirty="0" sz="2800" spc="5" b="1">
                <a:solidFill>
                  <a:srgbClr val="E45E43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 marL="12700" marR="5080">
              <a:lnSpc>
                <a:spcPct val="80000"/>
              </a:lnSpc>
            </a:pP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Set</a:t>
            </a:r>
            <a:r>
              <a:rPr dirty="0" sz="2800" spc="-3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deadlines</a:t>
            </a:r>
            <a:r>
              <a:rPr dirty="0" sz="2800" spc="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by</a:t>
            </a:r>
            <a:r>
              <a:rPr dirty="0" sz="2800" spc="-2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hi</a:t>
            </a:r>
            <a:r>
              <a:rPr dirty="0" sz="2800" spc="15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goals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hould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be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800" spc="15">
                <a:solidFill>
                  <a:srgbClr val="E45E43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E45E43"/>
                </a:solidFill>
                <a:latin typeface="Arial"/>
                <a:cs typeface="Arial"/>
              </a:rPr>
              <a:t>hie</a:t>
            </a:r>
            <a:r>
              <a:rPr dirty="0" sz="2800" spc="-30">
                <a:solidFill>
                  <a:srgbClr val="E45E43"/>
                </a:solidFill>
                <a:latin typeface="Arial"/>
                <a:cs typeface="Arial"/>
              </a:rPr>
              <a:t>v</a:t>
            </a:r>
            <a:r>
              <a:rPr dirty="0" sz="2800" spc="5">
                <a:solidFill>
                  <a:srgbClr val="E45E43"/>
                </a:solidFill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103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2700" spc="10" b="1">
                <a:latin typeface="Arial"/>
                <a:cs typeface="Arial"/>
              </a:rPr>
              <a:t>Why</a:t>
            </a:r>
            <a:r>
              <a:rPr dirty="0" sz="2700" spc="-30" b="1">
                <a:latin typeface="Arial"/>
                <a:cs typeface="Arial"/>
              </a:rPr>
              <a:t> </a:t>
            </a:r>
            <a:r>
              <a:rPr dirty="0" sz="2700" spc="5" b="1">
                <a:latin typeface="Arial"/>
                <a:cs typeface="Arial"/>
              </a:rPr>
              <a:t>don</a:t>
            </a:r>
            <a:r>
              <a:rPr dirty="0" sz="2700" spc="-55" b="1">
                <a:latin typeface="Arial"/>
                <a:cs typeface="Arial"/>
              </a:rPr>
              <a:t>'</a:t>
            </a:r>
            <a:r>
              <a:rPr dirty="0" sz="2700" b="1">
                <a:latin typeface="Arial"/>
                <a:cs typeface="Arial"/>
              </a:rPr>
              <a:t>t</a:t>
            </a:r>
            <a:r>
              <a:rPr dirty="0" sz="2700" b="1">
                <a:latin typeface="Arial"/>
                <a:cs typeface="Arial"/>
              </a:rPr>
              <a:t> </a:t>
            </a:r>
            <a:r>
              <a:rPr dirty="0" sz="2700" spc="5" b="1">
                <a:latin typeface="Arial"/>
                <a:cs typeface="Arial"/>
              </a:rPr>
              <a:t>peop</a:t>
            </a:r>
            <a:r>
              <a:rPr dirty="0" sz="2700" spc="-20" b="1">
                <a:latin typeface="Arial"/>
                <a:cs typeface="Arial"/>
              </a:rPr>
              <a:t>l</a:t>
            </a:r>
            <a:r>
              <a:rPr dirty="0" sz="2700" spc="5" b="1">
                <a:latin typeface="Arial"/>
                <a:cs typeface="Arial"/>
              </a:rPr>
              <a:t>e</a:t>
            </a:r>
            <a:r>
              <a:rPr dirty="0" sz="2700" spc="-30" b="1">
                <a:latin typeface="Arial"/>
                <a:cs typeface="Arial"/>
              </a:rPr>
              <a:t> </a:t>
            </a:r>
            <a:r>
              <a:rPr dirty="0" sz="2700" spc="-5" b="1">
                <a:latin typeface="Arial"/>
                <a:cs typeface="Arial"/>
              </a:rPr>
              <a:t>m</a:t>
            </a:r>
            <a:r>
              <a:rPr dirty="0" sz="2700" spc="5" b="1">
                <a:latin typeface="Arial"/>
                <a:cs typeface="Arial"/>
              </a:rPr>
              <a:t>anage</a:t>
            </a:r>
            <a:r>
              <a:rPr dirty="0" sz="2700" spc="-55" b="1">
                <a:latin typeface="Arial"/>
                <a:cs typeface="Arial"/>
              </a:rPr>
              <a:t> </a:t>
            </a:r>
            <a:r>
              <a:rPr dirty="0" sz="2700" spc="5" b="1">
                <a:latin typeface="Arial"/>
                <a:cs typeface="Arial"/>
              </a:rPr>
              <a:t>th</a:t>
            </a:r>
            <a:r>
              <a:rPr dirty="0" sz="2700" spc="10" b="1">
                <a:latin typeface="Arial"/>
                <a:cs typeface="Arial"/>
              </a:rPr>
              <a:t>e</a:t>
            </a:r>
            <a:r>
              <a:rPr dirty="0" sz="2700" spc="-15" b="1">
                <a:latin typeface="Arial"/>
                <a:cs typeface="Arial"/>
              </a:rPr>
              <a:t>i</a:t>
            </a:r>
            <a:r>
              <a:rPr dirty="0" sz="2700" spc="5" b="1">
                <a:latin typeface="Arial"/>
                <a:cs typeface="Arial"/>
              </a:rPr>
              <a:t>r</a:t>
            </a:r>
            <a:r>
              <a:rPr dirty="0" sz="2700" spc="-35" b="1">
                <a:latin typeface="Arial"/>
                <a:cs typeface="Arial"/>
              </a:rPr>
              <a:t> </a:t>
            </a:r>
            <a:r>
              <a:rPr dirty="0" sz="2700" b="1">
                <a:latin typeface="Arial"/>
                <a:cs typeface="Arial"/>
              </a:rPr>
              <a:t>ti</a:t>
            </a:r>
            <a:r>
              <a:rPr dirty="0" sz="2700" spc="-10" b="1">
                <a:latin typeface="Arial"/>
                <a:cs typeface="Arial"/>
              </a:rPr>
              <a:t>m</a:t>
            </a:r>
            <a:r>
              <a:rPr dirty="0" sz="2700" spc="5" b="1">
                <a:latin typeface="Arial"/>
                <a:cs typeface="Arial"/>
              </a:rPr>
              <a:t>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485265"/>
            <a:ext cx="7235825" cy="3376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ey</a:t>
            </a:r>
            <a:r>
              <a:rPr dirty="0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50" b="1" i="1">
                <a:solidFill>
                  <a:srgbClr val="808080"/>
                </a:solidFill>
                <a:latin typeface="Arial"/>
                <a:cs typeface="Arial"/>
              </a:rPr>
              <a:t>'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4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kn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-4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ab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ut</a:t>
            </a:r>
            <a:r>
              <a:rPr dirty="0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0808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ey</a:t>
            </a:r>
            <a:r>
              <a:rPr dirty="0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are</a:t>
            </a:r>
            <a:r>
              <a:rPr dirty="0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oo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lazy</a:t>
            </a:r>
            <a:r>
              <a:rPr dirty="0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 spc="-2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pl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80808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They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njoy</a:t>
            </a:r>
            <a:r>
              <a:rPr dirty="0" sz="2400" spc="-4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dr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na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ine</a:t>
            </a:r>
            <a:r>
              <a:rPr dirty="0" sz="2400" spc="-3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buzz</a:t>
            </a:r>
            <a:r>
              <a:rPr dirty="0" sz="2400" spc="-2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ting</a:t>
            </a:r>
            <a:r>
              <a:rPr dirty="0" sz="2400" spc="-3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tight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dlin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They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njoy</a:t>
            </a:r>
            <a:r>
              <a:rPr dirty="0" sz="2400" spc="-4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ri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is</a:t>
            </a:r>
            <a:r>
              <a:rPr dirty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nag</a:t>
            </a:r>
            <a:r>
              <a:rPr dirty="0" sz="2400" spc="10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 spc="5" b="1" i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b="1" i="1">
                <a:solidFill>
                  <a:srgbClr val="808080"/>
                </a:solidFill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8735" y="5529071"/>
            <a:ext cx="5596127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41829" y="5830519"/>
            <a:ext cx="467169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Fa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ng</a:t>
            </a:r>
            <a:r>
              <a:rPr dirty="0" sz="2400" spc="-5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pl</a:t>
            </a:r>
            <a:r>
              <a:rPr dirty="0" sz="2400" spc="10" b="1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is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pl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nning</a:t>
            </a:r>
            <a:r>
              <a:rPr dirty="0" sz="2400" spc="-5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to</a:t>
            </a:r>
            <a:r>
              <a:rPr dirty="0" sz="2400" spc="-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fa</a:t>
            </a:r>
            <a:r>
              <a:rPr dirty="0" sz="2400" spc="5" b="1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E45E43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1524000"/>
            <a:ext cx="83058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h</a:t>
            </a:r>
            <a:r>
              <a:rPr dirty="0" spc="10" b="1">
                <a:latin typeface="Arial"/>
                <a:cs typeface="Arial"/>
              </a:rPr>
              <a:t>o</a:t>
            </a:r>
            <a:r>
              <a:rPr dirty="0" b="1">
                <a:latin typeface="Arial"/>
                <a:cs typeface="Arial"/>
              </a:rPr>
              <a:t>w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l</a:t>
            </a:r>
            <a:r>
              <a:rPr dirty="0" spc="10" b="1">
                <a:latin typeface="Arial"/>
                <a:cs typeface="Arial"/>
              </a:rPr>
              <a:t>o</a:t>
            </a:r>
            <a:r>
              <a:rPr dirty="0" b="1">
                <a:latin typeface="Arial"/>
                <a:cs typeface="Arial"/>
              </a:rPr>
              <a:t>ng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5" b="1">
                <a:latin typeface="Arial"/>
                <a:cs typeface="Arial"/>
              </a:rPr>
              <a:t>s</a:t>
            </a:r>
            <a:r>
              <a:rPr dirty="0" b="1">
                <a:latin typeface="Arial"/>
                <a:cs typeface="Arial"/>
              </a:rPr>
              <a:t>h</a:t>
            </a:r>
            <a:r>
              <a:rPr dirty="0" spc="10" b="1">
                <a:latin typeface="Arial"/>
                <a:cs typeface="Arial"/>
              </a:rPr>
              <a:t>o</a:t>
            </a:r>
            <a:r>
              <a:rPr dirty="0" b="1">
                <a:latin typeface="Arial"/>
                <a:cs typeface="Arial"/>
              </a:rPr>
              <a:t>u</a:t>
            </a:r>
            <a:r>
              <a:rPr dirty="0" spc="10" b="1">
                <a:latin typeface="Arial"/>
                <a:cs typeface="Arial"/>
              </a:rPr>
              <a:t>l</a:t>
            </a:r>
            <a:r>
              <a:rPr dirty="0" b="1">
                <a:latin typeface="Arial"/>
                <a:cs typeface="Arial"/>
              </a:rPr>
              <a:t>d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spc="-15" b="1">
                <a:latin typeface="Arial"/>
                <a:cs typeface="Arial"/>
              </a:rPr>
              <a:t>s</a:t>
            </a:r>
            <a:r>
              <a:rPr dirty="0" b="1">
                <a:latin typeface="Arial"/>
                <a:cs typeface="Arial"/>
              </a:rPr>
              <a:t>tu</a:t>
            </a:r>
            <a:r>
              <a:rPr dirty="0" spc="10" b="1">
                <a:latin typeface="Arial"/>
                <a:cs typeface="Arial"/>
              </a:rPr>
              <a:t>d</a:t>
            </a:r>
            <a:r>
              <a:rPr dirty="0" spc="-15" b="1">
                <a:latin typeface="Arial"/>
                <a:cs typeface="Arial"/>
              </a:rPr>
              <a:t>y</a:t>
            </a:r>
            <a:r>
              <a:rPr dirty="0" b="1">
                <a:latin typeface="Arial"/>
                <a:cs typeface="Arial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572" y="1484248"/>
            <a:ext cx="54787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3200" spc="-25" b="1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rule</a:t>
            </a:r>
            <a:r>
              <a:rPr dirty="0" sz="3200" spc="-15" b="1">
                <a:solidFill>
                  <a:srgbClr val="E45E43"/>
                </a:solidFill>
                <a:latin typeface="Arial"/>
                <a:cs typeface="Arial"/>
              </a:rPr>
              <a:t>-of</a:t>
            </a:r>
            <a:r>
              <a:rPr dirty="0" sz="3200" spc="-10" b="1">
                <a:solidFill>
                  <a:srgbClr val="E45E43"/>
                </a:solidFill>
                <a:latin typeface="Arial"/>
                <a:cs typeface="Arial"/>
              </a:rPr>
              <a:t>-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3200" spc="-25" b="1">
                <a:solidFill>
                  <a:srgbClr val="E45E43"/>
                </a:solidFill>
                <a:latin typeface="Arial"/>
                <a:cs typeface="Arial"/>
              </a:rPr>
              <a:t>h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u</a:t>
            </a:r>
            <a:r>
              <a:rPr dirty="0" sz="3200" spc="-25" b="1">
                <a:solidFill>
                  <a:srgbClr val="E45E43"/>
                </a:solidFill>
                <a:latin typeface="Arial"/>
                <a:cs typeface="Arial"/>
              </a:rPr>
              <a:t>m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b</a:t>
            </a:r>
            <a:r>
              <a:rPr dirty="0" sz="3200" spc="55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in</a:t>
            </a:r>
            <a:r>
              <a:rPr dirty="0" sz="3200" spc="10" b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colle</a:t>
            </a:r>
            <a:r>
              <a:rPr dirty="0" sz="3200" spc="-25" b="1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3200" spc="-5" b="1">
                <a:solidFill>
                  <a:srgbClr val="E45E43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5088" y="4453126"/>
            <a:ext cx="7202423" cy="2325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2636520"/>
            <a:ext cx="7196327" cy="2319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4647" y="2782823"/>
            <a:ext cx="6760464" cy="2148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30808" y="2654807"/>
            <a:ext cx="7110983" cy="2234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71600" y="2895600"/>
            <a:ext cx="6629400" cy="1754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71600" y="2895600"/>
            <a:ext cx="6629400" cy="1754505"/>
          </a:xfrm>
          <a:prstGeom prst="rect">
            <a:avLst/>
          </a:prstGeom>
          <a:ln w="9525">
            <a:solidFill>
              <a:srgbClr val="048088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319405" marR="306705">
              <a:lnSpc>
                <a:spcPct val="100000"/>
              </a:lnSpc>
              <a:spcBef>
                <a:spcPts val="235"/>
              </a:spcBef>
            </a:pPr>
            <a:r>
              <a:rPr dirty="0" sz="3600" spc="-380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3600" spc="-3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s</a:t>
            </a:r>
            <a:r>
              <a:rPr dirty="0" sz="3600" spc="-15">
                <a:solidFill>
                  <a:srgbClr val="E45E43"/>
                </a:solidFill>
                <a:latin typeface="Arial"/>
                <a:cs typeface="Arial"/>
              </a:rPr>
              <a:t>pen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3600" spc="20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t</a:t>
            </a:r>
            <a:r>
              <a:rPr dirty="0" sz="3600" spc="75" b="1" u="heavy">
                <a:solidFill>
                  <a:srgbClr val="048088"/>
                </a:solidFill>
                <a:latin typeface="Arial"/>
                <a:cs typeface="Arial"/>
              </a:rPr>
              <a:t>w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o</a:t>
            </a:r>
            <a:r>
              <a:rPr dirty="0" sz="3600" spc="-85" b="1" u="heavy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h</a:t>
            </a:r>
            <a:r>
              <a:rPr dirty="0" sz="3600" spc="10" b="1" u="heavy">
                <a:solidFill>
                  <a:srgbClr val="048088"/>
                </a:solidFill>
                <a:latin typeface="Arial"/>
                <a:cs typeface="Arial"/>
              </a:rPr>
              <a:t>o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urs</a:t>
            </a:r>
            <a:r>
              <a:rPr dirty="0" sz="3600" spc="-20" b="1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stu</a:t>
            </a:r>
            <a:r>
              <a:rPr dirty="0" sz="3600" spc="-20">
                <a:solidFill>
                  <a:srgbClr val="E45E43"/>
                </a:solidFill>
                <a:latin typeface="Arial"/>
                <a:cs typeface="Arial"/>
              </a:rPr>
              <a:t>d</a:t>
            </a:r>
            <a:r>
              <a:rPr dirty="0" sz="3600" spc="-55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i</a:t>
            </a:r>
            <a:r>
              <a:rPr dirty="0" sz="3600" spc="-20">
                <a:solidFill>
                  <a:srgbClr val="E45E43"/>
                </a:solidFill>
                <a:latin typeface="Arial"/>
                <a:cs typeface="Arial"/>
              </a:rPr>
              <a:t>n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g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 for</a:t>
            </a:r>
            <a:r>
              <a:rPr dirty="0" sz="3600" spc="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600" spc="-15" b="1" u="heavy">
                <a:solidFill>
                  <a:srgbClr val="048088"/>
                </a:solidFill>
                <a:latin typeface="Arial"/>
                <a:cs typeface="Arial"/>
              </a:rPr>
              <a:t>e</a:t>
            </a:r>
            <a:r>
              <a:rPr dirty="0" sz="3600" spc="-85" b="1" u="heavy">
                <a:solidFill>
                  <a:srgbClr val="048088"/>
                </a:solidFill>
                <a:latin typeface="Arial"/>
                <a:cs typeface="Arial"/>
              </a:rPr>
              <a:t>v</a:t>
            </a:r>
            <a:r>
              <a:rPr dirty="0" sz="3600" spc="-15" b="1" u="heavy">
                <a:solidFill>
                  <a:srgbClr val="048088"/>
                </a:solidFill>
                <a:latin typeface="Arial"/>
                <a:cs typeface="Arial"/>
              </a:rPr>
              <a:t>e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ry</a:t>
            </a:r>
            <a:r>
              <a:rPr dirty="0" sz="3600" spc="80" b="1" u="heavy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o</a:t>
            </a:r>
            <a:r>
              <a:rPr dirty="0" sz="3600" spc="10" b="1" u="heavy">
                <a:solidFill>
                  <a:srgbClr val="048088"/>
                </a:solidFill>
                <a:latin typeface="Arial"/>
                <a:cs typeface="Arial"/>
              </a:rPr>
              <a:t>n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e</a:t>
            </a:r>
            <a:r>
              <a:rPr dirty="0" sz="3600" spc="-30" b="1" u="heavy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h</a:t>
            </a:r>
            <a:r>
              <a:rPr dirty="0" sz="3600" spc="10" b="1" u="heavy">
                <a:solidFill>
                  <a:srgbClr val="048088"/>
                </a:solidFill>
                <a:latin typeface="Arial"/>
                <a:cs typeface="Arial"/>
              </a:rPr>
              <a:t>o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ur</a:t>
            </a:r>
            <a:r>
              <a:rPr dirty="0" sz="3600" spc="-25" b="1" u="heavy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in</a:t>
            </a:r>
            <a:r>
              <a:rPr dirty="0" sz="3600" spc="-10" b="1" u="heavy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spc="-15" b="1" u="heavy">
                <a:solidFill>
                  <a:srgbClr val="048088"/>
                </a:solidFill>
                <a:latin typeface="Arial"/>
                <a:cs typeface="Arial"/>
              </a:rPr>
              <a:t>c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la</a:t>
            </a:r>
            <a:r>
              <a:rPr dirty="0" sz="3600" spc="-15" b="1" u="heavy">
                <a:solidFill>
                  <a:srgbClr val="048088"/>
                </a:solidFill>
                <a:latin typeface="Arial"/>
                <a:cs typeface="Arial"/>
              </a:rPr>
              <a:t>s</a:t>
            </a:r>
            <a:r>
              <a:rPr dirty="0" sz="3600" b="1" u="heavy">
                <a:solidFill>
                  <a:srgbClr val="048088"/>
                </a:solidFill>
                <a:latin typeface="Arial"/>
                <a:cs typeface="Arial"/>
              </a:rPr>
              <a:t>s</a:t>
            </a:r>
            <a:r>
              <a:rPr dirty="0" sz="3600" b="1">
                <a:solidFill>
                  <a:srgbClr val="048088"/>
                </a:solidFill>
                <a:latin typeface="Arial"/>
                <a:cs typeface="Arial"/>
              </a:rPr>
              <a:t> </a:t>
            </a:r>
            <a:r>
              <a:rPr dirty="0" sz="3600" spc="-15">
                <a:solidFill>
                  <a:srgbClr val="E45E43"/>
                </a:solidFill>
                <a:latin typeface="Arial"/>
                <a:cs typeface="Arial"/>
              </a:rPr>
              <a:t>ea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ch</a:t>
            </a:r>
            <a:r>
              <a:rPr dirty="0" sz="3600" spc="15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3600" spc="-80">
                <a:solidFill>
                  <a:srgbClr val="E45E43"/>
                </a:solidFill>
                <a:latin typeface="Arial"/>
                <a:cs typeface="Arial"/>
              </a:rPr>
              <a:t>w</a:t>
            </a:r>
            <a:r>
              <a:rPr dirty="0" sz="3600" spc="-15">
                <a:solidFill>
                  <a:srgbClr val="E45E43"/>
                </a:solidFill>
                <a:latin typeface="Arial"/>
                <a:cs typeface="Arial"/>
              </a:rPr>
              <a:t>ee</a:t>
            </a:r>
            <a:r>
              <a:rPr dirty="0" sz="3600">
                <a:solidFill>
                  <a:srgbClr val="E45E43"/>
                </a:solidFill>
                <a:latin typeface="Arial"/>
                <a:cs typeface="Arial"/>
              </a:rPr>
              <a:t>k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4000" spc="5"/>
              <a:t>Su</a:t>
            </a:r>
            <a:r>
              <a:rPr dirty="0" sz="4000" spc="-35"/>
              <a:t>m</a:t>
            </a:r>
            <a:r>
              <a:rPr dirty="0" sz="4000" spc="-25"/>
              <a:t>m</a:t>
            </a:r>
            <a:r>
              <a:rPr dirty="0" sz="4000"/>
              <a:t>ary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Time</a:t>
            </a:r>
            <a:r>
              <a:rPr dirty="0" spc="-425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5"/>
              <a:t>c</a:t>
            </a:r>
            <a:r>
              <a:rPr dirty="0" spc="-5"/>
              <a:t>an</a:t>
            </a:r>
            <a:r>
              <a:rPr dirty="0"/>
              <a:t>'</a:t>
            </a:r>
            <a:r>
              <a:rPr dirty="0" spc="-5"/>
              <a:t>t</a:t>
            </a:r>
            <a:r>
              <a:rPr dirty="0" spc="25"/>
              <a:t> </a:t>
            </a:r>
            <a:r>
              <a:rPr dirty="0" spc="-10"/>
              <a:t>b</a:t>
            </a:r>
            <a:r>
              <a:rPr dirty="0" spc="-5"/>
              <a:t>e</a:t>
            </a:r>
            <a:r>
              <a:rPr dirty="0" spc="-5"/>
              <a:t> </a:t>
            </a:r>
            <a:r>
              <a:rPr dirty="0" spc="-5"/>
              <a:t>managed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20"/>
              <a:t>W</a:t>
            </a:r>
            <a:r>
              <a:rPr dirty="0" spc="-5"/>
              <a:t>e</a:t>
            </a:r>
            <a:r>
              <a:rPr dirty="0" spc="20"/>
              <a:t> </a:t>
            </a:r>
            <a:r>
              <a:rPr dirty="0" spc="-15"/>
              <a:t>c</a:t>
            </a:r>
            <a:r>
              <a:rPr dirty="0" spc="-5"/>
              <a:t>an</a:t>
            </a:r>
            <a:r>
              <a:rPr dirty="0"/>
              <a:t> </a:t>
            </a:r>
            <a:r>
              <a:rPr dirty="0" spc="-5"/>
              <a:t>only</a:t>
            </a:r>
            <a:r>
              <a:rPr dirty="0" spc="10"/>
              <a:t> </a:t>
            </a:r>
            <a:r>
              <a:rPr dirty="0" spc="-15"/>
              <a:t>m</a:t>
            </a:r>
            <a:r>
              <a:rPr dirty="0" spc="-5"/>
              <a:t>anage</a:t>
            </a:r>
            <a:r>
              <a:rPr dirty="0" spc="50"/>
              <a:t> 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ourse</a:t>
            </a:r>
            <a:r>
              <a:rPr dirty="0" spc="-30" b="1">
                <a:solidFill>
                  <a:srgbClr val="E45E43"/>
                </a:solidFill>
                <a:latin typeface="Comic Sans MS"/>
                <a:cs typeface="Comic Sans MS"/>
              </a:rPr>
              <a:t>l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ve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s</a:t>
            </a:r>
            <a:r>
              <a:rPr dirty="0" spc="-35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5"/>
              <a:t>and</a:t>
            </a:r>
            <a:r>
              <a:rPr dirty="0"/>
              <a:t> 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our</a:t>
            </a:r>
          </a:p>
          <a:p>
            <a:pPr marL="356870">
              <a:lnSpc>
                <a:spcPct val="100000"/>
              </a:lnSpc>
            </a:pP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us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pc="2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5"/>
              <a:t>of</a:t>
            </a:r>
            <a:r>
              <a:rPr dirty="0" spc="5"/>
              <a:t> 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25"/>
              <a:t>m</a:t>
            </a:r>
            <a:r>
              <a:rPr dirty="0" spc="-5"/>
              <a:t>e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10"/>
              <a:t>P</a:t>
            </a:r>
            <a:r>
              <a:rPr dirty="0" spc="-25"/>
              <a:t>l</a:t>
            </a:r>
            <a:r>
              <a:rPr dirty="0" spc="-5"/>
              <a:t>an</a:t>
            </a:r>
            <a:r>
              <a:rPr dirty="0" spc="0"/>
              <a:t>n</a:t>
            </a:r>
            <a:r>
              <a:rPr dirty="0" spc="-10"/>
              <a:t>ing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5"/>
              <a:t>Ur</a:t>
            </a:r>
            <a:r>
              <a:rPr dirty="0"/>
              <a:t>g</a:t>
            </a:r>
            <a:r>
              <a:rPr dirty="0" spc="-5"/>
              <a:t>e</a:t>
            </a:r>
            <a:r>
              <a:rPr dirty="0"/>
              <a:t>n</a:t>
            </a:r>
            <a:r>
              <a:rPr dirty="0" spc="-5"/>
              <a:t>t</a:t>
            </a:r>
            <a:r>
              <a:rPr dirty="0" spc="5"/>
              <a:t> </a:t>
            </a:r>
            <a:r>
              <a:rPr dirty="0" spc="-10"/>
              <a:t>v/</a:t>
            </a:r>
            <a:r>
              <a:rPr dirty="0" spc="-5"/>
              <a:t>s</a:t>
            </a:r>
            <a:r>
              <a:rPr dirty="0" spc="35"/>
              <a:t> </a:t>
            </a:r>
            <a:r>
              <a:rPr dirty="0" spc="-10"/>
              <a:t>Impor</a:t>
            </a:r>
            <a:r>
              <a:rPr dirty="0" spc="0"/>
              <a:t>t</a:t>
            </a:r>
            <a:r>
              <a:rPr dirty="0" spc="-5"/>
              <a:t>ant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4000"/>
              <a:t>Finally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 marR="21844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A</a:t>
            </a: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p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p</a:t>
            </a:r>
            <a:r>
              <a:rPr dirty="0" spc="-25" b="1">
                <a:solidFill>
                  <a:srgbClr val="E45E43"/>
                </a:solidFill>
                <a:latin typeface="Comic Sans MS"/>
                <a:cs typeface="Comic Sans MS"/>
              </a:rPr>
              <a:t>l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y:</a:t>
            </a:r>
            <a:r>
              <a:rPr dirty="0" spc="45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20"/>
              <a:t>T</a:t>
            </a:r>
            <a:r>
              <a:rPr dirty="0" spc="-10"/>
              <a:t>i</a:t>
            </a:r>
            <a:r>
              <a:rPr dirty="0" spc="-25"/>
              <a:t>m</a:t>
            </a:r>
            <a:r>
              <a:rPr dirty="0" spc="-5"/>
              <a:t>e</a:t>
            </a:r>
            <a:r>
              <a:rPr dirty="0" spc="50"/>
              <a:t> </a:t>
            </a:r>
            <a:r>
              <a:rPr dirty="0" spc="-15"/>
              <a:t>m</a:t>
            </a:r>
            <a:r>
              <a:rPr dirty="0" spc="-5"/>
              <a:t>anag</a:t>
            </a:r>
            <a:r>
              <a:rPr dirty="0" spc="-5"/>
              <a:t>ement</a:t>
            </a:r>
            <a:r>
              <a:rPr dirty="0" spc="25"/>
              <a:t> </a:t>
            </a:r>
            <a:r>
              <a:rPr dirty="0" spc="-5"/>
              <a:t>princ</a:t>
            </a:r>
            <a:r>
              <a:rPr dirty="0" spc="-30"/>
              <a:t>i</a:t>
            </a:r>
            <a:r>
              <a:rPr dirty="0" spc="-5"/>
              <a:t>p</a:t>
            </a:r>
            <a:r>
              <a:rPr dirty="0" spc="-25"/>
              <a:t>l</a:t>
            </a:r>
            <a:r>
              <a:rPr dirty="0" spc="-5"/>
              <a:t>es</a:t>
            </a:r>
            <a:r>
              <a:rPr dirty="0" spc="75"/>
              <a:t> </a:t>
            </a:r>
            <a:r>
              <a:rPr dirty="0" spc="-10"/>
              <a:t>to</a:t>
            </a:r>
            <a:r>
              <a:rPr dirty="0" spc="-10"/>
              <a:t> </a:t>
            </a:r>
            <a:r>
              <a:rPr dirty="0" spc="-5"/>
              <a:t>yo</a:t>
            </a:r>
            <a:r>
              <a:rPr dirty="0" spc="-20"/>
              <a:t>u</a:t>
            </a:r>
            <a:r>
              <a:rPr dirty="0" spc="-5"/>
              <a:t>r</a:t>
            </a:r>
            <a:r>
              <a:rPr dirty="0" spc="25"/>
              <a:t> </a:t>
            </a:r>
            <a:r>
              <a:rPr dirty="0" spc="-10"/>
              <a:t>rea</a:t>
            </a:r>
            <a:r>
              <a:rPr dirty="0" spc="-5"/>
              <a:t>l</a:t>
            </a:r>
            <a:r>
              <a:rPr dirty="0" spc="15"/>
              <a:t> </a:t>
            </a:r>
            <a:r>
              <a:rPr dirty="0" spc="-20"/>
              <a:t>l</a:t>
            </a:r>
            <a:r>
              <a:rPr dirty="0" spc="-10"/>
              <a:t>ife.</a:t>
            </a:r>
          </a:p>
          <a:p>
            <a:pPr marL="356870" marR="1420495" indent="-344170">
              <a:lnSpc>
                <a:spcPct val="100000"/>
              </a:lnSpc>
              <a:spcBef>
                <a:spcPts val="765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Plan:</a:t>
            </a:r>
            <a:r>
              <a:rPr dirty="0" spc="-42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0"/>
              <a:t>wel</a:t>
            </a:r>
            <a:r>
              <a:rPr dirty="0" spc="-5"/>
              <a:t>l</a:t>
            </a:r>
            <a:r>
              <a:rPr dirty="0" spc="5"/>
              <a:t> </a:t>
            </a:r>
            <a:r>
              <a:rPr dirty="0" spc="-5"/>
              <a:t>yo</a:t>
            </a:r>
            <a:r>
              <a:rPr dirty="0" spc="-20"/>
              <a:t>u</a:t>
            </a:r>
            <a:r>
              <a:rPr dirty="0" spc="-5"/>
              <a:t>r</a:t>
            </a:r>
            <a:r>
              <a:rPr dirty="0" spc="20"/>
              <a:t> </a:t>
            </a:r>
            <a:r>
              <a:rPr dirty="0" spc="-5"/>
              <a:t>co</a:t>
            </a:r>
            <a:r>
              <a:rPr dirty="0" spc="-25"/>
              <a:t>l</a:t>
            </a:r>
            <a:r>
              <a:rPr dirty="0" spc="-15"/>
              <a:t>l</a:t>
            </a:r>
            <a:r>
              <a:rPr dirty="0" spc="-5"/>
              <a:t>e</a:t>
            </a:r>
            <a:r>
              <a:rPr dirty="0" spc="0"/>
              <a:t>g</a:t>
            </a:r>
            <a:r>
              <a:rPr dirty="0" spc="-5"/>
              <a:t>e</a:t>
            </a:r>
            <a:r>
              <a:rPr dirty="0" spc="50"/>
              <a:t> </a:t>
            </a:r>
            <a:r>
              <a:rPr dirty="0" spc="-5"/>
              <a:t>and</a:t>
            </a:r>
            <a:r>
              <a:rPr dirty="0"/>
              <a:t> </a:t>
            </a:r>
            <a:r>
              <a:rPr dirty="0" spc="-10"/>
              <a:t>home</a:t>
            </a:r>
            <a:r>
              <a:rPr dirty="0" spc="-5"/>
              <a:t> </a:t>
            </a:r>
            <a:r>
              <a:rPr dirty="0" spc="-5"/>
              <a:t>a</a:t>
            </a:r>
            <a:r>
              <a:rPr dirty="0" spc="-15"/>
              <a:t>c</a:t>
            </a:r>
            <a:r>
              <a:rPr dirty="0" spc="-10"/>
              <a:t>ti</a:t>
            </a:r>
            <a:r>
              <a:rPr dirty="0"/>
              <a:t>v</a:t>
            </a:r>
            <a:r>
              <a:rPr dirty="0" spc="-10"/>
              <a:t>ities.</a:t>
            </a: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Y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ou</a:t>
            </a:r>
            <a:r>
              <a:rPr dirty="0" spc="15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5" b="1">
                <a:solidFill>
                  <a:srgbClr val="E45E43"/>
                </a:solidFill>
                <a:latin typeface="Comic Sans MS"/>
                <a:cs typeface="Comic Sans MS"/>
              </a:rPr>
              <a:t>m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ay</a:t>
            </a:r>
            <a:r>
              <a:rPr dirty="0" spc="3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fi</a:t>
            </a:r>
            <a:r>
              <a:rPr dirty="0" b="1">
                <a:solidFill>
                  <a:srgbClr val="E45E43"/>
                </a:solidFill>
                <a:latin typeface="Comic Sans MS"/>
                <a:cs typeface="Comic Sans MS"/>
              </a:rPr>
              <a:t>n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d</a:t>
            </a:r>
            <a:r>
              <a:rPr dirty="0" spc="1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5"/>
              <a:t>some</a:t>
            </a:r>
            <a:r>
              <a:rPr dirty="0" spc="15"/>
              <a:t> </a:t>
            </a:r>
            <a:r>
              <a:rPr dirty="0" spc="-10"/>
              <a:t>diffic</a:t>
            </a:r>
            <a:r>
              <a:rPr dirty="0" spc="-15"/>
              <a:t>u</a:t>
            </a:r>
            <a:r>
              <a:rPr dirty="0" spc="-20"/>
              <a:t>l</a:t>
            </a:r>
            <a:r>
              <a:rPr dirty="0" spc="-10"/>
              <a:t>tie</a:t>
            </a:r>
            <a:r>
              <a:rPr dirty="0" spc="-5"/>
              <a:t>s</a:t>
            </a:r>
            <a:r>
              <a:rPr dirty="0" spc="55"/>
              <a:t> </a:t>
            </a:r>
            <a:r>
              <a:rPr dirty="0" spc="-10"/>
              <a:t>fo</a:t>
            </a:r>
            <a:r>
              <a:rPr dirty="0" spc="-5"/>
              <a:t>r</a:t>
            </a:r>
            <a:r>
              <a:rPr dirty="0" spc="30"/>
              <a:t> </a:t>
            </a:r>
            <a:r>
              <a:rPr dirty="0" spc="-10"/>
              <a:t>the</a:t>
            </a:r>
            <a:r>
              <a:rPr dirty="0" spc="-10"/>
              <a:t> </a:t>
            </a:r>
            <a:r>
              <a:rPr dirty="0" spc="-5"/>
              <a:t>ap</a:t>
            </a:r>
            <a:r>
              <a:rPr dirty="0" spc="-20"/>
              <a:t>p</a:t>
            </a:r>
            <a:r>
              <a:rPr dirty="0" spc="-20"/>
              <a:t>l</a:t>
            </a:r>
            <a:r>
              <a:rPr dirty="0" spc="-10"/>
              <a:t>i</a:t>
            </a:r>
            <a:r>
              <a:rPr dirty="0" spc="-20"/>
              <a:t>c</a:t>
            </a:r>
            <a:r>
              <a:rPr dirty="0" spc="-5"/>
              <a:t>ation,</a:t>
            </a:r>
            <a:r>
              <a:rPr dirty="0" spc="95"/>
              <a:t> </a:t>
            </a:r>
            <a:r>
              <a:rPr dirty="0" spc="-10"/>
              <a:t>t</a:t>
            </a:r>
            <a:r>
              <a:rPr dirty="0" spc="-5"/>
              <a:t>r</a:t>
            </a:r>
            <a:r>
              <a:rPr dirty="0" spc="-5"/>
              <a:t>y</a:t>
            </a:r>
            <a:r>
              <a:rPr dirty="0" spc="-5"/>
              <a:t> </a:t>
            </a:r>
            <a:r>
              <a:rPr dirty="0" spc="-10"/>
              <a:t>t</a:t>
            </a:r>
            <a:r>
              <a:rPr dirty="0" spc="-5"/>
              <a:t>o</a:t>
            </a:r>
            <a:r>
              <a:rPr dirty="0" spc="-5"/>
              <a:t> </a:t>
            </a:r>
            <a:r>
              <a:rPr dirty="0" spc="5"/>
              <a:t>f</a:t>
            </a:r>
            <a:r>
              <a:rPr dirty="0" spc="-10"/>
              <a:t>in</a:t>
            </a:r>
            <a:r>
              <a:rPr dirty="0" spc="-5"/>
              <a:t>d</a:t>
            </a:r>
            <a:r>
              <a:rPr dirty="0" spc="20"/>
              <a:t> </a:t>
            </a:r>
            <a:r>
              <a:rPr dirty="0" spc="-5"/>
              <a:t>sol</a:t>
            </a:r>
            <a:r>
              <a:rPr dirty="0" spc="-20"/>
              <a:t>u</a:t>
            </a:r>
            <a:r>
              <a:rPr dirty="0" spc="-10"/>
              <a:t>tio</a:t>
            </a:r>
            <a:r>
              <a:rPr dirty="0"/>
              <a:t>n</a:t>
            </a:r>
            <a:r>
              <a:rPr dirty="0" spc="-5"/>
              <a:t>s.</a:t>
            </a:r>
          </a:p>
          <a:p>
            <a:pPr marL="356870" marR="299720" indent="-34417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R</a:t>
            </a: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fl</a:t>
            </a: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pc="-15" b="1">
                <a:solidFill>
                  <a:srgbClr val="E45E43"/>
                </a:solidFill>
                <a:latin typeface="Comic Sans MS"/>
                <a:cs typeface="Comic Sans MS"/>
              </a:rPr>
              <a:t>c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t</a:t>
            </a:r>
            <a:r>
              <a:rPr dirty="0" spc="5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w</a:t>
            </a:r>
            <a:r>
              <a:rPr dirty="0" spc="-15" b="1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l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l</a:t>
            </a:r>
            <a:r>
              <a:rPr dirty="0" spc="1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on</a:t>
            </a:r>
            <a:r>
              <a:rPr dirty="0" spc="25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10"/>
              <a:t>th</a:t>
            </a:r>
            <a:r>
              <a:rPr dirty="0" spc="-5"/>
              <a:t>e</a:t>
            </a:r>
            <a:r>
              <a:rPr dirty="0" spc="30"/>
              <a:t> </a:t>
            </a:r>
            <a:r>
              <a:rPr dirty="0" spc="-10"/>
              <a:t>tim</a:t>
            </a:r>
            <a:r>
              <a:rPr dirty="0" spc="-5"/>
              <a:t>e</a:t>
            </a:r>
            <a:r>
              <a:rPr dirty="0" spc="20"/>
              <a:t> </a:t>
            </a:r>
            <a:r>
              <a:rPr dirty="0" spc="-15"/>
              <a:t>m</a:t>
            </a:r>
            <a:r>
              <a:rPr dirty="0" spc="-5"/>
              <a:t>anag</a:t>
            </a:r>
            <a:r>
              <a:rPr dirty="0" spc="-5"/>
              <a:t>ement</a:t>
            </a:r>
            <a:r>
              <a:rPr dirty="0" spc="-5"/>
              <a:t> </a:t>
            </a:r>
            <a:r>
              <a:rPr dirty="0" spc="-5"/>
              <a:t>a</a:t>
            </a:r>
            <a:r>
              <a:rPr dirty="0" spc="-15"/>
              <a:t>c</a:t>
            </a:r>
            <a:r>
              <a:rPr dirty="0" spc="-10"/>
              <a:t>ti</a:t>
            </a:r>
            <a:r>
              <a:rPr dirty="0"/>
              <a:t>v</a:t>
            </a:r>
            <a:r>
              <a:rPr dirty="0" spc="-10"/>
              <a:t>itie</a:t>
            </a:r>
            <a:r>
              <a:rPr dirty="0" spc="-5"/>
              <a:t>s</a:t>
            </a:r>
            <a:r>
              <a:rPr dirty="0" spc="80"/>
              <a:t> </a:t>
            </a:r>
            <a:r>
              <a:rPr dirty="0" spc="-5"/>
              <a:t>as</a:t>
            </a:r>
            <a:r>
              <a:rPr dirty="0" spc="-5"/>
              <a:t> 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 spc="30"/>
              <a:t> </a:t>
            </a:r>
            <a:r>
              <a:rPr dirty="0" spc="-10"/>
              <a:t>wi</a:t>
            </a:r>
            <a:r>
              <a:rPr dirty="0" spc="-25"/>
              <a:t>l</a:t>
            </a:r>
            <a:r>
              <a:rPr dirty="0" spc="-5"/>
              <a:t>l</a:t>
            </a:r>
            <a:r>
              <a:rPr dirty="0" spc="10"/>
              <a:t> </a:t>
            </a:r>
            <a:r>
              <a:rPr dirty="0" spc="-10"/>
              <a:t>b</a:t>
            </a:r>
            <a:r>
              <a:rPr dirty="0" spc="-5"/>
              <a:t>e</a:t>
            </a:r>
            <a:r>
              <a:rPr dirty="0" spc="30"/>
              <a:t> </a:t>
            </a:r>
            <a:r>
              <a:rPr dirty="0" spc="-5"/>
              <a:t>yo</a:t>
            </a:r>
            <a:r>
              <a:rPr dirty="0" spc="-20"/>
              <a:t>u</a:t>
            </a:r>
            <a:r>
              <a:rPr dirty="0" spc="-5"/>
              <a:t>r</a:t>
            </a:r>
            <a:r>
              <a:rPr dirty="0" spc="60"/>
              <a:t> 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m</a:t>
            </a:r>
            <a:r>
              <a:rPr dirty="0" spc="-20" b="1">
                <a:solidFill>
                  <a:srgbClr val="E45E43"/>
                </a:solidFill>
                <a:latin typeface="Comic Sans MS"/>
                <a:cs typeface="Comic Sans MS"/>
              </a:rPr>
              <a:t>i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dterm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pc="-5" b="1">
                <a:solidFill>
                  <a:srgbClr val="E45E43"/>
                </a:solidFill>
                <a:latin typeface="Comic Sans MS"/>
                <a:cs typeface="Comic Sans MS"/>
              </a:rPr>
              <a:t>as</a:t>
            </a:r>
            <a:r>
              <a:rPr dirty="0" b="1">
                <a:solidFill>
                  <a:srgbClr val="E45E43"/>
                </a:solidFill>
                <a:latin typeface="Comic Sans MS"/>
                <a:cs typeface="Comic Sans MS"/>
              </a:rPr>
              <a:t>s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ig</a:t>
            </a:r>
            <a:r>
              <a:rPr dirty="0" b="1">
                <a:solidFill>
                  <a:srgbClr val="E45E43"/>
                </a:solidFill>
                <a:latin typeface="Comic Sans MS"/>
                <a:cs typeface="Comic Sans MS"/>
              </a:rPr>
              <a:t>n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m</a:t>
            </a:r>
            <a:r>
              <a:rPr dirty="0" spc="-25" b="1">
                <a:solidFill>
                  <a:srgbClr val="E45E43"/>
                </a:solidFill>
                <a:latin typeface="Comic Sans MS"/>
                <a:cs typeface="Comic Sans MS"/>
              </a:rPr>
              <a:t>e</a:t>
            </a:r>
            <a:r>
              <a:rPr dirty="0" b="1">
                <a:solidFill>
                  <a:srgbClr val="E45E43"/>
                </a:solidFill>
                <a:latin typeface="Comic Sans MS"/>
                <a:cs typeface="Comic Sans MS"/>
              </a:rPr>
              <a:t>n</a:t>
            </a:r>
            <a:r>
              <a:rPr dirty="0" spc="-10" b="1">
                <a:solidFill>
                  <a:srgbClr val="E45E43"/>
                </a:solidFill>
                <a:latin typeface="Comic Sans MS"/>
                <a:cs typeface="Comic Sans MS"/>
              </a:rPr>
              <a:t>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Qu</a:t>
            </a:r>
            <a:r>
              <a:rPr dirty="0" spc="-20"/>
              <a:t>e</a:t>
            </a:r>
            <a:r>
              <a:rPr dirty="0"/>
              <a:t>sti</a:t>
            </a:r>
            <a:r>
              <a:rPr dirty="0" spc="-15"/>
              <a:t>on</a:t>
            </a:r>
            <a:r>
              <a:rPr dirty="0"/>
              <a:t>s</a:t>
            </a:r>
            <a:r>
              <a:rPr dirty="0" spc="25"/>
              <a:t> </a:t>
            </a:r>
            <a:r>
              <a:rPr dirty="0"/>
              <a:t>!!</a:t>
            </a:r>
          </a:p>
        </p:txBody>
      </p:sp>
      <p:sp>
        <p:nvSpPr>
          <p:cNvPr id="7" name="object 7"/>
          <p:cNvSpPr/>
          <p:nvPr/>
        </p:nvSpPr>
        <p:spPr>
          <a:xfrm>
            <a:off x="716280" y="1761744"/>
            <a:ext cx="5696712" cy="465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400" y="1957451"/>
            <a:ext cx="5105400" cy="4062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77733" y="2301494"/>
            <a:ext cx="320040" cy="3594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600" spc="10" b="1">
                <a:solidFill>
                  <a:srgbClr val="E45E43"/>
                </a:solidFill>
                <a:latin typeface="Arial Black"/>
                <a:cs typeface="Arial Black"/>
              </a:rPr>
              <a:t>T </a:t>
            </a:r>
            <a:r>
              <a:rPr dirty="0" sz="2600" spc="65" b="1">
                <a:solidFill>
                  <a:srgbClr val="E45E43"/>
                </a:solidFill>
                <a:latin typeface="Arial Black"/>
                <a:cs typeface="Arial Black"/>
              </a:rPr>
              <a:t>H</a:t>
            </a:r>
            <a:r>
              <a:rPr dirty="0" sz="2600" spc="25" b="1">
                <a:solidFill>
                  <a:srgbClr val="E45E43"/>
                </a:solidFill>
                <a:latin typeface="Arial Black"/>
                <a:cs typeface="Arial Black"/>
              </a:rPr>
              <a:t> </a:t>
            </a:r>
            <a:r>
              <a:rPr dirty="0" sz="2600" spc="295" b="1">
                <a:solidFill>
                  <a:srgbClr val="E45E43"/>
                </a:solidFill>
                <a:latin typeface="Arial Black"/>
                <a:cs typeface="Arial Black"/>
              </a:rPr>
              <a:t>A</a:t>
            </a:r>
            <a:r>
              <a:rPr dirty="0" sz="2600" spc="125" b="1">
                <a:solidFill>
                  <a:srgbClr val="E45E43"/>
                </a:solidFill>
                <a:latin typeface="Arial Black"/>
                <a:cs typeface="Arial Black"/>
              </a:rPr>
              <a:t> </a:t>
            </a:r>
            <a:r>
              <a:rPr dirty="0" sz="2600" spc="100" b="1">
                <a:solidFill>
                  <a:srgbClr val="E45E43"/>
                </a:solidFill>
                <a:latin typeface="Arial Black"/>
                <a:cs typeface="Arial Black"/>
              </a:rPr>
              <a:t>N</a:t>
            </a:r>
            <a:r>
              <a:rPr dirty="0" sz="2600" spc="40" b="1">
                <a:solidFill>
                  <a:srgbClr val="E45E43"/>
                </a:solidFill>
                <a:latin typeface="Arial Black"/>
                <a:cs typeface="Arial Black"/>
              </a:rPr>
              <a:t> </a:t>
            </a:r>
            <a:r>
              <a:rPr dirty="0" sz="2600" spc="-50" b="1">
                <a:solidFill>
                  <a:srgbClr val="E45E43"/>
                </a:solidFill>
                <a:latin typeface="Arial Black"/>
                <a:cs typeface="Arial Black"/>
              </a:rPr>
              <a:t>K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2600" spc="-190" b="1">
                <a:solidFill>
                  <a:srgbClr val="E45E43"/>
                </a:solidFill>
                <a:latin typeface="Arial Black"/>
                <a:cs typeface="Arial Black"/>
              </a:rPr>
              <a:t>Y </a:t>
            </a:r>
            <a:r>
              <a:rPr dirty="0" sz="2600" spc="145" b="1">
                <a:solidFill>
                  <a:srgbClr val="E45E43"/>
                </a:solidFill>
                <a:latin typeface="Arial Black"/>
                <a:cs typeface="Arial Black"/>
              </a:rPr>
              <a:t>O</a:t>
            </a:r>
            <a:r>
              <a:rPr dirty="0" sz="2600" spc="55" b="1">
                <a:solidFill>
                  <a:srgbClr val="E45E43"/>
                </a:solidFill>
                <a:latin typeface="Arial Black"/>
                <a:cs typeface="Arial Black"/>
              </a:rPr>
              <a:t> </a:t>
            </a:r>
            <a:r>
              <a:rPr dirty="0" sz="2600" spc="60" b="1">
                <a:solidFill>
                  <a:srgbClr val="E45E43"/>
                </a:solidFill>
                <a:latin typeface="Arial Black"/>
                <a:cs typeface="Arial Black"/>
              </a:rPr>
              <a:t>U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4000" spc="5"/>
              <a:t>Co</a:t>
            </a:r>
            <a:r>
              <a:rPr dirty="0" sz="4000" spc="10"/>
              <a:t>n</a:t>
            </a:r>
            <a:r>
              <a:rPr dirty="0" sz="4000"/>
              <a:t>ten</a:t>
            </a:r>
            <a:r>
              <a:rPr dirty="0" sz="4000" spc="-20"/>
              <a:t>t</a:t>
            </a:r>
            <a:r>
              <a:rPr dirty="0" sz="4000" spc="5"/>
              <a:t>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Introduct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on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Importance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TM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pc="-10">
                <a:solidFill>
                  <a:srgbClr val="006FC0"/>
                </a:solidFill>
                <a:latin typeface="Arial"/>
                <a:cs typeface="Arial"/>
              </a:rPr>
              <a:t>Da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dirty="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hedu</a:t>
            </a:r>
            <a:r>
              <a:rPr dirty="0" spc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es</a:t>
            </a:r>
            <a:r>
              <a:rPr dirty="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ann</a:t>
            </a:r>
            <a:r>
              <a:rPr dirty="0" spc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ng</a:t>
            </a: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Ti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35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ters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rast</a:t>
            </a:r>
            <a:r>
              <a:rPr dirty="0" spc="5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nat</a:t>
            </a:r>
            <a:r>
              <a:rPr dirty="0" spc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on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Take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dirty="0" spc="-10">
                <a:solidFill>
                  <a:srgbClr val="006FC0"/>
                </a:solidFill>
                <a:latin typeface="Arial"/>
                <a:cs typeface="Arial"/>
              </a:rPr>
              <a:t>ome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spc="-5">
                <a:solidFill>
                  <a:srgbClr val="006FC0"/>
                </a:solidFill>
                <a:latin typeface="Arial"/>
                <a:cs typeface="Arial"/>
              </a:rPr>
              <a:t>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Wh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10"/>
              <a:t> </a:t>
            </a:r>
            <a:r>
              <a:rPr dirty="0" spc="-15"/>
              <a:t>d</a:t>
            </a:r>
            <a:r>
              <a:rPr dirty="0"/>
              <a:t>id</a:t>
            </a:r>
            <a:r>
              <a:rPr dirty="0" spc="-20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15"/>
              <a:t>d</a:t>
            </a:r>
            <a:r>
              <a:rPr dirty="0"/>
              <a:t>o</a:t>
            </a:r>
            <a:r>
              <a:rPr dirty="0" spc="-15"/>
              <a:t> </a:t>
            </a:r>
            <a:r>
              <a:rPr dirty="0"/>
              <a:t>yest</a:t>
            </a:r>
            <a:r>
              <a:rPr dirty="0" spc="-15"/>
              <a:t>e</a:t>
            </a:r>
            <a:r>
              <a:rPr dirty="0"/>
              <a:t>rd</a:t>
            </a:r>
            <a:r>
              <a:rPr dirty="0" spc="-25"/>
              <a:t>a</a:t>
            </a:r>
            <a:r>
              <a:rPr dirty="0"/>
              <a:t>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485265"/>
            <a:ext cx="8076565" cy="161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spc="6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nee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olu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er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boa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2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dirty="0" sz="2400" spc="-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[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5</a:t>
            </a:r>
            <a:r>
              <a:rPr dirty="0" sz="2400" spc="-1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minu</a:t>
            </a:r>
            <a:r>
              <a:rPr dirty="0" sz="2400" spc="-15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es]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0808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 spc="2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colle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ue,</a:t>
            </a:r>
            <a:r>
              <a:rPr dirty="0" sz="2400" spc="28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ll</a:t>
            </a:r>
            <a:r>
              <a:rPr dirty="0" sz="2400" spc="26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z="2400" spc="2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ho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dirty="0" sz="2400" spc="23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did</a:t>
            </a:r>
            <a:r>
              <a:rPr dirty="0" sz="2400" spc="27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</a:t>
            </a:r>
            <a:r>
              <a:rPr dirty="0" sz="2400" spc="28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su</a:t>
            </a:r>
            <a:r>
              <a:rPr dirty="0" sz="24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28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our</a:t>
            </a:r>
            <a:r>
              <a:rPr dirty="0" sz="2400" spc="26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z="2400" spc="1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est</a:t>
            </a:r>
            <a:r>
              <a:rPr dirty="0" sz="2400" spc="5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day</a:t>
            </a:r>
            <a:r>
              <a:rPr dirty="0" sz="2400" spc="-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[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he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whole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da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y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,</a:t>
            </a:r>
            <a:r>
              <a:rPr dirty="0" sz="2400" spc="-3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bed</a:t>
            </a:r>
            <a:r>
              <a:rPr dirty="0" sz="2400" spc="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E45E43"/>
                </a:solidFill>
                <a:latin typeface="Arial"/>
                <a:cs typeface="Arial"/>
              </a:rPr>
              <a:t>t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E45E43"/>
                </a:solidFill>
                <a:latin typeface="Arial"/>
                <a:cs typeface="Arial"/>
              </a:rPr>
              <a:t>bed]</a:t>
            </a:r>
            <a:r>
              <a:rPr dirty="0" sz="2400" spc="-25" b="1" i="1">
                <a:solidFill>
                  <a:srgbClr val="E45E4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0808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505200"/>
            <a:ext cx="3962400" cy="301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Ti</a:t>
            </a:r>
            <a:r>
              <a:rPr dirty="0" spc="-30"/>
              <a:t>m</a:t>
            </a:r>
            <a:r>
              <a:rPr dirty="0"/>
              <a:t>e</a:t>
            </a:r>
            <a:r>
              <a:rPr dirty="0" spc="15"/>
              <a:t> </a:t>
            </a:r>
            <a:r>
              <a:rPr dirty="0" spc="-30"/>
              <a:t>m</a:t>
            </a:r>
            <a:r>
              <a:rPr dirty="0" spc="-15"/>
              <a:t>anage</a:t>
            </a:r>
            <a:r>
              <a:rPr dirty="0" spc="-30"/>
              <a:t>m</a:t>
            </a:r>
            <a:r>
              <a:rPr dirty="0" spc="-15"/>
              <a:t>en</a:t>
            </a:r>
            <a:r>
              <a:rPr dirty="0"/>
              <a:t>t</a:t>
            </a:r>
            <a:r>
              <a:rPr dirty="0" spc="105"/>
              <a:t> </a:t>
            </a:r>
            <a:r>
              <a:rPr dirty="0"/>
              <a:t>i</a:t>
            </a:r>
            <a:r>
              <a:rPr dirty="0" spc="-35"/>
              <a:t>m</a:t>
            </a:r>
            <a:r>
              <a:rPr dirty="0" spc="-15"/>
              <a:t>po</a:t>
            </a:r>
            <a:r>
              <a:rPr dirty="0"/>
              <a:t>rta</a:t>
            </a:r>
            <a:r>
              <a:rPr dirty="0" spc="-15"/>
              <a:t>n</a:t>
            </a:r>
            <a:r>
              <a:rPr dirty="0"/>
              <a:t>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485265"/>
            <a:ext cx="7823834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Times New Roman"/>
              <a:buChar char="•"/>
              <a:tabLst>
                <a:tab pos="357505" algn="l"/>
              </a:tabLst>
            </a:pP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Time</a:t>
            </a:r>
            <a:r>
              <a:rPr dirty="0" sz="2400" spc="-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nnot</a:t>
            </a:r>
            <a:r>
              <a:rPr dirty="0" sz="24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be</a:t>
            </a:r>
            <a:r>
              <a:rPr dirty="0" sz="24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bou</a:t>
            </a:r>
            <a:r>
              <a:rPr dirty="0" sz="2400" spc="-3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ht,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sto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dirty="0" sz="24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stopp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dirty="0" sz="24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dirty="0" sz="2400" spc="-15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24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ond</a:t>
            </a:r>
            <a:r>
              <a:rPr dirty="0" sz="24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th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sses</a:t>
            </a:r>
            <a:r>
              <a:rPr dirty="0" sz="24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dirty="0" sz="24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one</a:t>
            </a:r>
            <a:r>
              <a:rPr dirty="0" sz="2400" spc="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fo</a:t>
            </a:r>
            <a:r>
              <a:rPr dirty="0" sz="2400" spc="-15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nd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dirty="0" sz="24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be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rec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ov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dirty="0" sz="2400" spc="-2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dirty="0" sz="24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r</a:t>
            </a:r>
            <a:r>
              <a:rPr dirty="0" sz="2400" spc="2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3162300"/>
            <a:ext cx="8019415" cy="192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"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Pe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ha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p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th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dirty="0" sz="2400" spc="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 spc="-5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ua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b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2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u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 spc="-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f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y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w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2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k</a:t>
            </a:r>
            <a:r>
              <a:rPr dirty="0" sz="2400" spc="-5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the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b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y</a:t>
            </a:r>
            <a:r>
              <a:rPr dirty="0" sz="2400" spc="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ma</a:t>
            </a:r>
            <a:r>
              <a:rPr dirty="0" sz="2400" spc="15">
                <a:solidFill>
                  <a:srgbClr val="001F5F"/>
                </a:solidFill>
                <a:latin typeface="Comic Sans MS"/>
                <a:cs typeface="Comic Sans MS"/>
              </a:rPr>
              <a:t>k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4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you</a:t>
            </a:r>
            <a:r>
              <a:rPr dirty="0" sz="2400" spc="2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dirty="0" sz="2400" spc="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f</a:t>
            </a:r>
            <a:r>
              <a:rPr dirty="0" sz="2400" spc="-4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th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thi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gs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tha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you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have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,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w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h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dirty="0" sz="2400" spc="-3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ught</a:t>
            </a:r>
            <a:r>
              <a:rPr dirty="0" sz="2400" spc="-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b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e,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Comic Sans MS"/>
                <a:cs typeface="Comic Sans MS"/>
              </a:rPr>
              <a:t>w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h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the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 spc="-6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you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dirty="0" sz="2400" spc="20">
                <a:solidFill>
                  <a:srgbClr val="001F5F"/>
                </a:solidFill>
                <a:latin typeface="Comic Sans MS"/>
                <a:cs typeface="Comic Sans MS"/>
              </a:rPr>
              <a:t>k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dirty="0" sz="24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dirty="0" sz="2400" spc="5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400" spc="-5">
                <a:solidFill>
                  <a:srgbClr val="001F5F"/>
                </a:solidFill>
                <a:latin typeface="Comic Sans MS"/>
                <a:cs typeface="Comic Sans MS"/>
              </a:rPr>
              <a:t>t.</a:t>
            </a:r>
            <a:r>
              <a:rPr dirty="0" sz="2400" spc="-10">
                <a:solidFill>
                  <a:srgbClr val="001F5F"/>
                </a:solidFill>
                <a:latin typeface="Comic Sans MS"/>
                <a:cs typeface="Comic Sans MS"/>
              </a:rPr>
              <a:t>"</a:t>
            </a:r>
            <a:r>
              <a:rPr dirty="0" sz="2400">
                <a:solidFill>
                  <a:srgbClr val="001F5F"/>
                </a:solidFill>
                <a:latin typeface="Comic Sans MS"/>
                <a:cs typeface="Comic Sans MS"/>
              </a:rPr>
              <a:t>—</a:t>
            </a:r>
            <a:endParaRPr sz="2400">
              <a:latin typeface="Comic Sans MS"/>
              <a:cs typeface="Comic Sans MS"/>
            </a:endParaRPr>
          </a:p>
          <a:p>
            <a:pPr algn="r" marR="410845">
              <a:lnSpc>
                <a:spcPct val="100000"/>
              </a:lnSpc>
              <a:spcBef>
                <a:spcPts val="475"/>
              </a:spcBef>
            </a:pPr>
            <a:r>
              <a:rPr dirty="0" sz="2500" spc="-65" i="1">
                <a:solidFill>
                  <a:srgbClr val="001F5F"/>
                </a:solidFill>
                <a:latin typeface="Comic Sans MS"/>
                <a:cs typeface="Comic Sans MS"/>
              </a:rPr>
              <a:t>Th</a:t>
            </a:r>
            <a:r>
              <a:rPr dirty="0" sz="2500" spc="-45" i="1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dirty="0" sz="2500" spc="-60" i="1">
                <a:solidFill>
                  <a:srgbClr val="001F5F"/>
                </a:solidFill>
                <a:latin typeface="Comic Sans MS"/>
                <a:cs typeface="Comic Sans MS"/>
              </a:rPr>
              <a:t>mas</a:t>
            </a:r>
            <a:r>
              <a:rPr dirty="0" sz="2500" spc="-45" i="1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500" spc="-60" i="1">
                <a:solidFill>
                  <a:srgbClr val="001F5F"/>
                </a:solidFill>
                <a:latin typeface="Comic Sans MS"/>
                <a:cs typeface="Comic Sans MS"/>
              </a:rPr>
              <a:t>Huxley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3407" y="263905"/>
            <a:ext cx="4362450" cy="6483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2770">
                <a:latin typeface="Arial"/>
                <a:cs typeface="Arial"/>
              </a:rPr>
              <a:t>؟</a:t>
            </a:r>
            <a:r>
              <a:rPr dirty="0" sz="4200" spc="-2735">
                <a:latin typeface="Arial"/>
                <a:cs typeface="Arial"/>
              </a:rPr>
              <a:t>تقولا</a:t>
            </a:r>
            <a:r>
              <a:rPr dirty="0" sz="4200" spc="-105">
                <a:latin typeface="Arial"/>
                <a:cs typeface="Arial"/>
              </a:rPr>
              <a:t> </a:t>
            </a:r>
            <a:r>
              <a:rPr dirty="0" sz="4200" spc="-2960">
                <a:latin typeface="Arial"/>
                <a:cs typeface="Arial"/>
              </a:rPr>
              <a:t>ة</a:t>
            </a:r>
            <a:r>
              <a:rPr dirty="0" sz="4200" spc="-2955">
                <a:latin typeface="Arial"/>
                <a:cs typeface="Arial"/>
              </a:rPr>
              <a:t>ي</a:t>
            </a:r>
            <a:r>
              <a:rPr dirty="0" sz="4200" spc="-2880">
                <a:latin typeface="Arial"/>
                <a:cs typeface="Arial"/>
              </a:rPr>
              <a:t>مهأب</a:t>
            </a:r>
            <a:r>
              <a:rPr dirty="0" sz="4200" spc="-90">
                <a:latin typeface="Arial"/>
                <a:cs typeface="Arial"/>
              </a:rPr>
              <a:t> </a:t>
            </a:r>
            <a:r>
              <a:rPr dirty="0" sz="4200" spc="-2670">
                <a:latin typeface="Arial"/>
                <a:cs typeface="Arial"/>
              </a:rPr>
              <a:t>رك</a:t>
            </a:r>
            <a:r>
              <a:rPr dirty="0" sz="4200" spc="-2665">
                <a:latin typeface="Arial"/>
                <a:cs typeface="Arial"/>
              </a:rPr>
              <a:t>ف</a:t>
            </a:r>
            <a:r>
              <a:rPr dirty="0" sz="4200" spc="-3225">
                <a:latin typeface="Arial"/>
                <a:cs typeface="Arial"/>
              </a:rPr>
              <a:t>ن</a:t>
            </a:r>
            <a:r>
              <a:rPr dirty="0" sz="4200" spc="-55">
                <a:latin typeface="Arial"/>
                <a:cs typeface="Arial"/>
              </a:rPr>
              <a:t> </a:t>
            </a:r>
            <a:r>
              <a:rPr dirty="0" sz="4200" spc="-3110">
                <a:latin typeface="Arial"/>
                <a:cs typeface="Arial"/>
              </a:rPr>
              <a:t>لا</a:t>
            </a:r>
            <a:r>
              <a:rPr dirty="0" sz="4200" spc="-90">
                <a:latin typeface="Arial"/>
                <a:cs typeface="Arial"/>
              </a:rPr>
              <a:t> </a:t>
            </a:r>
            <a:r>
              <a:rPr dirty="0" sz="4200" spc="-3100">
                <a:latin typeface="Arial"/>
                <a:cs typeface="Arial"/>
              </a:rPr>
              <a:t>اذامل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890" y="1484248"/>
            <a:ext cx="7909559" cy="303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0">
              <a:lnSpc>
                <a:spcPct val="100000"/>
              </a:lnSpc>
              <a:tabLst>
                <a:tab pos="7753984" algn="l"/>
              </a:tabLst>
            </a:pPr>
            <a:r>
              <a:rPr dirty="0" sz="3200" spc="22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105">
                <a:solidFill>
                  <a:srgbClr val="001F5F"/>
                </a:solidFill>
                <a:latin typeface="Arial"/>
                <a:cs typeface="Arial"/>
              </a:rPr>
              <a:t>ه</a:t>
            </a:r>
            <a:r>
              <a:rPr dirty="0" sz="3200" spc="-470">
                <a:solidFill>
                  <a:srgbClr val="001F5F"/>
                </a:solidFill>
                <a:latin typeface="Arial"/>
                <a:cs typeface="Arial"/>
              </a:rPr>
              <a:t>سأ</a:t>
            </a:r>
            <a:r>
              <a:rPr dirty="0" sz="3200" spc="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1280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1520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45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2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1280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1170">
                <a:solidFill>
                  <a:srgbClr val="001F5F"/>
                </a:solidFill>
                <a:latin typeface="Arial"/>
                <a:cs typeface="Arial"/>
              </a:rPr>
              <a:t>س</a:t>
            </a:r>
            <a:r>
              <a:rPr dirty="0" sz="3200" spc="-710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62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905">
                <a:solidFill>
                  <a:srgbClr val="001F5F"/>
                </a:solidFill>
                <a:latin typeface="Arial"/>
                <a:cs typeface="Arial"/>
              </a:rPr>
              <a:t>ث</a:t>
            </a:r>
            <a:r>
              <a:rPr dirty="0" sz="3200" spc="175">
                <a:solidFill>
                  <a:srgbClr val="001F5F"/>
                </a:solidFill>
                <a:latin typeface="Arial"/>
                <a:cs typeface="Arial"/>
              </a:rPr>
              <a:t>م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65">
                <a:solidFill>
                  <a:srgbClr val="001F5F"/>
                </a:solidFill>
                <a:latin typeface="Arial"/>
                <a:cs typeface="Arial"/>
              </a:rPr>
              <a:t>ة</a:t>
            </a:r>
            <a:r>
              <a:rPr dirty="0" sz="3200" spc="-470">
                <a:solidFill>
                  <a:srgbClr val="001F5F"/>
                </a:solidFill>
                <a:latin typeface="Arial"/>
                <a:cs typeface="Arial"/>
              </a:rPr>
              <a:t>س</a:t>
            </a:r>
            <a:r>
              <a:rPr dirty="0" sz="3200" spc="-20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165">
                <a:solidFill>
                  <a:srgbClr val="001F5F"/>
                </a:solidFill>
                <a:latin typeface="Arial"/>
                <a:cs typeface="Arial"/>
              </a:rPr>
              <a:t>م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165">
                <a:solidFill>
                  <a:srgbClr val="001F5F"/>
                </a:solidFill>
                <a:latin typeface="Arial"/>
                <a:cs typeface="Arial"/>
              </a:rPr>
              <a:t>م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40">
                <a:solidFill>
                  <a:srgbClr val="001F5F"/>
                </a:solidFill>
                <a:latin typeface="Arial"/>
                <a:cs typeface="Arial"/>
              </a:rPr>
              <a:t>ء</a:t>
            </a:r>
            <a:r>
              <a:rPr dirty="0" sz="3200" spc="2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1280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415">
                <a:solidFill>
                  <a:srgbClr val="001F5F"/>
                </a:solidFill>
                <a:latin typeface="Arial"/>
                <a:cs typeface="Arial"/>
              </a:rPr>
              <a:t>شلأ</a:t>
            </a:r>
            <a:r>
              <a:rPr dirty="0" sz="3200" spc="-16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1505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73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675">
                <a:solidFill>
                  <a:srgbClr val="001F5F"/>
                </a:solidFill>
                <a:latin typeface="Arial"/>
                <a:cs typeface="Arial"/>
              </a:rPr>
              <a:t>ك</a:t>
            </a:r>
            <a:r>
              <a:rPr dirty="0" sz="3200" spc="-1675">
                <a:solidFill>
                  <a:srgbClr val="001F5F"/>
                </a:solidFill>
                <a:latin typeface="Arial"/>
                <a:cs typeface="Arial"/>
              </a:rPr>
              <a:t>ف</a:t>
            </a:r>
            <a:r>
              <a:rPr dirty="0" sz="3200" spc="-153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نإ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2874645">
              <a:lnSpc>
                <a:spcPct val="100000"/>
              </a:lnSpc>
            </a:pPr>
            <a:r>
              <a:rPr dirty="0" sz="3200" spc="-195">
                <a:solidFill>
                  <a:srgbClr val="001F5F"/>
                </a:solidFill>
                <a:latin typeface="Arial"/>
                <a:cs typeface="Arial"/>
              </a:rPr>
              <a:t>ةم</a:t>
            </a:r>
            <a:r>
              <a:rPr dirty="0" sz="3200" spc="-42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1010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7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345">
                <a:solidFill>
                  <a:srgbClr val="001F5F"/>
                </a:solidFill>
                <a:latin typeface="Arial"/>
                <a:cs typeface="Arial"/>
              </a:rPr>
              <a:t>ه</a:t>
            </a:r>
            <a:r>
              <a:rPr dirty="0" sz="3200" spc="-960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85">
                <a:solidFill>
                  <a:srgbClr val="001F5F"/>
                </a:solidFill>
                <a:latin typeface="Arial"/>
                <a:cs typeface="Arial"/>
              </a:rPr>
              <a:t>نلأ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25">
                <a:solidFill>
                  <a:srgbClr val="001F5F"/>
                </a:solidFill>
                <a:latin typeface="Arial"/>
                <a:cs typeface="Arial"/>
              </a:rPr>
              <a:t>ك</a:t>
            </a:r>
            <a:r>
              <a:rPr dirty="0" sz="3200" spc="-434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ذو</a:t>
            </a:r>
            <a:r>
              <a:rPr dirty="0" sz="3200" spc="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6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450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20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7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1505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73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675">
                <a:solidFill>
                  <a:srgbClr val="001F5F"/>
                </a:solidFill>
                <a:latin typeface="Arial"/>
                <a:cs typeface="Arial"/>
              </a:rPr>
              <a:t>ك</a:t>
            </a:r>
            <a:r>
              <a:rPr dirty="0" sz="3200" spc="-1675">
                <a:solidFill>
                  <a:srgbClr val="001F5F"/>
                </a:solidFill>
                <a:latin typeface="Arial"/>
                <a:cs typeface="Arial"/>
              </a:rPr>
              <a:t>ف</a:t>
            </a:r>
            <a:r>
              <a:rPr dirty="0" sz="3200" spc="-153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001F5F"/>
                </a:solidFill>
                <a:latin typeface="Arial"/>
                <a:cs typeface="Arial"/>
              </a:rPr>
              <a:t>نم</a:t>
            </a:r>
            <a:endParaRPr sz="3200">
              <a:latin typeface="Arial"/>
              <a:cs typeface="Arial"/>
            </a:endParaRPr>
          </a:p>
          <a:p>
            <a:pPr marL="335280" marR="5080" indent="-253365">
              <a:lnSpc>
                <a:spcPct val="100000"/>
              </a:lnSpc>
              <a:spcBef>
                <a:spcPts val="765"/>
              </a:spcBef>
              <a:tabLst>
                <a:tab pos="7753984" algn="l"/>
              </a:tabLst>
            </a:pPr>
            <a:r>
              <a:rPr dirty="0" sz="3200" spc="-90">
                <a:solidFill>
                  <a:srgbClr val="001F5F"/>
                </a:solidFill>
                <a:latin typeface="Arial"/>
                <a:cs typeface="Arial"/>
              </a:rPr>
              <a:t>ى</a:t>
            </a:r>
            <a:r>
              <a:rPr dirty="0" sz="3200" spc="-105">
                <a:solidFill>
                  <a:srgbClr val="001F5F"/>
                </a:solidFill>
                <a:latin typeface="Arial"/>
                <a:cs typeface="Arial"/>
              </a:rPr>
              <a:t>ظ</a:t>
            </a:r>
            <a:r>
              <a:rPr dirty="0" sz="3200" spc="-125">
                <a:solidFill>
                  <a:srgbClr val="001F5F"/>
                </a:solidFill>
                <a:latin typeface="Arial"/>
                <a:cs typeface="Arial"/>
              </a:rPr>
              <a:t>ح</a:t>
            </a:r>
            <a:r>
              <a:rPr dirty="0" sz="3200" spc="-126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75">
                <a:solidFill>
                  <a:srgbClr val="001F5F"/>
                </a:solidFill>
                <a:latin typeface="Arial"/>
                <a:cs typeface="Arial"/>
              </a:rPr>
              <a:t>لا</a:t>
            </a:r>
            <a:r>
              <a:rPr dirty="0" sz="32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345">
                <a:solidFill>
                  <a:srgbClr val="001F5F"/>
                </a:solidFill>
                <a:latin typeface="Arial"/>
                <a:cs typeface="Arial"/>
              </a:rPr>
              <a:t>ه</a:t>
            </a:r>
            <a:r>
              <a:rPr dirty="0" sz="3200" spc="-1670">
                <a:solidFill>
                  <a:srgbClr val="001F5F"/>
                </a:solidFill>
                <a:latin typeface="Arial"/>
                <a:cs typeface="Arial"/>
              </a:rPr>
              <a:t>ف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440">
                <a:solidFill>
                  <a:srgbClr val="001F5F"/>
                </a:solidFill>
                <a:latin typeface="Arial"/>
                <a:cs typeface="Arial"/>
              </a:rPr>
              <a:t>سملل</a:t>
            </a:r>
            <a:r>
              <a:rPr dirty="0" sz="3200" spc="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630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905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 spc="7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1010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73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35">
                <a:solidFill>
                  <a:srgbClr val="001F5F"/>
                </a:solidFill>
                <a:latin typeface="Arial"/>
                <a:cs typeface="Arial"/>
              </a:rPr>
              <a:t>غو</a:t>
            </a:r>
            <a:r>
              <a:rPr dirty="0" sz="3200" spc="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71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735">
                <a:solidFill>
                  <a:srgbClr val="001F5F"/>
                </a:solidFill>
                <a:latin typeface="Arial"/>
                <a:cs typeface="Arial"/>
              </a:rPr>
              <a:t>ئ</a:t>
            </a:r>
            <a:r>
              <a:rPr dirty="0" sz="3200" spc="85">
                <a:solidFill>
                  <a:srgbClr val="001F5F"/>
                </a:solidFill>
                <a:latin typeface="Arial"/>
                <a:cs typeface="Arial"/>
              </a:rPr>
              <a:t>رم</a:t>
            </a:r>
            <a:r>
              <a:rPr dirty="0" sz="32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73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65">
                <a:solidFill>
                  <a:srgbClr val="001F5F"/>
                </a:solidFill>
                <a:latin typeface="Arial"/>
                <a:cs typeface="Arial"/>
              </a:rPr>
              <a:t>غ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6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455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85">
                <a:solidFill>
                  <a:srgbClr val="001F5F"/>
                </a:solidFill>
                <a:latin typeface="Arial"/>
                <a:cs typeface="Arial"/>
              </a:rPr>
              <a:t>نلأ</a:t>
            </a:r>
            <a:r>
              <a:rPr dirty="0" sz="32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409">
                <a:solidFill>
                  <a:srgbClr val="001F5F"/>
                </a:solidFill>
                <a:latin typeface="Arial"/>
                <a:cs typeface="Arial"/>
              </a:rPr>
              <a:t>نكلو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dirty="0" sz="3200" spc="-630">
                <a:solidFill>
                  <a:srgbClr val="001F5F"/>
                </a:solidFill>
                <a:latin typeface="Arial"/>
                <a:cs typeface="Arial"/>
              </a:rPr>
              <a:t>كنإف</a:t>
            </a:r>
            <a:r>
              <a:rPr dirty="0" sz="3200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45">
                <a:solidFill>
                  <a:srgbClr val="001F5F"/>
                </a:solidFill>
                <a:latin typeface="Arial"/>
                <a:cs typeface="Arial"/>
              </a:rPr>
              <a:t>كنم</a:t>
            </a:r>
            <a:r>
              <a:rPr dirty="0" sz="32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90">
                <a:solidFill>
                  <a:srgbClr val="001F5F"/>
                </a:solidFill>
                <a:latin typeface="Arial"/>
                <a:cs typeface="Arial"/>
              </a:rPr>
              <a:t>رهو</a:t>
            </a:r>
            <a:r>
              <a:rPr dirty="0" sz="3200" spc="110">
                <a:solidFill>
                  <a:srgbClr val="001F5F"/>
                </a:solidFill>
                <a:latin typeface="Arial"/>
                <a:cs typeface="Arial"/>
              </a:rPr>
              <a:t>ج</a:t>
            </a:r>
            <a:r>
              <a:rPr dirty="0" sz="3200" spc="175">
                <a:solidFill>
                  <a:srgbClr val="001F5F"/>
                </a:solidFill>
                <a:latin typeface="Arial"/>
                <a:cs typeface="Arial"/>
              </a:rPr>
              <a:t>م</a:t>
            </a:r>
            <a:r>
              <a:rPr dirty="0" sz="32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80">
                <a:solidFill>
                  <a:srgbClr val="001F5F"/>
                </a:solidFill>
                <a:latin typeface="Arial"/>
                <a:cs typeface="Arial"/>
              </a:rPr>
              <a:t>ص</a:t>
            </a:r>
            <a:r>
              <a:rPr dirty="0" sz="3200" spc="-60">
                <a:solidFill>
                  <a:srgbClr val="001F5F"/>
                </a:solidFill>
                <a:latin typeface="Arial"/>
                <a:cs typeface="Arial"/>
              </a:rPr>
              <a:t>خ</a:t>
            </a:r>
            <a:r>
              <a:rPr dirty="0" sz="3200" spc="-935">
                <a:solidFill>
                  <a:srgbClr val="001F5F"/>
                </a:solidFill>
                <a:latin typeface="Arial"/>
                <a:cs typeface="Arial"/>
              </a:rPr>
              <a:t>ش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470">
                <a:solidFill>
                  <a:srgbClr val="001F5F"/>
                </a:solidFill>
                <a:latin typeface="Arial"/>
                <a:cs typeface="Arial"/>
              </a:rPr>
              <a:t>رس</a:t>
            </a:r>
            <a:r>
              <a:rPr dirty="0" sz="3200" spc="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1670">
                <a:solidFill>
                  <a:srgbClr val="001F5F"/>
                </a:solidFill>
                <a:latin typeface="Arial"/>
                <a:cs typeface="Arial"/>
              </a:rPr>
              <a:t>ف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،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775">
                <a:solidFill>
                  <a:srgbClr val="001F5F"/>
                </a:solidFill>
                <a:latin typeface="Arial"/>
                <a:cs typeface="Arial"/>
              </a:rPr>
              <a:t>يف</a:t>
            </a:r>
            <a:r>
              <a:rPr dirty="0" sz="3200" spc="-21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680">
                <a:solidFill>
                  <a:srgbClr val="001F5F"/>
                </a:solidFill>
                <a:latin typeface="Arial"/>
                <a:cs typeface="Arial"/>
              </a:rPr>
              <a:t>ك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م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615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91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125">
                <a:solidFill>
                  <a:srgbClr val="001F5F"/>
                </a:solidFill>
                <a:latin typeface="Arial"/>
                <a:cs typeface="Arial"/>
              </a:rPr>
              <a:t>ح</a:t>
            </a:r>
            <a:r>
              <a:rPr dirty="0" sz="3200" spc="-495">
                <a:solidFill>
                  <a:srgbClr val="001F5F"/>
                </a:solidFill>
                <a:latin typeface="Arial"/>
                <a:cs typeface="Arial"/>
              </a:rPr>
              <a:t>لااب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919">
                <a:solidFill>
                  <a:srgbClr val="001F5F"/>
                </a:solidFill>
                <a:latin typeface="Arial"/>
                <a:cs typeface="Arial"/>
              </a:rPr>
              <a:t>يف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6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450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20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35">
                <a:solidFill>
                  <a:srgbClr val="001F5F"/>
                </a:solidFill>
                <a:latin typeface="Arial"/>
                <a:cs typeface="Arial"/>
              </a:rPr>
              <a:t>ة</a:t>
            </a:r>
            <a:r>
              <a:rPr dirty="0" sz="3200" spc="-475">
                <a:solidFill>
                  <a:srgbClr val="001F5F"/>
                </a:solidFill>
                <a:latin typeface="Arial"/>
                <a:cs typeface="Arial"/>
              </a:rPr>
              <a:t>ق</a:t>
            </a:r>
            <a:r>
              <a:rPr dirty="0" sz="3200" spc="-470">
                <a:solidFill>
                  <a:srgbClr val="001F5F"/>
                </a:solidFill>
                <a:latin typeface="Arial"/>
                <a:cs typeface="Arial"/>
              </a:rPr>
              <a:t>رس</a:t>
            </a:r>
            <a:r>
              <a:rPr dirty="0" sz="32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315">
                <a:solidFill>
                  <a:srgbClr val="001F5F"/>
                </a:solidFill>
                <a:latin typeface="Arial"/>
                <a:cs typeface="Arial"/>
              </a:rPr>
              <a:t>ن</a:t>
            </a:r>
            <a:r>
              <a:rPr dirty="0" sz="3200" spc="-370">
                <a:solidFill>
                  <a:srgbClr val="001F5F"/>
                </a:solidFill>
                <a:latin typeface="Arial"/>
                <a:cs typeface="Arial"/>
              </a:rPr>
              <a:t>ك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001F5F"/>
                </a:solidFill>
                <a:latin typeface="Arial"/>
                <a:cs typeface="Arial"/>
              </a:rPr>
              <a:t>ةم</a:t>
            </a:r>
            <a:r>
              <a:rPr dirty="0" sz="3200" spc="-425">
                <a:solidFill>
                  <a:srgbClr val="001F5F"/>
                </a:solidFill>
                <a:latin typeface="Arial"/>
                <a:cs typeface="Arial"/>
              </a:rPr>
              <a:t>ي</a:t>
            </a:r>
            <a:r>
              <a:rPr dirty="0" sz="3200" spc="-55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80">
                <a:solidFill>
                  <a:srgbClr val="001F5F"/>
                </a:solidFill>
                <a:latin typeface="Arial"/>
                <a:cs typeface="Arial"/>
              </a:rPr>
              <a:t>ج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001F5F"/>
                </a:solidFill>
                <a:latin typeface="Arial"/>
                <a:cs typeface="Arial"/>
              </a:rPr>
              <a:t>نع</a:t>
            </a:r>
            <a:r>
              <a:rPr dirty="0" sz="32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001F5F"/>
                </a:solidFill>
                <a:latin typeface="Arial"/>
                <a:cs typeface="Arial"/>
              </a:rPr>
              <a:t>ةط</a:t>
            </a:r>
            <a:r>
              <a:rPr dirty="0" sz="3200" spc="90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1170">
                <a:solidFill>
                  <a:srgbClr val="001F5F"/>
                </a:solidFill>
                <a:latin typeface="Arial"/>
                <a:cs typeface="Arial"/>
              </a:rPr>
              <a:t>ش</a:t>
            </a:r>
            <a:r>
              <a:rPr dirty="0" sz="3200" spc="-710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615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910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 spc="-125">
                <a:solidFill>
                  <a:srgbClr val="001F5F"/>
                </a:solidFill>
                <a:latin typeface="Arial"/>
                <a:cs typeface="Arial"/>
              </a:rPr>
              <a:t>خ</a:t>
            </a:r>
            <a:r>
              <a:rPr dirty="0" sz="3200" spc="-152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و</a:t>
            </a:r>
            <a:r>
              <a:rPr dirty="0" sz="3200" spc="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75">
                <a:solidFill>
                  <a:srgbClr val="001F5F"/>
                </a:solidFill>
                <a:latin typeface="Arial"/>
                <a:cs typeface="Arial"/>
              </a:rPr>
              <a:t>جعز</a:t>
            </a:r>
            <a:r>
              <a:rPr dirty="0" sz="3200" spc="-285">
                <a:solidFill>
                  <a:srgbClr val="001F5F"/>
                </a:solidFill>
                <a:latin typeface="Arial"/>
                <a:cs typeface="Arial"/>
              </a:rPr>
              <a:t>ن</a:t>
            </a:r>
            <a:r>
              <a:rPr dirty="0" sz="3200" spc="-152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935">
                <a:solidFill>
                  <a:srgbClr val="001F5F"/>
                </a:solidFill>
                <a:latin typeface="Arial"/>
                <a:cs typeface="Arial"/>
              </a:rPr>
              <a:t>س</a:t>
            </a:r>
            <a:endParaRPr sz="3200">
              <a:latin typeface="Arial"/>
              <a:cs typeface="Arial"/>
            </a:endParaRPr>
          </a:p>
          <a:p>
            <a:pPr marL="4311650">
              <a:lnSpc>
                <a:spcPct val="100000"/>
              </a:lnSpc>
            </a:pPr>
            <a:r>
              <a:rPr dirty="0" sz="3200" spc="60">
                <a:solidFill>
                  <a:srgbClr val="001F5F"/>
                </a:solidFill>
                <a:latin typeface="Arial"/>
                <a:cs typeface="Arial"/>
              </a:rPr>
              <a:t>ة</a:t>
            </a:r>
            <a:r>
              <a:rPr dirty="0" sz="3200" spc="110">
                <a:solidFill>
                  <a:srgbClr val="001F5F"/>
                </a:solidFill>
                <a:latin typeface="Arial"/>
                <a:cs typeface="Arial"/>
              </a:rPr>
              <a:t>ح</a:t>
            </a:r>
            <a:r>
              <a:rPr dirty="0" sz="3200" spc="-919">
                <a:solidFill>
                  <a:srgbClr val="001F5F"/>
                </a:solidFill>
                <a:latin typeface="Arial"/>
                <a:cs typeface="Arial"/>
              </a:rPr>
              <a:t>ن</a:t>
            </a:r>
            <a:r>
              <a:rPr dirty="0" sz="3200" spc="-110">
                <a:solidFill>
                  <a:srgbClr val="001F5F"/>
                </a:solidFill>
                <a:latin typeface="Arial"/>
                <a:cs typeface="Arial"/>
              </a:rPr>
              <a:t>ج</a:t>
            </a:r>
            <a:r>
              <a:rPr dirty="0" sz="3200" spc="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790">
                <a:solidFill>
                  <a:srgbClr val="001F5F"/>
                </a:solidFill>
                <a:latin typeface="Arial"/>
                <a:cs typeface="Arial"/>
              </a:rPr>
              <a:t>ى</a:t>
            </a:r>
            <a:r>
              <a:rPr dirty="0" sz="3200" spc="-90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110">
                <a:solidFill>
                  <a:srgbClr val="001F5F"/>
                </a:solidFill>
                <a:latin typeface="Arial"/>
                <a:cs typeface="Arial"/>
              </a:rPr>
              <a:t>ح</a:t>
            </a:r>
            <a:r>
              <a:rPr dirty="0" sz="3200" spc="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615">
                <a:solidFill>
                  <a:srgbClr val="001F5F"/>
                </a:solidFill>
                <a:latin typeface="Arial"/>
                <a:cs typeface="Arial"/>
              </a:rPr>
              <a:t>ر</a:t>
            </a:r>
            <a:r>
              <a:rPr dirty="0" sz="3200" spc="-910">
                <a:solidFill>
                  <a:srgbClr val="001F5F"/>
                </a:solidFill>
                <a:latin typeface="Arial"/>
                <a:cs typeface="Arial"/>
              </a:rPr>
              <a:t>ب</a:t>
            </a:r>
            <a:r>
              <a:rPr dirty="0" sz="3200" spc="-1520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495">
                <a:solidFill>
                  <a:srgbClr val="001F5F"/>
                </a:solidFill>
                <a:latin typeface="Arial"/>
                <a:cs typeface="Arial"/>
              </a:rPr>
              <a:t>ع</a:t>
            </a:r>
            <a:r>
              <a:rPr dirty="0" sz="3200" spc="-1505">
                <a:solidFill>
                  <a:srgbClr val="001F5F"/>
                </a:solidFill>
                <a:latin typeface="Arial"/>
                <a:cs typeface="Arial"/>
              </a:rPr>
              <a:t>ت</a:t>
            </a:r>
            <a:r>
              <a:rPr dirty="0" sz="32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75">
                <a:solidFill>
                  <a:srgbClr val="001F5F"/>
                </a:solidFill>
                <a:latin typeface="Arial"/>
                <a:cs typeface="Arial"/>
              </a:rPr>
              <a:t>لا</a:t>
            </a:r>
            <a:r>
              <a:rPr dirty="0" sz="32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ة</a:t>
            </a:r>
            <a:r>
              <a:rPr dirty="0" sz="3200" spc="40">
                <a:solidFill>
                  <a:srgbClr val="001F5F"/>
                </a:solidFill>
                <a:latin typeface="Arial"/>
                <a:cs typeface="Arial"/>
              </a:rPr>
              <a:t>د</a:t>
            </a:r>
            <a:r>
              <a:rPr dirty="0" sz="3200" spc="35">
                <a:solidFill>
                  <a:srgbClr val="001F5F"/>
                </a:solidFill>
                <a:latin typeface="Arial"/>
                <a:cs typeface="Arial"/>
              </a:rPr>
              <a:t>ا</a:t>
            </a:r>
            <a:r>
              <a:rPr dirty="0" sz="3200" spc="-495">
                <a:solidFill>
                  <a:srgbClr val="001F5F"/>
                </a:solidFill>
                <a:latin typeface="Arial"/>
                <a:cs typeface="Arial"/>
              </a:rPr>
              <a:t>ع</a:t>
            </a:r>
            <a:r>
              <a:rPr dirty="0" sz="3200" spc="-955">
                <a:solidFill>
                  <a:srgbClr val="001F5F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1F5F"/>
                </a:solidFill>
                <a:latin typeface="Arial"/>
                <a:cs typeface="Arial"/>
              </a:rPr>
              <a:t>ا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9022" y="263905"/>
            <a:ext cx="4411980" cy="6483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2855">
                <a:latin typeface="Arial"/>
                <a:cs typeface="Arial"/>
              </a:rPr>
              <a:t>ملسم</a:t>
            </a:r>
            <a:r>
              <a:rPr dirty="0" sz="4200" spc="-2840">
                <a:latin typeface="Arial"/>
                <a:cs typeface="Arial"/>
              </a:rPr>
              <a:t>ل</a:t>
            </a:r>
            <a:r>
              <a:rPr dirty="0" sz="4200" spc="-3370">
                <a:latin typeface="Arial"/>
                <a:cs typeface="Arial"/>
              </a:rPr>
              <a:t>ا</a:t>
            </a:r>
            <a:r>
              <a:rPr dirty="0" sz="4200" spc="-55">
                <a:latin typeface="Arial"/>
                <a:cs typeface="Arial"/>
              </a:rPr>
              <a:t> </a:t>
            </a:r>
            <a:r>
              <a:rPr dirty="0" sz="4200" spc="-2915">
                <a:latin typeface="Arial"/>
                <a:cs typeface="Arial"/>
              </a:rPr>
              <a:t>ةايح</a:t>
            </a:r>
            <a:r>
              <a:rPr dirty="0" sz="4200" spc="-75">
                <a:latin typeface="Arial"/>
                <a:cs typeface="Arial"/>
              </a:rPr>
              <a:t> </a:t>
            </a:r>
            <a:r>
              <a:rPr dirty="0" sz="4200" spc="-1864">
                <a:latin typeface="Arial"/>
                <a:cs typeface="Arial"/>
              </a:rPr>
              <a:t>ي</a:t>
            </a:r>
            <a:r>
              <a:rPr dirty="0" sz="4200" spc="-3130">
                <a:latin typeface="Arial"/>
                <a:cs typeface="Arial"/>
              </a:rPr>
              <a:t>ف</a:t>
            </a:r>
            <a:r>
              <a:rPr dirty="0" sz="4200" spc="-85">
                <a:latin typeface="Arial"/>
                <a:cs typeface="Arial"/>
              </a:rPr>
              <a:t> </a:t>
            </a:r>
            <a:r>
              <a:rPr dirty="0" sz="4200" spc="-2735">
                <a:latin typeface="Arial"/>
                <a:cs typeface="Arial"/>
              </a:rPr>
              <a:t>تقولا</a:t>
            </a:r>
            <a:r>
              <a:rPr dirty="0" sz="4200" spc="-105">
                <a:latin typeface="Arial"/>
                <a:cs typeface="Arial"/>
              </a:rPr>
              <a:t> </a:t>
            </a:r>
            <a:r>
              <a:rPr dirty="0" sz="4200" spc="-2960">
                <a:latin typeface="Arial"/>
                <a:cs typeface="Arial"/>
              </a:rPr>
              <a:t>ة</a:t>
            </a:r>
            <a:r>
              <a:rPr dirty="0" sz="4200" spc="-2955">
                <a:latin typeface="Arial"/>
                <a:cs typeface="Arial"/>
              </a:rPr>
              <a:t>ي</a:t>
            </a:r>
            <a:r>
              <a:rPr dirty="0" sz="4200" spc="-2795">
                <a:latin typeface="Arial"/>
                <a:cs typeface="Arial"/>
              </a:rPr>
              <a:t>مهأ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66" y="1490344"/>
            <a:ext cx="7872730" cy="4881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740" marR="5080" indent="-66675">
              <a:lnSpc>
                <a:spcPts val="3460"/>
              </a:lnSpc>
              <a:tabLst>
                <a:tab pos="7717155" algn="l"/>
              </a:tabLst>
            </a:pPr>
            <a:r>
              <a:rPr dirty="0" sz="3200" spc="-645">
                <a:solidFill>
                  <a:srgbClr val="006FC0"/>
                </a:solidFill>
                <a:latin typeface="Arial"/>
                <a:cs typeface="Arial"/>
              </a:rPr>
              <a:t>ىلص</a:t>
            </a:r>
            <a:r>
              <a:rPr dirty="0" sz="3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25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470">
                <a:solidFill>
                  <a:srgbClr val="006FC0"/>
                </a:solidFill>
                <a:latin typeface="Arial"/>
                <a:cs typeface="Arial"/>
              </a:rPr>
              <a:t>سر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4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-1010">
                <a:solidFill>
                  <a:srgbClr val="006FC0"/>
                </a:solidFill>
                <a:latin typeface="Arial"/>
                <a:cs typeface="Arial"/>
              </a:rPr>
              <a:t>ق</a:t>
            </a:r>
            <a:r>
              <a:rPr dirty="0" sz="3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15">
                <a:solidFill>
                  <a:srgbClr val="006FC0"/>
                </a:solidFill>
                <a:latin typeface="Arial"/>
                <a:cs typeface="Arial"/>
              </a:rPr>
              <a:t>لاق</a:t>
            </a:r>
            <a:r>
              <a:rPr dirty="0" sz="3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225">
                <a:solidFill>
                  <a:srgbClr val="006FC0"/>
                </a:solidFill>
                <a:latin typeface="Arial"/>
                <a:cs typeface="Arial"/>
              </a:rPr>
              <a:t>هنع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30">
                <a:solidFill>
                  <a:srgbClr val="006FC0"/>
                </a:solidFill>
                <a:latin typeface="Arial"/>
                <a:cs typeface="Arial"/>
              </a:rPr>
              <a:t>يضر</a:t>
            </a:r>
            <a:r>
              <a:rPr dirty="0" sz="3200" spc="6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62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905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3200" spc="-110">
                <a:solidFill>
                  <a:srgbClr val="006FC0"/>
                </a:solidFill>
                <a:latin typeface="Arial"/>
                <a:cs typeface="Arial"/>
              </a:rPr>
              <a:t>ج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755">
                <a:solidFill>
                  <a:srgbClr val="006FC0"/>
                </a:solidFill>
                <a:latin typeface="Arial"/>
                <a:cs typeface="Arial"/>
              </a:rPr>
              <a:t>نب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40">
                <a:solidFill>
                  <a:srgbClr val="006FC0"/>
                </a:solidFill>
                <a:latin typeface="Arial"/>
                <a:cs typeface="Arial"/>
              </a:rPr>
              <a:t>ذ</a:t>
            </a:r>
            <a:r>
              <a:rPr dirty="0" sz="3200" spc="35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-49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3200" spc="17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006FC0"/>
                </a:solidFill>
                <a:latin typeface="Arial"/>
                <a:cs typeface="Arial"/>
              </a:rPr>
              <a:t>نع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dirty="0" sz="3200" spc="-204">
                <a:solidFill>
                  <a:srgbClr val="006FC0"/>
                </a:solidFill>
                <a:latin typeface="Arial"/>
                <a:cs typeface="Arial"/>
              </a:rPr>
              <a:t>لأ</a:t>
            </a:r>
            <a:r>
              <a:rPr dirty="0" sz="3200" spc="-459">
                <a:solidFill>
                  <a:srgbClr val="006FC0"/>
                </a:solidFill>
                <a:latin typeface="Arial"/>
                <a:cs typeface="Arial"/>
              </a:rPr>
              <a:t>س</a:t>
            </a:r>
            <a:r>
              <a:rPr dirty="0" sz="3200" spc="-126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790">
                <a:solidFill>
                  <a:srgbClr val="006FC0"/>
                </a:solidFill>
                <a:latin typeface="Arial"/>
                <a:cs typeface="Arial"/>
              </a:rPr>
              <a:t>ى</a:t>
            </a:r>
            <a:r>
              <a:rPr dirty="0" sz="3200" spc="-900">
                <a:solidFill>
                  <a:srgbClr val="006FC0"/>
                </a:solidFill>
                <a:latin typeface="Arial"/>
                <a:cs typeface="Arial"/>
              </a:rPr>
              <a:t>ت</a:t>
            </a:r>
            <a:r>
              <a:rPr dirty="0" sz="3200" spc="-110">
                <a:solidFill>
                  <a:srgbClr val="006FC0"/>
                </a:solidFill>
                <a:latin typeface="Arial"/>
                <a:cs typeface="Arial"/>
              </a:rPr>
              <a:t>ح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90">
                <a:solidFill>
                  <a:srgbClr val="006FC0"/>
                </a:solidFill>
                <a:latin typeface="Arial"/>
                <a:cs typeface="Arial"/>
              </a:rPr>
              <a:t>ةمايقلا</a:t>
            </a:r>
            <a:r>
              <a:rPr dirty="0" sz="32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-20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126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25">
                <a:solidFill>
                  <a:srgbClr val="006FC0"/>
                </a:solidFill>
                <a:latin typeface="Arial"/>
                <a:cs typeface="Arial"/>
              </a:rPr>
              <a:t>دبع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006FC0"/>
                </a:solidFill>
                <a:latin typeface="Arial"/>
                <a:cs typeface="Arial"/>
              </a:rPr>
              <a:t>امدق</a:t>
            </a:r>
            <a:r>
              <a:rPr dirty="0" sz="3200" spc="7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25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755">
                <a:solidFill>
                  <a:srgbClr val="006FC0"/>
                </a:solidFill>
                <a:latin typeface="Arial"/>
                <a:cs typeface="Arial"/>
              </a:rPr>
              <a:t>زت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484">
                <a:solidFill>
                  <a:srgbClr val="006FC0"/>
                </a:solidFill>
                <a:latin typeface="Arial"/>
                <a:cs typeface="Arial"/>
              </a:rPr>
              <a:t>نل</a:t>
            </a:r>
            <a:r>
              <a:rPr dirty="0" sz="32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"</a:t>
            </a:r>
            <a:r>
              <a:rPr dirty="0" sz="32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8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-57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470">
                <a:solidFill>
                  <a:srgbClr val="006FC0"/>
                </a:solidFill>
                <a:latin typeface="Arial"/>
                <a:cs typeface="Arial"/>
              </a:rPr>
              <a:t>سو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00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3200" spc="-690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 spc="-95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6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3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endParaRPr sz="3200">
              <a:latin typeface="Arial"/>
              <a:cs typeface="Arial"/>
            </a:endParaRPr>
          </a:p>
          <a:p>
            <a:pPr algn="r" marR="617220">
              <a:lnSpc>
                <a:spcPts val="3404"/>
              </a:lnSpc>
            </a:pP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dirty="0" sz="3200" spc="-455">
                <a:solidFill>
                  <a:srgbClr val="006FC0"/>
                </a:solidFill>
                <a:latin typeface="Arial"/>
                <a:cs typeface="Arial"/>
              </a:rPr>
              <a:t>عبرأ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006FC0"/>
                </a:solidFill>
                <a:latin typeface="Arial"/>
                <a:cs typeface="Arial"/>
              </a:rPr>
              <a:t>نع</a:t>
            </a:r>
            <a:endParaRPr sz="3200">
              <a:latin typeface="Arial"/>
              <a:cs typeface="Arial"/>
            </a:endParaRPr>
          </a:p>
          <a:p>
            <a:pPr algn="r" marR="805180">
              <a:lnSpc>
                <a:spcPct val="100000"/>
              </a:lnSpc>
              <a:spcBef>
                <a:spcPts val="295"/>
              </a:spcBef>
              <a:tabLst>
                <a:tab pos="2317115" algn="l"/>
              </a:tabLst>
            </a:pPr>
            <a:r>
              <a:rPr dirty="0" sz="2400" spc="-150">
                <a:solidFill>
                  <a:srgbClr val="006FC0"/>
                </a:solidFill>
                <a:latin typeface="Arial"/>
                <a:cs typeface="Arial"/>
              </a:rPr>
              <a:t>ها</a:t>
            </a:r>
            <a:r>
              <a:rPr dirty="0" sz="2400" spc="-34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625">
                <a:solidFill>
                  <a:srgbClr val="006FC0"/>
                </a:solidFill>
                <a:latin typeface="Arial"/>
                <a:cs typeface="Arial"/>
              </a:rPr>
              <a:t>فأ</a:t>
            </a:r>
            <a:r>
              <a:rPr dirty="0" sz="24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006FC0"/>
                </a:solidFill>
                <a:latin typeface="Arial"/>
                <a:cs typeface="Arial"/>
              </a:rPr>
              <a:t>ام</a:t>
            </a:r>
            <a:r>
              <a:rPr dirty="0" sz="2400" spc="-42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2400" spc="-1250">
                <a:solidFill>
                  <a:srgbClr val="006FC0"/>
                </a:solidFill>
                <a:latin typeface="Arial"/>
                <a:cs typeface="Arial"/>
              </a:rPr>
              <a:t>ف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45">
                <a:solidFill>
                  <a:srgbClr val="006FC0"/>
                </a:solidFill>
                <a:latin typeface="Arial"/>
                <a:cs typeface="Arial"/>
              </a:rPr>
              <a:t>هر</a:t>
            </a:r>
            <a:r>
              <a:rPr dirty="0" sz="2400" spc="2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4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4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L="3040380" marR="805180" indent="1453515">
              <a:lnSpc>
                <a:spcPts val="3170"/>
              </a:lnSpc>
              <a:spcBef>
                <a:spcPts val="150"/>
              </a:spcBef>
              <a:tabLst>
                <a:tab pos="6077585" algn="l"/>
                <a:tab pos="6951980" algn="l"/>
              </a:tabLst>
            </a:pPr>
            <a:r>
              <a:rPr dirty="0" sz="2400" spc="-275">
                <a:solidFill>
                  <a:srgbClr val="006FC0"/>
                </a:solidFill>
                <a:latin typeface="Arial"/>
                <a:cs typeface="Arial"/>
              </a:rPr>
              <a:t>هلا</a:t>
            </a:r>
            <a:r>
              <a:rPr dirty="0" sz="2400" spc="-600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أ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2400" spc="10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960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2400" spc="-1255">
                <a:solidFill>
                  <a:srgbClr val="006FC0"/>
                </a:solidFill>
                <a:latin typeface="Arial"/>
                <a:cs typeface="Arial"/>
              </a:rPr>
              <a:t>ف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-1140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2400" spc="-590">
                <a:solidFill>
                  <a:srgbClr val="006FC0"/>
                </a:solidFill>
                <a:latin typeface="Arial"/>
                <a:cs typeface="Arial"/>
              </a:rPr>
              <a:t>ابش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40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و	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-775">
                <a:solidFill>
                  <a:srgbClr val="006FC0"/>
                </a:solidFill>
                <a:latin typeface="Arial"/>
                <a:cs typeface="Arial"/>
              </a:rPr>
              <a:t>ق</a:t>
            </a:r>
            <a:r>
              <a:rPr dirty="0" sz="2400" spc="-1275">
                <a:solidFill>
                  <a:srgbClr val="006FC0"/>
                </a:solidFill>
                <a:latin typeface="Arial"/>
                <a:cs typeface="Arial"/>
              </a:rPr>
              <a:t>ف</a:t>
            </a:r>
            <a:r>
              <a:rPr dirty="0" sz="2400" spc="-69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أ</a:t>
            </a:r>
            <a:r>
              <a:rPr dirty="0" sz="24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2400" spc="10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95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2400" spc="-625">
                <a:solidFill>
                  <a:srgbClr val="006FC0"/>
                </a:solidFill>
                <a:latin typeface="Arial"/>
                <a:cs typeface="Arial"/>
              </a:rPr>
              <a:t>فو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-1135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2400" spc="-975">
                <a:solidFill>
                  <a:srgbClr val="006FC0"/>
                </a:solidFill>
                <a:latin typeface="Arial"/>
                <a:cs typeface="Arial"/>
              </a:rPr>
              <a:t>س</a:t>
            </a:r>
            <a:r>
              <a:rPr dirty="0" sz="2400" spc="-865">
                <a:solidFill>
                  <a:srgbClr val="006FC0"/>
                </a:solidFill>
                <a:latin typeface="Arial"/>
                <a:cs typeface="Arial"/>
              </a:rPr>
              <a:t>ت</a:t>
            </a:r>
            <a:r>
              <a:rPr dirty="0" sz="2400" spc="-509">
                <a:solidFill>
                  <a:srgbClr val="006FC0"/>
                </a:solidFill>
                <a:latin typeface="Arial"/>
                <a:cs typeface="Arial"/>
              </a:rPr>
              <a:t>ك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24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95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أ</a:t>
            </a:r>
            <a:r>
              <a:rPr dirty="0" sz="24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13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-47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2400" spc="-19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2400" spc="13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4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• "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؟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-1125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24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2400" spc="12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4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2400" spc="25">
                <a:solidFill>
                  <a:srgbClr val="006FC0"/>
                </a:solidFill>
                <a:latin typeface="Arial"/>
                <a:cs typeface="Arial"/>
              </a:rPr>
              <a:t>ذا</a:t>
            </a:r>
            <a:r>
              <a:rPr dirty="0" sz="2400" spc="13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22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2400" spc="12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2400" spc="-380">
                <a:solidFill>
                  <a:srgbClr val="006FC0"/>
                </a:solidFill>
                <a:latin typeface="Arial"/>
                <a:cs typeface="Arial"/>
              </a:rPr>
              <a:t>لع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2400" spc="-4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9855">
              <a:lnSpc>
                <a:spcPts val="3650"/>
              </a:lnSpc>
              <a:spcBef>
                <a:spcPts val="1685"/>
              </a:spcBef>
              <a:tabLst>
                <a:tab pos="7717155" algn="l"/>
              </a:tabLst>
            </a:pPr>
            <a:r>
              <a:rPr dirty="0" sz="3200" spc="-645">
                <a:solidFill>
                  <a:srgbClr val="006FC0"/>
                </a:solidFill>
                <a:latin typeface="Arial"/>
                <a:cs typeface="Arial"/>
              </a:rPr>
              <a:t>ىلص</a:t>
            </a:r>
            <a:r>
              <a:rPr dirty="0" sz="3200" spc="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25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470">
                <a:solidFill>
                  <a:srgbClr val="006FC0"/>
                </a:solidFill>
                <a:latin typeface="Arial"/>
                <a:cs typeface="Arial"/>
              </a:rPr>
              <a:t>سر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15">
                <a:solidFill>
                  <a:srgbClr val="006FC0"/>
                </a:solidFill>
                <a:latin typeface="Arial"/>
                <a:cs typeface="Arial"/>
              </a:rPr>
              <a:t>لاق</a:t>
            </a:r>
            <a:r>
              <a:rPr dirty="0" sz="3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15">
                <a:solidFill>
                  <a:srgbClr val="006FC0"/>
                </a:solidFill>
                <a:latin typeface="Arial"/>
                <a:cs typeface="Arial"/>
              </a:rPr>
              <a:t>لاق</a:t>
            </a:r>
            <a:r>
              <a:rPr dirty="0" sz="3200" spc="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16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34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3200" spc="-919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3200" spc="-6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3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30">
                <a:solidFill>
                  <a:srgbClr val="006FC0"/>
                </a:solidFill>
                <a:latin typeface="Arial"/>
                <a:cs typeface="Arial"/>
              </a:rPr>
              <a:t>يضر</a:t>
            </a:r>
            <a:r>
              <a:rPr dirty="0" sz="3200" spc="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75">
                <a:solidFill>
                  <a:srgbClr val="006FC0"/>
                </a:solidFill>
                <a:latin typeface="Arial"/>
                <a:cs typeface="Arial"/>
              </a:rPr>
              <a:t>سابع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640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3200" spc="-890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006FC0"/>
                </a:solidFill>
                <a:latin typeface="Arial"/>
                <a:cs typeface="Arial"/>
              </a:rPr>
              <a:t>نع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617855">
              <a:lnSpc>
                <a:spcPts val="3454"/>
              </a:lnSpc>
            </a:pP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dirty="0" sz="3200" spc="-360">
                <a:solidFill>
                  <a:srgbClr val="006FC0"/>
                </a:solidFill>
                <a:latin typeface="Arial"/>
                <a:cs typeface="Arial"/>
              </a:rPr>
              <a:t>سانلا</a:t>
            </a:r>
            <a:r>
              <a:rPr dirty="0" sz="32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006FC0"/>
                </a:solidFill>
                <a:latin typeface="Arial"/>
                <a:cs typeface="Arial"/>
              </a:rPr>
              <a:t>نم</a:t>
            </a:r>
            <a:r>
              <a:rPr dirty="0" sz="32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006FC0"/>
                </a:solidFill>
                <a:latin typeface="Arial"/>
                <a:cs typeface="Arial"/>
              </a:rPr>
              <a:t>ر</a:t>
            </a:r>
            <a:r>
              <a:rPr dirty="0" sz="3200" spc="-735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 spc="-1520">
                <a:solidFill>
                  <a:srgbClr val="006FC0"/>
                </a:solidFill>
                <a:latin typeface="Arial"/>
                <a:cs typeface="Arial"/>
              </a:rPr>
              <a:t>ث</a:t>
            </a:r>
            <a:r>
              <a:rPr dirty="0" sz="3200" spc="-665">
                <a:solidFill>
                  <a:srgbClr val="006FC0"/>
                </a:solidFill>
                <a:latin typeface="Arial"/>
                <a:cs typeface="Arial"/>
              </a:rPr>
              <a:t>ك</a:t>
            </a:r>
            <a:r>
              <a:rPr dirty="0" sz="3200" spc="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16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345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3200" spc="-1280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 spc="-1670">
                <a:solidFill>
                  <a:srgbClr val="006FC0"/>
                </a:solidFill>
                <a:latin typeface="Arial"/>
                <a:cs typeface="Arial"/>
              </a:rPr>
              <a:t>ف</a:t>
            </a:r>
            <a:r>
              <a:rPr dirty="0" sz="3200" spc="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3200" spc="-20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1520">
                <a:solidFill>
                  <a:srgbClr val="006FC0"/>
                </a:solidFill>
                <a:latin typeface="Arial"/>
                <a:cs typeface="Arial"/>
              </a:rPr>
              <a:t>ب</a:t>
            </a:r>
            <a:r>
              <a:rPr dirty="0" sz="3200" spc="-495">
                <a:solidFill>
                  <a:srgbClr val="006FC0"/>
                </a:solidFill>
                <a:latin typeface="Arial"/>
                <a:cs typeface="Arial"/>
              </a:rPr>
              <a:t>غ</a:t>
            </a:r>
            <a:r>
              <a:rPr dirty="0" sz="3200" spc="17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45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-1520">
                <a:solidFill>
                  <a:srgbClr val="006FC0"/>
                </a:solidFill>
                <a:latin typeface="Arial"/>
                <a:cs typeface="Arial"/>
              </a:rPr>
              <a:t>ت</a:t>
            </a:r>
            <a:r>
              <a:rPr dirty="0" sz="3200" spc="16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-49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3200" spc="-905">
                <a:solidFill>
                  <a:srgbClr val="006FC0"/>
                </a:solidFill>
                <a:latin typeface="Arial"/>
                <a:cs typeface="Arial"/>
              </a:rPr>
              <a:t>ن</a:t>
            </a:r>
            <a:r>
              <a:rPr dirty="0" sz="3200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"</a:t>
            </a:r>
            <a:r>
              <a:rPr dirty="0" sz="32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85">
                <a:solidFill>
                  <a:srgbClr val="006FC0"/>
                </a:solidFill>
                <a:latin typeface="Arial"/>
                <a:cs typeface="Arial"/>
              </a:rPr>
              <a:t>م</a:t>
            </a:r>
            <a:r>
              <a:rPr dirty="0" sz="3200" spc="-57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470">
                <a:solidFill>
                  <a:srgbClr val="006FC0"/>
                </a:solidFill>
                <a:latin typeface="Arial"/>
                <a:cs typeface="Arial"/>
              </a:rPr>
              <a:t>سو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300">
                <a:solidFill>
                  <a:srgbClr val="006FC0"/>
                </a:solidFill>
                <a:latin typeface="Arial"/>
                <a:cs typeface="Arial"/>
              </a:rPr>
              <a:t>ه</a:t>
            </a:r>
            <a:r>
              <a:rPr dirty="0" sz="3200" spc="-690">
                <a:solidFill>
                  <a:srgbClr val="006FC0"/>
                </a:solidFill>
                <a:latin typeface="Arial"/>
                <a:cs typeface="Arial"/>
              </a:rPr>
              <a:t>ي</a:t>
            </a:r>
            <a:r>
              <a:rPr dirty="0" sz="3200" spc="-95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65">
                <a:solidFill>
                  <a:srgbClr val="006FC0"/>
                </a:solidFill>
                <a:latin typeface="Arial"/>
                <a:cs typeface="Arial"/>
              </a:rPr>
              <a:t>ع</a:t>
            </a:r>
            <a:r>
              <a:rPr dirty="0" sz="3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70">
                <a:solidFill>
                  <a:srgbClr val="006FC0"/>
                </a:solidFill>
                <a:latin typeface="Arial"/>
                <a:cs typeface="Arial"/>
              </a:rPr>
              <a:t>الله</a:t>
            </a:r>
            <a:endParaRPr sz="3200">
              <a:latin typeface="Arial"/>
              <a:cs typeface="Arial"/>
            </a:endParaRPr>
          </a:p>
          <a:p>
            <a:pPr algn="r" marR="619760">
              <a:lnSpc>
                <a:spcPts val="3650"/>
              </a:lnSpc>
            </a:pP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“</a:t>
            </a:r>
            <a:r>
              <a:rPr dirty="0" sz="32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غ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-795">
                <a:solidFill>
                  <a:srgbClr val="006FC0"/>
                </a:solidFill>
                <a:latin typeface="Arial"/>
                <a:cs typeface="Arial"/>
              </a:rPr>
              <a:t>رفل</a:t>
            </a:r>
            <a:r>
              <a:rPr dirty="0" sz="3200" spc="-265">
                <a:solidFill>
                  <a:srgbClr val="006FC0"/>
                </a:solidFill>
                <a:latin typeface="Arial"/>
                <a:cs typeface="Arial"/>
              </a:rPr>
              <a:t>ا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و</a:t>
            </a:r>
            <a:r>
              <a:rPr dirty="0" sz="3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60">
                <a:solidFill>
                  <a:srgbClr val="006FC0"/>
                </a:solidFill>
                <a:latin typeface="Arial"/>
                <a:cs typeface="Arial"/>
              </a:rPr>
              <a:t>ة</a:t>
            </a:r>
            <a:r>
              <a:rPr dirty="0" sz="3200" spc="110">
                <a:solidFill>
                  <a:srgbClr val="006FC0"/>
                </a:solidFill>
                <a:latin typeface="Arial"/>
                <a:cs typeface="Arial"/>
              </a:rPr>
              <a:t>ح</a:t>
            </a:r>
            <a:r>
              <a:rPr dirty="0" sz="3200" spc="-1215">
                <a:solidFill>
                  <a:srgbClr val="006FC0"/>
                </a:solidFill>
                <a:latin typeface="Arial"/>
                <a:cs typeface="Arial"/>
              </a:rPr>
              <a:t>ص</a:t>
            </a:r>
            <a:r>
              <a:rPr dirty="0" sz="3200" spc="-545">
                <a:solidFill>
                  <a:srgbClr val="006FC0"/>
                </a:solidFill>
                <a:latin typeface="Arial"/>
                <a:cs typeface="Arial"/>
              </a:rPr>
              <a:t>ل</a:t>
            </a:r>
            <a:r>
              <a:rPr dirty="0" sz="3200" spc="-5">
                <a:solidFill>
                  <a:srgbClr val="006FC0"/>
                </a:solidFill>
                <a:latin typeface="Arial"/>
                <a:cs typeface="Arial"/>
              </a:rPr>
              <a:t>ا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 sz="3800" spc="-5"/>
              <a:t>Misconcep</a:t>
            </a:r>
            <a:r>
              <a:rPr dirty="0" sz="3800"/>
              <a:t>t</a:t>
            </a:r>
            <a:r>
              <a:rPr dirty="0" sz="3800" spc="-5"/>
              <a:t>ions</a:t>
            </a:r>
            <a:r>
              <a:rPr dirty="0" sz="3800" spc="20"/>
              <a:t> </a:t>
            </a:r>
            <a:r>
              <a:rPr dirty="0" sz="3800" spc="-5"/>
              <a:t>??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1310" i="1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dirty="0" sz="4000" spc="140" i="1">
                <a:solidFill>
                  <a:srgbClr val="006FC0"/>
                </a:solidFill>
                <a:latin typeface="Times New Roman"/>
                <a:cs typeface="Times New Roman"/>
              </a:rPr>
              <a:t>Ef</a:t>
            </a:r>
            <a:r>
              <a:rPr dirty="0" sz="4000" spc="75" i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z="4000" spc="-270" i="1">
                <a:solidFill>
                  <a:srgbClr val="006FC0"/>
                </a:solidFill>
                <a:latin typeface="Times New Roman"/>
                <a:cs typeface="Times New Roman"/>
              </a:rPr>
              <a:t>iciency</a:t>
            </a:r>
            <a:r>
              <a:rPr dirty="0" sz="4000" spc="-15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40" i="1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dirty="0" sz="4000" spc="-15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140" i="1">
                <a:solidFill>
                  <a:srgbClr val="006FC0"/>
                </a:solidFill>
                <a:latin typeface="Times New Roman"/>
                <a:cs typeface="Times New Roman"/>
              </a:rPr>
              <a:t>Ef</a:t>
            </a:r>
            <a:r>
              <a:rPr dirty="0" sz="4000" spc="75" i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z="4000" spc="-160" i="1">
                <a:solidFill>
                  <a:srgbClr val="006FC0"/>
                </a:solidFill>
                <a:latin typeface="Times New Roman"/>
                <a:cs typeface="Times New Roman"/>
              </a:rPr>
              <a:t>ecti</a:t>
            </a:r>
            <a:r>
              <a:rPr dirty="0" sz="4000" spc="-215" i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z="4000" spc="-335" i="1">
                <a:solidFill>
                  <a:srgbClr val="006FC0"/>
                </a:solidFill>
                <a:latin typeface="Times New Roman"/>
                <a:cs typeface="Times New Roman"/>
              </a:rPr>
              <a:t>en</a:t>
            </a:r>
            <a:r>
              <a:rPr dirty="0" sz="4000" spc="-310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275" i="1">
                <a:solidFill>
                  <a:srgbClr val="006FC0"/>
                </a:solidFill>
                <a:latin typeface="Times New Roman"/>
                <a:cs typeface="Times New Roman"/>
              </a:rPr>
              <a:t>ss</a:t>
            </a:r>
            <a:r>
              <a:rPr dirty="0" sz="4000" spc="-19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65" i="1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dirty="0" sz="4000" spc="-14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5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70" i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z="4000" spc="-41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55" i="1">
                <a:solidFill>
                  <a:srgbClr val="006FC0"/>
                </a:solidFill>
                <a:latin typeface="Times New Roman"/>
                <a:cs typeface="Times New Roman"/>
              </a:rPr>
              <a:t>same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1310" i="1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dirty="0" sz="4000" spc="-310" i="1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dirty="0" sz="4000" spc="-15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54" i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z="4000" spc="-400" i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4000" spc="-13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95" i="1">
                <a:solidFill>
                  <a:srgbClr val="006FC0"/>
                </a:solidFill>
                <a:latin typeface="Times New Roman"/>
                <a:cs typeface="Times New Roman"/>
              </a:rPr>
              <a:t>jo</a:t>
            </a:r>
            <a:r>
              <a:rPr dirty="0" sz="4000" spc="-370" i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z="4000" spc="-13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54" i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z="4000" spc="-340" i="1">
                <a:solidFill>
                  <a:srgbClr val="006FC0"/>
                </a:solidFill>
                <a:latin typeface="Times New Roman"/>
                <a:cs typeface="Times New Roman"/>
              </a:rPr>
              <a:t>roper</a:t>
            </a:r>
            <a:r>
              <a:rPr dirty="0" sz="4000" spc="-229" i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z="4000" spc="-145" i="1">
                <a:solidFill>
                  <a:srgbClr val="006FC0"/>
                </a:solidFill>
                <a:latin typeface="Times New Roman"/>
                <a:cs typeface="Times New Roman"/>
              </a:rPr>
              <a:t>y,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60" i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z="4000" spc="-400" i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z="4000" spc="-13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10" i="1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dirty="0" sz="4000" spc="-13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70" i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z="4000" spc="-300" i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z="4000" spc="-200" i="1">
                <a:solidFill>
                  <a:srgbClr val="006FC0"/>
                </a:solidFill>
                <a:latin typeface="Times New Roman"/>
                <a:cs typeface="Times New Roman"/>
              </a:rPr>
              <a:t>urself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1310" i="1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dirty="0" sz="4000" spc="-305" i="1">
                <a:solidFill>
                  <a:srgbClr val="006FC0"/>
                </a:solidFill>
                <a:latin typeface="Times New Roman"/>
                <a:cs typeface="Times New Roman"/>
              </a:rPr>
              <a:t>There's</a:t>
            </a:r>
            <a:r>
              <a:rPr dirty="0" sz="4000" spc="-16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20" i="1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25" i="1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dirty="0" sz="4000" spc="-16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70" i="1">
                <a:solidFill>
                  <a:srgbClr val="006FC0"/>
                </a:solidFill>
                <a:latin typeface="Times New Roman"/>
                <a:cs typeface="Times New Roman"/>
              </a:rPr>
              <a:t>rig</a:t>
            </a:r>
            <a:r>
              <a:rPr dirty="0" sz="4000" spc="-365" i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z="4000" spc="170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165" i="1">
                <a:solidFill>
                  <a:srgbClr val="006FC0"/>
                </a:solidFill>
                <a:latin typeface="Times New Roman"/>
                <a:cs typeface="Times New Roman"/>
              </a:rPr>
              <a:t>wa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z="4000" spc="-13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114" i="1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dirty="0" sz="4000" spc="-14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54" i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z="4000" spc="-400" i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z="4000" spc="-13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006FC0"/>
                </a:solidFill>
                <a:latin typeface="Times New Roman"/>
                <a:cs typeface="Times New Roman"/>
              </a:rPr>
              <a:t>job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1310" i="1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dirty="0" sz="4000" spc="-210" i="1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dirty="0" sz="4000" spc="-350" i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z="4000" spc="-41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15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50" i="1">
                <a:solidFill>
                  <a:srgbClr val="006FC0"/>
                </a:solidFill>
                <a:latin typeface="Times New Roman"/>
                <a:cs typeface="Times New Roman"/>
              </a:rPr>
              <a:t>manag</a:t>
            </a:r>
            <a:r>
              <a:rPr dirty="0" sz="4000" spc="-27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235" i="1">
                <a:solidFill>
                  <a:srgbClr val="006FC0"/>
                </a:solidFill>
                <a:latin typeface="Times New Roman"/>
                <a:cs typeface="Times New Roman"/>
              </a:rPr>
              <a:t>men</a:t>
            </a:r>
            <a:r>
              <a:rPr dirty="0" sz="4000" spc="-114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204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15" i="1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dirty="0" sz="4000" spc="-15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4000" spc="-14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110" i="1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dirty="0" sz="4000" spc="-75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41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13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114" i="1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155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325" i="1">
                <a:solidFill>
                  <a:srgbClr val="006FC0"/>
                </a:solidFill>
                <a:latin typeface="Times New Roman"/>
                <a:cs typeface="Times New Roman"/>
              </a:rPr>
              <a:t>ime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1305" i="1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dirty="0" sz="4000" spc="40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60" i="1">
                <a:solidFill>
                  <a:srgbClr val="006FC0"/>
                </a:solidFill>
                <a:latin typeface="Times New Roman"/>
                <a:cs typeface="Times New Roman"/>
              </a:rPr>
              <a:t>good</a:t>
            </a:r>
            <a:r>
              <a:rPr dirty="0" sz="4000" spc="-16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5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10" i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z="4000" spc="-515" i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z="4000" spc="-31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12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30" i="1">
                <a:solidFill>
                  <a:srgbClr val="006FC0"/>
                </a:solidFill>
                <a:latin typeface="Times New Roman"/>
                <a:cs typeface="Times New Roman"/>
              </a:rPr>
              <a:t>mana</a:t>
            </a:r>
            <a:r>
              <a:rPr dirty="0" sz="4000" spc="-285" i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z="4000" spc="-385" i="1">
                <a:solidFill>
                  <a:srgbClr val="006FC0"/>
                </a:solidFill>
                <a:latin typeface="Times New Roman"/>
                <a:cs typeface="Times New Roman"/>
              </a:rPr>
              <a:t>er</a:t>
            </a:r>
            <a:r>
              <a:rPr dirty="0" sz="4000" spc="-18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235" i="1">
                <a:solidFill>
                  <a:srgbClr val="006FC0"/>
                </a:solidFill>
                <a:latin typeface="Times New Roman"/>
                <a:cs typeface="Times New Roman"/>
              </a:rPr>
              <a:t>lacks</a:t>
            </a:r>
            <a:r>
              <a:rPr dirty="0" sz="4000" spc="-145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4000" spc="-390" i="1">
                <a:solidFill>
                  <a:srgbClr val="006FC0"/>
                </a:solidFill>
                <a:latin typeface="Times New Roman"/>
                <a:cs typeface="Times New Roman"/>
              </a:rPr>
              <a:t>cr</a:t>
            </a:r>
            <a:r>
              <a:rPr dirty="0" sz="4000" spc="-405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4000" spc="-95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4000" spc="-70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65" i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z="4000" spc="-120" i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z="4000" spc="5" i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z="4000" spc="-10" i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z="4000" spc="-175" i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75" y="2736850"/>
            <a:ext cx="6156324" cy="412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97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246125"/>
            <a:ext cx="7315200" cy="72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6850"/>
            <a:ext cx="1828800" cy="288925"/>
          </a:xfrm>
          <a:custGeom>
            <a:avLst/>
            <a:gdLst/>
            <a:ahLst/>
            <a:cxnLst/>
            <a:rect l="l" t="t" r="r" b="b"/>
            <a:pathLst>
              <a:path w="1828800" h="288925">
                <a:moveTo>
                  <a:pt x="1828800" y="0"/>
                </a:moveTo>
                <a:lnTo>
                  <a:pt x="0" y="0"/>
                </a:lnTo>
                <a:lnTo>
                  <a:pt x="0" y="287274"/>
                </a:lnTo>
                <a:lnTo>
                  <a:pt x="1555496" y="288925"/>
                </a:lnTo>
                <a:lnTo>
                  <a:pt x="1828800" y="0"/>
                </a:lnTo>
                <a:close/>
              </a:path>
            </a:pathLst>
          </a:custGeom>
          <a:solidFill>
            <a:srgbClr val="66B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Bas</a:t>
            </a:r>
            <a:r>
              <a:rPr dirty="0" spc="-15"/>
              <a:t>i</a:t>
            </a:r>
            <a:r>
              <a:rPr dirty="0"/>
              <a:t>c</a:t>
            </a:r>
            <a:r>
              <a:rPr dirty="0"/>
              <a:t> </a:t>
            </a:r>
            <a:r>
              <a:rPr dirty="0"/>
              <a:t>R</a:t>
            </a:r>
            <a:r>
              <a:rPr dirty="0" spc="-15"/>
              <a:t>u</a:t>
            </a:r>
            <a:r>
              <a:rPr dirty="0"/>
              <a:t>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3671570"/>
            <a:ext cx="7881620" cy="2486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marR="2009139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3000" b="1">
                <a:solidFill>
                  <a:srgbClr val="E45E43"/>
                </a:solidFill>
                <a:latin typeface="Comic Sans MS"/>
                <a:cs typeface="Comic Sans MS"/>
              </a:rPr>
              <a:t>Time</a:t>
            </a:r>
            <a:r>
              <a:rPr dirty="0" sz="3000" spc="-42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ca</a:t>
            </a:r>
            <a:r>
              <a:rPr dirty="0" sz="3000" spc="-20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 spc="5">
                <a:solidFill>
                  <a:srgbClr val="808080"/>
                </a:solidFill>
                <a:latin typeface="Comic Sans MS"/>
                <a:cs typeface="Comic Sans MS"/>
              </a:rPr>
              <a:t>'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t</a:t>
            </a:r>
            <a:r>
              <a:rPr dirty="0" sz="3000" spc="10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b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e</a:t>
            </a:r>
            <a:r>
              <a:rPr dirty="0" sz="3000" spc="-30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ma</a:t>
            </a:r>
            <a:r>
              <a:rPr dirty="0" sz="3000" spc="-20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a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g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e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d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,</a:t>
            </a:r>
            <a:r>
              <a:rPr dirty="0" sz="3000" spc="4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tim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e</a:t>
            </a:r>
            <a:r>
              <a:rPr dirty="0" sz="3000" spc="-2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is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u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co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troll</a:t>
            </a:r>
            <a:r>
              <a:rPr dirty="0" sz="3000" spc="-10">
                <a:solidFill>
                  <a:srgbClr val="808080"/>
                </a:solidFill>
                <a:latin typeface="Comic Sans MS"/>
                <a:cs typeface="Comic Sans MS"/>
              </a:rPr>
              <a:t>a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b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l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e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mic Sans MS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We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spc="-20">
                <a:solidFill>
                  <a:srgbClr val="808080"/>
                </a:solidFill>
                <a:latin typeface="Comic Sans MS"/>
                <a:cs typeface="Comic Sans MS"/>
              </a:rPr>
              <a:t>c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an</a:t>
            </a:r>
            <a:r>
              <a:rPr dirty="0" sz="3000" spc="2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on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l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y</a:t>
            </a:r>
            <a:r>
              <a:rPr dirty="0" sz="3000" spc="10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ma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a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g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e</a:t>
            </a:r>
            <a:r>
              <a:rPr dirty="0" sz="3000" spc="15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E45E43"/>
                </a:solidFill>
                <a:latin typeface="Comic Sans MS"/>
                <a:cs typeface="Comic Sans MS"/>
              </a:rPr>
              <a:t>ours</a:t>
            </a:r>
            <a:r>
              <a:rPr dirty="0" sz="3000" spc="-5" b="1">
                <a:solidFill>
                  <a:srgbClr val="E45E43"/>
                </a:solidFill>
                <a:latin typeface="Comic Sans MS"/>
                <a:cs typeface="Comic Sans MS"/>
              </a:rPr>
              <a:t>elve</a:t>
            </a:r>
            <a:r>
              <a:rPr dirty="0" sz="3000" b="1">
                <a:solidFill>
                  <a:srgbClr val="E45E43"/>
                </a:solidFill>
                <a:latin typeface="Comic Sans MS"/>
                <a:cs typeface="Comic Sans MS"/>
              </a:rPr>
              <a:t>s</a:t>
            </a:r>
            <a:r>
              <a:rPr dirty="0" sz="3000" spc="-400" b="1">
                <a:solidFill>
                  <a:srgbClr val="E45E43"/>
                </a:solidFill>
                <a:latin typeface="Comic Sans MS"/>
                <a:cs typeface="Comic Sans MS"/>
              </a:rPr>
              <a:t> 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a</a:t>
            </a:r>
            <a:r>
              <a:rPr dirty="0" sz="3000" spc="-15">
                <a:solidFill>
                  <a:srgbClr val="808080"/>
                </a:solidFill>
                <a:latin typeface="Comic Sans MS"/>
                <a:cs typeface="Comic Sans MS"/>
              </a:rPr>
              <a:t>n</a:t>
            </a: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d</a:t>
            </a:r>
            <a:r>
              <a:rPr dirty="0" sz="3000" spc="30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E45E43"/>
                </a:solidFill>
                <a:latin typeface="Comic Sans MS"/>
                <a:cs typeface="Comic Sans MS"/>
              </a:rPr>
              <a:t>our</a:t>
            </a:r>
            <a:r>
              <a:rPr dirty="0" sz="3000" spc="-5" b="1">
                <a:solidFill>
                  <a:srgbClr val="E45E43"/>
                </a:solidFill>
                <a:latin typeface="Comic Sans MS"/>
                <a:cs typeface="Comic Sans MS"/>
              </a:rPr>
              <a:t> use</a:t>
            </a:r>
            <a:endParaRPr sz="3000">
              <a:latin typeface="Comic Sans MS"/>
              <a:cs typeface="Comic Sans MS"/>
            </a:endParaRPr>
          </a:p>
          <a:p>
            <a:pPr marL="356870">
              <a:lnSpc>
                <a:spcPct val="100000"/>
              </a:lnSpc>
            </a:pPr>
            <a:r>
              <a:rPr dirty="0" sz="3000">
                <a:solidFill>
                  <a:srgbClr val="808080"/>
                </a:solidFill>
                <a:latin typeface="Comic Sans MS"/>
                <a:cs typeface="Comic Sans MS"/>
              </a:rPr>
              <a:t>of</a:t>
            </a:r>
            <a:r>
              <a:rPr dirty="0" sz="3000" spc="10">
                <a:solidFill>
                  <a:srgbClr val="808080"/>
                </a:solidFill>
                <a:latin typeface="Comic Sans MS"/>
                <a:cs typeface="Comic Sans MS"/>
              </a:rPr>
              <a:t> </a:t>
            </a:r>
            <a:r>
              <a:rPr dirty="0" sz="3000" spc="-5">
                <a:solidFill>
                  <a:srgbClr val="808080"/>
                </a:solidFill>
                <a:latin typeface="Comic Sans MS"/>
                <a:cs typeface="Comic Sans MS"/>
              </a:rPr>
              <a:t>time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0322" y="1613501"/>
            <a:ext cx="1673622" cy="1777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Sharif</dc:creator>
  <dc:title>Time Management</dc:title>
  <dcterms:created xsi:type="dcterms:W3CDTF">2015-09-15T08:08:09Z</dcterms:created>
  <dcterms:modified xsi:type="dcterms:W3CDTF">2015-09-15T08:08:09Z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2015-09-15T00:00:00Z</vt:filetime>
  </property>
</Properties>
</file>