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8" r:id="rId14"/>
    <p:sldId id="305" r:id="rId15"/>
    <p:sldId id="269" r:id="rId16"/>
    <p:sldId id="270" r:id="rId17"/>
    <p:sldId id="271" r:id="rId18"/>
    <p:sldId id="306" r:id="rId19"/>
    <p:sldId id="31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7" r:id="rId33"/>
    <p:sldId id="308" r:id="rId34"/>
    <p:sldId id="284" r:id="rId35"/>
    <p:sldId id="285" r:id="rId36"/>
    <p:sldId id="286" r:id="rId37"/>
    <p:sldId id="309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10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3" d="100"/>
          <a:sy n="63" d="100"/>
        </p:scale>
        <p:origin x="-13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C891-9D12-4E08-97B6-7CD9029DB9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6591765-0524-47EE-8913-14134B40F6E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C86EF8A-DEC8-41A4-B888-F05ECF0C3F55}" type="parTrans" cxnId="{BC86B029-B67F-46C6-8B0B-8B26EC41C911}">
      <dgm:prSet/>
      <dgm:spPr/>
    </dgm:pt>
    <dgm:pt modelId="{7BF881A5-6E23-471F-97F3-245D6AB7DD12}" type="sibTrans" cxnId="{BC86B029-B67F-46C6-8B0B-8B26EC41C911}">
      <dgm:prSet/>
      <dgm:spPr/>
    </dgm:pt>
    <dgm:pt modelId="{29D94D2A-07A2-4154-8650-1389CD90BA3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DBF15C3-E7AD-458F-A3A2-2B35E4DB4652}" type="parTrans" cxnId="{AE69AFA1-F2A8-4EB6-8F82-F80857FCA76A}">
      <dgm:prSet/>
      <dgm:spPr/>
    </dgm:pt>
    <dgm:pt modelId="{6B846653-DCA6-481A-8DD9-3C2FB26A9BC3}" type="sibTrans" cxnId="{AE69AFA1-F2A8-4EB6-8F82-F80857FCA76A}">
      <dgm:prSet/>
      <dgm:spPr/>
    </dgm:pt>
    <dgm:pt modelId="{D4853437-93ED-4BA1-A731-49C2CE000AF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CF50155-6D88-4034-A069-6E409061135F}" type="parTrans" cxnId="{71AE812B-884B-4EC5-9135-5FD9FCA6BCDE}">
      <dgm:prSet/>
      <dgm:spPr/>
    </dgm:pt>
    <dgm:pt modelId="{5B50C826-A2E4-4CEC-9E3B-7731CFD20731}" type="sibTrans" cxnId="{71AE812B-884B-4EC5-9135-5FD9FCA6BCDE}">
      <dgm:prSet/>
      <dgm:spPr/>
    </dgm:pt>
    <dgm:pt modelId="{82697D3C-8B7A-4583-9256-C93AC406A9A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93AF9C7-1CEF-4CB4-8A2A-25B82062F2FA}" type="parTrans" cxnId="{E8C51AE6-A120-4B0A-962C-B7193CFFA6B4}">
      <dgm:prSet/>
      <dgm:spPr/>
    </dgm:pt>
    <dgm:pt modelId="{669896A3-8E59-43E5-A155-C6B32A997CC2}" type="sibTrans" cxnId="{E8C51AE6-A120-4B0A-962C-B7193CFFA6B4}">
      <dgm:prSet/>
      <dgm:spPr/>
    </dgm:pt>
    <dgm:pt modelId="{DCF6DBF5-2A47-4992-8D7E-C2F1992FEE7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9D895DD-A0FB-4DB3-A4A3-9C6D30D9A18F}" type="parTrans" cxnId="{B0BA1DF5-20E9-47A7-8989-5E167EAD554A}">
      <dgm:prSet/>
      <dgm:spPr/>
    </dgm:pt>
    <dgm:pt modelId="{B4762D96-4D0A-4A53-9568-423098F2B3F0}" type="sibTrans" cxnId="{B0BA1DF5-20E9-47A7-8989-5E167EAD554A}">
      <dgm:prSet/>
      <dgm:spPr/>
    </dgm:pt>
    <dgm:pt modelId="{1CE0BD5E-51A5-4039-BA7A-E261FCEF6FA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35B25AF-7AEB-4339-925E-81969D243D2D}" type="parTrans" cxnId="{E7241000-FC26-438B-B644-4707765CF179}">
      <dgm:prSet/>
      <dgm:spPr/>
    </dgm:pt>
    <dgm:pt modelId="{01C99A03-3E5D-47B5-ABA2-529AB4702FB3}" type="sibTrans" cxnId="{E7241000-FC26-438B-B644-4707765CF179}">
      <dgm:prSet/>
      <dgm:spPr/>
    </dgm:pt>
    <dgm:pt modelId="{9E5F148C-DE15-4C3F-8450-7E1C26A6CD0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6376439-4303-4B89-9905-C9181E1E6AC4}" type="parTrans" cxnId="{D98C6ACD-732F-4A38-B57B-952CB8776DAC}">
      <dgm:prSet/>
      <dgm:spPr/>
    </dgm:pt>
    <dgm:pt modelId="{19A50794-39DB-432D-8EDB-69F6B37CD3D2}" type="sibTrans" cxnId="{D98C6ACD-732F-4A38-B57B-952CB8776DAC}">
      <dgm:prSet/>
      <dgm:spPr/>
    </dgm:pt>
    <dgm:pt modelId="{F2EF157C-669D-44BA-A8B6-7DD727C6264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54EC843-7F3F-4188-BBB1-C9C473AFBF44}" type="parTrans" cxnId="{5CE9258B-4FEF-46CC-A6CB-FAE18059FB66}">
      <dgm:prSet/>
      <dgm:spPr/>
    </dgm:pt>
    <dgm:pt modelId="{5A24F124-3510-44B6-ABD5-6DF95B9B56AC}" type="sibTrans" cxnId="{5CE9258B-4FEF-46CC-A6CB-FAE18059FB66}">
      <dgm:prSet/>
      <dgm:spPr/>
    </dgm:pt>
    <dgm:pt modelId="{0EBA1A8F-2B35-4764-9F34-716540F8507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03813AC-F7DA-4E6E-B197-BF2C4823D26A}" type="parTrans" cxnId="{8D0AB878-1B54-4734-8EB3-4BFF66087F6B}">
      <dgm:prSet/>
      <dgm:spPr/>
    </dgm:pt>
    <dgm:pt modelId="{31CB6B70-CFF1-44E5-B65C-8012457EE334}" type="sibTrans" cxnId="{8D0AB878-1B54-4734-8EB3-4BFF66087F6B}">
      <dgm:prSet/>
      <dgm:spPr/>
    </dgm:pt>
    <dgm:pt modelId="{5CA97D28-E60D-42FC-AC71-6D7E50B57BE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A7EB2BA-D89B-41F2-86F9-F5FDF633FFD7}" type="parTrans" cxnId="{91B73F64-F5A5-4096-AA7E-68F00162EE0F}">
      <dgm:prSet/>
      <dgm:spPr/>
    </dgm:pt>
    <dgm:pt modelId="{1633C8D4-5F64-4E6D-A809-FF4D249B16C8}" type="sibTrans" cxnId="{91B73F64-F5A5-4096-AA7E-68F00162EE0F}">
      <dgm:prSet/>
      <dgm:spPr/>
    </dgm:pt>
    <dgm:pt modelId="{BEB1167F-2272-4B40-A39C-58110CDC44B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DDD5EDE-0223-4CDC-AAF8-5ACB3594F522}" type="parTrans" cxnId="{B8582022-2CA7-4961-8341-E522DB340FDE}">
      <dgm:prSet/>
      <dgm:spPr/>
    </dgm:pt>
    <dgm:pt modelId="{C71177EC-B30B-47C6-BE39-2389392BCA3D}" type="sibTrans" cxnId="{B8582022-2CA7-4961-8341-E522DB340FDE}">
      <dgm:prSet/>
      <dgm:spPr/>
    </dgm:pt>
    <dgm:pt modelId="{E1027095-76F3-42DE-8D2B-53171347A02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EA194AF-8346-4F32-8074-6BB1DBB67329}" type="parTrans" cxnId="{D8488924-8BA7-426B-87D3-82923DC7C847}">
      <dgm:prSet/>
      <dgm:spPr/>
    </dgm:pt>
    <dgm:pt modelId="{445EFE7E-5933-4735-B031-BF263B6933B8}" type="sibTrans" cxnId="{D8488924-8BA7-426B-87D3-82923DC7C847}">
      <dgm:prSet/>
      <dgm:spPr/>
    </dgm:pt>
    <dgm:pt modelId="{211F0E82-EA21-4980-90F0-6434530CFD50}" type="pres">
      <dgm:prSet presAssocID="{C3CFC891-9D12-4E08-97B6-7CD9029DB9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E9BF01-784F-4F03-B623-ED1191D15B74}" type="pres">
      <dgm:prSet presAssocID="{96591765-0524-47EE-8913-14134B40F6E7}" presName="hierRoot1" presStyleCnt="0">
        <dgm:presLayoutVars>
          <dgm:hierBranch/>
        </dgm:presLayoutVars>
      </dgm:prSet>
      <dgm:spPr/>
    </dgm:pt>
    <dgm:pt modelId="{F5B78726-5F67-4A70-AC55-4CCDE448FE32}" type="pres">
      <dgm:prSet presAssocID="{96591765-0524-47EE-8913-14134B40F6E7}" presName="rootComposite1" presStyleCnt="0"/>
      <dgm:spPr/>
    </dgm:pt>
    <dgm:pt modelId="{11B73A78-F8D9-4E86-B08B-359026FF81DB}" type="pres">
      <dgm:prSet presAssocID="{96591765-0524-47EE-8913-14134B40F6E7}" presName="rootText1" presStyleLbl="node0" presStyleIdx="0" presStyleCnt="1">
        <dgm:presLayoutVars>
          <dgm:chPref val="3"/>
        </dgm:presLayoutVars>
      </dgm:prSet>
      <dgm:spPr/>
    </dgm:pt>
    <dgm:pt modelId="{FD5F7826-9014-4075-9338-F18C35C36169}" type="pres">
      <dgm:prSet presAssocID="{96591765-0524-47EE-8913-14134B40F6E7}" presName="rootConnector1" presStyleLbl="node1" presStyleIdx="0" presStyleCnt="0"/>
      <dgm:spPr/>
    </dgm:pt>
    <dgm:pt modelId="{CA272CBC-C985-4FB7-99D1-06F9BD5D6342}" type="pres">
      <dgm:prSet presAssocID="{96591765-0524-47EE-8913-14134B40F6E7}" presName="hierChild2" presStyleCnt="0"/>
      <dgm:spPr/>
    </dgm:pt>
    <dgm:pt modelId="{CC992F07-9D01-4098-BF4B-69C24D92172F}" type="pres">
      <dgm:prSet presAssocID="{EDBF15C3-E7AD-458F-A3A2-2B35E4DB4652}" presName="Name35" presStyleLbl="parChTrans1D2" presStyleIdx="0" presStyleCnt="2"/>
      <dgm:spPr/>
    </dgm:pt>
    <dgm:pt modelId="{617068FC-1062-4B91-996E-E2BA100EBBA2}" type="pres">
      <dgm:prSet presAssocID="{29D94D2A-07A2-4154-8650-1389CD90BA30}" presName="hierRoot2" presStyleCnt="0">
        <dgm:presLayoutVars>
          <dgm:hierBranch val="r"/>
        </dgm:presLayoutVars>
      </dgm:prSet>
      <dgm:spPr/>
    </dgm:pt>
    <dgm:pt modelId="{918ECF1A-D790-4848-8AF2-F309EF99FFED}" type="pres">
      <dgm:prSet presAssocID="{29D94D2A-07A2-4154-8650-1389CD90BA30}" presName="rootComposite" presStyleCnt="0"/>
      <dgm:spPr/>
    </dgm:pt>
    <dgm:pt modelId="{9A298909-47F1-4F10-9DDC-AEA372BE3B77}" type="pres">
      <dgm:prSet presAssocID="{29D94D2A-07A2-4154-8650-1389CD90BA30}" presName="rootText" presStyleLbl="node2" presStyleIdx="0" presStyleCnt="2">
        <dgm:presLayoutVars>
          <dgm:chPref val="3"/>
        </dgm:presLayoutVars>
      </dgm:prSet>
      <dgm:spPr/>
    </dgm:pt>
    <dgm:pt modelId="{A6A2E3AB-6BC1-41CA-BA44-E038DD0DA595}" type="pres">
      <dgm:prSet presAssocID="{29D94D2A-07A2-4154-8650-1389CD90BA30}" presName="rootConnector" presStyleLbl="node2" presStyleIdx="0" presStyleCnt="2"/>
      <dgm:spPr/>
    </dgm:pt>
    <dgm:pt modelId="{59DCF9B8-54BF-420A-8C42-841CFA8D779D}" type="pres">
      <dgm:prSet presAssocID="{29D94D2A-07A2-4154-8650-1389CD90BA30}" presName="hierChild4" presStyleCnt="0"/>
      <dgm:spPr/>
    </dgm:pt>
    <dgm:pt modelId="{8BEC26B3-E789-48BC-AA2A-B32CC16AAE95}" type="pres">
      <dgm:prSet presAssocID="{5CF50155-6D88-4034-A069-6E409061135F}" presName="Name50" presStyleLbl="parChTrans1D3" presStyleIdx="0" presStyleCnt="9"/>
      <dgm:spPr/>
    </dgm:pt>
    <dgm:pt modelId="{EE5F0FB0-ED26-4F5A-A7C4-4FC3983D3FA0}" type="pres">
      <dgm:prSet presAssocID="{D4853437-93ED-4BA1-A731-49C2CE000AFB}" presName="hierRoot2" presStyleCnt="0">
        <dgm:presLayoutVars>
          <dgm:hierBranch val="r"/>
        </dgm:presLayoutVars>
      </dgm:prSet>
      <dgm:spPr/>
    </dgm:pt>
    <dgm:pt modelId="{5A2284D2-0D68-4582-97B8-7A12F7CC8956}" type="pres">
      <dgm:prSet presAssocID="{D4853437-93ED-4BA1-A731-49C2CE000AFB}" presName="rootComposite" presStyleCnt="0"/>
      <dgm:spPr/>
    </dgm:pt>
    <dgm:pt modelId="{6EF15FF2-6B57-4D05-918F-FA130B0A1991}" type="pres">
      <dgm:prSet presAssocID="{D4853437-93ED-4BA1-A731-49C2CE000AFB}" presName="rootText" presStyleLbl="node3" presStyleIdx="0" presStyleCnt="9">
        <dgm:presLayoutVars>
          <dgm:chPref val="3"/>
        </dgm:presLayoutVars>
      </dgm:prSet>
      <dgm:spPr/>
    </dgm:pt>
    <dgm:pt modelId="{60599453-73BE-487C-876D-3597C8DCD9F5}" type="pres">
      <dgm:prSet presAssocID="{D4853437-93ED-4BA1-A731-49C2CE000AFB}" presName="rootConnector" presStyleLbl="node3" presStyleIdx="0" presStyleCnt="9"/>
      <dgm:spPr/>
    </dgm:pt>
    <dgm:pt modelId="{45687EB5-02C5-42CF-B216-8412752995F8}" type="pres">
      <dgm:prSet presAssocID="{D4853437-93ED-4BA1-A731-49C2CE000AFB}" presName="hierChild4" presStyleCnt="0"/>
      <dgm:spPr/>
    </dgm:pt>
    <dgm:pt modelId="{8AEF7078-F08E-4DB0-AAAA-7999389C6C81}" type="pres">
      <dgm:prSet presAssocID="{D4853437-93ED-4BA1-A731-49C2CE000AFB}" presName="hierChild5" presStyleCnt="0"/>
      <dgm:spPr/>
    </dgm:pt>
    <dgm:pt modelId="{ED44C017-7678-44FF-9703-1F06D025A1B8}" type="pres">
      <dgm:prSet presAssocID="{593AF9C7-1CEF-4CB4-8A2A-25B82062F2FA}" presName="Name50" presStyleLbl="parChTrans1D3" presStyleIdx="1" presStyleCnt="9"/>
      <dgm:spPr/>
    </dgm:pt>
    <dgm:pt modelId="{1610FFAC-5C2E-45AD-85A5-FFCED8B8955F}" type="pres">
      <dgm:prSet presAssocID="{82697D3C-8B7A-4583-9256-C93AC406A9A5}" presName="hierRoot2" presStyleCnt="0">
        <dgm:presLayoutVars>
          <dgm:hierBranch val="r"/>
        </dgm:presLayoutVars>
      </dgm:prSet>
      <dgm:spPr/>
    </dgm:pt>
    <dgm:pt modelId="{8AC1E5AD-2B14-45F8-A5C5-0E95034114A1}" type="pres">
      <dgm:prSet presAssocID="{82697D3C-8B7A-4583-9256-C93AC406A9A5}" presName="rootComposite" presStyleCnt="0"/>
      <dgm:spPr/>
    </dgm:pt>
    <dgm:pt modelId="{3702DE36-3CD5-461C-BD43-1798F6E5C850}" type="pres">
      <dgm:prSet presAssocID="{82697D3C-8B7A-4583-9256-C93AC406A9A5}" presName="rootText" presStyleLbl="node3" presStyleIdx="1" presStyleCnt="9">
        <dgm:presLayoutVars>
          <dgm:chPref val="3"/>
        </dgm:presLayoutVars>
      </dgm:prSet>
      <dgm:spPr/>
    </dgm:pt>
    <dgm:pt modelId="{FFBA13DD-0131-4CFF-8824-3B22522C2C2A}" type="pres">
      <dgm:prSet presAssocID="{82697D3C-8B7A-4583-9256-C93AC406A9A5}" presName="rootConnector" presStyleLbl="node3" presStyleIdx="1" presStyleCnt="9"/>
      <dgm:spPr/>
    </dgm:pt>
    <dgm:pt modelId="{CCA87DE5-CE8C-4E22-9A3B-0B700432EE54}" type="pres">
      <dgm:prSet presAssocID="{82697D3C-8B7A-4583-9256-C93AC406A9A5}" presName="hierChild4" presStyleCnt="0"/>
      <dgm:spPr/>
    </dgm:pt>
    <dgm:pt modelId="{2D6A9409-C4A6-4CC8-BE88-56CA0F43448A}" type="pres">
      <dgm:prSet presAssocID="{82697D3C-8B7A-4583-9256-C93AC406A9A5}" presName="hierChild5" presStyleCnt="0"/>
      <dgm:spPr/>
    </dgm:pt>
    <dgm:pt modelId="{29F68AA0-984E-419E-870C-11731D470353}" type="pres">
      <dgm:prSet presAssocID="{D9D895DD-A0FB-4DB3-A4A3-9C6D30D9A18F}" presName="Name50" presStyleLbl="parChTrans1D3" presStyleIdx="2" presStyleCnt="9"/>
      <dgm:spPr/>
    </dgm:pt>
    <dgm:pt modelId="{1899B965-6B89-4F5B-8ED5-2D07577EC8CC}" type="pres">
      <dgm:prSet presAssocID="{DCF6DBF5-2A47-4992-8D7E-C2F1992FEE7C}" presName="hierRoot2" presStyleCnt="0">
        <dgm:presLayoutVars>
          <dgm:hierBranch val="r"/>
        </dgm:presLayoutVars>
      </dgm:prSet>
      <dgm:spPr/>
    </dgm:pt>
    <dgm:pt modelId="{96F4367B-E623-4228-832D-81C99C56768B}" type="pres">
      <dgm:prSet presAssocID="{DCF6DBF5-2A47-4992-8D7E-C2F1992FEE7C}" presName="rootComposite" presStyleCnt="0"/>
      <dgm:spPr/>
    </dgm:pt>
    <dgm:pt modelId="{C90B6C51-02E1-426B-8088-EAD2E6ADBE05}" type="pres">
      <dgm:prSet presAssocID="{DCF6DBF5-2A47-4992-8D7E-C2F1992FEE7C}" presName="rootText" presStyleLbl="node3" presStyleIdx="2" presStyleCnt="9">
        <dgm:presLayoutVars>
          <dgm:chPref val="3"/>
        </dgm:presLayoutVars>
      </dgm:prSet>
      <dgm:spPr/>
    </dgm:pt>
    <dgm:pt modelId="{25C326B5-0B4D-4CDC-AC88-225784998404}" type="pres">
      <dgm:prSet presAssocID="{DCF6DBF5-2A47-4992-8D7E-C2F1992FEE7C}" presName="rootConnector" presStyleLbl="node3" presStyleIdx="2" presStyleCnt="9"/>
      <dgm:spPr/>
    </dgm:pt>
    <dgm:pt modelId="{95B58045-C316-46DF-AB3A-18D864CA1DC6}" type="pres">
      <dgm:prSet presAssocID="{DCF6DBF5-2A47-4992-8D7E-C2F1992FEE7C}" presName="hierChild4" presStyleCnt="0"/>
      <dgm:spPr/>
    </dgm:pt>
    <dgm:pt modelId="{BB834CA0-3697-4BA1-99B1-126D10F3EA3D}" type="pres">
      <dgm:prSet presAssocID="{DCF6DBF5-2A47-4992-8D7E-C2F1992FEE7C}" presName="hierChild5" presStyleCnt="0"/>
      <dgm:spPr/>
    </dgm:pt>
    <dgm:pt modelId="{457F3F65-A3D5-49A3-AC0D-7B6E3EF39486}" type="pres">
      <dgm:prSet presAssocID="{D35B25AF-7AEB-4339-925E-81969D243D2D}" presName="Name50" presStyleLbl="parChTrans1D3" presStyleIdx="3" presStyleCnt="9"/>
      <dgm:spPr/>
    </dgm:pt>
    <dgm:pt modelId="{071CF055-1478-4DB2-95DA-1251AC7EF340}" type="pres">
      <dgm:prSet presAssocID="{1CE0BD5E-51A5-4039-BA7A-E261FCEF6FA8}" presName="hierRoot2" presStyleCnt="0">
        <dgm:presLayoutVars>
          <dgm:hierBranch val="r"/>
        </dgm:presLayoutVars>
      </dgm:prSet>
      <dgm:spPr/>
    </dgm:pt>
    <dgm:pt modelId="{09A27373-4A39-4FDF-92EB-EE58248B3EBD}" type="pres">
      <dgm:prSet presAssocID="{1CE0BD5E-51A5-4039-BA7A-E261FCEF6FA8}" presName="rootComposite" presStyleCnt="0"/>
      <dgm:spPr/>
    </dgm:pt>
    <dgm:pt modelId="{EFC8505F-22A2-4676-9D9D-C3F60559A6B4}" type="pres">
      <dgm:prSet presAssocID="{1CE0BD5E-51A5-4039-BA7A-E261FCEF6FA8}" presName="rootText" presStyleLbl="node3" presStyleIdx="3" presStyleCnt="9">
        <dgm:presLayoutVars>
          <dgm:chPref val="3"/>
        </dgm:presLayoutVars>
      </dgm:prSet>
      <dgm:spPr/>
    </dgm:pt>
    <dgm:pt modelId="{D0C91F54-9E57-4D67-A99C-3241D5E72FAC}" type="pres">
      <dgm:prSet presAssocID="{1CE0BD5E-51A5-4039-BA7A-E261FCEF6FA8}" presName="rootConnector" presStyleLbl="node3" presStyleIdx="3" presStyleCnt="9"/>
      <dgm:spPr/>
    </dgm:pt>
    <dgm:pt modelId="{5F6B6C64-C655-4F7D-98F3-F16E64A36E36}" type="pres">
      <dgm:prSet presAssocID="{1CE0BD5E-51A5-4039-BA7A-E261FCEF6FA8}" presName="hierChild4" presStyleCnt="0"/>
      <dgm:spPr/>
    </dgm:pt>
    <dgm:pt modelId="{5C8CD75A-C900-4D50-A472-26AEDC7C678A}" type="pres">
      <dgm:prSet presAssocID="{1CE0BD5E-51A5-4039-BA7A-E261FCEF6FA8}" presName="hierChild5" presStyleCnt="0"/>
      <dgm:spPr/>
    </dgm:pt>
    <dgm:pt modelId="{A033799F-C1F8-4891-83B7-D56EB41BF117}" type="pres">
      <dgm:prSet presAssocID="{06376439-4303-4B89-9905-C9181E1E6AC4}" presName="Name50" presStyleLbl="parChTrans1D3" presStyleIdx="4" presStyleCnt="9"/>
      <dgm:spPr/>
    </dgm:pt>
    <dgm:pt modelId="{FAC0D675-4CA2-4B63-9B89-E399C031AA0B}" type="pres">
      <dgm:prSet presAssocID="{9E5F148C-DE15-4C3F-8450-7E1C26A6CD0D}" presName="hierRoot2" presStyleCnt="0">
        <dgm:presLayoutVars>
          <dgm:hierBranch val="r"/>
        </dgm:presLayoutVars>
      </dgm:prSet>
      <dgm:spPr/>
    </dgm:pt>
    <dgm:pt modelId="{ECF482E0-6249-482C-AF66-7A0DB24ACB9A}" type="pres">
      <dgm:prSet presAssocID="{9E5F148C-DE15-4C3F-8450-7E1C26A6CD0D}" presName="rootComposite" presStyleCnt="0"/>
      <dgm:spPr/>
    </dgm:pt>
    <dgm:pt modelId="{8D525CB8-806D-42D2-AD9A-B2EBE4496EC8}" type="pres">
      <dgm:prSet presAssocID="{9E5F148C-DE15-4C3F-8450-7E1C26A6CD0D}" presName="rootText" presStyleLbl="node3" presStyleIdx="4" presStyleCnt="9">
        <dgm:presLayoutVars>
          <dgm:chPref val="3"/>
        </dgm:presLayoutVars>
      </dgm:prSet>
      <dgm:spPr/>
    </dgm:pt>
    <dgm:pt modelId="{2D4593A2-825D-42B4-ADFC-3B579D768227}" type="pres">
      <dgm:prSet presAssocID="{9E5F148C-DE15-4C3F-8450-7E1C26A6CD0D}" presName="rootConnector" presStyleLbl="node3" presStyleIdx="4" presStyleCnt="9"/>
      <dgm:spPr/>
    </dgm:pt>
    <dgm:pt modelId="{9EE9194C-718A-4923-B77C-59C183AF08DF}" type="pres">
      <dgm:prSet presAssocID="{9E5F148C-DE15-4C3F-8450-7E1C26A6CD0D}" presName="hierChild4" presStyleCnt="0"/>
      <dgm:spPr/>
    </dgm:pt>
    <dgm:pt modelId="{2BA561A5-F1C6-45F0-BEE1-A729001AD1EC}" type="pres">
      <dgm:prSet presAssocID="{9E5F148C-DE15-4C3F-8450-7E1C26A6CD0D}" presName="hierChild5" presStyleCnt="0"/>
      <dgm:spPr/>
    </dgm:pt>
    <dgm:pt modelId="{F33307E8-2D4F-4CC5-A5D4-9E25882DD6FD}" type="pres">
      <dgm:prSet presAssocID="{C54EC843-7F3F-4188-BBB1-C9C473AFBF44}" presName="Name50" presStyleLbl="parChTrans1D3" presStyleIdx="5" presStyleCnt="9"/>
      <dgm:spPr/>
    </dgm:pt>
    <dgm:pt modelId="{30247D41-A3AC-401E-A8EB-1DDA1CBC761F}" type="pres">
      <dgm:prSet presAssocID="{F2EF157C-669D-44BA-A8B6-7DD727C6264A}" presName="hierRoot2" presStyleCnt="0">
        <dgm:presLayoutVars>
          <dgm:hierBranch val="r"/>
        </dgm:presLayoutVars>
      </dgm:prSet>
      <dgm:spPr/>
    </dgm:pt>
    <dgm:pt modelId="{22E88719-40F9-422F-8FA1-518433B714FD}" type="pres">
      <dgm:prSet presAssocID="{F2EF157C-669D-44BA-A8B6-7DD727C6264A}" presName="rootComposite" presStyleCnt="0"/>
      <dgm:spPr/>
    </dgm:pt>
    <dgm:pt modelId="{DEBD763D-DCFC-4537-B864-49887C1C22CB}" type="pres">
      <dgm:prSet presAssocID="{F2EF157C-669D-44BA-A8B6-7DD727C6264A}" presName="rootText" presStyleLbl="node3" presStyleIdx="5" presStyleCnt="9">
        <dgm:presLayoutVars>
          <dgm:chPref val="3"/>
        </dgm:presLayoutVars>
      </dgm:prSet>
      <dgm:spPr/>
    </dgm:pt>
    <dgm:pt modelId="{A8D0B1A5-F069-4273-847F-BBB677479C3C}" type="pres">
      <dgm:prSet presAssocID="{F2EF157C-669D-44BA-A8B6-7DD727C6264A}" presName="rootConnector" presStyleLbl="node3" presStyleIdx="5" presStyleCnt="9"/>
      <dgm:spPr/>
    </dgm:pt>
    <dgm:pt modelId="{92CF210E-6B48-467A-969E-A463CBE65FB0}" type="pres">
      <dgm:prSet presAssocID="{F2EF157C-669D-44BA-A8B6-7DD727C6264A}" presName="hierChild4" presStyleCnt="0"/>
      <dgm:spPr/>
    </dgm:pt>
    <dgm:pt modelId="{97D8D970-514A-4080-B131-2DD449701017}" type="pres">
      <dgm:prSet presAssocID="{F2EF157C-669D-44BA-A8B6-7DD727C6264A}" presName="hierChild5" presStyleCnt="0"/>
      <dgm:spPr/>
    </dgm:pt>
    <dgm:pt modelId="{4A8C4440-9945-4B92-9958-9BBAE05BEFD6}" type="pres">
      <dgm:prSet presAssocID="{103813AC-F7DA-4E6E-B197-BF2C4823D26A}" presName="Name50" presStyleLbl="parChTrans1D3" presStyleIdx="6" presStyleCnt="9"/>
      <dgm:spPr/>
    </dgm:pt>
    <dgm:pt modelId="{8551FA76-7F01-4F32-B784-5D7064C994A8}" type="pres">
      <dgm:prSet presAssocID="{0EBA1A8F-2B35-4764-9F34-716540F85070}" presName="hierRoot2" presStyleCnt="0">
        <dgm:presLayoutVars>
          <dgm:hierBranch val="r"/>
        </dgm:presLayoutVars>
      </dgm:prSet>
      <dgm:spPr/>
    </dgm:pt>
    <dgm:pt modelId="{AC7750C5-FB46-4D0A-A64C-8531A406C597}" type="pres">
      <dgm:prSet presAssocID="{0EBA1A8F-2B35-4764-9F34-716540F85070}" presName="rootComposite" presStyleCnt="0"/>
      <dgm:spPr/>
    </dgm:pt>
    <dgm:pt modelId="{D047D350-85CD-469C-8DCE-9E6A35F97604}" type="pres">
      <dgm:prSet presAssocID="{0EBA1A8F-2B35-4764-9F34-716540F85070}" presName="rootText" presStyleLbl="node3" presStyleIdx="6" presStyleCnt="9">
        <dgm:presLayoutVars>
          <dgm:chPref val="3"/>
        </dgm:presLayoutVars>
      </dgm:prSet>
      <dgm:spPr/>
    </dgm:pt>
    <dgm:pt modelId="{BD58E427-2A51-41FF-B18E-12C9A8021BD6}" type="pres">
      <dgm:prSet presAssocID="{0EBA1A8F-2B35-4764-9F34-716540F85070}" presName="rootConnector" presStyleLbl="node3" presStyleIdx="6" presStyleCnt="9"/>
      <dgm:spPr/>
    </dgm:pt>
    <dgm:pt modelId="{410C5910-6937-4AB0-B1F5-42943CB2AC75}" type="pres">
      <dgm:prSet presAssocID="{0EBA1A8F-2B35-4764-9F34-716540F85070}" presName="hierChild4" presStyleCnt="0"/>
      <dgm:spPr/>
    </dgm:pt>
    <dgm:pt modelId="{558BB0C4-0BCB-47D4-B76C-80FADAF31552}" type="pres">
      <dgm:prSet presAssocID="{0EBA1A8F-2B35-4764-9F34-716540F85070}" presName="hierChild5" presStyleCnt="0"/>
      <dgm:spPr/>
    </dgm:pt>
    <dgm:pt modelId="{815162A5-F21A-4E02-B6D9-00B8FB965484}" type="pres">
      <dgm:prSet presAssocID="{4A7EB2BA-D89B-41F2-86F9-F5FDF633FFD7}" presName="Name50" presStyleLbl="parChTrans1D3" presStyleIdx="7" presStyleCnt="9"/>
      <dgm:spPr/>
    </dgm:pt>
    <dgm:pt modelId="{6372E532-A31D-44B8-AC18-49B69B69CB51}" type="pres">
      <dgm:prSet presAssocID="{5CA97D28-E60D-42FC-AC71-6D7E50B57BE7}" presName="hierRoot2" presStyleCnt="0">
        <dgm:presLayoutVars>
          <dgm:hierBranch val="r"/>
        </dgm:presLayoutVars>
      </dgm:prSet>
      <dgm:spPr/>
    </dgm:pt>
    <dgm:pt modelId="{732561B3-F9FB-45CB-A91B-8F4F68258BB5}" type="pres">
      <dgm:prSet presAssocID="{5CA97D28-E60D-42FC-AC71-6D7E50B57BE7}" presName="rootComposite" presStyleCnt="0"/>
      <dgm:spPr/>
    </dgm:pt>
    <dgm:pt modelId="{B6C15C2D-1EB5-4DF3-A962-886FBFB20729}" type="pres">
      <dgm:prSet presAssocID="{5CA97D28-E60D-42FC-AC71-6D7E50B57BE7}" presName="rootText" presStyleLbl="node3" presStyleIdx="7" presStyleCnt="9">
        <dgm:presLayoutVars>
          <dgm:chPref val="3"/>
        </dgm:presLayoutVars>
      </dgm:prSet>
      <dgm:spPr/>
    </dgm:pt>
    <dgm:pt modelId="{FC65D42D-2EC7-4B0E-955C-C05DBFA0E25C}" type="pres">
      <dgm:prSet presAssocID="{5CA97D28-E60D-42FC-AC71-6D7E50B57BE7}" presName="rootConnector" presStyleLbl="node3" presStyleIdx="7" presStyleCnt="9"/>
      <dgm:spPr/>
    </dgm:pt>
    <dgm:pt modelId="{A3866D09-7710-4926-9DC8-3EB2A7C9E8EC}" type="pres">
      <dgm:prSet presAssocID="{5CA97D28-E60D-42FC-AC71-6D7E50B57BE7}" presName="hierChild4" presStyleCnt="0"/>
      <dgm:spPr/>
    </dgm:pt>
    <dgm:pt modelId="{650D263C-9CBA-4D80-9AE3-85639942496D}" type="pres">
      <dgm:prSet presAssocID="{5CA97D28-E60D-42FC-AC71-6D7E50B57BE7}" presName="hierChild5" presStyleCnt="0"/>
      <dgm:spPr/>
    </dgm:pt>
    <dgm:pt modelId="{326E6CE0-6D4F-4204-8B42-61711042697A}" type="pres">
      <dgm:prSet presAssocID="{FDDD5EDE-0223-4CDC-AAF8-5ACB3594F522}" presName="Name50" presStyleLbl="parChTrans1D3" presStyleIdx="8" presStyleCnt="9"/>
      <dgm:spPr/>
    </dgm:pt>
    <dgm:pt modelId="{09252D2C-44FE-4F4D-901F-E7BEF43B6ACC}" type="pres">
      <dgm:prSet presAssocID="{BEB1167F-2272-4B40-A39C-58110CDC44B9}" presName="hierRoot2" presStyleCnt="0">
        <dgm:presLayoutVars>
          <dgm:hierBranch val="r"/>
        </dgm:presLayoutVars>
      </dgm:prSet>
      <dgm:spPr/>
    </dgm:pt>
    <dgm:pt modelId="{C53F634E-C948-4193-8022-3353D3F032DF}" type="pres">
      <dgm:prSet presAssocID="{BEB1167F-2272-4B40-A39C-58110CDC44B9}" presName="rootComposite" presStyleCnt="0"/>
      <dgm:spPr/>
    </dgm:pt>
    <dgm:pt modelId="{B08735FE-0B1E-4492-9947-AC6FBE3AF316}" type="pres">
      <dgm:prSet presAssocID="{BEB1167F-2272-4B40-A39C-58110CDC44B9}" presName="rootText" presStyleLbl="node3" presStyleIdx="8" presStyleCnt="9">
        <dgm:presLayoutVars>
          <dgm:chPref val="3"/>
        </dgm:presLayoutVars>
      </dgm:prSet>
      <dgm:spPr/>
    </dgm:pt>
    <dgm:pt modelId="{55F64424-0BDB-4332-B595-39A44FE35A7F}" type="pres">
      <dgm:prSet presAssocID="{BEB1167F-2272-4B40-A39C-58110CDC44B9}" presName="rootConnector" presStyleLbl="node3" presStyleIdx="8" presStyleCnt="9"/>
      <dgm:spPr/>
    </dgm:pt>
    <dgm:pt modelId="{BD1A2E1F-C8AC-4F6A-8944-4612E9B88BC1}" type="pres">
      <dgm:prSet presAssocID="{BEB1167F-2272-4B40-A39C-58110CDC44B9}" presName="hierChild4" presStyleCnt="0"/>
      <dgm:spPr/>
    </dgm:pt>
    <dgm:pt modelId="{A34C1C16-7C62-46EA-8C34-304053DE4E55}" type="pres">
      <dgm:prSet presAssocID="{BEB1167F-2272-4B40-A39C-58110CDC44B9}" presName="hierChild5" presStyleCnt="0"/>
      <dgm:spPr/>
    </dgm:pt>
    <dgm:pt modelId="{6D006D4C-E8E9-4A56-8C15-7F5E975C3530}" type="pres">
      <dgm:prSet presAssocID="{29D94D2A-07A2-4154-8650-1389CD90BA30}" presName="hierChild5" presStyleCnt="0"/>
      <dgm:spPr/>
    </dgm:pt>
    <dgm:pt modelId="{F040922B-2C97-4305-82F4-0937DE10BCE5}" type="pres">
      <dgm:prSet presAssocID="{9EA194AF-8346-4F32-8074-6BB1DBB67329}" presName="Name35" presStyleLbl="parChTrans1D2" presStyleIdx="1" presStyleCnt="2"/>
      <dgm:spPr/>
    </dgm:pt>
    <dgm:pt modelId="{37455D7C-D468-4AC8-99AE-E31EBC23E9DA}" type="pres">
      <dgm:prSet presAssocID="{E1027095-76F3-42DE-8D2B-53171347A029}" presName="hierRoot2" presStyleCnt="0">
        <dgm:presLayoutVars>
          <dgm:hierBranch/>
        </dgm:presLayoutVars>
      </dgm:prSet>
      <dgm:spPr/>
    </dgm:pt>
    <dgm:pt modelId="{C437D0DE-03FC-422E-9FEE-BDA05ED4F9AB}" type="pres">
      <dgm:prSet presAssocID="{E1027095-76F3-42DE-8D2B-53171347A029}" presName="rootComposite" presStyleCnt="0"/>
      <dgm:spPr/>
    </dgm:pt>
    <dgm:pt modelId="{5655E1DC-2919-4F35-9680-AECCBE482051}" type="pres">
      <dgm:prSet presAssocID="{E1027095-76F3-42DE-8D2B-53171347A029}" presName="rootText" presStyleLbl="node2" presStyleIdx="1" presStyleCnt="2">
        <dgm:presLayoutVars>
          <dgm:chPref val="3"/>
        </dgm:presLayoutVars>
      </dgm:prSet>
      <dgm:spPr/>
    </dgm:pt>
    <dgm:pt modelId="{FD2DF588-1319-433B-B7DC-3F46FF059196}" type="pres">
      <dgm:prSet presAssocID="{E1027095-76F3-42DE-8D2B-53171347A029}" presName="rootConnector" presStyleLbl="node2" presStyleIdx="1" presStyleCnt="2"/>
      <dgm:spPr/>
    </dgm:pt>
    <dgm:pt modelId="{415EAAEA-E1EC-4726-926F-2E6B8DF77909}" type="pres">
      <dgm:prSet presAssocID="{E1027095-76F3-42DE-8D2B-53171347A029}" presName="hierChild4" presStyleCnt="0"/>
      <dgm:spPr/>
    </dgm:pt>
    <dgm:pt modelId="{385442B6-BB39-4569-8F20-14080BBFAC29}" type="pres">
      <dgm:prSet presAssocID="{E1027095-76F3-42DE-8D2B-53171347A029}" presName="hierChild5" presStyleCnt="0"/>
      <dgm:spPr/>
    </dgm:pt>
    <dgm:pt modelId="{DAEE8169-63CB-4A30-8C3B-E5B3B36A7CC1}" type="pres">
      <dgm:prSet presAssocID="{96591765-0524-47EE-8913-14134B40F6E7}" presName="hierChild3" presStyleCnt="0"/>
      <dgm:spPr/>
    </dgm:pt>
  </dgm:ptLst>
  <dgm:cxnLst>
    <dgm:cxn modelId="{2DF85C19-9BD3-48D2-9762-0F38F70A273E}" type="presOf" srcId="{E1027095-76F3-42DE-8D2B-53171347A029}" destId="{FD2DF588-1319-433B-B7DC-3F46FF059196}" srcOrd="1" destOrd="0" presId="urn:microsoft.com/office/officeart/2005/8/layout/orgChart1"/>
    <dgm:cxn modelId="{B0BA1DF5-20E9-47A7-8989-5E167EAD554A}" srcId="{29D94D2A-07A2-4154-8650-1389CD90BA30}" destId="{DCF6DBF5-2A47-4992-8D7E-C2F1992FEE7C}" srcOrd="2" destOrd="0" parTransId="{D9D895DD-A0FB-4DB3-A4A3-9C6D30D9A18F}" sibTransId="{B4762D96-4D0A-4A53-9568-423098F2B3F0}"/>
    <dgm:cxn modelId="{9F5C9478-3B13-41FE-851E-F00EB69F74B5}" type="presOf" srcId="{103813AC-F7DA-4E6E-B197-BF2C4823D26A}" destId="{4A8C4440-9945-4B92-9958-9BBAE05BEFD6}" srcOrd="0" destOrd="0" presId="urn:microsoft.com/office/officeart/2005/8/layout/orgChart1"/>
    <dgm:cxn modelId="{8033F632-3042-4527-BF79-4B8E7C26106C}" type="presOf" srcId="{EDBF15C3-E7AD-458F-A3A2-2B35E4DB4652}" destId="{CC992F07-9D01-4098-BF4B-69C24D92172F}" srcOrd="0" destOrd="0" presId="urn:microsoft.com/office/officeart/2005/8/layout/orgChart1"/>
    <dgm:cxn modelId="{BEB8DE07-13C7-4A16-B912-840DE624C658}" type="presOf" srcId="{06376439-4303-4B89-9905-C9181E1E6AC4}" destId="{A033799F-C1F8-4891-83B7-D56EB41BF117}" srcOrd="0" destOrd="0" presId="urn:microsoft.com/office/officeart/2005/8/layout/orgChart1"/>
    <dgm:cxn modelId="{AE69AFA1-F2A8-4EB6-8F82-F80857FCA76A}" srcId="{96591765-0524-47EE-8913-14134B40F6E7}" destId="{29D94D2A-07A2-4154-8650-1389CD90BA30}" srcOrd="0" destOrd="0" parTransId="{EDBF15C3-E7AD-458F-A3A2-2B35E4DB4652}" sibTransId="{6B846653-DCA6-481A-8DD9-3C2FB26A9BC3}"/>
    <dgm:cxn modelId="{83736C31-DACC-4165-9502-46ABE5412AA3}" type="presOf" srcId="{BEB1167F-2272-4B40-A39C-58110CDC44B9}" destId="{55F64424-0BDB-4332-B595-39A44FE35A7F}" srcOrd="1" destOrd="0" presId="urn:microsoft.com/office/officeart/2005/8/layout/orgChart1"/>
    <dgm:cxn modelId="{E944E0D8-C81F-46AA-B3DA-36C55FB23C60}" type="presOf" srcId="{BEB1167F-2272-4B40-A39C-58110CDC44B9}" destId="{B08735FE-0B1E-4492-9947-AC6FBE3AF316}" srcOrd="0" destOrd="0" presId="urn:microsoft.com/office/officeart/2005/8/layout/orgChart1"/>
    <dgm:cxn modelId="{A0FD07DC-7613-48B0-B267-912F61484676}" type="presOf" srcId="{E1027095-76F3-42DE-8D2B-53171347A029}" destId="{5655E1DC-2919-4F35-9680-AECCBE482051}" srcOrd="0" destOrd="0" presId="urn:microsoft.com/office/officeart/2005/8/layout/orgChart1"/>
    <dgm:cxn modelId="{49CD9FE0-DA5F-4BA0-920E-2D519E0351BD}" type="presOf" srcId="{FDDD5EDE-0223-4CDC-AAF8-5ACB3594F522}" destId="{326E6CE0-6D4F-4204-8B42-61711042697A}" srcOrd="0" destOrd="0" presId="urn:microsoft.com/office/officeart/2005/8/layout/orgChart1"/>
    <dgm:cxn modelId="{F72C307C-ACFF-421A-8E4D-0AEC5D60C8BE}" type="presOf" srcId="{9E5F148C-DE15-4C3F-8450-7E1C26A6CD0D}" destId="{2D4593A2-825D-42B4-ADFC-3B579D768227}" srcOrd="1" destOrd="0" presId="urn:microsoft.com/office/officeart/2005/8/layout/orgChart1"/>
    <dgm:cxn modelId="{A55A6B31-BE4E-4BFE-86BD-DA145525A44E}" type="presOf" srcId="{96591765-0524-47EE-8913-14134B40F6E7}" destId="{FD5F7826-9014-4075-9338-F18C35C36169}" srcOrd="1" destOrd="0" presId="urn:microsoft.com/office/officeart/2005/8/layout/orgChart1"/>
    <dgm:cxn modelId="{7398046A-2627-49D6-9A32-CEB1BA0E4B43}" type="presOf" srcId="{5CF50155-6D88-4034-A069-6E409061135F}" destId="{8BEC26B3-E789-48BC-AA2A-B32CC16AAE95}" srcOrd="0" destOrd="0" presId="urn:microsoft.com/office/officeart/2005/8/layout/orgChart1"/>
    <dgm:cxn modelId="{21836B3D-DD7C-4EE1-BF1A-D6BE8A2028AE}" type="presOf" srcId="{593AF9C7-1CEF-4CB4-8A2A-25B82062F2FA}" destId="{ED44C017-7678-44FF-9703-1F06D025A1B8}" srcOrd="0" destOrd="0" presId="urn:microsoft.com/office/officeart/2005/8/layout/orgChart1"/>
    <dgm:cxn modelId="{71AE812B-884B-4EC5-9135-5FD9FCA6BCDE}" srcId="{29D94D2A-07A2-4154-8650-1389CD90BA30}" destId="{D4853437-93ED-4BA1-A731-49C2CE000AFB}" srcOrd="0" destOrd="0" parTransId="{5CF50155-6D88-4034-A069-6E409061135F}" sibTransId="{5B50C826-A2E4-4CEC-9E3B-7731CFD20731}"/>
    <dgm:cxn modelId="{288FBC1E-1207-4736-8A8F-B493706F32AD}" type="presOf" srcId="{F2EF157C-669D-44BA-A8B6-7DD727C6264A}" destId="{A8D0B1A5-F069-4273-847F-BBB677479C3C}" srcOrd="1" destOrd="0" presId="urn:microsoft.com/office/officeart/2005/8/layout/orgChart1"/>
    <dgm:cxn modelId="{6C5D95D8-46B1-4B49-AAE5-634D5AD05969}" type="presOf" srcId="{82697D3C-8B7A-4583-9256-C93AC406A9A5}" destId="{FFBA13DD-0131-4CFF-8824-3B22522C2C2A}" srcOrd="1" destOrd="0" presId="urn:microsoft.com/office/officeart/2005/8/layout/orgChart1"/>
    <dgm:cxn modelId="{24E597D0-0BAB-4279-BED2-8329ACB82D20}" type="presOf" srcId="{C54EC843-7F3F-4188-BBB1-C9C473AFBF44}" destId="{F33307E8-2D4F-4CC5-A5D4-9E25882DD6FD}" srcOrd="0" destOrd="0" presId="urn:microsoft.com/office/officeart/2005/8/layout/orgChart1"/>
    <dgm:cxn modelId="{871E2AAB-E796-41C0-8BC3-2B9CD8ABC976}" type="presOf" srcId="{D9D895DD-A0FB-4DB3-A4A3-9C6D30D9A18F}" destId="{29F68AA0-984E-419E-870C-11731D470353}" srcOrd="0" destOrd="0" presId="urn:microsoft.com/office/officeart/2005/8/layout/orgChart1"/>
    <dgm:cxn modelId="{A8EC5430-BE45-4D41-B7E3-328A8E912B91}" type="presOf" srcId="{82697D3C-8B7A-4583-9256-C93AC406A9A5}" destId="{3702DE36-3CD5-461C-BD43-1798F6E5C850}" srcOrd="0" destOrd="0" presId="urn:microsoft.com/office/officeart/2005/8/layout/orgChart1"/>
    <dgm:cxn modelId="{BED9F632-C218-4A53-8B78-CBE11C0EC409}" type="presOf" srcId="{C3CFC891-9D12-4E08-97B6-7CD9029DB9AC}" destId="{211F0E82-EA21-4980-90F0-6434530CFD50}" srcOrd="0" destOrd="0" presId="urn:microsoft.com/office/officeart/2005/8/layout/orgChart1"/>
    <dgm:cxn modelId="{BBB6EDBB-E51F-4205-8A1A-AE048E44D303}" type="presOf" srcId="{4A7EB2BA-D89B-41F2-86F9-F5FDF633FFD7}" destId="{815162A5-F21A-4E02-B6D9-00B8FB965484}" srcOrd="0" destOrd="0" presId="urn:microsoft.com/office/officeart/2005/8/layout/orgChart1"/>
    <dgm:cxn modelId="{3B156043-9C59-41F4-B057-ECC67AD384B1}" type="presOf" srcId="{D4853437-93ED-4BA1-A731-49C2CE000AFB}" destId="{60599453-73BE-487C-876D-3597C8DCD9F5}" srcOrd="1" destOrd="0" presId="urn:microsoft.com/office/officeart/2005/8/layout/orgChart1"/>
    <dgm:cxn modelId="{B8582022-2CA7-4961-8341-E522DB340FDE}" srcId="{29D94D2A-07A2-4154-8650-1389CD90BA30}" destId="{BEB1167F-2272-4B40-A39C-58110CDC44B9}" srcOrd="8" destOrd="0" parTransId="{FDDD5EDE-0223-4CDC-AAF8-5ACB3594F522}" sibTransId="{C71177EC-B30B-47C6-BE39-2389392BCA3D}"/>
    <dgm:cxn modelId="{91B73F64-F5A5-4096-AA7E-68F00162EE0F}" srcId="{29D94D2A-07A2-4154-8650-1389CD90BA30}" destId="{5CA97D28-E60D-42FC-AC71-6D7E50B57BE7}" srcOrd="7" destOrd="0" parTransId="{4A7EB2BA-D89B-41F2-86F9-F5FDF633FFD7}" sibTransId="{1633C8D4-5F64-4E6D-A809-FF4D249B16C8}"/>
    <dgm:cxn modelId="{D8677C59-BF11-41B1-B078-AEAB0EED1A2F}" type="presOf" srcId="{5CA97D28-E60D-42FC-AC71-6D7E50B57BE7}" destId="{FC65D42D-2EC7-4B0E-955C-C05DBFA0E25C}" srcOrd="1" destOrd="0" presId="urn:microsoft.com/office/officeart/2005/8/layout/orgChart1"/>
    <dgm:cxn modelId="{BD8FEA16-E25B-4F27-B01D-DCD5E6822758}" type="presOf" srcId="{9EA194AF-8346-4F32-8074-6BB1DBB67329}" destId="{F040922B-2C97-4305-82F4-0937DE10BCE5}" srcOrd="0" destOrd="0" presId="urn:microsoft.com/office/officeart/2005/8/layout/orgChart1"/>
    <dgm:cxn modelId="{71F2B085-FE4B-4A48-9798-E3159808DA00}" type="presOf" srcId="{1CE0BD5E-51A5-4039-BA7A-E261FCEF6FA8}" destId="{D0C91F54-9E57-4D67-A99C-3241D5E72FAC}" srcOrd="1" destOrd="0" presId="urn:microsoft.com/office/officeart/2005/8/layout/orgChart1"/>
    <dgm:cxn modelId="{0AF97A60-3A3F-43F7-86CB-CAB8B8EAEAF7}" type="presOf" srcId="{D4853437-93ED-4BA1-A731-49C2CE000AFB}" destId="{6EF15FF2-6B57-4D05-918F-FA130B0A1991}" srcOrd="0" destOrd="0" presId="urn:microsoft.com/office/officeart/2005/8/layout/orgChart1"/>
    <dgm:cxn modelId="{1FAF6AE9-E63C-48B1-820A-38FB99DD20DF}" type="presOf" srcId="{29D94D2A-07A2-4154-8650-1389CD90BA30}" destId="{9A298909-47F1-4F10-9DDC-AEA372BE3B77}" srcOrd="0" destOrd="0" presId="urn:microsoft.com/office/officeart/2005/8/layout/orgChart1"/>
    <dgm:cxn modelId="{5CE9258B-4FEF-46CC-A6CB-FAE18059FB66}" srcId="{29D94D2A-07A2-4154-8650-1389CD90BA30}" destId="{F2EF157C-669D-44BA-A8B6-7DD727C6264A}" srcOrd="5" destOrd="0" parTransId="{C54EC843-7F3F-4188-BBB1-C9C473AFBF44}" sibTransId="{5A24F124-3510-44B6-ABD5-6DF95B9B56AC}"/>
    <dgm:cxn modelId="{180C1B3B-A310-466E-B89B-1979C455433D}" type="presOf" srcId="{29D94D2A-07A2-4154-8650-1389CD90BA30}" destId="{A6A2E3AB-6BC1-41CA-BA44-E038DD0DA595}" srcOrd="1" destOrd="0" presId="urn:microsoft.com/office/officeart/2005/8/layout/orgChart1"/>
    <dgm:cxn modelId="{D98C6ACD-732F-4A38-B57B-952CB8776DAC}" srcId="{29D94D2A-07A2-4154-8650-1389CD90BA30}" destId="{9E5F148C-DE15-4C3F-8450-7E1C26A6CD0D}" srcOrd="4" destOrd="0" parTransId="{06376439-4303-4B89-9905-C9181E1E6AC4}" sibTransId="{19A50794-39DB-432D-8EDB-69F6B37CD3D2}"/>
    <dgm:cxn modelId="{6EF04EC8-0A12-46DE-8441-616B7C087CBE}" type="presOf" srcId="{5CA97D28-E60D-42FC-AC71-6D7E50B57BE7}" destId="{B6C15C2D-1EB5-4DF3-A962-886FBFB20729}" srcOrd="0" destOrd="0" presId="urn:microsoft.com/office/officeart/2005/8/layout/orgChart1"/>
    <dgm:cxn modelId="{8522BBC1-A776-4A27-A192-C909E8E2A1A4}" type="presOf" srcId="{F2EF157C-669D-44BA-A8B6-7DD727C6264A}" destId="{DEBD763D-DCFC-4537-B864-49887C1C22CB}" srcOrd="0" destOrd="0" presId="urn:microsoft.com/office/officeart/2005/8/layout/orgChart1"/>
    <dgm:cxn modelId="{C8E6A4E3-1345-4313-9223-3379F35070D0}" type="presOf" srcId="{96591765-0524-47EE-8913-14134B40F6E7}" destId="{11B73A78-F8D9-4E86-B08B-359026FF81DB}" srcOrd="0" destOrd="0" presId="urn:microsoft.com/office/officeart/2005/8/layout/orgChart1"/>
    <dgm:cxn modelId="{78A8512E-F5A8-485D-956F-2E10BC0E5649}" type="presOf" srcId="{D35B25AF-7AEB-4339-925E-81969D243D2D}" destId="{457F3F65-A3D5-49A3-AC0D-7B6E3EF39486}" srcOrd="0" destOrd="0" presId="urn:microsoft.com/office/officeart/2005/8/layout/orgChart1"/>
    <dgm:cxn modelId="{853A153E-166D-48E8-ABDF-C5E54F83DCE1}" type="presOf" srcId="{DCF6DBF5-2A47-4992-8D7E-C2F1992FEE7C}" destId="{C90B6C51-02E1-426B-8088-EAD2E6ADBE05}" srcOrd="0" destOrd="0" presId="urn:microsoft.com/office/officeart/2005/8/layout/orgChart1"/>
    <dgm:cxn modelId="{0FDE491C-D936-45F2-BB2A-BB3A992A8605}" type="presOf" srcId="{0EBA1A8F-2B35-4764-9F34-716540F85070}" destId="{D047D350-85CD-469C-8DCE-9E6A35F97604}" srcOrd="0" destOrd="0" presId="urn:microsoft.com/office/officeart/2005/8/layout/orgChart1"/>
    <dgm:cxn modelId="{A1DD0251-F960-48C7-A280-78A3A7A2A622}" type="presOf" srcId="{9E5F148C-DE15-4C3F-8450-7E1C26A6CD0D}" destId="{8D525CB8-806D-42D2-AD9A-B2EBE4496EC8}" srcOrd="0" destOrd="0" presId="urn:microsoft.com/office/officeart/2005/8/layout/orgChart1"/>
    <dgm:cxn modelId="{A9973462-66F9-42D4-89BA-F6C136DC1828}" type="presOf" srcId="{1CE0BD5E-51A5-4039-BA7A-E261FCEF6FA8}" destId="{EFC8505F-22A2-4676-9D9D-C3F60559A6B4}" srcOrd="0" destOrd="0" presId="urn:microsoft.com/office/officeart/2005/8/layout/orgChart1"/>
    <dgm:cxn modelId="{D8488924-8BA7-426B-87D3-82923DC7C847}" srcId="{96591765-0524-47EE-8913-14134B40F6E7}" destId="{E1027095-76F3-42DE-8D2B-53171347A029}" srcOrd="1" destOrd="0" parTransId="{9EA194AF-8346-4F32-8074-6BB1DBB67329}" sibTransId="{445EFE7E-5933-4735-B031-BF263B6933B8}"/>
    <dgm:cxn modelId="{E8C51AE6-A120-4B0A-962C-B7193CFFA6B4}" srcId="{29D94D2A-07A2-4154-8650-1389CD90BA30}" destId="{82697D3C-8B7A-4583-9256-C93AC406A9A5}" srcOrd="1" destOrd="0" parTransId="{593AF9C7-1CEF-4CB4-8A2A-25B82062F2FA}" sibTransId="{669896A3-8E59-43E5-A155-C6B32A997CC2}"/>
    <dgm:cxn modelId="{E7241000-FC26-438B-B644-4707765CF179}" srcId="{29D94D2A-07A2-4154-8650-1389CD90BA30}" destId="{1CE0BD5E-51A5-4039-BA7A-E261FCEF6FA8}" srcOrd="3" destOrd="0" parTransId="{D35B25AF-7AEB-4339-925E-81969D243D2D}" sibTransId="{01C99A03-3E5D-47B5-ABA2-529AB4702FB3}"/>
    <dgm:cxn modelId="{63CA4715-E8D9-4DC3-B0C7-CC44CE83453D}" type="presOf" srcId="{0EBA1A8F-2B35-4764-9F34-716540F85070}" destId="{BD58E427-2A51-41FF-B18E-12C9A8021BD6}" srcOrd="1" destOrd="0" presId="urn:microsoft.com/office/officeart/2005/8/layout/orgChart1"/>
    <dgm:cxn modelId="{BC86B029-B67F-46C6-8B0B-8B26EC41C911}" srcId="{C3CFC891-9D12-4E08-97B6-7CD9029DB9AC}" destId="{96591765-0524-47EE-8913-14134B40F6E7}" srcOrd="0" destOrd="0" parTransId="{CC86EF8A-DEC8-41A4-B888-F05ECF0C3F55}" sibTransId="{7BF881A5-6E23-471F-97F3-245D6AB7DD12}"/>
    <dgm:cxn modelId="{8D73172C-D61F-42E8-B733-874C2EC0561A}" type="presOf" srcId="{DCF6DBF5-2A47-4992-8D7E-C2F1992FEE7C}" destId="{25C326B5-0B4D-4CDC-AC88-225784998404}" srcOrd="1" destOrd="0" presId="urn:microsoft.com/office/officeart/2005/8/layout/orgChart1"/>
    <dgm:cxn modelId="{8D0AB878-1B54-4734-8EB3-4BFF66087F6B}" srcId="{29D94D2A-07A2-4154-8650-1389CD90BA30}" destId="{0EBA1A8F-2B35-4764-9F34-716540F85070}" srcOrd="6" destOrd="0" parTransId="{103813AC-F7DA-4E6E-B197-BF2C4823D26A}" sibTransId="{31CB6B70-CFF1-44E5-B65C-8012457EE334}"/>
    <dgm:cxn modelId="{BAF1D862-6119-401E-AAF9-4A2131A117EB}" type="presParOf" srcId="{211F0E82-EA21-4980-90F0-6434530CFD50}" destId="{F7E9BF01-784F-4F03-B623-ED1191D15B74}" srcOrd="0" destOrd="0" presId="urn:microsoft.com/office/officeart/2005/8/layout/orgChart1"/>
    <dgm:cxn modelId="{AE9FB371-AD1E-47C8-9C7C-B7AF100E6247}" type="presParOf" srcId="{F7E9BF01-784F-4F03-B623-ED1191D15B74}" destId="{F5B78726-5F67-4A70-AC55-4CCDE448FE32}" srcOrd="0" destOrd="0" presId="urn:microsoft.com/office/officeart/2005/8/layout/orgChart1"/>
    <dgm:cxn modelId="{2F703257-CD85-4854-AD18-0EEBAEEEBBD5}" type="presParOf" srcId="{F5B78726-5F67-4A70-AC55-4CCDE448FE32}" destId="{11B73A78-F8D9-4E86-B08B-359026FF81DB}" srcOrd="0" destOrd="0" presId="urn:microsoft.com/office/officeart/2005/8/layout/orgChart1"/>
    <dgm:cxn modelId="{361BB1DC-776D-413C-9754-833A2736AF8A}" type="presParOf" srcId="{F5B78726-5F67-4A70-AC55-4CCDE448FE32}" destId="{FD5F7826-9014-4075-9338-F18C35C36169}" srcOrd="1" destOrd="0" presId="urn:microsoft.com/office/officeart/2005/8/layout/orgChart1"/>
    <dgm:cxn modelId="{07B49A1D-5251-4BB1-BAD1-1CA18EE49F8B}" type="presParOf" srcId="{F7E9BF01-784F-4F03-B623-ED1191D15B74}" destId="{CA272CBC-C985-4FB7-99D1-06F9BD5D6342}" srcOrd="1" destOrd="0" presId="urn:microsoft.com/office/officeart/2005/8/layout/orgChart1"/>
    <dgm:cxn modelId="{D5150144-018C-441A-839E-28A3CBD1014B}" type="presParOf" srcId="{CA272CBC-C985-4FB7-99D1-06F9BD5D6342}" destId="{CC992F07-9D01-4098-BF4B-69C24D92172F}" srcOrd="0" destOrd="0" presId="urn:microsoft.com/office/officeart/2005/8/layout/orgChart1"/>
    <dgm:cxn modelId="{9C8589FA-D863-44DB-9D39-5049A50BE9B7}" type="presParOf" srcId="{CA272CBC-C985-4FB7-99D1-06F9BD5D6342}" destId="{617068FC-1062-4B91-996E-E2BA100EBBA2}" srcOrd="1" destOrd="0" presId="urn:microsoft.com/office/officeart/2005/8/layout/orgChart1"/>
    <dgm:cxn modelId="{FF4961E4-2D51-49A5-9493-C555F38B0BA3}" type="presParOf" srcId="{617068FC-1062-4B91-996E-E2BA100EBBA2}" destId="{918ECF1A-D790-4848-8AF2-F309EF99FFED}" srcOrd="0" destOrd="0" presId="urn:microsoft.com/office/officeart/2005/8/layout/orgChart1"/>
    <dgm:cxn modelId="{D76E3CEB-9EF3-496D-AF21-6B910DB47BD9}" type="presParOf" srcId="{918ECF1A-D790-4848-8AF2-F309EF99FFED}" destId="{9A298909-47F1-4F10-9DDC-AEA372BE3B77}" srcOrd="0" destOrd="0" presId="urn:microsoft.com/office/officeart/2005/8/layout/orgChart1"/>
    <dgm:cxn modelId="{78C6484C-EE84-4DDF-A89B-DE1349DE4DF0}" type="presParOf" srcId="{918ECF1A-D790-4848-8AF2-F309EF99FFED}" destId="{A6A2E3AB-6BC1-41CA-BA44-E038DD0DA595}" srcOrd="1" destOrd="0" presId="urn:microsoft.com/office/officeart/2005/8/layout/orgChart1"/>
    <dgm:cxn modelId="{8CBCF43E-3094-49FE-8E62-2FAF279D382B}" type="presParOf" srcId="{617068FC-1062-4B91-996E-E2BA100EBBA2}" destId="{59DCF9B8-54BF-420A-8C42-841CFA8D779D}" srcOrd="1" destOrd="0" presId="urn:microsoft.com/office/officeart/2005/8/layout/orgChart1"/>
    <dgm:cxn modelId="{08E12348-0895-481E-9B87-F19C48DE6DE2}" type="presParOf" srcId="{59DCF9B8-54BF-420A-8C42-841CFA8D779D}" destId="{8BEC26B3-E789-48BC-AA2A-B32CC16AAE95}" srcOrd="0" destOrd="0" presId="urn:microsoft.com/office/officeart/2005/8/layout/orgChart1"/>
    <dgm:cxn modelId="{900165D8-0C66-46B0-9F55-588550077E55}" type="presParOf" srcId="{59DCF9B8-54BF-420A-8C42-841CFA8D779D}" destId="{EE5F0FB0-ED26-4F5A-A7C4-4FC3983D3FA0}" srcOrd="1" destOrd="0" presId="urn:microsoft.com/office/officeart/2005/8/layout/orgChart1"/>
    <dgm:cxn modelId="{CBAD1A67-DECF-4E91-9410-E2D1F27207A0}" type="presParOf" srcId="{EE5F0FB0-ED26-4F5A-A7C4-4FC3983D3FA0}" destId="{5A2284D2-0D68-4582-97B8-7A12F7CC8956}" srcOrd="0" destOrd="0" presId="urn:microsoft.com/office/officeart/2005/8/layout/orgChart1"/>
    <dgm:cxn modelId="{78A50E99-64B9-41B4-B34E-CE616E257E73}" type="presParOf" srcId="{5A2284D2-0D68-4582-97B8-7A12F7CC8956}" destId="{6EF15FF2-6B57-4D05-918F-FA130B0A1991}" srcOrd="0" destOrd="0" presId="urn:microsoft.com/office/officeart/2005/8/layout/orgChart1"/>
    <dgm:cxn modelId="{EF480736-1EEE-4868-95A9-F175A6E374EE}" type="presParOf" srcId="{5A2284D2-0D68-4582-97B8-7A12F7CC8956}" destId="{60599453-73BE-487C-876D-3597C8DCD9F5}" srcOrd="1" destOrd="0" presId="urn:microsoft.com/office/officeart/2005/8/layout/orgChart1"/>
    <dgm:cxn modelId="{219FB9FE-CE5A-4D42-B54A-A8F92B24DDAE}" type="presParOf" srcId="{EE5F0FB0-ED26-4F5A-A7C4-4FC3983D3FA0}" destId="{45687EB5-02C5-42CF-B216-8412752995F8}" srcOrd="1" destOrd="0" presId="urn:microsoft.com/office/officeart/2005/8/layout/orgChart1"/>
    <dgm:cxn modelId="{FDD44BF2-2EB2-4926-BCD0-804D386F2136}" type="presParOf" srcId="{EE5F0FB0-ED26-4F5A-A7C4-4FC3983D3FA0}" destId="{8AEF7078-F08E-4DB0-AAAA-7999389C6C81}" srcOrd="2" destOrd="0" presId="urn:microsoft.com/office/officeart/2005/8/layout/orgChart1"/>
    <dgm:cxn modelId="{C4EB5803-B30E-4051-91DF-E38FB02EC34B}" type="presParOf" srcId="{59DCF9B8-54BF-420A-8C42-841CFA8D779D}" destId="{ED44C017-7678-44FF-9703-1F06D025A1B8}" srcOrd="2" destOrd="0" presId="urn:microsoft.com/office/officeart/2005/8/layout/orgChart1"/>
    <dgm:cxn modelId="{57B8076E-DD82-49A9-AD78-73A27FC2D856}" type="presParOf" srcId="{59DCF9B8-54BF-420A-8C42-841CFA8D779D}" destId="{1610FFAC-5C2E-45AD-85A5-FFCED8B8955F}" srcOrd="3" destOrd="0" presId="urn:microsoft.com/office/officeart/2005/8/layout/orgChart1"/>
    <dgm:cxn modelId="{159C03C1-BEBD-439B-9F66-8EA626D82846}" type="presParOf" srcId="{1610FFAC-5C2E-45AD-85A5-FFCED8B8955F}" destId="{8AC1E5AD-2B14-45F8-A5C5-0E95034114A1}" srcOrd="0" destOrd="0" presId="urn:microsoft.com/office/officeart/2005/8/layout/orgChart1"/>
    <dgm:cxn modelId="{0A897B66-4AE9-4072-BF2E-81A57C4FF594}" type="presParOf" srcId="{8AC1E5AD-2B14-45F8-A5C5-0E95034114A1}" destId="{3702DE36-3CD5-461C-BD43-1798F6E5C850}" srcOrd="0" destOrd="0" presId="urn:microsoft.com/office/officeart/2005/8/layout/orgChart1"/>
    <dgm:cxn modelId="{DFD0BC4A-1C53-4067-909B-1AE4BA472DB8}" type="presParOf" srcId="{8AC1E5AD-2B14-45F8-A5C5-0E95034114A1}" destId="{FFBA13DD-0131-4CFF-8824-3B22522C2C2A}" srcOrd="1" destOrd="0" presId="urn:microsoft.com/office/officeart/2005/8/layout/orgChart1"/>
    <dgm:cxn modelId="{6CE865E5-80D5-47F1-BFAD-F5E4DED677AB}" type="presParOf" srcId="{1610FFAC-5C2E-45AD-85A5-FFCED8B8955F}" destId="{CCA87DE5-CE8C-4E22-9A3B-0B700432EE54}" srcOrd="1" destOrd="0" presId="urn:microsoft.com/office/officeart/2005/8/layout/orgChart1"/>
    <dgm:cxn modelId="{93BA7FA6-D65E-4603-87AB-CE179F69F3F4}" type="presParOf" srcId="{1610FFAC-5C2E-45AD-85A5-FFCED8B8955F}" destId="{2D6A9409-C4A6-4CC8-BE88-56CA0F43448A}" srcOrd="2" destOrd="0" presId="urn:microsoft.com/office/officeart/2005/8/layout/orgChart1"/>
    <dgm:cxn modelId="{B9B54824-0CA6-4615-9BE7-A53595F36EC9}" type="presParOf" srcId="{59DCF9B8-54BF-420A-8C42-841CFA8D779D}" destId="{29F68AA0-984E-419E-870C-11731D470353}" srcOrd="4" destOrd="0" presId="urn:microsoft.com/office/officeart/2005/8/layout/orgChart1"/>
    <dgm:cxn modelId="{208054D6-E239-4E0F-961F-114672499629}" type="presParOf" srcId="{59DCF9B8-54BF-420A-8C42-841CFA8D779D}" destId="{1899B965-6B89-4F5B-8ED5-2D07577EC8CC}" srcOrd="5" destOrd="0" presId="urn:microsoft.com/office/officeart/2005/8/layout/orgChart1"/>
    <dgm:cxn modelId="{897AC2D4-CE17-4C36-B483-1AD3C4D70416}" type="presParOf" srcId="{1899B965-6B89-4F5B-8ED5-2D07577EC8CC}" destId="{96F4367B-E623-4228-832D-81C99C56768B}" srcOrd="0" destOrd="0" presId="urn:microsoft.com/office/officeart/2005/8/layout/orgChart1"/>
    <dgm:cxn modelId="{21AE364F-2D6D-4E79-A08C-B352BBF6C100}" type="presParOf" srcId="{96F4367B-E623-4228-832D-81C99C56768B}" destId="{C90B6C51-02E1-426B-8088-EAD2E6ADBE05}" srcOrd="0" destOrd="0" presId="urn:microsoft.com/office/officeart/2005/8/layout/orgChart1"/>
    <dgm:cxn modelId="{57E61630-6220-4AA0-8907-EDC3E160877E}" type="presParOf" srcId="{96F4367B-E623-4228-832D-81C99C56768B}" destId="{25C326B5-0B4D-4CDC-AC88-225784998404}" srcOrd="1" destOrd="0" presId="urn:microsoft.com/office/officeart/2005/8/layout/orgChart1"/>
    <dgm:cxn modelId="{04693A2B-57F5-41AA-957C-7295438F00D4}" type="presParOf" srcId="{1899B965-6B89-4F5B-8ED5-2D07577EC8CC}" destId="{95B58045-C316-46DF-AB3A-18D864CA1DC6}" srcOrd="1" destOrd="0" presId="urn:microsoft.com/office/officeart/2005/8/layout/orgChart1"/>
    <dgm:cxn modelId="{87B17FDE-7609-4A6F-8C29-2A95494F946B}" type="presParOf" srcId="{1899B965-6B89-4F5B-8ED5-2D07577EC8CC}" destId="{BB834CA0-3697-4BA1-99B1-126D10F3EA3D}" srcOrd="2" destOrd="0" presId="urn:microsoft.com/office/officeart/2005/8/layout/orgChart1"/>
    <dgm:cxn modelId="{0E191A2E-97AA-4B5B-9BA3-F21F31E8868E}" type="presParOf" srcId="{59DCF9B8-54BF-420A-8C42-841CFA8D779D}" destId="{457F3F65-A3D5-49A3-AC0D-7B6E3EF39486}" srcOrd="6" destOrd="0" presId="urn:microsoft.com/office/officeart/2005/8/layout/orgChart1"/>
    <dgm:cxn modelId="{908DD260-1290-4D01-8C5B-3B458DA66226}" type="presParOf" srcId="{59DCF9B8-54BF-420A-8C42-841CFA8D779D}" destId="{071CF055-1478-4DB2-95DA-1251AC7EF340}" srcOrd="7" destOrd="0" presId="urn:microsoft.com/office/officeart/2005/8/layout/orgChart1"/>
    <dgm:cxn modelId="{55120E78-8368-4DCA-8754-C101C4C28828}" type="presParOf" srcId="{071CF055-1478-4DB2-95DA-1251AC7EF340}" destId="{09A27373-4A39-4FDF-92EB-EE58248B3EBD}" srcOrd="0" destOrd="0" presId="urn:microsoft.com/office/officeart/2005/8/layout/orgChart1"/>
    <dgm:cxn modelId="{42172B4D-2D36-4306-834B-4831DD4EFB84}" type="presParOf" srcId="{09A27373-4A39-4FDF-92EB-EE58248B3EBD}" destId="{EFC8505F-22A2-4676-9D9D-C3F60559A6B4}" srcOrd="0" destOrd="0" presId="urn:microsoft.com/office/officeart/2005/8/layout/orgChart1"/>
    <dgm:cxn modelId="{1BD54125-8733-4899-B293-C7B4A59CB4D2}" type="presParOf" srcId="{09A27373-4A39-4FDF-92EB-EE58248B3EBD}" destId="{D0C91F54-9E57-4D67-A99C-3241D5E72FAC}" srcOrd="1" destOrd="0" presId="urn:microsoft.com/office/officeart/2005/8/layout/orgChart1"/>
    <dgm:cxn modelId="{C3D59ABA-0372-400D-A7B8-5C458BE0ECE8}" type="presParOf" srcId="{071CF055-1478-4DB2-95DA-1251AC7EF340}" destId="{5F6B6C64-C655-4F7D-98F3-F16E64A36E36}" srcOrd="1" destOrd="0" presId="urn:microsoft.com/office/officeart/2005/8/layout/orgChart1"/>
    <dgm:cxn modelId="{78B82501-41FE-4D2C-A348-A7E34F929873}" type="presParOf" srcId="{071CF055-1478-4DB2-95DA-1251AC7EF340}" destId="{5C8CD75A-C900-4D50-A472-26AEDC7C678A}" srcOrd="2" destOrd="0" presId="urn:microsoft.com/office/officeart/2005/8/layout/orgChart1"/>
    <dgm:cxn modelId="{07ABE7BC-7E35-4B9C-AEEA-DAA2472E7550}" type="presParOf" srcId="{59DCF9B8-54BF-420A-8C42-841CFA8D779D}" destId="{A033799F-C1F8-4891-83B7-D56EB41BF117}" srcOrd="8" destOrd="0" presId="urn:microsoft.com/office/officeart/2005/8/layout/orgChart1"/>
    <dgm:cxn modelId="{F98ECD8F-0C8C-4F33-B5A3-D20498F82F13}" type="presParOf" srcId="{59DCF9B8-54BF-420A-8C42-841CFA8D779D}" destId="{FAC0D675-4CA2-4B63-9B89-E399C031AA0B}" srcOrd="9" destOrd="0" presId="urn:microsoft.com/office/officeart/2005/8/layout/orgChart1"/>
    <dgm:cxn modelId="{1C8BF6D5-78C8-484F-A4C3-0CCB31C55947}" type="presParOf" srcId="{FAC0D675-4CA2-4B63-9B89-E399C031AA0B}" destId="{ECF482E0-6249-482C-AF66-7A0DB24ACB9A}" srcOrd="0" destOrd="0" presId="urn:microsoft.com/office/officeart/2005/8/layout/orgChart1"/>
    <dgm:cxn modelId="{1245EEE6-40D0-432A-A75E-DA20820BCE8F}" type="presParOf" srcId="{ECF482E0-6249-482C-AF66-7A0DB24ACB9A}" destId="{8D525CB8-806D-42D2-AD9A-B2EBE4496EC8}" srcOrd="0" destOrd="0" presId="urn:microsoft.com/office/officeart/2005/8/layout/orgChart1"/>
    <dgm:cxn modelId="{73A32B33-BE2E-486B-AB61-7ED784805A6D}" type="presParOf" srcId="{ECF482E0-6249-482C-AF66-7A0DB24ACB9A}" destId="{2D4593A2-825D-42B4-ADFC-3B579D768227}" srcOrd="1" destOrd="0" presId="urn:microsoft.com/office/officeart/2005/8/layout/orgChart1"/>
    <dgm:cxn modelId="{23D36772-27DA-4A41-91DF-AAF3D931CF4D}" type="presParOf" srcId="{FAC0D675-4CA2-4B63-9B89-E399C031AA0B}" destId="{9EE9194C-718A-4923-B77C-59C183AF08DF}" srcOrd="1" destOrd="0" presId="urn:microsoft.com/office/officeart/2005/8/layout/orgChart1"/>
    <dgm:cxn modelId="{D3CD28B0-D8E5-4872-B41E-33F9B40DBE30}" type="presParOf" srcId="{FAC0D675-4CA2-4B63-9B89-E399C031AA0B}" destId="{2BA561A5-F1C6-45F0-BEE1-A729001AD1EC}" srcOrd="2" destOrd="0" presId="urn:microsoft.com/office/officeart/2005/8/layout/orgChart1"/>
    <dgm:cxn modelId="{99544375-AD4A-4701-8CEE-19C09E38F2E7}" type="presParOf" srcId="{59DCF9B8-54BF-420A-8C42-841CFA8D779D}" destId="{F33307E8-2D4F-4CC5-A5D4-9E25882DD6FD}" srcOrd="10" destOrd="0" presId="urn:microsoft.com/office/officeart/2005/8/layout/orgChart1"/>
    <dgm:cxn modelId="{BD62B6F0-760C-480D-ABAD-87216CCEB758}" type="presParOf" srcId="{59DCF9B8-54BF-420A-8C42-841CFA8D779D}" destId="{30247D41-A3AC-401E-A8EB-1DDA1CBC761F}" srcOrd="11" destOrd="0" presId="urn:microsoft.com/office/officeart/2005/8/layout/orgChart1"/>
    <dgm:cxn modelId="{15FC9A7F-838A-42C0-B8B9-0171B6C3BAE4}" type="presParOf" srcId="{30247D41-A3AC-401E-A8EB-1DDA1CBC761F}" destId="{22E88719-40F9-422F-8FA1-518433B714FD}" srcOrd="0" destOrd="0" presId="urn:microsoft.com/office/officeart/2005/8/layout/orgChart1"/>
    <dgm:cxn modelId="{EC40DFAB-AE83-4304-8B02-ECF69F0A5B69}" type="presParOf" srcId="{22E88719-40F9-422F-8FA1-518433B714FD}" destId="{DEBD763D-DCFC-4537-B864-49887C1C22CB}" srcOrd="0" destOrd="0" presId="urn:microsoft.com/office/officeart/2005/8/layout/orgChart1"/>
    <dgm:cxn modelId="{5E196A4E-3B08-4020-9D0F-AF51B91F3F19}" type="presParOf" srcId="{22E88719-40F9-422F-8FA1-518433B714FD}" destId="{A8D0B1A5-F069-4273-847F-BBB677479C3C}" srcOrd="1" destOrd="0" presId="urn:microsoft.com/office/officeart/2005/8/layout/orgChart1"/>
    <dgm:cxn modelId="{A1B95C72-4EA7-45CD-81E8-F45DF6F2C818}" type="presParOf" srcId="{30247D41-A3AC-401E-A8EB-1DDA1CBC761F}" destId="{92CF210E-6B48-467A-969E-A463CBE65FB0}" srcOrd="1" destOrd="0" presId="urn:microsoft.com/office/officeart/2005/8/layout/orgChart1"/>
    <dgm:cxn modelId="{DFCF690B-1475-4739-8325-12738986BB04}" type="presParOf" srcId="{30247D41-A3AC-401E-A8EB-1DDA1CBC761F}" destId="{97D8D970-514A-4080-B131-2DD449701017}" srcOrd="2" destOrd="0" presId="urn:microsoft.com/office/officeart/2005/8/layout/orgChart1"/>
    <dgm:cxn modelId="{F6BE47AE-915F-4416-A233-0FE30AB2E4C3}" type="presParOf" srcId="{59DCF9B8-54BF-420A-8C42-841CFA8D779D}" destId="{4A8C4440-9945-4B92-9958-9BBAE05BEFD6}" srcOrd="12" destOrd="0" presId="urn:microsoft.com/office/officeart/2005/8/layout/orgChart1"/>
    <dgm:cxn modelId="{3CD9D3FB-E486-492A-B8EE-5B0A0BF0AFC0}" type="presParOf" srcId="{59DCF9B8-54BF-420A-8C42-841CFA8D779D}" destId="{8551FA76-7F01-4F32-B784-5D7064C994A8}" srcOrd="13" destOrd="0" presId="urn:microsoft.com/office/officeart/2005/8/layout/orgChart1"/>
    <dgm:cxn modelId="{EAD4749F-9088-41EC-A251-B86B0A697DB7}" type="presParOf" srcId="{8551FA76-7F01-4F32-B784-5D7064C994A8}" destId="{AC7750C5-FB46-4D0A-A64C-8531A406C597}" srcOrd="0" destOrd="0" presId="urn:microsoft.com/office/officeart/2005/8/layout/orgChart1"/>
    <dgm:cxn modelId="{22740A3E-693C-4168-80FB-D998D7B8DF52}" type="presParOf" srcId="{AC7750C5-FB46-4D0A-A64C-8531A406C597}" destId="{D047D350-85CD-469C-8DCE-9E6A35F97604}" srcOrd="0" destOrd="0" presId="urn:microsoft.com/office/officeart/2005/8/layout/orgChart1"/>
    <dgm:cxn modelId="{9F60E092-B4BD-47DD-88CA-153BDCA144A0}" type="presParOf" srcId="{AC7750C5-FB46-4D0A-A64C-8531A406C597}" destId="{BD58E427-2A51-41FF-B18E-12C9A8021BD6}" srcOrd="1" destOrd="0" presId="urn:microsoft.com/office/officeart/2005/8/layout/orgChart1"/>
    <dgm:cxn modelId="{462EE9F5-5C22-46DF-896C-F6177FFCA833}" type="presParOf" srcId="{8551FA76-7F01-4F32-B784-5D7064C994A8}" destId="{410C5910-6937-4AB0-B1F5-42943CB2AC75}" srcOrd="1" destOrd="0" presId="urn:microsoft.com/office/officeart/2005/8/layout/orgChart1"/>
    <dgm:cxn modelId="{C32DCE12-146E-4086-BBFF-8F5775F90177}" type="presParOf" srcId="{8551FA76-7F01-4F32-B784-5D7064C994A8}" destId="{558BB0C4-0BCB-47D4-B76C-80FADAF31552}" srcOrd="2" destOrd="0" presId="urn:microsoft.com/office/officeart/2005/8/layout/orgChart1"/>
    <dgm:cxn modelId="{1A00D5EA-6E27-4CD1-A426-EF516AAF81C4}" type="presParOf" srcId="{59DCF9B8-54BF-420A-8C42-841CFA8D779D}" destId="{815162A5-F21A-4E02-B6D9-00B8FB965484}" srcOrd="14" destOrd="0" presId="urn:microsoft.com/office/officeart/2005/8/layout/orgChart1"/>
    <dgm:cxn modelId="{FC1EFEA2-8892-4CC7-82CD-CF9EC65FD9AE}" type="presParOf" srcId="{59DCF9B8-54BF-420A-8C42-841CFA8D779D}" destId="{6372E532-A31D-44B8-AC18-49B69B69CB51}" srcOrd="15" destOrd="0" presId="urn:microsoft.com/office/officeart/2005/8/layout/orgChart1"/>
    <dgm:cxn modelId="{F40BAB38-BE98-4AF1-A4CA-B5330D7F5901}" type="presParOf" srcId="{6372E532-A31D-44B8-AC18-49B69B69CB51}" destId="{732561B3-F9FB-45CB-A91B-8F4F68258BB5}" srcOrd="0" destOrd="0" presId="urn:microsoft.com/office/officeart/2005/8/layout/orgChart1"/>
    <dgm:cxn modelId="{A05CEB8A-FFC3-4478-8E48-6142847FB9E3}" type="presParOf" srcId="{732561B3-F9FB-45CB-A91B-8F4F68258BB5}" destId="{B6C15C2D-1EB5-4DF3-A962-886FBFB20729}" srcOrd="0" destOrd="0" presId="urn:microsoft.com/office/officeart/2005/8/layout/orgChart1"/>
    <dgm:cxn modelId="{03FF1C63-12CC-4EE4-B9F9-A0D42089383C}" type="presParOf" srcId="{732561B3-F9FB-45CB-A91B-8F4F68258BB5}" destId="{FC65D42D-2EC7-4B0E-955C-C05DBFA0E25C}" srcOrd="1" destOrd="0" presId="urn:microsoft.com/office/officeart/2005/8/layout/orgChart1"/>
    <dgm:cxn modelId="{DFF0E93C-1EC2-41DA-9FAE-6007B21D2753}" type="presParOf" srcId="{6372E532-A31D-44B8-AC18-49B69B69CB51}" destId="{A3866D09-7710-4926-9DC8-3EB2A7C9E8EC}" srcOrd="1" destOrd="0" presId="urn:microsoft.com/office/officeart/2005/8/layout/orgChart1"/>
    <dgm:cxn modelId="{FC844C1C-5382-4FBE-85CB-C044F4472502}" type="presParOf" srcId="{6372E532-A31D-44B8-AC18-49B69B69CB51}" destId="{650D263C-9CBA-4D80-9AE3-85639942496D}" srcOrd="2" destOrd="0" presId="urn:microsoft.com/office/officeart/2005/8/layout/orgChart1"/>
    <dgm:cxn modelId="{B8B18E0A-008F-46F2-B37B-B7FFB7C7B2CB}" type="presParOf" srcId="{59DCF9B8-54BF-420A-8C42-841CFA8D779D}" destId="{326E6CE0-6D4F-4204-8B42-61711042697A}" srcOrd="16" destOrd="0" presId="urn:microsoft.com/office/officeart/2005/8/layout/orgChart1"/>
    <dgm:cxn modelId="{D87FFDF8-8554-48AC-84A7-E977856D597B}" type="presParOf" srcId="{59DCF9B8-54BF-420A-8C42-841CFA8D779D}" destId="{09252D2C-44FE-4F4D-901F-E7BEF43B6ACC}" srcOrd="17" destOrd="0" presId="urn:microsoft.com/office/officeart/2005/8/layout/orgChart1"/>
    <dgm:cxn modelId="{36BA276A-8A67-47A7-8D7A-659AE45957BD}" type="presParOf" srcId="{09252D2C-44FE-4F4D-901F-E7BEF43B6ACC}" destId="{C53F634E-C948-4193-8022-3353D3F032DF}" srcOrd="0" destOrd="0" presId="urn:microsoft.com/office/officeart/2005/8/layout/orgChart1"/>
    <dgm:cxn modelId="{22340548-7D13-4AD1-8A50-67987867D470}" type="presParOf" srcId="{C53F634E-C948-4193-8022-3353D3F032DF}" destId="{B08735FE-0B1E-4492-9947-AC6FBE3AF316}" srcOrd="0" destOrd="0" presId="urn:microsoft.com/office/officeart/2005/8/layout/orgChart1"/>
    <dgm:cxn modelId="{BCD1E9CE-D44C-4FC0-85AC-F6C74D4CF813}" type="presParOf" srcId="{C53F634E-C948-4193-8022-3353D3F032DF}" destId="{55F64424-0BDB-4332-B595-39A44FE35A7F}" srcOrd="1" destOrd="0" presId="urn:microsoft.com/office/officeart/2005/8/layout/orgChart1"/>
    <dgm:cxn modelId="{59F7B163-BF04-482B-8382-FC2A47B9E3DB}" type="presParOf" srcId="{09252D2C-44FE-4F4D-901F-E7BEF43B6ACC}" destId="{BD1A2E1F-C8AC-4F6A-8944-4612E9B88BC1}" srcOrd="1" destOrd="0" presId="urn:microsoft.com/office/officeart/2005/8/layout/orgChart1"/>
    <dgm:cxn modelId="{4E7FC96B-177E-43BD-8B64-DA23F03A3692}" type="presParOf" srcId="{09252D2C-44FE-4F4D-901F-E7BEF43B6ACC}" destId="{A34C1C16-7C62-46EA-8C34-304053DE4E55}" srcOrd="2" destOrd="0" presId="urn:microsoft.com/office/officeart/2005/8/layout/orgChart1"/>
    <dgm:cxn modelId="{CC73B6CC-8FC4-491C-987D-A8AE3BCAAE40}" type="presParOf" srcId="{617068FC-1062-4B91-996E-E2BA100EBBA2}" destId="{6D006D4C-E8E9-4A56-8C15-7F5E975C3530}" srcOrd="2" destOrd="0" presId="urn:microsoft.com/office/officeart/2005/8/layout/orgChart1"/>
    <dgm:cxn modelId="{84402A95-76A1-4DDD-A48C-94A21BAAA319}" type="presParOf" srcId="{CA272CBC-C985-4FB7-99D1-06F9BD5D6342}" destId="{F040922B-2C97-4305-82F4-0937DE10BCE5}" srcOrd="2" destOrd="0" presId="urn:microsoft.com/office/officeart/2005/8/layout/orgChart1"/>
    <dgm:cxn modelId="{D58C0B4F-09B7-4AEE-9A47-730815C2B0FB}" type="presParOf" srcId="{CA272CBC-C985-4FB7-99D1-06F9BD5D6342}" destId="{37455D7C-D468-4AC8-99AE-E31EBC23E9DA}" srcOrd="3" destOrd="0" presId="urn:microsoft.com/office/officeart/2005/8/layout/orgChart1"/>
    <dgm:cxn modelId="{617D1CD4-02EE-41BE-B226-7DB90FDA1516}" type="presParOf" srcId="{37455D7C-D468-4AC8-99AE-E31EBC23E9DA}" destId="{C437D0DE-03FC-422E-9FEE-BDA05ED4F9AB}" srcOrd="0" destOrd="0" presId="urn:microsoft.com/office/officeart/2005/8/layout/orgChart1"/>
    <dgm:cxn modelId="{23D576E8-4B8C-4AF5-8EC6-A981042384D9}" type="presParOf" srcId="{C437D0DE-03FC-422E-9FEE-BDA05ED4F9AB}" destId="{5655E1DC-2919-4F35-9680-AECCBE482051}" srcOrd="0" destOrd="0" presId="urn:microsoft.com/office/officeart/2005/8/layout/orgChart1"/>
    <dgm:cxn modelId="{DD12F8C9-CB3F-4B62-AB86-0C37D347F807}" type="presParOf" srcId="{C437D0DE-03FC-422E-9FEE-BDA05ED4F9AB}" destId="{FD2DF588-1319-433B-B7DC-3F46FF059196}" srcOrd="1" destOrd="0" presId="urn:microsoft.com/office/officeart/2005/8/layout/orgChart1"/>
    <dgm:cxn modelId="{CC74A619-189E-4056-9167-F170EB8D2E3E}" type="presParOf" srcId="{37455D7C-D468-4AC8-99AE-E31EBC23E9DA}" destId="{415EAAEA-E1EC-4726-926F-2E6B8DF77909}" srcOrd="1" destOrd="0" presId="urn:microsoft.com/office/officeart/2005/8/layout/orgChart1"/>
    <dgm:cxn modelId="{0FE82043-5039-447F-B847-A5CD3D2EB2D4}" type="presParOf" srcId="{37455D7C-D468-4AC8-99AE-E31EBC23E9DA}" destId="{385442B6-BB39-4569-8F20-14080BBFAC29}" srcOrd="2" destOrd="0" presId="urn:microsoft.com/office/officeart/2005/8/layout/orgChart1"/>
    <dgm:cxn modelId="{83B8D415-074A-4C20-8B0A-CC90562977DB}" type="presParOf" srcId="{F7E9BF01-784F-4F03-B623-ED1191D15B74}" destId="{DAEE8169-63CB-4A30-8C3B-E5B3B36A7C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37C93B-AB36-4B9C-821D-1A94C10BCB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4182A19-5D57-4939-9D01-C9FA0C73069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9659C26-1F5D-4E2F-802A-DC69C42D8309}" type="parTrans" cxnId="{09F24C3B-FE71-46D8-AB2B-20CB94A22239}">
      <dgm:prSet/>
      <dgm:spPr/>
    </dgm:pt>
    <dgm:pt modelId="{5C36E87F-8326-4F7A-8BC8-4BBFF9C347BB}" type="sibTrans" cxnId="{09F24C3B-FE71-46D8-AB2B-20CB94A22239}">
      <dgm:prSet/>
      <dgm:spPr/>
    </dgm:pt>
    <dgm:pt modelId="{4516E4D7-4C9C-4F6B-9BA9-2ACE2022D7C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C7EA0F8-DF48-4186-9009-3AB91D08F453}" type="parTrans" cxnId="{AFB764ED-76D8-4BCF-8545-9B3C023472C7}">
      <dgm:prSet/>
      <dgm:spPr/>
    </dgm:pt>
    <dgm:pt modelId="{DB3D1238-0B7B-4AD6-8071-A251DD093211}" type="sibTrans" cxnId="{AFB764ED-76D8-4BCF-8545-9B3C023472C7}">
      <dgm:prSet/>
      <dgm:spPr/>
    </dgm:pt>
    <dgm:pt modelId="{14B7294D-BA25-4C3C-9947-AD6794FFF52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6FBE63B-F2AE-44CB-AC1E-71C506021F48}" type="parTrans" cxnId="{5D0B80B2-AE42-4BB5-9D28-C87745F560AE}">
      <dgm:prSet/>
      <dgm:spPr/>
    </dgm:pt>
    <dgm:pt modelId="{F845F86A-3E58-4B94-89A2-6AD756CEAEC4}" type="sibTrans" cxnId="{5D0B80B2-AE42-4BB5-9D28-C87745F560AE}">
      <dgm:prSet/>
      <dgm:spPr/>
    </dgm:pt>
    <dgm:pt modelId="{A1C32A38-0842-4C54-8D58-1D7C98A140A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91846DF-A5C8-4380-9B17-400B2A66C7EA}" type="parTrans" cxnId="{DD83C025-D122-4402-98AC-B5468131B344}">
      <dgm:prSet/>
      <dgm:spPr/>
    </dgm:pt>
    <dgm:pt modelId="{9D6F8000-F78B-4E71-8C91-2EA55914F4D4}" type="sibTrans" cxnId="{DD83C025-D122-4402-98AC-B5468131B344}">
      <dgm:prSet/>
      <dgm:spPr/>
    </dgm:pt>
    <dgm:pt modelId="{6F0CA57A-BFF6-40F6-BA7A-221029FE093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55CADB2-6908-4FF1-88CA-F33000C9CBE3}" type="parTrans" cxnId="{0077074F-DA1E-499B-BDA4-A99B7463F227}">
      <dgm:prSet/>
      <dgm:spPr/>
    </dgm:pt>
    <dgm:pt modelId="{BF7235B9-BC3B-4EDC-9D9C-099A5732E417}" type="sibTrans" cxnId="{0077074F-DA1E-499B-BDA4-A99B7463F227}">
      <dgm:prSet/>
      <dgm:spPr/>
    </dgm:pt>
    <dgm:pt modelId="{19B8311E-2E27-4613-AF8E-22EB8CADD14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8AB72BE-4579-4EDA-AEDA-D0034E18FC74}" type="parTrans" cxnId="{BD923E9F-58B1-43AE-91BC-C1335E46172A}">
      <dgm:prSet/>
      <dgm:spPr/>
    </dgm:pt>
    <dgm:pt modelId="{CB2863DC-478D-4D66-B2C0-0654C997C073}" type="sibTrans" cxnId="{BD923E9F-58B1-43AE-91BC-C1335E46172A}">
      <dgm:prSet/>
      <dgm:spPr/>
    </dgm:pt>
    <dgm:pt modelId="{8A6C1E96-8A80-409D-8612-B75A3A1AB55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640DF09-FB0B-4B0C-A1DF-7CB71673F75D}" type="parTrans" cxnId="{FBD3A040-43ED-4786-A1DA-67DC38626E74}">
      <dgm:prSet/>
      <dgm:spPr/>
    </dgm:pt>
    <dgm:pt modelId="{ACEF8429-4FE6-40D1-896E-B66FB1DA18C2}" type="sibTrans" cxnId="{FBD3A040-43ED-4786-A1DA-67DC38626E74}">
      <dgm:prSet/>
      <dgm:spPr/>
    </dgm:pt>
    <dgm:pt modelId="{A2D8CC2A-31F1-4928-9ABA-A9D7BA513BB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7C37ABE-FB00-40B5-835C-924118742D1D}" type="parTrans" cxnId="{6174714E-F4AE-4336-A601-DABCCB7C9AD3}">
      <dgm:prSet/>
      <dgm:spPr/>
    </dgm:pt>
    <dgm:pt modelId="{E163AFD8-7FBA-472E-840B-A46847537A25}" type="sibTrans" cxnId="{6174714E-F4AE-4336-A601-DABCCB7C9AD3}">
      <dgm:prSet/>
      <dgm:spPr/>
    </dgm:pt>
    <dgm:pt modelId="{11114051-FCAE-4F4D-925C-697E2A75E36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3609D71-7BB2-4F57-85F9-02296F956878}" type="parTrans" cxnId="{0085D890-C06C-4FEF-A85F-DC3ADCB72638}">
      <dgm:prSet/>
      <dgm:spPr/>
    </dgm:pt>
    <dgm:pt modelId="{919F1495-A33F-46A4-A8A6-A4BB505E0686}" type="sibTrans" cxnId="{0085D890-C06C-4FEF-A85F-DC3ADCB72638}">
      <dgm:prSet/>
      <dgm:spPr/>
    </dgm:pt>
    <dgm:pt modelId="{813090F1-8036-4C56-BCA1-6CF5E23190C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A3FD135-4162-47ED-9B13-CE141F506636}" type="parTrans" cxnId="{527FBA60-14B4-484F-AFF9-AEF631011E6A}">
      <dgm:prSet/>
      <dgm:spPr/>
    </dgm:pt>
    <dgm:pt modelId="{B7B0D027-738E-4E57-9FB4-DE557202651D}" type="sibTrans" cxnId="{527FBA60-14B4-484F-AFF9-AEF631011E6A}">
      <dgm:prSet/>
      <dgm:spPr/>
    </dgm:pt>
    <dgm:pt modelId="{ABABEF41-B102-4BB4-999C-2FE5BAB816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967EAF4-71D4-4363-B646-CB63C14B70DA}" type="parTrans" cxnId="{F1D4F683-A0FB-4BFD-9285-023C15BBF437}">
      <dgm:prSet/>
      <dgm:spPr/>
    </dgm:pt>
    <dgm:pt modelId="{4EB27243-959E-4313-A634-71F7D5ED93D2}" type="sibTrans" cxnId="{F1D4F683-A0FB-4BFD-9285-023C15BBF437}">
      <dgm:prSet/>
      <dgm:spPr/>
    </dgm:pt>
    <dgm:pt modelId="{29869F35-BCB5-48F9-A333-784AF1AD915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49A27D8-75F7-4F21-8324-1A31AB8D084B}" type="parTrans" cxnId="{DC42EEC7-667A-437F-A979-6EFDF6E50FF6}">
      <dgm:prSet/>
      <dgm:spPr/>
    </dgm:pt>
    <dgm:pt modelId="{D25504D7-F5E2-4551-8D31-5BD2EC45761C}" type="sibTrans" cxnId="{DC42EEC7-667A-437F-A979-6EFDF6E50FF6}">
      <dgm:prSet/>
      <dgm:spPr/>
    </dgm:pt>
    <dgm:pt modelId="{03401F57-FBB3-4190-9E58-E6BF15CD272A}" type="pres">
      <dgm:prSet presAssocID="{2937C93B-AB36-4B9C-821D-1A94C10BCB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4EB169-B7B5-4936-BAEA-FE93407BFF2D}" type="pres">
      <dgm:prSet presAssocID="{24182A19-5D57-4939-9D01-C9FA0C73069B}" presName="hierRoot1" presStyleCnt="0">
        <dgm:presLayoutVars>
          <dgm:hierBranch/>
        </dgm:presLayoutVars>
      </dgm:prSet>
      <dgm:spPr/>
    </dgm:pt>
    <dgm:pt modelId="{43DDBC94-CA09-4355-A69E-BA3AC975C450}" type="pres">
      <dgm:prSet presAssocID="{24182A19-5D57-4939-9D01-C9FA0C73069B}" presName="rootComposite1" presStyleCnt="0"/>
      <dgm:spPr/>
    </dgm:pt>
    <dgm:pt modelId="{062735F7-DF76-4AD8-B319-1EC45281AC42}" type="pres">
      <dgm:prSet presAssocID="{24182A19-5D57-4939-9D01-C9FA0C73069B}" presName="rootText1" presStyleLbl="node0" presStyleIdx="0" presStyleCnt="1">
        <dgm:presLayoutVars>
          <dgm:chPref val="3"/>
        </dgm:presLayoutVars>
      </dgm:prSet>
      <dgm:spPr/>
    </dgm:pt>
    <dgm:pt modelId="{A96DB052-3B5C-4A3B-A0FD-BE6C807811B1}" type="pres">
      <dgm:prSet presAssocID="{24182A19-5D57-4939-9D01-C9FA0C73069B}" presName="rootConnector1" presStyleLbl="node1" presStyleIdx="0" presStyleCnt="0"/>
      <dgm:spPr/>
    </dgm:pt>
    <dgm:pt modelId="{80276841-FE7A-4D35-A57E-5D44BE9B4403}" type="pres">
      <dgm:prSet presAssocID="{24182A19-5D57-4939-9D01-C9FA0C73069B}" presName="hierChild2" presStyleCnt="0"/>
      <dgm:spPr/>
    </dgm:pt>
    <dgm:pt modelId="{BD1F9675-C73F-4832-96EF-774419ADD064}" type="pres">
      <dgm:prSet presAssocID="{9C7EA0F8-DF48-4186-9009-3AB91D08F453}" presName="Name35" presStyleLbl="parChTrans1D2" presStyleIdx="0" presStyleCnt="2"/>
      <dgm:spPr/>
    </dgm:pt>
    <dgm:pt modelId="{4A67AE46-2E4A-4CDF-9038-FA5819523A6E}" type="pres">
      <dgm:prSet presAssocID="{4516E4D7-4C9C-4F6B-9BA9-2ACE2022D7C1}" presName="hierRoot2" presStyleCnt="0">
        <dgm:presLayoutVars>
          <dgm:hierBranch val="r"/>
        </dgm:presLayoutVars>
      </dgm:prSet>
      <dgm:spPr/>
    </dgm:pt>
    <dgm:pt modelId="{DB060A0B-D769-4D91-968D-1079BC1F701C}" type="pres">
      <dgm:prSet presAssocID="{4516E4D7-4C9C-4F6B-9BA9-2ACE2022D7C1}" presName="rootComposite" presStyleCnt="0"/>
      <dgm:spPr/>
    </dgm:pt>
    <dgm:pt modelId="{28E8F447-E327-431C-A0E7-6BB122430C3F}" type="pres">
      <dgm:prSet presAssocID="{4516E4D7-4C9C-4F6B-9BA9-2ACE2022D7C1}" presName="rootText" presStyleLbl="node2" presStyleIdx="0" presStyleCnt="2">
        <dgm:presLayoutVars>
          <dgm:chPref val="3"/>
        </dgm:presLayoutVars>
      </dgm:prSet>
      <dgm:spPr/>
    </dgm:pt>
    <dgm:pt modelId="{5661ABA6-6EA6-42AA-B5FD-1AD10865E6D8}" type="pres">
      <dgm:prSet presAssocID="{4516E4D7-4C9C-4F6B-9BA9-2ACE2022D7C1}" presName="rootConnector" presStyleLbl="node2" presStyleIdx="0" presStyleCnt="2"/>
      <dgm:spPr/>
    </dgm:pt>
    <dgm:pt modelId="{21CCA57E-7A79-49D5-8E49-543816EC2C94}" type="pres">
      <dgm:prSet presAssocID="{4516E4D7-4C9C-4F6B-9BA9-2ACE2022D7C1}" presName="hierChild4" presStyleCnt="0"/>
      <dgm:spPr/>
    </dgm:pt>
    <dgm:pt modelId="{539CC879-C503-439A-A242-A90515D34576}" type="pres">
      <dgm:prSet presAssocID="{66FBE63B-F2AE-44CB-AC1E-71C506021F48}" presName="Name50" presStyleLbl="parChTrans1D3" presStyleIdx="0" presStyleCnt="9"/>
      <dgm:spPr/>
    </dgm:pt>
    <dgm:pt modelId="{C7B30168-0E2F-42AF-8CC2-F20BC5155BA3}" type="pres">
      <dgm:prSet presAssocID="{14B7294D-BA25-4C3C-9947-AD6794FFF528}" presName="hierRoot2" presStyleCnt="0">
        <dgm:presLayoutVars>
          <dgm:hierBranch val="r"/>
        </dgm:presLayoutVars>
      </dgm:prSet>
      <dgm:spPr/>
    </dgm:pt>
    <dgm:pt modelId="{C9665A47-B94B-4793-A5BE-0DA0C571BD70}" type="pres">
      <dgm:prSet presAssocID="{14B7294D-BA25-4C3C-9947-AD6794FFF528}" presName="rootComposite" presStyleCnt="0"/>
      <dgm:spPr/>
    </dgm:pt>
    <dgm:pt modelId="{14B645D0-A834-45AD-9EF6-1FA255305311}" type="pres">
      <dgm:prSet presAssocID="{14B7294D-BA25-4C3C-9947-AD6794FFF528}" presName="rootText" presStyleLbl="node3" presStyleIdx="0" presStyleCnt="9">
        <dgm:presLayoutVars>
          <dgm:chPref val="3"/>
        </dgm:presLayoutVars>
      </dgm:prSet>
      <dgm:spPr/>
    </dgm:pt>
    <dgm:pt modelId="{6992F21D-C8FC-49FA-8375-661864B4B612}" type="pres">
      <dgm:prSet presAssocID="{14B7294D-BA25-4C3C-9947-AD6794FFF528}" presName="rootConnector" presStyleLbl="node3" presStyleIdx="0" presStyleCnt="9"/>
      <dgm:spPr/>
    </dgm:pt>
    <dgm:pt modelId="{A2FB2D59-51DD-4F6A-B31B-9F2F3A8C7C71}" type="pres">
      <dgm:prSet presAssocID="{14B7294D-BA25-4C3C-9947-AD6794FFF528}" presName="hierChild4" presStyleCnt="0"/>
      <dgm:spPr/>
    </dgm:pt>
    <dgm:pt modelId="{D460E9B9-9067-45E1-9A16-B8EDB11C890D}" type="pres">
      <dgm:prSet presAssocID="{14B7294D-BA25-4C3C-9947-AD6794FFF528}" presName="hierChild5" presStyleCnt="0"/>
      <dgm:spPr/>
    </dgm:pt>
    <dgm:pt modelId="{399BC7FB-506A-4D1C-A950-55437BC190F9}" type="pres">
      <dgm:prSet presAssocID="{791846DF-A5C8-4380-9B17-400B2A66C7EA}" presName="Name50" presStyleLbl="parChTrans1D3" presStyleIdx="1" presStyleCnt="9"/>
      <dgm:spPr/>
    </dgm:pt>
    <dgm:pt modelId="{62F0B584-2117-4C77-A490-5FC9C17DD70A}" type="pres">
      <dgm:prSet presAssocID="{A1C32A38-0842-4C54-8D58-1D7C98A140AC}" presName="hierRoot2" presStyleCnt="0">
        <dgm:presLayoutVars>
          <dgm:hierBranch val="r"/>
        </dgm:presLayoutVars>
      </dgm:prSet>
      <dgm:spPr/>
    </dgm:pt>
    <dgm:pt modelId="{B8FEF8E0-C2AF-425E-84BE-2E5D3F753A2F}" type="pres">
      <dgm:prSet presAssocID="{A1C32A38-0842-4C54-8D58-1D7C98A140AC}" presName="rootComposite" presStyleCnt="0"/>
      <dgm:spPr/>
    </dgm:pt>
    <dgm:pt modelId="{C051F994-FD01-4A2C-8EC8-80E690A4AA50}" type="pres">
      <dgm:prSet presAssocID="{A1C32A38-0842-4C54-8D58-1D7C98A140AC}" presName="rootText" presStyleLbl="node3" presStyleIdx="1" presStyleCnt="9">
        <dgm:presLayoutVars>
          <dgm:chPref val="3"/>
        </dgm:presLayoutVars>
      </dgm:prSet>
      <dgm:spPr/>
    </dgm:pt>
    <dgm:pt modelId="{135F627F-0752-460A-A9F5-F230257DF91B}" type="pres">
      <dgm:prSet presAssocID="{A1C32A38-0842-4C54-8D58-1D7C98A140AC}" presName="rootConnector" presStyleLbl="node3" presStyleIdx="1" presStyleCnt="9"/>
      <dgm:spPr/>
    </dgm:pt>
    <dgm:pt modelId="{51D8E046-D488-4DD3-93CC-D9A25EA910BC}" type="pres">
      <dgm:prSet presAssocID="{A1C32A38-0842-4C54-8D58-1D7C98A140AC}" presName="hierChild4" presStyleCnt="0"/>
      <dgm:spPr/>
    </dgm:pt>
    <dgm:pt modelId="{03B36D69-B847-4A18-84E9-BED9580338F1}" type="pres">
      <dgm:prSet presAssocID="{A1C32A38-0842-4C54-8D58-1D7C98A140AC}" presName="hierChild5" presStyleCnt="0"/>
      <dgm:spPr/>
    </dgm:pt>
    <dgm:pt modelId="{2FC04DA3-4E1C-447E-A09E-99463FC9D835}" type="pres">
      <dgm:prSet presAssocID="{D55CADB2-6908-4FF1-88CA-F33000C9CBE3}" presName="Name50" presStyleLbl="parChTrans1D3" presStyleIdx="2" presStyleCnt="9"/>
      <dgm:spPr/>
    </dgm:pt>
    <dgm:pt modelId="{86268D63-7BD7-4421-8EF9-A1216F525FA6}" type="pres">
      <dgm:prSet presAssocID="{6F0CA57A-BFF6-40F6-BA7A-221029FE0935}" presName="hierRoot2" presStyleCnt="0">
        <dgm:presLayoutVars>
          <dgm:hierBranch val="r"/>
        </dgm:presLayoutVars>
      </dgm:prSet>
      <dgm:spPr/>
    </dgm:pt>
    <dgm:pt modelId="{1A604F74-7F92-4941-A77A-D8ADA1D8E15E}" type="pres">
      <dgm:prSet presAssocID="{6F0CA57A-BFF6-40F6-BA7A-221029FE0935}" presName="rootComposite" presStyleCnt="0"/>
      <dgm:spPr/>
    </dgm:pt>
    <dgm:pt modelId="{DF922635-E80F-449C-B370-7F5F5E750214}" type="pres">
      <dgm:prSet presAssocID="{6F0CA57A-BFF6-40F6-BA7A-221029FE0935}" presName="rootText" presStyleLbl="node3" presStyleIdx="2" presStyleCnt="9">
        <dgm:presLayoutVars>
          <dgm:chPref val="3"/>
        </dgm:presLayoutVars>
      </dgm:prSet>
      <dgm:spPr/>
    </dgm:pt>
    <dgm:pt modelId="{2B96D52C-A396-4D4E-8AB0-74063FF60318}" type="pres">
      <dgm:prSet presAssocID="{6F0CA57A-BFF6-40F6-BA7A-221029FE0935}" presName="rootConnector" presStyleLbl="node3" presStyleIdx="2" presStyleCnt="9"/>
      <dgm:spPr/>
    </dgm:pt>
    <dgm:pt modelId="{7DE379E9-3561-49A4-819C-9111C640A05D}" type="pres">
      <dgm:prSet presAssocID="{6F0CA57A-BFF6-40F6-BA7A-221029FE0935}" presName="hierChild4" presStyleCnt="0"/>
      <dgm:spPr/>
    </dgm:pt>
    <dgm:pt modelId="{0755D8BC-64CF-4731-A7B7-0B35FED46910}" type="pres">
      <dgm:prSet presAssocID="{6F0CA57A-BFF6-40F6-BA7A-221029FE0935}" presName="hierChild5" presStyleCnt="0"/>
      <dgm:spPr/>
    </dgm:pt>
    <dgm:pt modelId="{348B1AA4-98F2-4B57-A767-5F50AFD6F3D5}" type="pres">
      <dgm:prSet presAssocID="{48AB72BE-4579-4EDA-AEDA-D0034E18FC74}" presName="Name50" presStyleLbl="parChTrans1D3" presStyleIdx="3" presStyleCnt="9"/>
      <dgm:spPr/>
    </dgm:pt>
    <dgm:pt modelId="{B85749B5-ADF5-41C5-A683-8A60747A1C95}" type="pres">
      <dgm:prSet presAssocID="{19B8311E-2E27-4613-AF8E-22EB8CADD148}" presName="hierRoot2" presStyleCnt="0">
        <dgm:presLayoutVars>
          <dgm:hierBranch val="r"/>
        </dgm:presLayoutVars>
      </dgm:prSet>
      <dgm:spPr/>
    </dgm:pt>
    <dgm:pt modelId="{A5180060-F279-4B68-BD14-C4EC565F8ED8}" type="pres">
      <dgm:prSet presAssocID="{19B8311E-2E27-4613-AF8E-22EB8CADD148}" presName="rootComposite" presStyleCnt="0"/>
      <dgm:spPr/>
    </dgm:pt>
    <dgm:pt modelId="{BCE9F160-B354-4666-AADA-46D6810C4D21}" type="pres">
      <dgm:prSet presAssocID="{19B8311E-2E27-4613-AF8E-22EB8CADD148}" presName="rootText" presStyleLbl="node3" presStyleIdx="3" presStyleCnt="9">
        <dgm:presLayoutVars>
          <dgm:chPref val="3"/>
        </dgm:presLayoutVars>
      </dgm:prSet>
      <dgm:spPr/>
    </dgm:pt>
    <dgm:pt modelId="{2D352531-B323-47F6-9F0A-37BD7D6920FA}" type="pres">
      <dgm:prSet presAssocID="{19B8311E-2E27-4613-AF8E-22EB8CADD148}" presName="rootConnector" presStyleLbl="node3" presStyleIdx="3" presStyleCnt="9"/>
      <dgm:spPr/>
    </dgm:pt>
    <dgm:pt modelId="{033CC4D6-C76F-4124-A0D2-B8FC0E396ECC}" type="pres">
      <dgm:prSet presAssocID="{19B8311E-2E27-4613-AF8E-22EB8CADD148}" presName="hierChild4" presStyleCnt="0"/>
      <dgm:spPr/>
    </dgm:pt>
    <dgm:pt modelId="{795113B4-E379-4943-BCDB-B6CAF596C2C9}" type="pres">
      <dgm:prSet presAssocID="{19B8311E-2E27-4613-AF8E-22EB8CADD148}" presName="hierChild5" presStyleCnt="0"/>
      <dgm:spPr/>
    </dgm:pt>
    <dgm:pt modelId="{D90E8DC7-3580-4B9F-8968-E5F0753187FB}" type="pres">
      <dgm:prSet presAssocID="{1640DF09-FB0B-4B0C-A1DF-7CB71673F75D}" presName="Name50" presStyleLbl="parChTrans1D3" presStyleIdx="4" presStyleCnt="9"/>
      <dgm:spPr/>
    </dgm:pt>
    <dgm:pt modelId="{87A0ED6E-24F4-4C9E-AC18-AB0067DBC663}" type="pres">
      <dgm:prSet presAssocID="{8A6C1E96-8A80-409D-8612-B75A3A1AB55D}" presName="hierRoot2" presStyleCnt="0">
        <dgm:presLayoutVars>
          <dgm:hierBranch val="r"/>
        </dgm:presLayoutVars>
      </dgm:prSet>
      <dgm:spPr/>
    </dgm:pt>
    <dgm:pt modelId="{62411633-658E-41E8-A7EB-8B7AE23A74C0}" type="pres">
      <dgm:prSet presAssocID="{8A6C1E96-8A80-409D-8612-B75A3A1AB55D}" presName="rootComposite" presStyleCnt="0"/>
      <dgm:spPr/>
    </dgm:pt>
    <dgm:pt modelId="{1CE8E2DB-D98A-4FE9-B199-7B0C47712513}" type="pres">
      <dgm:prSet presAssocID="{8A6C1E96-8A80-409D-8612-B75A3A1AB55D}" presName="rootText" presStyleLbl="node3" presStyleIdx="4" presStyleCnt="9">
        <dgm:presLayoutVars>
          <dgm:chPref val="3"/>
        </dgm:presLayoutVars>
      </dgm:prSet>
      <dgm:spPr/>
    </dgm:pt>
    <dgm:pt modelId="{4EEC32DA-F4CF-45D5-BAB8-3F4EA1B77E81}" type="pres">
      <dgm:prSet presAssocID="{8A6C1E96-8A80-409D-8612-B75A3A1AB55D}" presName="rootConnector" presStyleLbl="node3" presStyleIdx="4" presStyleCnt="9"/>
      <dgm:spPr/>
    </dgm:pt>
    <dgm:pt modelId="{BD734AD5-C2FF-4006-BC48-C7A2DDC613DA}" type="pres">
      <dgm:prSet presAssocID="{8A6C1E96-8A80-409D-8612-B75A3A1AB55D}" presName="hierChild4" presStyleCnt="0"/>
      <dgm:spPr/>
    </dgm:pt>
    <dgm:pt modelId="{4DD45FBF-C46B-423D-BFFB-03F0D33D41C2}" type="pres">
      <dgm:prSet presAssocID="{8A6C1E96-8A80-409D-8612-B75A3A1AB55D}" presName="hierChild5" presStyleCnt="0"/>
      <dgm:spPr/>
    </dgm:pt>
    <dgm:pt modelId="{53B3CEDB-B2AB-4306-B4F3-FD4054A89430}" type="pres">
      <dgm:prSet presAssocID="{67C37ABE-FB00-40B5-835C-924118742D1D}" presName="Name50" presStyleLbl="parChTrans1D3" presStyleIdx="5" presStyleCnt="9"/>
      <dgm:spPr/>
    </dgm:pt>
    <dgm:pt modelId="{A0F82DDC-4414-4928-B7DC-D063201717E2}" type="pres">
      <dgm:prSet presAssocID="{A2D8CC2A-31F1-4928-9ABA-A9D7BA513BBE}" presName="hierRoot2" presStyleCnt="0">
        <dgm:presLayoutVars>
          <dgm:hierBranch val="r"/>
        </dgm:presLayoutVars>
      </dgm:prSet>
      <dgm:spPr/>
    </dgm:pt>
    <dgm:pt modelId="{F113F278-8E8B-4A65-860A-82CF0B680B04}" type="pres">
      <dgm:prSet presAssocID="{A2D8CC2A-31F1-4928-9ABA-A9D7BA513BBE}" presName="rootComposite" presStyleCnt="0"/>
      <dgm:spPr/>
    </dgm:pt>
    <dgm:pt modelId="{27C20788-F60C-48D2-B0E9-DBE1E627185D}" type="pres">
      <dgm:prSet presAssocID="{A2D8CC2A-31F1-4928-9ABA-A9D7BA513BBE}" presName="rootText" presStyleLbl="node3" presStyleIdx="5" presStyleCnt="9">
        <dgm:presLayoutVars>
          <dgm:chPref val="3"/>
        </dgm:presLayoutVars>
      </dgm:prSet>
      <dgm:spPr/>
    </dgm:pt>
    <dgm:pt modelId="{F0A790DF-9253-4B0A-B926-BF646E1D95C5}" type="pres">
      <dgm:prSet presAssocID="{A2D8CC2A-31F1-4928-9ABA-A9D7BA513BBE}" presName="rootConnector" presStyleLbl="node3" presStyleIdx="5" presStyleCnt="9"/>
      <dgm:spPr/>
    </dgm:pt>
    <dgm:pt modelId="{78077FF5-6ABD-432D-9EB0-1204BF216C84}" type="pres">
      <dgm:prSet presAssocID="{A2D8CC2A-31F1-4928-9ABA-A9D7BA513BBE}" presName="hierChild4" presStyleCnt="0"/>
      <dgm:spPr/>
    </dgm:pt>
    <dgm:pt modelId="{EE38527A-50F5-4D8E-B193-F8BDC0B02FE8}" type="pres">
      <dgm:prSet presAssocID="{A2D8CC2A-31F1-4928-9ABA-A9D7BA513BBE}" presName="hierChild5" presStyleCnt="0"/>
      <dgm:spPr/>
    </dgm:pt>
    <dgm:pt modelId="{24501FD8-78CC-4F15-BF83-924AA7C8F473}" type="pres">
      <dgm:prSet presAssocID="{F3609D71-7BB2-4F57-85F9-02296F956878}" presName="Name50" presStyleLbl="parChTrans1D3" presStyleIdx="6" presStyleCnt="9"/>
      <dgm:spPr/>
    </dgm:pt>
    <dgm:pt modelId="{C04DD943-D835-442D-ACAF-16584ABBDB0E}" type="pres">
      <dgm:prSet presAssocID="{11114051-FCAE-4F4D-925C-697E2A75E367}" presName="hierRoot2" presStyleCnt="0">
        <dgm:presLayoutVars>
          <dgm:hierBranch val="r"/>
        </dgm:presLayoutVars>
      </dgm:prSet>
      <dgm:spPr/>
    </dgm:pt>
    <dgm:pt modelId="{5683E8B9-1CE0-4DF0-87B1-D5262CE7B3DC}" type="pres">
      <dgm:prSet presAssocID="{11114051-FCAE-4F4D-925C-697E2A75E367}" presName="rootComposite" presStyleCnt="0"/>
      <dgm:spPr/>
    </dgm:pt>
    <dgm:pt modelId="{62A6566E-4A75-4AE6-84C3-4C1B7D8D8B2D}" type="pres">
      <dgm:prSet presAssocID="{11114051-FCAE-4F4D-925C-697E2A75E367}" presName="rootText" presStyleLbl="node3" presStyleIdx="6" presStyleCnt="9">
        <dgm:presLayoutVars>
          <dgm:chPref val="3"/>
        </dgm:presLayoutVars>
      </dgm:prSet>
      <dgm:spPr/>
    </dgm:pt>
    <dgm:pt modelId="{D8C61E49-35D1-4AC3-96B7-190326C23903}" type="pres">
      <dgm:prSet presAssocID="{11114051-FCAE-4F4D-925C-697E2A75E367}" presName="rootConnector" presStyleLbl="node3" presStyleIdx="6" presStyleCnt="9"/>
      <dgm:spPr/>
    </dgm:pt>
    <dgm:pt modelId="{D10D1085-31D1-4C94-9234-1481E0A75A8F}" type="pres">
      <dgm:prSet presAssocID="{11114051-FCAE-4F4D-925C-697E2A75E367}" presName="hierChild4" presStyleCnt="0"/>
      <dgm:spPr/>
    </dgm:pt>
    <dgm:pt modelId="{5CA95BE5-2D77-4E9E-8BA3-D98B96792C45}" type="pres">
      <dgm:prSet presAssocID="{11114051-FCAE-4F4D-925C-697E2A75E367}" presName="hierChild5" presStyleCnt="0"/>
      <dgm:spPr/>
    </dgm:pt>
    <dgm:pt modelId="{1AB45EF0-5D34-44CA-855A-FF4F5A2DB193}" type="pres">
      <dgm:prSet presAssocID="{7A3FD135-4162-47ED-9B13-CE141F506636}" presName="Name50" presStyleLbl="parChTrans1D3" presStyleIdx="7" presStyleCnt="9"/>
      <dgm:spPr/>
    </dgm:pt>
    <dgm:pt modelId="{D956FD9F-DF29-489E-BAA9-7CDDF44C9D12}" type="pres">
      <dgm:prSet presAssocID="{813090F1-8036-4C56-BCA1-6CF5E23190C1}" presName="hierRoot2" presStyleCnt="0">
        <dgm:presLayoutVars>
          <dgm:hierBranch val="r"/>
        </dgm:presLayoutVars>
      </dgm:prSet>
      <dgm:spPr/>
    </dgm:pt>
    <dgm:pt modelId="{E5892D99-ACBB-4B72-B88C-D973D647252B}" type="pres">
      <dgm:prSet presAssocID="{813090F1-8036-4C56-BCA1-6CF5E23190C1}" presName="rootComposite" presStyleCnt="0"/>
      <dgm:spPr/>
    </dgm:pt>
    <dgm:pt modelId="{8D852123-87F0-4300-BE4C-3A26844EEB3C}" type="pres">
      <dgm:prSet presAssocID="{813090F1-8036-4C56-BCA1-6CF5E23190C1}" presName="rootText" presStyleLbl="node3" presStyleIdx="7" presStyleCnt="9">
        <dgm:presLayoutVars>
          <dgm:chPref val="3"/>
        </dgm:presLayoutVars>
      </dgm:prSet>
      <dgm:spPr/>
    </dgm:pt>
    <dgm:pt modelId="{CB1EEF0D-AF98-4080-9528-F9A9913BA89A}" type="pres">
      <dgm:prSet presAssocID="{813090F1-8036-4C56-BCA1-6CF5E23190C1}" presName="rootConnector" presStyleLbl="node3" presStyleIdx="7" presStyleCnt="9"/>
      <dgm:spPr/>
    </dgm:pt>
    <dgm:pt modelId="{63D53485-0A6A-47DB-A05D-3A9337610248}" type="pres">
      <dgm:prSet presAssocID="{813090F1-8036-4C56-BCA1-6CF5E23190C1}" presName="hierChild4" presStyleCnt="0"/>
      <dgm:spPr/>
    </dgm:pt>
    <dgm:pt modelId="{AA0F3F85-FC24-4211-9299-953DE82B3F7F}" type="pres">
      <dgm:prSet presAssocID="{813090F1-8036-4C56-BCA1-6CF5E23190C1}" presName="hierChild5" presStyleCnt="0"/>
      <dgm:spPr/>
    </dgm:pt>
    <dgm:pt modelId="{817DC3D5-2DB0-45A7-9E69-A1446246DCA9}" type="pres">
      <dgm:prSet presAssocID="{1967EAF4-71D4-4363-B646-CB63C14B70DA}" presName="Name50" presStyleLbl="parChTrans1D3" presStyleIdx="8" presStyleCnt="9"/>
      <dgm:spPr/>
    </dgm:pt>
    <dgm:pt modelId="{FC2E19C3-DB63-4B3C-B582-A782B1B6FC7E}" type="pres">
      <dgm:prSet presAssocID="{ABABEF41-B102-4BB4-999C-2FE5BAB81671}" presName="hierRoot2" presStyleCnt="0">
        <dgm:presLayoutVars>
          <dgm:hierBranch val="r"/>
        </dgm:presLayoutVars>
      </dgm:prSet>
      <dgm:spPr/>
    </dgm:pt>
    <dgm:pt modelId="{797C04E5-D7B3-4EF1-AA5B-789F2DA63D46}" type="pres">
      <dgm:prSet presAssocID="{ABABEF41-B102-4BB4-999C-2FE5BAB81671}" presName="rootComposite" presStyleCnt="0"/>
      <dgm:spPr/>
    </dgm:pt>
    <dgm:pt modelId="{0019437B-19FD-4AC2-9A26-4403D83F9688}" type="pres">
      <dgm:prSet presAssocID="{ABABEF41-B102-4BB4-999C-2FE5BAB81671}" presName="rootText" presStyleLbl="node3" presStyleIdx="8" presStyleCnt="9">
        <dgm:presLayoutVars>
          <dgm:chPref val="3"/>
        </dgm:presLayoutVars>
      </dgm:prSet>
      <dgm:spPr/>
    </dgm:pt>
    <dgm:pt modelId="{AC984519-52A7-4270-A760-D71BCAF86A6C}" type="pres">
      <dgm:prSet presAssocID="{ABABEF41-B102-4BB4-999C-2FE5BAB81671}" presName="rootConnector" presStyleLbl="node3" presStyleIdx="8" presStyleCnt="9"/>
      <dgm:spPr/>
    </dgm:pt>
    <dgm:pt modelId="{71616B98-A88F-48A4-8069-0F0D2DB3762D}" type="pres">
      <dgm:prSet presAssocID="{ABABEF41-B102-4BB4-999C-2FE5BAB81671}" presName="hierChild4" presStyleCnt="0"/>
      <dgm:spPr/>
    </dgm:pt>
    <dgm:pt modelId="{D78144CB-EDDC-456D-BFF3-349729F27051}" type="pres">
      <dgm:prSet presAssocID="{ABABEF41-B102-4BB4-999C-2FE5BAB81671}" presName="hierChild5" presStyleCnt="0"/>
      <dgm:spPr/>
    </dgm:pt>
    <dgm:pt modelId="{0FA65606-1332-4A9C-994E-7E725F2B0004}" type="pres">
      <dgm:prSet presAssocID="{4516E4D7-4C9C-4F6B-9BA9-2ACE2022D7C1}" presName="hierChild5" presStyleCnt="0"/>
      <dgm:spPr/>
    </dgm:pt>
    <dgm:pt modelId="{D38591AA-586F-4329-92CA-312D422591EF}" type="pres">
      <dgm:prSet presAssocID="{E49A27D8-75F7-4F21-8324-1A31AB8D084B}" presName="Name35" presStyleLbl="parChTrans1D2" presStyleIdx="1" presStyleCnt="2"/>
      <dgm:spPr/>
    </dgm:pt>
    <dgm:pt modelId="{D55483DB-BBFD-4362-991F-7F2B73648D51}" type="pres">
      <dgm:prSet presAssocID="{29869F35-BCB5-48F9-A333-784AF1AD915C}" presName="hierRoot2" presStyleCnt="0">
        <dgm:presLayoutVars>
          <dgm:hierBranch/>
        </dgm:presLayoutVars>
      </dgm:prSet>
      <dgm:spPr/>
    </dgm:pt>
    <dgm:pt modelId="{E19F5FCC-E636-40A2-9E32-DEFD400E246F}" type="pres">
      <dgm:prSet presAssocID="{29869F35-BCB5-48F9-A333-784AF1AD915C}" presName="rootComposite" presStyleCnt="0"/>
      <dgm:spPr/>
    </dgm:pt>
    <dgm:pt modelId="{A8E0CDDF-CC1B-477A-BB6E-693BF682478D}" type="pres">
      <dgm:prSet presAssocID="{29869F35-BCB5-48F9-A333-784AF1AD915C}" presName="rootText" presStyleLbl="node2" presStyleIdx="1" presStyleCnt="2">
        <dgm:presLayoutVars>
          <dgm:chPref val="3"/>
        </dgm:presLayoutVars>
      </dgm:prSet>
      <dgm:spPr/>
    </dgm:pt>
    <dgm:pt modelId="{73533060-E14D-47B7-A817-CE6A9E1AC9B9}" type="pres">
      <dgm:prSet presAssocID="{29869F35-BCB5-48F9-A333-784AF1AD915C}" presName="rootConnector" presStyleLbl="node2" presStyleIdx="1" presStyleCnt="2"/>
      <dgm:spPr/>
    </dgm:pt>
    <dgm:pt modelId="{DA822231-C88E-4DF7-A1CB-EC28CB17B23F}" type="pres">
      <dgm:prSet presAssocID="{29869F35-BCB5-48F9-A333-784AF1AD915C}" presName="hierChild4" presStyleCnt="0"/>
      <dgm:spPr/>
    </dgm:pt>
    <dgm:pt modelId="{CEF0ABAA-7741-4F36-B9B2-4EDCBAB8EB42}" type="pres">
      <dgm:prSet presAssocID="{29869F35-BCB5-48F9-A333-784AF1AD915C}" presName="hierChild5" presStyleCnt="0"/>
      <dgm:spPr/>
    </dgm:pt>
    <dgm:pt modelId="{6331FE74-AF86-4C66-98D7-C686F7F74FD9}" type="pres">
      <dgm:prSet presAssocID="{24182A19-5D57-4939-9D01-C9FA0C73069B}" presName="hierChild3" presStyleCnt="0"/>
      <dgm:spPr/>
    </dgm:pt>
  </dgm:ptLst>
  <dgm:cxnLst>
    <dgm:cxn modelId="{0D95D74B-74F8-4C85-B0D3-2754D9123E10}" type="presOf" srcId="{A1C32A38-0842-4C54-8D58-1D7C98A140AC}" destId="{C051F994-FD01-4A2C-8EC8-80E690A4AA50}" srcOrd="0" destOrd="0" presId="urn:microsoft.com/office/officeart/2005/8/layout/orgChart1"/>
    <dgm:cxn modelId="{3FB70B3D-D115-4FF5-B9E8-2B9DEFF3EB41}" type="presOf" srcId="{4516E4D7-4C9C-4F6B-9BA9-2ACE2022D7C1}" destId="{28E8F447-E327-431C-A0E7-6BB122430C3F}" srcOrd="0" destOrd="0" presId="urn:microsoft.com/office/officeart/2005/8/layout/orgChart1"/>
    <dgm:cxn modelId="{E92DFE82-847D-4CEF-8EF1-852E978503C5}" type="presOf" srcId="{19B8311E-2E27-4613-AF8E-22EB8CADD148}" destId="{2D352531-B323-47F6-9F0A-37BD7D6920FA}" srcOrd="1" destOrd="0" presId="urn:microsoft.com/office/officeart/2005/8/layout/orgChart1"/>
    <dgm:cxn modelId="{8AC74268-0497-4EFE-8C86-A99ACD56F66D}" type="presOf" srcId="{A1C32A38-0842-4C54-8D58-1D7C98A140AC}" destId="{135F627F-0752-460A-A9F5-F230257DF91B}" srcOrd="1" destOrd="0" presId="urn:microsoft.com/office/officeart/2005/8/layout/orgChart1"/>
    <dgm:cxn modelId="{077EED8D-350B-44DD-9C1D-D3AE94D6DE43}" type="presOf" srcId="{11114051-FCAE-4F4D-925C-697E2A75E367}" destId="{D8C61E49-35D1-4AC3-96B7-190326C23903}" srcOrd="1" destOrd="0" presId="urn:microsoft.com/office/officeart/2005/8/layout/orgChart1"/>
    <dgm:cxn modelId="{46B6BC69-05A3-43B3-ABB7-00E0DFF3501C}" type="presOf" srcId="{29869F35-BCB5-48F9-A333-784AF1AD915C}" destId="{A8E0CDDF-CC1B-477A-BB6E-693BF682478D}" srcOrd="0" destOrd="0" presId="urn:microsoft.com/office/officeart/2005/8/layout/orgChart1"/>
    <dgm:cxn modelId="{6E089712-90C4-48FE-83D4-CF4D923E1576}" type="presOf" srcId="{67C37ABE-FB00-40B5-835C-924118742D1D}" destId="{53B3CEDB-B2AB-4306-B4F3-FD4054A89430}" srcOrd="0" destOrd="0" presId="urn:microsoft.com/office/officeart/2005/8/layout/orgChart1"/>
    <dgm:cxn modelId="{524C4813-3638-4E34-B94A-9389B95A9823}" type="presOf" srcId="{7A3FD135-4162-47ED-9B13-CE141F506636}" destId="{1AB45EF0-5D34-44CA-855A-FF4F5A2DB193}" srcOrd="0" destOrd="0" presId="urn:microsoft.com/office/officeart/2005/8/layout/orgChart1"/>
    <dgm:cxn modelId="{76506B68-E320-417F-9C5A-C198729DF516}" type="presOf" srcId="{2937C93B-AB36-4B9C-821D-1A94C10BCB5A}" destId="{03401F57-FBB3-4190-9E58-E6BF15CD272A}" srcOrd="0" destOrd="0" presId="urn:microsoft.com/office/officeart/2005/8/layout/orgChart1"/>
    <dgm:cxn modelId="{46E319EC-1FA6-4FAF-8AAA-94A569676E25}" type="presOf" srcId="{F3609D71-7BB2-4F57-85F9-02296F956878}" destId="{24501FD8-78CC-4F15-BF83-924AA7C8F473}" srcOrd="0" destOrd="0" presId="urn:microsoft.com/office/officeart/2005/8/layout/orgChart1"/>
    <dgm:cxn modelId="{C98714A2-3769-4981-90FD-F9A9B70898EF}" type="presOf" srcId="{A2D8CC2A-31F1-4928-9ABA-A9D7BA513BBE}" destId="{F0A790DF-9253-4B0A-B926-BF646E1D95C5}" srcOrd="1" destOrd="0" presId="urn:microsoft.com/office/officeart/2005/8/layout/orgChart1"/>
    <dgm:cxn modelId="{B14B76B2-8D03-4187-9AEA-F7B2B2DCA880}" type="presOf" srcId="{48AB72BE-4579-4EDA-AEDA-D0034E18FC74}" destId="{348B1AA4-98F2-4B57-A767-5F50AFD6F3D5}" srcOrd="0" destOrd="0" presId="urn:microsoft.com/office/officeart/2005/8/layout/orgChart1"/>
    <dgm:cxn modelId="{DB6C6DF2-B5A7-498B-816B-EE67A0CC338E}" type="presOf" srcId="{29869F35-BCB5-48F9-A333-784AF1AD915C}" destId="{73533060-E14D-47B7-A817-CE6A9E1AC9B9}" srcOrd="1" destOrd="0" presId="urn:microsoft.com/office/officeart/2005/8/layout/orgChart1"/>
    <dgm:cxn modelId="{D4F1355A-D6A9-40AF-9B56-E510E332A284}" type="presOf" srcId="{24182A19-5D57-4939-9D01-C9FA0C73069B}" destId="{A96DB052-3B5C-4A3B-A0FD-BE6C807811B1}" srcOrd="1" destOrd="0" presId="urn:microsoft.com/office/officeart/2005/8/layout/orgChart1"/>
    <dgm:cxn modelId="{D7983854-082C-45CF-A72A-BCF8AC791682}" type="presOf" srcId="{A2D8CC2A-31F1-4928-9ABA-A9D7BA513BBE}" destId="{27C20788-F60C-48D2-B0E9-DBE1E627185D}" srcOrd="0" destOrd="0" presId="urn:microsoft.com/office/officeart/2005/8/layout/orgChart1"/>
    <dgm:cxn modelId="{0C4941FD-7C7D-4E88-8613-6BC043B6252C}" type="presOf" srcId="{9C7EA0F8-DF48-4186-9009-3AB91D08F453}" destId="{BD1F9675-C73F-4832-96EF-774419ADD064}" srcOrd="0" destOrd="0" presId="urn:microsoft.com/office/officeart/2005/8/layout/orgChart1"/>
    <dgm:cxn modelId="{7F858857-B559-456C-95C2-9277C5772566}" type="presOf" srcId="{ABABEF41-B102-4BB4-999C-2FE5BAB81671}" destId="{AC984519-52A7-4270-A760-D71BCAF86A6C}" srcOrd="1" destOrd="0" presId="urn:microsoft.com/office/officeart/2005/8/layout/orgChart1"/>
    <dgm:cxn modelId="{6174714E-F4AE-4336-A601-DABCCB7C9AD3}" srcId="{4516E4D7-4C9C-4F6B-9BA9-2ACE2022D7C1}" destId="{A2D8CC2A-31F1-4928-9ABA-A9D7BA513BBE}" srcOrd="5" destOrd="0" parTransId="{67C37ABE-FB00-40B5-835C-924118742D1D}" sibTransId="{E163AFD8-7FBA-472E-840B-A46847537A25}"/>
    <dgm:cxn modelId="{10410205-3750-4A03-8675-11103EAD904B}" type="presOf" srcId="{19B8311E-2E27-4613-AF8E-22EB8CADD148}" destId="{BCE9F160-B354-4666-AADA-46D6810C4D21}" srcOrd="0" destOrd="0" presId="urn:microsoft.com/office/officeart/2005/8/layout/orgChart1"/>
    <dgm:cxn modelId="{FBD3A040-43ED-4786-A1DA-67DC38626E74}" srcId="{4516E4D7-4C9C-4F6B-9BA9-2ACE2022D7C1}" destId="{8A6C1E96-8A80-409D-8612-B75A3A1AB55D}" srcOrd="4" destOrd="0" parTransId="{1640DF09-FB0B-4B0C-A1DF-7CB71673F75D}" sibTransId="{ACEF8429-4FE6-40D1-896E-B66FB1DA18C2}"/>
    <dgm:cxn modelId="{5F4426B3-475B-4BF9-BEDF-E5DD5AC39720}" type="presOf" srcId="{813090F1-8036-4C56-BCA1-6CF5E23190C1}" destId="{8D852123-87F0-4300-BE4C-3A26844EEB3C}" srcOrd="0" destOrd="0" presId="urn:microsoft.com/office/officeart/2005/8/layout/orgChart1"/>
    <dgm:cxn modelId="{090CB2B5-6338-4A7B-8B54-F0D3B35D9A50}" type="presOf" srcId="{6F0CA57A-BFF6-40F6-BA7A-221029FE0935}" destId="{2B96D52C-A396-4D4E-8AB0-74063FF60318}" srcOrd="1" destOrd="0" presId="urn:microsoft.com/office/officeart/2005/8/layout/orgChart1"/>
    <dgm:cxn modelId="{DC42EEC7-667A-437F-A979-6EFDF6E50FF6}" srcId="{24182A19-5D57-4939-9D01-C9FA0C73069B}" destId="{29869F35-BCB5-48F9-A333-784AF1AD915C}" srcOrd="1" destOrd="0" parTransId="{E49A27D8-75F7-4F21-8324-1A31AB8D084B}" sibTransId="{D25504D7-F5E2-4551-8D31-5BD2EC45761C}"/>
    <dgm:cxn modelId="{CA537235-B80F-4F34-ABCA-A05EE44F81C0}" type="presOf" srcId="{66FBE63B-F2AE-44CB-AC1E-71C506021F48}" destId="{539CC879-C503-439A-A242-A90515D34576}" srcOrd="0" destOrd="0" presId="urn:microsoft.com/office/officeart/2005/8/layout/orgChart1"/>
    <dgm:cxn modelId="{579EFB9C-09D0-44F5-B787-9663C7E6CDD4}" type="presOf" srcId="{11114051-FCAE-4F4D-925C-697E2A75E367}" destId="{62A6566E-4A75-4AE6-84C3-4C1B7D8D8B2D}" srcOrd="0" destOrd="0" presId="urn:microsoft.com/office/officeart/2005/8/layout/orgChart1"/>
    <dgm:cxn modelId="{5D0B80B2-AE42-4BB5-9D28-C87745F560AE}" srcId="{4516E4D7-4C9C-4F6B-9BA9-2ACE2022D7C1}" destId="{14B7294D-BA25-4C3C-9947-AD6794FFF528}" srcOrd="0" destOrd="0" parTransId="{66FBE63B-F2AE-44CB-AC1E-71C506021F48}" sibTransId="{F845F86A-3E58-4B94-89A2-6AD756CEAEC4}"/>
    <dgm:cxn modelId="{1888CCFA-AA41-4EAD-9ADD-47BED7349364}" type="presOf" srcId="{8A6C1E96-8A80-409D-8612-B75A3A1AB55D}" destId="{1CE8E2DB-D98A-4FE9-B199-7B0C47712513}" srcOrd="0" destOrd="0" presId="urn:microsoft.com/office/officeart/2005/8/layout/orgChart1"/>
    <dgm:cxn modelId="{527FBA60-14B4-484F-AFF9-AEF631011E6A}" srcId="{4516E4D7-4C9C-4F6B-9BA9-2ACE2022D7C1}" destId="{813090F1-8036-4C56-BCA1-6CF5E23190C1}" srcOrd="7" destOrd="0" parTransId="{7A3FD135-4162-47ED-9B13-CE141F506636}" sibTransId="{B7B0D027-738E-4E57-9FB4-DE557202651D}"/>
    <dgm:cxn modelId="{7FFB9E89-929F-4706-ACD1-F561C4B105AC}" type="presOf" srcId="{1967EAF4-71D4-4363-B646-CB63C14B70DA}" destId="{817DC3D5-2DB0-45A7-9E69-A1446246DCA9}" srcOrd="0" destOrd="0" presId="urn:microsoft.com/office/officeart/2005/8/layout/orgChart1"/>
    <dgm:cxn modelId="{62850BA5-215C-4B47-9FAF-1C9461E400FD}" type="presOf" srcId="{6F0CA57A-BFF6-40F6-BA7A-221029FE0935}" destId="{DF922635-E80F-449C-B370-7F5F5E750214}" srcOrd="0" destOrd="0" presId="urn:microsoft.com/office/officeart/2005/8/layout/orgChart1"/>
    <dgm:cxn modelId="{5CDB4D3E-9827-4FCA-8FBC-08FD89CD209E}" type="presOf" srcId="{E49A27D8-75F7-4F21-8324-1A31AB8D084B}" destId="{D38591AA-586F-4329-92CA-312D422591EF}" srcOrd="0" destOrd="0" presId="urn:microsoft.com/office/officeart/2005/8/layout/orgChart1"/>
    <dgm:cxn modelId="{AF199093-667A-49B7-8C40-ACB90E4C5093}" type="presOf" srcId="{24182A19-5D57-4939-9D01-C9FA0C73069B}" destId="{062735F7-DF76-4AD8-B319-1EC45281AC42}" srcOrd="0" destOrd="0" presId="urn:microsoft.com/office/officeart/2005/8/layout/orgChart1"/>
    <dgm:cxn modelId="{80D253C8-6C29-428B-B21F-698995E226F7}" type="presOf" srcId="{14B7294D-BA25-4C3C-9947-AD6794FFF528}" destId="{14B645D0-A834-45AD-9EF6-1FA255305311}" srcOrd="0" destOrd="0" presId="urn:microsoft.com/office/officeart/2005/8/layout/orgChart1"/>
    <dgm:cxn modelId="{1908A522-81C7-45AC-9D25-70BA0D9859BE}" type="presOf" srcId="{ABABEF41-B102-4BB4-999C-2FE5BAB81671}" destId="{0019437B-19FD-4AC2-9A26-4403D83F9688}" srcOrd="0" destOrd="0" presId="urn:microsoft.com/office/officeart/2005/8/layout/orgChart1"/>
    <dgm:cxn modelId="{DD83C025-D122-4402-98AC-B5468131B344}" srcId="{4516E4D7-4C9C-4F6B-9BA9-2ACE2022D7C1}" destId="{A1C32A38-0842-4C54-8D58-1D7C98A140AC}" srcOrd="1" destOrd="0" parTransId="{791846DF-A5C8-4380-9B17-400B2A66C7EA}" sibTransId="{9D6F8000-F78B-4E71-8C91-2EA55914F4D4}"/>
    <dgm:cxn modelId="{7D8418ED-3F5E-4593-9066-AB307094FCDB}" type="presOf" srcId="{813090F1-8036-4C56-BCA1-6CF5E23190C1}" destId="{CB1EEF0D-AF98-4080-9528-F9A9913BA89A}" srcOrd="1" destOrd="0" presId="urn:microsoft.com/office/officeart/2005/8/layout/orgChart1"/>
    <dgm:cxn modelId="{891D7686-C8C1-4E7D-838A-3961AC724E81}" type="presOf" srcId="{8A6C1E96-8A80-409D-8612-B75A3A1AB55D}" destId="{4EEC32DA-F4CF-45D5-BAB8-3F4EA1B77E81}" srcOrd="1" destOrd="0" presId="urn:microsoft.com/office/officeart/2005/8/layout/orgChart1"/>
    <dgm:cxn modelId="{DF4C707E-52C1-42BF-A076-96D568E53ED1}" type="presOf" srcId="{791846DF-A5C8-4380-9B17-400B2A66C7EA}" destId="{399BC7FB-506A-4D1C-A950-55437BC190F9}" srcOrd="0" destOrd="0" presId="urn:microsoft.com/office/officeart/2005/8/layout/orgChart1"/>
    <dgm:cxn modelId="{E11E8802-8380-4E53-BDB8-7C394ABE37FC}" type="presOf" srcId="{1640DF09-FB0B-4B0C-A1DF-7CB71673F75D}" destId="{D90E8DC7-3580-4B9F-8968-E5F0753187FB}" srcOrd="0" destOrd="0" presId="urn:microsoft.com/office/officeart/2005/8/layout/orgChart1"/>
    <dgm:cxn modelId="{8F2FF3D8-F5D0-46BC-8249-9F62D379FEDC}" type="presOf" srcId="{D55CADB2-6908-4FF1-88CA-F33000C9CBE3}" destId="{2FC04DA3-4E1C-447E-A09E-99463FC9D835}" srcOrd="0" destOrd="0" presId="urn:microsoft.com/office/officeart/2005/8/layout/orgChart1"/>
    <dgm:cxn modelId="{F1D4F683-A0FB-4BFD-9285-023C15BBF437}" srcId="{4516E4D7-4C9C-4F6B-9BA9-2ACE2022D7C1}" destId="{ABABEF41-B102-4BB4-999C-2FE5BAB81671}" srcOrd="8" destOrd="0" parTransId="{1967EAF4-71D4-4363-B646-CB63C14B70DA}" sibTransId="{4EB27243-959E-4313-A634-71F7D5ED93D2}"/>
    <dgm:cxn modelId="{AFB764ED-76D8-4BCF-8545-9B3C023472C7}" srcId="{24182A19-5D57-4939-9D01-C9FA0C73069B}" destId="{4516E4D7-4C9C-4F6B-9BA9-2ACE2022D7C1}" srcOrd="0" destOrd="0" parTransId="{9C7EA0F8-DF48-4186-9009-3AB91D08F453}" sibTransId="{DB3D1238-0B7B-4AD6-8071-A251DD093211}"/>
    <dgm:cxn modelId="{0085D890-C06C-4FEF-A85F-DC3ADCB72638}" srcId="{4516E4D7-4C9C-4F6B-9BA9-2ACE2022D7C1}" destId="{11114051-FCAE-4F4D-925C-697E2A75E367}" srcOrd="6" destOrd="0" parTransId="{F3609D71-7BB2-4F57-85F9-02296F956878}" sibTransId="{919F1495-A33F-46A4-A8A6-A4BB505E0686}"/>
    <dgm:cxn modelId="{52083DCD-13D8-4076-AA32-659BC0E57F96}" type="presOf" srcId="{14B7294D-BA25-4C3C-9947-AD6794FFF528}" destId="{6992F21D-C8FC-49FA-8375-661864B4B612}" srcOrd="1" destOrd="0" presId="urn:microsoft.com/office/officeart/2005/8/layout/orgChart1"/>
    <dgm:cxn modelId="{172F028C-28E9-4879-B056-31BBA837CD88}" type="presOf" srcId="{4516E4D7-4C9C-4F6B-9BA9-2ACE2022D7C1}" destId="{5661ABA6-6EA6-42AA-B5FD-1AD10865E6D8}" srcOrd="1" destOrd="0" presId="urn:microsoft.com/office/officeart/2005/8/layout/orgChart1"/>
    <dgm:cxn modelId="{BD923E9F-58B1-43AE-91BC-C1335E46172A}" srcId="{4516E4D7-4C9C-4F6B-9BA9-2ACE2022D7C1}" destId="{19B8311E-2E27-4613-AF8E-22EB8CADD148}" srcOrd="3" destOrd="0" parTransId="{48AB72BE-4579-4EDA-AEDA-D0034E18FC74}" sibTransId="{CB2863DC-478D-4D66-B2C0-0654C997C073}"/>
    <dgm:cxn modelId="{09F24C3B-FE71-46D8-AB2B-20CB94A22239}" srcId="{2937C93B-AB36-4B9C-821D-1A94C10BCB5A}" destId="{24182A19-5D57-4939-9D01-C9FA0C73069B}" srcOrd="0" destOrd="0" parTransId="{B9659C26-1F5D-4E2F-802A-DC69C42D8309}" sibTransId="{5C36E87F-8326-4F7A-8BC8-4BBFF9C347BB}"/>
    <dgm:cxn modelId="{0077074F-DA1E-499B-BDA4-A99B7463F227}" srcId="{4516E4D7-4C9C-4F6B-9BA9-2ACE2022D7C1}" destId="{6F0CA57A-BFF6-40F6-BA7A-221029FE0935}" srcOrd="2" destOrd="0" parTransId="{D55CADB2-6908-4FF1-88CA-F33000C9CBE3}" sibTransId="{BF7235B9-BC3B-4EDC-9D9C-099A5732E417}"/>
    <dgm:cxn modelId="{1DF237BB-1EB9-407C-B9F3-5D87885EC0A7}" type="presParOf" srcId="{03401F57-FBB3-4190-9E58-E6BF15CD272A}" destId="{7F4EB169-B7B5-4936-BAEA-FE93407BFF2D}" srcOrd="0" destOrd="0" presId="urn:microsoft.com/office/officeart/2005/8/layout/orgChart1"/>
    <dgm:cxn modelId="{378AD821-B15B-4C68-8816-DE1C394581CA}" type="presParOf" srcId="{7F4EB169-B7B5-4936-BAEA-FE93407BFF2D}" destId="{43DDBC94-CA09-4355-A69E-BA3AC975C450}" srcOrd="0" destOrd="0" presId="urn:microsoft.com/office/officeart/2005/8/layout/orgChart1"/>
    <dgm:cxn modelId="{BAAFCF59-C46E-40D4-AED6-CB26BB8D1760}" type="presParOf" srcId="{43DDBC94-CA09-4355-A69E-BA3AC975C450}" destId="{062735F7-DF76-4AD8-B319-1EC45281AC42}" srcOrd="0" destOrd="0" presId="urn:microsoft.com/office/officeart/2005/8/layout/orgChart1"/>
    <dgm:cxn modelId="{555C9160-2B0B-4645-955B-6ADB7B2889D5}" type="presParOf" srcId="{43DDBC94-CA09-4355-A69E-BA3AC975C450}" destId="{A96DB052-3B5C-4A3B-A0FD-BE6C807811B1}" srcOrd="1" destOrd="0" presId="urn:microsoft.com/office/officeart/2005/8/layout/orgChart1"/>
    <dgm:cxn modelId="{952D83BC-5494-4616-8D41-801B8FF1DAB3}" type="presParOf" srcId="{7F4EB169-B7B5-4936-BAEA-FE93407BFF2D}" destId="{80276841-FE7A-4D35-A57E-5D44BE9B4403}" srcOrd="1" destOrd="0" presId="urn:microsoft.com/office/officeart/2005/8/layout/orgChart1"/>
    <dgm:cxn modelId="{411F64C0-2843-48D1-9BD4-AFAC1AD2B4A2}" type="presParOf" srcId="{80276841-FE7A-4D35-A57E-5D44BE9B4403}" destId="{BD1F9675-C73F-4832-96EF-774419ADD064}" srcOrd="0" destOrd="0" presId="urn:microsoft.com/office/officeart/2005/8/layout/orgChart1"/>
    <dgm:cxn modelId="{3518A168-6D05-403F-950E-1D48B76EE407}" type="presParOf" srcId="{80276841-FE7A-4D35-A57E-5D44BE9B4403}" destId="{4A67AE46-2E4A-4CDF-9038-FA5819523A6E}" srcOrd="1" destOrd="0" presId="urn:microsoft.com/office/officeart/2005/8/layout/orgChart1"/>
    <dgm:cxn modelId="{E93B682C-3C2B-418F-9FE4-80D24D13D925}" type="presParOf" srcId="{4A67AE46-2E4A-4CDF-9038-FA5819523A6E}" destId="{DB060A0B-D769-4D91-968D-1079BC1F701C}" srcOrd="0" destOrd="0" presId="urn:microsoft.com/office/officeart/2005/8/layout/orgChart1"/>
    <dgm:cxn modelId="{A1623BA0-C7AE-4C4B-A79D-E2EB7683D5CB}" type="presParOf" srcId="{DB060A0B-D769-4D91-968D-1079BC1F701C}" destId="{28E8F447-E327-431C-A0E7-6BB122430C3F}" srcOrd="0" destOrd="0" presId="urn:microsoft.com/office/officeart/2005/8/layout/orgChart1"/>
    <dgm:cxn modelId="{6BB2CA18-C41A-48A0-8347-E498C6C34B34}" type="presParOf" srcId="{DB060A0B-D769-4D91-968D-1079BC1F701C}" destId="{5661ABA6-6EA6-42AA-B5FD-1AD10865E6D8}" srcOrd="1" destOrd="0" presId="urn:microsoft.com/office/officeart/2005/8/layout/orgChart1"/>
    <dgm:cxn modelId="{855F9469-B6F5-45D3-988F-7D3F857EFD27}" type="presParOf" srcId="{4A67AE46-2E4A-4CDF-9038-FA5819523A6E}" destId="{21CCA57E-7A79-49D5-8E49-543816EC2C94}" srcOrd="1" destOrd="0" presId="urn:microsoft.com/office/officeart/2005/8/layout/orgChart1"/>
    <dgm:cxn modelId="{B60E2DDB-A738-4753-9D68-457A41F08093}" type="presParOf" srcId="{21CCA57E-7A79-49D5-8E49-543816EC2C94}" destId="{539CC879-C503-439A-A242-A90515D34576}" srcOrd="0" destOrd="0" presId="urn:microsoft.com/office/officeart/2005/8/layout/orgChart1"/>
    <dgm:cxn modelId="{A6CD6357-2C57-478F-818F-07DA31E941B9}" type="presParOf" srcId="{21CCA57E-7A79-49D5-8E49-543816EC2C94}" destId="{C7B30168-0E2F-42AF-8CC2-F20BC5155BA3}" srcOrd="1" destOrd="0" presId="urn:microsoft.com/office/officeart/2005/8/layout/orgChart1"/>
    <dgm:cxn modelId="{9EA2FC69-8176-4AAB-A5EF-9ABA4A2D7D5F}" type="presParOf" srcId="{C7B30168-0E2F-42AF-8CC2-F20BC5155BA3}" destId="{C9665A47-B94B-4793-A5BE-0DA0C571BD70}" srcOrd="0" destOrd="0" presId="urn:microsoft.com/office/officeart/2005/8/layout/orgChart1"/>
    <dgm:cxn modelId="{50EDC230-4595-4AB1-A49A-E56D76CC68DD}" type="presParOf" srcId="{C9665A47-B94B-4793-A5BE-0DA0C571BD70}" destId="{14B645D0-A834-45AD-9EF6-1FA255305311}" srcOrd="0" destOrd="0" presId="urn:microsoft.com/office/officeart/2005/8/layout/orgChart1"/>
    <dgm:cxn modelId="{82E683F2-9210-4238-A52E-B93AAAB73E78}" type="presParOf" srcId="{C9665A47-B94B-4793-A5BE-0DA0C571BD70}" destId="{6992F21D-C8FC-49FA-8375-661864B4B612}" srcOrd="1" destOrd="0" presId="urn:microsoft.com/office/officeart/2005/8/layout/orgChart1"/>
    <dgm:cxn modelId="{7AB88C89-A7BB-4FC7-9F6C-CCB9C23B82BB}" type="presParOf" srcId="{C7B30168-0E2F-42AF-8CC2-F20BC5155BA3}" destId="{A2FB2D59-51DD-4F6A-B31B-9F2F3A8C7C71}" srcOrd="1" destOrd="0" presId="urn:microsoft.com/office/officeart/2005/8/layout/orgChart1"/>
    <dgm:cxn modelId="{999CFC0A-1B28-4B34-8609-380C2C3C157D}" type="presParOf" srcId="{C7B30168-0E2F-42AF-8CC2-F20BC5155BA3}" destId="{D460E9B9-9067-45E1-9A16-B8EDB11C890D}" srcOrd="2" destOrd="0" presId="urn:microsoft.com/office/officeart/2005/8/layout/orgChart1"/>
    <dgm:cxn modelId="{1F531439-5CC6-4384-9A4C-30CFBD5021BA}" type="presParOf" srcId="{21CCA57E-7A79-49D5-8E49-543816EC2C94}" destId="{399BC7FB-506A-4D1C-A950-55437BC190F9}" srcOrd="2" destOrd="0" presId="urn:microsoft.com/office/officeart/2005/8/layout/orgChart1"/>
    <dgm:cxn modelId="{A9F25899-28A5-4EAF-AE5D-EFBFBF6502A0}" type="presParOf" srcId="{21CCA57E-7A79-49D5-8E49-543816EC2C94}" destId="{62F0B584-2117-4C77-A490-5FC9C17DD70A}" srcOrd="3" destOrd="0" presId="urn:microsoft.com/office/officeart/2005/8/layout/orgChart1"/>
    <dgm:cxn modelId="{621F1A4F-5427-41EF-A806-C1AC0E504C0E}" type="presParOf" srcId="{62F0B584-2117-4C77-A490-5FC9C17DD70A}" destId="{B8FEF8E0-C2AF-425E-84BE-2E5D3F753A2F}" srcOrd="0" destOrd="0" presId="urn:microsoft.com/office/officeart/2005/8/layout/orgChart1"/>
    <dgm:cxn modelId="{35762F3A-334B-4CAD-B424-DFB4FEB7417C}" type="presParOf" srcId="{B8FEF8E0-C2AF-425E-84BE-2E5D3F753A2F}" destId="{C051F994-FD01-4A2C-8EC8-80E690A4AA50}" srcOrd="0" destOrd="0" presId="urn:microsoft.com/office/officeart/2005/8/layout/orgChart1"/>
    <dgm:cxn modelId="{59D6BFD1-42E1-408D-8997-4D50AD39D220}" type="presParOf" srcId="{B8FEF8E0-C2AF-425E-84BE-2E5D3F753A2F}" destId="{135F627F-0752-460A-A9F5-F230257DF91B}" srcOrd="1" destOrd="0" presId="urn:microsoft.com/office/officeart/2005/8/layout/orgChart1"/>
    <dgm:cxn modelId="{3E3382AE-3894-4B62-8D2F-1692534C55E5}" type="presParOf" srcId="{62F0B584-2117-4C77-A490-5FC9C17DD70A}" destId="{51D8E046-D488-4DD3-93CC-D9A25EA910BC}" srcOrd="1" destOrd="0" presId="urn:microsoft.com/office/officeart/2005/8/layout/orgChart1"/>
    <dgm:cxn modelId="{FD9E5305-445A-4436-A140-726298708F93}" type="presParOf" srcId="{62F0B584-2117-4C77-A490-5FC9C17DD70A}" destId="{03B36D69-B847-4A18-84E9-BED9580338F1}" srcOrd="2" destOrd="0" presId="urn:microsoft.com/office/officeart/2005/8/layout/orgChart1"/>
    <dgm:cxn modelId="{3D2F7635-A7D2-42E8-ACEF-1A962C992D51}" type="presParOf" srcId="{21CCA57E-7A79-49D5-8E49-543816EC2C94}" destId="{2FC04DA3-4E1C-447E-A09E-99463FC9D835}" srcOrd="4" destOrd="0" presId="urn:microsoft.com/office/officeart/2005/8/layout/orgChart1"/>
    <dgm:cxn modelId="{C4A038FF-C919-41C3-BB06-945F7E3D86E2}" type="presParOf" srcId="{21CCA57E-7A79-49D5-8E49-543816EC2C94}" destId="{86268D63-7BD7-4421-8EF9-A1216F525FA6}" srcOrd="5" destOrd="0" presId="urn:microsoft.com/office/officeart/2005/8/layout/orgChart1"/>
    <dgm:cxn modelId="{BD8D5060-D59A-4152-9F24-8618C8BEC3D3}" type="presParOf" srcId="{86268D63-7BD7-4421-8EF9-A1216F525FA6}" destId="{1A604F74-7F92-4941-A77A-D8ADA1D8E15E}" srcOrd="0" destOrd="0" presId="urn:microsoft.com/office/officeart/2005/8/layout/orgChart1"/>
    <dgm:cxn modelId="{9671BF5F-6FDE-4F72-8249-BEE744FA8919}" type="presParOf" srcId="{1A604F74-7F92-4941-A77A-D8ADA1D8E15E}" destId="{DF922635-E80F-449C-B370-7F5F5E750214}" srcOrd="0" destOrd="0" presId="urn:microsoft.com/office/officeart/2005/8/layout/orgChart1"/>
    <dgm:cxn modelId="{7529C923-C805-4D28-BCF9-67FC5D2C209F}" type="presParOf" srcId="{1A604F74-7F92-4941-A77A-D8ADA1D8E15E}" destId="{2B96D52C-A396-4D4E-8AB0-74063FF60318}" srcOrd="1" destOrd="0" presId="urn:microsoft.com/office/officeart/2005/8/layout/orgChart1"/>
    <dgm:cxn modelId="{91FD0192-88F7-49F0-8F17-CE3C57C11B24}" type="presParOf" srcId="{86268D63-7BD7-4421-8EF9-A1216F525FA6}" destId="{7DE379E9-3561-49A4-819C-9111C640A05D}" srcOrd="1" destOrd="0" presId="urn:microsoft.com/office/officeart/2005/8/layout/orgChart1"/>
    <dgm:cxn modelId="{AB683948-6E2D-447A-AA89-464B781348C6}" type="presParOf" srcId="{86268D63-7BD7-4421-8EF9-A1216F525FA6}" destId="{0755D8BC-64CF-4731-A7B7-0B35FED46910}" srcOrd="2" destOrd="0" presId="urn:microsoft.com/office/officeart/2005/8/layout/orgChart1"/>
    <dgm:cxn modelId="{2965E864-F06D-46D8-81BE-E8E9A1C02DB7}" type="presParOf" srcId="{21CCA57E-7A79-49D5-8E49-543816EC2C94}" destId="{348B1AA4-98F2-4B57-A767-5F50AFD6F3D5}" srcOrd="6" destOrd="0" presId="urn:microsoft.com/office/officeart/2005/8/layout/orgChart1"/>
    <dgm:cxn modelId="{AA72E0B4-B5F4-44F8-8D1E-E001E55FD3F4}" type="presParOf" srcId="{21CCA57E-7A79-49D5-8E49-543816EC2C94}" destId="{B85749B5-ADF5-41C5-A683-8A60747A1C95}" srcOrd="7" destOrd="0" presId="urn:microsoft.com/office/officeart/2005/8/layout/orgChart1"/>
    <dgm:cxn modelId="{60503ACA-7CE5-460C-94B6-ED7D328D0D80}" type="presParOf" srcId="{B85749B5-ADF5-41C5-A683-8A60747A1C95}" destId="{A5180060-F279-4B68-BD14-C4EC565F8ED8}" srcOrd="0" destOrd="0" presId="urn:microsoft.com/office/officeart/2005/8/layout/orgChart1"/>
    <dgm:cxn modelId="{A34F6BBE-AC40-4B84-9EE5-995DAB28FCA7}" type="presParOf" srcId="{A5180060-F279-4B68-BD14-C4EC565F8ED8}" destId="{BCE9F160-B354-4666-AADA-46D6810C4D21}" srcOrd="0" destOrd="0" presId="urn:microsoft.com/office/officeart/2005/8/layout/orgChart1"/>
    <dgm:cxn modelId="{CA3FFC64-6F55-4000-9238-C90D726FD998}" type="presParOf" srcId="{A5180060-F279-4B68-BD14-C4EC565F8ED8}" destId="{2D352531-B323-47F6-9F0A-37BD7D6920FA}" srcOrd="1" destOrd="0" presId="urn:microsoft.com/office/officeart/2005/8/layout/orgChart1"/>
    <dgm:cxn modelId="{61EEF7B5-138E-4AEA-BEED-A63902141B80}" type="presParOf" srcId="{B85749B5-ADF5-41C5-A683-8A60747A1C95}" destId="{033CC4D6-C76F-4124-A0D2-B8FC0E396ECC}" srcOrd="1" destOrd="0" presId="urn:microsoft.com/office/officeart/2005/8/layout/orgChart1"/>
    <dgm:cxn modelId="{77A7C816-829B-4F4A-9CAA-5219DFFB28BE}" type="presParOf" srcId="{B85749B5-ADF5-41C5-A683-8A60747A1C95}" destId="{795113B4-E379-4943-BCDB-B6CAF596C2C9}" srcOrd="2" destOrd="0" presId="urn:microsoft.com/office/officeart/2005/8/layout/orgChart1"/>
    <dgm:cxn modelId="{5FC6070E-FA4E-4FA3-8257-56272FC989F5}" type="presParOf" srcId="{21CCA57E-7A79-49D5-8E49-543816EC2C94}" destId="{D90E8DC7-3580-4B9F-8968-E5F0753187FB}" srcOrd="8" destOrd="0" presId="urn:microsoft.com/office/officeart/2005/8/layout/orgChart1"/>
    <dgm:cxn modelId="{4EAE0748-3632-4979-BC40-285BC68AB16A}" type="presParOf" srcId="{21CCA57E-7A79-49D5-8E49-543816EC2C94}" destId="{87A0ED6E-24F4-4C9E-AC18-AB0067DBC663}" srcOrd="9" destOrd="0" presId="urn:microsoft.com/office/officeart/2005/8/layout/orgChart1"/>
    <dgm:cxn modelId="{31E93951-E4CA-4438-B43A-55860EBC76D7}" type="presParOf" srcId="{87A0ED6E-24F4-4C9E-AC18-AB0067DBC663}" destId="{62411633-658E-41E8-A7EB-8B7AE23A74C0}" srcOrd="0" destOrd="0" presId="urn:microsoft.com/office/officeart/2005/8/layout/orgChart1"/>
    <dgm:cxn modelId="{CFF2539A-7262-4045-8B22-3242F997AC4E}" type="presParOf" srcId="{62411633-658E-41E8-A7EB-8B7AE23A74C0}" destId="{1CE8E2DB-D98A-4FE9-B199-7B0C47712513}" srcOrd="0" destOrd="0" presId="urn:microsoft.com/office/officeart/2005/8/layout/orgChart1"/>
    <dgm:cxn modelId="{4C6A86FE-A19D-4A75-96A1-FE1D3F83DEB3}" type="presParOf" srcId="{62411633-658E-41E8-A7EB-8B7AE23A74C0}" destId="{4EEC32DA-F4CF-45D5-BAB8-3F4EA1B77E81}" srcOrd="1" destOrd="0" presId="urn:microsoft.com/office/officeart/2005/8/layout/orgChart1"/>
    <dgm:cxn modelId="{46C697D4-C5E3-4D75-A7AF-3EC49B2B93BD}" type="presParOf" srcId="{87A0ED6E-24F4-4C9E-AC18-AB0067DBC663}" destId="{BD734AD5-C2FF-4006-BC48-C7A2DDC613DA}" srcOrd="1" destOrd="0" presId="urn:microsoft.com/office/officeart/2005/8/layout/orgChart1"/>
    <dgm:cxn modelId="{F76FA4C0-EFCC-49A5-81E0-076DBA0BB4D2}" type="presParOf" srcId="{87A0ED6E-24F4-4C9E-AC18-AB0067DBC663}" destId="{4DD45FBF-C46B-423D-BFFB-03F0D33D41C2}" srcOrd="2" destOrd="0" presId="urn:microsoft.com/office/officeart/2005/8/layout/orgChart1"/>
    <dgm:cxn modelId="{9AE5231C-017C-4FD5-B229-9124E1C51E08}" type="presParOf" srcId="{21CCA57E-7A79-49D5-8E49-543816EC2C94}" destId="{53B3CEDB-B2AB-4306-B4F3-FD4054A89430}" srcOrd="10" destOrd="0" presId="urn:microsoft.com/office/officeart/2005/8/layout/orgChart1"/>
    <dgm:cxn modelId="{6ABC464F-5C79-41A8-BD7C-6B4AB01FB1F3}" type="presParOf" srcId="{21CCA57E-7A79-49D5-8E49-543816EC2C94}" destId="{A0F82DDC-4414-4928-B7DC-D063201717E2}" srcOrd="11" destOrd="0" presId="urn:microsoft.com/office/officeart/2005/8/layout/orgChart1"/>
    <dgm:cxn modelId="{91B847DB-10B8-47E6-806C-A030FE856A6C}" type="presParOf" srcId="{A0F82DDC-4414-4928-B7DC-D063201717E2}" destId="{F113F278-8E8B-4A65-860A-82CF0B680B04}" srcOrd="0" destOrd="0" presId="urn:microsoft.com/office/officeart/2005/8/layout/orgChart1"/>
    <dgm:cxn modelId="{F69EADF8-B456-4ED4-A31D-DAD8E33290F8}" type="presParOf" srcId="{F113F278-8E8B-4A65-860A-82CF0B680B04}" destId="{27C20788-F60C-48D2-B0E9-DBE1E627185D}" srcOrd="0" destOrd="0" presId="urn:microsoft.com/office/officeart/2005/8/layout/orgChart1"/>
    <dgm:cxn modelId="{54CEE2A4-DBBF-4375-B9F8-462FC1401242}" type="presParOf" srcId="{F113F278-8E8B-4A65-860A-82CF0B680B04}" destId="{F0A790DF-9253-4B0A-B926-BF646E1D95C5}" srcOrd="1" destOrd="0" presId="urn:microsoft.com/office/officeart/2005/8/layout/orgChart1"/>
    <dgm:cxn modelId="{38E1FBE4-5427-4D48-9897-62B24135385A}" type="presParOf" srcId="{A0F82DDC-4414-4928-B7DC-D063201717E2}" destId="{78077FF5-6ABD-432D-9EB0-1204BF216C84}" srcOrd="1" destOrd="0" presId="urn:microsoft.com/office/officeart/2005/8/layout/orgChart1"/>
    <dgm:cxn modelId="{4A6D60CD-E5D8-4F06-8494-2B31140A714B}" type="presParOf" srcId="{A0F82DDC-4414-4928-B7DC-D063201717E2}" destId="{EE38527A-50F5-4D8E-B193-F8BDC0B02FE8}" srcOrd="2" destOrd="0" presId="urn:microsoft.com/office/officeart/2005/8/layout/orgChart1"/>
    <dgm:cxn modelId="{1138C191-FD59-4BCB-8AF5-B9B096752C0E}" type="presParOf" srcId="{21CCA57E-7A79-49D5-8E49-543816EC2C94}" destId="{24501FD8-78CC-4F15-BF83-924AA7C8F473}" srcOrd="12" destOrd="0" presId="urn:microsoft.com/office/officeart/2005/8/layout/orgChart1"/>
    <dgm:cxn modelId="{40FA5FAA-B0C8-4F73-85E3-2F2152866A2B}" type="presParOf" srcId="{21CCA57E-7A79-49D5-8E49-543816EC2C94}" destId="{C04DD943-D835-442D-ACAF-16584ABBDB0E}" srcOrd="13" destOrd="0" presId="urn:microsoft.com/office/officeart/2005/8/layout/orgChart1"/>
    <dgm:cxn modelId="{8726A941-EEAE-4DE2-9038-3FD9286D8BF1}" type="presParOf" srcId="{C04DD943-D835-442D-ACAF-16584ABBDB0E}" destId="{5683E8B9-1CE0-4DF0-87B1-D5262CE7B3DC}" srcOrd="0" destOrd="0" presId="urn:microsoft.com/office/officeart/2005/8/layout/orgChart1"/>
    <dgm:cxn modelId="{3172240A-7DC0-4E6B-B7AF-407BA28EB0BF}" type="presParOf" srcId="{5683E8B9-1CE0-4DF0-87B1-D5262CE7B3DC}" destId="{62A6566E-4A75-4AE6-84C3-4C1B7D8D8B2D}" srcOrd="0" destOrd="0" presId="urn:microsoft.com/office/officeart/2005/8/layout/orgChart1"/>
    <dgm:cxn modelId="{D1DF643D-FA09-44D7-85FB-A37E933D8A15}" type="presParOf" srcId="{5683E8B9-1CE0-4DF0-87B1-D5262CE7B3DC}" destId="{D8C61E49-35D1-4AC3-96B7-190326C23903}" srcOrd="1" destOrd="0" presId="urn:microsoft.com/office/officeart/2005/8/layout/orgChart1"/>
    <dgm:cxn modelId="{062F6533-1A42-430A-8FCA-8158082744AB}" type="presParOf" srcId="{C04DD943-D835-442D-ACAF-16584ABBDB0E}" destId="{D10D1085-31D1-4C94-9234-1481E0A75A8F}" srcOrd="1" destOrd="0" presId="urn:microsoft.com/office/officeart/2005/8/layout/orgChart1"/>
    <dgm:cxn modelId="{24B418F0-7F07-4B76-9E0C-9CC22558E771}" type="presParOf" srcId="{C04DD943-D835-442D-ACAF-16584ABBDB0E}" destId="{5CA95BE5-2D77-4E9E-8BA3-D98B96792C45}" srcOrd="2" destOrd="0" presId="urn:microsoft.com/office/officeart/2005/8/layout/orgChart1"/>
    <dgm:cxn modelId="{7EA39DA8-275E-450C-AE67-3390907B6418}" type="presParOf" srcId="{21CCA57E-7A79-49D5-8E49-543816EC2C94}" destId="{1AB45EF0-5D34-44CA-855A-FF4F5A2DB193}" srcOrd="14" destOrd="0" presId="urn:microsoft.com/office/officeart/2005/8/layout/orgChart1"/>
    <dgm:cxn modelId="{A145996A-1A5E-4564-B2C1-9E31FA01C156}" type="presParOf" srcId="{21CCA57E-7A79-49D5-8E49-543816EC2C94}" destId="{D956FD9F-DF29-489E-BAA9-7CDDF44C9D12}" srcOrd="15" destOrd="0" presId="urn:microsoft.com/office/officeart/2005/8/layout/orgChart1"/>
    <dgm:cxn modelId="{340FAC80-E926-4EA0-A3A2-C4A51773E11F}" type="presParOf" srcId="{D956FD9F-DF29-489E-BAA9-7CDDF44C9D12}" destId="{E5892D99-ACBB-4B72-B88C-D973D647252B}" srcOrd="0" destOrd="0" presId="urn:microsoft.com/office/officeart/2005/8/layout/orgChart1"/>
    <dgm:cxn modelId="{05E41ABB-73A2-471E-AAA4-006EC7E654C5}" type="presParOf" srcId="{E5892D99-ACBB-4B72-B88C-D973D647252B}" destId="{8D852123-87F0-4300-BE4C-3A26844EEB3C}" srcOrd="0" destOrd="0" presId="urn:microsoft.com/office/officeart/2005/8/layout/orgChart1"/>
    <dgm:cxn modelId="{A5386B0B-8FFF-4625-ADED-310078D4C521}" type="presParOf" srcId="{E5892D99-ACBB-4B72-B88C-D973D647252B}" destId="{CB1EEF0D-AF98-4080-9528-F9A9913BA89A}" srcOrd="1" destOrd="0" presId="urn:microsoft.com/office/officeart/2005/8/layout/orgChart1"/>
    <dgm:cxn modelId="{0BB3BD91-DAD5-4444-A2AA-DF0D6A223CE3}" type="presParOf" srcId="{D956FD9F-DF29-489E-BAA9-7CDDF44C9D12}" destId="{63D53485-0A6A-47DB-A05D-3A9337610248}" srcOrd="1" destOrd="0" presId="urn:microsoft.com/office/officeart/2005/8/layout/orgChart1"/>
    <dgm:cxn modelId="{AE6F1EAC-1421-4582-A259-4845D3ACC6F3}" type="presParOf" srcId="{D956FD9F-DF29-489E-BAA9-7CDDF44C9D12}" destId="{AA0F3F85-FC24-4211-9299-953DE82B3F7F}" srcOrd="2" destOrd="0" presId="urn:microsoft.com/office/officeart/2005/8/layout/orgChart1"/>
    <dgm:cxn modelId="{A35C9B7F-0113-42A1-B1EE-64A32FF49910}" type="presParOf" srcId="{21CCA57E-7A79-49D5-8E49-543816EC2C94}" destId="{817DC3D5-2DB0-45A7-9E69-A1446246DCA9}" srcOrd="16" destOrd="0" presId="urn:microsoft.com/office/officeart/2005/8/layout/orgChart1"/>
    <dgm:cxn modelId="{CAD1AF27-ACDB-473F-9378-47EEA52581A6}" type="presParOf" srcId="{21CCA57E-7A79-49D5-8E49-543816EC2C94}" destId="{FC2E19C3-DB63-4B3C-B582-A782B1B6FC7E}" srcOrd="17" destOrd="0" presId="urn:microsoft.com/office/officeart/2005/8/layout/orgChart1"/>
    <dgm:cxn modelId="{A74368EE-BD48-4166-9C3A-EB50AFC917D6}" type="presParOf" srcId="{FC2E19C3-DB63-4B3C-B582-A782B1B6FC7E}" destId="{797C04E5-D7B3-4EF1-AA5B-789F2DA63D46}" srcOrd="0" destOrd="0" presId="urn:microsoft.com/office/officeart/2005/8/layout/orgChart1"/>
    <dgm:cxn modelId="{13E6BB18-0DA1-4467-A2E5-EFCEE028E8B0}" type="presParOf" srcId="{797C04E5-D7B3-4EF1-AA5B-789F2DA63D46}" destId="{0019437B-19FD-4AC2-9A26-4403D83F9688}" srcOrd="0" destOrd="0" presId="urn:microsoft.com/office/officeart/2005/8/layout/orgChart1"/>
    <dgm:cxn modelId="{48A39366-BDE1-434C-A86B-13D64CAC8CF4}" type="presParOf" srcId="{797C04E5-D7B3-4EF1-AA5B-789F2DA63D46}" destId="{AC984519-52A7-4270-A760-D71BCAF86A6C}" srcOrd="1" destOrd="0" presId="urn:microsoft.com/office/officeart/2005/8/layout/orgChart1"/>
    <dgm:cxn modelId="{8F054026-CEEE-46BB-AF99-6E457C8C08D3}" type="presParOf" srcId="{FC2E19C3-DB63-4B3C-B582-A782B1B6FC7E}" destId="{71616B98-A88F-48A4-8069-0F0D2DB3762D}" srcOrd="1" destOrd="0" presId="urn:microsoft.com/office/officeart/2005/8/layout/orgChart1"/>
    <dgm:cxn modelId="{731B914E-36CD-4634-8321-DD8F1A63D87D}" type="presParOf" srcId="{FC2E19C3-DB63-4B3C-B582-A782B1B6FC7E}" destId="{D78144CB-EDDC-456D-BFF3-349729F27051}" srcOrd="2" destOrd="0" presId="urn:microsoft.com/office/officeart/2005/8/layout/orgChart1"/>
    <dgm:cxn modelId="{BF8FDF51-6EA9-4994-AD4F-7387CF558DAE}" type="presParOf" srcId="{4A67AE46-2E4A-4CDF-9038-FA5819523A6E}" destId="{0FA65606-1332-4A9C-994E-7E725F2B0004}" srcOrd="2" destOrd="0" presId="urn:microsoft.com/office/officeart/2005/8/layout/orgChart1"/>
    <dgm:cxn modelId="{58F8D959-FA85-4D92-B434-43C234D21607}" type="presParOf" srcId="{80276841-FE7A-4D35-A57E-5D44BE9B4403}" destId="{D38591AA-586F-4329-92CA-312D422591EF}" srcOrd="2" destOrd="0" presId="urn:microsoft.com/office/officeart/2005/8/layout/orgChart1"/>
    <dgm:cxn modelId="{9D38C8EE-3139-4242-90BE-2B8926FDFC91}" type="presParOf" srcId="{80276841-FE7A-4D35-A57E-5D44BE9B4403}" destId="{D55483DB-BBFD-4362-991F-7F2B73648D51}" srcOrd="3" destOrd="0" presId="urn:microsoft.com/office/officeart/2005/8/layout/orgChart1"/>
    <dgm:cxn modelId="{286282C0-1AF5-4269-B984-3974CEEBCD72}" type="presParOf" srcId="{D55483DB-BBFD-4362-991F-7F2B73648D51}" destId="{E19F5FCC-E636-40A2-9E32-DEFD400E246F}" srcOrd="0" destOrd="0" presId="urn:microsoft.com/office/officeart/2005/8/layout/orgChart1"/>
    <dgm:cxn modelId="{1572C722-C213-4DA9-A394-6CA594EE43CB}" type="presParOf" srcId="{E19F5FCC-E636-40A2-9E32-DEFD400E246F}" destId="{A8E0CDDF-CC1B-477A-BB6E-693BF682478D}" srcOrd="0" destOrd="0" presId="urn:microsoft.com/office/officeart/2005/8/layout/orgChart1"/>
    <dgm:cxn modelId="{368CA288-BE97-4C5D-9042-A64AE22A78F7}" type="presParOf" srcId="{E19F5FCC-E636-40A2-9E32-DEFD400E246F}" destId="{73533060-E14D-47B7-A817-CE6A9E1AC9B9}" srcOrd="1" destOrd="0" presId="urn:microsoft.com/office/officeart/2005/8/layout/orgChart1"/>
    <dgm:cxn modelId="{A967E3D8-9322-4271-9F13-4B3901A715BC}" type="presParOf" srcId="{D55483DB-BBFD-4362-991F-7F2B73648D51}" destId="{DA822231-C88E-4DF7-A1CB-EC28CB17B23F}" srcOrd="1" destOrd="0" presId="urn:microsoft.com/office/officeart/2005/8/layout/orgChart1"/>
    <dgm:cxn modelId="{CF4042FA-1B90-44D9-8837-5EE3611A70C6}" type="presParOf" srcId="{D55483DB-BBFD-4362-991F-7F2B73648D51}" destId="{CEF0ABAA-7741-4F36-B9B2-4EDCBAB8EB42}" srcOrd="2" destOrd="0" presId="urn:microsoft.com/office/officeart/2005/8/layout/orgChart1"/>
    <dgm:cxn modelId="{3CEEBE61-13FC-4947-A3D0-7C38237701A5}" type="presParOf" srcId="{7F4EB169-B7B5-4936-BAEA-FE93407BFF2D}" destId="{6331FE74-AF86-4C66-98D7-C686F7F74F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EF766F-E151-461A-BB49-3F39C298C8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F31C185-C3E0-4A66-BE40-8E9E355D8E5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Chemical Mediators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8EB34DC-06AB-461F-8D59-F63C45D3F4A3}" type="parTrans" cxnId="{1FA5C08E-6C8B-4C24-96AF-5FF1849519EC}">
      <dgm:prSet/>
      <dgm:spPr/>
    </dgm:pt>
    <dgm:pt modelId="{19ED847F-D053-4BCA-9F12-52F8D723E18B}" type="sibTrans" cxnId="{1FA5C08E-6C8B-4C24-96AF-5FF1849519EC}">
      <dgm:prSet/>
      <dgm:spPr/>
    </dgm:pt>
    <dgm:pt modelId="{F307C6FB-2B70-40AB-A7A3-64EC9A0FBCA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AB29D61-0712-460F-84B0-E490A530D9FA}" type="parTrans" cxnId="{74F604F5-5CEE-46D4-98CB-E3A00EC3C98B}">
      <dgm:prSet/>
      <dgm:spPr/>
    </dgm:pt>
    <dgm:pt modelId="{D815846C-9CDC-48E6-98DA-B4BF77E1EBF3}" type="sibTrans" cxnId="{74F604F5-5CEE-46D4-98CB-E3A00EC3C98B}">
      <dgm:prSet/>
      <dgm:spPr/>
    </dgm:pt>
    <dgm:pt modelId="{4F957D34-0E7C-4888-AE35-B1AC3E0604B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Plasma-Protein-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EEED327-8F37-44B6-B809-7DCC76542EB0}" type="parTrans" cxnId="{6A6F4FD6-4053-434A-8300-F1B9E8C28AD8}">
      <dgm:prSet/>
      <dgm:spPr/>
    </dgm:pt>
    <dgm:pt modelId="{BC0CC82B-304C-4624-8437-DD10B2A3EEF9}" type="sibTrans" cxnId="{6A6F4FD6-4053-434A-8300-F1B9E8C28AD8}">
      <dgm:prSet/>
      <dgm:spPr/>
    </dgm:pt>
    <dgm:pt modelId="{33F5CE42-9001-4C13-A923-CDED8BCC114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Complement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F91C303-7094-454F-9342-AE89BB61D406}" type="parTrans" cxnId="{C795F3A7-9F43-43A1-BFA3-3D9927ABD446}">
      <dgm:prSet/>
      <dgm:spPr/>
    </dgm:pt>
    <dgm:pt modelId="{1800556F-EA3E-4557-97E7-9CB22B774433}" type="sibTrans" cxnId="{C795F3A7-9F43-43A1-BFA3-3D9927ABD446}">
      <dgm:prSet/>
      <dgm:spPr/>
    </dgm:pt>
    <dgm:pt modelId="{67BE3D3F-F620-4EFD-8D19-843428B545C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Coagulation and Kinin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9EAF735-0750-4DE8-9CC6-B531977460D9}" type="parTrans" cxnId="{5EAEDF0E-472C-4E91-AA7E-03EC246ECEB0}">
      <dgm:prSet/>
      <dgm:spPr/>
    </dgm:pt>
    <dgm:pt modelId="{6ACAC261-A3D7-4FE9-A762-B1696058C260}" type="sibTrans" cxnId="{5EAEDF0E-472C-4E91-AA7E-03EC246ECEB0}">
      <dgm:prSet/>
      <dgm:spPr/>
    </dgm:pt>
    <dgm:pt modelId="{7ACBDC2E-7BC9-4D91-AB62-423FC6259E9F}" type="pres">
      <dgm:prSet presAssocID="{49EF766F-E151-461A-BB49-3F39C298C8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104E82-2466-4799-8F4D-E4224AD4BF01}" type="pres">
      <dgm:prSet presAssocID="{3F31C185-C3E0-4A66-BE40-8E9E355D8E52}" presName="hierRoot1" presStyleCnt="0">
        <dgm:presLayoutVars>
          <dgm:hierBranch/>
        </dgm:presLayoutVars>
      </dgm:prSet>
      <dgm:spPr/>
    </dgm:pt>
    <dgm:pt modelId="{19272012-4F74-4BE4-90FF-55D8EC358957}" type="pres">
      <dgm:prSet presAssocID="{3F31C185-C3E0-4A66-BE40-8E9E355D8E52}" presName="rootComposite1" presStyleCnt="0"/>
      <dgm:spPr/>
    </dgm:pt>
    <dgm:pt modelId="{5E75EB24-DB2E-4BB4-AB2D-9197B680B29B}" type="pres">
      <dgm:prSet presAssocID="{3F31C185-C3E0-4A66-BE40-8E9E355D8E52}" presName="rootText1" presStyleLbl="node0" presStyleIdx="0" presStyleCnt="1">
        <dgm:presLayoutVars>
          <dgm:chPref val="3"/>
        </dgm:presLayoutVars>
      </dgm:prSet>
      <dgm:spPr/>
    </dgm:pt>
    <dgm:pt modelId="{4EB9E5FB-3C10-4512-BD7A-FF8642201DA6}" type="pres">
      <dgm:prSet presAssocID="{3F31C185-C3E0-4A66-BE40-8E9E355D8E52}" presName="rootConnector1" presStyleLbl="node1" presStyleIdx="0" presStyleCnt="0"/>
      <dgm:spPr/>
    </dgm:pt>
    <dgm:pt modelId="{33E78B59-BE12-4B81-A6EC-4B57C78EB699}" type="pres">
      <dgm:prSet presAssocID="{3F31C185-C3E0-4A66-BE40-8E9E355D8E52}" presName="hierChild2" presStyleCnt="0"/>
      <dgm:spPr/>
    </dgm:pt>
    <dgm:pt modelId="{8519B6D2-EA5E-47C0-8F5B-1A5893D686F9}" type="pres">
      <dgm:prSet presAssocID="{5AB29D61-0712-460F-84B0-E490A530D9FA}" presName="Name35" presStyleLbl="parChTrans1D2" presStyleIdx="0" presStyleCnt="2"/>
      <dgm:spPr/>
    </dgm:pt>
    <dgm:pt modelId="{0DFFA46C-5D89-4A03-814B-A5BDE4CB9867}" type="pres">
      <dgm:prSet presAssocID="{F307C6FB-2B70-40AB-A7A3-64EC9A0FBCA4}" presName="hierRoot2" presStyleCnt="0">
        <dgm:presLayoutVars>
          <dgm:hierBranch/>
        </dgm:presLayoutVars>
      </dgm:prSet>
      <dgm:spPr/>
    </dgm:pt>
    <dgm:pt modelId="{EB0CB85D-6CB4-4080-84B0-CEEC79E1ADB8}" type="pres">
      <dgm:prSet presAssocID="{F307C6FB-2B70-40AB-A7A3-64EC9A0FBCA4}" presName="rootComposite" presStyleCnt="0"/>
      <dgm:spPr/>
    </dgm:pt>
    <dgm:pt modelId="{19102E97-DDB7-4BE5-B69E-90433E32838A}" type="pres">
      <dgm:prSet presAssocID="{F307C6FB-2B70-40AB-A7A3-64EC9A0FBCA4}" presName="rootText" presStyleLbl="node2" presStyleIdx="0" presStyleCnt="2">
        <dgm:presLayoutVars>
          <dgm:chPref val="3"/>
        </dgm:presLayoutVars>
      </dgm:prSet>
      <dgm:spPr/>
    </dgm:pt>
    <dgm:pt modelId="{CFEFA9E3-109C-4905-883E-7E26D2E1C326}" type="pres">
      <dgm:prSet presAssocID="{F307C6FB-2B70-40AB-A7A3-64EC9A0FBCA4}" presName="rootConnector" presStyleLbl="node2" presStyleIdx="0" presStyleCnt="2"/>
      <dgm:spPr/>
    </dgm:pt>
    <dgm:pt modelId="{192B8B41-4C5E-4606-8A5B-8454C336DACB}" type="pres">
      <dgm:prSet presAssocID="{F307C6FB-2B70-40AB-A7A3-64EC9A0FBCA4}" presName="hierChild4" presStyleCnt="0"/>
      <dgm:spPr/>
    </dgm:pt>
    <dgm:pt modelId="{645DD151-FA37-4BEF-86D8-4C6FDA9A4A19}" type="pres">
      <dgm:prSet presAssocID="{F307C6FB-2B70-40AB-A7A3-64EC9A0FBCA4}" presName="hierChild5" presStyleCnt="0"/>
      <dgm:spPr/>
    </dgm:pt>
    <dgm:pt modelId="{A8DCC4F3-B935-48E5-8268-0E1FC4E130D8}" type="pres">
      <dgm:prSet presAssocID="{CEEED327-8F37-44B6-B809-7DCC76542EB0}" presName="Name35" presStyleLbl="parChTrans1D2" presStyleIdx="1" presStyleCnt="2"/>
      <dgm:spPr/>
    </dgm:pt>
    <dgm:pt modelId="{2259966C-1DD0-4C95-A597-719BE2416207}" type="pres">
      <dgm:prSet presAssocID="{4F957D34-0E7C-4888-AE35-B1AC3E0604BE}" presName="hierRoot2" presStyleCnt="0">
        <dgm:presLayoutVars>
          <dgm:hierBranch val="r"/>
        </dgm:presLayoutVars>
      </dgm:prSet>
      <dgm:spPr/>
    </dgm:pt>
    <dgm:pt modelId="{D7218C2E-412A-43DA-ADB4-B6BB6184C1F6}" type="pres">
      <dgm:prSet presAssocID="{4F957D34-0E7C-4888-AE35-B1AC3E0604BE}" presName="rootComposite" presStyleCnt="0"/>
      <dgm:spPr/>
    </dgm:pt>
    <dgm:pt modelId="{5FA0A29A-960B-47C7-A32E-892A32C5D7C2}" type="pres">
      <dgm:prSet presAssocID="{4F957D34-0E7C-4888-AE35-B1AC3E0604BE}" presName="rootText" presStyleLbl="node2" presStyleIdx="1" presStyleCnt="2">
        <dgm:presLayoutVars>
          <dgm:chPref val="3"/>
        </dgm:presLayoutVars>
      </dgm:prSet>
      <dgm:spPr/>
    </dgm:pt>
    <dgm:pt modelId="{628FF952-0259-459A-BF0B-E1A240128004}" type="pres">
      <dgm:prSet presAssocID="{4F957D34-0E7C-4888-AE35-B1AC3E0604BE}" presName="rootConnector" presStyleLbl="node2" presStyleIdx="1" presStyleCnt="2"/>
      <dgm:spPr/>
    </dgm:pt>
    <dgm:pt modelId="{8614E5DC-5E04-4123-AD56-AED46F8B8424}" type="pres">
      <dgm:prSet presAssocID="{4F957D34-0E7C-4888-AE35-B1AC3E0604BE}" presName="hierChild4" presStyleCnt="0"/>
      <dgm:spPr/>
    </dgm:pt>
    <dgm:pt modelId="{C2E61239-2E22-4D19-9753-DC81067BB540}" type="pres">
      <dgm:prSet presAssocID="{6F91C303-7094-454F-9342-AE89BB61D406}" presName="Name50" presStyleLbl="parChTrans1D3" presStyleIdx="0" presStyleCnt="2"/>
      <dgm:spPr/>
    </dgm:pt>
    <dgm:pt modelId="{C9F2294C-A2D8-4478-84CF-8FE741802FCC}" type="pres">
      <dgm:prSet presAssocID="{33F5CE42-9001-4C13-A923-CDED8BCC1148}" presName="hierRoot2" presStyleCnt="0">
        <dgm:presLayoutVars>
          <dgm:hierBranch val="r"/>
        </dgm:presLayoutVars>
      </dgm:prSet>
      <dgm:spPr/>
    </dgm:pt>
    <dgm:pt modelId="{22BB27BF-29BE-4F10-A80E-6B9698664298}" type="pres">
      <dgm:prSet presAssocID="{33F5CE42-9001-4C13-A923-CDED8BCC1148}" presName="rootComposite" presStyleCnt="0"/>
      <dgm:spPr/>
    </dgm:pt>
    <dgm:pt modelId="{6C972C89-40FC-4E98-A41F-6348098ADB96}" type="pres">
      <dgm:prSet presAssocID="{33F5CE42-9001-4C13-A923-CDED8BCC1148}" presName="rootText" presStyleLbl="node3" presStyleIdx="0" presStyleCnt="2">
        <dgm:presLayoutVars>
          <dgm:chPref val="3"/>
        </dgm:presLayoutVars>
      </dgm:prSet>
      <dgm:spPr/>
    </dgm:pt>
    <dgm:pt modelId="{3EC09046-9BB1-427D-8132-92814855E1A9}" type="pres">
      <dgm:prSet presAssocID="{33F5CE42-9001-4C13-A923-CDED8BCC1148}" presName="rootConnector" presStyleLbl="node3" presStyleIdx="0" presStyleCnt="2"/>
      <dgm:spPr/>
    </dgm:pt>
    <dgm:pt modelId="{D70C7E4D-DF2B-411E-824C-B60E109DD806}" type="pres">
      <dgm:prSet presAssocID="{33F5CE42-9001-4C13-A923-CDED8BCC1148}" presName="hierChild4" presStyleCnt="0"/>
      <dgm:spPr/>
    </dgm:pt>
    <dgm:pt modelId="{2DE2DFE3-0872-4854-B30B-F4E66D6480C8}" type="pres">
      <dgm:prSet presAssocID="{33F5CE42-9001-4C13-A923-CDED8BCC1148}" presName="hierChild5" presStyleCnt="0"/>
      <dgm:spPr/>
    </dgm:pt>
    <dgm:pt modelId="{4973CD48-A76A-405A-94BC-E756F7AAEA94}" type="pres">
      <dgm:prSet presAssocID="{89EAF735-0750-4DE8-9CC6-B531977460D9}" presName="Name50" presStyleLbl="parChTrans1D3" presStyleIdx="1" presStyleCnt="2"/>
      <dgm:spPr/>
    </dgm:pt>
    <dgm:pt modelId="{BDF46115-EE1B-4309-802B-C046F8B5E2A4}" type="pres">
      <dgm:prSet presAssocID="{67BE3D3F-F620-4EFD-8D19-843428B545CA}" presName="hierRoot2" presStyleCnt="0">
        <dgm:presLayoutVars>
          <dgm:hierBranch val="r"/>
        </dgm:presLayoutVars>
      </dgm:prSet>
      <dgm:spPr/>
    </dgm:pt>
    <dgm:pt modelId="{0F622F66-8884-47B4-B964-E3DFD638CCBB}" type="pres">
      <dgm:prSet presAssocID="{67BE3D3F-F620-4EFD-8D19-843428B545CA}" presName="rootComposite" presStyleCnt="0"/>
      <dgm:spPr/>
    </dgm:pt>
    <dgm:pt modelId="{86E5710E-D8E0-4963-8EBD-7729CEC0B4BB}" type="pres">
      <dgm:prSet presAssocID="{67BE3D3F-F620-4EFD-8D19-843428B545CA}" presName="rootText" presStyleLbl="node3" presStyleIdx="1" presStyleCnt="2">
        <dgm:presLayoutVars>
          <dgm:chPref val="3"/>
        </dgm:presLayoutVars>
      </dgm:prSet>
      <dgm:spPr/>
    </dgm:pt>
    <dgm:pt modelId="{8EDB3672-1574-4898-8643-81EC3741ECBD}" type="pres">
      <dgm:prSet presAssocID="{67BE3D3F-F620-4EFD-8D19-843428B545CA}" presName="rootConnector" presStyleLbl="node3" presStyleIdx="1" presStyleCnt="2"/>
      <dgm:spPr/>
    </dgm:pt>
    <dgm:pt modelId="{0E928C8E-DB69-458D-B3DE-3BD7353D19E2}" type="pres">
      <dgm:prSet presAssocID="{67BE3D3F-F620-4EFD-8D19-843428B545CA}" presName="hierChild4" presStyleCnt="0"/>
      <dgm:spPr/>
    </dgm:pt>
    <dgm:pt modelId="{453EE832-E204-43A0-AB55-3B3A986B0DB1}" type="pres">
      <dgm:prSet presAssocID="{67BE3D3F-F620-4EFD-8D19-843428B545CA}" presName="hierChild5" presStyleCnt="0"/>
      <dgm:spPr/>
    </dgm:pt>
    <dgm:pt modelId="{FBA7B571-AF44-4FBF-A287-7C253A7A23DC}" type="pres">
      <dgm:prSet presAssocID="{4F957D34-0E7C-4888-AE35-B1AC3E0604BE}" presName="hierChild5" presStyleCnt="0"/>
      <dgm:spPr/>
    </dgm:pt>
    <dgm:pt modelId="{5E6F6220-6CF2-4285-9AAE-4E24F3F29E59}" type="pres">
      <dgm:prSet presAssocID="{3F31C185-C3E0-4A66-BE40-8E9E355D8E52}" presName="hierChild3" presStyleCnt="0"/>
      <dgm:spPr/>
    </dgm:pt>
  </dgm:ptLst>
  <dgm:cxnLst>
    <dgm:cxn modelId="{74F604F5-5CEE-46D4-98CB-E3A00EC3C98B}" srcId="{3F31C185-C3E0-4A66-BE40-8E9E355D8E52}" destId="{F307C6FB-2B70-40AB-A7A3-64EC9A0FBCA4}" srcOrd="0" destOrd="0" parTransId="{5AB29D61-0712-460F-84B0-E490A530D9FA}" sibTransId="{D815846C-9CDC-48E6-98DA-B4BF77E1EBF3}"/>
    <dgm:cxn modelId="{2EA30EDD-D1BB-4FD7-AF75-61461235DB91}" type="presOf" srcId="{3F31C185-C3E0-4A66-BE40-8E9E355D8E52}" destId="{4EB9E5FB-3C10-4512-BD7A-FF8642201DA6}" srcOrd="1" destOrd="0" presId="urn:microsoft.com/office/officeart/2005/8/layout/orgChart1"/>
    <dgm:cxn modelId="{DF540F5E-6B3B-4038-BC69-87D59BFAB7A0}" type="presOf" srcId="{89EAF735-0750-4DE8-9CC6-B531977460D9}" destId="{4973CD48-A76A-405A-94BC-E756F7AAEA94}" srcOrd="0" destOrd="0" presId="urn:microsoft.com/office/officeart/2005/8/layout/orgChart1"/>
    <dgm:cxn modelId="{6A6F4FD6-4053-434A-8300-F1B9E8C28AD8}" srcId="{3F31C185-C3E0-4A66-BE40-8E9E355D8E52}" destId="{4F957D34-0E7C-4888-AE35-B1AC3E0604BE}" srcOrd="1" destOrd="0" parTransId="{CEEED327-8F37-44B6-B809-7DCC76542EB0}" sibTransId="{BC0CC82B-304C-4624-8437-DD10B2A3EEF9}"/>
    <dgm:cxn modelId="{2CA9D785-4344-4439-BC03-695513811D92}" type="presOf" srcId="{33F5CE42-9001-4C13-A923-CDED8BCC1148}" destId="{6C972C89-40FC-4E98-A41F-6348098ADB96}" srcOrd="0" destOrd="0" presId="urn:microsoft.com/office/officeart/2005/8/layout/orgChart1"/>
    <dgm:cxn modelId="{75E46B56-25C8-41D7-AECD-CA7784EBB004}" type="presOf" srcId="{5AB29D61-0712-460F-84B0-E490A530D9FA}" destId="{8519B6D2-EA5E-47C0-8F5B-1A5893D686F9}" srcOrd="0" destOrd="0" presId="urn:microsoft.com/office/officeart/2005/8/layout/orgChart1"/>
    <dgm:cxn modelId="{8156A4D0-72D3-4B6B-AB76-26D6DE59F378}" type="presOf" srcId="{6F91C303-7094-454F-9342-AE89BB61D406}" destId="{C2E61239-2E22-4D19-9753-DC81067BB540}" srcOrd="0" destOrd="0" presId="urn:microsoft.com/office/officeart/2005/8/layout/orgChart1"/>
    <dgm:cxn modelId="{780E0108-CB84-48BA-B10C-9C270579BF20}" type="presOf" srcId="{4F957D34-0E7C-4888-AE35-B1AC3E0604BE}" destId="{5FA0A29A-960B-47C7-A32E-892A32C5D7C2}" srcOrd="0" destOrd="0" presId="urn:microsoft.com/office/officeart/2005/8/layout/orgChart1"/>
    <dgm:cxn modelId="{005A7DCB-7A48-481A-9370-B4D852FCDC8B}" type="presOf" srcId="{33F5CE42-9001-4C13-A923-CDED8BCC1148}" destId="{3EC09046-9BB1-427D-8132-92814855E1A9}" srcOrd="1" destOrd="0" presId="urn:microsoft.com/office/officeart/2005/8/layout/orgChart1"/>
    <dgm:cxn modelId="{C795F3A7-9F43-43A1-BFA3-3D9927ABD446}" srcId="{4F957D34-0E7C-4888-AE35-B1AC3E0604BE}" destId="{33F5CE42-9001-4C13-A923-CDED8BCC1148}" srcOrd="0" destOrd="0" parTransId="{6F91C303-7094-454F-9342-AE89BB61D406}" sibTransId="{1800556F-EA3E-4557-97E7-9CB22B774433}"/>
    <dgm:cxn modelId="{5EAEDF0E-472C-4E91-AA7E-03EC246ECEB0}" srcId="{4F957D34-0E7C-4888-AE35-B1AC3E0604BE}" destId="{67BE3D3F-F620-4EFD-8D19-843428B545CA}" srcOrd="1" destOrd="0" parTransId="{89EAF735-0750-4DE8-9CC6-B531977460D9}" sibTransId="{6ACAC261-A3D7-4FE9-A762-B1696058C260}"/>
    <dgm:cxn modelId="{9126B697-5840-492A-8361-735607D31E92}" type="presOf" srcId="{CEEED327-8F37-44B6-B809-7DCC76542EB0}" destId="{A8DCC4F3-B935-48E5-8268-0E1FC4E130D8}" srcOrd="0" destOrd="0" presId="urn:microsoft.com/office/officeart/2005/8/layout/orgChart1"/>
    <dgm:cxn modelId="{243E5D97-63FD-474F-8210-EFFE5F822D3C}" type="presOf" srcId="{67BE3D3F-F620-4EFD-8D19-843428B545CA}" destId="{8EDB3672-1574-4898-8643-81EC3741ECBD}" srcOrd="1" destOrd="0" presId="urn:microsoft.com/office/officeart/2005/8/layout/orgChart1"/>
    <dgm:cxn modelId="{1FA5C08E-6C8B-4C24-96AF-5FF1849519EC}" srcId="{49EF766F-E151-461A-BB49-3F39C298C81D}" destId="{3F31C185-C3E0-4A66-BE40-8E9E355D8E52}" srcOrd="0" destOrd="0" parTransId="{F8EB34DC-06AB-461F-8D59-F63C45D3F4A3}" sibTransId="{19ED847F-D053-4BCA-9F12-52F8D723E18B}"/>
    <dgm:cxn modelId="{E85FABFD-2E75-4924-8D89-431C97A4AA92}" type="presOf" srcId="{67BE3D3F-F620-4EFD-8D19-843428B545CA}" destId="{86E5710E-D8E0-4963-8EBD-7729CEC0B4BB}" srcOrd="0" destOrd="0" presId="urn:microsoft.com/office/officeart/2005/8/layout/orgChart1"/>
    <dgm:cxn modelId="{3C2B22A5-8FF1-42FD-BD30-B3CA2E738E0B}" type="presOf" srcId="{F307C6FB-2B70-40AB-A7A3-64EC9A0FBCA4}" destId="{19102E97-DDB7-4BE5-B69E-90433E32838A}" srcOrd="0" destOrd="0" presId="urn:microsoft.com/office/officeart/2005/8/layout/orgChart1"/>
    <dgm:cxn modelId="{0BDDC1B4-0F3E-4F4B-98AE-98917B7FAB2B}" type="presOf" srcId="{4F957D34-0E7C-4888-AE35-B1AC3E0604BE}" destId="{628FF952-0259-459A-BF0B-E1A240128004}" srcOrd="1" destOrd="0" presId="urn:microsoft.com/office/officeart/2005/8/layout/orgChart1"/>
    <dgm:cxn modelId="{45602733-EAF2-4F23-B5E5-D387CC957910}" type="presOf" srcId="{3F31C185-C3E0-4A66-BE40-8E9E355D8E52}" destId="{5E75EB24-DB2E-4BB4-AB2D-9197B680B29B}" srcOrd="0" destOrd="0" presId="urn:microsoft.com/office/officeart/2005/8/layout/orgChart1"/>
    <dgm:cxn modelId="{E606BAD5-9E99-46EB-94D4-00B6EE3FC933}" type="presOf" srcId="{F307C6FB-2B70-40AB-A7A3-64EC9A0FBCA4}" destId="{CFEFA9E3-109C-4905-883E-7E26D2E1C326}" srcOrd="1" destOrd="0" presId="urn:microsoft.com/office/officeart/2005/8/layout/orgChart1"/>
    <dgm:cxn modelId="{97F1482F-2368-4F02-AFB3-58071D8DFCDA}" type="presOf" srcId="{49EF766F-E151-461A-BB49-3F39C298C81D}" destId="{7ACBDC2E-7BC9-4D91-AB62-423FC6259E9F}" srcOrd="0" destOrd="0" presId="urn:microsoft.com/office/officeart/2005/8/layout/orgChart1"/>
    <dgm:cxn modelId="{23D43BA6-9B31-40FD-A17D-08097E822B63}" type="presParOf" srcId="{7ACBDC2E-7BC9-4D91-AB62-423FC6259E9F}" destId="{C2104E82-2466-4799-8F4D-E4224AD4BF01}" srcOrd="0" destOrd="0" presId="urn:microsoft.com/office/officeart/2005/8/layout/orgChart1"/>
    <dgm:cxn modelId="{AE99FFD8-10C6-46B2-B3A7-CFE0E0AEA8DB}" type="presParOf" srcId="{C2104E82-2466-4799-8F4D-E4224AD4BF01}" destId="{19272012-4F74-4BE4-90FF-55D8EC358957}" srcOrd="0" destOrd="0" presId="urn:microsoft.com/office/officeart/2005/8/layout/orgChart1"/>
    <dgm:cxn modelId="{6E550DE4-7684-4DA1-AF32-108ACADCF3E1}" type="presParOf" srcId="{19272012-4F74-4BE4-90FF-55D8EC358957}" destId="{5E75EB24-DB2E-4BB4-AB2D-9197B680B29B}" srcOrd="0" destOrd="0" presId="urn:microsoft.com/office/officeart/2005/8/layout/orgChart1"/>
    <dgm:cxn modelId="{78B45313-0CC0-4769-9AB2-2AD98A6AEBC4}" type="presParOf" srcId="{19272012-4F74-4BE4-90FF-55D8EC358957}" destId="{4EB9E5FB-3C10-4512-BD7A-FF8642201DA6}" srcOrd="1" destOrd="0" presId="urn:microsoft.com/office/officeart/2005/8/layout/orgChart1"/>
    <dgm:cxn modelId="{6795D212-BB38-467E-8C51-9984FB4C958B}" type="presParOf" srcId="{C2104E82-2466-4799-8F4D-E4224AD4BF01}" destId="{33E78B59-BE12-4B81-A6EC-4B57C78EB699}" srcOrd="1" destOrd="0" presId="urn:microsoft.com/office/officeart/2005/8/layout/orgChart1"/>
    <dgm:cxn modelId="{977EF963-994A-47EF-B68F-5A232ACB9F84}" type="presParOf" srcId="{33E78B59-BE12-4B81-A6EC-4B57C78EB699}" destId="{8519B6D2-EA5E-47C0-8F5B-1A5893D686F9}" srcOrd="0" destOrd="0" presId="urn:microsoft.com/office/officeart/2005/8/layout/orgChart1"/>
    <dgm:cxn modelId="{EF76B5EE-AEB2-4C70-8098-A8F0BFAEB089}" type="presParOf" srcId="{33E78B59-BE12-4B81-A6EC-4B57C78EB699}" destId="{0DFFA46C-5D89-4A03-814B-A5BDE4CB9867}" srcOrd="1" destOrd="0" presId="urn:microsoft.com/office/officeart/2005/8/layout/orgChart1"/>
    <dgm:cxn modelId="{126F4620-781E-4239-8221-A28F28EDFFF2}" type="presParOf" srcId="{0DFFA46C-5D89-4A03-814B-A5BDE4CB9867}" destId="{EB0CB85D-6CB4-4080-84B0-CEEC79E1ADB8}" srcOrd="0" destOrd="0" presId="urn:microsoft.com/office/officeart/2005/8/layout/orgChart1"/>
    <dgm:cxn modelId="{F8DE5E7B-9977-403D-96C5-E5FA1E015B09}" type="presParOf" srcId="{EB0CB85D-6CB4-4080-84B0-CEEC79E1ADB8}" destId="{19102E97-DDB7-4BE5-B69E-90433E32838A}" srcOrd="0" destOrd="0" presId="urn:microsoft.com/office/officeart/2005/8/layout/orgChart1"/>
    <dgm:cxn modelId="{ADF9C41D-BD64-4A67-BDC2-71DECD95468D}" type="presParOf" srcId="{EB0CB85D-6CB4-4080-84B0-CEEC79E1ADB8}" destId="{CFEFA9E3-109C-4905-883E-7E26D2E1C326}" srcOrd="1" destOrd="0" presId="urn:microsoft.com/office/officeart/2005/8/layout/orgChart1"/>
    <dgm:cxn modelId="{6379D388-0B69-4E7F-BE55-D18971988ECE}" type="presParOf" srcId="{0DFFA46C-5D89-4A03-814B-A5BDE4CB9867}" destId="{192B8B41-4C5E-4606-8A5B-8454C336DACB}" srcOrd="1" destOrd="0" presId="urn:microsoft.com/office/officeart/2005/8/layout/orgChart1"/>
    <dgm:cxn modelId="{4CCDA7D6-19FF-4F87-9E72-4E5A78EF5807}" type="presParOf" srcId="{0DFFA46C-5D89-4A03-814B-A5BDE4CB9867}" destId="{645DD151-FA37-4BEF-86D8-4C6FDA9A4A19}" srcOrd="2" destOrd="0" presId="urn:microsoft.com/office/officeart/2005/8/layout/orgChart1"/>
    <dgm:cxn modelId="{7B2C7434-68C4-49E4-AE24-2685FBEE8B19}" type="presParOf" srcId="{33E78B59-BE12-4B81-A6EC-4B57C78EB699}" destId="{A8DCC4F3-B935-48E5-8268-0E1FC4E130D8}" srcOrd="2" destOrd="0" presId="urn:microsoft.com/office/officeart/2005/8/layout/orgChart1"/>
    <dgm:cxn modelId="{F8E9485C-074B-4B09-A0ED-BB8406E775A2}" type="presParOf" srcId="{33E78B59-BE12-4B81-A6EC-4B57C78EB699}" destId="{2259966C-1DD0-4C95-A597-719BE2416207}" srcOrd="3" destOrd="0" presId="urn:microsoft.com/office/officeart/2005/8/layout/orgChart1"/>
    <dgm:cxn modelId="{33C29EAD-72EE-42CF-9AC6-974A3530A442}" type="presParOf" srcId="{2259966C-1DD0-4C95-A597-719BE2416207}" destId="{D7218C2E-412A-43DA-ADB4-B6BB6184C1F6}" srcOrd="0" destOrd="0" presId="urn:microsoft.com/office/officeart/2005/8/layout/orgChart1"/>
    <dgm:cxn modelId="{8EC3BC75-94CF-4915-9EFD-B657E2B948F2}" type="presParOf" srcId="{D7218C2E-412A-43DA-ADB4-B6BB6184C1F6}" destId="{5FA0A29A-960B-47C7-A32E-892A32C5D7C2}" srcOrd="0" destOrd="0" presId="urn:microsoft.com/office/officeart/2005/8/layout/orgChart1"/>
    <dgm:cxn modelId="{6AEA18B0-7EF8-4F03-A016-6EA038549768}" type="presParOf" srcId="{D7218C2E-412A-43DA-ADB4-B6BB6184C1F6}" destId="{628FF952-0259-459A-BF0B-E1A240128004}" srcOrd="1" destOrd="0" presId="urn:microsoft.com/office/officeart/2005/8/layout/orgChart1"/>
    <dgm:cxn modelId="{DD852B66-C86E-46BC-9411-7513C5CFA994}" type="presParOf" srcId="{2259966C-1DD0-4C95-A597-719BE2416207}" destId="{8614E5DC-5E04-4123-AD56-AED46F8B8424}" srcOrd="1" destOrd="0" presId="urn:microsoft.com/office/officeart/2005/8/layout/orgChart1"/>
    <dgm:cxn modelId="{ABDAB50A-7DBE-471D-B687-BBEA28EC0220}" type="presParOf" srcId="{8614E5DC-5E04-4123-AD56-AED46F8B8424}" destId="{C2E61239-2E22-4D19-9753-DC81067BB540}" srcOrd="0" destOrd="0" presId="urn:microsoft.com/office/officeart/2005/8/layout/orgChart1"/>
    <dgm:cxn modelId="{E16063F6-FBCE-42AC-A344-D03FCBC0F30A}" type="presParOf" srcId="{8614E5DC-5E04-4123-AD56-AED46F8B8424}" destId="{C9F2294C-A2D8-4478-84CF-8FE741802FCC}" srcOrd="1" destOrd="0" presId="urn:microsoft.com/office/officeart/2005/8/layout/orgChart1"/>
    <dgm:cxn modelId="{06AF6FC9-18D0-4C23-B985-8DF88C87A75B}" type="presParOf" srcId="{C9F2294C-A2D8-4478-84CF-8FE741802FCC}" destId="{22BB27BF-29BE-4F10-A80E-6B9698664298}" srcOrd="0" destOrd="0" presId="urn:microsoft.com/office/officeart/2005/8/layout/orgChart1"/>
    <dgm:cxn modelId="{D6AD3BC3-C375-40DB-B065-B037023F965A}" type="presParOf" srcId="{22BB27BF-29BE-4F10-A80E-6B9698664298}" destId="{6C972C89-40FC-4E98-A41F-6348098ADB96}" srcOrd="0" destOrd="0" presId="urn:microsoft.com/office/officeart/2005/8/layout/orgChart1"/>
    <dgm:cxn modelId="{B21E77BD-6E0F-456A-980A-71D5BB6F0C3A}" type="presParOf" srcId="{22BB27BF-29BE-4F10-A80E-6B9698664298}" destId="{3EC09046-9BB1-427D-8132-92814855E1A9}" srcOrd="1" destOrd="0" presId="urn:microsoft.com/office/officeart/2005/8/layout/orgChart1"/>
    <dgm:cxn modelId="{B237C3D0-0B1C-47D4-BDDB-CD8859E72317}" type="presParOf" srcId="{C9F2294C-A2D8-4478-84CF-8FE741802FCC}" destId="{D70C7E4D-DF2B-411E-824C-B60E109DD806}" srcOrd="1" destOrd="0" presId="urn:microsoft.com/office/officeart/2005/8/layout/orgChart1"/>
    <dgm:cxn modelId="{2A8D8C5F-B4CE-42BA-981F-E27C50C348BD}" type="presParOf" srcId="{C9F2294C-A2D8-4478-84CF-8FE741802FCC}" destId="{2DE2DFE3-0872-4854-B30B-F4E66D6480C8}" srcOrd="2" destOrd="0" presId="urn:microsoft.com/office/officeart/2005/8/layout/orgChart1"/>
    <dgm:cxn modelId="{77235F70-2D27-45D2-903A-1AE42E1C29A4}" type="presParOf" srcId="{8614E5DC-5E04-4123-AD56-AED46F8B8424}" destId="{4973CD48-A76A-405A-94BC-E756F7AAEA94}" srcOrd="2" destOrd="0" presId="urn:microsoft.com/office/officeart/2005/8/layout/orgChart1"/>
    <dgm:cxn modelId="{1D5048DF-A3AF-4FBF-8FE1-E1D5956C0672}" type="presParOf" srcId="{8614E5DC-5E04-4123-AD56-AED46F8B8424}" destId="{BDF46115-EE1B-4309-802B-C046F8B5E2A4}" srcOrd="3" destOrd="0" presId="urn:microsoft.com/office/officeart/2005/8/layout/orgChart1"/>
    <dgm:cxn modelId="{FA34D867-2265-494C-8F70-1ED799562F1D}" type="presParOf" srcId="{BDF46115-EE1B-4309-802B-C046F8B5E2A4}" destId="{0F622F66-8884-47B4-B964-E3DFD638CCBB}" srcOrd="0" destOrd="0" presId="urn:microsoft.com/office/officeart/2005/8/layout/orgChart1"/>
    <dgm:cxn modelId="{5DEC22C0-549D-4447-99A1-AF464BCC8CD2}" type="presParOf" srcId="{0F622F66-8884-47B4-B964-E3DFD638CCBB}" destId="{86E5710E-D8E0-4963-8EBD-7729CEC0B4BB}" srcOrd="0" destOrd="0" presId="urn:microsoft.com/office/officeart/2005/8/layout/orgChart1"/>
    <dgm:cxn modelId="{FCDBE6E7-E50F-4A4D-8013-9F0AE4252BD9}" type="presParOf" srcId="{0F622F66-8884-47B4-B964-E3DFD638CCBB}" destId="{8EDB3672-1574-4898-8643-81EC3741ECBD}" srcOrd="1" destOrd="0" presId="urn:microsoft.com/office/officeart/2005/8/layout/orgChart1"/>
    <dgm:cxn modelId="{65C4896E-6F63-4491-A149-008AAE61FA01}" type="presParOf" srcId="{BDF46115-EE1B-4309-802B-C046F8B5E2A4}" destId="{0E928C8E-DB69-458D-B3DE-3BD7353D19E2}" srcOrd="1" destOrd="0" presId="urn:microsoft.com/office/officeart/2005/8/layout/orgChart1"/>
    <dgm:cxn modelId="{72770C82-7185-46B8-BDDC-49550981284F}" type="presParOf" srcId="{BDF46115-EE1B-4309-802B-C046F8B5E2A4}" destId="{453EE832-E204-43A0-AB55-3B3A986B0DB1}" srcOrd="2" destOrd="0" presId="urn:microsoft.com/office/officeart/2005/8/layout/orgChart1"/>
    <dgm:cxn modelId="{F5C94A5C-153F-490F-BFD6-D85072B54B87}" type="presParOf" srcId="{2259966C-1DD0-4C95-A597-719BE2416207}" destId="{FBA7B571-AF44-4FBF-A287-7C253A7A23DC}" srcOrd="2" destOrd="0" presId="urn:microsoft.com/office/officeart/2005/8/layout/orgChart1"/>
    <dgm:cxn modelId="{E6EC75A6-2229-4135-AF5A-27B172FFFFE4}" type="presParOf" srcId="{C2104E82-2466-4799-8F4D-E4224AD4BF01}" destId="{5E6F6220-6CF2-4285-9AAE-4E24F3F29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99BB6-F182-4E1A-8867-02F9A4B5E0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4FA5FBE-DB67-45BB-A63D-D3577E21DE4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Chemical Mediators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945235F-1C82-49E5-889F-71AB4A8216C4}" type="parTrans" cxnId="{A766DB20-5AA8-4C9E-AB2B-C3E754581293}">
      <dgm:prSet/>
      <dgm:spPr/>
    </dgm:pt>
    <dgm:pt modelId="{82661C88-9F76-4E68-8866-49FB9BF2F698}" type="sibTrans" cxnId="{A766DB20-5AA8-4C9E-AB2B-C3E754581293}">
      <dgm:prSet/>
      <dgm:spPr/>
    </dgm:pt>
    <dgm:pt modelId="{1D5F1E1E-2215-4C1A-90FE-F28B09DDE60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F1DB31F-178B-4429-BB9E-0D19CF5BF648}" type="parTrans" cxnId="{7BCD391A-CF98-48C1-B640-900B8236A80D}">
      <dgm:prSet/>
      <dgm:spPr/>
    </dgm:pt>
    <dgm:pt modelId="{340BBA39-1414-4034-91BC-030D394DDCFC}" type="sibTrans" cxnId="{7BCD391A-CF98-48C1-B640-900B8236A80D}">
      <dgm:prSet/>
      <dgm:spPr/>
    </dgm:pt>
    <dgm:pt modelId="{85394054-1F73-4AD4-A746-381522ECD83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Plasma-Protein-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E15B903-C16B-459B-95DB-97EFAB6714DF}" type="parTrans" cxnId="{9BB0A46B-2553-45B2-8786-18C0E8ADE70F}">
      <dgm:prSet/>
      <dgm:spPr/>
    </dgm:pt>
    <dgm:pt modelId="{A9069CAD-6673-4868-84A4-0704D0E9CE83}" type="sibTrans" cxnId="{9BB0A46B-2553-45B2-8786-18C0E8ADE70F}">
      <dgm:prSet/>
      <dgm:spPr/>
    </dgm:pt>
    <dgm:pt modelId="{2088DDA6-6729-4F53-8A0D-DA8EE6932A4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Complement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DFB11C3-1B97-4C69-9181-E4C9DEF23C3B}" type="parTrans" cxnId="{95D83763-D756-4CD6-BD71-25714DE254FA}">
      <dgm:prSet/>
      <dgm:spPr/>
    </dgm:pt>
    <dgm:pt modelId="{3132AF91-2CD9-423B-999C-2B11B11A9ADC}" type="sibTrans" cxnId="{95D83763-D756-4CD6-BD71-25714DE254FA}">
      <dgm:prSet/>
      <dgm:spPr/>
    </dgm:pt>
    <dgm:pt modelId="{38B8E8A1-50C2-4B0C-9AFD-32DF4C44B96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Coagulation and Kinin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477D45B-B40D-4258-86BB-05C5D8E5D37B}" type="parTrans" cxnId="{36ECE2EA-B931-493D-A143-7B229F6582BB}">
      <dgm:prSet/>
      <dgm:spPr/>
    </dgm:pt>
    <dgm:pt modelId="{12FE14EB-0363-46EE-A657-91CAD8AEE15B}" type="sibTrans" cxnId="{36ECE2EA-B931-493D-A143-7B229F6582BB}">
      <dgm:prSet/>
      <dgm:spPr/>
    </dgm:pt>
    <dgm:pt modelId="{9040FD96-C50D-4F3C-936A-253B375A3BB2}" type="pres">
      <dgm:prSet presAssocID="{52D99BB6-F182-4E1A-8867-02F9A4B5E0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97F94A-C5C5-417D-89AA-59192EA8D30B}" type="pres">
      <dgm:prSet presAssocID="{64FA5FBE-DB67-45BB-A63D-D3577E21DE45}" presName="hierRoot1" presStyleCnt="0">
        <dgm:presLayoutVars>
          <dgm:hierBranch/>
        </dgm:presLayoutVars>
      </dgm:prSet>
      <dgm:spPr/>
    </dgm:pt>
    <dgm:pt modelId="{C73FC3EA-5148-4464-BD3C-7559A7B6FED1}" type="pres">
      <dgm:prSet presAssocID="{64FA5FBE-DB67-45BB-A63D-D3577E21DE45}" presName="rootComposite1" presStyleCnt="0"/>
      <dgm:spPr/>
    </dgm:pt>
    <dgm:pt modelId="{D3E469E1-DD7B-46C8-BACB-D55C631D5CD4}" type="pres">
      <dgm:prSet presAssocID="{64FA5FBE-DB67-45BB-A63D-D3577E21DE45}" presName="rootText1" presStyleLbl="node0" presStyleIdx="0" presStyleCnt="1">
        <dgm:presLayoutVars>
          <dgm:chPref val="3"/>
        </dgm:presLayoutVars>
      </dgm:prSet>
      <dgm:spPr/>
    </dgm:pt>
    <dgm:pt modelId="{EE98F6A4-7E7F-46B7-85FE-4D9EB7F3247E}" type="pres">
      <dgm:prSet presAssocID="{64FA5FBE-DB67-45BB-A63D-D3577E21DE45}" presName="rootConnector1" presStyleLbl="node1" presStyleIdx="0" presStyleCnt="0"/>
      <dgm:spPr/>
    </dgm:pt>
    <dgm:pt modelId="{D8E9B039-ADF1-4092-BAB4-1CE3041FD09C}" type="pres">
      <dgm:prSet presAssocID="{64FA5FBE-DB67-45BB-A63D-D3577E21DE45}" presName="hierChild2" presStyleCnt="0"/>
      <dgm:spPr/>
    </dgm:pt>
    <dgm:pt modelId="{90ABBCAB-FBD7-4102-9779-BA5855F1681B}" type="pres">
      <dgm:prSet presAssocID="{8F1DB31F-178B-4429-BB9E-0D19CF5BF648}" presName="Name35" presStyleLbl="parChTrans1D2" presStyleIdx="0" presStyleCnt="2"/>
      <dgm:spPr/>
    </dgm:pt>
    <dgm:pt modelId="{D4D88064-B7BF-4B27-8140-AF5B1FB7872F}" type="pres">
      <dgm:prSet presAssocID="{1D5F1E1E-2215-4C1A-90FE-F28B09DDE60B}" presName="hierRoot2" presStyleCnt="0">
        <dgm:presLayoutVars>
          <dgm:hierBranch/>
        </dgm:presLayoutVars>
      </dgm:prSet>
      <dgm:spPr/>
    </dgm:pt>
    <dgm:pt modelId="{AB60306E-635E-4857-83CF-07A131FE6A4C}" type="pres">
      <dgm:prSet presAssocID="{1D5F1E1E-2215-4C1A-90FE-F28B09DDE60B}" presName="rootComposite" presStyleCnt="0"/>
      <dgm:spPr/>
    </dgm:pt>
    <dgm:pt modelId="{FDF9B079-989D-4DEC-854C-2B53B779EE35}" type="pres">
      <dgm:prSet presAssocID="{1D5F1E1E-2215-4C1A-90FE-F28B09DDE60B}" presName="rootText" presStyleLbl="node2" presStyleIdx="0" presStyleCnt="2">
        <dgm:presLayoutVars>
          <dgm:chPref val="3"/>
        </dgm:presLayoutVars>
      </dgm:prSet>
      <dgm:spPr/>
    </dgm:pt>
    <dgm:pt modelId="{85D7AF7A-C39C-418B-BCFF-415A2A470335}" type="pres">
      <dgm:prSet presAssocID="{1D5F1E1E-2215-4C1A-90FE-F28B09DDE60B}" presName="rootConnector" presStyleLbl="node2" presStyleIdx="0" presStyleCnt="2"/>
      <dgm:spPr/>
    </dgm:pt>
    <dgm:pt modelId="{796A907D-24AA-4FB9-99D5-E68702EB9418}" type="pres">
      <dgm:prSet presAssocID="{1D5F1E1E-2215-4C1A-90FE-F28B09DDE60B}" presName="hierChild4" presStyleCnt="0"/>
      <dgm:spPr/>
    </dgm:pt>
    <dgm:pt modelId="{9E26501E-D74A-4EE5-992D-3F325E6B3CBF}" type="pres">
      <dgm:prSet presAssocID="{1D5F1E1E-2215-4C1A-90FE-F28B09DDE60B}" presName="hierChild5" presStyleCnt="0"/>
      <dgm:spPr/>
    </dgm:pt>
    <dgm:pt modelId="{C266B630-1353-4CA1-8737-FDF8CC2BE2D9}" type="pres">
      <dgm:prSet presAssocID="{8E15B903-C16B-459B-95DB-97EFAB6714DF}" presName="Name35" presStyleLbl="parChTrans1D2" presStyleIdx="1" presStyleCnt="2"/>
      <dgm:spPr/>
    </dgm:pt>
    <dgm:pt modelId="{36821957-05AA-415D-928F-E090749D4820}" type="pres">
      <dgm:prSet presAssocID="{85394054-1F73-4AD4-A746-381522ECD83E}" presName="hierRoot2" presStyleCnt="0">
        <dgm:presLayoutVars>
          <dgm:hierBranch val="r"/>
        </dgm:presLayoutVars>
      </dgm:prSet>
      <dgm:spPr/>
    </dgm:pt>
    <dgm:pt modelId="{F1F63665-2F55-4559-87FE-F43CFDBF44B7}" type="pres">
      <dgm:prSet presAssocID="{85394054-1F73-4AD4-A746-381522ECD83E}" presName="rootComposite" presStyleCnt="0"/>
      <dgm:spPr/>
    </dgm:pt>
    <dgm:pt modelId="{44CBA93E-4B3B-4F96-8567-76D5CAE11E0A}" type="pres">
      <dgm:prSet presAssocID="{85394054-1F73-4AD4-A746-381522ECD83E}" presName="rootText" presStyleLbl="node2" presStyleIdx="1" presStyleCnt="2">
        <dgm:presLayoutVars>
          <dgm:chPref val="3"/>
        </dgm:presLayoutVars>
      </dgm:prSet>
      <dgm:spPr/>
    </dgm:pt>
    <dgm:pt modelId="{C7550226-0C31-43B7-9A70-43A6C790A43D}" type="pres">
      <dgm:prSet presAssocID="{85394054-1F73-4AD4-A746-381522ECD83E}" presName="rootConnector" presStyleLbl="node2" presStyleIdx="1" presStyleCnt="2"/>
      <dgm:spPr/>
    </dgm:pt>
    <dgm:pt modelId="{71053F6E-54E5-462E-8439-B864B7B59740}" type="pres">
      <dgm:prSet presAssocID="{85394054-1F73-4AD4-A746-381522ECD83E}" presName="hierChild4" presStyleCnt="0"/>
      <dgm:spPr/>
    </dgm:pt>
    <dgm:pt modelId="{77849FC4-9B9E-4C57-B56A-CFACA032325B}" type="pres">
      <dgm:prSet presAssocID="{1DFB11C3-1B97-4C69-9181-E4C9DEF23C3B}" presName="Name50" presStyleLbl="parChTrans1D3" presStyleIdx="0" presStyleCnt="2"/>
      <dgm:spPr/>
    </dgm:pt>
    <dgm:pt modelId="{5D05FA58-3A8E-4F71-90C7-F0E367A679A4}" type="pres">
      <dgm:prSet presAssocID="{2088DDA6-6729-4F53-8A0D-DA8EE6932A49}" presName="hierRoot2" presStyleCnt="0">
        <dgm:presLayoutVars>
          <dgm:hierBranch val="r"/>
        </dgm:presLayoutVars>
      </dgm:prSet>
      <dgm:spPr/>
    </dgm:pt>
    <dgm:pt modelId="{7BF2EE29-14F1-4BEB-89B4-FA18C0A5D5E2}" type="pres">
      <dgm:prSet presAssocID="{2088DDA6-6729-4F53-8A0D-DA8EE6932A49}" presName="rootComposite" presStyleCnt="0"/>
      <dgm:spPr/>
    </dgm:pt>
    <dgm:pt modelId="{7F359091-7D5E-4B3A-BD89-AE19C74B50A3}" type="pres">
      <dgm:prSet presAssocID="{2088DDA6-6729-4F53-8A0D-DA8EE6932A49}" presName="rootText" presStyleLbl="node3" presStyleIdx="0" presStyleCnt="2">
        <dgm:presLayoutVars>
          <dgm:chPref val="3"/>
        </dgm:presLayoutVars>
      </dgm:prSet>
      <dgm:spPr/>
    </dgm:pt>
    <dgm:pt modelId="{67B59553-D584-46A3-845B-529491D724FB}" type="pres">
      <dgm:prSet presAssocID="{2088DDA6-6729-4F53-8A0D-DA8EE6932A49}" presName="rootConnector" presStyleLbl="node3" presStyleIdx="0" presStyleCnt="2"/>
      <dgm:spPr/>
    </dgm:pt>
    <dgm:pt modelId="{F7291943-C8F3-421D-9948-1CFEF2EB9CA9}" type="pres">
      <dgm:prSet presAssocID="{2088DDA6-6729-4F53-8A0D-DA8EE6932A49}" presName="hierChild4" presStyleCnt="0"/>
      <dgm:spPr/>
    </dgm:pt>
    <dgm:pt modelId="{D32C72C3-3E15-431A-BC91-5F814CB32BED}" type="pres">
      <dgm:prSet presAssocID="{2088DDA6-6729-4F53-8A0D-DA8EE6932A49}" presName="hierChild5" presStyleCnt="0"/>
      <dgm:spPr/>
    </dgm:pt>
    <dgm:pt modelId="{B57E6315-2595-429B-85A3-0CF2F45ABDE6}" type="pres">
      <dgm:prSet presAssocID="{7477D45B-B40D-4258-86BB-05C5D8E5D37B}" presName="Name50" presStyleLbl="parChTrans1D3" presStyleIdx="1" presStyleCnt="2"/>
      <dgm:spPr/>
    </dgm:pt>
    <dgm:pt modelId="{DF5D2D16-FFE0-4006-94A9-B300F832FEA2}" type="pres">
      <dgm:prSet presAssocID="{38B8E8A1-50C2-4B0C-9AFD-32DF4C44B964}" presName="hierRoot2" presStyleCnt="0">
        <dgm:presLayoutVars>
          <dgm:hierBranch val="r"/>
        </dgm:presLayoutVars>
      </dgm:prSet>
      <dgm:spPr/>
    </dgm:pt>
    <dgm:pt modelId="{E59F6336-8D42-4583-9A10-A002B9407CD8}" type="pres">
      <dgm:prSet presAssocID="{38B8E8A1-50C2-4B0C-9AFD-32DF4C44B964}" presName="rootComposite" presStyleCnt="0"/>
      <dgm:spPr/>
    </dgm:pt>
    <dgm:pt modelId="{A916C2DB-4F13-4167-BD34-398B26C5B7F0}" type="pres">
      <dgm:prSet presAssocID="{38B8E8A1-50C2-4B0C-9AFD-32DF4C44B964}" presName="rootText" presStyleLbl="node3" presStyleIdx="1" presStyleCnt="2">
        <dgm:presLayoutVars>
          <dgm:chPref val="3"/>
        </dgm:presLayoutVars>
      </dgm:prSet>
      <dgm:spPr/>
    </dgm:pt>
    <dgm:pt modelId="{BD249367-185C-4E11-884F-C5635FCC2341}" type="pres">
      <dgm:prSet presAssocID="{38B8E8A1-50C2-4B0C-9AFD-32DF4C44B964}" presName="rootConnector" presStyleLbl="node3" presStyleIdx="1" presStyleCnt="2"/>
      <dgm:spPr/>
    </dgm:pt>
    <dgm:pt modelId="{3CE53F64-1318-4F53-A55F-D192A6B03DC7}" type="pres">
      <dgm:prSet presAssocID="{38B8E8A1-50C2-4B0C-9AFD-32DF4C44B964}" presName="hierChild4" presStyleCnt="0"/>
      <dgm:spPr/>
    </dgm:pt>
    <dgm:pt modelId="{6E357DE3-99FE-4D40-B651-D96078849D09}" type="pres">
      <dgm:prSet presAssocID="{38B8E8A1-50C2-4B0C-9AFD-32DF4C44B964}" presName="hierChild5" presStyleCnt="0"/>
      <dgm:spPr/>
    </dgm:pt>
    <dgm:pt modelId="{A0196C22-8A2F-4C5E-9099-C4A54F7174EE}" type="pres">
      <dgm:prSet presAssocID="{85394054-1F73-4AD4-A746-381522ECD83E}" presName="hierChild5" presStyleCnt="0"/>
      <dgm:spPr/>
    </dgm:pt>
    <dgm:pt modelId="{B73D451F-AB28-41E3-8D6A-79504EA91B54}" type="pres">
      <dgm:prSet presAssocID="{64FA5FBE-DB67-45BB-A63D-D3577E21DE45}" presName="hierChild3" presStyleCnt="0"/>
      <dgm:spPr/>
    </dgm:pt>
  </dgm:ptLst>
  <dgm:cxnLst>
    <dgm:cxn modelId="{7BCD391A-CF98-48C1-B640-900B8236A80D}" srcId="{64FA5FBE-DB67-45BB-A63D-D3577E21DE45}" destId="{1D5F1E1E-2215-4C1A-90FE-F28B09DDE60B}" srcOrd="0" destOrd="0" parTransId="{8F1DB31F-178B-4429-BB9E-0D19CF5BF648}" sibTransId="{340BBA39-1414-4034-91BC-030D394DDCFC}"/>
    <dgm:cxn modelId="{44A8C72F-4849-4ED3-9FC7-43D3F846F58B}" type="presOf" srcId="{64FA5FBE-DB67-45BB-A63D-D3577E21DE45}" destId="{EE98F6A4-7E7F-46B7-85FE-4D9EB7F3247E}" srcOrd="1" destOrd="0" presId="urn:microsoft.com/office/officeart/2005/8/layout/orgChart1"/>
    <dgm:cxn modelId="{95D83763-D756-4CD6-BD71-25714DE254FA}" srcId="{85394054-1F73-4AD4-A746-381522ECD83E}" destId="{2088DDA6-6729-4F53-8A0D-DA8EE6932A49}" srcOrd="0" destOrd="0" parTransId="{1DFB11C3-1B97-4C69-9181-E4C9DEF23C3B}" sibTransId="{3132AF91-2CD9-423B-999C-2B11B11A9ADC}"/>
    <dgm:cxn modelId="{2E827693-FF65-49F0-B85B-0ACC804A8055}" type="presOf" srcId="{38B8E8A1-50C2-4B0C-9AFD-32DF4C44B964}" destId="{A916C2DB-4F13-4167-BD34-398B26C5B7F0}" srcOrd="0" destOrd="0" presId="urn:microsoft.com/office/officeart/2005/8/layout/orgChart1"/>
    <dgm:cxn modelId="{D85A8D15-63F3-4A98-8175-9AA8E4492DA0}" type="presOf" srcId="{1D5F1E1E-2215-4C1A-90FE-F28B09DDE60B}" destId="{85D7AF7A-C39C-418B-BCFF-415A2A470335}" srcOrd="1" destOrd="0" presId="urn:microsoft.com/office/officeart/2005/8/layout/orgChart1"/>
    <dgm:cxn modelId="{36ECE2EA-B931-493D-A143-7B229F6582BB}" srcId="{85394054-1F73-4AD4-A746-381522ECD83E}" destId="{38B8E8A1-50C2-4B0C-9AFD-32DF4C44B964}" srcOrd="1" destOrd="0" parTransId="{7477D45B-B40D-4258-86BB-05C5D8E5D37B}" sibTransId="{12FE14EB-0363-46EE-A657-91CAD8AEE15B}"/>
    <dgm:cxn modelId="{94AE1D1B-1AE9-44B8-9F3A-F0DE98A64D2D}" type="presOf" srcId="{2088DDA6-6729-4F53-8A0D-DA8EE6932A49}" destId="{67B59553-D584-46A3-845B-529491D724FB}" srcOrd="1" destOrd="0" presId="urn:microsoft.com/office/officeart/2005/8/layout/orgChart1"/>
    <dgm:cxn modelId="{C6897CD4-4528-4E88-B94A-A6E7444FEE1F}" type="presOf" srcId="{8E15B903-C16B-459B-95DB-97EFAB6714DF}" destId="{C266B630-1353-4CA1-8737-FDF8CC2BE2D9}" srcOrd="0" destOrd="0" presId="urn:microsoft.com/office/officeart/2005/8/layout/orgChart1"/>
    <dgm:cxn modelId="{2CEAD187-3AF2-489C-A2FD-77FCF0235467}" type="presOf" srcId="{1DFB11C3-1B97-4C69-9181-E4C9DEF23C3B}" destId="{77849FC4-9B9E-4C57-B56A-CFACA032325B}" srcOrd="0" destOrd="0" presId="urn:microsoft.com/office/officeart/2005/8/layout/orgChart1"/>
    <dgm:cxn modelId="{48611415-9BA8-419F-B20D-E0894EEBDF86}" type="presOf" srcId="{38B8E8A1-50C2-4B0C-9AFD-32DF4C44B964}" destId="{BD249367-185C-4E11-884F-C5635FCC2341}" srcOrd="1" destOrd="0" presId="urn:microsoft.com/office/officeart/2005/8/layout/orgChart1"/>
    <dgm:cxn modelId="{9BB0A46B-2553-45B2-8786-18C0E8ADE70F}" srcId="{64FA5FBE-DB67-45BB-A63D-D3577E21DE45}" destId="{85394054-1F73-4AD4-A746-381522ECD83E}" srcOrd="1" destOrd="0" parTransId="{8E15B903-C16B-459B-95DB-97EFAB6714DF}" sibTransId="{A9069CAD-6673-4868-84A4-0704D0E9CE83}"/>
    <dgm:cxn modelId="{B756C17F-A8BA-42F1-A234-6CB872DC4F6F}" type="presOf" srcId="{85394054-1F73-4AD4-A746-381522ECD83E}" destId="{44CBA93E-4B3B-4F96-8567-76D5CAE11E0A}" srcOrd="0" destOrd="0" presId="urn:microsoft.com/office/officeart/2005/8/layout/orgChart1"/>
    <dgm:cxn modelId="{A766DB20-5AA8-4C9E-AB2B-C3E754581293}" srcId="{52D99BB6-F182-4E1A-8867-02F9A4B5E006}" destId="{64FA5FBE-DB67-45BB-A63D-D3577E21DE45}" srcOrd="0" destOrd="0" parTransId="{F945235F-1C82-49E5-889F-71AB4A8216C4}" sibTransId="{82661C88-9F76-4E68-8866-49FB9BF2F698}"/>
    <dgm:cxn modelId="{7D259599-CB9A-4A45-B837-C9BA1B94BE75}" type="presOf" srcId="{1D5F1E1E-2215-4C1A-90FE-F28B09DDE60B}" destId="{FDF9B079-989D-4DEC-854C-2B53B779EE35}" srcOrd="0" destOrd="0" presId="urn:microsoft.com/office/officeart/2005/8/layout/orgChart1"/>
    <dgm:cxn modelId="{456FA5A1-A088-4C4A-9357-C40C7C292A30}" type="presOf" srcId="{85394054-1F73-4AD4-A746-381522ECD83E}" destId="{C7550226-0C31-43B7-9A70-43A6C790A43D}" srcOrd="1" destOrd="0" presId="urn:microsoft.com/office/officeart/2005/8/layout/orgChart1"/>
    <dgm:cxn modelId="{10FFD5F4-838A-4F98-AD34-9A42F0EAB334}" type="presOf" srcId="{8F1DB31F-178B-4429-BB9E-0D19CF5BF648}" destId="{90ABBCAB-FBD7-4102-9779-BA5855F1681B}" srcOrd="0" destOrd="0" presId="urn:microsoft.com/office/officeart/2005/8/layout/orgChart1"/>
    <dgm:cxn modelId="{6B940335-412E-46D2-98F7-ACCA76D45DA3}" type="presOf" srcId="{64FA5FBE-DB67-45BB-A63D-D3577E21DE45}" destId="{D3E469E1-DD7B-46C8-BACB-D55C631D5CD4}" srcOrd="0" destOrd="0" presId="urn:microsoft.com/office/officeart/2005/8/layout/orgChart1"/>
    <dgm:cxn modelId="{7D8551D4-1312-4297-BA10-43DC297C12A2}" type="presOf" srcId="{52D99BB6-F182-4E1A-8867-02F9A4B5E006}" destId="{9040FD96-C50D-4F3C-936A-253B375A3BB2}" srcOrd="0" destOrd="0" presId="urn:microsoft.com/office/officeart/2005/8/layout/orgChart1"/>
    <dgm:cxn modelId="{58EDC0B0-DE60-43AD-B6B2-AA22EC5AB05D}" type="presOf" srcId="{2088DDA6-6729-4F53-8A0D-DA8EE6932A49}" destId="{7F359091-7D5E-4B3A-BD89-AE19C74B50A3}" srcOrd="0" destOrd="0" presId="urn:microsoft.com/office/officeart/2005/8/layout/orgChart1"/>
    <dgm:cxn modelId="{FB0D1D9D-4FB4-4229-BE98-BFD9353C44D3}" type="presOf" srcId="{7477D45B-B40D-4258-86BB-05C5D8E5D37B}" destId="{B57E6315-2595-429B-85A3-0CF2F45ABDE6}" srcOrd="0" destOrd="0" presId="urn:microsoft.com/office/officeart/2005/8/layout/orgChart1"/>
    <dgm:cxn modelId="{5EA9F200-90B2-4E35-83A9-085AA470A773}" type="presParOf" srcId="{9040FD96-C50D-4F3C-936A-253B375A3BB2}" destId="{EC97F94A-C5C5-417D-89AA-59192EA8D30B}" srcOrd="0" destOrd="0" presId="urn:microsoft.com/office/officeart/2005/8/layout/orgChart1"/>
    <dgm:cxn modelId="{BD148E3E-4E86-4A45-9171-65D106641C57}" type="presParOf" srcId="{EC97F94A-C5C5-417D-89AA-59192EA8D30B}" destId="{C73FC3EA-5148-4464-BD3C-7559A7B6FED1}" srcOrd="0" destOrd="0" presId="urn:microsoft.com/office/officeart/2005/8/layout/orgChart1"/>
    <dgm:cxn modelId="{0C38BAC4-7F1B-44B0-B8B3-E45B2040919E}" type="presParOf" srcId="{C73FC3EA-5148-4464-BD3C-7559A7B6FED1}" destId="{D3E469E1-DD7B-46C8-BACB-D55C631D5CD4}" srcOrd="0" destOrd="0" presId="urn:microsoft.com/office/officeart/2005/8/layout/orgChart1"/>
    <dgm:cxn modelId="{658E15D9-6FA1-49AE-BD4B-1F784A038A3B}" type="presParOf" srcId="{C73FC3EA-5148-4464-BD3C-7559A7B6FED1}" destId="{EE98F6A4-7E7F-46B7-85FE-4D9EB7F3247E}" srcOrd="1" destOrd="0" presId="urn:microsoft.com/office/officeart/2005/8/layout/orgChart1"/>
    <dgm:cxn modelId="{E7AD654C-0218-4409-A2CB-98EFD3DA7C88}" type="presParOf" srcId="{EC97F94A-C5C5-417D-89AA-59192EA8D30B}" destId="{D8E9B039-ADF1-4092-BAB4-1CE3041FD09C}" srcOrd="1" destOrd="0" presId="urn:microsoft.com/office/officeart/2005/8/layout/orgChart1"/>
    <dgm:cxn modelId="{57167C2A-9F55-4F72-A8DE-6A10AFD70A3E}" type="presParOf" srcId="{D8E9B039-ADF1-4092-BAB4-1CE3041FD09C}" destId="{90ABBCAB-FBD7-4102-9779-BA5855F1681B}" srcOrd="0" destOrd="0" presId="urn:microsoft.com/office/officeart/2005/8/layout/orgChart1"/>
    <dgm:cxn modelId="{42398BC2-8D79-4FDB-8CC4-130681C5A426}" type="presParOf" srcId="{D8E9B039-ADF1-4092-BAB4-1CE3041FD09C}" destId="{D4D88064-B7BF-4B27-8140-AF5B1FB7872F}" srcOrd="1" destOrd="0" presId="urn:microsoft.com/office/officeart/2005/8/layout/orgChart1"/>
    <dgm:cxn modelId="{56DB6537-3AAA-4883-A36E-268410919A2C}" type="presParOf" srcId="{D4D88064-B7BF-4B27-8140-AF5B1FB7872F}" destId="{AB60306E-635E-4857-83CF-07A131FE6A4C}" srcOrd="0" destOrd="0" presId="urn:microsoft.com/office/officeart/2005/8/layout/orgChart1"/>
    <dgm:cxn modelId="{F3900C4B-24D7-40BF-A96A-0FD3A0EC2C5F}" type="presParOf" srcId="{AB60306E-635E-4857-83CF-07A131FE6A4C}" destId="{FDF9B079-989D-4DEC-854C-2B53B779EE35}" srcOrd="0" destOrd="0" presId="urn:microsoft.com/office/officeart/2005/8/layout/orgChart1"/>
    <dgm:cxn modelId="{AD6082A2-2D4F-4FAF-8B30-DA9F404F3B49}" type="presParOf" srcId="{AB60306E-635E-4857-83CF-07A131FE6A4C}" destId="{85D7AF7A-C39C-418B-BCFF-415A2A470335}" srcOrd="1" destOrd="0" presId="urn:microsoft.com/office/officeart/2005/8/layout/orgChart1"/>
    <dgm:cxn modelId="{EC81177E-2842-4AE3-8CDA-E5D6FA8839E1}" type="presParOf" srcId="{D4D88064-B7BF-4B27-8140-AF5B1FB7872F}" destId="{796A907D-24AA-4FB9-99D5-E68702EB9418}" srcOrd="1" destOrd="0" presId="urn:microsoft.com/office/officeart/2005/8/layout/orgChart1"/>
    <dgm:cxn modelId="{2C17EDCB-E93C-4CCB-9109-A6C7AE58631C}" type="presParOf" srcId="{D4D88064-B7BF-4B27-8140-AF5B1FB7872F}" destId="{9E26501E-D74A-4EE5-992D-3F325E6B3CBF}" srcOrd="2" destOrd="0" presId="urn:microsoft.com/office/officeart/2005/8/layout/orgChart1"/>
    <dgm:cxn modelId="{59D6F8AE-51D1-46D3-80BA-9A88B93D634A}" type="presParOf" srcId="{D8E9B039-ADF1-4092-BAB4-1CE3041FD09C}" destId="{C266B630-1353-4CA1-8737-FDF8CC2BE2D9}" srcOrd="2" destOrd="0" presId="urn:microsoft.com/office/officeart/2005/8/layout/orgChart1"/>
    <dgm:cxn modelId="{27F6E000-B450-4669-B096-4C4C653529A8}" type="presParOf" srcId="{D8E9B039-ADF1-4092-BAB4-1CE3041FD09C}" destId="{36821957-05AA-415D-928F-E090749D4820}" srcOrd="3" destOrd="0" presId="urn:microsoft.com/office/officeart/2005/8/layout/orgChart1"/>
    <dgm:cxn modelId="{AFEE9E8E-5C9E-4B02-B3E2-F156FFC3B6E3}" type="presParOf" srcId="{36821957-05AA-415D-928F-E090749D4820}" destId="{F1F63665-2F55-4559-87FE-F43CFDBF44B7}" srcOrd="0" destOrd="0" presId="urn:microsoft.com/office/officeart/2005/8/layout/orgChart1"/>
    <dgm:cxn modelId="{12C1FB02-99F8-41C6-B0AF-8E4FEAF8A4D1}" type="presParOf" srcId="{F1F63665-2F55-4559-87FE-F43CFDBF44B7}" destId="{44CBA93E-4B3B-4F96-8567-76D5CAE11E0A}" srcOrd="0" destOrd="0" presId="urn:microsoft.com/office/officeart/2005/8/layout/orgChart1"/>
    <dgm:cxn modelId="{50A57137-E6AF-4715-8ABB-4C7D8D5B1428}" type="presParOf" srcId="{F1F63665-2F55-4559-87FE-F43CFDBF44B7}" destId="{C7550226-0C31-43B7-9A70-43A6C790A43D}" srcOrd="1" destOrd="0" presId="urn:microsoft.com/office/officeart/2005/8/layout/orgChart1"/>
    <dgm:cxn modelId="{16926E74-EB68-4D98-8675-C27A85466319}" type="presParOf" srcId="{36821957-05AA-415D-928F-E090749D4820}" destId="{71053F6E-54E5-462E-8439-B864B7B59740}" srcOrd="1" destOrd="0" presId="urn:microsoft.com/office/officeart/2005/8/layout/orgChart1"/>
    <dgm:cxn modelId="{86FC8143-A5FC-4108-9E53-B258B394E252}" type="presParOf" srcId="{71053F6E-54E5-462E-8439-B864B7B59740}" destId="{77849FC4-9B9E-4C57-B56A-CFACA032325B}" srcOrd="0" destOrd="0" presId="urn:microsoft.com/office/officeart/2005/8/layout/orgChart1"/>
    <dgm:cxn modelId="{05424422-77CB-4535-9AEB-7AFE52EC8F1F}" type="presParOf" srcId="{71053F6E-54E5-462E-8439-B864B7B59740}" destId="{5D05FA58-3A8E-4F71-90C7-F0E367A679A4}" srcOrd="1" destOrd="0" presId="urn:microsoft.com/office/officeart/2005/8/layout/orgChart1"/>
    <dgm:cxn modelId="{6B5133AE-2387-4E3B-B8AD-7AC928473329}" type="presParOf" srcId="{5D05FA58-3A8E-4F71-90C7-F0E367A679A4}" destId="{7BF2EE29-14F1-4BEB-89B4-FA18C0A5D5E2}" srcOrd="0" destOrd="0" presId="urn:microsoft.com/office/officeart/2005/8/layout/orgChart1"/>
    <dgm:cxn modelId="{8208D243-B1C5-421C-B5B2-507FD457F2DE}" type="presParOf" srcId="{7BF2EE29-14F1-4BEB-89B4-FA18C0A5D5E2}" destId="{7F359091-7D5E-4B3A-BD89-AE19C74B50A3}" srcOrd="0" destOrd="0" presId="urn:microsoft.com/office/officeart/2005/8/layout/orgChart1"/>
    <dgm:cxn modelId="{A91D22F8-BFBE-4F56-BDB1-86616228B4F9}" type="presParOf" srcId="{7BF2EE29-14F1-4BEB-89B4-FA18C0A5D5E2}" destId="{67B59553-D584-46A3-845B-529491D724FB}" srcOrd="1" destOrd="0" presId="urn:microsoft.com/office/officeart/2005/8/layout/orgChart1"/>
    <dgm:cxn modelId="{FE289B46-2078-412E-9AAC-FAFC781CACB3}" type="presParOf" srcId="{5D05FA58-3A8E-4F71-90C7-F0E367A679A4}" destId="{F7291943-C8F3-421D-9948-1CFEF2EB9CA9}" srcOrd="1" destOrd="0" presId="urn:microsoft.com/office/officeart/2005/8/layout/orgChart1"/>
    <dgm:cxn modelId="{EBCDC96C-4F10-476E-9BE4-4841860B4AAD}" type="presParOf" srcId="{5D05FA58-3A8E-4F71-90C7-F0E367A679A4}" destId="{D32C72C3-3E15-431A-BC91-5F814CB32BED}" srcOrd="2" destOrd="0" presId="urn:microsoft.com/office/officeart/2005/8/layout/orgChart1"/>
    <dgm:cxn modelId="{4C1240B3-9249-4BCA-A3A6-7F768C2FDA2E}" type="presParOf" srcId="{71053F6E-54E5-462E-8439-B864B7B59740}" destId="{B57E6315-2595-429B-85A3-0CF2F45ABDE6}" srcOrd="2" destOrd="0" presId="urn:microsoft.com/office/officeart/2005/8/layout/orgChart1"/>
    <dgm:cxn modelId="{26AE2A3A-27B8-47EB-9E2E-24DCA6003CE7}" type="presParOf" srcId="{71053F6E-54E5-462E-8439-B864B7B59740}" destId="{DF5D2D16-FFE0-4006-94A9-B300F832FEA2}" srcOrd="3" destOrd="0" presId="urn:microsoft.com/office/officeart/2005/8/layout/orgChart1"/>
    <dgm:cxn modelId="{70C80652-6660-497E-AFB6-7BEEB05189F3}" type="presParOf" srcId="{DF5D2D16-FFE0-4006-94A9-B300F832FEA2}" destId="{E59F6336-8D42-4583-9A10-A002B9407CD8}" srcOrd="0" destOrd="0" presId="urn:microsoft.com/office/officeart/2005/8/layout/orgChart1"/>
    <dgm:cxn modelId="{1FCA9AE5-5F5E-4D33-91FA-411DE1A99882}" type="presParOf" srcId="{E59F6336-8D42-4583-9A10-A002B9407CD8}" destId="{A916C2DB-4F13-4167-BD34-398B26C5B7F0}" srcOrd="0" destOrd="0" presId="urn:microsoft.com/office/officeart/2005/8/layout/orgChart1"/>
    <dgm:cxn modelId="{8F7F9F0E-7962-4907-ADBD-15B31D0BF905}" type="presParOf" srcId="{E59F6336-8D42-4583-9A10-A002B9407CD8}" destId="{BD249367-185C-4E11-884F-C5635FCC2341}" srcOrd="1" destOrd="0" presId="urn:microsoft.com/office/officeart/2005/8/layout/orgChart1"/>
    <dgm:cxn modelId="{70652545-D579-41BD-842A-D925067CB671}" type="presParOf" srcId="{DF5D2D16-FFE0-4006-94A9-B300F832FEA2}" destId="{3CE53F64-1318-4F53-A55F-D192A6B03DC7}" srcOrd="1" destOrd="0" presId="urn:microsoft.com/office/officeart/2005/8/layout/orgChart1"/>
    <dgm:cxn modelId="{94A439AB-6090-4329-A08F-15C3712A3DDD}" type="presParOf" srcId="{DF5D2D16-FFE0-4006-94A9-B300F832FEA2}" destId="{6E357DE3-99FE-4D40-B651-D96078849D09}" srcOrd="2" destOrd="0" presId="urn:microsoft.com/office/officeart/2005/8/layout/orgChart1"/>
    <dgm:cxn modelId="{CA2A8005-1D27-4D4E-A0D4-0867F5FC6510}" type="presParOf" srcId="{36821957-05AA-415D-928F-E090749D4820}" destId="{A0196C22-8A2F-4C5E-9099-C4A54F7174EE}" srcOrd="2" destOrd="0" presId="urn:microsoft.com/office/officeart/2005/8/layout/orgChart1"/>
    <dgm:cxn modelId="{7CA35643-59DD-427A-8D7A-5A746A8D440D}" type="presParOf" srcId="{EC97F94A-C5C5-417D-89AA-59192EA8D30B}" destId="{B73D451F-AB28-41E3-8D6A-79504EA91B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C2ED1-D483-487B-97F8-2F787225B8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BD5505-21FB-470E-9A35-54CF04419E0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8916DA5-0C6E-4F5E-BFC6-3384BBBCFB27}" type="parTrans" cxnId="{58195CB7-878C-48E8-BF9E-B85F4F026D87}">
      <dgm:prSet/>
      <dgm:spPr/>
    </dgm:pt>
    <dgm:pt modelId="{4BD5C9F9-1484-430D-9030-5DD82465E998}" type="sibTrans" cxnId="{58195CB7-878C-48E8-BF9E-B85F4F026D87}">
      <dgm:prSet/>
      <dgm:spPr/>
    </dgm:pt>
    <dgm:pt modelId="{CC2D1898-8447-40F4-ACF7-DE7BAC7252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1697B56-B873-4666-B6CA-A154BD3681D3}" type="parTrans" cxnId="{E94BD0C7-63AA-456F-AD73-25EAB88FE1EA}">
      <dgm:prSet/>
      <dgm:spPr/>
    </dgm:pt>
    <dgm:pt modelId="{D546FDE3-6B7B-488D-93B1-72DA92017B28}" type="sibTrans" cxnId="{E94BD0C7-63AA-456F-AD73-25EAB88FE1EA}">
      <dgm:prSet/>
      <dgm:spPr/>
    </dgm:pt>
    <dgm:pt modelId="{236C3F6E-12F7-4BE3-80BC-06C0D8D033B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D60A9EE-9753-42CC-926F-8BE533510DAF}" type="parTrans" cxnId="{A80918E5-4E51-4BE7-B7FD-8A805CB3C480}">
      <dgm:prSet/>
      <dgm:spPr/>
    </dgm:pt>
    <dgm:pt modelId="{9ACB8A93-2404-46F9-83AA-80A200897A1B}" type="sibTrans" cxnId="{A80918E5-4E51-4BE7-B7FD-8A805CB3C480}">
      <dgm:prSet/>
      <dgm:spPr/>
    </dgm:pt>
    <dgm:pt modelId="{E6007E47-C3C2-4A51-8715-427B44DD62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EEDE1AD-4611-4438-AC2D-B7397C8C8EAA}" type="parTrans" cxnId="{5C10C6FB-8ADF-45CC-BF25-43FB4473CEC5}">
      <dgm:prSet/>
      <dgm:spPr/>
    </dgm:pt>
    <dgm:pt modelId="{19B9E1D9-2EDD-4611-B02C-403CBF11804B}" type="sibTrans" cxnId="{5C10C6FB-8ADF-45CC-BF25-43FB4473CEC5}">
      <dgm:prSet/>
      <dgm:spPr/>
    </dgm:pt>
    <dgm:pt modelId="{770367F7-4D96-4BAD-9253-5EAAD2ADF0B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ECBEAFD-4004-4C80-82F3-63C483C07B08}" type="parTrans" cxnId="{62A4FDA3-337E-4AC9-B1E7-B8A5CF999AA0}">
      <dgm:prSet/>
      <dgm:spPr/>
    </dgm:pt>
    <dgm:pt modelId="{A8B19055-3A7E-4042-A75D-A65DA84369A5}" type="sibTrans" cxnId="{62A4FDA3-337E-4AC9-B1E7-B8A5CF999AA0}">
      <dgm:prSet/>
      <dgm:spPr/>
    </dgm:pt>
    <dgm:pt modelId="{880E8D12-E341-4A6A-8EBF-18CD1EED574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AD3DA56-869F-4CE7-B461-1B822EDF68EA}" type="parTrans" cxnId="{D7C3674F-7F3D-4B36-9E86-60706848B642}">
      <dgm:prSet/>
      <dgm:spPr/>
    </dgm:pt>
    <dgm:pt modelId="{AAB797A1-B141-40A4-828C-8DF5E9888808}" type="sibTrans" cxnId="{D7C3674F-7F3D-4B36-9E86-60706848B642}">
      <dgm:prSet/>
      <dgm:spPr/>
    </dgm:pt>
    <dgm:pt modelId="{5FAA443E-0FF7-411F-93DD-6701948F8C4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7A422E2-79DB-4BE7-B1C4-38201020E5B3}" type="parTrans" cxnId="{AFD07489-E0CA-4AAE-887B-5D77C7A4D708}">
      <dgm:prSet/>
      <dgm:spPr/>
    </dgm:pt>
    <dgm:pt modelId="{E9FBD3B3-D774-428F-9136-0E85A4CB51A3}" type="sibTrans" cxnId="{AFD07489-E0CA-4AAE-887B-5D77C7A4D708}">
      <dgm:prSet/>
      <dgm:spPr/>
    </dgm:pt>
    <dgm:pt modelId="{93F1F6FB-0DB5-4568-9ED1-1DD038777EA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09C34CA-FF4B-40A6-B0A9-745DBE579E37}" type="parTrans" cxnId="{96B811B1-3589-42C2-AACF-81AD180237C6}">
      <dgm:prSet/>
      <dgm:spPr/>
    </dgm:pt>
    <dgm:pt modelId="{636CD583-5941-4ABE-A009-DE1957829213}" type="sibTrans" cxnId="{96B811B1-3589-42C2-AACF-81AD180237C6}">
      <dgm:prSet/>
      <dgm:spPr/>
    </dgm:pt>
    <dgm:pt modelId="{78F97013-38D0-4944-B85A-28705C13AD9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BDE33D2-EBF5-4611-BF7E-281670427CCD}" type="parTrans" cxnId="{A16A8118-529B-4EC0-A4D8-5A2BB880D91E}">
      <dgm:prSet/>
      <dgm:spPr/>
    </dgm:pt>
    <dgm:pt modelId="{52EF021E-845C-4AF7-9B3B-A539C29DF03D}" type="sibTrans" cxnId="{A16A8118-529B-4EC0-A4D8-5A2BB880D91E}">
      <dgm:prSet/>
      <dgm:spPr/>
    </dgm:pt>
    <dgm:pt modelId="{46170B1A-6A64-4427-8D5A-1CFF6FE80C2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07E498F-2F80-46EB-B028-D1E6A84E5DDF}" type="parTrans" cxnId="{E5A5446C-2C40-46A9-AC12-F76E503A90D7}">
      <dgm:prSet/>
      <dgm:spPr/>
    </dgm:pt>
    <dgm:pt modelId="{BA3A91CD-CC93-49B5-AE79-F36C1CCBC7DB}" type="sibTrans" cxnId="{E5A5446C-2C40-46A9-AC12-F76E503A90D7}">
      <dgm:prSet/>
      <dgm:spPr/>
    </dgm:pt>
    <dgm:pt modelId="{3AE5D0D5-DFF6-470A-95A1-60F5DE635DD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88E994D-846A-4E3A-A34C-9D52DF38B878}" type="parTrans" cxnId="{CEB02791-4636-4A7D-ACE8-E0689DA92D4F}">
      <dgm:prSet/>
      <dgm:spPr/>
    </dgm:pt>
    <dgm:pt modelId="{F1872B58-A32F-4A94-B547-6C407658A0E5}" type="sibTrans" cxnId="{CEB02791-4636-4A7D-ACE8-E0689DA92D4F}">
      <dgm:prSet/>
      <dgm:spPr/>
    </dgm:pt>
    <dgm:pt modelId="{3A61ABF2-0B2A-49CC-897B-DE776CD46DF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5EF1D7E-4E8D-433E-BEB0-220EEE1A60F2}" type="parTrans" cxnId="{322DC306-A9EF-4C99-8942-EAD337CE1E6F}">
      <dgm:prSet/>
      <dgm:spPr/>
    </dgm:pt>
    <dgm:pt modelId="{D5028BAF-6386-414E-9125-DAB2B5B6F1B6}" type="sibTrans" cxnId="{322DC306-A9EF-4C99-8942-EAD337CE1E6F}">
      <dgm:prSet/>
      <dgm:spPr/>
    </dgm:pt>
    <dgm:pt modelId="{D336D703-2A51-4876-91F2-BB2024C7FDC0}" type="pres">
      <dgm:prSet presAssocID="{A66C2ED1-D483-487B-97F8-2F787225B8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DCF006-1C6B-47F8-A9D0-107D5AE1BBFA}" type="pres">
      <dgm:prSet presAssocID="{C9BD5505-21FB-470E-9A35-54CF04419E07}" presName="hierRoot1" presStyleCnt="0">
        <dgm:presLayoutVars>
          <dgm:hierBranch/>
        </dgm:presLayoutVars>
      </dgm:prSet>
      <dgm:spPr/>
    </dgm:pt>
    <dgm:pt modelId="{C2199D4C-86A3-4EE5-9930-5533F1F54BE2}" type="pres">
      <dgm:prSet presAssocID="{C9BD5505-21FB-470E-9A35-54CF04419E07}" presName="rootComposite1" presStyleCnt="0"/>
      <dgm:spPr/>
    </dgm:pt>
    <dgm:pt modelId="{30D5A331-163A-4F29-A278-02B278B10720}" type="pres">
      <dgm:prSet presAssocID="{C9BD5505-21FB-470E-9A35-54CF04419E07}" presName="rootText1" presStyleLbl="node0" presStyleIdx="0" presStyleCnt="1">
        <dgm:presLayoutVars>
          <dgm:chPref val="3"/>
        </dgm:presLayoutVars>
      </dgm:prSet>
      <dgm:spPr/>
    </dgm:pt>
    <dgm:pt modelId="{59D75316-9CE1-4AD4-83B1-572DC50FA256}" type="pres">
      <dgm:prSet presAssocID="{C9BD5505-21FB-470E-9A35-54CF04419E07}" presName="rootConnector1" presStyleLbl="node1" presStyleIdx="0" presStyleCnt="0"/>
      <dgm:spPr/>
    </dgm:pt>
    <dgm:pt modelId="{8ADF4F48-5329-402D-A417-53574DA0C931}" type="pres">
      <dgm:prSet presAssocID="{C9BD5505-21FB-470E-9A35-54CF04419E07}" presName="hierChild2" presStyleCnt="0"/>
      <dgm:spPr/>
    </dgm:pt>
    <dgm:pt modelId="{F9D72C4C-71B7-41BA-A177-449F64ADC17D}" type="pres">
      <dgm:prSet presAssocID="{A1697B56-B873-4666-B6CA-A154BD3681D3}" presName="Name35" presStyleLbl="parChTrans1D2" presStyleIdx="0" presStyleCnt="2"/>
      <dgm:spPr/>
    </dgm:pt>
    <dgm:pt modelId="{7B221A7B-82DD-4E6C-9909-EAF65D56BF8F}" type="pres">
      <dgm:prSet presAssocID="{CC2D1898-8447-40F4-ACF7-DE7BAC725271}" presName="hierRoot2" presStyleCnt="0">
        <dgm:presLayoutVars>
          <dgm:hierBranch val="r"/>
        </dgm:presLayoutVars>
      </dgm:prSet>
      <dgm:spPr/>
    </dgm:pt>
    <dgm:pt modelId="{88F81438-5045-43E8-8F65-B648FEFB7414}" type="pres">
      <dgm:prSet presAssocID="{CC2D1898-8447-40F4-ACF7-DE7BAC725271}" presName="rootComposite" presStyleCnt="0"/>
      <dgm:spPr/>
    </dgm:pt>
    <dgm:pt modelId="{2366FE53-2BB9-4CD0-B89A-17ED9DDAA853}" type="pres">
      <dgm:prSet presAssocID="{CC2D1898-8447-40F4-ACF7-DE7BAC725271}" presName="rootText" presStyleLbl="node2" presStyleIdx="0" presStyleCnt="2">
        <dgm:presLayoutVars>
          <dgm:chPref val="3"/>
        </dgm:presLayoutVars>
      </dgm:prSet>
      <dgm:spPr/>
    </dgm:pt>
    <dgm:pt modelId="{A239D1D4-A63A-43C0-B6C2-355BFF302489}" type="pres">
      <dgm:prSet presAssocID="{CC2D1898-8447-40F4-ACF7-DE7BAC725271}" presName="rootConnector" presStyleLbl="node2" presStyleIdx="0" presStyleCnt="2"/>
      <dgm:spPr/>
    </dgm:pt>
    <dgm:pt modelId="{C565311F-F3E8-4F90-B701-D6A4124F3878}" type="pres">
      <dgm:prSet presAssocID="{CC2D1898-8447-40F4-ACF7-DE7BAC725271}" presName="hierChild4" presStyleCnt="0"/>
      <dgm:spPr/>
    </dgm:pt>
    <dgm:pt modelId="{CA961213-03C9-4103-858E-6EC8BAD5C339}" type="pres">
      <dgm:prSet presAssocID="{CD60A9EE-9753-42CC-926F-8BE533510DAF}" presName="Name50" presStyleLbl="parChTrans1D3" presStyleIdx="0" presStyleCnt="9"/>
      <dgm:spPr/>
    </dgm:pt>
    <dgm:pt modelId="{3258CD11-87CC-43B0-8397-9347E48DDDF3}" type="pres">
      <dgm:prSet presAssocID="{236C3F6E-12F7-4BE3-80BC-06C0D8D033BA}" presName="hierRoot2" presStyleCnt="0">
        <dgm:presLayoutVars>
          <dgm:hierBranch val="r"/>
        </dgm:presLayoutVars>
      </dgm:prSet>
      <dgm:spPr/>
    </dgm:pt>
    <dgm:pt modelId="{40F4665A-6994-4C82-8695-FAEEBBF1DBC2}" type="pres">
      <dgm:prSet presAssocID="{236C3F6E-12F7-4BE3-80BC-06C0D8D033BA}" presName="rootComposite" presStyleCnt="0"/>
      <dgm:spPr/>
    </dgm:pt>
    <dgm:pt modelId="{65719979-DB35-4853-918A-1BA5AF24BD71}" type="pres">
      <dgm:prSet presAssocID="{236C3F6E-12F7-4BE3-80BC-06C0D8D033BA}" presName="rootText" presStyleLbl="node3" presStyleIdx="0" presStyleCnt="9">
        <dgm:presLayoutVars>
          <dgm:chPref val="3"/>
        </dgm:presLayoutVars>
      </dgm:prSet>
      <dgm:spPr/>
    </dgm:pt>
    <dgm:pt modelId="{371F6FE9-0EAE-48A4-A4C4-34D7F64CCBD7}" type="pres">
      <dgm:prSet presAssocID="{236C3F6E-12F7-4BE3-80BC-06C0D8D033BA}" presName="rootConnector" presStyleLbl="node3" presStyleIdx="0" presStyleCnt="9"/>
      <dgm:spPr/>
    </dgm:pt>
    <dgm:pt modelId="{EB6B177C-5704-4049-ABF4-A2FDEFD585F1}" type="pres">
      <dgm:prSet presAssocID="{236C3F6E-12F7-4BE3-80BC-06C0D8D033BA}" presName="hierChild4" presStyleCnt="0"/>
      <dgm:spPr/>
    </dgm:pt>
    <dgm:pt modelId="{6FD64902-0276-4675-973A-839863E3EF9F}" type="pres">
      <dgm:prSet presAssocID="{236C3F6E-12F7-4BE3-80BC-06C0D8D033BA}" presName="hierChild5" presStyleCnt="0"/>
      <dgm:spPr/>
    </dgm:pt>
    <dgm:pt modelId="{50CCA3D3-E409-4817-AC39-B959A5982027}" type="pres">
      <dgm:prSet presAssocID="{AEEDE1AD-4611-4438-AC2D-B7397C8C8EAA}" presName="Name50" presStyleLbl="parChTrans1D3" presStyleIdx="1" presStyleCnt="9"/>
      <dgm:spPr/>
    </dgm:pt>
    <dgm:pt modelId="{D1974EDC-F55C-4B83-8C0D-CF24B1DEF9E6}" type="pres">
      <dgm:prSet presAssocID="{E6007E47-C3C2-4A51-8715-427B44DD62B2}" presName="hierRoot2" presStyleCnt="0">
        <dgm:presLayoutVars>
          <dgm:hierBranch val="r"/>
        </dgm:presLayoutVars>
      </dgm:prSet>
      <dgm:spPr/>
    </dgm:pt>
    <dgm:pt modelId="{6B43D64F-DF61-4726-933F-C88C6934B4B2}" type="pres">
      <dgm:prSet presAssocID="{E6007E47-C3C2-4A51-8715-427B44DD62B2}" presName="rootComposite" presStyleCnt="0"/>
      <dgm:spPr/>
    </dgm:pt>
    <dgm:pt modelId="{8FDA90C3-133E-4448-AE9F-00885D0BC304}" type="pres">
      <dgm:prSet presAssocID="{E6007E47-C3C2-4A51-8715-427B44DD62B2}" presName="rootText" presStyleLbl="node3" presStyleIdx="1" presStyleCnt="9">
        <dgm:presLayoutVars>
          <dgm:chPref val="3"/>
        </dgm:presLayoutVars>
      </dgm:prSet>
      <dgm:spPr/>
    </dgm:pt>
    <dgm:pt modelId="{4DEC4608-E1A3-467C-AC0F-0041E043AA88}" type="pres">
      <dgm:prSet presAssocID="{E6007E47-C3C2-4A51-8715-427B44DD62B2}" presName="rootConnector" presStyleLbl="node3" presStyleIdx="1" presStyleCnt="9"/>
      <dgm:spPr/>
    </dgm:pt>
    <dgm:pt modelId="{5A3458FD-C6CA-4CB9-9F5B-8C86D64FCA67}" type="pres">
      <dgm:prSet presAssocID="{E6007E47-C3C2-4A51-8715-427B44DD62B2}" presName="hierChild4" presStyleCnt="0"/>
      <dgm:spPr/>
    </dgm:pt>
    <dgm:pt modelId="{A2118608-EDD7-4892-9E91-6F1A977AC4A7}" type="pres">
      <dgm:prSet presAssocID="{E6007E47-C3C2-4A51-8715-427B44DD62B2}" presName="hierChild5" presStyleCnt="0"/>
      <dgm:spPr/>
    </dgm:pt>
    <dgm:pt modelId="{FDDBA79D-9239-4144-8C59-EDE8DF38D61E}" type="pres">
      <dgm:prSet presAssocID="{8ECBEAFD-4004-4C80-82F3-63C483C07B08}" presName="Name50" presStyleLbl="parChTrans1D3" presStyleIdx="2" presStyleCnt="9"/>
      <dgm:spPr/>
    </dgm:pt>
    <dgm:pt modelId="{E567F53B-3813-4B1D-B033-FDA837EE0919}" type="pres">
      <dgm:prSet presAssocID="{770367F7-4D96-4BAD-9253-5EAAD2ADF0BE}" presName="hierRoot2" presStyleCnt="0">
        <dgm:presLayoutVars>
          <dgm:hierBranch val="r"/>
        </dgm:presLayoutVars>
      </dgm:prSet>
      <dgm:spPr/>
    </dgm:pt>
    <dgm:pt modelId="{19DA1A7E-D6F2-4459-A6A6-636C85AD6180}" type="pres">
      <dgm:prSet presAssocID="{770367F7-4D96-4BAD-9253-5EAAD2ADF0BE}" presName="rootComposite" presStyleCnt="0"/>
      <dgm:spPr/>
    </dgm:pt>
    <dgm:pt modelId="{E01E89B2-CCAF-4716-A699-16754C993778}" type="pres">
      <dgm:prSet presAssocID="{770367F7-4D96-4BAD-9253-5EAAD2ADF0BE}" presName="rootText" presStyleLbl="node3" presStyleIdx="2" presStyleCnt="9">
        <dgm:presLayoutVars>
          <dgm:chPref val="3"/>
        </dgm:presLayoutVars>
      </dgm:prSet>
      <dgm:spPr/>
    </dgm:pt>
    <dgm:pt modelId="{7A4FDF9F-2BF5-4BC4-9361-77E16CD42316}" type="pres">
      <dgm:prSet presAssocID="{770367F7-4D96-4BAD-9253-5EAAD2ADF0BE}" presName="rootConnector" presStyleLbl="node3" presStyleIdx="2" presStyleCnt="9"/>
      <dgm:spPr/>
    </dgm:pt>
    <dgm:pt modelId="{3771067C-399B-464B-AFD3-523A82A28D57}" type="pres">
      <dgm:prSet presAssocID="{770367F7-4D96-4BAD-9253-5EAAD2ADF0BE}" presName="hierChild4" presStyleCnt="0"/>
      <dgm:spPr/>
    </dgm:pt>
    <dgm:pt modelId="{E1D40F02-4494-4FE9-AF1D-7907B90E5B25}" type="pres">
      <dgm:prSet presAssocID="{770367F7-4D96-4BAD-9253-5EAAD2ADF0BE}" presName="hierChild5" presStyleCnt="0"/>
      <dgm:spPr/>
    </dgm:pt>
    <dgm:pt modelId="{283EB3EB-7779-4858-A4B7-3D26A4E072EC}" type="pres">
      <dgm:prSet presAssocID="{6AD3DA56-869F-4CE7-B461-1B822EDF68EA}" presName="Name50" presStyleLbl="parChTrans1D3" presStyleIdx="3" presStyleCnt="9"/>
      <dgm:spPr/>
    </dgm:pt>
    <dgm:pt modelId="{0D92C1A8-6494-4E7F-9D09-0B49243E5127}" type="pres">
      <dgm:prSet presAssocID="{880E8D12-E341-4A6A-8EBF-18CD1EED5742}" presName="hierRoot2" presStyleCnt="0">
        <dgm:presLayoutVars>
          <dgm:hierBranch val="r"/>
        </dgm:presLayoutVars>
      </dgm:prSet>
      <dgm:spPr/>
    </dgm:pt>
    <dgm:pt modelId="{2A1AF375-699C-40E4-9CA7-C66967DA19C4}" type="pres">
      <dgm:prSet presAssocID="{880E8D12-E341-4A6A-8EBF-18CD1EED5742}" presName="rootComposite" presStyleCnt="0"/>
      <dgm:spPr/>
    </dgm:pt>
    <dgm:pt modelId="{4AC6D7DA-E192-43D5-9768-992A9270A432}" type="pres">
      <dgm:prSet presAssocID="{880E8D12-E341-4A6A-8EBF-18CD1EED5742}" presName="rootText" presStyleLbl="node3" presStyleIdx="3" presStyleCnt="9">
        <dgm:presLayoutVars>
          <dgm:chPref val="3"/>
        </dgm:presLayoutVars>
      </dgm:prSet>
      <dgm:spPr/>
    </dgm:pt>
    <dgm:pt modelId="{1DC7A779-0A1A-427E-910F-7C02D964F751}" type="pres">
      <dgm:prSet presAssocID="{880E8D12-E341-4A6A-8EBF-18CD1EED5742}" presName="rootConnector" presStyleLbl="node3" presStyleIdx="3" presStyleCnt="9"/>
      <dgm:spPr/>
    </dgm:pt>
    <dgm:pt modelId="{4831E21E-480A-4B94-8237-A81ACADF6D23}" type="pres">
      <dgm:prSet presAssocID="{880E8D12-E341-4A6A-8EBF-18CD1EED5742}" presName="hierChild4" presStyleCnt="0"/>
      <dgm:spPr/>
    </dgm:pt>
    <dgm:pt modelId="{440D8678-552C-4EAD-921D-CE623AD0A6B6}" type="pres">
      <dgm:prSet presAssocID="{880E8D12-E341-4A6A-8EBF-18CD1EED5742}" presName="hierChild5" presStyleCnt="0"/>
      <dgm:spPr/>
    </dgm:pt>
    <dgm:pt modelId="{2EA36F4D-D303-4723-A6E9-2708F7B9708A}" type="pres">
      <dgm:prSet presAssocID="{07A422E2-79DB-4BE7-B1C4-38201020E5B3}" presName="Name50" presStyleLbl="parChTrans1D3" presStyleIdx="4" presStyleCnt="9"/>
      <dgm:spPr/>
    </dgm:pt>
    <dgm:pt modelId="{D5CA203D-4B02-466A-965D-3E9EE52EED3C}" type="pres">
      <dgm:prSet presAssocID="{5FAA443E-0FF7-411F-93DD-6701948F8C47}" presName="hierRoot2" presStyleCnt="0">
        <dgm:presLayoutVars>
          <dgm:hierBranch val="r"/>
        </dgm:presLayoutVars>
      </dgm:prSet>
      <dgm:spPr/>
    </dgm:pt>
    <dgm:pt modelId="{820C8AA2-1A6D-4CDA-B1CB-FE38FE135D34}" type="pres">
      <dgm:prSet presAssocID="{5FAA443E-0FF7-411F-93DD-6701948F8C47}" presName="rootComposite" presStyleCnt="0"/>
      <dgm:spPr/>
    </dgm:pt>
    <dgm:pt modelId="{2B2BFA5D-81BA-417A-81BC-7816E9D0B1FF}" type="pres">
      <dgm:prSet presAssocID="{5FAA443E-0FF7-411F-93DD-6701948F8C47}" presName="rootText" presStyleLbl="node3" presStyleIdx="4" presStyleCnt="9">
        <dgm:presLayoutVars>
          <dgm:chPref val="3"/>
        </dgm:presLayoutVars>
      </dgm:prSet>
      <dgm:spPr/>
    </dgm:pt>
    <dgm:pt modelId="{1D6660A6-6727-48F1-A114-1185433FA296}" type="pres">
      <dgm:prSet presAssocID="{5FAA443E-0FF7-411F-93DD-6701948F8C47}" presName="rootConnector" presStyleLbl="node3" presStyleIdx="4" presStyleCnt="9"/>
      <dgm:spPr/>
    </dgm:pt>
    <dgm:pt modelId="{A8D1999B-9B83-4172-AB46-819972C262BD}" type="pres">
      <dgm:prSet presAssocID="{5FAA443E-0FF7-411F-93DD-6701948F8C47}" presName="hierChild4" presStyleCnt="0"/>
      <dgm:spPr/>
    </dgm:pt>
    <dgm:pt modelId="{1DF35C99-6EB6-44A3-A309-83CE1951D8AA}" type="pres">
      <dgm:prSet presAssocID="{5FAA443E-0FF7-411F-93DD-6701948F8C47}" presName="hierChild5" presStyleCnt="0"/>
      <dgm:spPr/>
    </dgm:pt>
    <dgm:pt modelId="{0A50C64C-69EB-4502-9152-C830B01633FF}" type="pres">
      <dgm:prSet presAssocID="{309C34CA-FF4B-40A6-B0A9-745DBE579E37}" presName="Name50" presStyleLbl="parChTrans1D3" presStyleIdx="5" presStyleCnt="9"/>
      <dgm:spPr/>
    </dgm:pt>
    <dgm:pt modelId="{7E6D2B16-8F74-45ED-9A14-F82778D2F8D3}" type="pres">
      <dgm:prSet presAssocID="{93F1F6FB-0DB5-4568-9ED1-1DD038777EAD}" presName="hierRoot2" presStyleCnt="0">
        <dgm:presLayoutVars>
          <dgm:hierBranch val="r"/>
        </dgm:presLayoutVars>
      </dgm:prSet>
      <dgm:spPr/>
    </dgm:pt>
    <dgm:pt modelId="{79155635-E04D-4242-BD8A-E8E1992C2FE9}" type="pres">
      <dgm:prSet presAssocID="{93F1F6FB-0DB5-4568-9ED1-1DD038777EAD}" presName="rootComposite" presStyleCnt="0"/>
      <dgm:spPr/>
    </dgm:pt>
    <dgm:pt modelId="{51F57EC7-4EE9-4F0D-9509-AFA3BEA82D70}" type="pres">
      <dgm:prSet presAssocID="{93F1F6FB-0DB5-4568-9ED1-1DD038777EAD}" presName="rootText" presStyleLbl="node3" presStyleIdx="5" presStyleCnt="9">
        <dgm:presLayoutVars>
          <dgm:chPref val="3"/>
        </dgm:presLayoutVars>
      </dgm:prSet>
      <dgm:spPr/>
    </dgm:pt>
    <dgm:pt modelId="{85271B51-B660-49AC-A463-76884152DE95}" type="pres">
      <dgm:prSet presAssocID="{93F1F6FB-0DB5-4568-9ED1-1DD038777EAD}" presName="rootConnector" presStyleLbl="node3" presStyleIdx="5" presStyleCnt="9"/>
      <dgm:spPr/>
    </dgm:pt>
    <dgm:pt modelId="{E22248FE-1E92-4544-8437-C5D74A4F5930}" type="pres">
      <dgm:prSet presAssocID="{93F1F6FB-0DB5-4568-9ED1-1DD038777EAD}" presName="hierChild4" presStyleCnt="0"/>
      <dgm:spPr/>
    </dgm:pt>
    <dgm:pt modelId="{CC594280-B3C3-4E9C-A71A-79613B61A331}" type="pres">
      <dgm:prSet presAssocID="{93F1F6FB-0DB5-4568-9ED1-1DD038777EAD}" presName="hierChild5" presStyleCnt="0"/>
      <dgm:spPr/>
    </dgm:pt>
    <dgm:pt modelId="{CB522272-89CA-4100-9BC5-EE510FBEADD5}" type="pres">
      <dgm:prSet presAssocID="{2BDE33D2-EBF5-4611-BF7E-281670427CCD}" presName="Name50" presStyleLbl="parChTrans1D3" presStyleIdx="6" presStyleCnt="9"/>
      <dgm:spPr/>
    </dgm:pt>
    <dgm:pt modelId="{20171EAE-6E8B-45CB-83EE-ECE431EF2CE8}" type="pres">
      <dgm:prSet presAssocID="{78F97013-38D0-4944-B85A-28705C13AD9E}" presName="hierRoot2" presStyleCnt="0">
        <dgm:presLayoutVars>
          <dgm:hierBranch val="r"/>
        </dgm:presLayoutVars>
      </dgm:prSet>
      <dgm:spPr/>
    </dgm:pt>
    <dgm:pt modelId="{6BFDCE72-3D09-44FD-B0C4-3D9BF7947CB8}" type="pres">
      <dgm:prSet presAssocID="{78F97013-38D0-4944-B85A-28705C13AD9E}" presName="rootComposite" presStyleCnt="0"/>
      <dgm:spPr/>
    </dgm:pt>
    <dgm:pt modelId="{AFA8BFBA-58B1-4350-A991-440375B36B26}" type="pres">
      <dgm:prSet presAssocID="{78F97013-38D0-4944-B85A-28705C13AD9E}" presName="rootText" presStyleLbl="node3" presStyleIdx="6" presStyleCnt="9">
        <dgm:presLayoutVars>
          <dgm:chPref val="3"/>
        </dgm:presLayoutVars>
      </dgm:prSet>
      <dgm:spPr/>
    </dgm:pt>
    <dgm:pt modelId="{E7ED6302-7CCD-469A-BD41-3F9504756317}" type="pres">
      <dgm:prSet presAssocID="{78F97013-38D0-4944-B85A-28705C13AD9E}" presName="rootConnector" presStyleLbl="node3" presStyleIdx="6" presStyleCnt="9"/>
      <dgm:spPr/>
    </dgm:pt>
    <dgm:pt modelId="{000EF354-6E82-4599-85AE-1F7D162EE174}" type="pres">
      <dgm:prSet presAssocID="{78F97013-38D0-4944-B85A-28705C13AD9E}" presName="hierChild4" presStyleCnt="0"/>
      <dgm:spPr/>
    </dgm:pt>
    <dgm:pt modelId="{6132D987-A000-4E29-A579-B894400D1EF7}" type="pres">
      <dgm:prSet presAssocID="{78F97013-38D0-4944-B85A-28705C13AD9E}" presName="hierChild5" presStyleCnt="0"/>
      <dgm:spPr/>
    </dgm:pt>
    <dgm:pt modelId="{9C280078-839B-4966-BC02-FBE129091905}" type="pres">
      <dgm:prSet presAssocID="{C07E498F-2F80-46EB-B028-D1E6A84E5DDF}" presName="Name50" presStyleLbl="parChTrans1D3" presStyleIdx="7" presStyleCnt="9"/>
      <dgm:spPr/>
    </dgm:pt>
    <dgm:pt modelId="{71D396B7-31CA-4971-989F-A92712DD3BE1}" type="pres">
      <dgm:prSet presAssocID="{46170B1A-6A64-4427-8D5A-1CFF6FE80C21}" presName="hierRoot2" presStyleCnt="0">
        <dgm:presLayoutVars>
          <dgm:hierBranch val="r"/>
        </dgm:presLayoutVars>
      </dgm:prSet>
      <dgm:spPr/>
    </dgm:pt>
    <dgm:pt modelId="{8A78D5CB-16AC-4A73-8BE4-36C43F1066A6}" type="pres">
      <dgm:prSet presAssocID="{46170B1A-6A64-4427-8D5A-1CFF6FE80C21}" presName="rootComposite" presStyleCnt="0"/>
      <dgm:spPr/>
    </dgm:pt>
    <dgm:pt modelId="{0619A348-C2E1-4466-85B6-5441DB8A7104}" type="pres">
      <dgm:prSet presAssocID="{46170B1A-6A64-4427-8D5A-1CFF6FE80C21}" presName="rootText" presStyleLbl="node3" presStyleIdx="7" presStyleCnt="9">
        <dgm:presLayoutVars>
          <dgm:chPref val="3"/>
        </dgm:presLayoutVars>
      </dgm:prSet>
      <dgm:spPr/>
    </dgm:pt>
    <dgm:pt modelId="{DCE1721E-EB23-4CEF-9CFF-C68EA4B3F795}" type="pres">
      <dgm:prSet presAssocID="{46170B1A-6A64-4427-8D5A-1CFF6FE80C21}" presName="rootConnector" presStyleLbl="node3" presStyleIdx="7" presStyleCnt="9"/>
      <dgm:spPr/>
    </dgm:pt>
    <dgm:pt modelId="{76CAA04D-66A8-4C85-90C7-241C2F9B1E60}" type="pres">
      <dgm:prSet presAssocID="{46170B1A-6A64-4427-8D5A-1CFF6FE80C21}" presName="hierChild4" presStyleCnt="0"/>
      <dgm:spPr/>
    </dgm:pt>
    <dgm:pt modelId="{A99C57B4-3328-45AD-BF24-6C9B7FE6B2EB}" type="pres">
      <dgm:prSet presAssocID="{46170B1A-6A64-4427-8D5A-1CFF6FE80C21}" presName="hierChild5" presStyleCnt="0"/>
      <dgm:spPr/>
    </dgm:pt>
    <dgm:pt modelId="{CD1DB796-31C0-4C72-87A7-F9C9C07E31CD}" type="pres">
      <dgm:prSet presAssocID="{888E994D-846A-4E3A-A34C-9D52DF38B878}" presName="Name50" presStyleLbl="parChTrans1D3" presStyleIdx="8" presStyleCnt="9"/>
      <dgm:spPr/>
    </dgm:pt>
    <dgm:pt modelId="{B5B24F87-9EBC-4C5B-A1BC-15BCE0EC6BD6}" type="pres">
      <dgm:prSet presAssocID="{3AE5D0D5-DFF6-470A-95A1-60F5DE635DD3}" presName="hierRoot2" presStyleCnt="0">
        <dgm:presLayoutVars>
          <dgm:hierBranch val="r"/>
        </dgm:presLayoutVars>
      </dgm:prSet>
      <dgm:spPr/>
    </dgm:pt>
    <dgm:pt modelId="{33F04D9A-2565-4D4F-BBAA-FB91086D2B59}" type="pres">
      <dgm:prSet presAssocID="{3AE5D0D5-DFF6-470A-95A1-60F5DE635DD3}" presName="rootComposite" presStyleCnt="0"/>
      <dgm:spPr/>
    </dgm:pt>
    <dgm:pt modelId="{042E9ECA-069C-4260-8942-D7EB2A8E57A4}" type="pres">
      <dgm:prSet presAssocID="{3AE5D0D5-DFF6-470A-95A1-60F5DE635DD3}" presName="rootText" presStyleLbl="node3" presStyleIdx="8" presStyleCnt="9">
        <dgm:presLayoutVars>
          <dgm:chPref val="3"/>
        </dgm:presLayoutVars>
      </dgm:prSet>
      <dgm:spPr/>
    </dgm:pt>
    <dgm:pt modelId="{DFB43B37-EB4D-4B7C-8FDE-9A84B7F6385D}" type="pres">
      <dgm:prSet presAssocID="{3AE5D0D5-DFF6-470A-95A1-60F5DE635DD3}" presName="rootConnector" presStyleLbl="node3" presStyleIdx="8" presStyleCnt="9"/>
      <dgm:spPr/>
    </dgm:pt>
    <dgm:pt modelId="{280CA8FC-C5C3-4E8E-A142-C7F615844187}" type="pres">
      <dgm:prSet presAssocID="{3AE5D0D5-DFF6-470A-95A1-60F5DE635DD3}" presName="hierChild4" presStyleCnt="0"/>
      <dgm:spPr/>
    </dgm:pt>
    <dgm:pt modelId="{E6F5E056-5C43-4B5A-9CFA-65BC7B27BB78}" type="pres">
      <dgm:prSet presAssocID="{3AE5D0D5-DFF6-470A-95A1-60F5DE635DD3}" presName="hierChild5" presStyleCnt="0"/>
      <dgm:spPr/>
    </dgm:pt>
    <dgm:pt modelId="{C43E9B9B-1413-4446-BFBD-11EBA7F5BDFA}" type="pres">
      <dgm:prSet presAssocID="{CC2D1898-8447-40F4-ACF7-DE7BAC725271}" presName="hierChild5" presStyleCnt="0"/>
      <dgm:spPr/>
    </dgm:pt>
    <dgm:pt modelId="{A2876345-2AD6-4D6A-ADE0-B605853E06D9}" type="pres">
      <dgm:prSet presAssocID="{D5EF1D7E-4E8D-433E-BEB0-220EEE1A60F2}" presName="Name35" presStyleLbl="parChTrans1D2" presStyleIdx="1" presStyleCnt="2"/>
      <dgm:spPr/>
    </dgm:pt>
    <dgm:pt modelId="{85B64B27-7B8D-4919-8213-07F840B7DB75}" type="pres">
      <dgm:prSet presAssocID="{3A61ABF2-0B2A-49CC-897B-DE776CD46DFF}" presName="hierRoot2" presStyleCnt="0">
        <dgm:presLayoutVars>
          <dgm:hierBranch/>
        </dgm:presLayoutVars>
      </dgm:prSet>
      <dgm:spPr/>
    </dgm:pt>
    <dgm:pt modelId="{58C2E457-1010-40F4-A4F3-57B0C9BAA19C}" type="pres">
      <dgm:prSet presAssocID="{3A61ABF2-0B2A-49CC-897B-DE776CD46DFF}" presName="rootComposite" presStyleCnt="0"/>
      <dgm:spPr/>
    </dgm:pt>
    <dgm:pt modelId="{280797AD-F623-4B81-B36A-F10CED274660}" type="pres">
      <dgm:prSet presAssocID="{3A61ABF2-0B2A-49CC-897B-DE776CD46DFF}" presName="rootText" presStyleLbl="node2" presStyleIdx="1" presStyleCnt="2">
        <dgm:presLayoutVars>
          <dgm:chPref val="3"/>
        </dgm:presLayoutVars>
      </dgm:prSet>
      <dgm:spPr/>
    </dgm:pt>
    <dgm:pt modelId="{2E01ED9E-EAC3-4AE4-9974-B5CD1B08754F}" type="pres">
      <dgm:prSet presAssocID="{3A61ABF2-0B2A-49CC-897B-DE776CD46DFF}" presName="rootConnector" presStyleLbl="node2" presStyleIdx="1" presStyleCnt="2"/>
      <dgm:spPr/>
    </dgm:pt>
    <dgm:pt modelId="{1BCF104E-F4EB-40BB-96E9-ACEBF04B9992}" type="pres">
      <dgm:prSet presAssocID="{3A61ABF2-0B2A-49CC-897B-DE776CD46DFF}" presName="hierChild4" presStyleCnt="0"/>
      <dgm:spPr/>
    </dgm:pt>
    <dgm:pt modelId="{22BB93EF-0F59-4939-ADD7-DE6408722B9F}" type="pres">
      <dgm:prSet presAssocID="{3A61ABF2-0B2A-49CC-897B-DE776CD46DFF}" presName="hierChild5" presStyleCnt="0"/>
      <dgm:spPr/>
    </dgm:pt>
    <dgm:pt modelId="{EB0BF4E6-A179-4B27-8C29-10F1B1BD4FCF}" type="pres">
      <dgm:prSet presAssocID="{C9BD5505-21FB-470E-9A35-54CF04419E07}" presName="hierChild3" presStyleCnt="0"/>
      <dgm:spPr/>
    </dgm:pt>
  </dgm:ptLst>
  <dgm:cxnLst>
    <dgm:cxn modelId="{DD219F64-3C7D-43FA-B742-6A7526006582}" type="presOf" srcId="{236C3F6E-12F7-4BE3-80BC-06C0D8D033BA}" destId="{371F6FE9-0EAE-48A4-A4C4-34D7F64CCBD7}" srcOrd="1" destOrd="0" presId="urn:microsoft.com/office/officeart/2005/8/layout/orgChart1"/>
    <dgm:cxn modelId="{96B811B1-3589-42C2-AACF-81AD180237C6}" srcId="{CC2D1898-8447-40F4-ACF7-DE7BAC725271}" destId="{93F1F6FB-0DB5-4568-9ED1-1DD038777EAD}" srcOrd="5" destOrd="0" parTransId="{309C34CA-FF4B-40A6-B0A9-745DBE579E37}" sibTransId="{636CD583-5941-4ABE-A009-DE1957829213}"/>
    <dgm:cxn modelId="{545B0007-00D0-4B2C-8BF0-55DFA6CCB68F}" type="presOf" srcId="{CD60A9EE-9753-42CC-926F-8BE533510DAF}" destId="{CA961213-03C9-4103-858E-6EC8BAD5C339}" srcOrd="0" destOrd="0" presId="urn:microsoft.com/office/officeart/2005/8/layout/orgChart1"/>
    <dgm:cxn modelId="{DA4F333F-C765-4B0F-98C1-0CE86FCEE41E}" type="presOf" srcId="{CC2D1898-8447-40F4-ACF7-DE7BAC725271}" destId="{2366FE53-2BB9-4CD0-B89A-17ED9DDAA853}" srcOrd="0" destOrd="0" presId="urn:microsoft.com/office/officeart/2005/8/layout/orgChart1"/>
    <dgm:cxn modelId="{64909B36-2D95-4A7B-80BF-05CDAC15D19B}" type="presOf" srcId="{3AE5D0D5-DFF6-470A-95A1-60F5DE635DD3}" destId="{042E9ECA-069C-4260-8942-D7EB2A8E57A4}" srcOrd="0" destOrd="0" presId="urn:microsoft.com/office/officeart/2005/8/layout/orgChart1"/>
    <dgm:cxn modelId="{A16A8118-529B-4EC0-A4D8-5A2BB880D91E}" srcId="{CC2D1898-8447-40F4-ACF7-DE7BAC725271}" destId="{78F97013-38D0-4944-B85A-28705C13AD9E}" srcOrd="6" destOrd="0" parTransId="{2BDE33D2-EBF5-4611-BF7E-281670427CCD}" sibTransId="{52EF021E-845C-4AF7-9B3B-A539C29DF03D}"/>
    <dgm:cxn modelId="{D44B0C01-F2D3-4D66-8333-90156489C960}" type="presOf" srcId="{888E994D-846A-4E3A-A34C-9D52DF38B878}" destId="{CD1DB796-31C0-4C72-87A7-F9C9C07E31CD}" srcOrd="0" destOrd="0" presId="urn:microsoft.com/office/officeart/2005/8/layout/orgChart1"/>
    <dgm:cxn modelId="{B262CC4E-9542-49EC-8FE5-F7A07C764D04}" type="presOf" srcId="{8ECBEAFD-4004-4C80-82F3-63C483C07B08}" destId="{FDDBA79D-9239-4144-8C59-EDE8DF38D61E}" srcOrd="0" destOrd="0" presId="urn:microsoft.com/office/officeart/2005/8/layout/orgChart1"/>
    <dgm:cxn modelId="{A8D92173-AA89-4126-9062-06787082FAED}" type="presOf" srcId="{880E8D12-E341-4A6A-8EBF-18CD1EED5742}" destId="{4AC6D7DA-E192-43D5-9768-992A9270A432}" srcOrd="0" destOrd="0" presId="urn:microsoft.com/office/officeart/2005/8/layout/orgChart1"/>
    <dgm:cxn modelId="{59572C6B-C95F-4158-9730-03783783E758}" type="presOf" srcId="{5FAA443E-0FF7-411F-93DD-6701948F8C47}" destId="{2B2BFA5D-81BA-417A-81BC-7816E9D0B1FF}" srcOrd="0" destOrd="0" presId="urn:microsoft.com/office/officeart/2005/8/layout/orgChart1"/>
    <dgm:cxn modelId="{FADC9D4B-571A-4267-831B-896110C351DE}" type="presOf" srcId="{A1697B56-B873-4666-B6CA-A154BD3681D3}" destId="{F9D72C4C-71B7-41BA-A177-449F64ADC17D}" srcOrd="0" destOrd="0" presId="urn:microsoft.com/office/officeart/2005/8/layout/orgChart1"/>
    <dgm:cxn modelId="{4C081585-3B49-4F3A-B2A2-F3C4D58B8DB2}" type="presOf" srcId="{C9BD5505-21FB-470E-9A35-54CF04419E07}" destId="{30D5A331-163A-4F29-A278-02B278B10720}" srcOrd="0" destOrd="0" presId="urn:microsoft.com/office/officeart/2005/8/layout/orgChart1"/>
    <dgm:cxn modelId="{86E6317C-C6B0-46BD-9C4D-D935571CAF85}" type="presOf" srcId="{46170B1A-6A64-4427-8D5A-1CFF6FE80C21}" destId="{0619A348-C2E1-4466-85B6-5441DB8A7104}" srcOrd="0" destOrd="0" presId="urn:microsoft.com/office/officeart/2005/8/layout/orgChart1"/>
    <dgm:cxn modelId="{E61E7B57-D04F-406E-A326-9D9537A5729F}" type="presOf" srcId="{78F97013-38D0-4944-B85A-28705C13AD9E}" destId="{AFA8BFBA-58B1-4350-A991-440375B36B26}" srcOrd="0" destOrd="0" presId="urn:microsoft.com/office/officeart/2005/8/layout/orgChart1"/>
    <dgm:cxn modelId="{A375EA40-2D1D-43BD-B15B-274CE3CF9024}" type="presOf" srcId="{93F1F6FB-0DB5-4568-9ED1-1DD038777EAD}" destId="{85271B51-B660-49AC-A463-76884152DE95}" srcOrd="1" destOrd="0" presId="urn:microsoft.com/office/officeart/2005/8/layout/orgChart1"/>
    <dgm:cxn modelId="{1FA90B3B-68D5-4570-87AF-59914A0D4E97}" type="presOf" srcId="{770367F7-4D96-4BAD-9253-5EAAD2ADF0BE}" destId="{E01E89B2-CCAF-4716-A699-16754C993778}" srcOrd="0" destOrd="0" presId="urn:microsoft.com/office/officeart/2005/8/layout/orgChart1"/>
    <dgm:cxn modelId="{41A17D94-A7CF-40B7-B22F-31413641A24D}" type="presOf" srcId="{3A61ABF2-0B2A-49CC-897B-DE776CD46DFF}" destId="{280797AD-F623-4B81-B36A-F10CED274660}" srcOrd="0" destOrd="0" presId="urn:microsoft.com/office/officeart/2005/8/layout/orgChart1"/>
    <dgm:cxn modelId="{AD378012-D0AA-4416-9EE3-8229D3D26BF6}" type="presOf" srcId="{5FAA443E-0FF7-411F-93DD-6701948F8C47}" destId="{1D6660A6-6727-48F1-A114-1185433FA296}" srcOrd="1" destOrd="0" presId="urn:microsoft.com/office/officeart/2005/8/layout/orgChart1"/>
    <dgm:cxn modelId="{62A4FDA3-337E-4AC9-B1E7-B8A5CF999AA0}" srcId="{CC2D1898-8447-40F4-ACF7-DE7BAC725271}" destId="{770367F7-4D96-4BAD-9253-5EAAD2ADF0BE}" srcOrd="2" destOrd="0" parTransId="{8ECBEAFD-4004-4C80-82F3-63C483C07B08}" sibTransId="{A8B19055-3A7E-4042-A75D-A65DA84369A5}"/>
    <dgm:cxn modelId="{45993D0B-75A6-4962-A5BF-502732905BD9}" type="presOf" srcId="{46170B1A-6A64-4427-8D5A-1CFF6FE80C21}" destId="{DCE1721E-EB23-4CEF-9CFF-C68EA4B3F795}" srcOrd="1" destOrd="0" presId="urn:microsoft.com/office/officeart/2005/8/layout/orgChart1"/>
    <dgm:cxn modelId="{5C10C6FB-8ADF-45CC-BF25-43FB4473CEC5}" srcId="{CC2D1898-8447-40F4-ACF7-DE7BAC725271}" destId="{E6007E47-C3C2-4A51-8715-427B44DD62B2}" srcOrd="1" destOrd="0" parTransId="{AEEDE1AD-4611-4438-AC2D-B7397C8C8EAA}" sibTransId="{19B9E1D9-2EDD-4611-B02C-403CBF11804B}"/>
    <dgm:cxn modelId="{80C37BD7-3987-43F3-913C-F647D34FFD38}" type="presOf" srcId="{3AE5D0D5-DFF6-470A-95A1-60F5DE635DD3}" destId="{DFB43B37-EB4D-4B7C-8FDE-9A84B7F6385D}" srcOrd="1" destOrd="0" presId="urn:microsoft.com/office/officeart/2005/8/layout/orgChart1"/>
    <dgm:cxn modelId="{8DE0F8A3-0CE0-4E96-A1F1-E92A6615499A}" type="presOf" srcId="{C9BD5505-21FB-470E-9A35-54CF04419E07}" destId="{59D75316-9CE1-4AD4-83B1-572DC50FA256}" srcOrd="1" destOrd="0" presId="urn:microsoft.com/office/officeart/2005/8/layout/orgChart1"/>
    <dgm:cxn modelId="{DF4E549C-3834-4182-8AE1-3F4B797B32A8}" type="presOf" srcId="{78F97013-38D0-4944-B85A-28705C13AD9E}" destId="{E7ED6302-7CCD-469A-BD41-3F9504756317}" srcOrd="1" destOrd="0" presId="urn:microsoft.com/office/officeart/2005/8/layout/orgChart1"/>
    <dgm:cxn modelId="{EACDBE35-BCDE-4EFE-82D2-0F5835DB9493}" type="presOf" srcId="{C07E498F-2F80-46EB-B028-D1E6A84E5DDF}" destId="{9C280078-839B-4966-BC02-FBE129091905}" srcOrd="0" destOrd="0" presId="urn:microsoft.com/office/officeart/2005/8/layout/orgChart1"/>
    <dgm:cxn modelId="{B107861F-C979-4FB4-B0CE-097157E0984B}" type="presOf" srcId="{E6007E47-C3C2-4A51-8715-427B44DD62B2}" destId="{4DEC4608-E1A3-467C-AC0F-0041E043AA88}" srcOrd="1" destOrd="0" presId="urn:microsoft.com/office/officeart/2005/8/layout/orgChart1"/>
    <dgm:cxn modelId="{016FEAA2-1F15-4C19-80E0-E3B5AA6822BE}" type="presOf" srcId="{A66C2ED1-D483-487B-97F8-2F787225B8C7}" destId="{D336D703-2A51-4876-91F2-BB2024C7FDC0}" srcOrd="0" destOrd="0" presId="urn:microsoft.com/office/officeart/2005/8/layout/orgChart1"/>
    <dgm:cxn modelId="{E5A5446C-2C40-46A9-AC12-F76E503A90D7}" srcId="{CC2D1898-8447-40F4-ACF7-DE7BAC725271}" destId="{46170B1A-6A64-4427-8D5A-1CFF6FE80C21}" srcOrd="7" destOrd="0" parTransId="{C07E498F-2F80-46EB-B028-D1E6A84E5DDF}" sibTransId="{BA3A91CD-CC93-49B5-AE79-F36C1CCBC7DB}"/>
    <dgm:cxn modelId="{273EC55F-4BD5-4A72-A048-EE335F83646E}" type="presOf" srcId="{07A422E2-79DB-4BE7-B1C4-38201020E5B3}" destId="{2EA36F4D-D303-4723-A6E9-2708F7B9708A}" srcOrd="0" destOrd="0" presId="urn:microsoft.com/office/officeart/2005/8/layout/orgChart1"/>
    <dgm:cxn modelId="{AFD07489-E0CA-4AAE-887B-5D77C7A4D708}" srcId="{CC2D1898-8447-40F4-ACF7-DE7BAC725271}" destId="{5FAA443E-0FF7-411F-93DD-6701948F8C47}" srcOrd="4" destOrd="0" parTransId="{07A422E2-79DB-4BE7-B1C4-38201020E5B3}" sibTransId="{E9FBD3B3-D774-428F-9136-0E85A4CB51A3}"/>
    <dgm:cxn modelId="{E8A8C453-ED0C-494E-9237-B1D524B72C68}" type="presOf" srcId="{AEEDE1AD-4611-4438-AC2D-B7397C8C8EAA}" destId="{50CCA3D3-E409-4817-AC39-B959A5982027}" srcOrd="0" destOrd="0" presId="urn:microsoft.com/office/officeart/2005/8/layout/orgChart1"/>
    <dgm:cxn modelId="{D7C3674F-7F3D-4B36-9E86-60706848B642}" srcId="{CC2D1898-8447-40F4-ACF7-DE7BAC725271}" destId="{880E8D12-E341-4A6A-8EBF-18CD1EED5742}" srcOrd="3" destOrd="0" parTransId="{6AD3DA56-869F-4CE7-B461-1B822EDF68EA}" sibTransId="{AAB797A1-B141-40A4-828C-8DF5E9888808}"/>
    <dgm:cxn modelId="{7257F1DC-5918-4290-9C44-C1C22FDF3BC7}" type="presOf" srcId="{236C3F6E-12F7-4BE3-80BC-06C0D8D033BA}" destId="{65719979-DB35-4853-918A-1BA5AF24BD71}" srcOrd="0" destOrd="0" presId="urn:microsoft.com/office/officeart/2005/8/layout/orgChart1"/>
    <dgm:cxn modelId="{A47BB779-1C33-4E8F-90C8-B71014108FDF}" type="presOf" srcId="{309C34CA-FF4B-40A6-B0A9-745DBE579E37}" destId="{0A50C64C-69EB-4502-9152-C830B01633FF}" srcOrd="0" destOrd="0" presId="urn:microsoft.com/office/officeart/2005/8/layout/orgChart1"/>
    <dgm:cxn modelId="{322DC306-A9EF-4C99-8942-EAD337CE1E6F}" srcId="{C9BD5505-21FB-470E-9A35-54CF04419E07}" destId="{3A61ABF2-0B2A-49CC-897B-DE776CD46DFF}" srcOrd="1" destOrd="0" parTransId="{D5EF1D7E-4E8D-433E-BEB0-220EEE1A60F2}" sibTransId="{D5028BAF-6386-414E-9125-DAB2B5B6F1B6}"/>
    <dgm:cxn modelId="{D7D79CDD-337A-40DA-BA2D-72270E50FC69}" type="presOf" srcId="{93F1F6FB-0DB5-4568-9ED1-1DD038777EAD}" destId="{51F57EC7-4EE9-4F0D-9509-AFA3BEA82D70}" srcOrd="0" destOrd="0" presId="urn:microsoft.com/office/officeart/2005/8/layout/orgChart1"/>
    <dgm:cxn modelId="{2B39D89F-0A18-4363-9887-5718B1D421DE}" type="presOf" srcId="{770367F7-4D96-4BAD-9253-5EAAD2ADF0BE}" destId="{7A4FDF9F-2BF5-4BC4-9361-77E16CD42316}" srcOrd="1" destOrd="0" presId="urn:microsoft.com/office/officeart/2005/8/layout/orgChart1"/>
    <dgm:cxn modelId="{067A490E-C261-4AD4-BE45-2E2A6048B0F2}" type="presOf" srcId="{6AD3DA56-869F-4CE7-B461-1B822EDF68EA}" destId="{283EB3EB-7779-4858-A4B7-3D26A4E072EC}" srcOrd="0" destOrd="0" presId="urn:microsoft.com/office/officeart/2005/8/layout/orgChart1"/>
    <dgm:cxn modelId="{897CFFCA-8F3E-45A2-A030-1D2BAA0410BD}" type="presOf" srcId="{880E8D12-E341-4A6A-8EBF-18CD1EED5742}" destId="{1DC7A779-0A1A-427E-910F-7C02D964F751}" srcOrd="1" destOrd="0" presId="urn:microsoft.com/office/officeart/2005/8/layout/orgChart1"/>
    <dgm:cxn modelId="{71180910-3FBB-483F-82C1-2A13E73E590F}" type="presOf" srcId="{CC2D1898-8447-40F4-ACF7-DE7BAC725271}" destId="{A239D1D4-A63A-43C0-B6C2-355BFF302489}" srcOrd="1" destOrd="0" presId="urn:microsoft.com/office/officeart/2005/8/layout/orgChart1"/>
    <dgm:cxn modelId="{F03CBFDD-627B-4DAF-BF87-B08C48BB7B53}" type="presOf" srcId="{E6007E47-C3C2-4A51-8715-427B44DD62B2}" destId="{8FDA90C3-133E-4448-AE9F-00885D0BC304}" srcOrd="0" destOrd="0" presId="urn:microsoft.com/office/officeart/2005/8/layout/orgChart1"/>
    <dgm:cxn modelId="{DB35596D-D4D3-4425-A09D-61CE1F79DF09}" type="presOf" srcId="{2BDE33D2-EBF5-4611-BF7E-281670427CCD}" destId="{CB522272-89CA-4100-9BC5-EE510FBEADD5}" srcOrd="0" destOrd="0" presId="urn:microsoft.com/office/officeart/2005/8/layout/orgChart1"/>
    <dgm:cxn modelId="{58195CB7-878C-48E8-BF9E-B85F4F026D87}" srcId="{A66C2ED1-D483-487B-97F8-2F787225B8C7}" destId="{C9BD5505-21FB-470E-9A35-54CF04419E07}" srcOrd="0" destOrd="0" parTransId="{18916DA5-0C6E-4F5E-BFC6-3384BBBCFB27}" sibTransId="{4BD5C9F9-1484-430D-9030-5DD82465E998}"/>
    <dgm:cxn modelId="{CEB02791-4636-4A7D-ACE8-E0689DA92D4F}" srcId="{CC2D1898-8447-40F4-ACF7-DE7BAC725271}" destId="{3AE5D0D5-DFF6-470A-95A1-60F5DE635DD3}" srcOrd="8" destOrd="0" parTransId="{888E994D-846A-4E3A-A34C-9D52DF38B878}" sibTransId="{F1872B58-A32F-4A94-B547-6C407658A0E5}"/>
    <dgm:cxn modelId="{68FE5AC9-CC8C-4546-94D5-CD55D4F5AB88}" type="presOf" srcId="{3A61ABF2-0B2A-49CC-897B-DE776CD46DFF}" destId="{2E01ED9E-EAC3-4AE4-9974-B5CD1B08754F}" srcOrd="1" destOrd="0" presId="urn:microsoft.com/office/officeart/2005/8/layout/orgChart1"/>
    <dgm:cxn modelId="{A80918E5-4E51-4BE7-B7FD-8A805CB3C480}" srcId="{CC2D1898-8447-40F4-ACF7-DE7BAC725271}" destId="{236C3F6E-12F7-4BE3-80BC-06C0D8D033BA}" srcOrd="0" destOrd="0" parTransId="{CD60A9EE-9753-42CC-926F-8BE533510DAF}" sibTransId="{9ACB8A93-2404-46F9-83AA-80A200897A1B}"/>
    <dgm:cxn modelId="{8AC84412-44B1-4ED5-B1E6-DD0727E610B4}" type="presOf" srcId="{D5EF1D7E-4E8D-433E-BEB0-220EEE1A60F2}" destId="{A2876345-2AD6-4D6A-ADE0-B605853E06D9}" srcOrd="0" destOrd="0" presId="urn:microsoft.com/office/officeart/2005/8/layout/orgChart1"/>
    <dgm:cxn modelId="{E94BD0C7-63AA-456F-AD73-25EAB88FE1EA}" srcId="{C9BD5505-21FB-470E-9A35-54CF04419E07}" destId="{CC2D1898-8447-40F4-ACF7-DE7BAC725271}" srcOrd="0" destOrd="0" parTransId="{A1697B56-B873-4666-B6CA-A154BD3681D3}" sibTransId="{D546FDE3-6B7B-488D-93B1-72DA92017B28}"/>
    <dgm:cxn modelId="{03D6222C-E869-4EC8-B9B2-39A7CC2936E5}" type="presParOf" srcId="{D336D703-2A51-4876-91F2-BB2024C7FDC0}" destId="{0DDCF006-1C6B-47F8-A9D0-107D5AE1BBFA}" srcOrd="0" destOrd="0" presId="urn:microsoft.com/office/officeart/2005/8/layout/orgChart1"/>
    <dgm:cxn modelId="{FD9D0345-0B23-47A6-B911-3EE25271D2B0}" type="presParOf" srcId="{0DDCF006-1C6B-47F8-A9D0-107D5AE1BBFA}" destId="{C2199D4C-86A3-4EE5-9930-5533F1F54BE2}" srcOrd="0" destOrd="0" presId="urn:microsoft.com/office/officeart/2005/8/layout/orgChart1"/>
    <dgm:cxn modelId="{E7FBD272-1FC0-49FC-BFD6-175BB884CBA5}" type="presParOf" srcId="{C2199D4C-86A3-4EE5-9930-5533F1F54BE2}" destId="{30D5A331-163A-4F29-A278-02B278B10720}" srcOrd="0" destOrd="0" presId="urn:microsoft.com/office/officeart/2005/8/layout/orgChart1"/>
    <dgm:cxn modelId="{C689E147-F8DD-4BA4-9F71-B6062F9B6289}" type="presParOf" srcId="{C2199D4C-86A3-4EE5-9930-5533F1F54BE2}" destId="{59D75316-9CE1-4AD4-83B1-572DC50FA256}" srcOrd="1" destOrd="0" presId="urn:microsoft.com/office/officeart/2005/8/layout/orgChart1"/>
    <dgm:cxn modelId="{097827C1-82CC-4D8A-8E5A-6F665680D64C}" type="presParOf" srcId="{0DDCF006-1C6B-47F8-A9D0-107D5AE1BBFA}" destId="{8ADF4F48-5329-402D-A417-53574DA0C931}" srcOrd="1" destOrd="0" presId="urn:microsoft.com/office/officeart/2005/8/layout/orgChart1"/>
    <dgm:cxn modelId="{0D2B0F4F-7B33-48BF-A147-188A045EC5CB}" type="presParOf" srcId="{8ADF4F48-5329-402D-A417-53574DA0C931}" destId="{F9D72C4C-71B7-41BA-A177-449F64ADC17D}" srcOrd="0" destOrd="0" presId="urn:microsoft.com/office/officeart/2005/8/layout/orgChart1"/>
    <dgm:cxn modelId="{D788C49A-AC7D-4367-B5F0-CC7396110894}" type="presParOf" srcId="{8ADF4F48-5329-402D-A417-53574DA0C931}" destId="{7B221A7B-82DD-4E6C-9909-EAF65D56BF8F}" srcOrd="1" destOrd="0" presId="urn:microsoft.com/office/officeart/2005/8/layout/orgChart1"/>
    <dgm:cxn modelId="{782FB582-27FF-4683-8F5D-B8763780569D}" type="presParOf" srcId="{7B221A7B-82DD-4E6C-9909-EAF65D56BF8F}" destId="{88F81438-5045-43E8-8F65-B648FEFB7414}" srcOrd="0" destOrd="0" presId="urn:microsoft.com/office/officeart/2005/8/layout/orgChart1"/>
    <dgm:cxn modelId="{EA3C2938-CA5E-4A1A-8E1A-C24E103381DA}" type="presParOf" srcId="{88F81438-5045-43E8-8F65-B648FEFB7414}" destId="{2366FE53-2BB9-4CD0-B89A-17ED9DDAA853}" srcOrd="0" destOrd="0" presId="urn:microsoft.com/office/officeart/2005/8/layout/orgChart1"/>
    <dgm:cxn modelId="{2F822850-AD45-4E0A-9F95-40D682783B8E}" type="presParOf" srcId="{88F81438-5045-43E8-8F65-B648FEFB7414}" destId="{A239D1D4-A63A-43C0-B6C2-355BFF302489}" srcOrd="1" destOrd="0" presId="urn:microsoft.com/office/officeart/2005/8/layout/orgChart1"/>
    <dgm:cxn modelId="{1A2690FE-A71E-45F5-837F-5B20E74A591D}" type="presParOf" srcId="{7B221A7B-82DD-4E6C-9909-EAF65D56BF8F}" destId="{C565311F-F3E8-4F90-B701-D6A4124F3878}" srcOrd="1" destOrd="0" presId="urn:microsoft.com/office/officeart/2005/8/layout/orgChart1"/>
    <dgm:cxn modelId="{8DE9E21E-E39C-4340-8173-30A8598A9B8A}" type="presParOf" srcId="{C565311F-F3E8-4F90-B701-D6A4124F3878}" destId="{CA961213-03C9-4103-858E-6EC8BAD5C339}" srcOrd="0" destOrd="0" presId="urn:microsoft.com/office/officeart/2005/8/layout/orgChart1"/>
    <dgm:cxn modelId="{8A62DE8D-1C5A-45CB-84EE-4E223BEB327C}" type="presParOf" srcId="{C565311F-F3E8-4F90-B701-D6A4124F3878}" destId="{3258CD11-87CC-43B0-8397-9347E48DDDF3}" srcOrd="1" destOrd="0" presId="urn:microsoft.com/office/officeart/2005/8/layout/orgChart1"/>
    <dgm:cxn modelId="{D13E14F0-E6C0-4137-9A4D-D0CD30090759}" type="presParOf" srcId="{3258CD11-87CC-43B0-8397-9347E48DDDF3}" destId="{40F4665A-6994-4C82-8695-FAEEBBF1DBC2}" srcOrd="0" destOrd="0" presId="urn:microsoft.com/office/officeart/2005/8/layout/orgChart1"/>
    <dgm:cxn modelId="{5B670F0E-21B7-485A-AC81-B3C6C0A32CD8}" type="presParOf" srcId="{40F4665A-6994-4C82-8695-FAEEBBF1DBC2}" destId="{65719979-DB35-4853-918A-1BA5AF24BD71}" srcOrd="0" destOrd="0" presId="urn:microsoft.com/office/officeart/2005/8/layout/orgChart1"/>
    <dgm:cxn modelId="{E7EA062B-7673-4728-98CE-4E5CF9BAEC9C}" type="presParOf" srcId="{40F4665A-6994-4C82-8695-FAEEBBF1DBC2}" destId="{371F6FE9-0EAE-48A4-A4C4-34D7F64CCBD7}" srcOrd="1" destOrd="0" presId="urn:microsoft.com/office/officeart/2005/8/layout/orgChart1"/>
    <dgm:cxn modelId="{F11AE33A-0050-4751-9A5D-19A2E64C0CC1}" type="presParOf" srcId="{3258CD11-87CC-43B0-8397-9347E48DDDF3}" destId="{EB6B177C-5704-4049-ABF4-A2FDEFD585F1}" srcOrd="1" destOrd="0" presId="urn:microsoft.com/office/officeart/2005/8/layout/orgChart1"/>
    <dgm:cxn modelId="{ECCA3EBE-70CE-48B5-A280-BBDFAF3ADD27}" type="presParOf" srcId="{3258CD11-87CC-43B0-8397-9347E48DDDF3}" destId="{6FD64902-0276-4675-973A-839863E3EF9F}" srcOrd="2" destOrd="0" presId="urn:microsoft.com/office/officeart/2005/8/layout/orgChart1"/>
    <dgm:cxn modelId="{00F0B9B3-8A4D-438A-9766-C85AFB6BD327}" type="presParOf" srcId="{C565311F-F3E8-4F90-B701-D6A4124F3878}" destId="{50CCA3D3-E409-4817-AC39-B959A5982027}" srcOrd="2" destOrd="0" presId="urn:microsoft.com/office/officeart/2005/8/layout/orgChart1"/>
    <dgm:cxn modelId="{7317E0FA-05FC-4D91-8554-67E606253739}" type="presParOf" srcId="{C565311F-F3E8-4F90-B701-D6A4124F3878}" destId="{D1974EDC-F55C-4B83-8C0D-CF24B1DEF9E6}" srcOrd="3" destOrd="0" presId="urn:microsoft.com/office/officeart/2005/8/layout/orgChart1"/>
    <dgm:cxn modelId="{B7DF5C75-D3E3-4627-B474-0FF1983DA77B}" type="presParOf" srcId="{D1974EDC-F55C-4B83-8C0D-CF24B1DEF9E6}" destId="{6B43D64F-DF61-4726-933F-C88C6934B4B2}" srcOrd="0" destOrd="0" presId="urn:microsoft.com/office/officeart/2005/8/layout/orgChart1"/>
    <dgm:cxn modelId="{1139B776-020A-4517-BC2F-68C7B16FDE82}" type="presParOf" srcId="{6B43D64F-DF61-4726-933F-C88C6934B4B2}" destId="{8FDA90C3-133E-4448-AE9F-00885D0BC304}" srcOrd="0" destOrd="0" presId="urn:microsoft.com/office/officeart/2005/8/layout/orgChart1"/>
    <dgm:cxn modelId="{49F06DF7-D6C2-42BF-A107-7ECEFE79C894}" type="presParOf" srcId="{6B43D64F-DF61-4726-933F-C88C6934B4B2}" destId="{4DEC4608-E1A3-467C-AC0F-0041E043AA88}" srcOrd="1" destOrd="0" presId="urn:microsoft.com/office/officeart/2005/8/layout/orgChart1"/>
    <dgm:cxn modelId="{60C2CB7C-6744-49F6-93BF-E4936BA75E2A}" type="presParOf" srcId="{D1974EDC-F55C-4B83-8C0D-CF24B1DEF9E6}" destId="{5A3458FD-C6CA-4CB9-9F5B-8C86D64FCA67}" srcOrd="1" destOrd="0" presId="urn:microsoft.com/office/officeart/2005/8/layout/orgChart1"/>
    <dgm:cxn modelId="{4920460C-8262-48E3-ADE6-76E60857FFDA}" type="presParOf" srcId="{D1974EDC-F55C-4B83-8C0D-CF24B1DEF9E6}" destId="{A2118608-EDD7-4892-9E91-6F1A977AC4A7}" srcOrd="2" destOrd="0" presId="urn:microsoft.com/office/officeart/2005/8/layout/orgChart1"/>
    <dgm:cxn modelId="{7A80660C-3256-405A-BFC8-8583488A459C}" type="presParOf" srcId="{C565311F-F3E8-4F90-B701-D6A4124F3878}" destId="{FDDBA79D-9239-4144-8C59-EDE8DF38D61E}" srcOrd="4" destOrd="0" presId="urn:microsoft.com/office/officeart/2005/8/layout/orgChart1"/>
    <dgm:cxn modelId="{8A0718FA-54F2-4EC9-AD10-AAD361243593}" type="presParOf" srcId="{C565311F-F3E8-4F90-B701-D6A4124F3878}" destId="{E567F53B-3813-4B1D-B033-FDA837EE0919}" srcOrd="5" destOrd="0" presId="urn:microsoft.com/office/officeart/2005/8/layout/orgChart1"/>
    <dgm:cxn modelId="{9175F551-50AE-4617-9738-CE1B64411422}" type="presParOf" srcId="{E567F53B-3813-4B1D-B033-FDA837EE0919}" destId="{19DA1A7E-D6F2-4459-A6A6-636C85AD6180}" srcOrd="0" destOrd="0" presId="urn:microsoft.com/office/officeart/2005/8/layout/orgChart1"/>
    <dgm:cxn modelId="{8691D17D-4D47-4F0B-ABEF-6C8AE0C38CC4}" type="presParOf" srcId="{19DA1A7E-D6F2-4459-A6A6-636C85AD6180}" destId="{E01E89B2-CCAF-4716-A699-16754C993778}" srcOrd="0" destOrd="0" presId="urn:microsoft.com/office/officeart/2005/8/layout/orgChart1"/>
    <dgm:cxn modelId="{5A159B00-071C-47BD-893E-B63BA6380244}" type="presParOf" srcId="{19DA1A7E-D6F2-4459-A6A6-636C85AD6180}" destId="{7A4FDF9F-2BF5-4BC4-9361-77E16CD42316}" srcOrd="1" destOrd="0" presId="urn:microsoft.com/office/officeart/2005/8/layout/orgChart1"/>
    <dgm:cxn modelId="{CC32CF8D-91E7-47FB-B243-BDC1FED2371B}" type="presParOf" srcId="{E567F53B-3813-4B1D-B033-FDA837EE0919}" destId="{3771067C-399B-464B-AFD3-523A82A28D57}" srcOrd="1" destOrd="0" presId="urn:microsoft.com/office/officeart/2005/8/layout/orgChart1"/>
    <dgm:cxn modelId="{A8FA9853-56EF-49AD-A58C-ADB2FC604C44}" type="presParOf" srcId="{E567F53B-3813-4B1D-B033-FDA837EE0919}" destId="{E1D40F02-4494-4FE9-AF1D-7907B90E5B25}" srcOrd="2" destOrd="0" presId="urn:microsoft.com/office/officeart/2005/8/layout/orgChart1"/>
    <dgm:cxn modelId="{5533615A-E67D-4698-9F91-CF9365F2EA85}" type="presParOf" srcId="{C565311F-F3E8-4F90-B701-D6A4124F3878}" destId="{283EB3EB-7779-4858-A4B7-3D26A4E072EC}" srcOrd="6" destOrd="0" presId="urn:microsoft.com/office/officeart/2005/8/layout/orgChart1"/>
    <dgm:cxn modelId="{AA6D9CCD-16B7-49EA-8F09-7A349EF34C4D}" type="presParOf" srcId="{C565311F-F3E8-4F90-B701-D6A4124F3878}" destId="{0D92C1A8-6494-4E7F-9D09-0B49243E5127}" srcOrd="7" destOrd="0" presId="urn:microsoft.com/office/officeart/2005/8/layout/orgChart1"/>
    <dgm:cxn modelId="{AC4C2C0A-AA15-40CE-A89D-073D0C328537}" type="presParOf" srcId="{0D92C1A8-6494-4E7F-9D09-0B49243E5127}" destId="{2A1AF375-699C-40E4-9CA7-C66967DA19C4}" srcOrd="0" destOrd="0" presId="urn:microsoft.com/office/officeart/2005/8/layout/orgChart1"/>
    <dgm:cxn modelId="{FAC8AE49-6585-4746-A5AE-0730F31ED671}" type="presParOf" srcId="{2A1AF375-699C-40E4-9CA7-C66967DA19C4}" destId="{4AC6D7DA-E192-43D5-9768-992A9270A432}" srcOrd="0" destOrd="0" presId="urn:microsoft.com/office/officeart/2005/8/layout/orgChart1"/>
    <dgm:cxn modelId="{3F3AF2D4-2AC0-44DE-9690-8968F29251BB}" type="presParOf" srcId="{2A1AF375-699C-40E4-9CA7-C66967DA19C4}" destId="{1DC7A779-0A1A-427E-910F-7C02D964F751}" srcOrd="1" destOrd="0" presId="urn:microsoft.com/office/officeart/2005/8/layout/orgChart1"/>
    <dgm:cxn modelId="{679F2880-F288-4221-99BB-9ED4F49A8738}" type="presParOf" srcId="{0D92C1A8-6494-4E7F-9D09-0B49243E5127}" destId="{4831E21E-480A-4B94-8237-A81ACADF6D23}" srcOrd="1" destOrd="0" presId="urn:microsoft.com/office/officeart/2005/8/layout/orgChart1"/>
    <dgm:cxn modelId="{97B2ECC6-FCD9-4CF3-9E80-3ABE6C2772D0}" type="presParOf" srcId="{0D92C1A8-6494-4E7F-9D09-0B49243E5127}" destId="{440D8678-552C-4EAD-921D-CE623AD0A6B6}" srcOrd="2" destOrd="0" presId="urn:microsoft.com/office/officeart/2005/8/layout/orgChart1"/>
    <dgm:cxn modelId="{6530781C-8622-432D-9529-E4338C18316D}" type="presParOf" srcId="{C565311F-F3E8-4F90-B701-D6A4124F3878}" destId="{2EA36F4D-D303-4723-A6E9-2708F7B9708A}" srcOrd="8" destOrd="0" presId="urn:microsoft.com/office/officeart/2005/8/layout/orgChart1"/>
    <dgm:cxn modelId="{E98986D0-25B6-4A2C-ADB7-052D3FBDC7A8}" type="presParOf" srcId="{C565311F-F3E8-4F90-B701-D6A4124F3878}" destId="{D5CA203D-4B02-466A-965D-3E9EE52EED3C}" srcOrd="9" destOrd="0" presId="urn:microsoft.com/office/officeart/2005/8/layout/orgChart1"/>
    <dgm:cxn modelId="{76F979A7-D64F-43FA-9847-F042FE6F39FE}" type="presParOf" srcId="{D5CA203D-4B02-466A-965D-3E9EE52EED3C}" destId="{820C8AA2-1A6D-4CDA-B1CB-FE38FE135D34}" srcOrd="0" destOrd="0" presId="urn:microsoft.com/office/officeart/2005/8/layout/orgChart1"/>
    <dgm:cxn modelId="{AFE11C6F-5F36-4FA7-AED5-A50CF86AD77B}" type="presParOf" srcId="{820C8AA2-1A6D-4CDA-B1CB-FE38FE135D34}" destId="{2B2BFA5D-81BA-417A-81BC-7816E9D0B1FF}" srcOrd="0" destOrd="0" presId="urn:microsoft.com/office/officeart/2005/8/layout/orgChart1"/>
    <dgm:cxn modelId="{E792758A-AD41-4171-B7FA-E594613332B6}" type="presParOf" srcId="{820C8AA2-1A6D-4CDA-B1CB-FE38FE135D34}" destId="{1D6660A6-6727-48F1-A114-1185433FA296}" srcOrd="1" destOrd="0" presId="urn:microsoft.com/office/officeart/2005/8/layout/orgChart1"/>
    <dgm:cxn modelId="{132FEEAE-DB08-4A3A-9C6A-FB0171A4D2E7}" type="presParOf" srcId="{D5CA203D-4B02-466A-965D-3E9EE52EED3C}" destId="{A8D1999B-9B83-4172-AB46-819972C262BD}" srcOrd="1" destOrd="0" presId="urn:microsoft.com/office/officeart/2005/8/layout/orgChart1"/>
    <dgm:cxn modelId="{A671E4A0-B23F-41F3-949C-7AEC685C76CA}" type="presParOf" srcId="{D5CA203D-4B02-466A-965D-3E9EE52EED3C}" destId="{1DF35C99-6EB6-44A3-A309-83CE1951D8AA}" srcOrd="2" destOrd="0" presId="urn:microsoft.com/office/officeart/2005/8/layout/orgChart1"/>
    <dgm:cxn modelId="{37A77EDF-F944-4DE0-B93A-BF1693C5764C}" type="presParOf" srcId="{C565311F-F3E8-4F90-B701-D6A4124F3878}" destId="{0A50C64C-69EB-4502-9152-C830B01633FF}" srcOrd="10" destOrd="0" presId="urn:microsoft.com/office/officeart/2005/8/layout/orgChart1"/>
    <dgm:cxn modelId="{A9C00DBF-16C7-403F-853B-F2CF915191DA}" type="presParOf" srcId="{C565311F-F3E8-4F90-B701-D6A4124F3878}" destId="{7E6D2B16-8F74-45ED-9A14-F82778D2F8D3}" srcOrd="11" destOrd="0" presId="urn:microsoft.com/office/officeart/2005/8/layout/orgChart1"/>
    <dgm:cxn modelId="{DFFB820B-36AD-4084-B6C3-53D58F156680}" type="presParOf" srcId="{7E6D2B16-8F74-45ED-9A14-F82778D2F8D3}" destId="{79155635-E04D-4242-BD8A-E8E1992C2FE9}" srcOrd="0" destOrd="0" presId="urn:microsoft.com/office/officeart/2005/8/layout/orgChart1"/>
    <dgm:cxn modelId="{177E3372-2112-4E9E-BE90-558D54911932}" type="presParOf" srcId="{79155635-E04D-4242-BD8A-E8E1992C2FE9}" destId="{51F57EC7-4EE9-4F0D-9509-AFA3BEA82D70}" srcOrd="0" destOrd="0" presId="urn:microsoft.com/office/officeart/2005/8/layout/orgChart1"/>
    <dgm:cxn modelId="{B406A2E8-1DA0-4153-BB48-3056012CE713}" type="presParOf" srcId="{79155635-E04D-4242-BD8A-E8E1992C2FE9}" destId="{85271B51-B660-49AC-A463-76884152DE95}" srcOrd="1" destOrd="0" presId="urn:microsoft.com/office/officeart/2005/8/layout/orgChart1"/>
    <dgm:cxn modelId="{31C65F01-ABF7-4F9C-B20C-6C82DEBFD535}" type="presParOf" srcId="{7E6D2B16-8F74-45ED-9A14-F82778D2F8D3}" destId="{E22248FE-1E92-4544-8437-C5D74A4F5930}" srcOrd="1" destOrd="0" presId="urn:microsoft.com/office/officeart/2005/8/layout/orgChart1"/>
    <dgm:cxn modelId="{A9B6B587-06B8-498E-A419-09254D935D33}" type="presParOf" srcId="{7E6D2B16-8F74-45ED-9A14-F82778D2F8D3}" destId="{CC594280-B3C3-4E9C-A71A-79613B61A331}" srcOrd="2" destOrd="0" presId="urn:microsoft.com/office/officeart/2005/8/layout/orgChart1"/>
    <dgm:cxn modelId="{5CB7F98C-B5FD-4145-B962-6092035A7F0B}" type="presParOf" srcId="{C565311F-F3E8-4F90-B701-D6A4124F3878}" destId="{CB522272-89CA-4100-9BC5-EE510FBEADD5}" srcOrd="12" destOrd="0" presId="urn:microsoft.com/office/officeart/2005/8/layout/orgChart1"/>
    <dgm:cxn modelId="{2A605320-FDA8-4494-A28F-30D805135E17}" type="presParOf" srcId="{C565311F-F3E8-4F90-B701-D6A4124F3878}" destId="{20171EAE-6E8B-45CB-83EE-ECE431EF2CE8}" srcOrd="13" destOrd="0" presId="urn:microsoft.com/office/officeart/2005/8/layout/orgChart1"/>
    <dgm:cxn modelId="{5AC40CDC-5E17-49C4-9D90-127DA58FC6A2}" type="presParOf" srcId="{20171EAE-6E8B-45CB-83EE-ECE431EF2CE8}" destId="{6BFDCE72-3D09-44FD-B0C4-3D9BF7947CB8}" srcOrd="0" destOrd="0" presId="urn:microsoft.com/office/officeart/2005/8/layout/orgChart1"/>
    <dgm:cxn modelId="{8E69CD24-6242-43D0-A2C8-EE9200CF1593}" type="presParOf" srcId="{6BFDCE72-3D09-44FD-B0C4-3D9BF7947CB8}" destId="{AFA8BFBA-58B1-4350-A991-440375B36B26}" srcOrd="0" destOrd="0" presId="urn:microsoft.com/office/officeart/2005/8/layout/orgChart1"/>
    <dgm:cxn modelId="{20CEAE0A-4B5E-464D-8487-92F724F6F995}" type="presParOf" srcId="{6BFDCE72-3D09-44FD-B0C4-3D9BF7947CB8}" destId="{E7ED6302-7CCD-469A-BD41-3F9504756317}" srcOrd="1" destOrd="0" presId="urn:microsoft.com/office/officeart/2005/8/layout/orgChart1"/>
    <dgm:cxn modelId="{67DED521-CEE6-4340-9C8A-A190AA0B666F}" type="presParOf" srcId="{20171EAE-6E8B-45CB-83EE-ECE431EF2CE8}" destId="{000EF354-6E82-4599-85AE-1F7D162EE174}" srcOrd="1" destOrd="0" presId="urn:microsoft.com/office/officeart/2005/8/layout/orgChart1"/>
    <dgm:cxn modelId="{4B418E7F-A043-460E-A2C4-00694D7B58D9}" type="presParOf" srcId="{20171EAE-6E8B-45CB-83EE-ECE431EF2CE8}" destId="{6132D987-A000-4E29-A579-B894400D1EF7}" srcOrd="2" destOrd="0" presId="urn:microsoft.com/office/officeart/2005/8/layout/orgChart1"/>
    <dgm:cxn modelId="{980AC86A-D5FE-4ADF-9762-C7EDABFA7493}" type="presParOf" srcId="{C565311F-F3E8-4F90-B701-D6A4124F3878}" destId="{9C280078-839B-4966-BC02-FBE129091905}" srcOrd="14" destOrd="0" presId="urn:microsoft.com/office/officeart/2005/8/layout/orgChart1"/>
    <dgm:cxn modelId="{4CEA6752-E7B1-40B8-83AA-832D8D7049FD}" type="presParOf" srcId="{C565311F-F3E8-4F90-B701-D6A4124F3878}" destId="{71D396B7-31CA-4971-989F-A92712DD3BE1}" srcOrd="15" destOrd="0" presId="urn:microsoft.com/office/officeart/2005/8/layout/orgChart1"/>
    <dgm:cxn modelId="{A4C7C42E-52B2-48F3-99BD-6FF03F7E6C0D}" type="presParOf" srcId="{71D396B7-31CA-4971-989F-A92712DD3BE1}" destId="{8A78D5CB-16AC-4A73-8BE4-36C43F1066A6}" srcOrd="0" destOrd="0" presId="urn:microsoft.com/office/officeart/2005/8/layout/orgChart1"/>
    <dgm:cxn modelId="{C45BF715-D11A-4735-ADF6-56C4852CDBD8}" type="presParOf" srcId="{8A78D5CB-16AC-4A73-8BE4-36C43F1066A6}" destId="{0619A348-C2E1-4466-85B6-5441DB8A7104}" srcOrd="0" destOrd="0" presId="urn:microsoft.com/office/officeart/2005/8/layout/orgChart1"/>
    <dgm:cxn modelId="{029A4D25-983A-4058-B08B-3866E7AD97B0}" type="presParOf" srcId="{8A78D5CB-16AC-4A73-8BE4-36C43F1066A6}" destId="{DCE1721E-EB23-4CEF-9CFF-C68EA4B3F795}" srcOrd="1" destOrd="0" presId="urn:microsoft.com/office/officeart/2005/8/layout/orgChart1"/>
    <dgm:cxn modelId="{5583B375-0053-4419-93D6-5F20DE928913}" type="presParOf" srcId="{71D396B7-31CA-4971-989F-A92712DD3BE1}" destId="{76CAA04D-66A8-4C85-90C7-241C2F9B1E60}" srcOrd="1" destOrd="0" presId="urn:microsoft.com/office/officeart/2005/8/layout/orgChart1"/>
    <dgm:cxn modelId="{535A339B-5E26-42AC-B9AB-166A4D4E902C}" type="presParOf" srcId="{71D396B7-31CA-4971-989F-A92712DD3BE1}" destId="{A99C57B4-3328-45AD-BF24-6C9B7FE6B2EB}" srcOrd="2" destOrd="0" presId="urn:microsoft.com/office/officeart/2005/8/layout/orgChart1"/>
    <dgm:cxn modelId="{6D3CC317-60EE-4C9D-A08F-3C1D0B21B388}" type="presParOf" srcId="{C565311F-F3E8-4F90-B701-D6A4124F3878}" destId="{CD1DB796-31C0-4C72-87A7-F9C9C07E31CD}" srcOrd="16" destOrd="0" presId="urn:microsoft.com/office/officeart/2005/8/layout/orgChart1"/>
    <dgm:cxn modelId="{0DB12FE1-8CA3-4A1F-8875-B969E07D3791}" type="presParOf" srcId="{C565311F-F3E8-4F90-B701-D6A4124F3878}" destId="{B5B24F87-9EBC-4C5B-A1BC-15BCE0EC6BD6}" srcOrd="17" destOrd="0" presId="urn:microsoft.com/office/officeart/2005/8/layout/orgChart1"/>
    <dgm:cxn modelId="{D95FBA56-199F-4273-9AB0-265ED5FF670B}" type="presParOf" srcId="{B5B24F87-9EBC-4C5B-A1BC-15BCE0EC6BD6}" destId="{33F04D9A-2565-4D4F-BBAA-FB91086D2B59}" srcOrd="0" destOrd="0" presId="urn:microsoft.com/office/officeart/2005/8/layout/orgChart1"/>
    <dgm:cxn modelId="{481752BB-060F-481A-9B46-AC9A565497E5}" type="presParOf" srcId="{33F04D9A-2565-4D4F-BBAA-FB91086D2B59}" destId="{042E9ECA-069C-4260-8942-D7EB2A8E57A4}" srcOrd="0" destOrd="0" presId="urn:microsoft.com/office/officeart/2005/8/layout/orgChart1"/>
    <dgm:cxn modelId="{FDB3741D-641C-401C-BCCC-030A42D3BBFF}" type="presParOf" srcId="{33F04D9A-2565-4D4F-BBAA-FB91086D2B59}" destId="{DFB43B37-EB4D-4B7C-8FDE-9A84B7F6385D}" srcOrd="1" destOrd="0" presId="urn:microsoft.com/office/officeart/2005/8/layout/orgChart1"/>
    <dgm:cxn modelId="{0A1369A8-B3EC-404D-8C8C-8EF2C36B360A}" type="presParOf" srcId="{B5B24F87-9EBC-4C5B-A1BC-15BCE0EC6BD6}" destId="{280CA8FC-C5C3-4E8E-A142-C7F615844187}" srcOrd="1" destOrd="0" presId="urn:microsoft.com/office/officeart/2005/8/layout/orgChart1"/>
    <dgm:cxn modelId="{2EF89D05-B24F-48C3-BCFF-EDFB8AF4B1DD}" type="presParOf" srcId="{B5B24F87-9EBC-4C5B-A1BC-15BCE0EC6BD6}" destId="{E6F5E056-5C43-4B5A-9CFA-65BC7B27BB78}" srcOrd="2" destOrd="0" presId="urn:microsoft.com/office/officeart/2005/8/layout/orgChart1"/>
    <dgm:cxn modelId="{8FE4E276-2245-4BCB-9D47-4B9C1170D922}" type="presParOf" srcId="{7B221A7B-82DD-4E6C-9909-EAF65D56BF8F}" destId="{C43E9B9B-1413-4446-BFBD-11EBA7F5BDFA}" srcOrd="2" destOrd="0" presId="urn:microsoft.com/office/officeart/2005/8/layout/orgChart1"/>
    <dgm:cxn modelId="{8C4275E5-0167-4623-A208-9B54D3A29E99}" type="presParOf" srcId="{8ADF4F48-5329-402D-A417-53574DA0C931}" destId="{A2876345-2AD6-4D6A-ADE0-B605853E06D9}" srcOrd="2" destOrd="0" presId="urn:microsoft.com/office/officeart/2005/8/layout/orgChart1"/>
    <dgm:cxn modelId="{F6689658-14E8-489D-A39E-1F8C9AF4BE7B}" type="presParOf" srcId="{8ADF4F48-5329-402D-A417-53574DA0C931}" destId="{85B64B27-7B8D-4919-8213-07F840B7DB75}" srcOrd="3" destOrd="0" presId="urn:microsoft.com/office/officeart/2005/8/layout/orgChart1"/>
    <dgm:cxn modelId="{236F8050-D8A7-4F3A-9671-3B1947AEC4C1}" type="presParOf" srcId="{85B64B27-7B8D-4919-8213-07F840B7DB75}" destId="{58C2E457-1010-40F4-A4F3-57B0C9BAA19C}" srcOrd="0" destOrd="0" presId="urn:microsoft.com/office/officeart/2005/8/layout/orgChart1"/>
    <dgm:cxn modelId="{DF4C9315-3C39-4E64-B04C-9F1AC06F200D}" type="presParOf" srcId="{58C2E457-1010-40F4-A4F3-57B0C9BAA19C}" destId="{280797AD-F623-4B81-B36A-F10CED274660}" srcOrd="0" destOrd="0" presId="urn:microsoft.com/office/officeart/2005/8/layout/orgChart1"/>
    <dgm:cxn modelId="{2BCE0E6B-F0AD-4444-A058-1B68CCD923BC}" type="presParOf" srcId="{58C2E457-1010-40F4-A4F3-57B0C9BAA19C}" destId="{2E01ED9E-EAC3-4AE4-9974-B5CD1B08754F}" srcOrd="1" destOrd="0" presId="urn:microsoft.com/office/officeart/2005/8/layout/orgChart1"/>
    <dgm:cxn modelId="{00437473-8006-46CA-A291-D2277EC90FE7}" type="presParOf" srcId="{85B64B27-7B8D-4919-8213-07F840B7DB75}" destId="{1BCF104E-F4EB-40BB-96E9-ACEBF04B9992}" srcOrd="1" destOrd="0" presId="urn:microsoft.com/office/officeart/2005/8/layout/orgChart1"/>
    <dgm:cxn modelId="{F5453A3F-D287-4F5A-B67B-830A28D73FDF}" type="presParOf" srcId="{85B64B27-7B8D-4919-8213-07F840B7DB75}" destId="{22BB93EF-0F59-4939-ADD7-DE6408722B9F}" srcOrd="2" destOrd="0" presId="urn:microsoft.com/office/officeart/2005/8/layout/orgChart1"/>
    <dgm:cxn modelId="{88A419E8-787F-4498-9204-8B0A9ADA793E}" type="presParOf" srcId="{0DDCF006-1C6B-47F8-A9D0-107D5AE1BBFA}" destId="{EB0BF4E6-A179-4B27-8C29-10F1B1BD4F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FD29F-CCB5-47C1-ACED-B9B312C20D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5BA48EE-8EBB-456A-A0D6-44AEAD45704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E9041D6-F665-4AE6-845B-7D01C709D39C}" type="parTrans" cxnId="{A682E460-EABF-4570-A043-D17EA8E52E6D}">
      <dgm:prSet/>
      <dgm:spPr/>
    </dgm:pt>
    <dgm:pt modelId="{92091CD8-680D-4496-91D0-7F20B13C2191}" type="sibTrans" cxnId="{A682E460-EABF-4570-A043-D17EA8E52E6D}">
      <dgm:prSet/>
      <dgm:spPr/>
    </dgm:pt>
    <dgm:pt modelId="{BD1C2AE0-844C-4538-97EC-6E9805F0268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9E5D355-21DF-4D38-AF79-0EF76A1E33D6}" type="parTrans" cxnId="{CE743B2B-274D-4EF8-8E49-B4F5ED16364F}">
      <dgm:prSet/>
      <dgm:spPr/>
    </dgm:pt>
    <dgm:pt modelId="{13337909-5B9E-4D91-AB45-9F0119A91854}" type="sibTrans" cxnId="{CE743B2B-274D-4EF8-8E49-B4F5ED16364F}">
      <dgm:prSet/>
      <dgm:spPr/>
    </dgm:pt>
    <dgm:pt modelId="{138AF104-3132-4021-9DEA-2586D45B809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65FA151-81D5-4977-94C8-4BE529EF49E4}" type="parTrans" cxnId="{625A1364-9711-4936-8D82-442A9B6E7CD5}">
      <dgm:prSet/>
      <dgm:spPr/>
    </dgm:pt>
    <dgm:pt modelId="{C9C4EE29-B07B-4007-9E6F-06BBA5DFA44E}" type="sibTrans" cxnId="{625A1364-9711-4936-8D82-442A9B6E7CD5}">
      <dgm:prSet/>
      <dgm:spPr/>
    </dgm:pt>
    <dgm:pt modelId="{11DAF5BF-7668-481D-A074-62B1FDDB0BB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44291F4-4DF7-4EF3-B4BE-582861A589C1}" type="parTrans" cxnId="{BCBE310B-0FE6-41C7-9A89-493A82747A47}">
      <dgm:prSet/>
      <dgm:spPr/>
    </dgm:pt>
    <dgm:pt modelId="{BE959006-AAC8-4BF5-BC74-3F189A95B9F9}" type="sibTrans" cxnId="{BCBE310B-0FE6-41C7-9A89-493A82747A47}">
      <dgm:prSet/>
      <dgm:spPr/>
    </dgm:pt>
    <dgm:pt modelId="{6BB78B5D-46CF-4840-B7D2-EA7AC6342FF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F4E4E37-D2B0-4179-A169-17AAA3E86B69}" type="parTrans" cxnId="{C30CF587-8547-46AA-8B53-FCD090C3EB8A}">
      <dgm:prSet/>
      <dgm:spPr/>
    </dgm:pt>
    <dgm:pt modelId="{8C7B1C9C-9EC3-4CCD-B9EA-1D45AB575B3E}" type="sibTrans" cxnId="{C30CF587-8547-46AA-8B53-FCD090C3EB8A}">
      <dgm:prSet/>
      <dgm:spPr/>
    </dgm:pt>
    <dgm:pt modelId="{08F53F00-A4D0-4D84-82DA-6681B42B11C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2081C90-AC94-4DAB-9940-BCDB2588ACCA}" type="parTrans" cxnId="{BE65B45E-51ED-4CD2-BBF4-161E590023C7}">
      <dgm:prSet/>
      <dgm:spPr/>
    </dgm:pt>
    <dgm:pt modelId="{822546AD-F847-4EF0-B974-C25B107E3A29}" type="sibTrans" cxnId="{BE65B45E-51ED-4CD2-BBF4-161E590023C7}">
      <dgm:prSet/>
      <dgm:spPr/>
    </dgm:pt>
    <dgm:pt modelId="{445520C0-9F3C-4455-BFC5-EEC4015B673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CDA76AF-5CBD-4E72-8621-8BC68B964617}" type="parTrans" cxnId="{EA60BBC7-988B-45C7-A086-5D8DAB3CCA0A}">
      <dgm:prSet/>
      <dgm:spPr/>
    </dgm:pt>
    <dgm:pt modelId="{7B8C27D7-551C-479F-A989-9F84C2FFC977}" type="sibTrans" cxnId="{EA60BBC7-988B-45C7-A086-5D8DAB3CCA0A}">
      <dgm:prSet/>
      <dgm:spPr/>
    </dgm:pt>
    <dgm:pt modelId="{086D1AD4-2452-4884-8EDE-9E449B28A9D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B886F10-04AA-4792-B12B-A80633E6B589}" type="parTrans" cxnId="{0B409BDF-55CF-41C9-8360-F5177632CEEF}">
      <dgm:prSet/>
      <dgm:spPr/>
    </dgm:pt>
    <dgm:pt modelId="{6C160016-5887-4F28-9D8D-35A93961A07C}" type="sibTrans" cxnId="{0B409BDF-55CF-41C9-8360-F5177632CEEF}">
      <dgm:prSet/>
      <dgm:spPr/>
    </dgm:pt>
    <dgm:pt modelId="{14C13008-18A4-4896-8A2D-AB7651AF7B7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7B9583E-BFB3-4E27-9821-9D4C5184728A}" type="parTrans" cxnId="{547E7D8A-2AC9-4B03-B9FC-6BC995D560D1}">
      <dgm:prSet/>
      <dgm:spPr/>
    </dgm:pt>
    <dgm:pt modelId="{1F8E0A02-B4D0-4606-9164-A7001F44C984}" type="sibTrans" cxnId="{547E7D8A-2AC9-4B03-B9FC-6BC995D560D1}">
      <dgm:prSet/>
      <dgm:spPr/>
    </dgm:pt>
    <dgm:pt modelId="{FC70BA6D-D843-4FFE-929C-618E89BB63F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EE6B565-7BB9-4331-9E2E-CE9E0F124979}" type="parTrans" cxnId="{103BA043-9C54-45E1-86AA-03976A3B01D6}">
      <dgm:prSet/>
      <dgm:spPr/>
    </dgm:pt>
    <dgm:pt modelId="{64E8748C-B16A-4312-8763-F891172A7C5E}" type="sibTrans" cxnId="{103BA043-9C54-45E1-86AA-03976A3B01D6}">
      <dgm:prSet/>
      <dgm:spPr/>
    </dgm:pt>
    <dgm:pt modelId="{D62CBA4A-88F8-4108-BB0C-734B296494D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EE0E963-4758-462B-A1B5-76ECB4FB2E44}" type="parTrans" cxnId="{93A565E7-A714-4EA9-BC0A-47DEF5445B6C}">
      <dgm:prSet/>
      <dgm:spPr/>
    </dgm:pt>
    <dgm:pt modelId="{3C002F60-218B-4218-842A-196D9729FC7A}" type="sibTrans" cxnId="{93A565E7-A714-4EA9-BC0A-47DEF5445B6C}">
      <dgm:prSet/>
      <dgm:spPr/>
    </dgm:pt>
    <dgm:pt modelId="{726868CF-D3CF-4D33-B041-7E339DF426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B9BA006-68FA-485C-8732-874A18F45F86}" type="parTrans" cxnId="{74947AC6-230A-48ED-84A6-73D329B5BDA6}">
      <dgm:prSet/>
      <dgm:spPr/>
    </dgm:pt>
    <dgm:pt modelId="{01D2FB63-1C50-48FE-93FC-FAC336013C4B}" type="sibTrans" cxnId="{74947AC6-230A-48ED-84A6-73D329B5BDA6}">
      <dgm:prSet/>
      <dgm:spPr/>
    </dgm:pt>
    <dgm:pt modelId="{EE88426D-0C27-4974-87C3-034A8A410775}" type="pres">
      <dgm:prSet presAssocID="{81EFD29F-CCB5-47C1-ACED-B9B312C20D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65B885-A99F-484E-98F2-517088081CC1}" type="pres">
      <dgm:prSet presAssocID="{95BA48EE-8EBB-456A-A0D6-44AEAD457041}" presName="hierRoot1" presStyleCnt="0">
        <dgm:presLayoutVars>
          <dgm:hierBranch/>
        </dgm:presLayoutVars>
      </dgm:prSet>
      <dgm:spPr/>
    </dgm:pt>
    <dgm:pt modelId="{219A5CA3-1057-4F9E-A3F5-240022842504}" type="pres">
      <dgm:prSet presAssocID="{95BA48EE-8EBB-456A-A0D6-44AEAD457041}" presName="rootComposite1" presStyleCnt="0"/>
      <dgm:spPr/>
    </dgm:pt>
    <dgm:pt modelId="{07C53378-CA67-44A3-B00D-445D16214828}" type="pres">
      <dgm:prSet presAssocID="{95BA48EE-8EBB-456A-A0D6-44AEAD457041}" presName="rootText1" presStyleLbl="node0" presStyleIdx="0" presStyleCnt="1">
        <dgm:presLayoutVars>
          <dgm:chPref val="3"/>
        </dgm:presLayoutVars>
      </dgm:prSet>
      <dgm:spPr/>
    </dgm:pt>
    <dgm:pt modelId="{59BF6454-CBCC-4C69-B971-C231D3B6FC9D}" type="pres">
      <dgm:prSet presAssocID="{95BA48EE-8EBB-456A-A0D6-44AEAD457041}" presName="rootConnector1" presStyleLbl="node1" presStyleIdx="0" presStyleCnt="0"/>
      <dgm:spPr/>
    </dgm:pt>
    <dgm:pt modelId="{56C5757F-6548-46F2-A1C1-10C9119B90B4}" type="pres">
      <dgm:prSet presAssocID="{95BA48EE-8EBB-456A-A0D6-44AEAD457041}" presName="hierChild2" presStyleCnt="0"/>
      <dgm:spPr/>
    </dgm:pt>
    <dgm:pt modelId="{7A17C8AC-0A85-470D-8440-57D71F99FF6A}" type="pres">
      <dgm:prSet presAssocID="{99E5D355-21DF-4D38-AF79-0EF76A1E33D6}" presName="Name35" presStyleLbl="parChTrans1D2" presStyleIdx="0" presStyleCnt="2"/>
      <dgm:spPr/>
    </dgm:pt>
    <dgm:pt modelId="{B483E0B0-4399-4C12-BF11-80982B3E196B}" type="pres">
      <dgm:prSet presAssocID="{BD1C2AE0-844C-4538-97EC-6E9805F02687}" presName="hierRoot2" presStyleCnt="0">
        <dgm:presLayoutVars>
          <dgm:hierBranch val="r"/>
        </dgm:presLayoutVars>
      </dgm:prSet>
      <dgm:spPr/>
    </dgm:pt>
    <dgm:pt modelId="{DF3EC888-4C56-42EA-A634-107634B761D7}" type="pres">
      <dgm:prSet presAssocID="{BD1C2AE0-844C-4538-97EC-6E9805F02687}" presName="rootComposite" presStyleCnt="0"/>
      <dgm:spPr/>
    </dgm:pt>
    <dgm:pt modelId="{9A5E0D93-D475-42BE-A663-CFC1079E3CDB}" type="pres">
      <dgm:prSet presAssocID="{BD1C2AE0-844C-4538-97EC-6E9805F02687}" presName="rootText" presStyleLbl="node2" presStyleIdx="0" presStyleCnt="2">
        <dgm:presLayoutVars>
          <dgm:chPref val="3"/>
        </dgm:presLayoutVars>
      </dgm:prSet>
      <dgm:spPr/>
    </dgm:pt>
    <dgm:pt modelId="{242FFAA1-36BF-41B9-88AA-0331DD7DF5DC}" type="pres">
      <dgm:prSet presAssocID="{BD1C2AE0-844C-4538-97EC-6E9805F02687}" presName="rootConnector" presStyleLbl="node2" presStyleIdx="0" presStyleCnt="2"/>
      <dgm:spPr/>
    </dgm:pt>
    <dgm:pt modelId="{CA18E72C-FF50-4B82-8735-0EFED6953438}" type="pres">
      <dgm:prSet presAssocID="{BD1C2AE0-844C-4538-97EC-6E9805F02687}" presName="hierChild4" presStyleCnt="0"/>
      <dgm:spPr/>
    </dgm:pt>
    <dgm:pt modelId="{AB36AD5C-A17B-4C54-9C91-91B4F4438E77}" type="pres">
      <dgm:prSet presAssocID="{065FA151-81D5-4977-94C8-4BE529EF49E4}" presName="Name50" presStyleLbl="parChTrans1D3" presStyleIdx="0" presStyleCnt="9"/>
      <dgm:spPr/>
    </dgm:pt>
    <dgm:pt modelId="{92FEBFA0-CA75-4231-93B5-C094A1723234}" type="pres">
      <dgm:prSet presAssocID="{138AF104-3132-4021-9DEA-2586D45B8095}" presName="hierRoot2" presStyleCnt="0">
        <dgm:presLayoutVars>
          <dgm:hierBranch val="r"/>
        </dgm:presLayoutVars>
      </dgm:prSet>
      <dgm:spPr/>
    </dgm:pt>
    <dgm:pt modelId="{A8A48FC2-375D-44A5-8C5B-5D7820E06510}" type="pres">
      <dgm:prSet presAssocID="{138AF104-3132-4021-9DEA-2586D45B8095}" presName="rootComposite" presStyleCnt="0"/>
      <dgm:spPr/>
    </dgm:pt>
    <dgm:pt modelId="{7338127F-F83E-4117-998E-2DCF24B84164}" type="pres">
      <dgm:prSet presAssocID="{138AF104-3132-4021-9DEA-2586D45B8095}" presName="rootText" presStyleLbl="node3" presStyleIdx="0" presStyleCnt="9">
        <dgm:presLayoutVars>
          <dgm:chPref val="3"/>
        </dgm:presLayoutVars>
      </dgm:prSet>
      <dgm:spPr/>
    </dgm:pt>
    <dgm:pt modelId="{24059066-A89E-4153-A98E-6BA152C35E4F}" type="pres">
      <dgm:prSet presAssocID="{138AF104-3132-4021-9DEA-2586D45B8095}" presName="rootConnector" presStyleLbl="node3" presStyleIdx="0" presStyleCnt="9"/>
      <dgm:spPr/>
    </dgm:pt>
    <dgm:pt modelId="{DC4B1A9D-4891-4CB0-AAD9-D75A6F43646C}" type="pres">
      <dgm:prSet presAssocID="{138AF104-3132-4021-9DEA-2586D45B8095}" presName="hierChild4" presStyleCnt="0"/>
      <dgm:spPr/>
    </dgm:pt>
    <dgm:pt modelId="{E5629E67-B605-49E0-9D01-BC05203F0F5F}" type="pres">
      <dgm:prSet presAssocID="{138AF104-3132-4021-9DEA-2586D45B8095}" presName="hierChild5" presStyleCnt="0"/>
      <dgm:spPr/>
    </dgm:pt>
    <dgm:pt modelId="{EAC3FEAD-100D-4B18-8F16-C6DEE732A64E}" type="pres">
      <dgm:prSet presAssocID="{044291F4-4DF7-4EF3-B4BE-582861A589C1}" presName="Name50" presStyleLbl="parChTrans1D3" presStyleIdx="1" presStyleCnt="9"/>
      <dgm:spPr/>
    </dgm:pt>
    <dgm:pt modelId="{08B6A9A4-F672-4A5A-B955-DAEE7FF02FF9}" type="pres">
      <dgm:prSet presAssocID="{11DAF5BF-7668-481D-A074-62B1FDDB0BB7}" presName="hierRoot2" presStyleCnt="0">
        <dgm:presLayoutVars>
          <dgm:hierBranch val="r"/>
        </dgm:presLayoutVars>
      </dgm:prSet>
      <dgm:spPr/>
    </dgm:pt>
    <dgm:pt modelId="{B67EC3BF-457C-45F4-B682-74BDF0DB7540}" type="pres">
      <dgm:prSet presAssocID="{11DAF5BF-7668-481D-A074-62B1FDDB0BB7}" presName="rootComposite" presStyleCnt="0"/>
      <dgm:spPr/>
    </dgm:pt>
    <dgm:pt modelId="{1CABF6D0-53A3-4225-A983-AB7033B472DB}" type="pres">
      <dgm:prSet presAssocID="{11DAF5BF-7668-481D-A074-62B1FDDB0BB7}" presName="rootText" presStyleLbl="node3" presStyleIdx="1" presStyleCnt="9">
        <dgm:presLayoutVars>
          <dgm:chPref val="3"/>
        </dgm:presLayoutVars>
      </dgm:prSet>
      <dgm:spPr/>
    </dgm:pt>
    <dgm:pt modelId="{FC43BA71-D295-4588-96BB-A5B39BE91E26}" type="pres">
      <dgm:prSet presAssocID="{11DAF5BF-7668-481D-A074-62B1FDDB0BB7}" presName="rootConnector" presStyleLbl="node3" presStyleIdx="1" presStyleCnt="9"/>
      <dgm:spPr/>
    </dgm:pt>
    <dgm:pt modelId="{789A7417-BD1D-4C4F-9339-ACFBCFE7ED76}" type="pres">
      <dgm:prSet presAssocID="{11DAF5BF-7668-481D-A074-62B1FDDB0BB7}" presName="hierChild4" presStyleCnt="0"/>
      <dgm:spPr/>
    </dgm:pt>
    <dgm:pt modelId="{746ECC2A-274F-43CC-8B75-74584298492E}" type="pres">
      <dgm:prSet presAssocID="{11DAF5BF-7668-481D-A074-62B1FDDB0BB7}" presName="hierChild5" presStyleCnt="0"/>
      <dgm:spPr/>
    </dgm:pt>
    <dgm:pt modelId="{B5E3F3F1-12AF-4EB4-ABDF-1EDFC95D8E73}" type="pres">
      <dgm:prSet presAssocID="{3F4E4E37-D2B0-4179-A169-17AAA3E86B69}" presName="Name50" presStyleLbl="parChTrans1D3" presStyleIdx="2" presStyleCnt="9"/>
      <dgm:spPr/>
    </dgm:pt>
    <dgm:pt modelId="{653D2AB9-92E0-412E-8C32-4B9540DD4ACC}" type="pres">
      <dgm:prSet presAssocID="{6BB78B5D-46CF-4840-B7D2-EA7AC6342FF4}" presName="hierRoot2" presStyleCnt="0">
        <dgm:presLayoutVars>
          <dgm:hierBranch val="r"/>
        </dgm:presLayoutVars>
      </dgm:prSet>
      <dgm:spPr/>
    </dgm:pt>
    <dgm:pt modelId="{2D646B35-3F89-46FA-9D1E-593FC6022BDE}" type="pres">
      <dgm:prSet presAssocID="{6BB78B5D-46CF-4840-B7D2-EA7AC6342FF4}" presName="rootComposite" presStyleCnt="0"/>
      <dgm:spPr/>
    </dgm:pt>
    <dgm:pt modelId="{974C5473-07CD-4855-9F66-1BC7DE769D00}" type="pres">
      <dgm:prSet presAssocID="{6BB78B5D-46CF-4840-B7D2-EA7AC6342FF4}" presName="rootText" presStyleLbl="node3" presStyleIdx="2" presStyleCnt="9">
        <dgm:presLayoutVars>
          <dgm:chPref val="3"/>
        </dgm:presLayoutVars>
      </dgm:prSet>
      <dgm:spPr/>
    </dgm:pt>
    <dgm:pt modelId="{F0ED0AB7-15CE-4438-A7B9-CB3F8D15854F}" type="pres">
      <dgm:prSet presAssocID="{6BB78B5D-46CF-4840-B7D2-EA7AC6342FF4}" presName="rootConnector" presStyleLbl="node3" presStyleIdx="2" presStyleCnt="9"/>
      <dgm:spPr/>
    </dgm:pt>
    <dgm:pt modelId="{B2418761-3AFF-4E29-A944-288BFB02C8D1}" type="pres">
      <dgm:prSet presAssocID="{6BB78B5D-46CF-4840-B7D2-EA7AC6342FF4}" presName="hierChild4" presStyleCnt="0"/>
      <dgm:spPr/>
    </dgm:pt>
    <dgm:pt modelId="{E5D31113-E331-418D-976D-E867CC8374E3}" type="pres">
      <dgm:prSet presAssocID="{6BB78B5D-46CF-4840-B7D2-EA7AC6342FF4}" presName="hierChild5" presStyleCnt="0"/>
      <dgm:spPr/>
    </dgm:pt>
    <dgm:pt modelId="{1FB40DD6-3E75-4E0D-8C05-65312432B2F2}" type="pres">
      <dgm:prSet presAssocID="{22081C90-AC94-4DAB-9940-BCDB2588ACCA}" presName="Name50" presStyleLbl="parChTrans1D3" presStyleIdx="3" presStyleCnt="9"/>
      <dgm:spPr/>
    </dgm:pt>
    <dgm:pt modelId="{6BD6542C-1F53-46D6-A37F-73F7B5A5B53C}" type="pres">
      <dgm:prSet presAssocID="{08F53F00-A4D0-4D84-82DA-6681B42B11C0}" presName="hierRoot2" presStyleCnt="0">
        <dgm:presLayoutVars>
          <dgm:hierBranch val="r"/>
        </dgm:presLayoutVars>
      </dgm:prSet>
      <dgm:spPr/>
    </dgm:pt>
    <dgm:pt modelId="{2668E248-480F-41FA-856A-991918C0726F}" type="pres">
      <dgm:prSet presAssocID="{08F53F00-A4D0-4D84-82DA-6681B42B11C0}" presName="rootComposite" presStyleCnt="0"/>
      <dgm:spPr/>
    </dgm:pt>
    <dgm:pt modelId="{A83E492E-F1AC-4A05-9450-6551F4561E72}" type="pres">
      <dgm:prSet presAssocID="{08F53F00-A4D0-4D84-82DA-6681B42B11C0}" presName="rootText" presStyleLbl="node3" presStyleIdx="3" presStyleCnt="9">
        <dgm:presLayoutVars>
          <dgm:chPref val="3"/>
        </dgm:presLayoutVars>
      </dgm:prSet>
      <dgm:spPr/>
    </dgm:pt>
    <dgm:pt modelId="{F2E8A0AC-B5FD-40AC-8DCD-1965688298AE}" type="pres">
      <dgm:prSet presAssocID="{08F53F00-A4D0-4D84-82DA-6681B42B11C0}" presName="rootConnector" presStyleLbl="node3" presStyleIdx="3" presStyleCnt="9"/>
      <dgm:spPr/>
    </dgm:pt>
    <dgm:pt modelId="{942F966B-3E66-48BD-AAB8-E352E9C2E881}" type="pres">
      <dgm:prSet presAssocID="{08F53F00-A4D0-4D84-82DA-6681B42B11C0}" presName="hierChild4" presStyleCnt="0"/>
      <dgm:spPr/>
    </dgm:pt>
    <dgm:pt modelId="{CD6D2303-8F4A-476A-9E48-A922AD666E3F}" type="pres">
      <dgm:prSet presAssocID="{08F53F00-A4D0-4D84-82DA-6681B42B11C0}" presName="hierChild5" presStyleCnt="0"/>
      <dgm:spPr/>
    </dgm:pt>
    <dgm:pt modelId="{317FC8C1-DB3E-4CED-B076-761A227F994F}" type="pres">
      <dgm:prSet presAssocID="{2CDA76AF-5CBD-4E72-8621-8BC68B964617}" presName="Name50" presStyleLbl="parChTrans1D3" presStyleIdx="4" presStyleCnt="9"/>
      <dgm:spPr/>
    </dgm:pt>
    <dgm:pt modelId="{3A2BC2C7-5B4A-4AA9-B051-FA0BDB3EB5D1}" type="pres">
      <dgm:prSet presAssocID="{445520C0-9F3C-4455-BFC5-EEC4015B6735}" presName="hierRoot2" presStyleCnt="0">
        <dgm:presLayoutVars>
          <dgm:hierBranch val="r"/>
        </dgm:presLayoutVars>
      </dgm:prSet>
      <dgm:spPr/>
    </dgm:pt>
    <dgm:pt modelId="{FABE94F9-4819-4037-83E5-735BC7349851}" type="pres">
      <dgm:prSet presAssocID="{445520C0-9F3C-4455-BFC5-EEC4015B6735}" presName="rootComposite" presStyleCnt="0"/>
      <dgm:spPr/>
    </dgm:pt>
    <dgm:pt modelId="{C284CC4F-8B17-4CB6-A791-051650FF0781}" type="pres">
      <dgm:prSet presAssocID="{445520C0-9F3C-4455-BFC5-EEC4015B6735}" presName="rootText" presStyleLbl="node3" presStyleIdx="4" presStyleCnt="9">
        <dgm:presLayoutVars>
          <dgm:chPref val="3"/>
        </dgm:presLayoutVars>
      </dgm:prSet>
      <dgm:spPr/>
    </dgm:pt>
    <dgm:pt modelId="{CFFE5980-1024-417F-A4C6-7679B59FFCCD}" type="pres">
      <dgm:prSet presAssocID="{445520C0-9F3C-4455-BFC5-EEC4015B6735}" presName="rootConnector" presStyleLbl="node3" presStyleIdx="4" presStyleCnt="9"/>
      <dgm:spPr/>
    </dgm:pt>
    <dgm:pt modelId="{BA3DDA20-A460-4E0B-936F-DAE8CA2DD0C8}" type="pres">
      <dgm:prSet presAssocID="{445520C0-9F3C-4455-BFC5-EEC4015B6735}" presName="hierChild4" presStyleCnt="0"/>
      <dgm:spPr/>
    </dgm:pt>
    <dgm:pt modelId="{FB2AB25F-5A17-4A0F-8506-C60216842A1A}" type="pres">
      <dgm:prSet presAssocID="{445520C0-9F3C-4455-BFC5-EEC4015B6735}" presName="hierChild5" presStyleCnt="0"/>
      <dgm:spPr/>
    </dgm:pt>
    <dgm:pt modelId="{70ECC1C2-0E90-41F5-B23B-F9B62C9473C2}" type="pres">
      <dgm:prSet presAssocID="{7B886F10-04AA-4792-B12B-A80633E6B589}" presName="Name50" presStyleLbl="parChTrans1D3" presStyleIdx="5" presStyleCnt="9"/>
      <dgm:spPr/>
    </dgm:pt>
    <dgm:pt modelId="{5AE776AD-C175-4B98-8A41-8C57B4C5BA4D}" type="pres">
      <dgm:prSet presAssocID="{086D1AD4-2452-4884-8EDE-9E449B28A9D3}" presName="hierRoot2" presStyleCnt="0">
        <dgm:presLayoutVars>
          <dgm:hierBranch val="r"/>
        </dgm:presLayoutVars>
      </dgm:prSet>
      <dgm:spPr/>
    </dgm:pt>
    <dgm:pt modelId="{700DE7A7-EE45-4E8A-87CE-0DC1FD2F130C}" type="pres">
      <dgm:prSet presAssocID="{086D1AD4-2452-4884-8EDE-9E449B28A9D3}" presName="rootComposite" presStyleCnt="0"/>
      <dgm:spPr/>
    </dgm:pt>
    <dgm:pt modelId="{11C89E31-6FA0-4AC3-B474-8E1D91E9DAAA}" type="pres">
      <dgm:prSet presAssocID="{086D1AD4-2452-4884-8EDE-9E449B28A9D3}" presName="rootText" presStyleLbl="node3" presStyleIdx="5" presStyleCnt="9">
        <dgm:presLayoutVars>
          <dgm:chPref val="3"/>
        </dgm:presLayoutVars>
      </dgm:prSet>
      <dgm:spPr/>
    </dgm:pt>
    <dgm:pt modelId="{560F3E89-AAE3-49AA-8B12-25CB6BA5BFC8}" type="pres">
      <dgm:prSet presAssocID="{086D1AD4-2452-4884-8EDE-9E449B28A9D3}" presName="rootConnector" presStyleLbl="node3" presStyleIdx="5" presStyleCnt="9"/>
      <dgm:spPr/>
    </dgm:pt>
    <dgm:pt modelId="{96D85847-8164-4F6F-8C1F-B53B1910BFDE}" type="pres">
      <dgm:prSet presAssocID="{086D1AD4-2452-4884-8EDE-9E449B28A9D3}" presName="hierChild4" presStyleCnt="0"/>
      <dgm:spPr/>
    </dgm:pt>
    <dgm:pt modelId="{6FC2E289-EA82-4274-8F2F-1429E2FD9C6F}" type="pres">
      <dgm:prSet presAssocID="{086D1AD4-2452-4884-8EDE-9E449B28A9D3}" presName="hierChild5" presStyleCnt="0"/>
      <dgm:spPr/>
    </dgm:pt>
    <dgm:pt modelId="{D56782AF-AE16-442C-A37D-D086902463B1}" type="pres">
      <dgm:prSet presAssocID="{27B9583E-BFB3-4E27-9821-9D4C5184728A}" presName="Name50" presStyleLbl="parChTrans1D3" presStyleIdx="6" presStyleCnt="9"/>
      <dgm:spPr/>
    </dgm:pt>
    <dgm:pt modelId="{82FEC616-44AB-4471-B9BB-7656C2D4E9B1}" type="pres">
      <dgm:prSet presAssocID="{14C13008-18A4-4896-8A2D-AB7651AF7B7B}" presName="hierRoot2" presStyleCnt="0">
        <dgm:presLayoutVars>
          <dgm:hierBranch val="r"/>
        </dgm:presLayoutVars>
      </dgm:prSet>
      <dgm:spPr/>
    </dgm:pt>
    <dgm:pt modelId="{30B91FCC-59E0-4ADD-9580-E5BEBA68F674}" type="pres">
      <dgm:prSet presAssocID="{14C13008-18A4-4896-8A2D-AB7651AF7B7B}" presName="rootComposite" presStyleCnt="0"/>
      <dgm:spPr/>
    </dgm:pt>
    <dgm:pt modelId="{866D0AA2-B4F3-41B3-8D31-5B936FAF1B01}" type="pres">
      <dgm:prSet presAssocID="{14C13008-18A4-4896-8A2D-AB7651AF7B7B}" presName="rootText" presStyleLbl="node3" presStyleIdx="6" presStyleCnt="9">
        <dgm:presLayoutVars>
          <dgm:chPref val="3"/>
        </dgm:presLayoutVars>
      </dgm:prSet>
      <dgm:spPr/>
    </dgm:pt>
    <dgm:pt modelId="{89679077-313A-4B4A-8E1C-90DADF9AC148}" type="pres">
      <dgm:prSet presAssocID="{14C13008-18A4-4896-8A2D-AB7651AF7B7B}" presName="rootConnector" presStyleLbl="node3" presStyleIdx="6" presStyleCnt="9"/>
      <dgm:spPr/>
    </dgm:pt>
    <dgm:pt modelId="{1445CA8E-E76C-4506-B44A-01D7EA4E302B}" type="pres">
      <dgm:prSet presAssocID="{14C13008-18A4-4896-8A2D-AB7651AF7B7B}" presName="hierChild4" presStyleCnt="0"/>
      <dgm:spPr/>
    </dgm:pt>
    <dgm:pt modelId="{645105AF-0715-4C55-8F7B-8B0F34C93AF3}" type="pres">
      <dgm:prSet presAssocID="{14C13008-18A4-4896-8A2D-AB7651AF7B7B}" presName="hierChild5" presStyleCnt="0"/>
      <dgm:spPr/>
    </dgm:pt>
    <dgm:pt modelId="{14F14928-88FA-4A6B-BED3-FABBD1F5EC15}" type="pres">
      <dgm:prSet presAssocID="{BEE6B565-7BB9-4331-9E2E-CE9E0F124979}" presName="Name50" presStyleLbl="parChTrans1D3" presStyleIdx="7" presStyleCnt="9"/>
      <dgm:spPr/>
    </dgm:pt>
    <dgm:pt modelId="{BB4A5E57-4842-43B7-BBE3-96F42E25E72E}" type="pres">
      <dgm:prSet presAssocID="{FC70BA6D-D843-4FFE-929C-618E89BB63FD}" presName="hierRoot2" presStyleCnt="0">
        <dgm:presLayoutVars>
          <dgm:hierBranch val="r"/>
        </dgm:presLayoutVars>
      </dgm:prSet>
      <dgm:spPr/>
    </dgm:pt>
    <dgm:pt modelId="{78212FFF-5E54-4CFC-8801-95C7DD646592}" type="pres">
      <dgm:prSet presAssocID="{FC70BA6D-D843-4FFE-929C-618E89BB63FD}" presName="rootComposite" presStyleCnt="0"/>
      <dgm:spPr/>
    </dgm:pt>
    <dgm:pt modelId="{71FBA308-51BE-4858-95CC-163C97F41660}" type="pres">
      <dgm:prSet presAssocID="{FC70BA6D-D843-4FFE-929C-618E89BB63FD}" presName="rootText" presStyleLbl="node3" presStyleIdx="7" presStyleCnt="9">
        <dgm:presLayoutVars>
          <dgm:chPref val="3"/>
        </dgm:presLayoutVars>
      </dgm:prSet>
      <dgm:spPr/>
    </dgm:pt>
    <dgm:pt modelId="{968294DE-D10C-40E7-BEBC-D00E230C4996}" type="pres">
      <dgm:prSet presAssocID="{FC70BA6D-D843-4FFE-929C-618E89BB63FD}" presName="rootConnector" presStyleLbl="node3" presStyleIdx="7" presStyleCnt="9"/>
      <dgm:spPr/>
    </dgm:pt>
    <dgm:pt modelId="{96253C6B-EB15-478B-9A98-228C9F528388}" type="pres">
      <dgm:prSet presAssocID="{FC70BA6D-D843-4FFE-929C-618E89BB63FD}" presName="hierChild4" presStyleCnt="0"/>
      <dgm:spPr/>
    </dgm:pt>
    <dgm:pt modelId="{8E4E7466-B94B-4EBF-A4EE-DEFF4975CF1A}" type="pres">
      <dgm:prSet presAssocID="{FC70BA6D-D843-4FFE-929C-618E89BB63FD}" presName="hierChild5" presStyleCnt="0"/>
      <dgm:spPr/>
    </dgm:pt>
    <dgm:pt modelId="{4DE1541E-FDB2-4B19-9188-534663B12DBB}" type="pres">
      <dgm:prSet presAssocID="{5EE0E963-4758-462B-A1B5-76ECB4FB2E44}" presName="Name50" presStyleLbl="parChTrans1D3" presStyleIdx="8" presStyleCnt="9"/>
      <dgm:spPr/>
    </dgm:pt>
    <dgm:pt modelId="{8395AA1A-A6AF-4E5E-8F77-6396779763EA}" type="pres">
      <dgm:prSet presAssocID="{D62CBA4A-88F8-4108-BB0C-734B296494DE}" presName="hierRoot2" presStyleCnt="0">
        <dgm:presLayoutVars>
          <dgm:hierBranch val="r"/>
        </dgm:presLayoutVars>
      </dgm:prSet>
      <dgm:spPr/>
    </dgm:pt>
    <dgm:pt modelId="{92DAAF7F-ADC0-465F-AE56-2F3E8AB9A2DE}" type="pres">
      <dgm:prSet presAssocID="{D62CBA4A-88F8-4108-BB0C-734B296494DE}" presName="rootComposite" presStyleCnt="0"/>
      <dgm:spPr/>
    </dgm:pt>
    <dgm:pt modelId="{7F282DB8-D7C2-47FF-AF0E-76EB35A146F2}" type="pres">
      <dgm:prSet presAssocID="{D62CBA4A-88F8-4108-BB0C-734B296494DE}" presName="rootText" presStyleLbl="node3" presStyleIdx="8" presStyleCnt="9">
        <dgm:presLayoutVars>
          <dgm:chPref val="3"/>
        </dgm:presLayoutVars>
      </dgm:prSet>
      <dgm:spPr/>
    </dgm:pt>
    <dgm:pt modelId="{AF87CCC8-910C-4839-8812-5FAB3058C76B}" type="pres">
      <dgm:prSet presAssocID="{D62CBA4A-88F8-4108-BB0C-734B296494DE}" presName="rootConnector" presStyleLbl="node3" presStyleIdx="8" presStyleCnt="9"/>
      <dgm:spPr/>
    </dgm:pt>
    <dgm:pt modelId="{A7F69C0E-44E8-44E6-8B5F-9F015C2692F8}" type="pres">
      <dgm:prSet presAssocID="{D62CBA4A-88F8-4108-BB0C-734B296494DE}" presName="hierChild4" presStyleCnt="0"/>
      <dgm:spPr/>
    </dgm:pt>
    <dgm:pt modelId="{B57DD821-3969-4605-BB8E-8AF1BA9DD5FD}" type="pres">
      <dgm:prSet presAssocID="{D62CBA4A-88F8-4108-BB0C-734B296494DE}" presName="hierChild5" presStyleCnt="0"/>
      <dgm:spPr/>
    </dgm:pt>
    <dgm:pt modelId="{442BF67D-3264-42C6-90D4-1CDC28D165AF}" type="pres">
      <dgm:prSet presAssocID="{BD1C2AE0-844C-4538-97EC-6E9805F02687}" presName="hierChild5" presStyleCnt="0"/>
      <dgm:spPr/>
    </dgm:pt>
    <dgm:pt modelId="{194C6CE7-C831-42E9-BB71-3C65552CECC7}" type="pres">
      <dgm:prSet presAssocID="{4B9BA006-68FA-485C-8732-874A18F45F86}" presName="Name35" presStyleLbl="parChTrans1D2" presStyleIdx="1" presStyleCnt="2"/>
      <dgm:spPr/>
    </dgm:pt>
    <dgm:pt modelId="{A727618F-436F-48E7-AF9A-95A34E51DB18}" type="pres">
      <dgm:prSet presAssocID="{726868CF-D3CF-4D33-B041-7E339DF42671}" presName="hierRoot2" presStyleCnt="0">
        <dgm:presLayoutVars>
          <dgm:hierBranch/>
        </dgm:presLayoutVars>
      </dgm:prSet>
      <dgm:spPr/>
    </dgm:pt>
    <dgm:pt modelId="{23343638-08A2-45D0-B4BB-89514B515173}" type="pres">
      <dgm:prSet presAssocID="{726868CF-D3CF-4D33-B041-7E339DF42671}" presName="rootComposite" presStyleCnt="0"/>
      <dgm:spPr/>
    </dgm:pt>
    <dgm:pt modelId="{9A470179-9CD9-47CC-9ECA-09CEE93570CF}" type="pres">
      <dgm:prSet presAssocID="{726868CF-D3CF-4D33-B041-7E339DF42671}" presName="rootText" presStyleLbl="node2" presStyleIdx="1" presStyleCnt="2">
        <dgm:presLayoutVars>
          <dgm:chPref val="3"/>
        </dgm:presLayoutVars>
      </dgm:prSet>
      <dgm:spPr/>
    </dgm:pt>
    <dgm:pt modelId="{802FB29B-FAE4-45EB-8A0D-D5118341E45F}" type="pres">
      <dgm:prSet presAssocID="{726868CF-D3CF-4D33-B041-7E339DF42671}" presName="rootConnector" presStyleLbl="node2" presStyleIdx="1" presStyleCnt="2"/>
      <dgm:spPr/>
    </dgm:pt>
    <dgm:pt modelId="{407B11CD-47F9-4C8B-A8D6-CA38E400AA6B}" type="pres">
      <dgm:prSet presAssocID="{726868CF-D3CF-4D33-B041-7E339DF42671}" presName="hierChild4" presStyleCnt="0"/>
      <dgm:spPr/>
    </dgm:pt>
    <dgm:pt modelId="{8D090DA1-1E37-4B30-B7EA-88DDB560254D}" type="pres">
      <dgm:prSet presAssocID="{726868CF-D3CF-4D33-B041-7E339DF42671}" presName="hierChild5" presStyleCnt="0"/>
      <dgm:spPr/>
    </dgm:pt>
    <dgm:pt modelId="{082C294A-2762-4232-BA6E-F69E68FCE45F}" type="pres">
      <dgm:prSet presAssocID="{95BA48EE-8EBB-456A-A0D6-44AEAD457041}" presName="hierChild3" presStyleCnt="0"/>
      <dgm:spPr/>
    </dgm:pt>
  </dgm:ptLst>
  <dgm:cxnLst>
    <dgm:cxn modelId="{6865F0AD-A88E-4049-83A9-E594F6B9F9E0}" type="presOf" srcId="{11DAF5BF-7668-481D-A074-62B1FDDB0BB7}" destId="{1CABF6D0-53A3-4225-A983-AB7033B472DB}" srcOrd="0" destOrd="0" presId="urn:microsoft.com/office/officeart/2005/8/layout/orgChart1"/>
    <dgm:cxn modelId="{99631C44-C543-4235-AB53-C645366CAEF5}" type="presOf" srcId="{086D1AD4-2452-4884-8EDE-9E449B28A9D3}" destId="{560F3E89-AAE3-49AA-8B12-25CB6BA5BFC8}" srcOrd="1" destOrd="0" presId="urn:microsoft.com/office/officeart/2005/8/layout/orgChart1"/>
    <dgm:cxn modelId="{3AF977C7-E27C-45EE-965C-27864ECFE06F}" type="presOf" srcId="{044291F4-4DF7-4EF3-B4BE-582861A589C1}" destId="{EAC3FEAD-100D-4B18-8F16-C6DEE732A64E}" srcOrd="0" destOrd="0" presId="urn:microsoft.com/office/officeart/2005/8/layout/orgChart1"/>
    <dgm:cxn modelId="{EA60BBC7-988B-45C7-A086-5D8DAB3CCA0A}" srcId="{BD1C2AE0-844C-4538-97EC-6E9805F02687}" destId="{445520C0-9F3C-4455-BFC5-EEC4015B6735}" srcOrd="4" destOrd="0" parTransId="{2CDA76AF-5CBD-4E72-8621-8BC68B964617}" sibTransId="{7B8C27D7-551C-479F-A989-9F84C2FFC977}"/>
    <dgm:cxn modelId="{BCBE310B-0FE6-41C7-9A89-493A82747A47}" srcId="{BD1C2AE0-844C-4538-97EC-6E9805F02687}" destId="{11DAF5BF-7668-481D-A074-62B1FDDB0BB7}" srcOrd="1" destOrd="0" parTransId="{044291F4-4DF7-4EF3-B4BE-582861A589C1}" sibTransId="{BE959006-AAC8-4BF5-BC74-3F189A95B9F9}"/>
    <dgm:cxn modelId="{526181B7-D511-4CF4-8F09-CC1440A1BCA2}" type="presOf" srcId="{3F4E4E37-D2B0-4179-A169-17AAA3E86B69}" destId="{B5E3F3F1-12AF-4EB4-ABDF-1EDFC95D8E73}" srcOrd="0" destOrd="0" presId="urn:microsoft.com/office/officeart/2005/8/layout/orgChart1"/>
    <dgm:cxn modelId="{5A107E2C-A5C1-4510-A1BB-9809A245D91A}" type="presOf" srcId="{2CDA76AF-5CBD-4E72-8621-8BC68B964617}" destId="{317FC8C1-DB3E-4CED-B076-761A227F994F}" srcOrd="0" destOrd="0" presId="urn:microsoft.com/office/officeart/2005/8/layout/orgChart1"/>
    <dgm:cxn modelId="{81BA31CD-1D1F-4C23-B23E-66E857D204C2}" type="presOf" srcId="{95BA48EE-8EBB-456A-A0D6-44AEAD457041}" destId="{07C53378-CA67-44A3-B00D-445D16214828}" srcOrd="0" destOrd="0" presId="urn:microsoft.com/office/officeart/2005/8/layout/orgChart1"/>
    <dgm:cxn modelId="{EB9C338F-312C-4E63-A606-73CEC4357350}" type="presOf" srcId="{6BB78B5D-46CF-4840-B7D2-EA7AC6342FF4}" destId="{F0ED0AB7-15CE-4438-A7B9-CB3F8D15854F}" srcOrd="1" destOrd="0" presId="urn:microsoft.com/office/officeart/2005/8/layout/orgChart1"/>
    <dgm:cxn modelId="{4ACED8DF-F893-4EFA-A79C-D9DD6608EB97}" type="presOf" srcId="{14C13008-18A4-4896-8A2D-AB7651AF7B7B}" destId="{89679077-313A-4B4A-8E1C-90DADF9AC148}" srcOrd="1" destOrd="0" presId="urn:microsoft.com/office/officeart/2005/8/layout/orgChart1"/>
    <dgm:cxn modelId="{547E7D8A-2AC9-4B03-B9FC-6BC995D560D1}" srcId="{BD1C2AE0-844C-4538-97EC-6E9805F02687}" destId="{14C13008-18A4-4896-8A2D-AB7651AF7B7B}" srcOrd="6" destOrd="0" parTransId="{27B9583E-BFB3-4E27-9821-9D4C5184728A}" sibTransId="{1F8E0A02-B4D0-4606-9164-A7001F44C984}"/>
    <dgm:cxn modelId="{7719E06F-4C6C-487D-98F1-FF072C38B1D0}" type="presOf" srcId="{726868CF-D3CF-4D33-B041-7E339DF42671}" destId="{802FB29B-FAE4-45EB-8A0D-D5118341E45F}" srcOrd="1" destOrd="0" presId="urn:microsoft.com/office/officeart/2005/8/layout/orgChart1"/>
    <dgm:cxn modelId="{CE743B2B-274D-4EF8-8E49-B4F5ED16364F}" srcId="{95BA48EE-8EBB-456A-A0D6-44AEAD457041}" destId="{BD1C2AE0-844C-4538-97EC-6E9805F02687}" srcOrd="0" destOrd="0" parTransId="{99E5D355-21DF-4D38-AF79-0EF76A1E33D6}" sibTransId="{13337909-5B9E-4D91-AB45-9F0119A91854}"/>
    <dgm:cxn modelId="{432E356A-1F8C-40D6-9519-363BB5038820}" type="presOf" srcId="{445520C0-9F3C-4455-BFC5-EEC4015B6735}" destId="{CFFE5980-1024-417F-A4C6-7679B59FFCCD}" srcOrd="1" destOrd="0" presId="urn:microsoft.com/office/officeart/2005/8/layout/orgChart1"/>
    <dgm:cxn modelId="{63CF7D97-D040-46B8-94B2-A3B4B76CEC78}" type="presOf" srcId="{BD1C2AE0-844C-4538-97EC-6E9805F02687}" destId="{242FFAA1-36BF-41B9-88AA-0331DD7DF5DC}" srcOrd="1" destOrd="0" presId="urn:microsoft.com/office/officeart/2005/8/layout/orgChart1"/>
    <dgm:cxn modelId="{25F25B3E-412C-40F3-ACF6-96E270C5CB37}" type="presOf" srcId="{08F53F00-A4D0-4D84-82DA-6681B42B11C0}" destId="{A83E492E-F1AC-4A05-9450-6551F4561E72}" srcOrd="0" destOrd="0" presId="urn:microsoft.com/office/officeart/2005/8/layout/orgChart1"/>
    <dgm:cxn modelId="{625A1364-9711-4936-8D82-442A9B6E7CD5}" srcId="{BD1C2AE0-844C-4538-97EC-6E9805F02687}" destId="{138AF104-3132-4021-9DEA-2586D45B8095}" srcOrd="0" destOrd="0" parTransId="{065FA151-81D5-4977-94C8-4BE529EF49E4}" sibTransId="{C9C4EE29-B07B-4007-9E6F-06BBA5DFA44E}"/>
    <dgm:cxn modelId="{BE65B45E-51ED-4CD2-BBF4-161E590023C7}" srcId="{BD1C2AE0-844C-4538-97EC-6E9805F02687}" destId="{08F53F00-A4D0-4D84-82DA-6681B42B11C0}" srcOrd="3" destOrd="0" parTransId="{22081C90-AC94-4DAB-9940-BCDB2588ACCA}" sibTransId="{822546AD-F847-4EF0-B974-C25B107E3A29}"/>
    <dgm:cxn modelId="{DC24AC33-FF85-4360-B35C-F535954E92B4}" type="presOf" srcId="{FC70BA6D-D843-4FFE-929C-618E89BB63FD}" destId="{71FBA308-51BE-4858-95CC-163C97F41660}" srcOrd="0" destOrd="0" presId="urn:microsoft.com/office/officeart/2005/8/layout/orgChart1"/>
    <dgm:cxn modelId="{93A565E7-A714-4EA9-BC0A-47DEF5445B6C}" srcId="{BD1C2AE0-844C-4538-97EC-6E9805F02687}" destId="{D62CBA4A-88F8-4108-BB0C-734B296494DE}" srcOrd="8" destOrd="0" parTransId="{5EE0E963-4758-462B-A1B5-76ECB4FB2E44}" sibTransId="{3C002F60-218B-4218-842A-196D9729FC7A}"/>
    <dgm:cxn modelId="{6F38972B-42BD-419B-9C8E-719E5798302E}" type="presOf" srcId="{D62CBA4A-88F8-4108-BB0C-734B296494DE}" destId="{AF87CCC8-910C-4839-8812-5FAB3058C76B}" srcOrd="1" destOrd="0" presId="urn:microsoft.com/office/officeart/2005/8/layout/orgChart1"/>
    <dgm:cxn modelId="{0B409BDF-55CF-41C9-8360-F5177632CEEF}" srcId="{BD1C2AE0-844C-4538-97EC-6E9805F02687}" destId="{086D1AD4-2452-4884-8EDE-9E449B28A9D3}" srcOrd="5" destOrd="0" parTransId="{7B886F10-04AA-4792-B12B-A80633E6B589}" sibTransId="{6C160016-5887-4F28-9D8D-35A93961A07C}"/>
    <dgm:cxn modelId="{D8E5F42F-1F69-4B57-AF4B-0D891B556575}" type="presOf" srcId="{99E5D355-21DF-4D38-AF79-0EF76A1E33D6}" destId="{7A17C8AC-0A85-470D-8440-57D71F99FF6A}" srcOrd="0" destOrd="0" presId="urn:microsoft.com/office/officeart/2005/8/layout/orgChart1"/>
    <dgm:cxn modelId="{82CD5C8E-EDAE-4E35-8FE6-192110BE4E31}" type="presOf" srcId="{138AF104-3132-4021-9DEA-2586D45B8095}" destId="{24059066-A89E-4153-A98E-6BA152C35E4F}" srcOrd="1" destOrd="0" presId="urn:microsoft.com/office/officeart/2005/8/layout/orgChart1"/>
    <dgm:cxn modelId="{74947AC6-230A-48ED-84A6-73D329B5BDA6}" srcId="{95BA48EE-8EBB-456A-A0D6-44AEAD457041}" destId="{726868CF-D3CF-4D33-B041-7E339DF42671}" srcOrd="1" destOrd="0" parTransId="{4B9BA006-68FA-485C-8732-874A18F45F86}" sibTransId="{01D2FB63-1C50-48FE-93FC-FAC336013C4B}"/>
    <dgm:cxn modelId="{E7DCAB38-1F04-4B50-BD96-49F946285719}" type="presOf" srcId="{95BA48EE-8EBB-456A-A0D6-44AEAD457041}" destId="{59BF6454-CBCC-4C69-B971-C231D3B6FC9D}" srcOrd="1" destOrd="0" presId="urn:microsoft.com/office/officeart/2005/8/layout/orgChart1"/>
    <dgm:cxn modelId="{C89427BA-B0FC-49E2-B0ED-8CD302279717}" type="presOf" srcId="{BD1C2AE0-844C-4538-97EC-6E9805F02687}" destId="{9A5E0D93-D475-42BE-A663-CFC1079E3CDB}" srcOrd="0" destOrd="0" presId="urn:microsoft.com/office/officeart/2005/8/layout/orgChart1"/>
    <dgm:cxn modelId="{E7BBD00F-12B4-495C-B061-A74E6FF30A33}" type="presOf" srcId="{726868CF-D3CF-4D33-B041-7E339DF42671}" destId="{9A470179-9CD9-47CC-9ECA-09CEE93570CF}" srcOrd="0" destOrd="0" presId="urn:microsoft.com/office/officeart/2005/8/layout/orgChart1"/>
    <dgm:cxn modelId="{BDF5A274-CFC8-48E6-AACD-E433FB48E6A8}" type="presOf" srcId="{11DAF5BF-7668-481D-A074-62B1FDDB0BB7}" destId="{FC43BA71-D295-4588-96BB-A5B39BE91E26}" srcOrd="1" destOrd="0" presId="urn:microsoft.com/office/officeart/2005/8/layout/orgChart1"/>
    <dgm:cxn modelId="{DF4C9D1E-175E-46F4-A9F9-329849A5B752}" type="presOf" srcId="{FC70BA6D-D843-4FFE-929C-618E89BB63FD}" destId="{968294DE-D10C-40E7-BEBC-D00E230C4996}" srcOrd="1" destOrd="0" presId="urn:microsoft.com/office/officeart/2005/8/layout/orgChart1"/>
    <dgm:cxn modelId="{12E1E19D-D41F-43B0-A689-922A39D35AD7}" type="presOf" srcId="{086D1AD4-2452-4884-8EDE-9E449B28A9D3}" destId="{11C89E31-6FA0-4AC3-B474-8E1D91E9DAAA}" srcOrd="0" destOrd="0" presId="urn:microsoft.com/office/officeart/2005/8/layout/orgChart1"/>
    <dgm:cxn modelId="{D0C31D50-1281-4445-9C50-1A162AC9DCF9}" type="presOf" srcId="{6BB78B5D-46CF-4840-B7D2-EA7AC6342FF4}" destId="{974C5473-07CD-4855-9F66-1BC7DE769D00}" srcOrd="0" destOrd="0" presId="urn:microsoft.com/office/officeart/2005/8/layout/orgChart1"/>
    <dgm:cxn modelId="{C30CF587-8547-46AA-8B53-FCD090C3EB8A}" srcId="{BD1C2AE0-844C-4538-97EC-6E9805F02687}" destId="{6BB78B5D-46CF-4840-B7D2-EA7AC6342FF4}" srcOrd="2" destOrd="0" parTransId="{3F4E4E37-D2B0-4179-A169-17AAA3E86B69}" sibTransId="{8C7B1C9C-9EC3-4CCD-B9EA-1D45AB575B3E}"/>
    <dgm:cxn modelId="{621145A8-890E-4055-81F1-22DF66C716A9}" type="presOf" srcId="{81EFD29F-CCB5-47C1-ACED-B9B312C20DCC}" destId="{EE88426D-0C27-4974-87C3-034A8A410775}" srcOrd="0" destOrd="0" presId="urn:microsoft.com/office/officeart/2005/8/layout/orgChart1"/>
    <dgm:cxn modelId="{E169255E-4301-449A-A95E-0C1E5E1357D5}" type="presOf" srcId="{08F53F00-A4D0-4D84-82DA-6681B42B11C0}" destId="{F2E8A0AC-B5FD-40AC-8DCD-1965688298AE}" srcOrd="1" destOrd="0" presId="urn:microsoft.com/office/officeart/2005/8/layout/orgChart1"/>
    <dgm:cxn modelId="{33E94B4D-D15D-4E7F-A163-4FCF96991D83}" type="presOf" srcId="{D62CBA4A-88F8-4108-BB0C-734B296494DE}" destId="{7F282DB8-D7C2-47FF-AF0E-76EB35A146F2}" srcOrd="0" destOrd="0" presId="urn:microsoft.com/office/officeart/2005/8/layout/orgChart1"/>
    <dgm:cxn modelId="{DAD1233D-6D06-4AEE-A7DA-8771B9ABCA6B}" type="presOf" srcId="{065FA151-81D5-4977-94C8-4BE529EF49E4}" destId="{AB36AD5C-A17B-4C54-9C91-91B4F4438E77}" srcOrd="0" destOrd="0" presId="urn:microsoft.com/office/officeart/2005/8/layout/orgChart1"/>
    <dgm:cxn modelId="{8205A802-7AB0-474E-85FC-FB6FE6E941E9}" type="presOf" srcId="{27B9583E-BFB3-4E27-9821-9D4C5184728A}" destId="{D56782AF-AE16-442C-A37D-D086902463B1}" srcOrd="0" destOrd="0" presId="urn:microsoft.com/office/officeart/2005/8/layout/orgChart1"/>
    <dgm:cxn modelId="{452670D2-246B-48AB-973A-4EA27DECA388}" type="presOf" srcId="{138AF104-3132-4021-9DEA-2586D45B8095}" destId="{7338127F-F83E-4117-998E-2DCF24B84164}" srcOrd="0" destOrd="0" presId="urn:microsoft.com/office/officeart/2005/8/layout/orgChart1"/>
    <dgm:cxn modelId="{103BA043-9C54-45E1-86AA-03976A3B01D6}" srcId="{BD1C2AE0-844C-4538-97EC-6E9805F02687}" destId="{FC70BA6D-D843-4FFE-929C-618E89BB63FD}" srcOrd="7" destOrd="0" parTransId="{BEE6B565-7BB9-4331-9E2E-CE9E0F124979}" sibTransId="{64E8748C-B16A-4312-8763-F891172A7C5E}"/>
    <dgm:cxn modelId="{A682E460-EABF-4570-A043-D17EA8E52E6D}" srcId="{81EFD29F-CCB5-47C1-ACED-B9B312C20DCC}" destId="{95BA48EE-8EBB-456A-A0D6-44AEAD457041}" srcOrd="0" destOrd="0" parTransId="{EE9041D6-F665-4AE6-845B-7D01C709D39C}" sibTransId="{92091CD8-680D-4496-91D0-7F20B13C2191}"/>
    <dgm:cxn modelId="{78BD1284-CFE0-4589-AF1B-1A46A38A7349}" type="presOf" srcId="{4B9BA006-68FA-485C-8732-874A18F45F86}" destId="{194C6CE7-C831-42E9-BB71-3C65552CECC7}" srcOrd="0" destOrd="0" presId="urn:microsoft.com/office/officeart/2005/8/layout/orgChart1"/>
    <dgm:cxn modelId="{09E5D351-25F0-40EF-B630-B9B0CA151EB1}" type="presOf" srcId="{BEE6B565-7BB9-4331-9E2E-CE9E0F124979}" destId="{14F14928-88FA-4A6B-BED3-FABBD1F5EC15}" srcOrd="0" destOrd="0" presId="urn:microsoft.com/office/officeart/2005/8/layout/orgChart1"/>
    <dgm:cxn modelId="{133A080C-A0FB-4AF1-AC43-762127EF5367}" type="presOf" srcId="{445520C0-9F3C-4455-BFC5-EEC4015B6735}" destId="{C284CC4F-8B17-4CB6-A791-051650FF0781}" srcOrd="0" destOrd="0" presId="urn:microsoft.com/office/officeart/2005/8/layout/orgChart1"/>
    <dgm:cxn modelId="{03750565-25F2-4D9D-88E0-574EBCD39412}" type="presOf" srcId="{22081C90-AC94-4DAB-9940-BCDB2588ACCA}" destId="{1FB40DD6-3E75-4E0D-8C05-65312432B2F2}" srcOrd="0" destOrd="0" presId="urn:microsoft.com/office/officeart/2005/8/layout/orgChart1"/>
    <dgm:cxn modelId="{63BF4B4F-1CBD-4A39-979D-84D2C480BFFF}" type="presOf" srcId="{5EE0E963-4758-462B-A1B5-76ECB4FB2E44}" destId="{4DE1541E-FDB2-4B19-9188-534663B12DBB}" srcOrd="0" destOrd="0" presId="urn:microsoft.com/office/officeart/2005/8/layout/orgChart1"/>
    <dgm:cxn modelId="{6CF2343B-F26E-45BC-93C2-4BDB84D27F53}" type="presOf" srcId="{7B886F10-04AA-4792-B12B-A80633E6B589}" destId="{70ECC1C2-0E90-41F5-B23B-F9B62C9473C2}" srcOrd="0" destOrd="0" presId="urn:microsoft.com/office/officeart/2005/8/layout/orgChart1"/>
    <dgm:cxn modelId="{D6FE15D5-0142-4D4D-AA8C-09BD82EDD952}" type="presOf" srcId="{14C13008-18A4-4896-8A2D-AB7651AF7B7B}" destId="{866D0AA2-B4F3-41B3-8D31-5B936FAF1B01}" srcOrd="0" destOrd="0" presId="urn:microsoft.com/office/officeart/2005/8/layout/orgChart1"/>
    <dgm:cxn modelId="{D8206DF9-4DF0-44C4-9F9B-7E76F212E048}" type="presParOf" srcId="{EE88426D-0C27-4974-87C3-034A8A410775}" destId="{5565B885-A99F-484E-98F2-517088081CC1}" srcOrd="0" destOrd="0" presId="urn:microsoft.com/office/officeart/2005/8/layout/orgChart1"/>
    <dgm:cxn modelId="{EB530F89-5EE9-490F-B592-DE9F51DAF5FD}" type="presParOf" srcId="{5565B885-A99F-484E-98F2-517088081CC1}" destId="{219A5CA3-1057-4F9E-A3F5-240022842504}" srcOrd="0" destOrd="0" presId="urn:microsoft.com/office/officeart/2005/8/layout/orgChart1"/>
    <dgm:cxn modelId="{226DD09C-D196-4BFD-9866-98764E6B103C}" type="presParOf" srcId="{219A5CA3-1057-4F9E-A3F5-240022842504}" destId="{07C53378-CA67-44A3-B00D-445D16214828}" srcOrd="0" destOrd="0" presId="urn:microsoft.com/office/officeart/2005/8/layout/orgChart1"/>
    <dgm:cxn modelId="{6A7A449D-A646-443E-BE96-06CDF11BE450}" type="presParOf" srcId="{219A5CA3-1057-4F9E-A3F5-240022842504}" destId="{59BF6454-CBCC-4C69-B971-C231D3B6FC9D}" srcOrd="1" destOrd="0" presId="urn:microsoft.com/office/officeart/2005/8/layout/orgChart1"/>
    <dgm:cxn modelId="{6EE7E2F9-DEA9-480C-AD3A-B19F7C9E3C6B}" type="presParOf" srcId="{5565B885-A99F-484E-98F2-517088081CC1}" destId="{56C5757F-6548-46F2-A1C1-10C9119B90B4}" srcOrd="1" destOrd="0" presId="urn:microsoft.com/office/officeart/2005/8/layout/orgChart1"/>
    <dgm:cxn modelId="{DCBE0FBA-7CAF-4DE5-A8C8-C7EC5BD31731}" type="presParOf" srcId="{56C5757F-6548-46F2-A1C1-10C9119B90B4}" destId="{7A17C8AC-0A85-470D-8440-57D71F99FF6A}" srcOrd="0" destOrd="0" presId="urn:microsoft.com/office/officeart/2005/8/layout/orgChart1"/>
    <dgm:cxn modelId="{02F1AD2E-9EBA-4372-8E7C-21C89EA75315}" type="presParOf" srcId="{56C5757F-6548-46F2-A1C1-10C9119B90B4}" destId="{B483E0B0-4399-4C12-BF11-80982B3E196B}" srcOrd="1" destOrd="0" presId="urn:microsoft.com/office/officeart/2005/8/layout/orgChart1"/>
    <dgm:cxn modelId="{B06059C7-3E4E-4C2F-A598-0C152A690258}" type="presParOf" srcId="{B483E0B0-4399-4C12-BF11-80982B3E196B}" destId="{DF3EC888-4C56-42EA-A634-107634B761D7}" srcOrd="0" destOrd="0" presId="urn:microsoft.com/office/officeart/2005/8/layout/orgChart1"/>
    <dgm:cxn modelId="{E2703AEF-9D76-40C1-B2AD-AD08F9190C85}" type="presParOf" srcId="{DF3EC888-4C56-42EA-A634-107634B761D7}" destId="{9A5E0D93-D475-42BE-A663-CFC1079E3CDB}" srcOrd="0" destOrd="0" presId="urn:microsoft.com/office/officeart/2005/8/layout/orgChart1"/>
    <dgm:cxn modelId="{A028AC7B-1BBC-410D-9693-23CCB1F507A5}" type="presParOf" srcId="{DF3EC888-4C56-42EA-A634-107634B761D7}" destId="{242FFAA1-36BF-41B9-88AA-0331DD7DF5DC}" srcOrd="1" destOrd="0" presId="urn:microsoft.com/office/officeart/2005/8/layout/orgChart1"/>
    <dgm:cxn modelId="{5BE2B47E-B25E-4CE7-AA0C-E3283336B945}" type="presParOf" srcId="{B483E0B0-4399-4C12-BF11-80982B3E196B}" destId="{CA18E72C-FF50-4B82-8735-0EFED6953438}" srcOrd="1" destOrd="0" presId="urn:microsoft.com/office/officeart/2005/8/layout/orgChart1"/>
    <dgm:cxn modelId="{A03A9864-A68B-4042-80CB-4348B304B449}" type="presParOf" srcId="{CA18E72C-FF50-4B82-8735-0EFED6953438}" destId="{AB36AD5C-A17B-4C54-9C91-91B4F4438E77}" srcOrd="0" destOrd="0" presId="urn:microsoft.com/office/officeart/2005/8/layout/orgChart1"/>
    <dgm:cxn modelId="{2DF53416-41AD-41D9-A677-3C553A73E688}" type="presParOf" srcId="{CA18E72C-FF50-4B82-8735-0EFED6953438}" destId="{92FEBFA0-CA75-4231-93B5-C094A1723234}" srcOrd="1" destOrd="0" presId="urn:microsoft.com/office/officeart/2005/8/layout/orgChart1"/>
    <dgm:cxn modelId="{46005526-A77C-4BEB-8779-F0B69B014B8E}" type="presParOf" srcId="{92FEBFA0-CA75-4231-93B5-C094A1723234}" destId="{A8A48FC2-375D-44A5-8C5B-5D7820E06510}" srcOrd="0" destOrd="0" presId="urn:microsoft.com/office/officeart/2005/8/layout/orgChart1"/>
    <dgm:cxn modelId="{E6CDBC69-5B94-41A5-8028-B215E1E8C130}" type="presParOf" srcId="{A8A48FC2-375D-44A5-8C5B-5D7820E06510}" destId="{7338127F-F83E-4117-998E-2DCF24B84164}" srcOrd="0" destOrd="0" presId="urn:microsoft.com/office/officeart/2005/8/layout/orgChart1"/>
    <dgm:cxn modelId="{5DE9D885-BDAE-4A6D-ACB9-C046561194C0}" type="presParOf" srcId="{A8A48FC2-375D-44A5-8C5B-5D7820E06510}" destId="{24059066-A89E-4153-A98E-6BA152C35E4F}" srcOrd="1" destOrd="0" presId="urn:microsoft.com/office/officeart/2005/8/layout/orgChart1"/>
    <dgm:cxn modelId="{7291C317-36CC-412F-A5B5-013403AB10A6}" type="presParOf" srcId="{92FEBFA0-CA75-4231-93B5-C094A1723234}" destId="{DC4B1A9D-4891-4CB0-AAD9-D75A6F43646C}" srcOrd="1" destOrd="0" presId="urn:microsoft.com/office/officeart/2005/8/layout/orgChart1"/>
    <dgm:cxn modelId="{F64A6CE5-40A7-4121-BCE2-79CEAD0BD87B}" type="presParOf" srcId="{92FEBFA0-CA75-4231-93B5-C094A1723234}" destId="{E5629E67-B605-49E0-9D01-BC05203F0F5F}" srcOrd="2" destOrd="0" presId="urn:microsoft.com/office/officeart/2005/8/layout/orgChart1"/>
    <dgm:cxn modelId="{F7F14A93-5302-4D2F-A820-D3B4427FDDBB}" type="presParOf" srcId="{CA18E72C-FF50-4B82-8735-0EFED6953438}" destId="{EAC3FEAD-100D-4B18-8F16-C6DEE732A64E}" srcOrd="2" destOrd="0" presId="urn:microsoft.com/office/officeart/2005/8/layout/orgChart1"/>
    <dgm:cxn modelId="{249320C7-E33B-4E4F-81F3-76A972ADBFB1}" type="presParOf" srcId="{CA18E72C-FF50-4B82-8735-0EFED6953438}" destId="{08B6A9A4-F672-4A5A-B955-DAEE7FF02FF9}" srcOrd="3" destOrd="0" presId="urn:microsoft.com/office/officeart/2005/8/layout/orgChart1"/>
    <dgm:cxn modelId="{FE60183B-D8F4-49B8-997D-A96A96946628}" type="presParOf" srcId="{08B6A9A4-F672-4A5A-B955-DAEE7FF02FF9}" destId="{B67EC3BF-457C-45F4-B682-74BDF0DB7540}" srcOrd="0" destOrd="0" presId="urn:microsoft.com/office/officeart/2005/8/layout/orgChart1"/>
    <dgm:cxn modelId="{819F6CDC-8B8D-4587-9984-68C72C7494FF}" type="presParOf" srcId="{B67EC3BF-457C-45F4-B682-74BDF0DB7540}" destId="{1CABF6D0-53A3-4225-A983-AB7033B472DB}" srcOrd="0" destOrd="0" presId="urn:microsoft.com/office/officeart/2005/8/layout/orgChart1"/>
    <dgm:cxn modelId="{D7E010CE-7497-412E-B500-C74FF7403C8D}" type="presParOf" srcId="{B67EC3BF-457C-45F4-B682-74BDF0DB7540}" destId="{FC43BA71-D295-4588-96BB-A5B39BE91E26}" srcOrd="1" destOrd="0" presId="urn:microsoft.com/office/officeart/2005/8/layout/orgChart1"/>
    <dgm:cxn modelId="{FDBBFAB0-CABD-414C-BC39-3E0BDD42AD41}" type="presParOf" srcId="{08B6A9A4-F672-4A5A-B955-DAEE7FF02FF9}" destId="{789A7417-BD1D-4C4F-9339-ACFBCFE7ED76}" srcOrd="1" destOrd="0" presId="urn:microsoft.com/office/officeart/2005/8/layout/orgChart1"/>
    <dgm:cxn modelId="{73E0B46F-948A-482E-B50A-62F6033B126C}" type="presParOf" srcId="{08B6A9A4-F672-4A5A-B955-DAEE7FF02FF9}" destId="{746ECC2A-274F-43CC-8B75-74584298492E}" srcOrd="2" destOrd="0" presId="urn:microsoft.com/office/officeart/2005/8/layout/orgChart1"/>
    <dgm:cxn modelId="{45DC8086-9D3B-4DB0-9ADC-499EC195293C}" type="presParOf" srcId="{CA18E72C-FF50-4B82-8735-0EFED6953438}" destId="{B5E3F3F1-12AF-4EB4-ABDF-1EDFC95D8E73}" srcOrd="4" destOrd="0" presId="urn:microsoft.com/office/officeart/2005/8/layout/orgChart1"/>
    <dgm:cxn modelId="{5EC6849A-CB65-4189-9087-CD371F70676F}" type="presParOf" srcId="{CA18E72C-FF50-4B82-8735-0EFED6953438}" destId="{653D2AB9-92E0-412E-8C32-4B9540DD4ACC}" srcOrd="5" destOrd="0" presId="urn:microsoft.com/office/officeart/2005/8/layout/orgChart1"/>
    <dgm:cxn modelId="{F986C7B2-4172-46CD-A4E4-FF14E5916B0E}" type="presParOf" srcId="{653D2AB9-92E0-412E-8C32-4B9540DD4ACC}" destId="{2D646B35-3F89-46FA-9D1E-593FC6022BDE}" srcOrd="0" destOrd="0" presId="urn:microsoft.com/office/officeart/2005/8/layout/orgChart1"/>
    <dgm:cxn modelId="{85E913DE-E213-4D66-8E25-6B0875FFB0C9}" type="presParOf" srcId="{2D646B35-3F89-46FA-9D1E-593FC6022BDE}" destId="{974C5473-07CD-4855-9F66-1BC7DE769D00}" srcOrd="0" destOrd="0" presId="urn:microsoft.com/office/officeart/2005/8/layout/orgChart1"/>
    <dgm:cxn modelId="{4B284848-69FF-442E-AAF2-A5C1048B7AC8}" type="presParOf" srcId="{2D646B35-3F89-46FA-9D1E-593FC6022BDE}" destId="{F0ED0AB7-15CE-4438-A7B9-CB3F8D15854F}" srcOrd="1" destOrd="0" presId="urn:microsoft.com/office/officeart/2005/8/layout/orgChart1"/>
    <dgm:cxn modelId="{0809DF82-388B-4EF3-9ADC-8DF48ED10FDC}" type="presParOf" srcId="{653D2AB9-92E0-412E-8C32-4B9540DD4ACC}" destId="{B2418761-3AFF-4E29-A944-288BFB02C8D1}" srcOrd="1" destOrd="0" presId="urn:microsoft.com/office/officeart/2005/8/layout/orgChart1"/>
    <dgm:cxn modelId="{AE9D663F-6472-4C35-B231-976500E101F2}" type="presParOf" srcId="{653D2AB9-92E0-412E-8C32-4B9540DD4ACC}" destId="{E5D31113-E331-418D-976D-E867CC8374E3}" srcOrd="2" destOrd="0" presId="urn:microsoft.com/office/officeart/2005/8/layout/orgChart1"/>
    <dgm:cxn modelId="{B678196F-1466-4499-AE04-1E07B88A3256}" type="presParOf" srcId="{CA18E72C-FF50-4B82-8735-0EFED6953438}" destId="{1FB40DD6-3E75-4E0D-8C05-65312432B2F2}" srcOrd="6" destOrd="0" presId="urn:microsoft.com/office/officeart/2005/8/layout/orgChart1"/>
    <dgm:cxn modelId="{C39B2C17-E388-47D7-8040-6F2CF427E22F}" type="presParOf" srcId="{CA18E72C-FF50-4B82-8735-0EFED6953438}" destId="{6BD6542C-1F53-46D6-A37F-73F7B5A5B53C}" srcOrd="7" destOrd="0" presId="urn:microsoft.com/office/officeart/2005/8/layout/orgChart1"/>
    <dgm:cxn modelId="{2C2EDFC0-04DF-4A15-8648-34C98B9577E7}" type="presParOf" srcId="{6BD6542C-1F53-46D6-A37F-73F7B5A5B53C}" destId="{2668E248-480F-41FA-856A-991918C0726F}" srcOrd="0" destOrd="0" presId="urn:microsoft.com/office/officeart/2005/8/layout/orgChart1"/>
    <dgm:cxn modelId="{6EB0F3ED-7216-4E36-9C2C-67EB5FD0360A}" type="presParOf" srcId="{2668E248-480F-41FA-856A-991918C0726F}" destId="{A83E492E-F1AC-4A05-9450-6551F4561E72}" srcOrd="0" destOrd="0" presId="urn:microsoft.com/office/officeart/2005/8/layout/orgChart1"/>
    <dgm:cxn modelId="{2FDE6118-11A0-494E-9AA8-37EF5C13CDAB}" type="presParOf" srcId="{2668E248-480F-41FA-856A-991918C0726F}" destId="{F2E8A0AC-B5FD-40AC-8DCD-1965688298AE}" srcOrd="1" destOrd="0" presId="urn:microsoft.com/office/officeart/2005/8/layout/orgChart1"/>
    <dgm:cxn modelId="{F07EA694-420C-4C47-91C1-D39C6005E87C}" type="presParOf" srcId="{6BD6542C-1F53-46D6-A37F-73F7B5A5B53C}" destId="{942F966B-3E66-48BD-AAB8-E352E9C2E881}" srcOrd="1" destOrd="0" presId="urn:microsoft.com/office/officeart/2005/8/layout/orgChart1"/>
    <dgm:cxn modelId="{5A20E26D-4441-4363-856A-FB52F40DE68C}" type="presParOf" srcId="{6BD6542C-1F53-46D6-A37F-73F7B5A5B53C}" destId="{CD6D2303-8F4A-476A-9E48-A922AD666E3F}" srcOrd="2" destOrd="0" presId="urn:microsoft.com/office/officeart/2005/8/layout/orgChart1"/>
    <dgm:cxn modelId="{FFD70142-EB2B-4016-9EAA-A74B45275A53}" type="presParOf" srcId="{CA18E72C-FF50-4B82-8735-0EFED6953438}" destId="{317FC8C1-DB3E-4CED-B076-761A227F994F}" srcOrd="8" destOrd="0" presId="urn:microsoft.com/office/officeart/2005/8/layout/orgChart1"/>
    <dgm:cxn modelId="{D7493EC4-C5A5-4324-B978-1C22A63F926B}" type="presParOf" srcId="{CA18E72C-FF50-4B82-8735-0EFED6953438}" destId="{3A2BC2C7-5B4A-4AA9-B051-FA0BDB3EB5D1}" srcOrd="9" destOrd="0" presId="urn:microsoft.com/office/officeart/2005/8/layout/orgChart1"/>
    <dgm:cxn modelId="{D1458EEE-29AC-4A56-848F-81766046A55C}" type="presParOf" srcId="{3A2BC2C7-5B4A-4AA9-B051-FA0BDB3EB5D1}" destId="{FABE94F9-4819-4037-83E5-735BC7349851}" srcOrd="0" destOrd="0" presId="urn:microsoft.com/office/officeart/2005/8/layout/orgChart1"/>
    <dgm:cxn modelId="{D35E1A07-1B2E-4778-BB75-84BD68D4ED1C}" type="presParOf" srcId="{FABE94F9-4819-4037-83E5-735BC7349851}" destId="{C284CC4F-8B17-4CB6-A791-051650FF0781}" srcOrd="0" destOrd="0" presId="urn:microsoft.com/office/officeart/2005/8/layout/orgChart1"/>
    <dgm:cxn modelId="{B30B989E-0160-467A-B35D-E089DC3CA89C}" type="presParOf" srcId="{FABE94F9-4819-4037-83E5-735BC7349851}" destId="{CFFE5980-1024-417F-A4C6-7679B59FFCCD}" srcOrd="1" destOrd="0" presId="urn:microsoft.com/office/officeart/2005/8/layout/orgChart1"/>
    <dgm:cxn modelId="{3C1AF9C6-65FF-450F-879A-95D8760042C6}" type="presParOf" srcId="{3A2BC2C7-5B4A-4AA9-B051-FA0BDB3EB5D1}" destId="{BA3DDA20-A460-4E0B-936F-DAE8CA2DD0C8}" srcOrd="1" destOrd="0" presId="urn:microsoft.com/office/officeart/2005/8/layout/orgChart1"/>
    <dgm:cxn modelId="{8F9936E8-BF92-46D6-91ED-A400976EFA75}" type="presParOf" srcId="{3A2BC2C7-5B4A-4AA9-B051-FA0BDB3EB5D1}" destId="{FB2AB25F-5A17-4A0F-8506-C60216842A1A}" srcOrd="2" destOrd="0" presId="urn:microsoft.com/office/officeart/2005/8/layout/orgChart1"/>
    <dgm:cxn modelId="{76936C18-29AB-4384-8223-469BCFEB0D16}" type="presParOf" srcId="{CA18E72C-FF50-4B82-8735-0EFED6953438}" destId="{70ECC1C2-0E90-41F5-B23B-F9B62C9473C2}" srcOrd="10" destOrd="0" presId="urn:microsoft.com/office/officeart/2005/8/layout/orgChart1"/>
    <dgm:cxn modelId="{DA86132F-F3B1-4017-9E17-42FEB7664B47}" type="presParOf" srcId="{CA18E72C-FF50-4B82-8735-0EFED6953438}" destId="{5AE776AD-C175-4B98-8A41-8C57B4C5BA4D}" srcOrd="11" destOrd="0" presId="urn:microsoft.com/office/officeart/2005/8/layout/orgChart1"/>
    <dgm:cxn modelId="{0091F620-7995-4750-A4A2-BBEBC863E41D}" type="presParOf" srcId="{5AE776AD-C175-4B98-8A41-8C57B4C5BA4D}" destId="{700DE7A7-EE45-4E8A-87CE-0DC1FD2F130C}" srcOrd="0" destOrd="0" presId="urn:microsoft.com/office/officeart/2005/8/layout/orgChart1"/>
    <dgm:cxn modelId="{B36B5587-90F8-42ED-9050-E33E2CA29073}" type="presParOf" srcId="{700DE7A7-EE45-4E8A-87CE-0DC1FD2F130C}" destId="{11C89E31-6FA0-4AC3-B474-8E1D91E9DAAA}" srcOrd="0" destOrd="0" presId="urn:microsoft.com/office/officeart/2005/8/layout/orgChart1"/>
    <dgm:cxn modelId="{B42CC667-CF05-46DD-BA14-C9A98F859507}" type="presParOf" srcId="{700DE7A7-EE45-4E8A-87CE-0DC1FD2F130C}" destId="{560F3E89-AAE3-49AA-8B12-25CB6BA5BFC8}" srcOrd="1" destOrd="0" presId="urn:microsoft.com/office/officeart/2005/8/layout/orgChart1"/>
    <dgm:cxn modelId="{00E13779-61B9-43A1-9389-C2A6A4E02F48}" type="presParOf" srcId="{5AE776AD-C175-4B98-8A41-8C57B4C5BA4D}" destId="{96D85847-8164-4F6F-8C1F-B53B1910BFDE}" srcOrd="1" destOrd="0" presId="urn:microsoft.com/office/officeart/2005/8/layout/orgChart1"/>
    <dgm:cxn modelId="{FC2433F3-84FE-4E2D-94EE-FBA42BB78C97}" type="presParOf" srcId="{5AE776AD-C175-4B98-8A41-8C57B4C5BA4D}" destId="{6FC2E289-EA82-4274-8F2F-1429E2FD9C6F}" srcOrd="2" destOrd="0" presId="urn:microsoft.com/office/officeart/2005/8/layout/orgChart1"/>
    <dgm:cxn modelId="{09C402AB-00DE-4CC4-BE09-3BEFC2C07883}" type="presParOf" srcId="{CA18E72C-FF50-4B82-8735-0EFED6953438}" destId="{D56782AF-AE16-442C-A37D-D086902463B1}" srcOrd="12" destOrd="0" presId="urn:microsoft.com/office/officeart/2005/8/layout/orgChart1"/>
    <dgm:cxn modelId="{F772ACEE-D86C-4078-A1B0-F7112A78DF67}" type="presParOf" srcId="{CA18E72C-FF50-4B82-8735-0EFED6953438}" destId="{82FEC616-44AB-4471-B9BB-7656C2D4E9B1}" srcOrd="13" destOrd="0" presId="urn:microsoft.com/office/officeart/2005/8/layout/orgChart1"/>
    <dgm:cxn modelId="{E43337B4-BD4E-41D3-88CA-0BF246E3E5AD}" type="presParOf" srcId="{82FEC616-44AB-4471-B9BB-7656C2D4E9B1}" destId="{30B91FCC-59E0-4ADD-9580-E5BEBA68F674}" srcOrd="0" destOrd="0" presId="urn:microsoft.com/office/officeart/2005/8/layout/orgChart1"/>
    <dgm:cxn modelId="{B9B4E821-8D9E-47F6-9153-08EE9606C116}" type="presParOf" srcId="{30B91FCC-59E0-4ADD-9580-E5BEBA68F674}" destId="{866D0AA2-B4F3-41B3-8D31-5B936FAF1B01}" srcOrd="0" destOrd="0" presId="urn:microsoft.com/office/officeart/2005/8/layout/orgChart1"/>
    <dgm:cxn modelId="{FD24E8D7-661D-42D4-AC9C-86DF0AADCD62}" type="presParOf" srcId="{30B91FCC-59E0-4ADD-9580-E5BEBA68F674}" destId="{89679077-313A-4B4A-8E1C-90DADF9AC148}" srcOrd="1" destOrd="0" presId="urn:microsoft.com/office/officeart/2005/8/layout/orgChart1"/>
    <dgm:cxn modelId="{39A1F9DE-D199-4390-8981-422956CC9FCA}" type="presParOf" srcId="{82FEC616-44AB-4471-B9BB-7656C2D4E9B1}" destId="{1445CA8E-E76C-4506-B44A-01D7EA4E302B}" srcOrd="1" destOrd="0" presId="urn:microsoft.com/office/officeart/2005/8/layout/orgChart1"/>
    <dgm:cxn modelId="{58378ADF-A84E-48FE-9BBD-AED9F2BB0205}" type="presParOf" srcId="{82FEC616-44AB-4471-B9BB-7656C2D4E9B1}" destId="{645105AF-0715-4C55-8F7B-8B0F34C93AF3}" srcOrd="2" destOrd="0" presId="urn:microsoft.com/office/officeart/2005/8/layout/orgChart1"/>
    <dgm:cxn modelId="{E8DA55E8-7200-4BB3-BFBD-B82FB00DA4C8}" type="presParOf" srcId="{CA18E72C-FF50-4B82-8735-0EFED6953438}" destId="{14F14928-88FA-4A6B-BED3-FABBD1F5EC15}" srcOrd="14" destOrd="0" presId="urn:microsoft.com/office/officeart/2005/8/layout/orgChart1"/>
    <dgm:cxn modelId="{984AF018-85A9-4E2F-9748-FE9FB86493A3}" type="presParOf" srcId="{CA18E72C-FF50-4B82-8735-0EFED6953438}" destId="{BB4A5E57-4842-43B7-BBE3-96F42E25E72E}" srcOrd="15" destOrd="0" presId="urn:microsoft.com/office/officeart/2005/8/layout/orgChart1"/>
    <dgm:cxn modelId="{50AAF11A-D059-4B9D-BBD2-797F98E71C31}" type="presParOf" srcId="{BB4A5E57-4842-43B7-BBE3-96F42E25E72E}" destId="{78212FFF-5E54-4CFC-8801-95C7DD646592}" srcOrd="0" destOrd="0" presId="urn:microsoft.com/office/officeart/2005/8/layout/orgChart1"/>
    <dgm:cxn modelId="{144B831A-545F-463A-BA85-390D09462AB0}" type="presParOf" srcId="{78212FFF-5E54-4CFC-8801-95C7DD646592}" destId="{71FBA308-51BE-4858-95CC-163C97F41660}" srcOrd="0" destOrd="0" presId="urn:microsoft.com/office/officeart/2005/8/layout/orgChart1"/>
    <dgm:cxn modelId="{5AD239D5-B646-47C1-8665-A1AFB1AC21B7}" type="presParOf" srcId="{78212FFF-5E54-4CFC-8801-95C7DD646592}" destId="{968294DE-D10C-40E7-BEBC-D00E230C4996}" srcOrd="1" destOrd="0" presId="urn:microsoft.com/office/officeart/2005/8/layout/orgChart1"/>
    <dgm:cxn modelId="{42431AA6-8176-4645-8463-37F26E9B210C}" type="presParOf" srcId="{BB4A5E57-4842-43B7-BBE3-96F42E25E72E}" destId="{96253C6B-EB15-478B-9A98-228C9F528388}" srcOrd="1" destOrd="0" presId="urn:microsoft.com/office/officeart/2005/8/layout/orgChart1"/>
    <dgm:cxn modelId="{80D811F3-5A52-4863-8906-B416B4D0344C}" type="presParOf" srcId="{BB4A5E57-4842-43B7-BBE3-96F42E25E72E}" destId="{8E4E7466-B94B-4EBF-A4EE-DEFF4975CF1A}" srcOrd="2" destOrd="0" presId="urn:microsoft.com/office/officeart/2005/8/layout/orgChart1"/>
    <dgm:cxn modelId="{33EDB4C7-C19C-4553-92EC-81F4F69936CD}" type="presParOf" srcId="{CA18E72C-FF50-4B82-8735-0EFED6953438}" destId="{4DE1541E-FDB2-4B19-9188-534663B12DBB}" srcOrd="16" destOrd="0" presId="urn:microsoft.com/office/officeart/2005/8/layout/orgChart1"/>
    <dgm:cxn modelId="{BD03B467-3B17-4D5D-A6B2-4234AC841BF6}" type="presParOf" srcId="{CA18E72C-FF50-4B82-8735-0EFED6953438}" destId="{8395AA1A-A6AF-4E5E-8F77-6396779763EA}" srcOrd="17" destOrd="0" presId="urn:microsoft.com/office/officeart/2005/8/layout/orgChart1"/>
    <dgm:cxn modelId="{CBFDAF31-5B1A-45F5-921F-7F849C3DCFBB}" type="presParOf" srcId="{8395AA1A-A6AF-4E5E-8F77-6396779763EA}" destId="{92DAAF7F-ADC0-465F-AE56-2F3E8AB9A2DE}" srcOrd="0" destOrd="0" presId="urn:microsoft.com/office/officeart/2005/8/layout/orgChart1"/>
    <dgm:cxn modelId="{46C65942-5F9F-44DD-999A-13D7197E7581}" type="presParOf" srcId="{92DAAF7F-ADC0-465F-AE56-2F3E8AB9A2DE}" destId="{7F282DB8-D7C2-47FF-AF0E-76EB35A146F2}" srcOrd="0" destOrd="0" presId="urn:microsoft.com/office/officeart/2005/8/layout/orgChart1"/>
    <dgm:cxn modelId="{4E748415-5A56-4EC6-A67A-E6B813377891}" type="presParOf" srcId="{92DAAF7F-ADC0-465F-AE56-2F3E8AB9A2DE}" destId="{AF87CCC8-910C-4839-8812-5FAB3058C76B}" srcOrd="1" destOrd="0" presId="urn:microsoft.com/office/officeart/2005/8/layout/orgChart1"/>
    <dgm:cxn modelId="{D1B7DB88-9803-4802-A0A7-096BCF968084}" type="presParOf" srcId="{8395AA1A-A6AF-4E5E-8F77-6396779763EA}" destId="{A7F69C0E-44E8-44E6-8B5F-9F015C2692F8}" srcOrd="1" destOrd="0" presId="urn:microsoft.com/office/officeart/2005/8/layout/orgChart1"/>
    <dgm:cxn modelId="{BAB6FFB5-FF42-4319-BD61-D5CD0E138869}" type="presParOf" srcId="{8395AA1A-A6AF-4E5E-8F77-6396779763EA}" destId="{B57DD821-3969-4605-BB8E-8AF1BA9DD5FD}" srcOrd="2" destOrd="0" presId="urn:microsoft.com/office/officeart/2005/8/layout/orgChart1"/>
    <dgm:cxn modelId="{D0E58EF4-42F9-46F7-91E1-2D5B0D95F78C}" type="presParOf" srcId="{B483E0B0-4399-4C12-BF11-80982B3E196B}" destId="{442BF67D-3264-42C6-90D4-1CDC28D165AF}" srcOrd="2" destOrd="0" presId="urn:microsoft.com/office/officeart/2005/8/layout/orgChart1"/>
    <dgm:cxn modelId="{9008590D-8173-4C07-8F32-D88064F342DD}" type="presParOf" srcId="{56C5757F-6548-46F2-A1C1-10C9119B90B4}" destId="{194C6CE7-C831-42E9-BB71-3C65552CECC7}" srcOrd="2" destOrd="0" presId="urn:microsoft.com/office/officeart/2005/8/layout/orgChart1"/>
    <dgm:cxn modelId="{043B472F-FFAA-4F3A-8609-8B382EF50AD5}" type="presParOf" srcId="{56C5757F-6548-46F2-A1C1-10C9119B90B4}" destId="{A727618F-436F-48E7-AF9A-95A34E51DB18}" srcOrd="3" destOrd="0" presId="urn:microsoft.com/office/officeart/2005/8/layout/orgChart1"/>
    <dgm:cxn modelId="{B7E17ECE-89E3-4121-BD6E-A060B1D705C8}" type="presParOf" srcId="{A727618F-436F-48E7-AF9A-95A34E51DB18}" destId="{23343638-08A2-45D0-B4BB-89514B515173}" srcOrd="0" destOrd="0" presId="urn:microsoft.com/office/officeart/2005/8/layout/orgChart1"/>
    <dgm:cxn modelId="{8B198390-5BD3-408B-B4C8-324F59DA7279}" type="presParOf" srcId="{23343638-08A2-45D0-B4BB-89514B515173}" destId="{9A470179-9CD9-47CC-9ECA-09CEE93570CF}" srcOrd="0" destOrd="0" presId="urn:microsoft.com/office/officeart/2005/8/layout/orgChart1"/>
    <dgm:cxn modelId="{449B8059-5A5A-4FC0-BEE7-3E92D8BEAF9A}" type="presParOf" srcId="{23343638-08A2-45D0-B4BB-89514B515173}" destId="{802FB29B-FAE4-45EB-8A0D-D5118341E45F}" srcOrd="1" destOrd="0" presId="urn:microsoft.com/office/officeart/2005/8/layout/orgChart1"/>
    <dgm:cxn modelId="{7D45E809-2639-4DB0-9ADD-CE9680D6A6CD}" type="presParOf" srcId="{A727618F-436F-48E7-AF9A-95A34E51DB18}" destId="{407B11CD-47F9-4C8B-A8D6-CA38E400AA6B}" srcOrd="1" destOrd="0" presId="urn:microsoft.com/office/officeart/2005/8/layout/orgChart1"/>
    <dgm:cxn modelId="{5029D891-3F5D-4CAC-8076-45E5A028F2D3}" type="presParOf" srcId="{A727618F-436F-48E7-AF9A-95A34E51DB18}" destId="{8D090DA1-1E37-4B30-B7EA-88DDB560254D}" srcOrd="2" destOrd="0" presId="urn:microsoft.com/office/officeart/2005/8/layout/orgChart1"/>
    <dgm:cxn modelId="{2821BDA6-936B-44CA-AC66-5467DFB3E1FB}" type="presParOf" srcId="{5565B885-A99F-484E-98F2-517088081CC1}" destId="{082C294A-2762-4232-BA6E-F69E68FCE4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05314-FAE9-41AE-953C-6B5476ADB5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09FAF84-FFB4-4C24-B9BF-48CF15E1963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0A8004C-BE74-4B85-9D2E-ADDC01DA6FF6}" type="parTrans" cxnId="{3348531B-9D4F-4A2F-8021-51166CD6A689}">
      <dgm:prSet/>
      <dgm:spPr/>
    </dgm:pt>
    <dgm:pt modelId="{57F1B28A-747B-485F-A251-E638CBE27C33}" type="sibTrans" cxnId="{3348531B-9D4F-4A2F-8021-51166CD6A689}">
      <dgm:prSet/>
      <dgm:spPr/>
    </dgm:pt>
    <dgm:pt modelId="{F9F46422-279C-4DB1-814B-1516437321B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4783FF7-C06A-49AA-BA1C-84F9A1AF1C5A}" type="parTrans" cxnId="{BA331042-283A-4DBB-8E3D-AACD2DD24D41}">
      <dgm:prSet/>
      <dgm:spPr/>
    </dgm:pt>
    <dgm:pt modelId="{1605E962-4DEC-4AD6-9A8E-FFE0E2C47FB9}" type="sibTrans" cxnId="{BA331042-283A-4DBB-8E3D-AACD2DD24D41}">
      <dgm:prSet/>
      <dgm:spPr/>
    </dgm:pt>
    <dgm:pt modelId="{638E3263-D5E7-47B0-B73D-1F3810C6817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B29A0CB-315E-4C2A-9DA7-72A291453234}" type="parTrans" cxnId="{92FA22C1-EF70-4BFD-8599-DECA67A9BCC9}">
      <dgm:prSet/>
      <dgm:spPr/>
    </dgm:pt>
    <dgm:pt modelId="{16A472AC-24A4-4E19-9936-D406064C3886}" type="sibTrans" cxnId="{92FA22C1-EF70-4BFD-8599-DECA67A9BCC9}">
      <dgm:prSet/>
      <dgm:spPr/>
    </dgm:pt>
    <dgm:pt modelId="{741E391D-AA33-403A-9C60-A37B578BCF2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8722571-5A88-4693-B4DC-3F777018736B}" type="parTrans" cxnId="{18348EFC-D0B9-4596-B8EB-730463D5ADE1}">
      <dgm:prSet/>
      <dgm:spPr/>
    </dgm:pt>
    <dgm:pt modelId="{BD96D15C-EEEE-41E8-B7C3-A10D0D8B5D60}" type="sibTrans" cxnId="{18348EFC-D0B9-4596-B8EB-730463D5ADE1}">
      <dgm:prSet/>
      <dgm:spPr/>
    </dgm:pt>
    <dgm:pt modelId="{6879E90C-9257-44A7-A3B4-527804B699A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3AD81F8-A959-48D3-8906-104DB3A2A9FD}" type="parTrans" cxnId="{F9B2C166-D299-4F72-8776-A7C3DF722A27}">
      <dgm:prSet/>
      <dgm:spPr/>
    </dgm:pt>
    <dgm:pt modelId="{111FD1F8-050E-49F8-878A-5674867021F9}" type="sibTrans" cxnId="{F9B2C166-D299-4F72-8776-A7C3DF722A27}">
      <dgm:prSet/>
      <dgm:spPr/>
    </dgm:pt>
    <dgm:pt modelId="{C59D577F-E169-4898-90CC-8360145FFDD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62AE44B-C7DF-4C5E-9E81-0DB45710054D}" type="parTrans" cxnId="{6373FAFB-43D7-42B9-A6A0-AB6C0043D35B}">
      <dgm:prSet/>
      <dgm:spPr/>
    </dgm:pt>
    <dgm:pt modelId="{80AF6E09-B22D-45FB-9609-2CD15E07353E}" type="sibTrans" cxnId="{6373FAFB-43D7-42B9-A6A0-AB6C0043D35B}">
      <dgm:prSet/>
      <dgm:spPr/>
    </dgm:pt>
    <dgm:pt modelId="{669ECDCD-3948-4C8D-B0A8-BDFC7BD752F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6FA66C9-3A8F-4BEA-9D61-717F9FEC4D81}" type="parTrans" cxnId="{C7771282-D0EC-4D6A-A744-A63D4111F65C}">
      <dgm:prSet/>
      <dgm:spPr/>
    </dgm:pt>
    <dgm:pt modelId="{C8C67B9A-19F2-4A96-9A7C-91B820D94059}" type="sibTrans" cxnId="{C7771282-D0EC-4D6A-A744-A63D4111F65C}">
      <dgm:prSet/>
      <dgm:spPr/>
    </dgm:pt>
    <dgm:pt modelId="{BBAC6FA2-88C9-47C0-8A53-93163774DB0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765FD02-711C-430C-9EA5-8CAA418260E5}" type="parTrans" cxnId="{F88EFA2C-9531-4A1E-B2EB-6368A609DA00}">
      <dgm:prSet/>
      <dgm:spPr/>
    </dgm:pt>
    <dgm:pt modelId="{9B39F8B9-63FD-4D27-A952-13EB949040DE}" type="sibTrans" cxnId="{F88EFA2C-9531-4A1E-B2EB-6368A609DA00}">
      <dgm:prSet/>
      <dgm:spPr/>
    </dgm:pt>
    <dgm:pt modelId="{4952765A-A404-49F4-8934-EC8A69C20D7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DF7F024-D0A8-49E7-8D9D-EF83D7C55F85}" type="parTrans" cxnId="{36515DB4-07CC-4937-9690-1025330363C4}">
      <dgm:prSet/>
      <dgm:spPr/>
    </dgm:pt>
    <dgm:pt modelId="{3AF46F5C-6944-46A2-B620-8974CAF64227}" type="sibTrans" cxnId="{36515DB4-07CC-4937-9690-1025330363C4}">
      <dgm:prSet/>
      <dgm:spPr/>
    </dgm:pt>
    <dgm:pt modelId="{333E98D5-4987-4FE2-A949-340E32AB13E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73DCA76-F403-4D34-B6F0-B5A13C5F20B5}" type="parTrans" cxnId="{9A0A16C5-CE88-4E6A-A027-5C20D74A4E38}">
      <dgm:prSet/>
      <dgm:spPr/>
    </dgm:pt>
    <dgm:pt modelId="{27B1EE11-6780-4DD0-9BF3-CB90C628A04B}" type="sibTrans" cxnId="{9A0A16C5-CE88-4E6A-A027-5C20D74A4E38}">
      <dgm:prSet/>
      <dgm:spPr/>
    </dgm:pt>
    <dgm:pt modelId="{182C2DC2-F914-4349-9EDC-46ECA5CD2EA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299DE84-0B46-4406-9677-459C977D91D4}" type="parTrans" cxnId="{51F78454-5677-4CA6-9FC0-B156810FB457}">
      <dgm:prSet/>
      <dgm:spPr/>
    </dgm:pt>
    <dgm:pt modelId="{F4B3BF48-3B20-4186-9FA3-DFF7ECB6A571}" type="sibTrans" cxnId="{51F78454-5677-4CA6-9FC0-B156810FB457}">
      <dgm:prSet/>
      <dgm:spPr/>
    </dgm:pt>
    <dgm:pt modelId="{4541F27B-930A-4AD9-AF39-19E2CD18A2A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56A068B-99F2-4A5E-B018-3C267033A098}" type="parTrans" cxnId="{D9EBA7B9-94F4-4C3D-A68D-04F721C6F000}">
      <dgm:prSet/>
      <dgm:spPr/>
    </dgm:pt>
    <dgm:pt modelId="{56BAA525-283A-4D6B-8A97-8A3105A366D2}" type="sibTrans" cxnId="{D9EBA7B9-94F4-4C3D-A68D-04F721C6F000}">
      <dgm:prSet/>
      <dgm:spPr/>
    </dgm:pt>
    <dgm:pt modelId="{69E76FBC-6902-462E-8BE6-94FC067735A8}" type="pres">
      <dgm:prSet presAssocID="{28105314-FAE9-41AE-953C-6B5476ADB5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BC2C69-0BE9-4937-AB30-81C9933E70D3}" type="pres">
      <dgm:prSet presAssocID="{009FAF84-FFB4-4C24-B9BF-48CF15E19636}" presName="hierRoot1" presStyleCnt="0">
        <dgm:presLayoutVars>
          <dgm:hierBranch/>
        </dgm:presLayoutVars>
      </dgm:prSet>
      <dgm:spPr/>
    </dgm:pt>
    <dgm:pt modelId="{7197ECD4-7790-495D-AC80-8FC06A68F5B1}" type="pres">
      <dgm:prSet presAssocID="{009FAF84-FFB4-4C24-B9BF-48CF15E19636}" presName="rootComposite1" presStyleCnt="0"/>
      <dgm:spPr/>
    </dgm:pt>
    <dgm:pt modelId="{7185096F-61F4-447A-979E-51FE50FF6123}" type="pres">
      <dgm:prSet presAssocID="{009FAF84-FFB4-4C24-B9BF-48CF15E19636}" presName="rootText1" presStyleLbl="node0" presStyleIdx="0" presStyleCnt="1">
        <dgm:presLayoutVars>
          <dgm:chPref val="3"/>
        </dgm:presLayoutVars>
      </dgm:prSet>
      <dgm:spPr/>
    </dgm:pt>
    <dgm:pt modelId="{2D32D7AA-B91A-4F48-9F8A-78EB53A8991F}" type="pres">
      <dgm:prSet presAssocID="{009FAF84-FFB4-4C24-B9BF-48CF15E19636}" presName="rootConnector1" presStyleLbl="node1" presStyleIdx="0" presStyleCnt="0"/>
      <dgm:spPr/>
    </dgm:pt>
    <dgm:pt modelId="{07894853-CC84-40B2-886F-410113BBE3F4}" type="pres">
      <dgm:prSet presAssocID="{009FAF84-FFB4-4C24-B9BF-48CF15E19636}" presName="hierChild2" presStyleCnt="0"/>
      <dgm:spPr/>
    </dgm:pt>
    <dgm:pt modelId="{00C87A11-F0C0-4D90-8CD7-EF3DD4E1CE12}" type="pres">
      <dgm:prSet presAssocID="{B4783FF7-C06A-49AA-BA1C-84F9A1AF1C5A}" presName="Name35" presStyleLbl="parChTrans1D2" presStyleIdx="0" presStyleCnt="2"/>
      <dgm:spPr/>
    </dgm:pt>
    <dgm:pt modelId="{27909288-5487-49FB-A2F8-A178734C91FD}" type="pres">
      <dgm:prSet presAssocID="{F9F46422-279C-4DB1-814B-1516437321BD}" presName="hierRoot2" presStyleCnt="0">
        <dgm:presLayoutVars>
          <dgm:hierBranch val="r"/>
        </dgm:presLayoutVars>
      </dgm:prSet>
      <dgm:spPr/>
    </dgm:pt>
    <dgm:pt modelId="{C614D1A7-BC3F-41DC-902D-1470436DC6C3}" type="pres">
      <dgm:prSet presAssocID="{F9F46422-279C-4DB1-814B-1516437321BD}" presName="rootComposite" presStyleCnt="0"/>
      <dgm:spPr/>
    </dgm:pt>
    <dgm:pt modelId="{BBEED238-65F7-4CB5-B828-216A22F64B85}" type="pres">
      <dgm:prSet presAssocID="{F9F46422-279C-4DB1-814B-1516437321BD}" presName="rootText" presStyleLbl="node2" presStyleIdx="0" presStyleCnt="2">
        <dgm:presLayoutVars>
          <dgm:chPref val="3"/>
        </dgm:presLayoutVars>
      </dgm:prSet>
      <dgm:spPr/>
    </dgm:pt>
    <dgm:pt modelId="{942427B6-5D45-44D6-B614-2389D5BBCA42}" type="pres">
      <dgm:prSet presAssocID="{F9F46422-279C-4DB1-814B-1516437321BD}" presName="rootConnector" presStyleLbl="node2" presStyleIdx="0" presStyleCnt="2"/>
      <dgm:spPr/>
    </dgm:pt>
    <dgm:pt modelId="{373D2B34-0C62-407A-93EC-57CCAF0E5542}" type="pres">
      <dgm:prSet presAssocID="{F9F46422-279C-4DB1-814B-1516437321BD}" presName="hierChild4" presStyleCnt="0"/>
      <dgm:spPr/>
    </dgm:pt>
    <dgm:pt modelId="{EFB5CD79-5D76-45FA-9B23-4AE54916FEB3}" type="pres">
      <dgm:prSet presAssocID="{BB29A0CB-315E-4C2A-9DA7-72A291453234}" presName="Name50" presStyleLbl="parChTrans1D3" presStyleIdx="0" presStyleCnt="9"/>
      <dgm:spPr/>
    </dgm:pt>
    <dgm:pt modelId="{88D48926-7F5D-4509-8D93-866A98E55390}" type="pres">
      <dgm:prSet presAssocID="{638E3263-D5E7-47B0-B73D-1F3810C6817D}" presName="hierRoot2" presStyleCnt="0">
        <dgm:presLayoutVars>
          <dgm:hierBranch val="r"/>
        </dgm:presLayoutVars>
      </dgm:prSet>
      <dgm:spPr/>
    </dgm:pt>
    <dgm:pt modelId="{96F191BA-4C8F-4BEB-A527-5478687FF737}" type="pres">
      <dgm:prSet presAssocID="{638E3263-D5E7-47B0-B73D-1F3810C6817D}" presName="rootComposite" presStyleCnt="0"/>
      <dgm:spPr/>
    </dgm:pt>
    <dgm:pt modelId="{4D76C839-E41C-4BD3-A784-5C81F7C36864}" type="pres">
      <dgm:prSet presAssocID="{638E3263-D5E7-47B0-B73D-1F3810C6817D}" presName="rootText" presStyleLbl="node3" presStyleIdx="0" presStyleCnt="9">
        <dgm:presLayoutVars>
          <dgm:chPref val="3"/>
        </dgm:presLayoutVars>
      </dgm:prSet>
      <dgm:spPr/>
    </dgm:pt>
    <dgm:pt modelId="{02DDE48F-5B24-4D32-8B0A-34CA05D23B6D}" type="pres">
      <dgm:prSet presAssocID="{638E3263-D5E7-47B0-B73D-1F3810C6817D}" presName="rootConnector" presStyleLbl="node3" presStyleIdx="0" presStyleCnt="9"/>
      <dgm:spPr/>
    </dgm:pt>
    <dgm:pt modelId="{5F513745-E511-490D-B9D8-1D42A95CEBA3}" type="pres">
      <dgm:prSet presAssocID="{638E3263-D5E7-47B0-B73D-1F3810C6817D}" presName="hierChild4" presStyleCnt="0"/>
      <dgm:spPr/>
    </dgm:pt>
    <dgm:pt modelId="{F2CD275F-47E8-40E0-BF20-65310E8FFE8F}" type="pres">
      <dgm:prSet presAssocID="{638E3263-D5E7-47B0-B73D-1F3810C6817D}" presName="hierChild5" presStyleCnt="0"/>
      <dgm:spPr/>
    </dgm:pt>
    <dgm:pt modelId="{6D26F587-69FD-435F-AA6C-EBB7456BA1E1}" type="pres">
      <dgm:prSet presAssocID="{68722571-5A88-4693-B4DC-3F777018736B}" presName="Name50" presStyleLbl="parChTrans1D3" presStyleIdx="1" presStyleCnt="9"/>
      <dgm:spPr/>
    </dgm:pt>
    <dgm:pt modelId="{E93578DB-B66E-4588-BA1E-A6218BE45C11}" type="pres">
      <dgm:prSet presAssocID="{741E391D-AA33-403A-9C60-A37B578BCF2C}" presName="hierRoot2" presStyleCnt="0">
        <dgm:presLayoutVars>
          <dgm:hierBranch val="r"/>
        </dgm:presLayoutVars>
      </dgm:prSet>
      <dgm:spPr/>
    </dgm:pt>
    <dgm:pt modelId="{AD1E5C35-4476-49BA-AD08-23492524F872}" type="pres">
      <dgm:prSet presAssocID="{741E391D-AA33-403A-9C60-A37B578BCF2C}" presName="rootComposite" presStyleCnt="0"/>
      <dgm:spPr/>
    </dgm:pt>
    <dgm:pt modelId="{D7BFC116-D634-4BE6-87AA-C906D72284F4}" type="pres">
      <dgm:prSet presAssocID="{741E391D-AA33-403A-9C60-A37B578BCF2C}" presName="rootText" presStyleLbl="node3" presStyleIdx="1" presStyleCnt="9">
        <dgm:presLayoutVars>
          <dgm:chPref val="3"/>
        </dgm:presLayoutVars>
      </dgm:prSet>
      <dgm:spPr/>
    </dgm:pt>
    <dgm:pt modelId="{27073569-B944-4F60-9EC8-899C3615322E}" type="pres">
      <dgm:prSet presAssocID="{741E391D-AA33-403A-9C60-A37B578BCF2C}" presName="rootConnector" presStyleLbl="node3" presStyleIdx="1" presStyleCnt="9"/>
      <dgm:spPr/>
    </dgm:pt>
    <dgm:pt modelId="{5892DB8E-2C3D-4074-9191-5131AAB4C621}" type="pres">
      <dgm:prSet presAssocID="{741E391D-AA33-403A-9C60-A37B578BCF2C}" presName="hierChild4" presStyleCnt="0"/>
      <dgm:spPr/>
    </dgm:pt>
    <dgm:pt modelId="{2DF3FC76-CE95-4FB5-A838-CA330241F5EE}" type="pres">
      <dgm:prSet presAssocID="{741E391D-AA33-403A-9C60-A37B578BCF2C}" presName="hierChild5" presStyleCnt="0"/>
      <dgm:spPr/>
    </dgm:pt>
    <dgm:pt modelId="{AD122FDF-DD1F-413A-83BA-D18393118DAB}" type="pres">
      <dgm:prSet presAssocID="{A3AD81F8-A959-48D3-8906-104DB3A2A9FD}" presName="Name50" presStyleLbl="parChTrans1D3" presStyleIdx="2" presStyleCnt="9"/>
      <dgm:spPr/>
    </dgm:pt>
    <dgm:pt modelId="{ECA5C76C-0CFE-4946-B047-7A74D1402789}" type="pres">
      <dgm:prSet presAssocID="{6879E90C-9257-44A7-A3B4-527804B699A0}" presName="hierRoot2" presStyleCnt="0">
        <dgm:presLayoutVars>
          <dgm:hierBranch val="r"/>
        </dgm:presLayoutVars>
      </dgm:prSet>
      <dgm:spPr/>
    </dgm:pt>
    <dgm:pt modelId="{358126EF-8FCA-4AA8-B523-C9CDFD9E8D67}" type="pres">
      <dgm:prSet presAssocID="{6879E90C-9257-44A7-A3B4-527804B699A0}" presName="rootComposite" presStyleCnt="0"/>
      <dgm:spPr/>
    </dgm:pt>
    <dgm:pt modelId="{3C28A512-7E69-4660-B30A-E210F204486B}" type="pres">
      <dgm:prSet presAssocID="{6879E90C-9257-44A7-A3B4-527804B699A0}" presName="rootText" presStyleLbl="node3" presStyleIdx="2" presStyleCnt="9">
        <dgm:presLayoutVars>
          <dgm:chPref val="3"/>
        </dgm:presLayoutVars>
      </dgm:prSet>
      <dgm:spPr/>
    </dgm:pt>
    <dgm:pt modelId="{E65A0E2E-0063-40CA-97A1-9FEF0B655656}" type="pres">
      <dgm:prSet presAssocID="{6879E90C-9257-44A7-A3B4-527804B699A0}" presName="rootConnector" presStyleLbl="node3" presStyleIdx="2" presStyleCnt="9"/>
      <dgm:spPr/>
    </dgm:pt>
    <dgm:pt modelId="{059EB75B-6B54-434D-970C-1B1D906784DE}" type="pres">
      <dgm:prSet presAssocID="{6879E90C-9257-44A7-A3B4-527804B699A0}" presName="hierChild4" presStyleCnt="0"/>
      <dgm:spPr/>
    </dgm:pt>
    <dgm:pt modelId="{F97CEA38-D27D-46A4-9E02-B4CC0EFDDC37}" type="pres">
      <dgm:prSet presAssocID="{6879E90C-9257-44A7-A3B4-527804B699A0}" presName="hierChild5" presStyleCnt="0"/>
      <dgm:spPr/>
    </dgm:pt>
    <dgm:pt modelId="{EE8517E6-EC9F-40F9-A6BA-C2119CC38BA0}" type="pres">
      <dgm:prSet presAssocID="{D62AE44B-C7DF-4C5E-9E81-0DB45710054D}" presName="Name50" presStyleLbl="parChTrans1D3" presStyleIdx="3" presStyleCnt="9"/>
      <dgm:spPr/>
    </dgm:pt>
    <dgm:pt modelId="{2EE7EBF6-E929-4549-BDE5-FD1CBEB55C88}" type="pres">
      <dgm:prSet presAssocID="{C59D577F-E169-4898-90CC-8360145FFDD8}" presName="hierRoot2" presStyleCnt="0">
        <dgm:presLayoutVars>
          <dgm:hierBranch val="r"/>
        </dgm:presLayoutVars>
      </dgm:prSet>
      <dgm:spPr/>
    </dgm:pt>
    <dgm:pt modelId="{247CD545-7AC7-4470-AC88-68CE23F6A36B}" type="pres">
      <dgm:prSet presAssocID="{C59D577F-E169-4898-90CC-8360145FFDD8}" presName="rootComposite" presStyleCnt="0"/>
      <dgm:spPr/>
    </dgm:pt>
    <dgm:pt modelId="{8B70676A-6E33-43B8-9B53-1230E8F315E6}" type="pres">
      <dgm:prSet presAssocID="{C59D577F-E169-4898-90CC-8360145FFDD8}" presName="rootText" presStyleLbl="node3" presStyleIdx="3" presStyleCnt="9">
        <dgm:presLayoutVars>
          <dgm:chPref val="3"/>
        </dgm:presLayoutVars>
      </dgm:prSet>
      <dgm:spPr/>
    </dgm:pt>
    <dgm:pt modelId="{BFF64A82-B16D-4A78-943F-51F0900FDCB2}" type="pres">
      <dgm:prSet presAssocID="{C59D577F-E169-4898-90CC-8360145FFDD8}" presName="rootConnector" presStyleLbl="node3" presStyleIdx="3" presStyleCnt="9"/>
      <dgm:spPr/>
    </dgm:pt>
    <dgm:pt modelId="{4DAF5CDD-4AFD-41D4-B435-DF36AC4D5C2E}" type="pres">
      <dgm:prSet presAssocID="{C59D577F-E169-4898-90CC-8360145FFDD8}" presName="hierChild4" presStyleCnt="0"/>
      <dgm:spPr/>
    </dgm:pt>
    <dgm:pt modelId="{6CF986FB-4C30-4490-B7A0-5F200525EE31}" type="pres">
      <dgm:prSet presAssocID="{C59D577F-E169-4898-90CC-8360145FFDD8}" presName="hierChild5" presStyleCnt="0"/>
      <dgm:spPr/>
    </dgm:pt>
    <dgm:pt modelId="{4B929312-6E4E-44BC-B276-B00CE16B4AF4}" type="pres">
      <dgm:prSet presAssocID="{56FA66C9-3A8F-4BEA-9D61-717F9FEC4D81}" presName="Name50" presStyleLbl="parChTrans1D3" presStyleIdx="4" presStyleCnt="9"/>
      <dgm:spPr/>
    </dgm:pt>
    <dgm:pt modelId="{30840A55-9304-4686-931E-8C2B930AB2FB}" type="pres">
      <dgm:prSet presAssocID="{669ECDCD-3948-4C8D-B0A8-BDFC7BD752FC}" presName="hierRoot2" presStyleCnt="0">
        <dgm:presLayoutVars>
          <dgm:hierBranch val="r"/>
        </dgm:presLayoutVars>
      </dgm:prSet>
      <dgm:spPr/>
    </dgm:pt>
    <dgm:pt modelId="{33A35D53-2171-4BF2-B5FC-489AB5E528B4}" type="pres">
      <dgm:prSet presAssocID="{669ECDCD-3948-4C8D-B0A8-BDFC7BD752FC}" presName="rootComposite" presStyleCnt="0"/>
      <dgm:spPr/>
    </dgm:pt>
    <dgm:pt modelId="{D8151E79-7AE3-4243-A840-6B823492C151}" type="pres">
      <dgm:prSet presAssocID="{669ECDCD-3948-4C8D-B0A8-BDFC7BD752FC}" presName="rootText" presStyleLbl="node3" presStyleIdx="4" presStyleCnt="9">
        <dgm:presLayoutVars>
          <dgm:chPref val="3"/>
        </dgm:presLayoutVars>
      </dgm:prSet>
      <dgm:spPr/>
    </dgm:pt>
    <dgm:pt modelId="{368E8670-EC75-45D4-BB23-8BBF2BB86792}" type="pres">
      <dgm:prSet presAssocID="{669ECDCD-3948-4C8D-B0A8-BDFC7BD752FC}" presName="rootConnector" presStyleLbl="node3" presStyleIdx="4" presStyleCnt="9"/>
      <dgm:spPr/>
    </dgm:pt>
    <dgm:pt modelId="{7B48B40C-859C-45C0-B037-FF924C4B38DE}" type="pres">
      <dgm:prSet presAssocID="{669ECDCD-3948-4C8D-B0A8-BDFC7BD752FC}" presName="hierChild4" presStyleCnt="0"/>
      <dgm:spPr/>
    </dgm:pt>
    <dgm:pt modelId="{D8EC59C1-6C0B-4BD0-822B-F8F90A8418DC}" type="pres">
      <dgm:prSet presAssocID="{669ECDCD-3948-4C8D-B0A8-BDFC7BD752FC}" presName="hierChild5" presStyleCnt="0"/>
      <dgm:spPr/>
    </dgm:pt>
    <dgm:pt modelId="{ED99C9DF-1FCE-47D1-A395-D6E8D8518BA3}" type="pres">
      <dgm:prSet presAssocID="{8765FD02-711C-430C-9EA5-8CAA418260E5}" presName="Name50" presStyleLbl="parChTrans1D3" presStyleIdx="5" presStyleCnt="9"/>
      <dgm:spPr/>
    </dgm:pt>
    <dgm:pt modelId="{E7217A3D-B434-4905-9060-F6454A73A440}" type="pres">
      <dgm:prSet presAssocID="{BBAC6FA2-88C9-47C0-8A53-93163774DB01}" presName="hierRoot2" presStyleCnt="0">
        <dgm:presLayoutVars>
          <dgm:hierBranch val="r"/>
        </dgm:presLayoutVars>
      </dgm:prSet>
      <dgm:spPr/>
    </dgm:pt>
    <dgm:pt modelId="{A42A9BBC-E59D-411B-99CA-38A0D540B426}" type="pres">
      <dgm:prSet presAssocID="{BBAC6FA2-88C9-47C0-8A53-93163774DB01}" presName="rootComposite" presStyleCnt="0"/>
      <dgm:spPr/>
    </dgm:pt>
    <dgm:pt modelId="{A833F7B9-1B77-425E-B683-8D47A0493F2C}" type="pres">
      <dgm:prSet presAssocID="{BBAC6FA2-88C9-47C0-8A53-93163774DB01}" presName="rootText" presStyleLbl="node3" presStyleIdx="5" presStyleCnt="9">
        <dgm:presLayoutVars>
          <dgm:chPref val="3"/>
        </dgm:presLayoutVars>
      </dgm:prSet>
      <dgm:spPr/>
    </dgm:pt>
    <dgm:pt modelId="{5CB2AEAF-5849-4B66-A031-D924EB1751A0}" type="pres">
      <dgm:prSet presAssocID="{BBAC6FA2-88C9-47C0-8A53-93163774DB01}" presName="rootConnector" presStyleLbl="node3" presStyleIdx="5" presStyleCnt="9"/>
      <dgm:spPr/>
    </dgm:pt>
    <dgm:pt modelId="{D86F5AB2-92A7-462B-AD77-DBF3BFD4DFAB}" type="pres">
      <dgm:prSet presAssocID="{BBAC6FA2-88C9-47C0-8A53-93163774DB01}" presName="hierChild4" presStyleCnt="0"/>
      <dgm:spPr/>
    </dgm:pt>
    <dgm:pt modelId="{71E2B085-2C2B-4529-AF1C-06418436DBDA}" type="pres">
      <dgm:prSet presAssocID="{BBAC6FA2-88C9-47C0-8A53-93163774DB01}" presName="hierChild5" presStyleCnt="0"/>
      <dgm:spPr/>
    </dgm:pt>
    <dgm:pt modelId="{95456ACD-D363-4F26-A10D-1AD99FE4887A}" type="pres">
      <dgm:prSet presAssocID="{4DF7F024-D0A8-49E7-8D9D-EF83D7C55F85}" presName="Name50" presStyleLbl="parChTrans1D3" presStyleIdx="6" presStyleCnt="9"/>
      <dgm:spPr/>
    </dgm:pt>
    <dgm:pt modelId="{2ABD7AA1-AB31-4B22-A896-5C81BC4CCC12}" type="pres">
      <dgm:prSet presAssocID="{4952765A-A404-49F4-8934-EC8A69C20D70}" presName="hierRoot2" presStyleCnt="0">
        <dgm:presLayoutVars>
          <dgm:hierBranch val="r"/>
        </dgm:presLayoutVars>
      </dgm:prSet>
      <dgm:spPr/>
    </dgm:pt>
    <dgm:pt modelId="{B8B1FFD6-52DD-4031-97A6-C0B3BACF2294}" type="pres">
      <dgm:prSet presAssocID="{4952765A-A404-49F4-8934-EC8A69C20D70}" presName="rootComposite" presStyleCnt="0"/>
      <dgm:spPr/>
    </dgm:pt>
    <dgm:pt modelId="{86ED9495-F9CD-446C-9D81-110E403F6A3C}" type="pres">
      <dgm:prSet presAssocID="{4952765A-A404-49F4-8934-EC8A69C20D70}" presName="rootText" presStyleLbl="node3" presStyleIdx="6" presStyleCnt="9">
        <dgm:presLayoutVars>
          <dgm:chPref val="3"/>
        </dgm:presLayoutVars>
      </dgm:prSet>
      <dgm:spPr/>
    </dgm:pt>
    <dgm:pt modelId="{C37CEB53-2588-4CC4-A418-2CA6A28EFCA8}" type="pres">
      <dgm:prSet presAssocID="{4952765A-A404-49F4-8934-EC8A69C20D70}" presName="rootConnector" presStyleLbl="node3" presStyleIdx="6" presStyleCnt="9"/>
      <dgm:spPr/>
    </dgm:pt>
    <dgm:pt modelId="{BABF6BF4-4599-4FB6-8C5B-6042FBE2737C}" type="pres">
      <dgm:prSet presAssocID="{4952765A-A404-49F4-8934-EC8A69C20D70}" presName="hierChild4" presStyleCnt="0"/>
      <dgm:spPr/>
    </dgm:pt>
    <dgm:pt modelId="{E446989B-CD89-44B7-B6EB-810F88EBC59F}" type="pres">
      <dgm:prSet presAssocID="{4952765A-A404-49F4-8934-EC8A69C20D70}" presName="hierChild5" presStyleCnt="0"/>
      <dgm:spPr/>
    </dgm:pt>
    <dgm:pt modelId="{47221376-17E5-4989-8B46-49C298CCF6A2}" type="pres">
      <dgm:prSet presAssocID="{973DCA76-F403-4D34-B6F0-B5A13C5F20B5}" presName="Name50" presStyleLbl="parChTrans1D3" presStyleIdx="7" presStyleCnt="9"/>
      <dgm:spPr/>
    </dgm:pt>
    <dgm:pt modelId="{7191FCF9-E253-4A66-8F20-31F84E6F0B62}" type="pres">
      <dgm:prSet presAssocID="{333E98D5-4987-4FE2-A949-340E32AB13E4}" presName="hierRoot2" presStyleCnt="0">
        <dgm:presLayoutVars>
          <dgm:hierBranch val="r"/>
        </dgm:presLayoutVars>
      </dgm:prSet>
      <dgm:spPr/>
    </dgm:pt>
    <dgm:pt modelId="{2D4E9E21-901F-4A32-BB82-0C31A78FD9EA}" type="pres">
      <dgm:prSet presAssocID="{333E98D5-4987-4FE2-A949-340E32AB13E4}" presName="rootComposite" presStyleCnt="0"/>
      <dgm:spPr/>
    </dgm:pt>
    <dgm:pt modelId="{40CF01F4-F6B6-427F-9FEB-29372DC67925}" type="pres">
      <dgm:prSet presAssocID="{333E98D5-4987-4FE2-A949-340E32AB13E4}" presName="rootText" presStyleLbl="node3" presStyleIdx="7" presStyleCnt="9">
        <dgm:presLayoutVars>
          <dgm:chPref val="3"/>
        </dgm:presLayoutVars>
      </dgm:prSet>
      <dgm:spPr/>
    </dgm:pt>
    <dgm:pt modelId="{563B47C3-7E5D-4A59-AA25-917D2B63B1F3}" type="pres">
      <dgm:prSet presAssocID="{333E98D5-4987-4FE2-A949-340E32AB13E4}" presName="rootConnector" presStyleLbl="node3" presStyleIdx="7" presStyleCnt="9"/>
      <dgm:spPr/>
    </dgm:pt>
    <dgm:pt modelId="{15D17BE6-11F8-4052-A2FE-B343F7788BA4}" type="pres">
      <dgm:prSet presAssocID="{333E98D5-4987-4FE2-A949-340E32AB13E4}" presName="hierChild4" presStyleCnt="0"/>
      <dgm:spPr/>
    </dgm:pt>
    <dgm:pt modelId="{EF649AA9-8B28-40D6-8B6A-AD3837B0CC08}" type="pres">
      <dgm:prSet presAssocID="{333E98D5-4987-4FE2-A949-340E32AB13E4}" presName="hierChild5" presStyleCnt="0"/>
      <dgm:spPr/>
    </dgm:pt>
    <dgm:pt modelId="{C7815773-CE72-4DD6-94B5-5A81255DE18A}" type="pres">
      <dgm:prSet presAssocID="{C299DE84-0B46-4406-9677-459C977D91D4}" presName="Name50" presStyleLbl="parChTrans1D3" presStyleIdx="8" presStyleCnt="9"/>
      <dgm:spPr/>
    </dgm:pt>
    <dgm:pt modelId="{F0F1713F-9A60-4717-AED8-28E8AF60349D}" type="pres">
      <dgm:prSet presAssocID="{182C2DC2-F914-4349-9EDC-46ECA5CD2EA1}" presName="hierRoot2" presStyleCnt="0">
        <dgm:presLayoutVars>
          <dgm:hierBranch val="r"/>
        </dgm:presLayoutVars>
      </dgm:prSet>
      <dgm:spPr/>
    </dgm:pt>
    <dgm:pt modelId="{F253C9C1-6734-498C-A9C7-3542228F0D1E}" type="pres">
      <dgm:prSet presAssocID="{182C2DC2-F914-4349-9EDC-46ECA5CD2EA1}" presName="rootComposite" presStyleCnt="0"/>
      <dgm:spPr/>
    </dgm:pt>
    <dgm:pt modelId="{8B1C358E-B42A-4CB2-8918-12A80E6442B1}" type="pres">
      <dgm:prSet presAssocID="{182C2DC2-F914-4349-9EDC-46ECA5CD2EA1}" presName="rootText" presStyleLbl="node3" presStyleIdx="8" presStyleCnt="9">
        <dgm:presLayoutVars>
          <dgm:chPref val="3"/>
        </dgm:presLayoutVars>
      </dgm:prSet>
      <dgm:spPr/>
    </dgm:pt>
    <dgm:pt modelId="{F3B468F4-ED03-41BD-A111-5CC89DEB9765}" type="pres">
      <dgm:prSet presAssocID="{182C2DC2-F914-4349-9EDC-46ECA5CD2EA1}" presName="rootConnector" presStyleLbl="node3" presStyleIdx="8" presStyleCnt="9"/>
      <dgm:spPr/>
    </dgm:pt>
    <dgm:pt modelId="{5E73F89A-24A9-4BDA-B228-88FABB0DE5AF}" type="pres">
      <dgm:prSet presAssocID="{182C2DC2-F914-4349-9EDC-46ECA5CD2EA1}" presName="hierChild4" presStyleCnt="0"/>
      <dgm:spPr/>
    </dgm:pt>
    <dgm:pt modelId="{0826E718-A8AC-41A8-9FD4-5D7A79D71CE8}" type="pres">
      <dgm:prSet presAssocID="{182C2DC2-F914-4349-9EDC-46ECA5CD2EA1}" presName="hierChild5" presStyleCnt="0"/>
      <dgm:spPr/>
    </dgm:pt>
    <dgm:pt modelId="{98436FE7-F2BB-4347-A691-7B3CD8CA62A6}" type="pres">
      <dgm:prSet presAssocID="{F9F46422-279C-4DB1-814B-1516437321BD}" presName="hierChild5" presStyleCnt="0"/>
      <dgm:spPr/>
    </dgm:pt>
    <dgm:pt modelId="{03C222EE-14E6-4255-A358-46528416ACCC}" type="pres">
      <dgm:prSet presAssocID="{956A068B-99F2-4A5E-B018-3C267033A098}" presName="Name35" presStyleLbl="parChTrans1D2" presStyleIdx="1" presStyleCnt="2"/>
      <dgm:spPr/>
    </dgm:pt>
    <dgm:pt modelId="{0E66565F-7A7E-47AF-B044-101FDBE69042}" type="pres">
      <dgm:prSet presAssocID="{4541F27B-930A-4AD9-AF39-19E2CD18A2A4}" presName="hierRoot2" presStyleCnt="0">
        <dgm:presLayoutVars>
          <dgm:hierBranch/>
        </dgm:presLayoutVars>
      </dgm:prSet>
      <dgm:spPr/>
    </dgm:pt>
    <dgm:pt modelId="{D1AE3039-BCDD-49B1-8E85-CC95A65F77E4}" type="pres">
      <dgm:prSet presAssocID="{4541F27B-930A-4AD9-AF39-19E2CD18A2A4}" presName="rootComposite" presStyleCnt="0"/>
      <dgm:spPr/>
    </dgm:pt>
    <dgm:pt modelId="{67169F65-B477-4A31-897E-87C2AEA81C4B}" type="pres">
      <dgm:prSet presAssocID="{4541F27B-930A-4AD9-AF39-19E2CD18A2A4}" presName="rootText" presStyleLbl="node2" presStyleIdx="1" presStyleCnt="2">
        <dgm:presLayoutVars>
          <dgm:chPref val="3"/>
        </dgm:presLayoutVars>
      </dgm:prSet>
      <dgm:spPr/>
    </dgm:pt>
    <dgm:pt modelId="{DEDDD1EC-43A3-437E-80D3-D86A52D20C16}" type="pres">
      <dgm:prSet presAssocID="{4541F27B-930A-4AD9-AF39-19E2CD18A2A4}" presName="rootConnector" presStyleLbl="node2" presStyleIdx="1" presStyleCnt="2"/>
      <dgm:spPr/>
    </dgm:pt>
    <dgm:pt modelId="{B2DE8CE4-D86E-4DFF-A577-FE51834A8EB1}" type="pres">
      <dgm:prSet presAssocID="{4541F27B-930A-4AD9-AF39-19E2CD18A2A4}" presName="hierChild4" presStyleCnt="0"/>
      <dgm:spPr/>
    </dgm:pt>
    <dgm:pt modelId="{83EF797E-DDEC-4F30-B052-5C2816A436E2}" type="pres">
      <dgm:prSet presAssocID="{4541F27B-930A-4AD9-AF39-19E2CD18A2A4}" presName="hierChild5" presStyleCnt="0"/>
      <dgm:spPr/>
    </dgm:pt>
    <dgm:pt modelId="{23F4C06F-45F2-4A3B-ABD0-7F7D5E39286D}" type="pres">
      <dgm:prSet presAssocID="{009FAF84-FFB4-4C24-B9BF-48CF15E19636}" presName="hierChild3" presStyleCnt="0"/>
      <dgm:spPr/>
    </dgm:pt>
  </dgm:ptLst>
  <dgm:cxnLst>
    <dgm:cxn modelId="{36515DB4-07CC-4937-9690-1025330363C4}" srcId="{F9F46422-279C-4DB1-814B-1516437321BD}" destId="{4952765A-A404-49F4-8934-EC8A69C20D70}" srcOrd="6" destOrd="0" parTransId="{4DF7F024-D0A8-49E7-8D9D-EF83D7C55F85}" sibTransId="{3AF46F5C-6944-46A2-B620-8974CAF64227}"/>
    <dgm:cxn modelId="{195FD74C-4420-4C4A-AD77-362B4865C25B}" type="presOf" srcId="{28105314-FAE9-41AE-953C-6B5476ADB53A}" destId="{69E76FBC-6902-462E-8BE6-94FC067735A8}" srcOrd="0" destOrd="0" presId="urn:microsoft.com/office/officeart/2005/8/layout/orgChart1"/>
    <dgm:cxn modelId="{63DFE481-E599-4C85-83AD-3FE0EBD23358}" type="presOf" srcId="{56FA66C9-3A8F-4BEA-9D61-717F9FEC4D81}" destId="{4B929312-6E4E-44BC-B276-B00CE16B4AF4}" srcOrd="0" destOrd="0" presId="urn:microsoft.com/office/officeart/2005/8/layout/orgChart1"/>
    <dgm:cxn modelId="{67FC73E3-5035-4957-B4F6-A52A813DA5AF}" type="presOf" srcId="{009FAF84-FFB4-4C24-B9BF-48CF15E19636}" destId="{2D32D7AA-B91A-4F48-9F8A-78EB53A8991F}" srcOrd="1" destOrd="0" presId="urn:microsoft.com/office/officeart/2005/8/layout/orgChart1"/>
    <dgm:cxn modelId="{BA677C82-CAA1-4E5D-B91B-FB0B5BBFF676}" type="presOf" srcId="{182C2DC2-F914-4349-9EDC-46ECA5CD2EA1}" destId="{8B1C358E-B42A-4CB2-8918-12A80E6442B1}" srcOrd="0" destOrd="0" presId="urn:microsoft.com/office/officeart/2005/8/layout/orgChart1"/>
    <dgm:cxn modelId="{B458093D-8086-4B6B-9644-C6D40DAD14DD}" type="presOf" srcId="{8765FD02-711C-430C-9EA5-8CAA418260E5}" destId="{ED99C9DF-1FCE-47D1-A395-D6E8D8518BA3}" srcOrd="0" destOrd="0" presId="urn:microsoft.com/office/officeart/2005/8/layout/orgChart1"/>
    <dgm:cxn modelId="{A25E4011-AA11-4682-9306-BDEB48BC5F06}" type="presOf" srcId="{973DCA76-F403-4D34-B6F0-B5A13C5F20B5}" destId="{47221376-17E5-4989-8B46-49C298CCF6A2}" srcOrd="0" destOrd="0" presId="urn:microsoft.com/office/officeart/2005/8/layout/orgChart1"/>
    <dgm:cxn modelId="{002EE9EB-9A0B-4B39-B52C-1E8B7100F9EE}" type="presOf" srcId="{A3AD81F8-A959-48D3-8906-104DB3A2A9FD}" destId="{AD122FDF-DD1F-413A-83BA-D18393118DAB}" srcOrd="0" destOrd="0" presId="urn:microsoft.com/office/officeart/2005/8/layout/orgChart1"/>
    <dgm:cxn modelId="{41DF71C0-2144-4AA9-8D2F-2A223148A687}" type="presOf" srcId="{6879E90C-9257-44A7-A3B4-527804B699A0}" destId="{E65A0E2E-0063-40CA-97A1-9FEF0B655656}" srcOrd="1" destOrd="0" presId="urn:microsoft.com/office/officeart/2005/8/layout/orgChart1"/>
    <dgm:cxn modelId="{665C40F6-EEFC-4488-BDCB-4A19DE279D25}" type="presOf" srcId="{68722571-5A88-4693-B4DC-3F777018736B}" destId="{6D26F587-69FD-435F-AA6C-EBB7456BA1E1}" srcOrd="0" destOrd="0" presId="urn:microsoft.com/office/officeart/2005/8/layout/orgChart1"/>
    <dgm:cxn modelId="{DEE05086-F8D1-454E-85E1-E12D44D53AE6}" type="presOf" srcId="{4952765A-A404-49F4-8934-EC8A69C20D70}" destId="{C37CEB53-2588-4CC4-A418-2CA6A28EFCA8}" srcOrd="1" destOrd="0" presId="urn:microsoft.com/office/officeart/2005/8/layout/orgChart1"/>
    <dgm:cxn modelId="{868F5C99-71D9-44B6-8260-37028F410C44}" type="presOf" srcId="{741E391D-AA33-403A-9C60-A37B578BCF2C}" destId="{D7BFC116-D634-4BE6-87AA-C906D72284F4}" srcOrd="0" destOrd="0" presId="urn:microsoft.com/office/officeart/2005/8/layout/orgChart1"/>
    <dgm:cxn modelId="{C32A3C75-A5DD-4825-96C3-C20CEE7060DB}" type="presOf" srcId="{B4783FF7-C06A-49AA-BA1C-84F9A1AF1C5A}" destId="{00C87A11-F0C0-4D90-8CD7-EF3DD4E1CE12}" srcOrd="0" destOrd="0" presId="urn:microsoft.com/office/officeart/2005/8/layout/orgChart1"/>
    <dgm:cxn modelId="{9CBB4872-D89B-49E8-8342-904991451310}" type="presOf" srcId="{F9F46422-279C-4DB1-814B-1516437321BD}" destId="{BBEED238-65F7-4CB5-B828-216A22F64B85}" srcOrd="0" destOrd="0" presId="urn:microsoft.com/office/officeart/2005/8/layout/orgChart1"/>
    <dgm:cxn modelId="{D9EBA7B9-94F4-4C3D-A68D-04F721C6F000}" srcId="{009FAF84-FFB4-4C24-B9BF-48CF15E19636}" destId="{4541F27B-930A-4AD9-AF39-19E2CD18A2A4}" srcOrd="1" destOrd="0" parTransId="{956A068B-99F2-4A5E-B018-3C267033A098}" sibTransId="{56BAA525-283A-4D6B-8A97-8A3105A366D2}"/>
    <dgm:cxn modelId="{51F78454-5677-4CA6-9FC0-B156810FB457}" srcId="{F9F46422-279C-4DB1-814B-1516437321BD}" destId="{182C2DC2-F914-4349-9EDC-46ECA5CD2EA1}" srcOrd="8" destOrd="0" parTransId="{C299DE84-0B46-4406-9677-459C977D91D4}" sibTransId="{F4B3BF48-3B20-4186-9FA3-DFF7ECB6A571}"/>
    <dgm:cxn modelId="{92FA22C1-EF70-4BFD-8599-DECA67A9BCC9}" srcId="{F9F46422-279C-4DB1-814B-1516437321BD}" destId="{638E3263-D5E7-47B0-B73D-1F3810C6817D}" srcOrd="0" destOrd="0" parTransId="{BB29A0CB-315E-4C2A-9DA7-72A291453234}" sibTransId="{16A472AC-24A4-4E19-9936-D406064C3886}"/>
    <dgm:cxn modelId="{596046F4-ABC5-48F9-B3CC-429F2B5887F6}" type="presOf" srcId="{182C2DC2-F914-4349-9EDC-46ECA5CD2EA1}" destId="{F3B468F4-ED03-41BD-A111-5CC89DEB9765}" srcOrd="1" destOrd="0" presId="urn:microsoft.com/office/officeart/2005/8/layout/orgChart1"/>
    <dgm:cxn modelId="{DC466109-90EA-4FD9-8E74-8E1CBADBA9A8}" type="presOf" srcId="{BB29A0CB-315E-4C2A-9DA7-72A291453234}" destId="{EFB5CD79-5D76-45FA-9B23-4AE54916FEB3}" srcOrd="0" destOrd="0" presId="urn:microsoft.com/office/officeart/2005/8/layout/orgChart1"/>
    <dgm:cxn modelId="{28AC7FB2-3917-473B-B9F7-3D984E55770F}" type="presOf" srcId="{BBAC6FA2-88C9-47C0-8A53-93163774DB01}" destId="{5CB2AEAF-5849-4B66-A031-D924EB1751A0}" srcOrd="1" destOrd="0" presId="urn:microsoft.com/office/officeart/2005/8/layout/orgChart1"/>
    <dgm:cxn modelId="{DAC5005F-3787-40A0-B851-B1311C90DA55}" type="presOf" srcId="{F9F46422-279C-4DB1-814B-1516437321BD}" destId="{942427B6-5D45-44D6-B614-2389D5BBCA42}" srcOrd="1" destOrd="0" presId="urn:microsoft.com/office/officeart/2005/8/layout/orgChart1"/>
    <dgm:cxn modelId="{EEA81D9C-C840-4487-958E-7159CE52C183}" type="presOf" srcId="{669ECDCD-3948-4C8D-B0A8-BDFC7BD752FC}" destId="{368E8670-EC75-45D4-BB23-8BBF2BB86792}" srcOrd="1" destOrd="0" presId="urn:microsoft.com/office/officeart/2005/8/layout/orgChart1"/>
    <dgm:cxn modelId="{DDD3ABD2-E773-4375-B555-9456B54789E8}" type="presOf" srcId="{638E3263-D5E7-47B0-B73D-1F3810C6817D}" destId="{4D76C839-E41C-4BD3-A784-5C81F7C36864}" srcOrd="0" destOrd="0" presId="urn:microsoft.com/office/officeart/2005/8/layout/orgChart1"/>
    <dgm:cxn modelId="{12E90D30-CB2A-4DCC-BB87-B87B1AE114BE}" type="presOf" srcId="{C59D577F-E169-4898-90CC-8360145FFDD8}" destId="{BFF64A82-B16D-4A78-943F-51F0900FDCB2}" srcOrd="1" destOrd="0" presId="urn:microsoft.com/office/officeart/2005/8/layout/orgChart1"/>
    <dgm:cxn modelId="{18348EFC-D0B9-4596-B8EB-730463D5ADE1}" srcId="{F9F46422-279C-4DB1-814B-1516437321BD}" destId="{741E391D-AA33-403A-9C60-A37B578BCF2C}" srcOrd="1" destOrd="0" parTransId="{68722571-5A88-4693-B4DC-3F777018736B}" sibTransId="{BD96D15C-EEEE-41E8-B7C3-A10D0D8B5D60}"/>
    <dgm:cxn modelId="{E59578F4-67F2-4EAC-A0EA-670F2291317E}" type="presOf" srcId="{C59D577F-E169-4898-90CC-8360145FFDD8}" destId="{8B70676A-6E33-43B8-9B53-1230E8F315E6}" srcOrd="0" destOrd="0" presId="urn:microsoft.com/office/officeart/2005/8/layout/orgChart1"/>
    <dgm:cxn modelId="{F9B2C166-D299-4F72-8776-A7C3DF722A27}" srcId="{F9F46422-279C-4DB1-814B-1516437321BD}" destId="{6879E90C-9257-44A7-A3B4-527804B699A0}" srcOrd="2" destOrd="0" parTransId="{A3AD81F8-A959-48D3-8906-104DB3A2A9FD}" sibTransId="{111FD1F8-050E-49F8-878A-5674867021F9}"/>
    <dgm:cxn modelId="{569D569E-A1D6-4618-B020-4F9B69BFCCED}" type="presOf" srcId="{C299DE84-0B46-4406-9677-459C977D91D4}" destId="{C7815773-CE72-4DD6-94B5-5A81255DE18A}" srcOrd="0" destOrd="0" presId="urn:microsoft.com/office/officeart/2005/8/layout/orgChart1"/>
    <dgm:cxn modelId="{AD8EF98B-1BE5-41A6-A2DC-CF1659ED7EBC}" type="presOf" srcId="{4541F27B-930A-4AD9-AF39-19E2CD18A2A4}" destId="{DEDDD1EC-43A3-437E-80D3-D86A52D20C16}" srcOrd="1" destOrd="0" presId="urn:microsoft.com/office/officeart/2005/8/layout/orgChart1"/>
    <dgm:cxn modelId="{0C3A2373-647C-49B0-94A2-95319795CE28}" type="presOf" srcId="{4541F27B-930A-4AD9-AF39-19E2CD18A2A4}" destId="{67169F65-B477-4A31-897E-87C2AEA81C4B}" srcOrd="0" destOrd="0" presId="urn:microsoft.com/office/officeart/2005/8/layout/orgChart1"/>
    <dgm:cxn modelId="{ED278A4A-B7A5-42CB-8B5E-30D42D3B71DC}" type="presOf" srcId="{333E98D5-4987-4FE2-A949-340E32AB13E4}" destId="{40CF01F4-F6B6-427F-9FEB-29372DC67925}" srcOrd="0" destOrd="0" presId="urn:microsoft.com/office/officeart/2005/8/layout/orgChart1"/>
    <dgm:cxn modelId="{FB41A041-3E03-4885-8FEC-438BCE991638}" type="presOf" srcId="{6879E90C-9257-44A7-A3B4-527804B699A0}" destId="{3C28A512-7E69-4660-B30A-E210F204486B}" srcOrd="0" destOrd="0" presId="urn:microsoft.com/office/officeart/2005/8/layout/orgChart1"/>
    <dgm:cxn modelId="{217CCDE8-F1EB-42A3-B573-A8151682A275}" type="presOf" srcId="{333E98D5-4987-4FE2-A949-340E32AB13E4}" destId="{563B47C3-7E5D-4A59-AA25-917D2B63B1F3}" srcOrd="1" destOrd="0" presId="urn:microsoft.com/office/officeart/2005/8/layout/orgChart1"/>
    <dgm:cxn modelId="{24B99F52-6963-413B-BA24-530DE317A0FB}" type="presOf" srcId="{D62AE44B-C7DF-4C5E-9E81-0DB45710054D}" destId="{EE8517E6-EC9F-40F9-A6BA-C2119CC38BA0}" srcOrd="0" destOrd="0" presId="urn:microsoft.com/office/officeart/2005/8/layout/orgChart1"/>
    <dgm:cxn modelId="{D0D65961-8AA5-4DBE-B0B9-89F3FE549F4B}" type="presOf" srcId="{4952765A-A404-49F4-8934-EC8A69C20D70}" destId="{86ED9495-F9CD-446C-9D81-110E403F6A3C}" srcOrd="0" destOrd="0" presId="urn:microsoft.com/office/officeart/2005/8/layout/orgChart1"/>
    <dgm:cxn modelId="{FAE6FD98-EBEF-46A6-A5A2-7C3498DCC76F}" type="presOf" srcId="{4DF7F024-D0A8-49E7-8D9D-EF83D7C55F85}" destId="{95456ACD-D363-4F26-A10D-1AD99FE4887A}" srcOrd="0" destOrd="0" presId="urn:microsoft.com/office/officeart/2005/8/layout/orgChart1"/>
    <dgm:cxn modelId="{3ABBD11F-A348-40F6-AB89-CA3B78DD2A0F}" type="presOf" srcId="{009FAF84-FFB4-4C24-B9BF-48CF15E19636}" destId="{7185096F-61F4-447A-979E-51FE50FF6123}" srcOrd="0" destOrd="0" presId="urn:microsoft.com/office/officeart/2005/8/layout/orgChart1"/>
    <dgm:cxn modelId="{6373FAFB-43D7-42B9-A6A0-AB6C0043D35B}" srcId="{F9F46422-279C-4DB1-814B-1516437321BD}" destId="{C59D577F-E169-4898-90CC-8360145FFDD8}" srcOrd="3" destOrd="0" parTransId="{D62AE44B-C7DF-4C5E-9E81-0DB45710054D}" sibTransId="{80AF6E09-B22D-45FB-9609-2CD15E07353E}"/>
    <dgm:cxn modelId="{C7771282-D0EC-4D6A-A744-A63D4111F65C}" srcId="{F9F46422-279C-4DB1-814B-1516437321BD}" destId="{669ECDCD-3948-4C8D-B0A8-BDFC7BD752FC}" srcOrd="4" destOrd="0" parTransId="{56FA66C9-3A8F-4BEA-9D61-717F9FEC4D81}" sibTransId="{C8C67B9A-19F2-4A96-9A7C-91B820D94059}"/>
    <dgm:cxn modelId="{D4CD15F1-9D65-4D6C-AFB5-512C3839D385}" type="presOf" srcId="{741E391D-AA33-403A-9C60-A37B578BCF2C}" destId="{27073569-B944-4F60-9EC8-899C3615322E}" srcOrd="1" destOrd="0" presId="urn:microsoft.com/office/officeart/2005/8/layout/orgChart1"/>
    <dgm:cxn modelId="{9B324EC3-DB70-48F1-80C4-2503D12ADF09}" type="presOf" srcId="{638E3263-D5E7-47B0-B73D-1F3810C6817D}" destId="{02DDE48F-5B24-4D32-8B0A-34CA05D23B6D}" srcOrd="1" destOrd="0" presId="urn:microsoft.com/office/officeart/2005/8/layout/orgChart1"/>
    <dgm:cxn modelId="{3348531B-9D4F-4A2F-8021-51166CD6A689}" srcId="{28105314-FAE9-41AE-953C-6B5476ADB53A}" destId="{009FAF84-FFB4-4C24-B9BF-48CF15E19636}" srcOrd="0" destOrd="0" parTransId="{50A8004C-BE74-4B85-9D2E-ADDC01DA6FF6}" sibTransId="{57F1B28A-747B-485F-A251-E638CBE27C33}"/>
    <dgm:cxn modelId="{6ADF9C02-437E-487A-A3C9-5F5E2B4959EA}" type="presOf" srcId="{BBAC6FA2-88C9-47C0-8A53-93163774DB01}" destId="{A833F7B9-1B77-425E-B683-8D47A0493F2C}" srcOrd="0" destOrd="0" presId="urn:microsoft.com/office/officeart/2005/8/layout/orgChart1"/>
    <dgm:cxn modelId="{B514738C-2AB5-45B8-9C9B-C8DAA8F2F200}" type="presOf" srcId="{956A068B-99F2-4A5E-B018-3C267033A098}" destId="{03C222EE-14E6-4255-A358-46528416ACCC}" srcOrd="0" destOrd="0" presId="urn:microsoft.com/office/officeart/2005/8/layout/orgChart1"/>
    <dgm:cxn modelId="{9A0A16C5-CE88-4E6A-A027-5C20D74A4E38}" srcId="{F9F46422-279C-4DB1-814B-1516437321BD}" destId="{333E98D5-4987-4FE2-A949-340E32AB13E4}" srcOrd="7" destOrd="0" parTransId="{973DCA76-F403-4D34-B6F0-B5A13C5F20B5}" sibTransId="{27B1EE11-6780-4DD0-9BF3-CB90C628A04B}"/>
    <dgm:cxn modelId="{BA331042-283A-4DBB-8E3D-AACD2DD24D41}" srcId="{009FAF84-FFB4-4C24-B9BF-48CF15E19636}" destId="{F9F46422-279C-4DB1-814B-1516437321BD}" srcOrd="0" destOrd="0" parTransId="{B4783FF7-C06A-49AA-BA1C-84F9A1AF1C5A}" sibTransId="{1605E962-4DEC-4AD6-9A8E-FFE0E2C47FB9}"/>
    <dgm:cxn modelId="{F88EFA2C-9531-4A1E-B2EB-6368A609DA00}" srcId="{F9F46422-279C-4DB1-814B-1516437321BD}" destId="{BBAC6FA2-88C9-47C0-8A53-93163774DB01}" srcOrd="5" destOrd="0" parTransId="{8765FD02-711C-430C-9EA5-8CAA418260E5}" sibTransId="{9B39F8B9-63FD-4D27-A952-13EB949040DE}"/>
    <dgm:cxn modelId="{C39E331C-E34F-42B8-AC3E-46BBCEFE4100}" type="presOf" srcId="{669ECDCD-3948-4C8D-B0A8-BDFC7BD752FC}" destId="{D8151E79-7AE3-4243-A840-6B823492C151}" srcOrd="0" destOrd="0" presId="urn:microsoft.com/office/officeart/2005/8/layout/orgChart1"/>
    <dgm:cxn modelId="{225D7048-E2D8-479C-8128-DF264B1C1711}" type="presParOf" srcId="{69E76FBC-6902-462E-8BE6-94FC067735A8}" destId="{9CBC2C69-0BE9-4937-AB30-81C9933E70D3}" srcOrd="0" destOrd="0" presId="urn:microsoft.com/office/officeart/2005/8/layout/orgChart1"/>
    <dgm:cxn modelId="{0465B33D-E9D7-4F38-8CF9-BA909FA23D85}" type="presParOf" srcId="{9CBC2C69-0BE9-4937-AB30-81C9933E70D3}" destId="{7197ECD4-7790-495D-AC80-8FC06A68F5B1}" srcOrd="0" destOrd="0" presId="urn:microsoft.com/office/officeart/2005/8/layout/orgChart1"/>
    <dgm:cxn modelId="{58663583-10E6-456B-9AD8-C056ACD0264E}" type="presParOf" srcId="{7197ECD4-7790-495D-AC80-8FC06A68F5B1}" destId="{7185096F-61F4-447A-979E-51FE50FF6123}" srcOrd="0" destOrd="0" presId="urn:microsoft.com/office/officeart/2005/8/layout/orgChart1"/>
    <dgm:cxn modelId="{09C8F54B-296B-43A2-B368-CAC2EFCAF9DE}" type="presParOf" srcId="{7197ECD4-7790-495D-AC80-8FC06A68F5B1}" destId="{2D32D7AA-B91A-4F48-9F8A-78EB53A8991F}" srcOrd="1" destOrd="0" presId="urn:microsoft.com/office/officeart/2005/8/layout/orgChart1"/>
    <dgm:cxn modelId="{E6CC539D-C563-443F-A894-1EFDBA6D02C7}" type="presParOf" srcId="{9CBC2C69-0BE9-4937-AB30-81C9933E70D3}" destId="{07894853-CC84-40B2-886F-410113BBE3F4}" srcOrd="1" destOrd="0" presId="urn:microsoft.com/office/officeart/2005/8/layout/orgChart1"/>
    <dgm:cxn modelId="{081C6C9D-494F-4A01-9AB0-76039A0BCBA3}" type="presParOf" srcId="{07894853-CC84-40B2-886F-410113BBE3F4}" destId="{00C87A11-F0C0-4D90-8CD7-EF3DD4E1CE12}" srcOrd="0" destOrd="0" presId="urn:microsoft.com/office/officeart/2005/8/layout/orgChart1"/>
    <dgm:cxn modelId="{549DACAE-A645-4E6A-829D-98E611EACCCE}" type="presParOf" srcId="{07894853-CC84-40B2-886F-410113BBE3F4}" destId="{27909288-5487-49FB-A2F8-A178734C91FD}" srcOrd="1" destOrd="0" presId="urn:microsoft.com/office/officeart/2005/8/layout/orgChart1"/>
    <dgm:cxn modelId="{FCD4F2C6-E8B0-4424-A2EB-F855BF6DF9EF}" type="presParOf" srcId="{27909288-5487-49FB-A2F8-A178734C91FD}" destId="{C614D1A7-BC3F-41DC-902D-1470436DC6C3}" srcOrd="0" destOrd="0" presId="urn:microsoft.com/office/officeart/2005/8/layout/orgChart1"/>
    <dgm:cxn modelId="{8DCC5D6A-C570-459B-A5BC-440BF2F5BCA6}" type="presParOf" srcId="{C614D1A7-BC3F-41DC-902D-1470436DC6C3}" destId="{BBEED238-65F7-4CB5-B828-216A22F64B85}" srcOrd="0" destOrd="0" presId="urn:microsoft.com/office/officeart/2005/8/layout/orgChart1"/>
    <dgm:cxn modelId="{5BF4C417-EC85-450A-B64C-D63DB8C701B3}" type="presParOf" srcId="{C614D1A7-BC3F-41DC-902D-1470436DC6C3}" destId="{942427B6-5D45-44D6-B614-2389D5BBCA42}" srcOrd="1" destOrd="0" presId="urn:microsoft.com/office/officeart/2005/8/layout/orgChart1"/>
    <dgm:cxn modelId="{C32F43A7-436F-4278-B9CC-02D44EAB3CC6}" type="presParOf" srcId="{27909288-5487-49FB-A2F8-A178734C91FD}" destId="{373D2B34-0C62-407A-93EC-57CCAF0E5542}" srcOrd="1" destOrd="0" presId="urn:microsoft.com/office/officeart/2005/8/layout/orgChart1"/>
    <dgm:cxn modelId="{237A477A-BA04-4ED6-8CD1-BE8869C37520}" type="presParOf" srcId="{373D2B34-0C62-407A-93EC-57CCAF0E5542}" destId="{EFB5CD79-5D76-45FA-9B23-4AE54916FEB3}" srcOrd="0" destOrd="0" presId="urn:microsoft.com/office/officeart/2005/8/layout/orgChart1"/>
    <dgm:cxn modelId="{A368AC5F-088A-4249-8173-11BDDFD7C673}" type="presParOf" srcId="{373D2B34-0C62-407A-93EC-57CCAF0E5542}" destId="{88D48926-7F5D-4509-8D93-866A98E55390}" srcOrd="1" destOrd="0" presId="urn:microsoft.com/office/officeart/2005/8/layout/orgChart1"/>
    <dgm:cxn modelId="{63F8205B-213D-4682-BCB0-A683D968AD60}" type="presParOf" srcId="{88D48926-7F5D-4509-8D93-866A98E55390}" destId="{96F191BA-4C8F-4BEB-A527-5478687FF737}" srcOrd="0" destOrd="0" presId="urn:microsoft.com/office/officeart/2005/8/layout/orgChart1"/>
    <dgm:cxn modelId="{F0FA012D-7CFA-4889-A82C-30FF04511BE9}" type="presParOf" srcId="{96F191BA-4C8F-4BEB-A527-5478687FF737}" destId="{4D76C839-E41C-4BD3-A784-5C81F7C36864}" srcOrd="0" destOrd="0" presId="urn:microsoft.com/office/officeart/2005/8/layout/orgChart1"/>
    <dgm:cxn modelId="{6A91C1D1-B73D-433A-9407-851D36052D48}" type="presParOf" srcId="{96F191BA-4C8F-4BEB-A527-5478687FF737}" destId="{02DDE48F-5B24-4D32-8B0A-34CA05D23B6D}" srcOrd="1" destOrd="0" presId="urn:microsoft.com/office/officeart/2005/8/layout/orgChart1"/>
    <dgm:cxn modelId="{F2C3FDA7-28DC-42E5-A1CC-838E5A7BD0C9}" type="presParOf" srcId="{88D48926-7F5D-4509-8D93-866A98E55390}" destId="{5F513745-E511-490D-B9D8-1D42A95CEBA3}" srcOrd="1" destOrd="0" presId="urn:microsoft.com/office/officeart/2005/8/layout/orgChart1"/>
    <dgm:cxn modelId="{6D716B62-8981-4EED-9E88-6165110833C4}" type="presParOf" srcId="{88D48926-7F5D-4509-8D93-866A98E55390}" destId="{F2CD275F-47E8-40E0-BF20-65310E8FFE8F}" srcOrd="2" destOrd="0" presId="urn:microsoft.com/office/officeart/2005/8/layout/orgChart1"/>
    <dgm:cxn modelId="{1DBC580B-CC25-423D-A43D-1E4DC8A9ABC9}" type="presParOf" srcId="{373D2B34-0C62-407A-93EC-57CCAF0E5542}" destId="{6D26F587-69FD-435F-AA6C-EBB7456BA1E1}" srcOrd="2" destOrd="0" presId="urn:microsoft.com/office/officeart/2005/8/layout/orgChart1"/>
    <dgm:cxn modelId="{33A646C4-4953-4330-911B-592469F7EDDA}" type="presParOf" srcId="{373D2B34-0C62-407A-93EC-57CCAF0E5542}" destId="{E93578DB-B66E-4588-BA1E-A6218BE45C11}" srcOrd="3" destOrd="0" presId="urn:microsoft.com/office/officeart/2005/8/layout/orgChart1"/>
    <dgm:cxn modelId="{AC00EDE5-A32F-49E6-A6D3-8D2C4CD2F5C9}" type="presParOf" srcId="{E93578DB-B66E-4588-BA1E-A6218BE45C11}" destId="{AD1E5C35-4476-49BA-AD08-23492524F872}" srcOrd="0" destOrd="0" presId="urn:microsoft.com/office/officeart/2005/8/layout/orgChart1"/>
    <dgm:cxn modelId="{4AEE5DD3-7AE0-4B0F-B817-C3CBC0A47C98}" type="presParOf" srcId="{AD1E5C35-4476-49BA-AD08-23492524F872}" destId="{D7BFC116-D634-4BE6-87AA-C906D72284F4}" srcOrd="0" destOrd="0" presId="urn:microsoft.com/office/officeart/2005/8/layout/orgChart1"/>
    <dgm:cxn modelId="{C1AF0385-6689-4D85-8732-1F3CD71ECB2C}" type="presParOf" srcId="{AD1E5C35-4476-49BA-AD08-23492524F872}" destId="{27073569-B944-4F60-9EC8-899C3615322E}" srcOrd="1" destOrd="0" presId="urn:microsoft.com/office/officeart/2005/8/layout/orgChart1"/>
    <dgm:cxn modelId="{A091F5FD-06B1-48E4-9D99-E1C4266D85B4}" type="presParOf" srcId="{E93578DB-B66E-4588-BA1E-A6218BE45C11}" destId="{5892DB8E-2C3D-4074-9191-5131AAB4C621}" srcOrd="1" destOrd="0" presId="urn:microsoft.com/office/officeart/2005/8/layout/orgChart1"/>
    <dgm:cxn modelId="{41B913EB-89E0-4E82-8D84-CA3AC0C201CC}" type="presParOf" srcId="{E93578DB-B66E-4588-BA1E-A6218BE45C11}" destId="{2DF3FC76-CE95-4FB5-A838-CA330241F5EE}" srcOrd="2" destOrd="0" presId="urn:microsoft.com/office/officeart/2005/8/layout/orgChart1"/>
    <dgm:cxn modelId="{3BBF3479-6030-4D74-A35B-909952D081D6}" type="presParOf" srcId="{373D2B34-0C62-407A-93EC-57CCAF0E5542}" destId="{AD122FDF-DD1F-413A-83BA-D18393118DAB}" srcOrd="4" destOrd="0" presId="urn:microsoft.com/office/officeart/2005/8/layout/orgChart1"/>
    <dgm:cxn modelId="{F1B6342C-E0A8-4740-A8CB-97246DF5D011}" type="presParOf" srcId="{373D2B34-0C62-407A-93EC-57CCAF0E5542}" destId="{ECA5C76C-0CFE-4946-B047-7A74D1402789}" srcOrd="5" destOrd="0" presId="urn:microsoft.com/office/officeart/2005/8/layout/orgChart1"/>
    <dgm:cxn modelId="{34B300D2-5F07-4A22-91A9-BD39A4C8FE90}" type="presParOf" srcId="{ECA5C76C-0CFE-4946-B047-7A74D1402789}" destId="{358126EF-8FCA-4AA8-B523-C9CDFD9E8D67}" srcOrd="0" destOrd="0" presId="urn:microsoft.com/office/officeart/2005/8/layout/orgChart1"/>
    <dgm:cxn modelId="{E69E4AEA-A17B-4856-8ECF-B2B416D33B78}" type="presParOf" srcId="{358126EF-8FCA-4AA8-B523-C9CDFD9E8D67}" destId="{3C28A512-7E69-4660-B30A-E210F204486B}" srcOrd="0" destOrd="0" presId="urn:microsoft.com/office/officeart/2005/8/layout/orgChart1"/>
    <dgm:cxn modelId="{8B1810EC-F221-449F-9752-97612A760BD0}" type="presParOf" srcId="{358126EF-8FCA-4AA8-B523-C9CDFD9E8D67}" destId="{E65A0E2E-0063-40CA-97A1-9FEF0B655656}" srcOrd="1" destOrd="0" presId="urn:microsoft.com/office/officeart/2005/8/layout/orgChart1"/>
    <dgm:cxn modelId="{F9F4DEE3-A4EA-42B1-A4A0-65388D809D28}" type="presParOf" srcId="{ECA5C76C-0CFE-4946-B047-7A74D1402789}" destId="{059EB75B-6B54-434D-970C-1B1D906784DE}" srcOrd="1" destOrd="0" presId="urn:microsoft.com/office/officeart/2005/8/layout/orgChart1"/>
    <dgm:cxn modelId="{B69F1F38-8D00-4AC5-927A-0A5FF903D820}" type="presParOf" srcId="{ECA5C76C-0CFE-4946-B047-7A74D1402789}" destId="{F97CEA38-D27D-46A4-9E02-B4CC0EFDDC37}" srcOrd="2" destOrd="0" presId="urn:microsoft.com/office/officeart/2005/8/layout/orgChart1"/>
    <dgm:cxn modelId="{F9E800C1-9A2A-46E9-AAEF-2EB2CFA20060}" type="presParOf" srcId="{373D2B34-0C62-407A-93EC-57CCAF0E5542}" destId="{EE8517E6-EC9F-40F9-A6BA-C2119CC38BA0}" srcOrd="6" destOrd="0" presId="urn:microsoft.com/office/officeart/2005/8/layout/orgChart1"/>
    <dgm:cxn modelId="{231EC25D-F758-46A3-B52A-C2DA23ACACB6}" type="presParOf" srcId="{373D2B34-0C62-407A-93EC-57CCAF0E5542}" destId="{2EE7EBF6-E929-4549-BDE5-FD1CBEB55C88}" srcOrd="7" destOrd="0" presId="urn:microsoft.com/office/officeart/2005/8/layout/orgChart1"/>
    <dgm:cxn modelId="{6F27C0E4-7909-47E9-80FA-A8653429D480}" type="presParOf" srcId="{2EE7EBF6-E929-4549-BDE5-FD1CBEB55C88}" destId="{247CD545-7AC7-4470-AC88-68CE23F6A36B}" srcOrd="0" destOrd="0" presId="urn:microsoft.com/office/officeart/2005/8/layout/orgChart1"/>
    <dgm:cxn modelId="{BC54BE2F-1BFF-4321-8DC5-2ECED57F42BD}" type="presParOf" srcId="{247CD545-7AC7-4470-AC88-68CE23F6A36B}" destId="{8B70676A-6E33-43B8-9B53-1230E8F315E6}" srcOrd="0" destOrd="0" presId="urn:microsoft.com/office/officeart/2005/8/layout/orgChart1"/>
    <dgm:cxn modelId="{1E4DF9BA-3295-451A-B1D4-4BD084EAF83D}" type="presParOf" srcId="{247CD545-7AC7-4470-AC88-68CE23F6A36B}" destId="{BFF64A82-B16D-4A78-943F-51F0900FDCB2}" srcOrd="1" destOrd="0" presId="urn:microsoft.com/office/officeart/2005/8/layout/orgChart1"/>
    <dgm:cxn modelId="{A87F032F-CD2C-4E39-88C3-3289DC96A84A}" type="presParOf" srcId="{2EE7EBF6-E929-4549-BDE5-FD1CBEB55C88}" destId="{4DAF5CDD-4AFD-41D4-B435-DF36AC4D5C2E}" srcOrd="1" destOrd="0" presId="urn:microsoft.com/office/officeart/2005/8/layout/orgChart1"/>
    <dgm:cxn modelId="{BE2AEB7D-8836-4D47-B7EB-5F3B042E7126}" type="presParOf" srcId="{2EE7EBF6-E929-4549-BDE5-FD1CBEB55C88}" destId="{6CF986FB-4C30-4490-B7A0-5F200525EE31}" srcOrd="2" destOrd="0" presId="urn:microsoft.com/office/officeart/2005/8/layout/orgChart1"/>
    <dgm:cxn modelId="{EA76B3A7-029E-467F-8FEF-DF853C03328D}" type="presParOf" srcId="{373D2B34-0C62-407A-93EC-57CCAF0E5542}" destId="{4B929312-6E4E-44BC-B276-B00CE16B4AF4}" srcOrd="8" destOrd="0" presId="urn:microsoft.com/office/officeart/2005/8/layout/orgChart1"/>
    <dgm:cxn modelId="{996E6CC3-03BC-4647-9ABD-E5A55C18C5E3}" type="presParOf" srcId="{373D2B34-0C62-407A-93EC-57CCAF0E5542}" destId="{30840A55-9304-4686-931E-8C2B930AB2FB}" srcOrd="9" destOrd="0" presId="urn:microsoft.com/office/officeart/2005/8/layout/orgChart1"/>
    <dgm:cxn modelId="{15391569-6499-40B3-89AA-BF87A00C437A}" type="presParOf" srcId="{30840A55-9304-4686-931E-8C2B930AB2FB}" destId="{33A35D53-2171-4BF2-B5FC-489AB5E528B4}" srcOrd="0" destOrd="0" presId="urn:microsoft.com/office/officeart/2005/8/layout/orgChart1"/>
    <dgm:cxn modelId="{9A9E0D45-2078-410A-B576-B33F9A11FBB4}" type="presParOf" srcId="{33A35D53-2171-4BF2-B5FC-489AB5E528B4}" destId="{D8151E79-7AE3-4243-A840-6B823492C151}" srcOrd="0" destOrd="0" presId="urn:microsoft.com/office/officeart/2005/8/layout/orgChart1"/>
    <dgm:cxn modelId="{23C10444-7331-4A42-853C-7894BD64C135}" type="presParOf" srcId="{33A35D53-2171-4BF2-B5FC-489AB5E528B4}" destId="{368E8670-EC75-45D4-BB23-8BBF2BB86792}" srcOrd="1" destOrd="0" presId="urn:microsoft.com/office/officeart/2005/8/layout/orgChart1"/>
    <dgm:cxn modelId="{45BFBC83-4920-476D-9518-F2889A66878C}" type="presParOf" srcId="{30840A55-9304-4686-931E-8C2B930AB2FB}" destId="{7B48B40C-859C-45C0-B037-FF924C4B38DE}" srcOrd="1" destOrd="0" presId="urn:microsoft.com/office/officeart/2005/8/layout/orgChart1"/>
    <dgm:cxn modelId="{88C8F819-9F67-4585-B3B5-DC50234B0F1C}" type="presParOf" srcId="{30840A55-9304-4686-931E-8C2B930AB2FB}" destId="{D8EC59C1-6C0B-4BD0-822B-F8F90A8418DC}" srcOrd="2" destOrd="0" presId="urn:microsoft.com/office/officeart/2005/8/layout/orgChart1"/>
    <dgm:cxn modelId="{EB7A33B2-0A02-4E27-84B3-8A4042276420}" type="presParOf" srcId="{373D2B34-0C62-407A-93EC-57CCAF0E5542}" destId="{ED99C9DF-1FCE-47D1-A395-D6E8D8518BA3}" srcOrd="10" destOrd="0" presId="urn:microsoft.com/office/officeart/2005/8/layout/orgChart1"/>
    <dgm:cxn modelId="{5956C6C1-C548-45E5-A233-26B526FA6251}" type="presParOf" srcId="{373D2B34-0C62-407A-93EC-57CCAF0E5542}" destId="{E7217A3D-B434-4905-9060-F6454A73A440}" srcOrd="11" destOrd="0" presId="urn:microsoft.com/office/officeart/2005/8/layout/orgChart1"/>
    <dgm:cxn modelId="{77F60024-2C0B-457D-9968-10DF3FD5297C}" type="presParOf" srcId="{E7217A3D-B434-4905-9060-F6454A73A440}" destId="{A42A9BBC-E59D-411B-99CA-38A0D540B426}" srcOrd="0" destOrd="0" presId="urn:microsoft.com/office/officeart/2005/8/layout/orgChart1"/>
    <dgm:cxn modelId="{25BE3330-5B2C-4904-9011-4B23143460FE}" type="presParOf" srcId="{A42A9BBC-E59D-411B-99CA-38A0D540B426}" destId="{A833F7B9-1B77-425E-B683-8D47A0493F2C}" srcOrd="0" destOrd="0" presId="urn:microsoft.com/office/officeart/2005/8/layout/orgChart1"/>
    <dgm:cxn modelId="{05EC9DB5-68A0-4E17-9A2C-926E9A765473}" type="presParOf" srcId="{A42A9BBC-E59D-411B-99CA-38A0D540B426}" destId="{5CB2AEAF-5849-4B66-A031-D924EB1751A0}" srcOrd="1" destOrd="0" presId="urn:microsoft.com/office/officeart/2005/8/layout/orgChart1"/>
    <dgm:cxn modelId="{1B864A89-F81B-4C8D-B918-0CD2E79B6F1B}" type="presParOf" srcId="{E7217A3D-B434-4905-9060-F6454A73A440}" destId="{D86F5AB2-92A7-462B-AD77-DBF3BFD4DFAB}" srcOrd="1" destOrd="0" presId="urn:microsoft.com/office/officeart/2005/8/layout/orgChart1"/>
    <dgm:cxn modelId="{0F0C6F4E-4EC0-4608-9D2C-6C6EFCB5FBBE}" type="presParOf" srcId="{E7217A3D-B434-4905-9060-F6454A73A440}" destId="{71E2B085-2C2B-4529-AF1C-06418436DBDA}" srcOrd="2" destOrd="0" presId="urn:microsoft.com/office/officeart/2005/8/layout/orgChart1"/>
    <dgm:cxn modelId="{9CB75AEB-6086-4D33-8318-D18B4882D103}" type="presParOf" srcId="{373D2B34-0C62-407A-93EC-57CCAF0E5542}" destId="{95456ACD-D363-4F26-A10D-1AD99FE4887A}" srcOrd="12" destOrd="0" presId="urn:microsoft.com/office/officeart/2005/8/layout/orgChart1"/>
    <dgm:cxn modelId="{976BC22D-FE19-44B5-A123-B753FB5B0F80}" type="presParOf" srcId="{373D2B34-0C62-407A-93EC-57CCAF0E5542}" destId="{2ABD7AA1-AB31-4B22-A896-5C81BC4CCC12}" srcOrd="13" destOrd="0" presId="urn:microsoft.com/office/officeart/2005/8/layout/orgChart1"/>
    <dgm:cxn modelId="{4E26DF96-6F1E-4C1E-8F4B-9259E9F90513}" type="presParOf" srcId="{2ABD7AA1-AB31-4B22-A896-5C81BC4CCC12}" destId="{B8B1FFD6-52DD-4031-97A6-C0B3BACF2294}" srcOrd="0" destOrd="0" presId="urn:microsoft.com/office/officeart/2005/8/layout/orgChart1"/>
    <dgm:cxn modelId="{C380BA8E-3D27-4470-AE48-B61BC2A93744}" type="presParOf" srcId="{B8B1FFD6-52DD-4031-97A6-C0B3BACF2294}" destId="{86ED9495-F9CD-446C-9D81-110E403F6A3C}" srcOrd="0" destOrd="0" presId="urn:microsoft.com/office/officeart/2005/8/layout/orgChart1"/>
    <dgm:cxn modelId="{44FB6B42-1DAC-4128-B7DD-124D2C136B7E}" type="presParOf" srcId="{B8B1FFD6-52DD-4031-97A6-C0B3BACF2294}" destId="{C37CEB53-2588-4CC4-A418-2CA6A28EFCA8}" srcOrd="1" destOrd="0" presId="urn:microsoft.com/office/officeart/2005/8/layout/orgChart1"/>
    <dgm:cxn modelId="{6049D83B-31E9-4933-A517-48C738ACAAD6}" type="presParOf" srcId="{2ABD7AA1-AB31-4B22-A896-5C81BC4CCC12}" destId="{BABF6BF4-4599-4FB6-8C5B-6042FBE2737C}" srcOrd="1" destOrd="0" presId="urn:microsoft.com/office/officeart/2005/8/layout/orgChart1"/>
    <dgm:cxn modelId="{38440B8F-3600-417D-B795-9A975A93EC68}" type="presParOf" srcId="{2ABD7AA1-AB31-4B22-A896-5C81BC4CCC12}" destId="{E446989B-CD89-44B7-B6EB-810F88EBC59F}" srcOrd="2" destOrd="0" presId="urn:microsoft.com/office/officeart/2005/8/layout/orgChart1"/>
    <dgm:cxn modelId="{A77BDFE1-F15A-4181-943B-82C5BAC961C9}" type="presParOf" srcId="{373D2B34-0C62-407A-93EC-57CCAF0E5542}" destId="{47221376-17E5-4989-8B46-49C298CCF6A2}" srcOrd="14" destOrd="0" presId="urn:microsoft.com/office/officeart/2005/8/layout/orgChart1"/>
    <dgm:cxn modelId="{5DFFD99A-9DAF-4761-83FB-87478A724FF7}" type="presParOf" srcId="{373D2B34-0C62-407A-93EC-57CCAF0E5542}" destId="{7191FCF9-E253-4A66-8F20-31F84E6F0B62}" srcOrd="15" destOrd="0" presId="urn:microsoft.com/office/officeart/2005/8/layout/orgChart1"/>
    <dgm:cxn modelId="{978E18ED-B708-41AC-BC87-5F36B86D554F}" type="presParOf" srcId="{7191FCF9-E253-4A66-8F20-31F84E6F0B62}" destId="{2D4E9E21-901F-4A32-BB82-0C31A78FD9EA}" srcOrd="0" destOrd="0" presId="urn:microsoft.com/office/officeart/2005/8/layout/orgChart1"/>
    <dgm:cxn modelId="{41641E2C-43FA-4053-BB8F-95845D5F9820}" type="presParOf" srcId="{2D4E9E21-901F-4A32-BB82-0C31A78FD9EA}" destId="{40CF01F4-F6B6-427F-9FEB-29372DC67925}" srcOrd="0" destOrd="0" presId="urn:microsoft.com/office/officeart/2005/8/layout/orgChart1"/>
    <dgm:cxn modelId="{75DF891C-DE1E-4500-BD0E-AEC1B03FF74B}" type="presParOf" srcId="{2D4E9E21-901F-4A32-BB82-0C31A78FD9EA}" destId="{563B47C3-7E5D-4A59-AA25-917D2B63B1F3}" srcOrd="1" destOrd="0" presId="urn:microsoft.com/office/officeart/2005/8/layout/orgChart1"/>
    <dgm:cxn modelId="{20017C9E-F19F-457F-BB44-36612A2E30FB}" type="presParOf" srcId="{7191FCF9-E253-4A66-8F20-31F84E6F0B62}" destId="{15D17BE6-11F8-4052-A2FE-B343F7788BA4}" srcOrd="1" destOrd="0" presId="urn:microsoft.com/office/officeart/2005/8/layout/orgChart1"/>
    <dgm:cxn modelId="{A4F09662-8BE5-44D8-BF84-47C02E1EEF77}" type="presParOf" srcId="{7191FCF9-E253-4A66-8F20-31F84E6F0B62}" destId="{EF649AA9-8B28-40D6-8B6A-AD3837B0CC08}" srcOrd="2" destOrd="0" presId="urn:microsoft.com/office/officeart/2005/8/layout/orgChart1"/>
    <dgm:cxn modelId="{72D93D4D-9A3F-4D69-A6E4-54254687C1FF}" type="presParOf" srcId="{373D2B34-0C62-407A-93EC-57CCAF0E5542}" destId="{C7815773-CE72-4DD6-94B5-5A81255DE18A}" srcOrd="16" destOrd="0" presId="urn:microsoft.com/office/officeart/2005/8/layout/orgChart1"/>
    <dgm:cxn modelId="{AA972F99-B1DB-4332-8DC3-55D5C9C92AC2}" type="presParOf" srcId="{373D2B34-0C62-407A-93EC-57CCAF0E5542}" destId="{F0F1713F-9A60-4717-AED8-28E8AF60349D}" srcOrd="17" destOrd="0" presId="urn:microsoft.com/office/officeart/2005/8/layout/orgChart1"/>
    <dgm:cxn modelId="{7F20CAF2-BB59-4FDD-978F-A62DCC715E5F}" type="presParOf" srcId="{F0F1713F-9A60-4717-AED8-28E8AF60349D}" destId="{F253C9C1-6734-498C-A9C7-3542228F0D1E}" srcOrd="0" destOrd="0" presId="urn:microsoft.com/office/officeart/2005/8/layout/orgChart1"/>
    <dgm:cxn modelId="{6DC1CB87-AB0E-47DB-B28E-B957767256D0}" type="presParOf" srcId="{F253C9C1-6734-498C-A9C7-3542228F0D1E}" destId="{8B1C358E-B42A-4CB2-8918-12A80E6442B1}" srcOrd="0" destOrd="0" presId="urn:microsoft.com/office/officeart/2005/8/layout/orgChart1"/>
    <dgm:cxn modelId="{E8C7123C-147E-451D-BAA8-269299457484}" type="presParOf" srcId="{F253C9C1-6734-498C-A9C7-3542228F0D1E}" destId="{F3B468F4-ED03-41BD-A111-5CC89DEB9765}" srcOrd="1" destOrd="0" presId="urn:microsoft.com/office/officeart/2005/8/layout/orgChart1"/>
    <dgm:cxn modelId="{F79B1511-2B0E-4CAD-BD8F-DCE26E3D8C8A}" type="presParOf" srcId="{F0F1713F-9A60-4717-AED8-28E8AF60349D}" destId="{5E73F89A-24A9-4BDA-B228-88FABB0DE5AF}" srcOrd="1" destOrd="0" presId="urn:microsoft.com/office/officeart/2005/8/layout/orgChart1"/>
    <dgm:cxn modelId="{7ED7D54B-5394-4AD5-B03E-8DC0F63AF978}" type="presParOf" srcId="{F0F1713F-9A60-4717-AED8-28E8AF60349D}" destId="{0826E718-A8AC-41A8-9FD4-5D7A79D71CE8}" srcOrd="2" destOrd="0" presId="urn:microsoft.com/office/officeart/2005/8/layout/orgChart1"/>
    <dgm:cxn modelId="{E9ABA077-2427-4D5B-B8C0-CC49EC488A51}" type="presParOf" srcId="{27909288-5487-49FB-A2F8-A178734C91FD}" destId="{98436FE7-F2BB-4347-A691-7B3CD8CA62A6}" srcOrd="2" destOrd="0" presId="urn:microsoft.com/office/officeart/2005/8/layout/orgChart1"/>
    <dgm:cxn modelId="{C6A02FDD-9626-4677-BB75-6E8C7647D7C4}" type="presParOf" srcId="{07894853-CC84-40B2-886F-410113BBE3F4}" destId="{03C222EE-14E6-4255-A358-46528416ACCC}" srcOrd="2" destOrd="0" presId="urn:microsoft.com/office/officeart/2005/8/layout/orgChart1"/>
    <dgm:cxn modelId="{1F74FCDE-387E-430C-865D-297F8061309B}" type="presParOf" srcId="{07894853-CC84-40B2-886F-410113BBE3F4}" destId="{0E66565F-7A7E-47AF-B044-101FDBE69042}" srcOrd="3" destOrd="0" presId="urn:microsoft.com/office/officeart/2005/8/layout/orgChart1"/>
    <dgm:cxn modelId="{07B11C66-EDD4-4F77-B5B6-0F997BB5673C}" type="presParOf" srcId="{0E66565F-7A7E-47AF-B044-101FDBE69042}" destId="{D1AE3039-BCDD-49B1-8E85-CC95A65F77E4}" srcOrd="0" destOrd="0" presId="urn:microsoft.com/office/officeart/2005/8/layout/orgChart1"/>
    <dgm:cxn modelId="{9E5FD1DB-B4B2-4AFC-8273-89F5A7831EAE}" type="presParOf" srcId="{D1AE3039-BCDD-49B1-8E85-CC95A65F77E4}" destId="{67169F65-B477-4A31-897E-87C2AEA81C4B}" srcOrd="0" destOrd="0" presId="urn:microsoft.com/office/officeart/2005/8/layout/orgChart1"/>
    <dgm:cxn modelId="{DB0927A9-1F7A-4190-97C0-0616465CC8EB}" type="presParOf" srcId="{D1AE3039-BCDD-49B1-8E85-CC95A65F77E4}" destId="{DEDDD1EC-43A3-437E-80D3-D86A52D20C16}" srcOrd="1" destOrd="0" presId="urn:microsoft.com/office/officeart/2005/8/layout/orgChart1"/>
    <dgm:cxn modelId="{B37A3604-5248-4DC5-B5A0-D96588717FCA}" type="presParOf" srcId="{0E66565F-7A7E-47AF-B044-101FDBE69042}" destId="{B2DE8CE4-D86E-4DFF-A577-FE51834A8EB1}" srcOrd="1" destOrd="0" presId="urn:microsoft.com/office/officeart/2005/8/layout/orgChart1"/>
    <dgm:cxn modelId="{E50CD3F0-B046-46E4-8D58-62FD221259A7}" type="presParOf" srcId="{0E66565F-7A7E-47AF-B044-101FDBE69042}" destId="{83EF797E-DDEC-4F30-B052-5C2816A436E2}" srcOrd="2" destOrd="0" presId="urn:microsoft.com/office/officeart/2005/8/layout/orgChart1"/>
    <dgm:cxn modelId="{132974AF-92BF-4266-8194-959FCAB2FAFC}" type="presParOf" srcId="{9CBC2C69-0BE9-4937-AB30-81C9933E70D3}" destId="{23F4C06F-45F2-4A3B-ABD0-7F7D5E3928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21C5B-C52F-4CB5-89B7-2AB65B6ECC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8385611-9568-4465-90CA-8962E7E3C40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9539614-93A8-4F96-BEAE-1F13C3AF0782}" type="parTrans" cxnId="{0C617935-D6ED-454F-83C9-C82AEAA00529}">
      <dgm:prSet/>
      <dgm:spPr/>
    </dgm:pt>
    <dgm:pt modelId="{34B3E6C5-FB85-4CE2-BAB5-E55590123BD2}" type="sibTrans" cxnId="{0C617935-D6ED-454F-83C9-C82AEAA00529}">
      <dgm:prSet/>
      <dgm:spPr/>
    </dgm:pt>
    <dgm:pt modelId="{41421227-1384-4E88-BAC6-04237500410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EA78B94-BB05-4679-B56C-C8C35D7BAB8F}" type="parTrans" cxnId="{2CCB63DC-001B-4366-AF5D-175870564D7E}">
      <dgm:prSet/>
      <dgm:spPr/>
    </dgm:pt>
    <dgm:pt modelId="{1AEC3FA9-EB59-49BF-B598-9D2879602EFB}" type="sibTrans" cxnId="{2CCB63DC-001B-4366-AF5D-175870564D7E}">
      <dgm:prSet/>
      <dgm:spPr/>
    </dgm:pt>
    <dgm:pt modelId="{F36A374D-6B7D-4A24-9552-5E3AEE6E1C2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8FF0FAB-C493-42AC-824D-C82B405BC0B1}" type="parTrans" cxnId="{324F6B84-FCFD-420F-B8EF-A1D78660186D}">
      <dgm:prSet/>
      <dgm:spPr/>
    </dgm:pt>
    <dgm:pt modelId="{2A4771B7-FB92-4DB8-A676-FF1974246E8F}" type="sibTrans" cxnId="{324F6B84-FCFD-420F-B8EF-A1D78660186D}">
      <dgm:prSet/>
      <dgm:spPr/>
    </dgm:pt>
    <dgm:pt modelId="{37503983-8FB1-4A79-874D-29656D66604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9827031-BDF9-4D32-9DF5-011E20BDBFD6}" type="parTrans" cxnId="{5E8E40EE-0EEC-4F54-8051-4D7786AC0883}">
      <dgm:prSet/>
      <dgm:spPr/>
    </dgm:pt>
    <dgm:pt modelId="{F47F3C43-C3AF-47C9-8368-BDAC7CAA7AC2}" type="sibTrans" cxnId="{5E8E40EE-0EEC-4F54-8051-4D7786AC0883}">
      <dgm:prSet/>
      <dgm:spPr/>
    </dgm:pt>
    <dgm:pt modelId="{329C587D-BE41-44C9-BE38-E8C71F2E0F8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281EF7D-2986-4A00-BF79-0EBA2607C957}" type="parTrans" cxnId="{15006FC5-CF23-492D-869F-C0A2A85637C9}">
      <dgm:prSet/>
      <dgm:spPr/>
    </dgm:pt>
    <dgm:pt modelId="{5CB8825D-1508-4545-88D7-DD6C73935BB5}" type="sibTrans" cxnId="{15006FC5-CF23-492D-869F-C0A2A85637C9}">
      <dgm:prSet/>
      <dgm:spPr/>
    </dgm:pt>
    <dgm:pt modelId="{F5694BFF-E1CA-4FED-BAE9-DE4A9A4F79E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75ADDE2-0CB6-4BC8-8C07-41D0555A8692}" type="parTrans" cxnId="{45F6B3E0-9DA8-49E0-BEC2-8F02ED620F1F}">
      <dgm:prSet/>
      <dgm:spPr/>
    </dgm:pt>
    <dgm:pt modelId="{CC214039-D853-43D1-8A51-81F037A4226A}" type="sibTrans" cxnId="{45F6B3E0-9DA8-49E0-BEC2-8F02ED620F1F}">
      <dgm:prSet/>
      <dgm:spPr/>
    </dgm:pt>
    <dgm:pt modelId="{08678F9C-996B-4C31-AE26-108F24AD795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885A219-115A-49AC-85B2-F12B6AC22236}" type="parTrans" cxnId="{5BFB2EE5-6336-483A-921C-06629678BFED}">
      <dgm:prSet/>
      <dgm:spPr/>
    </dgm:pt>
    <dgm:pt modelId="{1E74CE15-09FA-467A-8C8C-F32938F9D228}" type="sibTrans" cxnId="{5BFB2EE5-6336-483A-921C-06629678BFED}">
      <dgm:prSet/>
      <dgm:spPr/>
    </dgm:pt>
    <dgm:pt modelId="{FA953C8A-4D5D-423A-8F74-9BE7DEAB8A2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9F20769-ACEB-4319-A1CC-65C170A1752A}" type="parTrans" cxnId="{94DA12B6-0988-40CD-9E0F-CBFDEA3789CF}">
      <dgm:prSet/>
      <dgm:spPr/>
    </dgm:pt>
    <dgm:pt modelId="{95673F71-45D4-497C-9F89-729A08C96EEB}" type="sibTrans" cxnId="{94DA12B6-0988-40CD-9E0F-CBFDEA3789CF}">
      <dgm:prSet/>
      <dgm:spPr/>
    </dgm:pt>
    <dgm:pt modelId="{E8DAB983-5D35-4DFA-AA2B-C6B734A1678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0E05A48-C777-4A66-9B49-709D0BB67607}" type="parTrans" cxnId="{CCFF4887-40F1-40A6-97F3-E52968A51DC3}">
      <dgm:prSet/>
      <dgm:spPr/>
    </dgm:pt>
    <dgm:pt modelId="{B7021D48-52A4-4DE7-A5EE-CBCA587C9F80}" type="sibTrans" cxnId="{CCFF4887-40F1-40A6-97F3-E52968A51DC3}">
      <dgm:prSet/>
      <dgm:spPr/>
    </dgm:pt>
    <dgm:pt modelId="{640927F6-137E-4BD8-B798-934AF8EF152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92A24C5-1CC5-406F-AEC3-7DC1266AE5C1}" type="parTrans" cxnId="{FBA2FAE7-4A01-4131-B8BF-8ED211B8FB34}">
      <dgm:prSet/>
      <dgm:spPr/>
    </dgm:pt>
    <dgm:pt modelId="{B9E99A74-0CD5-4182-BF69-B96E79BA2C75}" type="sibTrans" cxnId="{FBA2FAE7-4A01-4131-B8BF-8ED211B8FB34}">
      <dgm:prSet/>
      <dgm:spPr/>
    </dgm:pt>
    <dgm:pt modelId="{9A8FFE1F-CA0F-417C-B8A5-7EF47075CBE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1A52CD8-DCB2-403F-A692-1C328BCAC677}" type="parTrans" cxnId="{879545FB-4F03-43F7-938E-1F1B4C9FF7AC}">
      <dgm:prSet/>
      <dgm:spPr/>
    </dgm:pt>
    <dgm:pt modelId="{88176851-65AA-48F6-BEE9-0BDB7A864FF3}" type="sibTrans" cxnId="{879545FB-4F03-43F7-938E-1F1B4C9FF7AC}">
      <dgm:prSet/>
      <dgm:spPr/>
    </dgm:pt>
    <dgm:pt modelId="{C6529933-DD6C-4262-B9CD-8955E9CFAEA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56032D7-7FA2-48C7-B48F-971A56F9C187}" type="parTrans" cxnId="{6EFB4922-45CC-42D5-A395-E9E00BE59DBE}">
      <dgm:prSet/>
      <dgm:spPr/>
    </dgm:pt>
    <dgm:pt modelId="{8B814DBC-3F25-452B-94E3-2A5842DA9DAA}" type="sibTrans" cxnId="{6EFB4922-45CC-42D5-A395-E9E00BE59DBE}">
      <dgm:prSet/>
      <dgm:spPr/>
    </dgm:pt>
    <dgm:pt modelId="{170F6F6B-AAA8-4921-BEBB-E23B72CC21F6}" type="pres">
      <dgm:prSet presAssocID="{DD721C5B-C52F-4CB5-89B7-2AB65B6ECC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4ACE77-AEED-4662-AF1B-9158977CC219}" type="pres">
      <dgm:prSet presAssocID="{B8385611-9568-4465-90CA-8962E7E3C40E}" presName="hierRoot1" presStyleCnt="0">
        <dgm:presLayoutVars>
          <dgm:hierBranch/>
        </dgm:presLayoutVars>
      </dgm:prSet>
      <dgm:spPr/>
    </dgm:pt>
    <dgm:pt modelId="{4AC305EC-B378-4146-B752-C210274FF6AC}" type="pres">
      <dgm:prSet presAssocID="{B8385611-9568-4465-90CA-8962E7E3C40E}" presName="rootComposite1" presStyleCnt="0"/>
      <dgm:spPr/>
    </dgm:pt>
    <dgm:pt modelId="{6EB09AE1-22E6-4E93-9392-DB879C2831B3}" type="pres">
      <dgm:prSet presAssocID="{B8385611-9568-4465-90CA-8962E7E3C40E}" presName="rootText1" presStyleLbl="node0" presStyleIdx="0" presStyleCnt="1">
        <dgm:presLayoutVars>
          <dgm:chPref val="3"/>
        </dgm:presLayoutVars>
      </dgm:prSet>
      <dgm:spPr/>
    </dgm:pt>
    <dgm:pt modelId="{F4CC82EA-73BA-4938-8E38-FA9D59FEE858}" type="pres">
      <dgm:prSet presAssocID="{B8385611-9568-4465-90CA-8962E7E3C40E}" presName="rootConnector1" presStyleLbl="node1" presStyleIdx="0" presStyleCnt="0"/>
      <dgm:spPr/>
    </dgm:pt>
    <dgm:pt modelId="{EBA2D0D5-17A7-43ED-BA2F-D40753B9332F}" type="pres">
      <dgm:prSet presAssocID="{B8385611-9568-4465-90CA-8962E7E3C40E}" presName="hierChild2" presStyleCnt="0"/>
      <dgm:spPr/>
    </dgm:pt>
    <dgm:pt modelId="{8DABA44F-EE9C-41DA-95F0-C162CE392A08}" type="pres">
      <dgm:prSet presAssocID="{AEA78B94-BB05-4679-B56C-C8C35D7BAB8F}" presName="Name35" presStyleLbl="parChTrans1D2" presStyleIdx="0" presStyleCnt="2"/>
      <dgm:spPr/>
    </dgm:pt>
    <dgm:pt modelId="{9728764C-3554-42F9-965F-E495124E0FA7}" type="pres">
      <dgm:prSet presAssocID="{41421227-1384-4E88-BAC6-04237500410D}" presName="hierRoot2" presStyleCnt="0">
        <dgm:presLayoutVars>
          <dgm:hierBranch val="r"/>
        </dgm:presLayoutVars>
      </dgm:prSet>
      <dgm:spPr/>
    </dgm:pt>
    <dgm:pt modelId="{5358B3F9-235D-4835-8CB1-2C309FAD01AD}" type="pres">
      <dgm:prSet presAssocID="{41421227-1384-4E88-BAC6-04237500410D}" presName="rootComposite" presStyleCnt="0"/>
      <dgm:spPr/>
    </dgm:pt>
    <dgm:pt modelId="{BC44F760-9F1B-4CC2-998A-D300E13A1257}" type="pres">
      <dgm:prSet presAssocID="{41421227-1384-4E88-BAC6-04237500410D}" presName="rootText" presStyleLbl="node2" presStyleIdx="0" presStyleCnt="2">
        <dgm:presLayoutVars>
          <dgm:chPref val="3"/>
        </dgm:presLayoutVars>
      </dgm:prSet>
      <dgm:spPr/>
    </dgm:pt>
    <dgm:pt modelId="{6F6E69EE-A9E6-45AC-8ED1-EB0760FB337C}" type="pres">
      <dgm:prSet presAssocID="{41421227-1384-4E88-BAC6-04237500410D}" presName="rootConnector" presStyleLbl="node2" presStyleIdx="0" presStyleCnt="2"/>
      <dgm:spPr/>
    </dgm:pt>
    <dgm:pt modelId="{52D1ACB8-AC8A-42AD-9D96-7E7C5099703B}" type="pres">
      <dgm:prSet presAssocID="{41421227-1384-4E88-BAC6-04237500410D}" presName="hierChild4" presStyleCnt="0"/>
      <dgm:spPr/>
    </dgm:pt>
    <dgm:pt modelId="{6C1BA5B7-AA1D-4922-9DDD-D8609CFD5198}" type="pres">
      <dgm:prSet presAssocID="{A8FF0FAB-C493-42AC-824D-C82B405BC0B1}" presName="Name50" presStyleLbl="parChTrans1D3" presStyleIdx="0" presStyleCnt="9"/>
      <dgm:spPr/>
    </dgm:pt>
    <dgm:pt modelId="{157EE832-7090-444A-AA05-4CBC7B781CDB}" type="pres">
      <dgm:prSet presAssocID="{F36A374D-6B7D-4A24-9552-5E3AEE6E1C20}" presName="hierRoot2" presStyleCnt="0">
        <dgm:presLayoutVars>
          <dgm:hierBranch val="r"/>
        </dgm:presLayoutVars>
      </dgm:prSet>
      <dgm:spPr/>
    </dgm:pt>
    <dgm:pt modelId="{B29A54D3-1BF0-4737-A0B4-37C733298C1E}" type="pres">
      <dgm:prSet presAssocID="{F36A374D-6B7D-4A24-9552-5E3AEE6E1C20}" presName="rootComposite" presStyleCnt="0"/>
      <dgm:spPr/>
    </dgm:pt>
    <dgm:pt modelId="{937AF679-A64A-4C90-9B69-370F740F11E6}" type="pres">
      <dgm:prSet presAssocID="{F36A374D-6B7D-4A24-9552-5E3AEE6E1C20}" presName="rootText" presStyleLbl="node3" presStyleIdx="0" presStyleCnt="9">
        <dgm:presLayoutVars>
          <dgm:chPref val="3"/>
        </dgm:presLayoutVars>
      </dgm:prSet>
      <dgm:spPr/>
    </dgm:pt>
    <dgm:pt modelId="{33ECB564-9882-42C5-9B2A-2B944F9D8B6E}" type="pres">
      <dgm:prSet presAssocID="{F36A374D-6B7D-4A24-9552-5E3AEE6E1C20}" presName="rootConnector" presStyleLbl="node3" presStyleIdx="0" presStyleCnt="9"/>
      <dgm:spPr/>
    </dgm:pt>
    <dgm:pt modelId="{9E2D7628-B381-44C1-897C-8D17C8F2A1BB}" type="pres">
      <dgm:prSet presAssocID="{F36A374D-6B7D-4A24-9552-5E3AEE6E1C20}" presName="hierChild4" presStyleCnt="0"/>
      <dgm:spPr/>
    </dgm:pt>
    <dgm:pt modelId="{375DD211-0E95-4D69-A871-BF2DEDCD790D}" type="pres">
      <dgm:prSet presAssocID="{F36A374D-6B7D-4A24-9552-5E3AEE6E1C20}" presName="hierChild5" presStyleCnt="0"/>
      <dgm:spPr/>
    </dgm:pt>
    <dgm:pt modelId="{563FBA90-7F8D-4FF8-98AF-C35A9C8CAF56}" type="pres">
      <dgm:prSet presAssocID="{19827031-BDF9-4D32-9DF5-011E20BDBFD6}" presName="Name50" presStyleLbl="parChTrans1D3" presStyleIdx="1" presStyleCnt="9"/>
      <dgm:spPr/>
    </dgm:pt>
    <dgm:pt modelId="{A7D2AB9A-11EF-4E0B-B60D-6831337C5671}" type="pres">
      <dgm:prSet presAssocID="{37503983-8FB1-4A79-874D-29656D666046}" presName="hierRoot2" presStyleCnt="0">
        <dgm:presLayoutVars>
          <dgm:hierBranch val="r"/>
        </dgm:presLayoutVars>
      </dgm:prSet>
      <dgm:spPr/>
    </dgm:pt>
    <dgm:pt modelId="{5E3F07A6-24A2-46AD-A6DD-F0699964C948}" type="pres">
      <dgm:prSet presAssocID="{37503983-8FB1-4A79-874D-29656D666046}" presName="rootComposite" presStyleCnt="0"/>
      <dgm:spPr/>
    </dgm:pt>
    <dgm:pt modelId="{CB73615A-F56C-4614-9282-F4E7B1F5312A}" type="pres">
      <dgm:prSet presAssocID="{37503983-8FB1-4A79-874D-29656D666046}" presName="rootText" presStyleLbl="node3" presStyleIdx="1" presStyleCnt="9">
        <dgm:presLayoutVars>
          <dgm:chPref val="3"/>
        </dgm:presLayoutVars>
      </dgm:prSet>
      <dgm:spPr/>
    </dgm:pt>
    <dgm:pt modelId="{A86C4D23-63D9-4DBB-82F8-A16F83394D6C}" type="pres">
      <dgm:prSet presAssocID="{37503983-8FB1-4A79-874D-29656D666046}" presName="rootConnector" presStyleLbl="node3" presStyleIdx="1" presStyleCnt="9"/>
      <dgm:spPr/>
    </dgm:pt>
    <dgm:pt modelId="{90B6CE47-1995-4E60-8A96-8CBC71AB62E7}" type="pres">
      <dgm:prSet presAssocID="{37503983-8FB1-4A79-874D-29656D666046}" presName="hierChild4" presStyleCnt="0"/>
      <dgm:spPr/>
    </dgm:pt>
    <dgm:pt modelId="{D4CF28ED-8848-4AEE-B557-2B1952F1BC3A}" type="pres">
      <dgm:prSet presAssocID="{37503983-8FB1-4A79-874D-29656D666046}" presName="hierChild5" presStyleCnt="0"/>
      <dgm:spPr/>
    </dgm:pt>
    <dgm:pt modelId="{DAC420D2-8216-4BF9-AA17-3390E292EE9F}" type="pres">
      <dgm:prSet presAssocID="{F281EF7D-2986-4A00-BF79-0EBA2607C957}" presName="Name50" presStyleLbl="parChTrans1D3" presStyleIdx="2" presStyleCnt="9"/>
      <dgm:spPr/>
    </dgm:pt>
    <dgm:pt modelId="{804EDA50-ED7B-4507-B14D-923E8916FB54}" type="pres">
      <dgm:prSet presAssocID="{329C587D-BE41-44C9-BE38-E8C71F2E0F87}" presName="hierRoot2" presStyleCnt="0">
        <dgm:presLayoutVars>
          <dgm:hierBranch val="r"/>
        </dgm:presLayoutVars>
      </dgm:prSet>
      <dgm:spPr/>
    </dgm:pt>
    <dgm:pt modelId="{EAF5D1CD-5954-4CA8-850F-42F1AAE996E3}" type="pres">
      <dgm:prSet presAssocID="{329C587D-BE41-44C9-BE38-E8C71F2E0F87}" presName="rootComposite" presStyleCnt="0"/>
      <dgm:spPr/>
    </dgm:pt>
    <dgm:pt modelId="{0071ABAE-755A-4AB3-8733-D586E5880C9A}" type="pres">
      <dgm:prSet presAssocID="{329C587D-BE41-44C9-BE38-E8C71F2E0F87}" presName="rootText" presStyleLbl="node3" presStyleIdx="2" presStyleCnt="9">
        <dgm:presLayoutVars>
          <dgm:chPref val="3"/>
        </dgm:presLayoutVars>
      </dgm:prSet>
      <dgm:spPr/>
    </dgm:pt>
    <dgm:pt modelId="{8379C080-EBF2-40FA-A284-F0A5AA854D84}" type="pres">
      <dgm:prSet presAssocID="{329C587D-BE41-44C9-BE38-E8C71F2E0F87}" presName="rootConnector" presStyleLbl="node3" presStyleIdx="2" presStyleCnt="9"/>
      <dgm:spPr/>
    </dgm:pt>
    <dgm:pt modelId="{4D801356-56D0-464D-B529-86D21C035670}" type="pres">
      <dgm:prSet presAssocID="{329C587D-BE41-44C9-BE38-E8C71F2E0F87}" presName="hierChild4" presStyleCnt="0"/>
      <dgm:spPr/>
    </dgm:pt>
    <dgm:pt modelId="{D83EF00C-3501-49F2-BC9D-4CD92D286260}" type="pres">
      <dgm:prSet presAssocID="{329C587D-BE41-44C9-BE38-E8C71F2E0F87}" presName="hierChild5" presStyleCnt="0"/>
      <dgm:spPr/>
    </dgm:pt>
    <dgm:pt modelId="{19D7DB0B-25C8-442E-AA8C-ECAE0FC977AA}" type="pres">
      <dgm:prSet presAssocID="{C75ADDE2-0CB6-4BC8-8C07-41D0555A8692}" presName="Name50" presStyleLbl="parChTrans1D3" presStyleIdx="3" presStyleCnt="9"/>
      <dgm:spPr/>
    </dgm:pt>
    <dgm:pt modelId="{F5BA61B4-167E-43A7-B995-60A4ECB359B9}" type="pres">
      <dgm:prSet presAssocID="{F5694BFF-E1CA-4FED-BAE9-DE4A9A4F79E9}" presName="hierRoot2" presStyleCnt="0">
        <dgm:presLayoutVars>
          <dgm:hierBranch val="r"/>
        </dgm:presLayoutVars>
      </dgm:prSet>
      <dgm:spPr/>
    </dgm:pt>
    <dgm:pt modelId="{34859C53-78E5-4F1E-B462-460D28A0B16F}" type="pres">
      <dgm:prSet presAssocID="{F5694BFF-E1CA-4FED-BAE9-DE4A9A4F79E9}" presName="rootComposite" presStyleCnt="0"/>
      <dgm:spPr/>
    </dgm:pt>
    <dgm:pt modelId="{495A39E5-11B2-4317-812F-20F32FC6CCF2}" type="pres">
      <dgm:prSet presAssocID="{F5694BFF-E1CA-4FED-BAE9-DE4A9A4F79E9}" presName="rootText" presStyleLbl="node3" presStyleIdx="3" presStyleCnt="9">
        <dgm:presLayoutVars>
          <dgm:chPref val="3"/>
        </dgm:presLayoutVars>
      </dgm:prSet>
      <dgm:spPr/>
    </dgm:pt>
    <dgm:pt modelId="{C3B4F28B-D3B3-4440-B330-9F7F4DF594BD}" type="pres">
      <dgm:prSet presAssocID="{F5694BFF-E1CA-4FED-BAE9-DE4A9A4F79E9}" presName="rootConnector" presStyleLbl="node3" presStyleIdx="3" presStyleCnt="9"/>
      <dgm:spPr/>
    </dgm:pt>
    <dgm:pt modelId="{969506CD-1AB1-4CE3-B2C5-72B9E507D17E}" type="pres">
      <dgm:prSet presAssocID="{F5694BFF-E1CA-4FED-BAE9-DE4A9A4F79E9}" presName="hierChild4" presStyleCnt="0"/>
      <dgm:spPr/>
    </dgm:pt>
    <dgm:pt modelId="{DCE01B9D-BB26-472D-B828-2D0ABD3C0F2D}" type="pres">
      <dgm:prSet presAssocID="{F5694BFF-E1CA-4FED-BAE9-DE4A9A4F79E9}" presName="hierChild5" presStyleCnt="0"/>
      <dgm:spPr/>
    </dgm:pt>
    <dgm:pt modelId="{4208C9CC-4B14-437F-BFC2-8582D9FB9520}" type="pres">
      <dgm:prSet presAssocID="{5885A219-115A-49AC-85B2-F12B6AC22236}" presName="Name50" presStyleLbl="parChTrans1D3" presStyleIdx="4" presStyleCnt="9"/>
      <dgm:spPr/>
    </dgm:pt>
    <dgm:pt modelId="{151A58E1-B0DC-4E3E-8D93-47072F631D82}" type="pres">
      <dgm:prSet presAssocID="{08678F9C-996B-4C31-AE26-108F24AD795B}" presName="hierRoot2" presStyleCnt="0">
        <dgm:presLayoutVars>
          <dgm:hierBranch val="r"/>
        </dgm:presLayoutVars>
      </dgm:prSet>
      <dgm:spPr/>
    </dgm:pt>
    <dgm:pt modelId="{8282467E-4A09-451E-B345-A105A8CB3074}" type="pres">
      <dgm:prSet presAssocID="{08678F9C-996B-4C31-AE26-108F24AD795B}" presName="rootComposite" presStyleCnt="0"/>
      <dgm:spPr/>
    </dgm:pt>
    <dgm:pt modelId="{D3B0C06B-EDDF-4C6C-87FC-EA757206F674}" type="pres">
      <dgm:prSet presAssocID="{08678F9C-996B-4C31-AE26-108F24AD795B}" presName="rootText" presStyleLbl="node3" presStyleIdx="4" presStyleCnt="9">
        <dgm:presLayoutVars>
          <dgm:chPref val="3"/>
        </dgm:presLayoutVars>
      </dgm:prSet>
      <dgm:spPr/>
    </dgm:pt>
    <dgm:pt modelId="{024A1ACD-DE18-40AE-95E9-8C480C899E9A}" type="pres">
      <dgm:prSet presAssocID="{08678F9C-996B-4C31-AE26-108F24AD795B}" presName="rootConnector" presStyleLbl="node3" presStyleIdx="4" presStyleCnt="9"/>
      <dgm:spPr/>
    </dgm:pt>
    <dgm:pt modelId="{CEC3A2F3-49B5-48A4-A452-6380E0105E30}" type="pres">
      <dgm:prSet presAssocID="{08678F9C-996B-4C31-AE26-108F24AD795B}" presName="hierChild4" presStyleCnt="0"/>
      <dgm:spPr/>
    </dgm:pt>
    <dgm:pt modelId="{42EBA1FD-BE2E-4C9A-9F8A-DE4821CEA71E}" type="pres">
      <dgm:prSet presAssocID="{08678F9C-996B-4C31-AE26-108F24AD795B}" presName="hierChild5" presStyleCnt="0"/>
      <dgm:spPr/>
    </dgm:pt>
    <dgm:pt modelId="{B4AB93CB-CEE1-4606-825C-6E6B39D32D4E}" type="pres">
      <dgm:prSet presAssocID="{59F20769-ACEB-4319-A1CC-65C170A1752A}" presName="Name50" presStyleLbl="parChTrans1D3" presStyleIdx="5" presStyleCnt="9"/>
      <dgm:spPr/>
    </dgm:pt>
    <dgm:pt modelId="{8466690E-121E-4B76-8B7A-522B739093C5}" type="pres">
      <dgm:prSet presAssocID="{FA953C8A-4D5D-423A-8F74-9BE7DEAB8A22}" presName="hierRoot2" presStyleCnt="0">
        <dgm:presLayoutVars>
          <dgm:hierBranch val="r"/>
        </dgm:presLayoutVars>
      </dgm:prSet>
      <dgm:spPr/>
    </dgm:pt>
    <dgm:pt modelId="{B14CC45F-4CDD-42E1-B29E-BDEA6A8A1FA8}" type="pres">
      <dgm:prSet presAssocID="{FA953C8A-4D5D-423A-8F74-9BE7DEAB8A22}" presName="rootComposite" presStyleCnt="0"/>
      <dgm:spPr/>
    </dgm:pt>
    <dgm:pt modelId="{322B73CA-1AC7-4502-A21D-29723CD530D4}" type="pres">
      <dgm:prSet presAssocID="{FA953C8A-4D5D-423A-8F74-9BE7DEAB8A22}" presName="rootText" presStyleLbl="node3" presStyleIdx="5" presStyleCnt="9">
        <dgm:presLayoutVars>
          <dgm:chPref val="3"/>
        </dgm:presLayoutVars>
      </dgm:prSet>
      <dgm:spPr/>
    </dgm:pt>
    <dgm:pt modelId="{26C61A62-51EC-4C11-B74A-288F70708119}" type="pres">
      <dgm:prSet presAssocID="{FA953C8A-4D5D-423A-8F74-9BE7DEAB8A22}" presName="rootConnector" presStyleLbl="node3" presStyleIdx="5" presStyleCnt="9"/>
      <dgm:spPr/>
    </dgm:pt>
    <dgm:pt modelId="{82763EA9-2F6D-4DCF-A649-35EB3BACBCB0}" type="pres">
      <dgm:prSet presAssocID="{FA953C8A-4D5D-423A-8F74-9BE7DEAB8A22}" presName="hierChild4" presStyleCnt="0"/>
      <dgm:spPr/>
    </dgm:pt>
    <dgm:pt modelId="{C075B488-0287-4EBF-B7B7-C5BF9411DC6E}" type="pres">
      <dgm:prSet presAssocID="{FA953C8A-4D5D-423A-8F74-9BE7DEAB8A22}" presName="hierChild5" presStyleCnt="0"/>
      <dgm:spPr/>
    </dgm:pt>
    <dgm:pt modelId="{24D0CE80-909F-4FA4-A67E-573FF06CAC72}" type="pres">
      <dgm:prSet presAssocID="{B0E05A48-C777-4A66-9B49-709D0BB67607}" presName="Name50" presStyleLbl="parChTrans1D3" presStyleIdx="6" presStyleCnt="9"/>
      <dgm:spPr/>
    </dgm:pt>
    <dgm:pt modelId="{B61E799D-349F-4FE3-8A9C-ED8DB02C60C1}" type="pres">
      <dgm:prSet presAssocID="{E8DAB983-5D35-4DFA-AA2B-C6B734A16789}" presName="hierRoot2" presStyleCnt="0">
        <dgm:presLayoutVars>
          <dgm:hierBranch val="r"/>
        </dgm:presLayoutVars>
      </dgm:prSet>
      <dgm:spPr/>
    </dgm:pt>
    <dgm:pt modelId="{B0B949A6-B333-46D1-AAAC-4058B1D815FD}" type="pres">
      <dgm:prSet presAssocID="{E8DAB983-5D35-4DFA-AA2B-C6B734A16789}" presName="rootComposite" presStyleCnt="0"/>
      <dgm:spPr/>
    </dgm:pt>
    <dgm:pt modelId="{4892CA64-001D-4E6C-ACC6-D03121708A17}" type="pres">
      <dgm:prSet presAssocID="{E8DAB983-5D35-4DFA-AA2B-C6B734A16789}" presName="rootText" presStyleLbl="node3" presStyleIdx="6" presStyleCnt="9">
        <dgm:presLayoutVars>
          <dgm:chPref val="3"/>
        </dgm:presLayoutVars>
      </dgm:prSet>
      <dgm:spPr/>
    </dgm:pt>
    <dgm:pt modelId="{ED8DA11D-5E37-4DCB-B439-C5AB2AB88017}" type="pres">
      <dgm:prSet presAssocID="{E8DAB983-5D35-4DFA-AA2B-C6B734A16789}" presName="rootConnector" presStyleLbl="node3" presStyleIdx="6" presStyleCnt="9"/>
      <dgm:spPr/>
    </dgm:pt>
    <dgm:pt modelId="{C8C13F50-A089-486E-972C-A6AF73DA46EF}" type="pres">
      <dgm:prSet presAssocID="{E8DAB983-5D35-4DFA-AA2B-C6B734A16789}" presName="hierChild4" presStyleCnt="0"/>
      <dgm:spPr/>
    </dgm:pt>
    <dgm:pt modelId="{9A1E4245-F4EC-44B4-A260-DDA6B07D5723}" type="pres">
      <dgm:prSet presAssocID="{E8DAB983-5D35-4DFA-AA2B-C6B734A16789}" presName="hierChild5" presStyleCnt="0"/>
      <dgm:spPr/>
    </dgm:pt>
    <dgm:pt modelId="{D6239BD6-4F78-4E55-BD86-42F3450A6DD4}" type="pres">
      <dgm:prSet presAssocID="{192A24C5-1CC5-406F-AEC3-7DC1266AE5C1}" presName="Name50" presStyleLbl="parChTrans1D3" presStyleIdx="7" presStyleCnt="9"/>
      <dgm:spPr/>
    </dgm:pt>
    <dgm:pt modelId="{3B95CDC9-2ABF-4C3A-AC96-8DD838C49082}" type="pres">
      <dgm:prSet presAssocID="{640927F6-137E-4BD8-B798-934AF8EF1528}" presName="hierRoot2" presStyleCnt="0">
        <dgm:presLayoutVars>
          <dgm:hierBranch val="r"/>
        </dgm:presLayoutVars>
      </dgm:prSet>
      <dgm:spPr/>
    </dgm:pt>
    <dgm:pt modelId="{98F7FEBF-0183-41AE-9E32-4E4078F816EB}" type="pres">
      <dgm:prSet presAssocID="{640927F6-137E-4BD8-B798-934AF8EF1528}" presName="rootComposite" presStyleCnt="0"/>
      <dgm:spPr/>
    </dgm:pt>
    <dgm:pt modelId="{5A47DD4E-7E58-46E4-A5C6-646C951766EC}" type="pres">
      <dgm:prSet presAssocID="{640927F6-137E-4BD8-B798-934AF8EF1528}" presName="rootText" presStyleLbl="node3" presStyleIdx="7" presStyleCnt="9">
        <dgm:presLayoutVars>
          <dgm:chPref val="3"/>
        </dgm:presLayoutVars>
      </dgm:prSet>
      <dgm:spPr/>
    </dgm:pt>
    <dgm:pt modelId="{73E1E9F0-76A3-4D46-B400-CE0251A169E5}" type="pres">
      <dgm:prSet presAssocID="{640927F6-137E-4BD8-B798-934AF8EF1528}" presName="rootConnector" presStyleLbl="node3" presStyleIdx="7" presStyleCnt="9"/>
      <dgm:spPr/>
    </dgm:pt>
    <dgm:pt modelId="{3F760EE3-ABCF-45A4-B1E2-99FDBE7024CF}" type="pres">
      <dgm:prSet presAssocID="{640927F6-137E-4BD8-B798-934AF8EF1528}" presName="hierChild4" presStyleCnt="0"/>
      <dgm:spPr/>
    </dgm:pt>
    <dgm:pt modelId="{28D4BAC7-A7A8-4BAF-A39A-B94FE1259C5A}" type="pres">
      <dgm:prSet presAssocID="{640927F6-137E-4BD8-B798-934AF8EF1528}" presName="hierChild5" presStyleCnt="0"/>
      <dgm:spPr/>
    </dgm:pt>
    <dgm:pt modelId="{91BA7941-96C7-49C1-A9ED-00A0296A0DF1}" type="pres">
      <dgm:prSet presAssocID="{51A52CD8-DCB2-403F-A692-1C328BCAC677}" presName="Name50" presStyleLbl="parChTrans1D3" presStyleIdx="8" presStyleCnt="9"/>
      <dgm:spPr/>
    </dgm:pt>
    <dgm:pt modelId="{12AD351F-DA07-47CA-BC16-E16FC3553324}" type="pres">
      <dgm:prSet presAssocID="{9A8FFE1F-CA0F-417C-B8A5-7EF47075CBEB}" presName="hierRoot2" presStyleCnt="0">
        <dgm:presLayoutVars>
          <dgm:hierBranch val="r"/>
        </dgm:presLayoutVars>
      </dgm:prSet>
      <dgm:spPr/>
    </dgm:pt>
    <dgm:pt modelId="{F7D7EE9B-3E7C-4128-9DA8-B2C9209EB0BC}" type="pres">
      <dgm:prSet presAssocID="{9A8FFE1F-CA0F-417C-B8A5-7EF47075CBEB}" presName="rootComposite" presStyleCnt="0"/>
      <dgm:spPr/>
    </dgm:pt>
    <dgm:pt modelId="{CDCF4633-9DBA-4D05-8706-7230B8484B5C}" type="pres">
      <dgm:prSet presAssocID="{9A8FFE1F-CA0F-417C-B8A5-7EF47075CBEB}" presName="rootText" presStyleLbl="node3" presStyleIdx="8" presStyleCnt="9">
        <dgm:presLayoutVars>
          <dgm:chPref val="3"/>
        </dgm:presLayoutVars>
      </dgm:prSet>
      <dgm:spPr/>
    </dgm:pt>
    <dgm:pt modelId="{83F02183-7FD2-4AB9-AC13-A887937A615F}" type="pres">
      <dgm:prSet presAssocID="{9A8FFE1F-CA0F-417C-B8A5-7EF47075CBEB}" presName="rootConnector" presStyleLbl="node3" presStyleIdx="8" presStyleCnt="9"/>
      <dgm:spPr/>
    </dgm:pt>
    <dgm:pt modelId="{E001DDA4-2ECC-471E-BA3E-0C31D26987B6}" type="pres">
      <dgm:prSet presAssocID="{9A8FFE1F-CA0F-417C-B8A5-7EF47075CBEB}" presName="hierChild4" presStyleCnt="0"/>
      <dgm:spPr/>
    </dgm:pt>
    <dgm:pt modelId="{ECB16A73-81D8-455D-AC8F-29D66C9AD86F}" type="pres">
      <dgm:prSet presAssocID="{9A8FFE1F-CA0F-417C-B8A5-7EF47075CBEB}" presName="hierChild5" presStyleCnt="0"/>
      <dgm:spPr/>
    </dgm:pt>
    <dgm:pt modelId="{E25E85F3-7055-4F01-BF51-8D4399E75106}" type="pres">
      <dgm:prSet presAssocID="{41421227-1384-4E88-BAC6-04237500410D}" presName="hierChild5" presStyleCnt="0"/>
      <dgm:spPr/>
    </dgm:pt>
    <dgm:pt modelId="{E7B88664-0CFE-40FB-B429-B3634E20C8FD}" type="pres">
      <dgm:prSet presAssocID="{256032D7-7FA2-48C7-B48F-971A56F9C187}" presName="Name35" presStyleLbl="parChTrans1D2" presStyleIdx="1" presStyleCnt="2"/>
      <dgm:spPr/>
    </dgm:pt>
    <dgm:pt modelId="{9978EC95-46DB-4F23-8E96-9ADAE1F0099B}" type="pres">
      <dgm:prSet presAssocID="{C6529933-DD6C-4262-B9CD-8955E9CFAEA4}" presName="hierRoot2" presStyleCnt="0">
        <dgm:presLayoutVars>
          <dgm:hierBranch/>
        </dgm:presLayoutVars>
      </dgm:prSet>
      <dgm:spPr/>
    </dgm:pt>
    <dgm:pt modelId="{6B1882ED-DAE9-4228-9F73-1B7E3C0F4746}" type="pres">
      <dgm:prSet presAssocID="{C6529933-DD6C-4262-B9CD-8955E9CFAEA4}" presName="rootComposite" presStyleCnt="0"/>
      <dgm:spPr/>
    </dgm:pt>
    <dgm:pt modelId="{05904A4B-37BD-423F-8F3A-7149B05CD5D0}" type="pres">
      <dgm:prSet presAssocID="{C6529933-DD6C-4262-B9CD-8955E9CFAEA4}" presName="rootText" presStyleLbl="node2" presStyleIdx="1" presStyleCnt="2">
        <dgm:presLayoutVars>
          <dgm:chPref val="3"/>
        </dgm:presLayoutVars>
      </dgm:prSet>
      <dgm:spPr/>
    </dgm:pt>
    <dgm:pt modelId="{916DECCF-F3A4-4F6F-8609-34485A873987}" type="pres">
      <dgm:prSet presAssocID="{C6529933-DD6C-4262-B9CD-8955E9CFAEA4}" presName="rootConnector" presStyleLbl="node2" presStyleIdx="1" presStyleCnt="2"/>
      <dgm:spPr/>
    </dgm:pt>
    <dgm:pt modelId="{27BAC176-5B74-46F9-9275-0FF05521F572}" type="pres">
      <dgm:prSet presAssocID="{C6529933-DD6C-4262-B9CD-8955E9CFAEA4}" presName="hierChild4" presStyleCnt="0"/>
      <dgm:spPr/>
    </dgm:pt>
    <dgm:pt modelId="{4E84BD24-6A24-447F-9FED-1C23E4738DF7}" type="pres">
      <dgm:prSet presAssocID="{C6529933-DD6C-4262-B9CD-8955E9CFAEA4}" presName="hierChild5" presStyleCnt="0"/>
      <dgm:spPr/>
    </dgm:pt>
    <dgm:pt modelId="{6E8E4A6A-B0CC-4976-A0AD-9EA4EAD049D9}" type="pres">
      <dgm:prSet presAssocID="{B8385611-9568-4465-90CA-8962E7E3C40E}" presName="hierChild3" presStyleCnt="0"/>
      <dgm:spPr/>
    </dgm:pt>
  </dgm:ptLst>
  <dgm:cxnLst>
    <dgm:cxn modelId="{BE0DA0CC-B768-4540-A5A6-70942F31A6F3}" type="presOf" srcId="{F36A374D-6B7D-4A24-9552-5E3AEE6E1C20}" destId="{33ECB564-9882-42C5-9B2A-2B944F9D8B6E}" srcOrd="1" destOrd="0" presId="urn:microsoft.com/office/officeart/2005/8/layout/orgChart1"/>
    <dgm:cxn modelId="{CCFF4887-40F1-40A6-97F3-E52968A51DC3}" srcId="{41421227-1384-4E88-BAC6-04237500410D}" destId="{E8DAB983-5D35-4DFA-AA2B-C6B734A16789}" srcOrd="6" destOrd="0" parTransId="{B0E05A48-C777-4A66-9B49-709D0BB67607}" sibTransId="{B7021D48-52A4-4DE7-A5EE-CBCA587C9F80}"/>
    <dgm:cxn modelId="{6F25BCE3-9058-478C-AB7B-603689C83ECC}" type="presOf" srcId="{37503983-8FB1-4A79-874D-29656D666046}" destId="{A86C4D23-63D9-4DBB-82F8-A16F83394D6C}" srcOrd="1" destOrd="0" presId="urn:microsoft.com/office/officeart/2005/8/layout/orgChart1"/>
    <dgm:cxn modelId="{45F6B3E0-9DA8-49E0-BEC2-8F02ED620F1F}" srcId="{41421227-1384-4E88-BAC6-04237500410D}" destId="{F5694BFF-E1CA-4FED-BAE9-DE4A9A4F79E9}" srcOrd="3" destOrd="0" parTransId="{C75ADDE2-0CB6-4BC8-8C07-41D0555A8692}" sibTransId="{CC214039-D853-43D1-8A51-81F037A4226A}"/>
    <dgm:cxn modelId="{6E6EC8FB-B680-4295-B216-450A21C36D9A}" type="presOf" srcId="{DD721C5B-C52F-4CB5-89B7-2AB65B6ECC12}" destId="{170F6F6B-AAA8-4921-BEBB-E23B72CC21F6}" srcOrd="0" destOrd="0" presId="urn:microsoft.com/office/officeart/2005/8/layout/orgChart1"/>
    <dgm:cxn modelId="{2CCB63DC-001B-4366-AF5D-175870564D7E}" srcId="{B8385611-9568-4465-90CA-8962E7E3C40E}" destId="{41421227-1384-4E88-BAC6-04237500410D}" srcOrd="0" destOrd="0" parTransId="{AEA78B94-BB05-4679-B56C-C8C35D7BAB8F}" sibTransId="{1AEC3FA9-EB59-49BF-B598-9D2879602EFB}"/>
    <dgm:cxn modelId="{A64FCA7C-FCD3-4BF7-BDCE-1201342B0349}" type="presOf" srcId="{51A52CD8-DCB2-403F-A692-1C328BCAC677}" destId="{91BA7941-96C7-49C1-A9ED-00A0296A0DF1}" srcOrd="0" destOrd="0" presId="urn:microsoft.com/office/officeart/2005/8/layout/orgChart1"/>
    <dgm:cxn modelId="{DAF6E8DC-1569-4AFC-ADFE-FACE0356121B}" type="presOf" srcId="{08678F9C-996B-4C31-AE26-108F24AD795B}" destId="{D3B0C06B-EDDF-4C6C-87FC-EA757206F674}" srcOrd="0" destOrd="0" presId="urn:microsoft.com/office/officeart/2005/8/layout/orgChart1"/>
    <dgm:cxn modelId="{BE4AB05F-54AA-4941-AAFC-311A1A49AE1E}" type="presOf" srcId="{F36A374D-6B7D-4A24-9552-5E3AEE6E1C20}" destId="{937AF679-A64A-4C90-9B69-370F740F11E6}" srcOrd="0" destOrd="0" presId="urn:microsoft.com/office/officeart/2005/8/layout/orgChart1"/>
    <dgm:cxn modelId="{16F127CA-06E0-4803-9030-BC7B71764362}" type="presOf" srcId="{FA953C8A-4D5D-423A-8F74-9BE7DEAB8A22}" destId="{322B73CA-1AC7-4502-A21D-29723CD530D4}" srcOrd="0" destOrd="0" presId="urn:microsoft.com/office/officeart/2005/8/layout/orgChart1"/>
    <dgm:cxn modelId="{BFFA11E4-6372-43A9-8CF4-905FD28F43DF}" type="presOf" srcId="{AEA78B94-BB05-4679-B56C-C8C35D7BAB8F}" destId="{8DABA44F-EE9C-41DA-95F0-C162CE392A08}" srcOrd="0" destOrd="0" presId="urn:microsoft.com/office/officeart/2005/8/layout/orgChart1"/>
    <dgm:cxn modelId="{6EFB4922-45CC-42D5-A395-E9E00BE59DBE}" srcId="{B8385611-9568-4465-90CA-8962E7E3C40E}" destId="{C6529933-DD6C-4262-B9CD-8955E9CFAEA4}" srcOrd="1" destOrd="0" parTransId="{256032D7-7FA2-48C7-B48F-971A56F9C187}" sibTransId="{8B814DBC-3F25-452B-94E3-2A5842DA9DAA}"/>
    <dgm:cxn modelId="{9D944AE7-A660-452F-9344-C63CDCFE40F6}" type="presOf" srcId="{329C587D-BE41-44C9-BE38-E8C71F2E0F87}" destId="{0071ABAE-755A-4AB3-8733-D586E5880C9A}" srcOrd="0" destOrd="0" presId="urn:microsoft.com/office/officeart/2005/8/layout/orgChart1"/>
    <dgm:cxn modelId="{163975F5-9214-49D5-AA9B-F7A12A602070}" type="presOf" srcId="{B8385611-9568-4465-90CA-8962E7E3C40E}" destId="{F4CC82EA-73BA-4938-8E38-FA9D59FEE858}" srcOrd="1" destOrd="0" presId="urn:microsoft.com/office/officeart/2005/8/layout/orgChart1"/>
    <dgm:cxn modelId="{879545FB-4F03-43F7-938E-1F1B4C9FF7AC}" srcId="{41421227-1384-4E88-BAC6-04237500410D}" destId="{9A8FFE1F-CA0F-417C-B8A5-7EF47075CBEB}" srcOrd="8" destOrd="0" parTransId="{51A52CD8-DCB2-403F-A692-1C328BCAC677}" sibTransId="{88176851-65AA-48F6-BEE9-0BDB7A864FF3}"/>
    <dgm:cxn modelId="{5BFB2EE5-6336-483A-921C-06629678BFED}" srcId="{41421227-1384-4E88-BAC6-04237500410D}" destId="{08678F9C-996B-4C31-AE26-108F24AD795B}" srcOrd="4" destOrd="0" parTransId="{5885A219-115A-49AC-85B2-F12B6AC22236}" sibTransId="{1E74CE15-09FA-467A-8C8C-F32938F9D228}"/>
    <dgm:cxn modelId="{B4D9FE58-31B7-41F9-BEFE-209FBDF0797B}" type="presOf" srcId="{C75ADDE2-0CB6-4BC8-8C07-41D0555A8692}" destId="{19D7DB0B-25C8-442E-AA8C-ECAE0FC977AA}" srcOrd="0" destOrd="0" presId="urn:microsoft.com/office/officeart/2005/8/layout/orgChart1"/>
    <dgm:cxn modelId="{94DA12B6-0988-40CD-9E0F-CBFDEA3789CF}" srcId="{41421227-1384-4E88-BAC6-04237500410D}" destId="{FA953C8A-4D5D-423A-8F74-9BE7DEAB8A22}" srcOrd="5" destOrd="0" parTransId="{59F20769-ACEB-4319-A1CC-65C170A1752A}" sibTransId="{95673F71-45D4-497C-9F89-729A08C96EEB}"/>
    <dgm:cxn modelId="{68C96B6F-DF01-404F-A366-2E1F3868AE70}" type="presOf" srcId="{9A8FFE1F-CA0F-417C-B8A5-7EF47075CBEB}" destId="{CDCF4633-9DBA-4D05-8706-7230B8484B5C}" srcOrd="0" destOrd="0" presId="urn:microsoft.com/office/officeart/2005/8/layout/orgChart1"/>
    <dgm:cxn modelId="{47231D0B-FCCB-401F-8AC5-48C0E1911CBF}" type="presOf" srcId="{FA953C8A-4D5D-423A-8F74-9BE7DEAB8A22}" destId="{26C61A62-51EC-4C11-B74A-288F70708119}" srcOrd="1" destOrd="0" presId="urn:microsoft.com/office/officeart/2005/8/layout/orgChart1"/>
    <dgm:cxn modelId="{0C617935-D6ED-454F-83C9-C82AEAA00529}" srcId="{DD721C5B-C52F-4CB5-89B7-2AB65B6ECC12}" destId="{B8385611-9568-4465-90CA-8962E7E3C40E}" srcOrd="0" destOrd="0" parTransId="{F9539614-93A8-4F96-BEAE-1F13C3AF0782}" sibTransId="{34B3E6C5-FB85-4CE2-BAB5-E55590123BD2}"/>
    <dgm:cxn modelId="{2FEA8A08-964D-45FB-AA6E-B9CF19D4646F}" type="presOf" srcId="{C6529933-DD6C-4262-B9CD-8955E9CFAEA4}" destId="{916DECCF-F3A4-4F6F-8609-34485A873987}" srcOrd="1" destOrd="0" presId="urn:microsoft.com/office/officeart/2005/8/layout/orgChart1"/>
    <dgm:cxn modelId="{300F72BE-2C2F-4B73-8B52-484449B8B2FB}" type="presOf" srcId="{41421227-1384-4E88-BAC6-04237500410D}" destId="{6F6E69EE-A9E6-45AC-8ED1-EB0760FB337C}" srcOrd="1" destOrd="0" presId="urn:microsoft.com/office/officeart/2005/8/layout/orgChart1"/>
    <dgm:cxn modelId="{6A570677-B336-43C8-B118-02131E1EF2B9}" type="presOf" srcId="{640927F6-137E-4BD8-B798-934AF8EF1528}" destId="{73E1E9F0-76A3-4D46-B400-CE0251A169E5}" srcOrd="1" destOrd="0" presId="urn:microsoft.com/office/officeart/2005/8/layout/orgChart1"/>
    <dgm:cxn modelId="{7CE2C805-A3D4-4D43-98AC-2ED073B24CC3}" type="presOf" srcId="{5885A219-115A-49AC-85B2-F12B6AC22236}" destId="{4208C9CC-4B14-437F-BFC2-8582D9FB9520}" srcOrd="0" destOrd="0" presId="urn:microsoft.com/office/officeart/2005/8/layout/orgChart1"/>
    <dgm:cxn modelId="{5A158AB2-5EC3-4AD6-886C-2D5AAE0ABC74}" type="presOf" srcId="{19827031-BDF9-4D32-9DF5-011E20BDBFD6}" destId="{563FBA90-7F8D-4FF8-98AF-C35A9C8CAF56}" srcOrd="0" destOrd="0" presId="urn:microsoft.com/office/officeart/2005/8/layout/orgChart1"/>
    <dgm:cxn modelId="{7FED671F-898D-45B7-9663-CB4EC72E4C20}" type="presOf" srcId="{F281EF7D-2986-4A00-BF79-0EBA2607C957}" destId="{DAC420D2-8216-4BF9-AA17-3390E292EE9F}" srcOrd="0" destOrd="0" presId="urn:microsoft.com/office/officeart/2005/8/layout/orgChart1"/>
    <dgm:cxn modelId="{FBA2FAE7-4A01-4131-B8BF-8ED211B8FB34}" srcId="{41421227-1384-4E88-BAC6-04237500410D}" destId="{640927F6-137E-4BD8-B798-934AF8EF1528}" srcOrd="7" destOrd="0" parTransId="{192A24C5-1CC5-406F-AEC3-7DC1266AE5C1}" sibTransId="{B9E99A74-0CD5-4182-BF69-B96E79BA2C75}"/>
    <dgm:cxn modelId="{2A1D9A74-46ED-4ADE-9EF4-B029FF7B81B3}" type="presOf" srcId="{59F20769-ACEB-4319-A1CC-65C170A1752A}" destId="{B4AB93CB-CEE1-4606-825C-6E6B39D32D4E}" srcOrd="0" destOrd="0" presId="urn:microsoft.com/office/officeart/2005/8/layout/orgChart1"/>
    <dgm:cxn modelId="{443B3D86-430B-4157-9132-5B383E6D442B}" type="presOf" srcId="{192A24C5-1CC5-406F-AEC3-7DC1266AE5C1}" destId="{D6239BD6-4F78-4E55-BD86-42F3450A6DD4}" srcOrd="0" destOrd="0" presId="urn:microsoft.com/office/officeart/2005/8/layout/orgChart1"/>
    <dgm:cxn modelId="{5E8E40EE-0EEC-4F54-8051-4D7786AC0883}" srcId="{41421227-1384-4E88-BAC6-04237500410D}" destId="{37503983-8FB1-4A79-874D-29656D666046}" srcOrd="1" destOrd="0" parTransId="{19827031-BDF9-4D32-9DF5-011E20BDBFD6}" sibTransId="{F47F3C43-C3AF-47C9-8368-BDAC7CAA7AC2}"/>
    <dgm:cxn modelId="{15006FC5-CF23-492D-869F-C0A2A85637C9}" srcId="{41421227-1384-4E88-BAC6-04237500410D}" destId="{329C587D-BE41-44C9-BE38-E8C71F2E0F87}" srcOrd="2" destOrd="0" parTransId="{F281EF7D-2986-4A00-BF79-0EBA2607C957}" sibTransId="{5CB8825D-1508-4545-88D7-DD6C73935BB5}"/>
    <dgm:cxn modelId="{F2679647-BFA7-476D-98D3-65716B2C3A98}" type="presOf" srcId="{C6529933-DD6C-4262-B9CD-8955E9CFAEA4}" destId="{05904A4B-37BD-423F-8F3A-7149B05CD5D0}" srcOrd="0" destOrd="0" presId="urn:microsoft.com/office/officeart/2005/8/layout/orgChart1"/>
    <dgm:cxn modelId="{C30EB7A6-4285-4E87-B5D8-ADE0293694C3}" type="presOf" srcId="{329C587D-BE41-44C9-BE38-E8C71F2E0F87}" destId="{8379C080-EBF2-40FA-A284-F0A5AA854D84}" srcOrd="1" destOrd="0" presId="urn:microsoft.com/office/officeart/2005/8/layout/orgChart1"/>
    <dgm:cxn modelId="{723A902E-C46B-468C-830E-85F42982822F}" type="presOf" srcId="{640927F6-137E-4BD8-B798-934AF8EF1528}" destId="{5A47DD4E-7E58-46E4-A5C6-646C951766EC}" srcOrd="0" destOrd="0" presId="urn:microsoft.com/office/officeart/2005/8/layout/orgChart1"/>
    <dgm:cxn modelId="{41DC7899-C510-4FCA-BA60-734BCF8BC7CD}" type="presOf" srcId="{41421227-1384-4E88-BAC6-04237500410D}" destId="{BC44F760-9F1B-4CC2-998A-D300E13A1257}" srcOrd="0" destOrd="0" presId="urn:microsoft.com/office/officeart/2005/8/layout/orgChart1"/>
    <dgm:cxn modelId="{C781C113-AD8A-4A2E-B4BA-2B04DE246B8C}" type="presOf" srcId="{256032D7-7FA2-48C7-B48F-971A56F9C187}" destId="{E7B88664-0CFE-40FB-B429-B3634E20C8FD}" srcOrd="0" destOrd="0" presId="urn:microsoft.com/office/officeart/2005/8/layout/orgChart1"/>
    <dgm:cxn modelId="{732CD775-DC87-45B3-BAF4-816992AF6B0C}" type="presOf" srcId="{B8385611-9568-4465-90CA-8962E7E3C40E}" destId="{6EB09AE1-22E6-4E93-9392-DB879C2831B3}" srcOrd="0" destOrd="0" presId="urn:microsoft.com/office/officeart/2005/8/layout/orgChart1"/>
    <dgm:cxn modelId="{65DAB266-9F27-4F73-A802-56501C7A4BB7}" type="presOf" srcId="{F5694BFF-E1CA-4FED-BAE9-DE4A9A4F79E9}" destId="{495A39E5-11B2-4317-812F-20F32FC6CCF2}" srcOrd="0" destOrd="0" presId="urn:microsoft.com/office/officeart/2005/8/layout/orgChart1"/>
    <dgm:cxn modelId="{731DBFFD-24AE-46F3-8307-37C7656EBA02}" type="presOf" srcId="{B0E05A48-C777-4A66-9B49-709D0BB67607}" destId="{24D0CE80-909F-4FA4-A67E-573FF06CAC72}" srcOrd="0" destOrd="0" presId="urn:microsoft.com/office/officeart/2005/8/layout/orgChart1"/>
    <dgm:cxn modelId="{4A0225B1-B18C-409B-9E55-C8729B998B7C}" type="presOf" srcId="{A8FF0FAB-C493-42AC-824D-C82B405BC0B1}" destId="{6C1BA5B7-AA1D-4922-9DDD-D8609CFD5198}" srcOrd="0" destOrd="0" presId="urn:microsoft.com/office/officeart/2005/8/layout/orgChart1"/>
    <dgm:cxn modelId="{79A1243E-3D54-4FD6-B130-B5E8915E7757}" type="presOf" srcId="{37503983-8FB1-4A79-874D-29656D666046}" destId="{CB73615A-F56C-4614-9282-F4E7B1F5312A}" srcOrd="0" destOrd="0" presId="urn:microsoft.com/office/officeart/2005/8/layout/orgChart1"/>
    <dgm:cxn modelId="{324F6B84-FCFD-420F-B8EF-A1D78660186D}" srcId="{41421227-1384-4E88-BAC6-04237500410D}" destId="{F36A374D-6B7D-4A24-9552-5E3AEE6E1C20}" srcOrd="0" destOrd="0" parTransId="{A8FF0FAB-C493-42AC-824D-C82B405BC0B1}" sibTransId="{2A4771B7-FB92-4DB8-A676-FF1974246E8F}"/>
    <dgm:cxn modelId="{0765ACB4-31CA-4C5C-9988-E2354032C274}" type="presOf" srcId="{E8DAB983-5D35-4DFA-AA2B-C6B734A16789}" destId="{4892CA64-001D-4E6C-ACC6-D03121708A17}" srcOrd="0" destOrd="0" presId="urn:microsoft.com/office/officeart/2005/8/layout/orgChart1"/>
    <dgm:cxn modelId="{DA811EAE-C0F1-43D0-AEF3-11FC7947191D}" type="presOf" srcId="{E8DAB983-5D35-4DFA-AA2B-C6B734A16789}" destId="{ED8DA11D-5E37-4DCB-B439-C5AB2AB88017}" srcOrd="1" destOrd="0" presId="urn:microsoft.com/office/officeart/2005/8/layout/orgChart1"/>
    <dgm:cxn modelId="{21C5FE78-60A7-4FCA-B6D4-B25F41C70304}" type="presOf" srcId="{9A8FFE1F-CA0F-417C-B8A5-7EF47075CBEB}" destId="{83F02183-7FD2-4AB9-AC13-A887937A615F}" srcOrd="1" destOrd="0" presId="urn:microsoft.com/office/officeart/2005/8/layout/orgChart1"/>
    <dgm:cxn modelId="{400EFB20-9B14-406A-A6E5-D6521E5D8566}" type="presOf" srcId="{F5694BFF-E1CA-4FED-BAE9-DE4A9A4F79E9}" destId="{C3B4F28B-D3B3-4440-B330-9F7F4DF594BD}" srcOrd="1" destOrd="0" presId="urn:microsoft.com/office/officeart/2005/8/layout/orgChart1"/>
    <dgm:cxn modelId="{E7FB9B58-A8B8-442A-AFCD-CDF52527C939}" type="presOf" srcId="{08678F9C-996B-4C31-AE26-108F24AD795B}" destId="{024A1ACD-DE18-40AE-95E9-8C480C899E9A}" srcOrd="1" destOrd="0" presId="urn:microsoft.com/office/officeart/2005/8/layout/orgChart1"/>
    <dgm:cxn modelId="{3B8FA7D3-B066-4168-A2C9-621F827546B2}" type="presParOf" srcId="{170F6F6B-AAA8-4921-BEBB-E23B72CC21F6}" destId="{4F4ACE77-AEED-4662-AF1B-9158977CC219}" srcOrd="0" destOrd="0" presId="urn:microsoft.com/office/officeart/2005/8/layout/orgChart1"/>
    <dgm:cxn modelId="{0D255EE9-FAD0-49A4-8ABE-F8FCA7F65D66}" type="presParOf" srcId="{4F4ACE77-AEED-4662-AF1B-9158977CC219}" destId="{4AC305EC-B378-4146-B752-C210274FF6AC}" srcOrd="0" destOrd="0" presId="urn:microsoft.com/office/officeart/2005/8/layout/orgChart1"/>
    <dgm:cxn modelId="{CE29F41B-D931-4638-8240-DCE302DBAFFE}" type="presParOf" srcId="{4AC305EC-B378-4146-B752-C210274FF6AC}" destId="{6EB09AE1-22E6-4E93-9392-DB879C2831B3}" srcOrd="0" destOrd="0" presId="urn:microsoft.com/office/officeart/2005/8/layout/orgChart1"/>
    <dgm:cxn modelId="{60136538-6723-45BC-87AF-A24C6A2230C3}" type="presParOf" srcId="{4AC305EC-B378-4146-B752-C210274FF6AC}" destId="{F4CC82EA-73BA-4938-8E38-FA9D59FEE858}" srcOrd="1" destOrd="0" presId="urn:microsoft.com/office/officeart/2005/8/layout/orgChart1"/>
    <dgm:cxn modelId="{2C0C402D-A7C1-417C-AFC5-3FB392BA0C62}" type="presParOf" srcId="{4F4ACE77-AEED-4662-AF1B-9158977CC219}" destId="{EBA2D0D5-17A7-43ED-BA2F-D40753B9332F}" srcOrd="1" destOrd="0" presId="urn:microsoft.com/office/officeart/2005/8/layout/orgChart1"/>
    <dgm:cxn modelId="{021DC561-6074-4EF3-8EFC-1826A8796436}" type="presParOf" srcId="{EBA2D0D5-17A7-43ED-BA2F-D40753B9332F}" destId="{8DABA44F-EE9C-41DA-95F0-C162CE392A08}" srcOrd="0" destOrd="0" presId="urn:microsoft.com/office/officeart/2005/8/layout/orgChart1"/>
    <dgm:cxn modelId="{6F3CEC31-E167-4404-829F-68BF5014597C}" type="presParOf" srcId="{EBA2D0D5-17A7-43ED-BA2F-D40753B9332F}" destId="{9728764C-3554-42F9-965F-E495124E0FA7}" srcOrd="1" destOrd="0" presId="urn:microsoft.com/office/officeart/2005/8/layout/orgChart1"/>
    <dgm:cxn modelId="{380AAD34-89DB-471F-B4DF-6F6709D9AE03}" type="presParOf" srcId="{9728764C-3554-42F9-965F-E495124E0FA7}" destId="{5358B3F9-235D-4835-8CB1-2C309FAD01AD}" srcOrd="0" destOrd="0" presId="urn:microsoft.com/office/officeart/2005/8/layout/orgChart1"/>
    <dgm:cxn modelId="{FA392379-303B-4BE1-B9E3-CAACED548CD1}" type="presParOf" srcId="{5358B3F9-235D-4835-8CB1-2C309FAD01AD}" destId="{BC44F760-9F1B-4CC2-998A-D300E13A1257}" srcOrd="0" destOrd="0" presId="urn:microsoft.com/office/officeart/2005/8/layout/orgChart1"/>
    <dgm:cxn modelId="{2F2B5C80-9C03-468E-B127-E3507FEC45C3}" type="presParOf" srcId="{5358B3F9-235D-4835-8CB1-2C309FAD01AD}" destId="{6F6E69EE-A9E6-45AC-8ED1-EB0760FB337C}" srcOrd="1" destOrd="0" presId="urn:microsoft.com/office/officeart/2005/8/layout/orgChart1"/>
    <dgm:cxn modelId="{D19D9512-7AAD-44CF-A8E8-44E05E27FD26}" type="presParOf" srcId="{9728764C-3554-42F9-965F-E495124E0FA7}" destId="{52D1ACB8-AC8A-42AD-9D96-7E7C5099703B}" srcOrd="1" destOrd="0" presId="urn:microsoft.com/office/officeart/2005/8/layout/orgChart1"/>
    <dgm:cxn modelId="{D48B567A-D010-4B74-A4F0-E0E72055F2F0}" type="presParOf" srcId="{52D1ACB8-AC8A-42AD-9D96-7E7C5099703B}" destId="{6C1BA5B7-AA1D-4922-9DDD-D8609CFD5198}" srcOrd="0" destOrd="0" presId="urn:microsoft.com/office/officeart/2005/8/layout/orgChart1"/>
    <dgm:cxn modelId="{1B0DEBD8-1E57-41AD-BBA7-7A1ABBB23EF9}" type="presParOf" srcId="{52D1ACB8-AC8A-42AD-9D96-7E7C5099703B}" destId="{157EE832-7090-444A-AA05-4CBC7B781CDB}" srcOrd="1" destOrd="0" presId="urn:microsoft.com/office/officeart/2005/8/layout/orgChart1"/>
    <dgm:cxn modelId="{12EA9AC6-23B9-45F1-B0F0-64D40170CE49}" type="presParOf" srcId="{157EE832-7090-444A-AA05-4CBC7B781CDB}" destId="{B29A54D3-1BF0-4737-A0B4-37C733298C1E}" srcOrd="0" destOrd="0" presId="urn:microsoft.com/office/officeart/2005/8/layout/orgChart1"/>
    <dgm:cxn modelId="{0DAA6E8A-0F51-4A7B-A4EC-21565A28DBA3}" type="presParOf" srcId="{B29A54D3-1BF0-4737-A0B4-37C733298C1E}" destId="{937AF679-A64A-4C90-9B69-370F740F11E6}" srcOrd="0" destOrd="0" presId="urn:microsoft.com/office/officeart/2005/8/layout/orgChart1"/>
    <dgm:cxn modelId="{0C95D924-5514-4F25-8D1E-4C012BDAC250}" type="presParOf" srcId="{B29A54D3-1BF0-4737-A0B4-37C733298C1E}" destId="{33ECB564-9882-42C5-9B2A-2B944F9D8B6E}" srcOrd="1" destOrd="0" presId="urn:microsoft.com/office/officeart/2005/8/layout/orgChart1"/>
    <dgm:cxn modelId="{3D350755-2D56-4EB2-8BFA-6F15B06517FD}" type="presParOf" srcId="{157EE832-7090-444A-AA05-4CBC7B781CDB}" destId="{9E2D7628-B381-44C1-897C-8D17C8F2A1BB}" srcOrd="1" destOrd="0" presId="urn:microsoft.com/office/officeart/2005/8/layout/orgChart1"/>
    <dgm:cxn modelId="{3ABEE999-48CE-4F01-80BE-334BCDD38D19}" type="presParOf" srcId="{157EE832-7090-444A-AA05-4CBC7B781CDB}" destId="{375DD211-0E95-4D69-A871-BF2DEDCD790D}" srcOrd="2" destOrd="0" presId="urn:microsoft.com/office/officeart/2005/8/layout/orgChart1"/>
    <dgm:cxn modelId="{FB515BEA-094E-464B-9425-B1FDB54712C9}" type="presParOf" srcId="{52D1ACB8-AC8A-42AD-9D96-7E7C5099703B}" destId="{563FBA90-7F8D-4FF8-98AF-C35A9C8CAF56}" srcOrd="2" destOrd="0" presId="urn:microsoft.com/office/officeart/2005/8/layout/orgChart1"/>
    <dgm:cxn modelId="{83F60D4C-9B73-4E5A-9AC7-68B4590279D7}" type="presParOf" srcId="{52D1ACB8-AC8A-42AD-9D96-7E7C5099703B}" destId="{A7D2AB9A-11EF-4E0B-B60D-6831337C5671}" srcOrd="3" destOrd="0" presId="urn:microsoft.com/office/officeart/2005/8/layout/orgChart1"/>
    <dgm:cxn modelId="{88397D77-F3A0-49C8-B290-2BE217BDBD5F}" type="presParOf" srcId="{A7D2AB9A-11EF-4E0B-B60D-6831337C5671}" destId="{5E3F07A6-24A2-46AD-A6DD-F0699964C948}" srcOrd="0" destOrd="0" presId="urn:microsoft.com/office/officeart/2005/8/layout/orgChart1"/>
    <dgm:cxn modelId="{193D42B4-6C66-4191-B216-F6586EBA898F}" type="presParOf" srcId="{5E3F07A6-24A2-46AD-A6DD-F0699964C948}" destId="{CB73615A-F56C-4614-9282-F4E7B1F5312A}" srcOrd="0" destOrd="0" presId="urn:microsoft.com/office/officeart/2005/8/layout/orgChart1"/>
    <dgm:cxn modelId="{167E1D24-CF23-4C48-8B47-521234BFFEF5}" type="presParOf" srcId="{5E3F07A6-24A2-46AD-A6DD-F0699964C948}" destId="{A86C4D23-63D9-4DBB-82F8-A16F83394D6C}" srcOrd="1" destOrd="0" presId="urn:microsoft.com/office/officeart/2005/8/layout/orgChart1"/>
    <dgm:cxn modelId="{8C8E5E40-88B7-4673-BDE3-4098646E4526}" type="presParOf" srcId="{A7D2AB9A-11EF-4E0B-B60D-6831337C5671}" destId="{90B6CE47-1995-4E60-8A96-8CBC71AB62E7}" srcOrd="1" destOrd="0" presId="urn:microsoft.com/office/officeart/2005/8/layout/orgChart1"/>
    <dgm:cxn modelId="{70BBCC9D-B9F9-4515-863E-90E4D16C9DE7}" type="presParOf" srcId="{A7D2AB9A-11EF-4E0B-B60D-6831337C5671}" destId="{D4CF28ED-8848-4AEE-B557-2B1952F1BC3A}" srcOrd="2" destOrd="0" presId="urn:microsoft.com/office/officeart/2005/8/layout/orgChart1"/>
    <dgm:cxn modelId="{57548711-4F01-40F0-839C-2716B908B83A}" type="presParOf" srcId="{52D1ACB8-AC8A-42AD-9D96-7E7C5099703B}" destId="{DAC420D2-8216-4BF9-AA17-3390E292EE9F}" srcOrd="4" destOrd="0" presId="urn:microsoft.com/office/officeart/2005/8/layout/orgChart1"/>
    <dgm:cxn modelId="{409F17DC-531C-4E92-A03C-D68EEF1370FE}" type="presParOf" srcId="{52D1ACB8-AC8A-42AD-9D96-7E7C5099703B}" destId="{804EDA50-ED7B-4507-B14D-923E8916FB54}" srcOrd="5" destOrd="0" presId="urn:microsoft.com/office/officeart/2005/8/layout/orgChart1"/>
    <dgm:cxn modelId="{7C56757E-2529-4BA2-8758-F6CA5FA8346C}" type="presParOf" srcId="{804EDA50-ED7B-4507-B14D-923E8916FB54}" destId="{EAF5D1CD-5954-4CA8-850F-42F1AAE996E3}" srcOrd="0" destOrd="0" presId="urn:microsoft.com/office/officeart/2005/8/layout/orgChart1"/>
    <dgm:cxn modelId="{A492C40F-72FD-41DD-81EA-D323E1B5D489}" type="presParOf" srcId="{EAF5D1CD-5954-4CA8-850F-42F1AAE996E3}" destId="{0071ABAE-755A-4AB3-8733-D586E5880C9A}" srcOrd="0" destOrd="0" presId="urn:microsoft.com/office/officeart/2005/8/layout/orgChart1"/>
    <dgm:cxn modelId="{08C2BC29-C007-44F0-BF26-02EC31B69D18}" type="presParOf" srcId="{EAF5D1CD-5954-4CA8-850F-42F1AAE996E3}" destId="{8379C080-EBF2-40FA-A284-F0A5AA854D84}" srcOrd="1" destOrd="0" presId="urn:microsoft.com/office/officeart/2005/8/layout/orgChart1"/>
    <dgm:cxn modelId="{4C325AC0-CB88-4CE1-BE8F-904BA218B77F}" type="presParOf" srcId="{804EDA50-ED7B-4507-B14D-923E8916FB54}" destId="{4D801356-56D0-464D-B529-86D21C035670}" srcOrd="1" destOrd="0" presId="urn:microsoft.com/office/officeart/2005/8/layout/orgChart1"/>
    <dgm:cxn modelId="{697D4C67-4717-4678-8915-5325395F2033}" type="presParOf" srcId="{804EDA50-ED7B-4507-B14D-923E8916FB54}" destId="{D83EF00C-3501-49F2-BC9D-4CD92D286260}" srcOrd="2" destOrd="0" presId="urn:microsoft.com/office/officeart/2005/8/layout/orgChart1"/>
    <dgm:cxn modelId="{2F3E7CD7-9B78-4B95-B4C1-2F8A11681279}" type="presParOf" srcId="{52D1ACB8-AC8A-42AD-9D96-7E7C5099703B}" destId="{19D7DB0B-25C8-442E-AA8C-ECAE0FC977AA}" srcOrd="6" destOrd="0" presId="urn:microsoft.com/office/officeart/2005/8/layout/orgChart1"/>
    <dgm:cxn modelId="{CC70BF85-2B86-44F2-B03C-3AD691C93A8B}" type="presParOf" srcId="{52D1ACB8-AC8A-42AD-9D96-7E7C5099703B}" destId="{F5BA61B4-167E-43A7-B995-60A4ECB359B9}" srcOrd="7" destOrd="0" presId="urn:microsoft.com/office/officeart/2005/8/layout/orgChart1"/>
    <dgm:cxn modelId="{C6481B06-39A2-48CB-8425-12726E146A9E}" type="presParOf" srcId="{F5BA61B4-167E-43A7-B995-60A4ECB359B9}" destId="{34859C53-78E5-4F1E-B462-460D28A0B16F}" srcOrd="0" destOrd="0" presId="urn:microsoft.com/office/officeart/2005/8/layout/orgChart1"/>
    <dgm:cxn modelId="{3DECEC6D-B8DB-411B-A78E-A16B22B40BDB}" type="presParOf" srcId="{34859C53-78E5-4F1E-B462-460D28A0B16F}" destId="{495A39E5-11B2-4317-812F-20F32FC6CCF2}" srcOrd="0" destOrd="0" presId="urn:microsoft.com/office/officeart/2005/8/layout/orgChart1"/>
    <dgm:cxn modelId="{A4E0FBAA-F7F9-4160-8CF0-B0D5068424E5}" type="presParOf" srcId="{34859C53-78E5-4F1E-B462-460D28A0B16F}" destId="{C3B4F28B-D3B3-4440-B330-9F7F4DF594BD}" srcOrd="1" destOrd="0" presId="urn:microsoft.com/office/officeart/2005/8/layout/orgChart1"/>
    <dgm:cxn modelId="{1A396343-F54B-4693-A211-CFDEF6F39A4C}" type="presParOf" srcId="{F5BA61B4-167E-43A7-B995-60A4ECB359B9}" destId="{969506CD-1AB1-4CE3-B2C5-72B9E507D17E}" srcOrd="1" destOrd="0" presId="urn:microsoft.com/office/officeart/2005/8/layout/orgChart1"/>
    <dgm:cxn modelId="{037311BF-7FE3-41B5-98E0-24D9FD32D815}" type="presParOf" srcId="{F5BA61B4-167E-43A7-B995-60A4ECB359B9}" destId="{DCE01B9D-BB26-472D-B828-2D0ABD3C0F2D}" srcOrd="2" destOrd="0" presId="urn:microsoft.com/office/officeart/2005/8/layout/orgChart1"/>
    <dgm:cxn modelId="{A6B9337C-2840-4DE0-9F04-710DAC57162A}" type="presParOf" srcId="{52D1ACB8-AC8A-42AD-9D96-7E7C5099703B}" destId="{4208C9CC-4B14-437F-BFC2-8582D9FB9520}" srcOrd="8" destOrd="0" presId="urn:microsoft.com/office/officeart/2005/8/layout/orgChart1"/>
    <dgm:cxn modelId="{5D9163A4-3EDF-4E9E-B82C-DAE00B92407F}" type="presParOf" srcId="{52D1ACB8-AC8A-42AD-9D96-7E7C5099703B}" destId="{151A58E1-B0DC-4E3E-8D93-47072F631D82}" srcOrd="9" destOrd="0" presId="urn:microsoft.com/office/officeart/2005/8/layout/orgChart1"/>
    <dgm:cxn modelId="{A280F1A0-4EB3-43A5-A640-3408FCC0B1A4}" type="presParOf" srcId="{151A58E1-B0DC-4E3E-8D93-47072F631D82}" destId="{8282467E-4A09-451E-B345-A105A8CB3074}" srcOrd="0" destOrd="0" presId="urn:microsoft.com/office/officeart/2005/8/layout/orgChart1"/>
    <dgm:cxn modelId="{8F18B98F-9A75-40B6-83F6-1D232164BE73}" type="presParOf" srcId="{8282467E-4A09-451E-B345-A105A8CB3074}" destId="{D3B0C06B-EDDF-4C6C-87FC-EA757206F674}" srcOrd="0" destOrd="0" presId="urn:microsoft.com/office/officeart/2005/8/layout/orgChart1"/>
    <dgm:cxn modelId="{7D464507-1A5A-42A7-8529-39F9A4E5A63D}" type="presParOf" srcId="{8282467E-4A09-451E-B345-A105A8CB3074}" destId="{024A1ACD-DE18-40AE-95E9-8C480C899E9A}" srcOrd="1" destOrd="0" presId="urn:microsoft.com/office/officeart/2005/8/layout/orgChart1"/>
    <dgm:cxn modelId="{23C92FB4-B70A-4618-ABD8-928C0EB228AA}" type="presParOf" srcId="{151A58E1-B0DC-4E3E-8D93-47072F631D82}" destId="{CEC3A2F3-49B5-48A4-A452-6380E0105E30}" srcOrd="1" destOrd="0" presId="urn:microsoft.com/office/officeart/2005/8/layout/orgChart1"/>
    <dgm:cxn modelId="{70DB0223-6258-4181-A4B5-94E89054BE24}" type="presParOf" srcId="{151A58E1-B0DC-4E3E-8D93-47072F631D82}" destId="{42EBA1FD-BE2E-4C9A-9F8A-DE4821CEA71E}" srcOrd="2" destOrd="0" presId="urn:microsoft.com/office/officeart/2005/8/layout/orgChart1"/>
    <dgm:cxn modelId="{A4999DA5-E743-4BDA-B78D-FAAE9F220BCE}" type="presParOf" srcId="{52D1ACB8-AC8A-42AD-9D96-7E7C5099703B}" destId="{B4AB93CB-CEE1-4606-825C-6E6B39D32D4E}" srcOrd="10" destOrd="0" presId="urn:microsoft.com/office/officeart/2005/8/layout/orgChart1"/>
    <dgm:cxn modelId="{5A2129E6-D255-42B9-98C1-93450455F335}" type="presParOf" srcId="{52D1ACB8-AC8A-42AD-9D96-7E7C5099703B}" destId="{8466690E-121E-4B76-8B7A-522B739093C5}" srcOrd="11" destOrd="0" presId="urn:microsoft.com/office/officeart/2005/8/layout/orgChart1"/>
    <dgm:cxn modelId="{9B4635AE-10F3-4CCA-AE16-7879543DF5BE}" type="presParOf" srcId="{8466690E-121E-4B76-8B7A-522B739093C5}" destId="{B14CC45F-4CDD-42E1-B29E-BDEA6A8A1FA8}" srcOrd="0" destOrd="0" presId="urn:microsoft.com/office/officeart/2005/8/layout/orgChart1"/>
    <dgm:cxn modelId="{B53E8B0F-B89E-4311-8BD3-AD24B55B54E6}" type="presParOf" srcId="{B14CC45F-4CDD-42E1-B29E-BDEA6A8A1FA8}" destId="{322B73CA-1AC7-4502-A21D-29723CD530D4}" srcOrd="0" destOrd="0" presId="urn:microsoft.com/office/officeart/2005/8/layout/orgChart1"/>
    <dgm:cxn modelId="{5F96ADB9-FF63-4FFA-8C6C-CA3A71EFDD38}" type="presParOf" srcId="{B14CC45F-4CDD-42E1-B29E-BDEA6A8A1FA8}" destId="{26C61A62-51EC-4C11-B74A-288F70708119}" srcOrd="1" destOrd="0" presId="urn:microsoft.com/office/officeart/2005/8/layout/orgChart1"/>
    <dgm:cxn modelId="{A5B9673B-C32B-442A-9128-8AA50AFDF61A}" type="presParOf" srcId="{8466690E-121E-4B76-8B7A-522B739093C5}" destId="{82763EA9-2F6D-4DCF-A649-35EB3BACBCB0}" srcOrd="1" destOrd="0" presId="urn:microsoft.com/office/officeart/2005/8/layout/orgChart1"/>
    <dgm:cxn modelId="{664996FC-B797-4A3E-96D9-A3C650E833BB}" type="presParOf" srcId="{8466690E-121E-4B76-8B7A-522B739093C5}" destId="{C075B488-0287-4EBF-B7B7-C5BF9411DC6E}" srcOrd="2" destOrd="0" presId="urn:microsoft.com/office/officeart/2005/8/layout/orgChart1"/>
    <dgm:cxn modelId="{D6668E13-9A93-41E9-9458-11307CE15E0C}" type="presParOf" srcId="{52D1ACB8-AC8A-42AD-9D96-7E7C5099703B}" destId="{24D0CE80-909F-4FA4-A67E-573FF06CAC72}" srcOrd="12" destOrd="0" presId="urn:microsoft.com/office/officeart/2005/8/layout/orgChart1"/>
    <dgm:cxn modelId="{1DD1A86C-D4C3-407B-8561-800954C799BA}" type="presParOf" srcId="{52D1ACB8-AC8A-42AD-9D96-7E7C5099703B}" destId="{B61E799D-349F-4FE3-8A9C-ED8DB02C60C1}" srcOrd="13" destOrd="0" presId="urn:microsoft.com/office/officeart/2005/8/layout/orgChart1"/>
    <dgm:cxn modelId="{E6563448-D5F8-4B5C-90C1-ACB93A26982F}" type="presParOf" srcId="{B61E799D-349F-4FE3-8A9C-ED8DB02C60C1}" destId="{B0B949A6-B333-46D1-AAAC-4058B1D815FD}" srcOrd="0" destOrd="0" presId="urn:microsoft.com/office/officeart/2005/8/layout/orgChart1"/>
    <dgm:cxn modelId="{227ECF61-A4C4-4A1E-87B2-F90BEE34A913}" type="presParOf" srcId="{B0B949A6-B333-46D1-AAAC-4058B1D815FD}" destId="{4892CA64-001D-4E6C-ACC6-D03121708A17}" srcOrd="0" destOrd="0" presId="urn:microsoft.com/office/officeart/2005/8/layout/orgChart1"/>
    <dgm:cxn modelId="{1E1B86DA-CEF3-4D79-A656-61BD1B23D79C}" type="presParOf" srcId="{B0B949A6-B333-46D1-AAAC-4058B1D815FD}" destId="{ED8DA11D-5E37-4DCB-B439-C5AB2AB88017}" srcOrd="1" destOrd="0" presId="urn:microsoft.com/office/officeart/2005/8/layout/orgChart1"/>
    <dgm:cxn modelId="{FEF4049C-0E63-415B-82B3-51EC74A55357}" type="presParOf" srcId="{B61E799D-349F-4FE3-8A9C-ED8DB02C60C1}" destId="{C8C13F50-A089-486E-972C-A6AF73DA46EF}" srcOrd="1" destOrd="0" presId="urn:microsoft.com/office/officeart/2005/8/layout/orgChart1"/>
    <dgm:cxn modelId="{B324E2FA-B6F7-4DB6-A4B6-3F889F8B0DE8}" type="presParOf" srcId="{B61E799D-349F-4FE3-8A9C-ED8DB02C60C1}" destId="{9A1E4245-F4EC-44B4-A260-DDA6B07D5723}" srcOrd="2" destOrd="0" presId="urn:microsoft.com/office/officeart/2005/8/layout/orgChart1"/>
    <dgm:cxn modelId="{4F69BF86-512F-45B0-8662-4DEA39A90ED1}" type="presParOf" srcId="{52D1ACB8-AC8A-42AD-9D96-7E7C5099703B}" destId="{D6239BD6-4F78-4E55-BD86-42F3450A6DD4}" srcOrd="14" destOrd="0" presId="urn:microsoft.com/office/officeart/2005/8/layout/orgChart1"/>
    <dgm:cxn modelId="{D7A4899B-7B88-4447-BA18-782657469E7F}" type="presParOf" srcId="{52D1ACB8-AC8A-42AD-9D96-7E7C5099703B}" destId="{3B95CDC9-2ABF-4C3A-AC96-8DD838C49082}" srcOrd="15" destOrd="0" presId="urn:microsoft.com/office/officeart/2005/8/layout/orgChart1"/>
    <dgm:cxn modelId="{F1B084A9-BBB0-472E-ACB3-CD8F7B7D6199}" type="presParOf" srcId="{3B95CDC9-2ABF-4C3A-AC96-8DD838C49082}" destId="{98F7FEBF-0183-41AE-9E32-4E4078F816EB}" srcOrd="0" destOrd="0" presId="urn:microsoft.com/office/officeart/2005/8/layout/orgChart1"/>
    <dgm:cxn modelId="{B5E53674-F864-4C6F-92F8-32D21447FEF3}" type="presParOf" srcId="{98F7FEBF-0183-41AE-9E32-4E4078F816EB}" destId="{5A47DD4E-7E58-46E4-A5C6-646C951766EC}" srcOrd="0" destOrd="0" presId="urn:microsoft.com/office/officeart/2005/8/layout/orgChart1"/>
    <dgm:cxn modelId="{03110493-5679-4D36-9A88-EF6EB1CFCD0D}" type="presParOf" srcId="{98F7FEBF-0183-41AE-9E32-4E4078F816EB}" destId="{73E1E9F0-76A3-4D46-B400-CE0251A169E5}" srcOrd="1" destOrd="0" presId="urn:microsoft.com/office/officeart/2005/8/layout/orgChart1"/>
    <dgm:cxn modelId="{49B241C4-4AB1-446D-9520-ED9279206F7B}" type="presParOf" srcId="{3B95CDC9-2ABF-4C3A-AC96-8DD838C49082}" destId="{3F760EE3-ABCF-45A4-B1E2-99FDBE7024CF}" srcOrd="1" destOrd="0" presId="urn:microsoft.com/office/officeart/2005/8/layout/orgChart1"/>
    <dgm:cxn modelId="{077CF184-6CD4-4D21-8D77-5C05352043FD}" type="presParOf" srcId="{3B95CDC9-2ABF-4C3A-AC96-8DD838C49082}" destId="{28D4BAC7-A7A8-4BAF-A39A-B94FE1259C5A}" srcOrd="2" destOrd="0" presId="urn:microsoft.com/office/officeart/2005/8/layout/orgChart1"/>
    <dgm:cxn modelId="{871DAD08-5CA4-49FF-AC4B-035B59E933EC}" type="presParOf" srcId="{52D1ACB8-AC8A-42AD-9D96-7E7C5099703B}" destId="{91BA7941-96C7-49C1-A9ED-00A0296A0DF1}" srcOrd="16" destOrd="0" presId="urn:microsoft.com/office/officeart/2005/8/layout/orgChart1"/>
    <dgm:cxn modelId="{E7EA5450-6E99-4DEA-9082-991B26C5FA47}" type="presParOf" srcId="{52D1ACB8-AC8A-42AD-9D96-7E7C5099703B}" destId="{12AD351F-DA07-47CA-BC16-E16FC3553324}" srcOrd="17" destOrd="0" presId="urn:microsoft.com/office/officeart/2005/8/layout/orgChart1"/>
    <dgm:cxn modelId="{9B0C942D-E899-46C4-96CA-C3ACB7E239B7}" type="presParOf" srcId="{12AD351F-DA07-47CA-BC16-E16FC3553324}" destId="{F7D7EE9B-3E7C-4128-9DA8-B2C9209EB0BC}" srcOrd="0" destOrd="0" presId="urn:microsoft.com/office/officeart/2005/8/layout/orgChart1"/>
    <dgm:cxn modelId="{C6ED8459-7901-4517-9A61-BD65F93BF9E8}" type="presParOf" srcId="{F7D7EE9B-3E7C-4128-9DA8-B2C9209EB0BC}" destId="{CDCF4633-9DBA-4D05-8706-7230B8484B5C}" srcOrd="0" destOrd="0" presId="urn:microsoft.com/office/officeart/2005/8/layout/orgChart1"/>
    <dgm:cxn modelId="{543CDB3E-3548-40CC-888D-5A258AFA5456}" type="presParOf" srcId="{F7D7EE9B-3E7C-4128-9DA8-B2C9209EB0BC}" destId="{83F02183-7FD2-4AB9-AC13-A887937A615F}" srcOrd="1" destOrd="0" presId="urn:microsoft.com/office/officeart/2005/8/layout/orgChart1"/>
    <dgm:cxn modelId="{348713C4-87F8-4965-AE9E-238710B53C00}" type="presParOf" srcId="{12AD351F-DA07-47CA-BC16-E16FC3553324}" destId="{E001DDA4-2ECC-471E-BA3E-0C31D26987B6}" srcOrd="1" destOrd="0" presId="urn:microsoft.com/office/officeart/2005/8/layout/orgChart1"/>
    <dgm:cxn modelId="{659016D7-4271-4758-9017-31881E62DD40}" type="presParOf" srcId="{12AD351F-DA07-47CA-BC16-E16FC3553324}" destId="{ECB16A73-81D8-455D-AC8F-29D66C9AD86F}" srcOrd="2" destOrd="0" presId="urn:microsoft.com/office/officeart/2005/8/layout/orgChart1"/>
    <dgm:cxn modelId="{D0C116CE-095B-4F1B-A19F-9DCAD0788C43}" type="presParOf" srcId="{9728764C-3554-42F9-965F-E495124E0FA7}" destId="{E25E85F3-7055-4F01-BF51-8D4399E75106}" srcOrd="2" destOrd="0" presId="urn:microsoft.com/office/officeart/2005/8/layout/orgChart1"/>
    <dgm:cxn modelId="{AD72A958-5435-4A8B-B452-25C31FD868FF}" type="presParOf" srcId="{EBA2D0D5-17A7-43ED-BA2F-D40753B9332F}" destId="{E7B88664-0CFE-40FB-B429-B3634E20C8FD}" srcOrd="2" destOrd="0" presId="urn:microsoft.com/office/officeart/2005/8/layout/orgChart1"/>
    <dgm:cxn modelId="{43F1768F-DED5-4AE3-B5DE-630684362331}" type="presParOf" srcId="{EBA2D0D5-17A7-43ED-BA2F-D40753B9332F}" destId="{9978EC95-46DB-4F23-8E96-9ADAE1F0099B}" srcOrd="3" destOrd="0" presId="urn:microsoft.com/office/officeart/2005/8/layout/orgChart1"/>
    <dgm:cxn modelId="{2F2DBC98-73AD-4C11-BD06-97D54101F6F3}" type="presParOf" srcId="{9978EC95-46DB-4F23-8E96-9ADAE1F0099B}" destId="{6B1882ED-DAE9-4228-9F73-1B7E3C0F4746}" srcOrd="0" destOrd="0" presId="urn:microsoft.com/office/officeart/2005/8/layout/orgChart1"/>
    <dgm:cxn modelId="{20E90D8A-7A37-4565-917D-1200B587EDBE}" type="presParOf" srcId="{6B1882ED-DAE9-4228-9F73-1B7E3C0F4746}" destId="{05904A4B-37BD-423F-8F3A-7149B05CD5D0}" srcOrd="0" destOrd="0" presId="urn:microsoft.com/office/officeart/2005/8/layout/orgChart1"/>
    <dgm:cxn modelId="{D9675190-CA8E-4235-A1E5-A51A85708C27}" type="presParOf" srcId="{6B1882ED-DAE9-4228-9F73-1B7E3C0F4746}" destId="{916DECCF-F3A4-4F6F-8609-34485A873987}" srcOrd="1" destOrd="0" presId="urn:microsoft.com/office/officeart/2005/8/layout/orgChart1"/>
    <dgm:cxn modelId="{E68B273D-716E-4ACB-B589-229C96C1C6B3}" type="presParOf" srcId="{9978EC95-46DB-4F23-8E96-9ADAE1F0099B}" destId="{27BAC176-5B74-46F9-9275-0FF05521F572}" srcOrd="1" destOrd="0" presId="urn:microsoft.com/office/officeart/2005/8/layout/orgChart1"/>
    <dgm:cxn modelId="{79C3257F-658A-451B-A79C-B5146558E011}" type="presParOf" srcId="{9978EC95-46DB-4F23-8E96-9ADAE1F0099B}" destId="{4E84BD24-6A24-447F-9FED-1C23E4738DF7}" srcOrd="2" destOrd="0" presId="urn:microsoft.com/office/officeart/2005/8/layout/orgChart1"/>
    <dgm:cxn modelId="{3B749B35-3195-4000-8BB5-E4680D30F801}" type="presParOf" srcId="{4F4ACE77-AEED-4662-AF1B-9158977CC219}" destId="{6E8E4A6A-B0CC-4976-A0AD-9EA4EAD049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60A34F-E2FD-4753-AD19-908CAD96FC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0901963-A018-47FA-A412-058A3D5527C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25CF9F1-8666-4236-921B-37F25500868D}" type="parTrans" cxnId="{62209E59-AAAE-40CB-93B3-60CCB17AD59C}">
      <dgm:prSet/>
      <dgm:spPr/>
    </dgm:pt>
    <dgm:pt modelId="{CEFFC0C7-06E7-4790-B413-3F12D479DBBA}" type="sibTrans" cxnId="{62209E59-AAAE-40CB-93B3-60CCB17AD59C}">
      <dgm:prSet/>
      <dgm:spPr/>
    </dgm:pt>
    <dgm:pt modelId="{56EBC78F-479C-49AA-B2BB-99B5DA18650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04838DC-63B9-453B-B893-3B7B3252A022}" type="parTrans" cxnId="{BC6C0905-30EF-4F4B-B80E-FFE2E555BE14}">
      <dgm:prSet/>
      <dgm:spPr/>
    </dgm:pt>
    <dgm:pt modelId="{85CB3478-CA0A-4EA8-BCDA-8907A0FB4A6B}" type="sibTrans" cxnId="{BC6C0905-30EF-4F4B-B80E-FFE2E555BE14}">
      <dgm:prSet/>
      <dgm:spPr/>
    </dgm:pt>
    <dgm:pt modelId="{8CFF4A83-F6C1-40CF-9C1B-F56EC961496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E478507-3FBB-4A91-88CD-A24A2707C981}" type="parTrans" cxnId="{C266B0A4-9D36-4301-B11C-B55CC5ADF6F5}">
      <dgm:prSet/>
      <dgm:spPr/>
    </dgm:pt>
    <dgm:pt modelId="{678D5474-0BF2-499C-A343-BA82F1AEC22F}" type="sibTrans" cxnId="{C266B0A4-9D36-4301-B11C-B55CC5ADF6F5}">
      <dgm:prSet/>
      <dgm:spPr/>
    </dgm:pt>
    <dgm:pt modelId="{47A7C35D-DA15-48C6-86D7-3CDC595643E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D71E54F-A835-46EC-AB46-91BE77BC88E5}" type="parTrans" cxnId="{1784E68B-3222-4699-A41B-A506C1047671}">
      <dgm:prSet/>
      <dgm:spPr/>
    </dgm:pt>
    <dgm:pt modelId="{CB6BF1B4-F463-48B2-BB57-5CDBD13FD583}" type="sibTrans" cxnId="{1784E68B-3222-4699-A41B-A506C1047671}">
      <dgm:prSet/>
      <dgm:spPr/>
    </dgm:pt>
    <dgm:pt modelId="{12121DDA-B249-42B5-A132-30CF856D41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89EB695-FC3E-4BC5-B4E5-60440088FB52}" type="parTrans" cxnId="{3D7ABA5A-CFA2-4157-9D47-585863109FED}">
      <dgm:prSet/>
      <dgm:spPr/>
    </dgm:pt>
    <dgm:pt modelId="{B73F55A3-0A56-42B1-8F08-C2791AB57FAA}" type="sibTrans" cxnId="{3D7ABA5A-CFA2-4157-9D47-585863109FED}">
      <dgm:prSet/>
      <dgm:spPr/>
    </dgm:pt>
    <dgm:pt modelId="{1006E4CF-36AE-4283-933B-95EF8C3DB51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1E14EFC-51B7-4691-BD88-DDFBCEB9AE5A}" type="parTrans" cxnId="{635380EC-C960-434A-9B37-F3C73F4F2348}">
      <dgm:prSet/>
      <dgm:spPr/>
    </dgm:pt>
    <dgm:pt modelId="{2BE695C8-4C54-49DE-BA48-CEE64DD23DC2}" type="sibTrans" cxnId="{635380EC-C960-434A-9B37-F3C73F4F2348}">
      <dgm:prSet/>
      <dgm:spPr/>
    </dgm:pt>
    <dgm:pt modelId="{20D20353-3D3D-4CCB-98E0-E5DBE11033C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B42882F-9494-48C8-B969-8BC2070C2837}" type="parTrans" cxnId="{EA211837-246A-4741-8116-CD828306A6CE}">
      <dgm:prSet/>
      <dgm:spPr/>
    </dgm:pt>
    <dgm:pt modelId="{7247EE4A-2094-4EFF-80B1-8664AAEE7E5E}" type="sibTrans" cxnId="{EA211837-246A-4741-8116-CD828306A6CE}">
      <dgm:prSet/>
      <dgm:spPr/>
    </dgm:pt>
    <dgm:pt modelId="{EDCF8B62-F3C8-4478-BBD3-D67FC971DEE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D25A913-A48E-42A4-911F-D578A3448DBF}" type="parTrans" cxnId="{9DDC3017-2943-4095-8974-B29A6725FF8D}">
      <dgm:prSet/>
      <dgm:spPr/>
    </dgm:pt>
    <dgm:pt modelId="{52CF95BD-61E7-46D5-A8EA-FF56315ED7B7}" type="sibTrans" cxnId="{9DDC3017-2943-4095-8974-B29A6725FF8D}">
      <dgm:prSet/>
      <dgm:spPr/>
    </dgm:pt>
    <dgm:pt modelId="{5D6027EF-4836-4020-A55F-A48725F9442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5A2B068-C7C2-40A8-9525-633DAC2A238A}" type="parTrans" cxnId="{B8FD1699-C985-42F2-8FAB-ACB4A781C1A0}">
      <dgm:prSet/>
      <dgm:spPr/>
    </dgm:pt>
    <dgm:pt modelId="{8D3AD7A2-FEFF-4440-99C9-176211587CBB}" type="sibTrans" cxnId="{B8FD1699-C985-42F2-8FAB-ACB4A781C1A0}">
      <dgm:prSet/>
      <dgm:spPr/>
    </dgm:pt>
    <dgm:pt modelId="{1CC19BA6-042F-419C-BF30-FCA23EC61BA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01B640E-01AD-4848-9D40-2A0AAEE28E14}" type="parTrans" cxnId="{57F64C47-4613-4D6A-80F9-175444D145C3}">
      <dgm:prSet/>
      <dgm:spPr/>
    </dgm:pt>
    <dgm:pt modelId="{9D23CAF3-F9C5-4368-BFC9-A5BFEECA4264}" type="sibTrans" cxnId="{57F64C47-4613-4D6A-80F9-175444D145C3}">
      <dgm:prSet/>
      <dgm:spPr/>
    </dgm:pt>
    <dgm:pt modelId="{A338C5C0-6651-485A-95B3-8F885976C06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D848C31-705F-4B14-BD56-CCD17C1DE8BE}" type="parTrans" cxnId="{AF0C4D23-D33F-42AB-AA9D-0F65D69854D2}">
      <dgm:prSet/>
      <dgm:spPr/>
    </dgm:pt>
    <dgm:pt modelId="{98E8F114-31F2-43BE-B0B8-8286D8BBF252}" type="sibTrans" cxnId="{AF0C4D23-D33F-42AB-AA9D-0F65D69854D2}">
      <dgm:prSet/>
      <dgm:spPr/>
    </dgm:pt>
    <dgm:pt modelId="{B3A1BE50-C910-4010-B45E-485FB0D4E4F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F975D1A-3AEA-4EB1-ADC7-4CC90BBB91FE}" type="parTrans" cxnId="{4495F6E4-2E4B-44D3-83F7-BFBA3E844991}">
      <dgm:prSet/>
      <dgm:spPr/>
    </dgm:pt>
    <dgm:pt modelId="{3C3A9B8B-A898-4CB4-BAA0-B6E2656C4228}" type="sibTrans" cxnId="{4495F6E4-2E4B-44D3-83F7-BFBA3E844991}">
      <dgm:prSet/>
      <dgm:spPr/>
    </dgm:pt>
    <dgm:pt modelId="{BB6D9514-C0F6-4B73-B59A-86AC6BDDEA0E}" type="pres">
      <dgm:prSet presAssocID="{A460A34F-E2FD-4753-AD19-908CAD96FC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DCFD08-8099-4666-AF53-0AEAFB8E36D2}" type="pres">
      <dgm:prSet presAssocID="{50901963-A018-47FA-A412-058A3D5527C7}" presName="hierRoot1" presStyleCnt="0">
        <dgm:presLayoutVars>
          <dgm:hierBranch/>
        </dgm:presLayoutVars>
      </dgm:prSet>
      <dgm:spPr/>
    </dgm:pt>
    <dgm:pt modelId="{F4111B26-B10C-452A-AC81-98EF5AB9325D}" type="pres">
      <dgm:prSet presAssocID="{50901963-A018-47FA-A412-058A3D5527C7}" presName="rootComposite1" presStyleCnt="0"/>
      <dgm:spPr/>
    </dgm:pt>
    <dgm:pt modelId="{67CF0988-96DC-438F-9C43-5E4A8A64AAF5}" type="pres">
      <dgm:prSet presAssocID="{50901963-A018-47FA-A412-058A3D5527C7}" presName="rootText1" presStyleLbl="node0" presStyleIdx="0" presStyleCnt="1">
        <dgm:presLayoutVars>
          <dgm:chPref val="3"/>
        </dgm:presLayoutVars>
      </dgm:prSet>
      <dgm:spPr/>
    </dgm:pt>
    <dgm:pt modelId="{5CD9920E-3A0A-4A15-94FA-62BA1E4CA390}" type="pres">
      <dgm:prSet presAssocID="{50901963-A018-47FA-A412-058A3D5527C7}" presName="rootConnector1" presStyleLbl="node1" presStyleIdx="0" presStyleCnt="0"/>
      <dgm:spPr/>
    </dgm:pt>
    <dgm:pt modelId="{0157C078-EC82-43F5-B0D0-0BA66522831D}" type="pres">
      <dgm:prSet presAssocID="{50901963-A018-47FA-A412-058A3D5527C7}" presName="hierChild2" presStyleCnt="0"/>
      <dgm:spPr/>
    </dgm:pt>
    <dgm:pt modelId="{7827A93F-03AE-496F-B634-0F24C6486DBC}" type="pres">
      <dgm:prSet presAssocID="{C04838DC-63B9-453B-B893-3B7B3252A022}" presName="Name35" presStyleLbl="parChTrans1D2" presStyleIdx="0" presStyleCnt="2"/>
      <dgm:spPr/>
    </dgm:pt>
    <dgm:pt modelId="{5FF9B873-2580-45C6-B620-8EF61BE1D350}" type="pres">
      <dgm:prSet presAssocID="{56EBC78F-479C-49AA-B2BB-99B5DA186507}" presName="hierRoot2" presStyleCnt="0">
        <dgm:presLayoutVars>
          <dgm:hierBranch val="r"/>
        </dgm:presLayoutVars>
      </dgm:prSet>
      <dgm:spPr/>
    </dgm:pt>
    <dgm:pt modelId="{1B11AA49-D509-4F1A-B18F-7DA663D2242C}" type="pres">
      <dgm:prSet presAssocID="{56EBC78F-479C-49AA-B2BB-99B5DA186507}" presName="rootComposite" presStyleCnt="0"/>
      <dgm:spPr/>
    </dgm:pt>
    <dgm:pt modelId="{943AE174-A637-4472-8482-475D45726CE7}" type="pres">
      <dgm:prSet presAssocID="{56EBC78F-479C-49AA-B2BB-99B5DA186507}" presName="rootText" presStyleLbl="node2" presStyleIdx="0" presStyleCnt="2">
        <dgm:presLayoutVars>
          <dgm:chPref val="3"/>
        </dgm:presLayoutVars>
      </dgm:prSet>
      <dgm:spPr/>
    </dgm:pt>
    <dgm:pt modelId="{90B0EDCE-AF15-4C13-80A9-3B9BF3292EAE}" type="pres">
      <dgm:prSet presAssocID="{56EBC78F-479C-49AA-B2BB-99B5DA186507}" presName="rootConnector" presStyleLbl="node2" presStyleIdx="0" presStyleCnt="2"/>
      <dgm:spPr/>
    </dgm:pt>
    <dgm:pt modelId="{47050914-C12D-4E77-8D3D-DCE3D5C4708F}" type="pres">
      <dgm:prSet presAssocID="{56EBC78F-479C-49AA-B2BB-99B5DA186507}" presName="hierChild4" presStyleCnt="0"/>
      <dgm:spPr/>
    </dgm:pt>
    <dgm:pt modelId="{D1A87FA2-D8C8-447E-A822-C11B2CC823EA}" type="pres">
      <dgm:prSet presAssocID="{AE478507-3FBB-4A91-88CD-A24A2707C981}" presName="Name50" presStyleLbl="parChTrans1D3" presStyleIdx="0" presStyleCnt="9"/>
      <dgm:spPr/>
    </dgm:pt>
    <dgm:pt modelId="{C805EA9C-63E8-411C-A982-50115A946A11}" type="pres">
      <dgm:prSet presAssocID="{8CFF4A83-F6C1-40CF-9C1B-F56EC9614969}" presName="hierRoot2" presStyleCnt="0">
        <dgm:presLayoutVars>
          <dgm:hierBranch val="r"/>
        </dgm:presLayoutVars>
      </dgm:prSet>
      <dgm:spPr/>
    </dgm:pt>
    <dgm:pt modelId="{68A31475-2134-4FFA-AED7-828A63B15A7F}" type="pres">
      <dgm:prSet presAssocID="{8CFF4A83-F6C1-40CF-9C1B-F56EC9614969}" presName="rootComposite" presStyleCnt="0"/>
      <dgm:spPr/>
    </dgm:pt>
    <dgm:pt modelId="{0E15E871-4133-4AE1-ADAE-B2CC195C637E}" type="pres">
      <dgm:prSet presAssocID="{8CFF4A83-F6C1-40CF-9C1B-F56EC9614969}" presName="rootText" presStyleLbl="node3" presStyleIdx="0" presStyleCnt="9">
        <dgm:presLayoutVars>
          <dgm:chPref val="3"/>
        </dgm:presLayoutVars>
      </dgm:prSet>
      <dgm:spPr/>
    </dgm:pt>
    <dgm:pt modelId="{A071FBF3-DC67-42DD-B340-CB7D216850B2}" type="pres">
      <dgm:prSet presAssocID="{8CFF4A83-F6C1-40CF-9C1B-F56EC9614969}" presName="rootConnector" presStyleLbl="node3" presStyleIdx="0" presStyleCnt="9"/>
      <dgm:spPr/>
    </dgm:pt>
    <dgm:pt modelId="{A3D4C8A3-6874-4AB6-AF9E-A8EFFBBC4432}" type="pres">
      <dgm:prSet presAssocID="{8CFF4A83-F6C1-40CF-9C1B-F56EC9614969}" presName="hierChild4" presStyleCnt="0"/>
      <dgm:spPr/>
    </dgm:pt>
    <dgm:pt modelId="{D8D5385B-1E38-44F3-A224-7FE18E8EFA92}" type="pres">
      <dgm:prSet presAssocID="{8CFF4A83-F6C1-40CF-9C1B-F56EC9614969}" presName="hierChild5" presStyleCnt="0"/>
      <dgm:spPr/>
    </dgm:pt>
    <dgm:pt modelId="{531686C5-7F40-4891-BD3E-F119CB952335}" type="pres">
      <dgm:prSet presAssocID="{FD71E54F-A835-46EC-AB46-91BE77BC88E5}" presName="Name50" presStyleLbl="parChTrans1D3" presStyleIdx="1" presStyleCnt="9"/>
      <dgm:spPr/>
    </dgm:pt>
    <dgm:pt modelId="{0F8BB36A-6C56-47CD-965B-777B83443520}" type="pres">
      <dgm:prSet presAssocID="{47A7C35D-DA15-48C6-86D7-3CDC595643E6}" presName="hierRoot2" presStyleCnt="0">
        <dgm:presLayoutVars>
          <dgm:hierBranch val="r"/>
        </dgm:presLayoutVars>
      </dgm:prSet>
      <dgm:spPr/>
    </dgm:pt>
    <dgm:pt modelId="{1E75D07C-9B20-4F62-8386-E0EC77CA240D}" type="pres">
      <dgm:prSet presAssocID="{47A7C35D-DA15-48C6-86D7-3CDC595643E6}" presName="rootComposite" presStyleCnt="0"/>
      <dgm:spPr/>
    </dgm:pt>
    <dgm:pt modelId="{DB5432BD-521A-4882-A82C-86F26202B313}" type="pres">
      <dgm:prSet presAssocID="{47A7C35D-DA15-48C6-86D7-3CDC595643E6}" presName="rootText" presStyleLbl="node3" presStyleIdx="1" presStyleCnt="9">
        <dgm:presLayoutVars>
          <dgm:chPref val="3"/>
        </dgm:presLayoutVars>
      </dgm:prSet>
      <dgm:spPr/>
    </dgm:pt>
    <dgm:pt modelId="{1B672F59-AEF9-4351-B2AC-6E0765718688}" type="pres">
      <dgm:prSet presAssocID="{47A7C35D-DA15-48C6-86D7-3CDC595643E6}" presName="rootConnector" presStyleLbl="node3" presStyleIdx="1" presStyleCnt="9"/>
      <dgm:spPr/>
    </dgm:pt>
    <dgm:pt modelId="{C75B20A7-04A2-499E-BDB1-00336AE58104}" type="pres">
      <dgm:prSet presAssocID="{47A7C35D-DA15-48C6-86D7-3CDC595643E6}" presName="hierChild4" presStyleCnt="0"/>
      <dgm:spPr/>
    </dgm:pt>
    <dgm:pt modelId="{B87DAAE2-D780-477F-BF56-2AEA9295A701}" type="pres">
      <dgm:prSet presAssocID="{47A7C35D-DA15-48C6-86D7-3CDC595643E6}" presName="hierChild5" presStyleCnt="0"/>
      <dgm:spPr/>
    </dgm:pt>
    <dgm:pt modelId="{CF1ABC2A-E9E0-441D-8BB8-1FE0BF9A245E}" type="pres">
      <dgm:prSet presAssocID="{A89EB695-FC3E-4BC5-B4E5-60440088FB52}" presName="Name50" presStyleLbl="parChTrans1D3" presStyleIdx="2" presStyleCnt="9"/>
      <dgm:spPr/>
    </dgm:pt>
    <dgm:pt modelId="{781C64CA-331C-42D2-AC56-2BA6A2F6B71E}" type="pres">
      <dgm:prSet presAssocID="{12121DDA-B249-42B5-A132-30CF856D4171}" presName="hierRoot2" presStyleCnt="0">
        <dgm:presLayoutVars>
          <dgm:hierBranch val="r"/>
        </dgm:presLayoutVars>
      </dgm:prSet>
      <dgm:spPr/>
    </dgm:pt>
    <dgm:pt modelId="{F86A833A-0D54-44D9-A417-87821A16A068}" type="pres">
      <dgm:prSet presAssocID="{12121DDA-B249-42B5-A132-30CF856D4171}" presName="rootComposite" presStyleCnt="0"/>
      <dgm:spPr/>
    </dgm:pt>
    <dgm:pt modelId="{8BD7774E-E92F-4E93-A123-97D6AB69DC35}" type="pres">
      <dgm:prSet presAssocID="{12121DDA-B249-42B5-A132-30CF856D4171}" presName="rootText" presStyleLbl="node3" presStyleIdx="2" presStyleCnt="9">
        <dgm:presLayoutVars>
          <dgm:chPref val="3"/>
        </dgm:presLayoutVars>
      </dgm:prSet>
      <dgm:spPr/>
    </dgm:pt>
    <dgm:pt modelId="{7A3ADD7D-F78B-44F3-A5EC-F0E1AEDCCDC8}" type="pres">
      <dgm:prSet presAssocID="{12121DDA-B249-42B5-A132-30CF856D4171}" presName="rootConnector" presStyleLbl="node3" presStyleIdx="2" presStyleCnt="9"/>
      <dgm:spPr/>
    </dgm:pt>
    <dgm:pt modelId="{A49E6DC5-0BED-4D4E-A59F-F1A052E9EA84}" type="pres">
      <dgm:prSet presAssocID="{12121DDA-B249-42B5-A132-30CF856D4171}" presName="hierChild4" presStyleCnt="0"/>
      <dgm:spPr/>
    </dgm:pt>
    <dgm:pt modelId="{E2926CAC-C15F-435B-AF2E-F5F44B48A064}" type="pres">
      <dgm:prSet presAssocID="{12121DDA-B249-42B5-A132-30CF856D4171}" presName="hierChild5" presStyleCnt="0"/>
      <dgm:spPr/>
    </dgm:pt>
    <dgm:pt modelId="{AFEAA0E6-CAE5-43C6-8514-111C32C39E83}" type="pres">
      <dgm:prSet presAssocID="{71E14EFC-51B7-4691-BD88-DDFBCEB9AE5A}" presName="Name50" presStyleLbl="parChTrans1D3" presStyleIdx="3" presStyleCnt="9"/>
      <dgm:spPr/>
    </dgm:pt>
    <dgm:pt modelId="{1DCC4AEB-C45F-48A5-A82D-1B8BECCADB85}" type="pres">
      <dgm:prSet presAssocID="{1006E4CF-36AE-4283-933B-95EF8C3DB511}" presName="hierRoot2" presStyleCnt="0">
        <dgm:presLayoutVars>
          <dgm:hierBranch val="r"/>
        </dgm:presLayoutVars>
      </dgm:prSet>
      <dgm:spPr/>
    </dgm:pt>
    <dgm:pt modelId="{70EB1DDC-972A-448A-9C6E-A25E570AE61E}" type="pres">
      <dgm:prSet presAssocID="{1006E4CF-36AE-4283-933B-95EF8C3DB511}" presName="rootComposite" presStyleCnt="0"/>
      <dgm:spPr/>
    </dgm:pt>
    <dgm:pt modelId="{CB8DE9FD-8113-4559-9A47-3EB9C8E17FA4}" type="pres">
      <dgm:prSet presAssocID="{1006E4CF-36AE-4283-933B-95EF8C3DB511}" presName="rootText" presStyleLbl="node3" presStyleIdx="3" presStyleCnt="9">
        <dgm:presLayoutVars>
          <dgm:chPref val="3"/>
        </dgm:presLayoutVars>
      </dgm:prSet>
      <dgm:spPr/>
    </dgm:pt>
    <dgm:pt modelId="{A9F9A0FB-5B32-468D-9437-F65D817CA479}" type="pres">
      <dgm:prSet presAssocID="{1006E4CF-36AE-4283-933B-95EF8C3DB511}" presName="rootConnector" presStyleLbl="node3" presStyleIdx="3" presStyleCnt="9"/>
      <dgm:spPr/>
    </dgm:pt>
    <dgm:pt modelId="{CDDBFD2E-EE51-4FE8-9B6D-A2F780519871}" type="pres">
      <dgm:prSet presAssocID="{1006E4CF-36AE-4283-933B-95EF8C3DB511}" presName="hierChild4" presStyleCnt="0"/>
      <dgm:spPr/>
    </dgm:pt>
    <dgm:pt modelId="{0E31BBC0-1DBF-4B9A-88D3-D32E20F210CF}" type="pres">
      <dgm:prSet presAssocID="{1006E4CF-36AE-4283-933B-95EF8C3DB511}" presName="hierChild5" presStyleCnt="0"/>
      <dgm:spPr/>
    </dgm:pt>
    <dgm:pt modelId="{148D1A6F-E20F-4456-AD2B-29D60B5B7CC1}" type="pres">
      <dgm:prSet presAssocID="{1B42882F-9494-48C8-B969-8BC2070C2837}" presName="Name50" presStyleLbl="parChTrans1D3" presStyleIdx="4" presStyleCnt="9"/>
      <dgm:spPr/>
    </dgm:pt>
    <dgm:pt modelId="{82718F22-56A2-4E39-BB42-3A625F5D9807}" type="pres">
      <dgm:prSet presAssocID="{20D20353-3D3D-4CCB-98E0-E5DBE11033C4}" presName="hierRoot2" presStyleCnt="0">
        <dgm:presLayoutVars>
          <dgm:hierBranch val="r"/>
        </dgm:presLayoutVars>
      </dgm:prSet>
      <dgm:spPr/>
    </dgm:pt>
    <dgm:pt modelId="{BA1BBDBE-06CC-4D83-894C-C9C0E050C617}" type="pres">
      <dgm:prSet presAssocID="{20D20353-3D3D-4CCB-98E0-E5DBE11033C4}" presName="rootComposite" presStyleCnt="0"/>
      <dgm:spPr/>
    </dgm:pt>
    <dgm:pt modelId="{C14459F7-C868-48FC-917D-C19EF14A31DC}" type="pres">
      <dgm:prSet presAssocID="{20D20353-3D3D-4CCB-98E0-E5DBE11033C4}" presName="rootText" presStyleLbl="node3" presStyleIdx="4" presStyleCnt="9">
        <dgm:presLayoutVars>
          <dgm:chPref val="3"/>
        </dgm:presLayoutVars>
      </dgm:prSet>
      <dgm:spPr/>
    </dgm:pt>
    <dgm:pt modelId="{3E362C5D-0D45-4743-8938-FC8672BA4805}" type="pres">
      <dgm:prSet presAssocID="{20D20353-3D3D-4CCB-98E0-E5DBE11033C4}" presName="rootConnector" presStyleLbl="node3" presStyleIdx="4" presStyleCnt="9"/>
      <dgm:spPr/>
    </dgm:pt>
    <dgm:pt modelId="{77D16B65-8DDF-4584-A3B7-CFFDAF7DE8DD}" type="pres">
      <dgm:prSet presAssocID="{20D20353-3D3D-4CCB-98E0-E5DBE11033C4}" presName="hierChild4" presStyleCnt="0"/>
      <dgm:spPr/>
    </dgm:pt>
    <dgm:pt modelId="{8B04556F-AED7-4246-B1BA-C039F2F12A23}" type="pres">
      <dgm:prSet presAssocID="{20D20353-3D3D-4CCB-98E0-E5DBE11033C4}" presName="hierChild5" presStyleCnt="0"/>
      <dgm:spPr/>
    </dgm:pt>
    <dgm:pt modelId="{4455A329-5F41-446E-A0A5-13806EB92583}" type="pres">
      <dgm:prSet presAssocID="{3D25A913-A48E-42A4-911F-D578A3448DBF}" presName="Name50" presStyleLbl="parChTrans1D3" presStyleIdx="5" presStyleCnt="9"/>
      <dgm:spPr/>
    </dgm:pt>
    <dgm:pt modelId="{B24828B6-3AE6-45C0-ACEA-56CB8F1F3D8A}" type="pres">
      <dgm:prSet presAssocID="{EDCF8B62-F3C8-4478-BBD3-D67FC971DEE3}" presName="hierRoot2" presStyleCnt="0">
        <dgm:presLayoutVars>
          <dgm:hierBranch val="r"/>
        </dgm:presLayoutVars>
      </dgm:prSet>
      <dgm:spPr/>
    </dgm:pt>
    <dgm:pt modelId="{F14B8AC4-FC38-406A-9D06-343990D001CA}" type="pres">
      <dgm:prSet presAssocID="{EDCF8B62-F3C8-4478-BBD3-D67FC971DEE3}" presName="rootComposite" presStyleCnt="0"/>
      <dgm:spPr/>
    </dgm:pt>
    <dgm:pt modelId="{4BE4EE1B-A817-4E64-8613-3B9A0F224870}" type="pres">
      <dgm:prSet presAssocID="{EDCF8B62-F3C8-4478-BBD3-D67FC971DEE3}" presName="rootText" presStyleLbl="node3" presStyleIdx="5" presStyleCnt="9">
        <dgm:presLayoutVars>
          <dgm:chPref val="3"/>
        </dgm:presLayoutVars>
      </dgm:prSet>
      <dgm:spPr/>
    </dgm:pt>
    <dgm:pt modelId="{52E37A49-87A0-49E1-BD16-384437F106ED}" type="pres">
      <dgm:prSet presAssocID="{EDCF8B62-F3C8-4478-BBD3-D67FC971DEE3}" presName="rootConnector" presStyleLbl="node3" presStyleIdx="5" presStyleCnt="9"/>
      <dgm:spPr/>
    </dgm:pt>
    <dgm:pt modelId="{ACC0DB75-3AAD-440D-92B8-E4F459B01CCD}" type="pres">
      <dgm:prSet presAssocID="{EDCF8B62-F3C8-4478-BBD3-D67FC971DEE3}" presName="hierChild4" presStyleCnt="0"/>
      <dgm:spPr/>
    </dgm:pt>
    <dgm:pt modelId="{4242B580-7D9C-4BB0-A338-406EED22CC9C}" type="pres">
      <dgm:prSet presAssocID="{EDCF8B62-F3C8-4478-BBD3-D67FC971DEE3}" presName="hierChild5" presStyleCnt="0"/>
      <dgm:spPr/>
    </dgm:pt>
    <dgm:pt modelId="{C2A47A37-0A17-4620-85D1-C462B478C640}" type="pres">
      <dgm:prSet presAssocID="{35A2B068-C7C2-40A8-9525-633DAC2A238A}" presName="Name50" presStyleLbl="parChTrans1D3" presStyleIdx="6" presStyleCnt="9"/>
      <dgm:spPr/>
    </dgm:pt>
    <dgm:pt modelId="{71122ABD-8F2A-4E28-A2E9-B2935A4F9C55}" type="pres">
      <dgm:prSet presAssocID="{5D6027EF-4836-4020-A55F-A48725F9442E}" presName="hierRoot2" presStyleCnt="0">
        <dgm:presLayoutVars>
          <dgm:hierBranch val="r"/>
        </dgm:presLayoutVars>
      </dgm:prSet>
      <dgm:spPr/>
    </dgm:pt>
    <dgm:pt modelId="{D4A774FD-7124-4B97-9F6F-F3162B6BF9CB}" type="pres">
      <dgm:prSet presAssocID="{5D6027EF-4836-4020-A55F-A48725F9442E}" presName="rootComposite" presStyleCnt="0"/>
      <dgm:spPr/>
    </dgm:pt>
    <dgm:pt modelId="{7B6C738E-E0B6-4B33-95C4-F5EC07B8914E}" type="pres">
      <dgm:prSet presAssocID="{5D6027EF-4836-4020-A55F-A48725F9442E}" presName="rootText" presStyleLbl="node3" presStyleIdx="6" presStyleCnt="9">
        <dgm:presLayoutVars>
          <dgm:chPref val="3"/>
        </dgm:presLayoutVars>
      </dgm:prSet>
      <dgm:spPr/>
    </dgm:pt>
    <dgm:pt modelId="{BE3368D5-676D-4933-B286-CAA211B15B63}" type="pres">
      <dgm:prSet presAssocID="{5D6027EF-4836-4020-A55F-A48725F9442E}" presName="rootConnector" presStyleLbl="node3" presStyleIdx="6" presStyleCnt="9"/>
      <dgm:spPr/>
    </dgm:pt>
    <dgm:pt modelId="{913A0E54-40BC-4C53-8BE9-9AAAD09D84AC}" type="pres">
      <dgm:prSet presAssocID="{5D6027EF-4836-4020-A55F-A48725F9442E}" presName="hierChild4" presStyleCnt="0"/>
      <dgm:spPr/>
    </dgm:pt>
    <dgm:pt modelId="{4FE33552-207A-4BBF-98D9-44BC3F87977A}" type="pres">
      <dgm:prSet presAssocID="{5D6027EF-4836-4020-A55F-A48725F9442E}" presName="hierChild5" presStyleCnt="0"/>
      <dgm:spPr/>
    </dgm:pt>
    <dgm:pt modelId="{2A08A62A-E26D-42C6-93CE-96A1A2D497F8}" type="pres">
      <dgm:prSet presAssocID="{D01B640E-01AD-4848-9D40-2A0AAEE28E14}" presName="Name50" presStyleLbl="parChTrans1D3" presStyleIdx="7" presStyleCnt="9"/>
      <dgm:spPr/>
    </dgm:pt>
    <dgm:pt modelId="{BFD9839D-553F-4A22-B02C-4E0F4ABD9E8C}" type="pres">
      <dgm:prSet presAssocID="{1CC19BA6-042F-419C-BF30-FCA23EC61BAB}" presName="hierRoot2" presStyleCnt="0">
        <dgm:presLayoutVars>
          <dgm:hierBranch val="r"/>
        </dgm:presLayoutVars>
      </dgm:prSet>
      <dgm:spPr/>
    </dgm:pt>
    <dgm:pt modelId="{D07750FD-3FEF-4806-B962-261065B71674}" type="pres">
      <dgm:prSet presAssocID="{1CC19BA6-042F-419C-BF30-FCA23EC61BAB}" presName="rootComposite" presStyleCnt="0"/>
      <dgm:spPr/>
    </dgm:pt>
    <dgm:pt modelId="{B733B972-F775-4C52-8C65-AAF209853C0C}" type="pres">
      <dgm:prSet presAssocID="{1CC19BA6-042F-419C-BF30-FCA23EC61BAB}" presName="rootText" presStyleLbl="node3" presStyleIdx="7" presStyleCnt="9">
        <dgm:presLayoutVars>
          <dgm:chPref val="3"/>
        </dgm:presLayoutVars>
      </dgm:prSet>
      <dgm:spPr/>
    </dgm:pt>
    <dgm:pt modelId="{C6C30694-8E00-4359-8623-513B9A11C8AC}" type="pres">
      <dgm:prSet presAssocID="{1CC19BA6-042F-419C-BF30-FCA23EC61BAB}" presName="rootConnector" presStyleLbl="node3" presStyleIdx="7" presStyleCnt="9"/>
      <dgm:spPr/>
    </dgm:pt>
    <dgm:pt modelId="{AB940EBC-B9A8-4AB4-8DD7-13D5ED4C7EDF}" type="pres">
      <dgm:prSet presAssocID="{1CC19BA6-042F-419C-BF30-FCA23EC61BAB}" presName="hierChild4" presStyleCnt="0"/>
      <dgm:spPr/>
    </dgm:pt>
    <dgm:pt modelId="{689CF4CC-7898-45D0-A471-138121DC7C21}" type="pres">
      <dgm:prSet presAssocID="{1CC19BA6-042F-419C-BF30-FCA23EC61BAB}" presName="hierChild5" presStyleCnt="0"/>
      <dgm:spPr/>
    </dgm:pt>
    <dgm:pt modelId="{85DEFE9A-00C7-4F01-A3F9-EB9E4C6C5BE5}" type="pres">
      <dgm:prSet presAssocID="{0D848C31-705F-4B14-BD56-CCD17C1DE8BE}" presName="Name50" presStyleLbl="parChTrans1D3" presStyleIdx="8" presStyleCnt="9"/>
      <dgm:spPr/>
    </dgm:pt>
    <dgm:pt modelId="{74A35D87-87F6-471F-B5AD-980D346ED3E4}" type="pres">
      <dgm:prSet presAssocID="{A338C5C0-6651-485A-95B3-8F885976C06D}" presName="hierRoot2" presStyleCnt="0">
        <dgm:presLayoutVars>
          <dgm:hierBranch val="r"/>
        </dgm:presLayoutVars>
      </dgm:prSet>
      <dgm:spPr/>
    </dgm:pt>
    <dgm:pt modelId="{8027B5B8-C5EB-4D41-8604-31E1E367CE65}" type="pres">
      <dgm:prSet presAssocID="{A338C5C0-6651-485A-95B3-8F885976C06D}" presName="rootComposite" presStyleCnt="0"/>
      <dgm:spPr/>
    </dgm:pt>
    <dgm:pt modelId="{7E738696-C5DB-4922-BB42-07EC2EB00021}" type="pres">
      <dgm:prSet presAssocID="{A338C5C0-6651-485A-95B3-8F885976C06D}" presName="rootText" presStyleLbl="node3" presStyleIdx="8" presStyleCnt="9">
        <dgm:presLayoutVars>
          <dgm:chPref val="3"/>
        </dgm:presLayoutVars>
      </dgm:prSet>
      <dgm:spPr/>
    </dgm:pt>
    <dgm:pt modelId="{12DAA594-8E85-4685-8F2B-774824EB1127}" type="pres">
      <dgm:prSet presAssocID="{A338C5C0-6651-485A-95B3-8F885976C06D}" presName="rootConnector" presStyleLbl="node3" presStyleIdx="8" presStyleCnt="9"/>
      <dgm:spPr/>
    </dgm:pt>
    <dgm:pt modelId="{870A9D18-5647-4EA8-99AF-72BF84963721}" type="pres">
      <dgm:prSet presAssocID="{A338C5C0-6651-485A-95B3-8F885976C06D}" presName="hierChild4" presStyleCnt="0"/>
      <dgm:spPr/>
    </dgm:pt>
    <dgm:pt modelId="{2B1C314A-1E36-4B41-AF31-1200CAF8CF84}" type="pres">
      <dgm:prSet presAssocID="{A338C5C0-6651-485A-95B3-8F885976C06D}" presName="hierChild5" presStyleCnt="0"/>
      <dgm:spPr/>
    </dgm:pt>
    <dgm:pt modelId="{00D5EC91-44B6-4FEF-BE85-01FB2A41E55F}" type="pres">
      <dgm:prSet presAssocID="{56EBC78F-479C-49AA-B2BB-99B5DA186507}" presName="hierChild5" presStyleCnt="0"/>
      <dgm:spPr/>
    </dgm:pt>
    <dgm:pt modelId="{3DD6D817-DAFA-46CE-A8CE-B75C7350DBFD}" type="pres">
      <dgm:prSet presAssocID="{CF975D1A-3AEA-4EB1-ADC7-4CC90BBB91FE}" presName="Name35" presStyleLbl="parChTrans1D2" presStyleIdx="1" presStyleCnt="2"/>
      <dgm:spPr/>
    </dgm:pt>
    <dgm:pt modelId="{EF12E5B8-7B5C-4CE4-ACD1-0CB83FF2895B}" type="pres">
      <dgm:prSet presAssocID="{B3A1BE50-C910-4010-B45E-485FB0D4E4F8}" presName="hierRoot2" presStyleCnt="0">
        <dgm:presLayoutVars>
          <dgm:hierBranch/>
        </dgm:presLayoutVars>
      </dgm:prSet>
      <dgm:spPr/>
    </dgm:pt>
    <dgm:pt modelId="{CC1616E0-FF9C-44A1-90C7-8F2929967145}" type="pres">
      <dgm:prSet presAssocID="{B3A1BE50-C910-4010-B45E-485FB0D4E4F8}" presName="rootComposite" presStyleCnt="0"/>
      <dgm:spPr/>
    </dgm:pt>
    <dgm:pt modelId="{F19E840E-212E-452E-B09C-2A0E04B0FD23}" type="pres">
      <dgm:prSet presAssocID="{B3A1BE50-C910-4010-B45E-485FB0D4E4F8}" presName="rootText" presStyleLbl="node2" presStyleIdx="1" presStyleCnt="2">
        <dgm:presLayoutVars>
          <dgm:chPref val="3"/>
        </dgm:presLayoutVars>
      </dgm:prSet>
      <dgm:spPr/>
    </dgm:pt>
    <dgm:pt modelId="{D6EF957A-88CE-4FE1-8182-40244899D281}" type="pres">
      <dgm:prSet presAssocID="{B3A1BE50-C910-4010-B45E-485FB0D4E4F8}" presName="rootConnector" presStyleLbl="node2" presStyleIdx="1" presStyleCnt="2"/>
      <dgm:spPr/>
    </dgm:pt>
    <dgm:pt modelId="{9A9C5B10-B8E8-4B53-AD48-73A345C05DB5}" type="pres">
      <dgm:prSet presAssocID="{B3A1BE50-C910-4010-B45E-485FB0D4E4F8}" presName="hierChild4" presStyleCnt="0"/>
      <dgm:spPr/>
    </dgm:pt>
    <dgm:pt modelId="{EE346E53-5DC9-4707-8837-5B3B7E44B5D8}" type="pres">
      <dgm:prSet presAssocID="{B3A1BE50-C910-4010-B45E-485FB0D4E4F8}" presName="hierChild5" presStyleCnt="0"/>
      <dgm:spPr/>
    </dgm:pt>
    <dgm:pt modelId="{1FA84364-2C35-4CA7-A740-F858B8F17F4A}" type="pres">
      <dgm:prSet presAssocID="{50901963-A018-47FA-A412-058A3D5527C7}" presName="hierChild3" presStyleCnt="0"/>
      <dgm:spPr/>
    </dgm:pt>
  </dgm:ptLst>
  <dgm:cxnLst>
    <dgm:cxn modelId="{16FC800F-384C-47E4-A395-54C5FF65B7EC}" type="presOf" srcId="{B3A1BE50-C910-4010-B45E-485FB0D4E4F8}" destId="{D6EF957A-88CE-4FE1-8182-40244899D281}" srcOrd="1" destOrd="0" presId="urn:microsoft.com/office/officeart/2005/8/layout/orgChart1"/>
    <dgm:cxn modelId="{105EE8B9-4B89-48C7-ABBF-9628BD70BB88}" type="presOf" srcId="{A338C5C0-6651-485A-95B3-8F885976C06D}" destId="{7E738696-C5DB-4922-BB42-07EC2EB00021}" srcOrd="0" destOrd="0" presId="urn:microsoft.com/office/officeart/2005/8/layout/orgChart1"/>
    <dgm:cxn modelId="{4495F6E4-2E4B-44D3-83F7-BFBA3E844991}" srcId="{50901963-A018-47FA-A412-058A3D5527C7}" destId="{B3A1BE50-C910-4010-B45E-485FB0D4E4F8}" srcOrd="1" destOrd="0" parTransId="{CF975D1A-3AEA-4EB1-ADC7-4CC90BBB91FE}" sibTransId="{3C3A9B8B-A898-4CB4-BAA0-B6E2656C4228}"/>
    <dgm:cxn modelId="{EEF7AFAF-7FDA-4D58-8543-312017D9F219}" type="presOf" srcId="{50901963-A018-47FA-A412-058A3D5527C7}" destId="{67CF0988-96DC-438F-9C43-5E4A8A64AAF5}" srcOrd="0" destOrd="0" presId="urn:microsoft.com/office/officeart/2005/8/layout/orgChart1"/>
    <dgm:cxn modelId="{105EBA2B-3B40-4082-AE60-EEAA8803EC94}" type="presOf" srcId="{12121DDA-B249-42B5-A132-30CF856D4171}" destId="{7A3ADD7D-F78B-44F3-A5EC-F0E1AEDCCDC8}" srcOrd="1" destOrd="0" presId="urn:microsoft.com/office/officeart/2005/8/layout/orgChart1"/>
    <dgm:cxn modelId="{62209E59-AAAE-40CB-93B3-60CCB17AD59C}" srcId="{A460A34F-E2FD-4753-AD19-908CAD96FC33}" destId="{50901963-A018-47FA-A412-058A3D5527C7}" srcOrd="0" destOrd="0" parTransId="{A25CF9F1-8666-4236-921B-37F25500868D}" sibTransId="{CEFFC0C7-06E7-4790-B413-3F12D479DBBA}"/>
    <dgm:cxn modelId="{BC6C0905-30EF-4F4B-B80E-FFE2E555BE14}" srcId="{50901963-A018-47FA-A412-058A3D5527C7}" destId="{56EBC78F-479C-49AA-B2BB-99B5DA186507}" srcOrd="0" destOrd="0" parTransId="{C04838DC-63B9-453B-B893-3B7B3252A022}" sibTransId="{85CB3478-CA0A-4EA8-BCDA-8907A0FB4A6B}"/>
    <dgm:cxn modelId="{A4491F62-3454-46AF-9F3D-5EF019135D9B}" type="presOf" srcId="{5D6027EF-4836-4020-A55F-A48725F9442E}" destId="{7B6C738E-E0B6-4B33-95C4-F5EC07B8914E}" srcOrd="0" destOrd="0" presId="urn:microsoft.com/office/officeart/2005/8/layout/orgChart1"/>
    <dgm:cxn modelId="{4FF2A9FD-C9B1-4C2F-8782-AA2FBDCC621C}" type="presOf" srcId="{5D6027EF-4836-4020-A55F-A48725F9442E}" destId="{BE3368D5-676D-4933-B286-CAA211B15B63}" srcOrd="1" destOrd="0" presId="urn:microsoft.com/office/officeart/2005/8/layout/orgChart1"/>
    <dgm:cxn modelId="{9D132DD2-6F38-4E82-9C88-8B0191C4BB6C}" type="presOf" srcId="{EDCF8B62-F3C8-4478-BBD3-D67FC971DEE3}" destId="{4BE4EE1B-A817-4E64-8613-3B9A0F224870}" srcOrd="0" destOrd="0" presId="urn:microsoft.com/office/officeart/2005/8/layout/orgChart1"/>
    <dgm:cxn modelId="{52DB5E00-7584-4EE8-9210-0AF7CDF04028}" type="presOf" srcId="{FD71E54F-A835-46EC-AB46-91BE77BC88E5}" destId="{531686C5-7F40-4891-BD3E-F119CB952335}" srcOrd="0" destOrd="0" presId="urn:microsoft.com/office/officeart/2005/8/layout/orgChart1"/>
    <dgm:cxn modelId="{AF0C4D23-D33F-42AB-AA9D-0F65D69854D2}" srcId="{56EBC78F-479C-49AA-B2BB-99B5DA186507}" destId="{A338C5C0-6651-485A-95B3-8F885976C06D}" srcOrd="8" destOrd="0" parTransId="{0D848C31-705F-4B14-BD56-CCD17C1DE8BE}" sibTransId="{98E8F114-31F2-43BE-B0B8-8286D8BBF252}"/>
    <dgm:cxn modelId="{E288AE21-EA2F-4870-B5BB-510E5A6529AE}" type="presOf" srcId="{8CFF4A83-F6C1-40CF-9C1B-F56EC9614969}" destId="{0E15E871-4133-4AE1-ADAE-B2CC195C637E}" srcOrd="0" destOrd="0" presId="urn:microsoft.com/office/officeart/2005/8/layout/orgChart1"/>
    <dgm:cxn modelId="{684DC275-26C5-42E8-9C68-95464A1B4010}" type="presOf" srcId="{1006E4CF-36AE-4283-933B-95EF8C3DB511}" destId="{CB8DE9FD-8113-4559-9A47-3EB9C8E17FA4}" srcOrd="0" destOrd="0" presId="urn:microsoft.com/office/officeart/2005/8/layout/orgChart1"/>
    <dgm:cxn modelId="{557A932C-9DDE-4973-847A-040FCB5AC9B7}" type="presOf" srcId="{8CFF4A83-F6C1-40CF-9C1B-F56EC9614969}" destId="{A071FBF3-DC67-42DD-B340-CB7D216850B2}" srcOrd="1" destOrd="0" presId="urn:microsoft.com/office/officeart/2005/8/layout/orgChart1"/>
    <dgm:cxn modelId="{635380EC-C960-434A-9B37-F3C73F4F2348}" srcId="{56EBC78F-479C-49AA-B2BB-99B5DA186507}" destId="{1006E4CF-36AE-4283-933B-95EF8C3DB511}" srcOrd="3" destOrd="0" parTransId="{71E14EFC-51B7-4691-BD88-DDFBCEB9AE5A}" sibTransId="{2BE695C8-4C54-49DE-BA48-CEE64DD23DC2}"/>
    <dgm:cxn modelId="{3D7ABA5A-CFA2-4157-9D47-585863109FED}" srcId="{56EBC78F-479C-49AA-B2BB-99B5DA186507}" destId="{12121DDA-B249-42B5-A132-30CF856D4171}" srcOrd="2" destOrd="0" parTransId="{A89EB695-FC3E-4BC5-B4E5-60440088FB52}" sibTransId="{B73F55A3-0A56-42B1-8F08-C2791AB57FAA}"/>
    <dgm:cxn modelId="{43593069-7A35-438E-A573-CB6800E38E93}" type="presOf" srcId="{AE478507-3FBB-4A91-88CD-A24A2707C981}" destId="{D1A87FA2-D8C8-447E-A822-C11B2CC823EA}" srcOrd="0" destOrd="0" presId="urn:microsoft.com/office/officeart/2005/8/layout/orgChart1"/>
    <dgm:cxn modelId="{D02E8DE5-5A40-41C0-BDBE-4085D0020172}" type="presOf" srcId="{20D20353-3D3D-4CCB-98E0-E5DBE11033C4}" destId="{C14459F7-C868-48FC-917D-C19EF14A31DC}" srcOrd="0" destOrd="0" presId="urn:microsoft.com/office/officeart/2005/8/layout/orgChart1"/>
    <dgm:cxn modelId="{4D27EE36-2016-481C-A7E0-C20F5D5A20FA}" type="presOf" srcId="{A89EB695-FC3E-4BC5-B4E5-60440088FB52}" destId="{CF1ABC2A-E9E0-441D-8BB8-1FE0BF9A245E}" srcOrd="0" destOrd="0" presId="urn:microsoft.com/office/officeart/2005/8/layout/orgChart1"/>
    <dgm:cxn modelId="{682D0025-A1C4-4C1D-BFCB-CFB287AD6358}" type="presOf" srcId="{C04838DC-63B9-453B-B893-3B7B3252A022}" destId="{7827A93F-03AE-496F-B634-0F24C6486DBC}" srcOrd="0" destOrd="0" presId="urn:microsoft.com/office/officeart/2005/8/layout/orgChart1"/>
    <dgm:cxn modelId="{BE901F79-AE2E-4618-8C0B-05BBE35165D6}" type="presOf" srcId="{35A2B068-C7C2-40A8-9525-633DAC2A238A}" destId="{C2A47A37-0A17-4620-85D1-C462B478C640}" srcOrd="0" destOrd="0" presId="urn:microsoft.com/office/officeart/2005/8/layout/orgChart1"/>
    <dgm:cxn modelId="{74DCFC07-6B6C-44C1-AF6C-B0713235BA81}" type="presOf" srcId="{B3A1BE50-C910-4010-B45E-485FB0D4E4F8}" destId="{F19E840E-212E-452E-B09C-2A0E04B0FD23}" srcOrd="0" destOrd="0" presId="urn:microsoft.com/office/officeart/2005/8/layout/orgChart1"/>
    <dgm:cxn modelId="{10724288-4885-4554-B153-C6E774D15B77}" type="presOf" srcId="{3D25A913-A48E-42A4-911F-D578A3448DBF}" destId="{4455A329-5F41-446E-A0A5-13806EB92583}" srcOrd="0" destOrd="0" presId="urn:microsoft.com/office/officeart/2005/8/layout/orgChart1"/>
    <dgm:cxn modelId="{B8FD1699-C985-42F2-8FAB-ACB4A781C1A0}" srcId="{56EBC78F-479C-49AA-B2BB-99B5DA186507}" destId="{5D6027EF-4836-4020-A55F-A48725F9442E}" srcOrd="6" destOrd="0" parTransId="{35A2B068-C7C2-40A8-9525-633DAC2A238A}" sibTransId="{8D3AD7A2-FEFF-4440-99C9-176211587CBB}"/>
    <dgm:cxn modelId="{57F64C47-4613-4D6A-80F9-175444D145C3}" srcId="{56EBC78F-479C-49AA-B2BB-99B5DA186507}" destId="{1CC19BA6-042F-419C-BF30-FCA23EC61BAB}" srcOrd="7" destOrd="0" parTransId="{D01B640E-01AD-4848-9D40-2A0AAEE28E14}" sibTransId="{9D23CAF3-F9C5-4368-BFC9-A5BFEECA4264}"/>
    <dgm:cxn modelId="{1784E68B-3222-4699-A41B-A506C1047671}" srcId="{56EBC78F-479C-49AA-B2BB-99B5DA186507}" destId="{47A7C35D-DA15-48C6-86D7-3CDC595643E6}" srcOrd="1" destOrd="0" parTransId="{FD71E54F-A835-46EC-AB46-91BE77BC88E5}" sibTransId="{CB6BF1B4-F463-48B2-BB57-5CDBD13FD583}"/>
    <dgm:cxn modelId="{5E757DD6-B48D-483E-AD09-A0CB80B19338}" type="presOf" srcId="{47A7C35D-DA15-48C6-86D7-3CDC595643E6}" destId="{DB5432BD-521A-4882-A82C-86F26202B313}" srcOrd="0" destOrd="0" presId="urn:microsoft.com/office/officeart/2005/8/layout/orgChart1"/>
    <dgm:cxn modelId="{5E3EE614-D66B-4B49-A56F-20E3E729979D}" type="presOf" srcId="{A338C5C0-6651-485A-95B3-8F885976C06D}" destId="{12DAA594-8E85-4685-8F2B-774824EB1127}" srcOrd="1" destOrd="0" presId="urn:microsoft.com/office/officeart/2005/8/layout/orgChart1"/>
    <dgm:cxn modelId="{73414ACF-73A3-4CE4-BEBB-A5948A0C6B08}" type="presOf" srcId="{71E14EFC-51B7-4691-BD88-DDFBCEB9AE5A}" destId="{AFEAA0E6-CAE5-43C6-8514-111C32C39E83}" srcOrd="0" destOrd="0" presId="urn:microsoft.com/office/officeart/2005/8/layout/orgChart1"/>
    <dgm:cxn modelId="{C266B0A4-9D36-4301-B11C-B55CC5ADF6F5}" srcId="{56EBC78F-479C-49AA-B2BB-99B5DA186507}" destId="{8CFF4A83-F6C1-40CF-9C1B-F56EC9614969}" srcOrd="0" destOrd="0" parTransId="{AE478507-3FBB-4A91-88CD-A24A2707C981}" sibTransId="{678D5474-0BF2-499C-A343-BA82F1AEC22F}"/>
    <dgm:cxn modelId="{BC420B67-A987-434C-B295-1D8C836C3667}" type="presOf" srcId="{1006E4CF-36AE-4283-933B-95EF8C3DB511}" destId="{A9F9A0FB-5B32-468D-9437-F65D817CA479}" srcOrd="1" destOrd="0" presId="urn:microsoft.com/office/officeart/2005/8/layout/orgChart1"/>
    <dgm:cxn modelId="{CA690E5D-29AC-4CCD-913B-7A607D6B102D}" type="presOf" srcId="{1CC19BA6-042F-419C-BF30-FCA23EC61BAB}" destId="{C6C30694-8E00-4359-8623-513B9A11C8AC}" srcOrd="1" destOrd="0" presId="urn:microsoft.com/office/officeart/2005/8/layout/orgChart1"/>
    <dgm:cxn modelId="{D0E3BBCE-A7CD-4F8B-9B57-5E524F924B48}" type="presOf" srcId="{56EBC78F-479C-49AA-B2BB-99B5DA186507}" destId="{90B0EDCE-AF15-4C13-80A9-3B9BF3292EAE}" srcOrd="1" destOrd="0" presId="urn:microsoft.com/office/officeart/2005/8/layout/orgChart1"/>
    <dgm:cxn modelId="{02649F06-165E-415D-BB14-F2F60728E5E5}" type="presOf" srcId="{56EBC78F-479C-49AA-B2BB-99B5DA186507}" destId="{943AE174-A637-4472-8482-475D45726CE7}" srcOrd="0" destOrd="0" presId="urn:microsoft.com/office/officeart/2005/8/layout/orgChart1"/>
    <dgm:cxn modelId="{856A4372-141E-4848-8D68-69407D71B9BE}" type="presOf" srcId="{47A7C35D-DA15-48C6-86D7-3CDC595643E6}" destId="{1B672F59-AEF9-4351-B2AC-6E0765718688}" srcOrd="1" destOrd="0" presId="urn:microsoft.com/office/officeart/2005/8/layout/orgChart1"/>
    <dgm:cxn modelId="{57E44C82-642B-42D2-B622-701018D49866}" type="presOf" srcId="{CF975D1A-3AEA-4EB1-ADC7-4CC90BBB91FE}" destId="{3DD6D817-DAFA-46CE-A8CE-B75C7350DBFD}" srcOrd="0" destOrd="0" presId="urn:microsoft.com/office/officeart/2005/8/layout/orgChart1"/>
    <dgm:cxn modelId="{F0B1F236-61AB-4D26-9436-7E3D9A8CA231}" type="presOf" srcId="{EDCF8B62-F3C8-4478-BBD3-D67FC971DEE3}" destId="{52E37A49-87A0-49E1-BD16-384437F106ED}" srcOrd="1" destOrd="0" presId="urn:microsoft.com/office/officeart/2005/8/layout/orgChart1"/>
    <dgm:cxn modelId="{4725CB39-A65A-4D74-A795-14E3312CFDCF}" type="presOf" srcId="{0D848C31-705F-4B14-BD56-CCD17C1DE8BE}" destId="{85DEFE9A-00C7-4F01-A3F9-EB9E4C6C5BE5}" srcOrd="0" destOrd="0" presId="urn:microsoft.com/office/officeart/2005/8/layout/orgChart1"/>
    <dgm:cxn modelId="{D9F023DF-CB24-4DF7-A29A-2713C988F5C0}" type="presOf" srcId="{12121DDA-B249-42B5-A132-30CF856D4171}" destId="{8BD7774E-E92F-4E93-A123-97D6AB69DC35}" srcOrd="0" destOrd="0" presId="urn:microsoft.com/office/officeart/2005/8/layout/orgChart1"/>
    <dgm:cxn modelId="{DC3E153D-430D-4F64-90D6-EA8740D12BFE}" type="presOf" srcId="{1B42882F-9494-48C8-B969-8BC2070C2837}" destId="{148D1A6F-E20F-4456-AD2B-29D60B5B7CC1}" srcOrd="0" destOrd="0" presId="urn:microsoft.com/office/officeart/2005/8/layout/orgChart1"/>
    <dgm:cxn modelId="{9DDC3017-2943-4095-8974-B29A6725FF8D}" srcId="{56EBC78F-479C-49AA-B2BB-99B5DA186507}" destId="{EDCF8B62-F3C8-4478-BBD3-D67FC971DEE3}" srcOrd="5" destOrd="0" parTransId="{3D25A913-A48E-42A4-911F-D578A3448DBF}" sibTransId="{52CF95BD-61E7-46D5-A8EA-FF56315ED7B7}"/>
    <dgm:cxn modelId="{7F325120-F169-4418-B648-5E6AABD091E2}" type="presOf" srcId="{A460A34F-E2FD-4753-AD19-908CAD96FC33}" destId="{BB6D9514-C0F6-4B73-B59A-86AC6BDDEA0E}" srcOrd="0" destOrd="0" presId="urn:microsoft.com/office/officeart/2005/8/layout/orgChart1"/>
    <dgm:cxn modelId="{9E6137EE-39A0-4DAE-9B05-281B5862F552}" type="presOf" srcId="{50901963-A018-47FA-A412-058A3D5527C7}" destId="{5CD9920E-3A0A-4A15-94FA-62BA1E4CA390}" srcOrd="1" destOrd="0" presId="urn:microsoft.com/office/officeart/2005/8/layout/orgChart1"/>
    <dgm:cxn modelId="{C6CE118E-2D2D-4961-A4EE-8C7E0B680E01}" type="presOf" srcId="{20D20353-3D3D-4CCB-98E0-E5DBE11033C4}" destId="{3E362C5D-0D45-4743-8938-FC8672BA4805}" srcOrd="1" destOrd="0" presId="urn:microsoft.com/office/officeart/2005/8/layout/orgChart1"/>
    <dgm:cxn modelId="{E14B6EE2-1275-4B5C-A556-6C6072FEF18D}" type="presOf" srcId="{D01B640E-01AD-4848-9D40-2A0AAEE28E14}" destId="{2A08A62A-E26D-42C6-93CE-96A1A2D497F8}" srcOrd="0" destOrd="0" presId="urn:microsoft.com/office/officeart/2005/8/layout/orgChart1"/>
    <dgm:cxn modelId="{EA211837-246A-4741-8116-CD828306A6CE}" srcId="{56EBC78F-479C-49AA-B2BB-99B5DA186507}" destId="{20D20353-3D3D-4CCB-98E0-E5DBE11033C4}" srcOrd="4" destOrd="0" parTransId="{1B42882F-9494-48C8-B969-8BC2070C2837}" sibTransId="{7247EE4A-2094-4EFF-80B1-8664AAEE7E5E}"/>
    <dgm:cxn modelId="{95392365-34FF-487E-A6AA-1D679B3D3B6E}" type="presOf" srcId="{1CC19BA6-042F-419C-BF30-FCA23EC61BAB}" destId="{B733B972-F775-4C52-8C65-AAF209853C0C}" srcOrd="0" destOrd="0" presId="urn:microsoft.com/office/officeart/2005/8/layout/orgChart1"/>
    <dgm:cxn modelId="{56043435-7CBB-4999-9789-BDA9FC8E8D3E}" type="presParOf" srcId="{BB6D9514-C0F6-4B73-B59A-86AC6BDDEA0E}" destId="{5ADCFD08-8099-4666-AF53-0AEAFB8E36D2}" srcOrd="0" destOrd="0" presId="urn:microsoft.com/office/officeart/2005/8/layout/orgChart1"/>
    <dgm:cxn modelId="{86559A99-18A2-43CB-A8BA-BF09937DE708}" type="presParOf" srcId="{5ADCFD08-8099-4666-AF53-0AEAFB8E36D2}" destId="{F4111B26-B10C-452A-AC81-98EF5AB9325D}" srcOrd="0" destOrd="0" presId="urn:microsoft.com/office/officeart/2005/8/layout/orgChart1"/>
    <dgm:cxn modelId="{79E7ADC3-28CE-4402-8C66-0D62A5E563B6}" type="presParOf" srcId="{F4111B26-B10C-452A-AC81-98EF5AB9325D}" destId="{67CF0988-96DC-438F-9C43-5E4A8A64AAF5}" srcOrd="0" destOrd="0" presId="urn:microsoft.com/office/officeart/2005/8/layout/orgChart1"/>
    <dgm:cxn modelId="{0BAAAA4A-3D2F-4E74-A2BE-D4F7C6927D03}" type="presParOf" srcId="{F4111B26-B10C-452A-AC81-98EF5AB9325D}" destId="{5CD9920E-3A0A-4A15-94FA-62BA1E4CA390}" srcOrd="1" destOrd="0" presId="urn:microsoft.com/office/officeart/2005/8/layout/orgChart1"/>
    <dgm:cxn modelId="{8747390A-B4EC-4713-B690-6D103045ABF3}" type="presParOf" srcId="{5ADCFD08-8099-4666-AF53-0AEAFB8E36D2}" destId="{0157C078-EC82-43F5-B0D0-0BA66522831D}" srcOrd="1" destOrd="0" presId="urn:microsoft.com/office/officeart/2005/8/layout/orgChart1"/>
    <dgm:cxn modelId="{36070F29-56C3-4FD8-8279-35452321C058}" type="presParOf" srcId="{0157C078-EC82-43F5-B0D0-0BA66522831D}" destId="{7827A93F-03AE-496F-B634-0F24C6486DBC}" srcOrd="0" destOrd="0" presId="urn:microsoft.com/office/officeart/2005/8/layout/orgChart1"/>
    <dgm:cxn modelId="{7C61C0ED-318B-45F2-8A5C-9DB28F4D6888}" type="presParOf" srcId="{0157C078-EC82-43F5-B0D0-0BA66522831D}" destId="{5FF9B873-2580-45C6-B620-8EF61BE1D350}" srcOrd="1" destOrd="0" presId="urn:microsoft.com/office/officeart/2005/8/layout/orgChart1"/>
    <dgm:cxn modelId="{CA0AA0AD-AFA1-4B53-9E23-D7E9740B4C43}" type="presParOf" srcId="{5FF9B873-2580-45C6-B620-8EF61BE1D350}" destId="{1B11AA49-D509-4F1A-B18F-7DA663D2242C}" srcOrd="0" destOrd="0" presId="urn:microsoft.com/office/officeart/2005/8/layout/orgChart1"/>
    <dgm:cxn modelId="{53BF0E32-1602-4104-930F-57F0D88C90DF}" type="presParOf" srcId="{1B11AA49-D509-4F1A-B18F-7DA663D2242C}" destId="{943AE174-A637-4472-8482-475D45726CE7}" srcOrd="0" destOrd="0" presId="urn:microsoft.com/office/officeart/2005/8/layout/orgChart1"/>
    <dgm:cxn modelId="{6AD7F897-7D4A-4792-82CD-EBF0F483FF18}" type="presParOf" srcId="{1B11AA49-D509-4F1A-B18F-7DA663D2242C}" destId="{90B0EDCE-AF15-4C13-80A9-3B9BF3292EAE}" srcOrd="1" destOrd="0" presId="urn:microsoft.com/office/officeart/2005/8/layout/orgChart1"/>
    <dgm:cxn modelId="{4B0D45DC-F7A3-480E-827A-B699AB0590BD}" type="presParOf" srcId="{5FF9B873-2580-45C6-B620-8EF61BE1D350}" destId="{47050914-C12D-4E77-8D3D-DCE3D5C4708F}" srcOrd="1" destOrd="0" presId="urn:microsoft.com/office/officeart/2005/8/layout/orgChart1"/>
    <dgm:cxn modelId="{CF53AB38-AEE1-42E6-A15A-570EEA8FF0D9}" type="presParOf" srcId="{47050914-C12D-4E77-8D3D-DCE3D5C4708F}" destId="{D1A87FA2-D8C8-447E-A822-C11B2CC823EA}" srcOrd="0" destOrd="0" presId="urn:microsoft.com/office/officeart/2005/8/layout/orgChart1"/>
    <dgm:cxn modelId="{5A8BDFAF-8BD5-4525-B99A-43A4713F9DBF}" type="presParOf" srcId="{47050914-C12D-4E77-8D3D-DCE3D5C4708F}" destId="{C805EA9C-63E8-411C-A982-50115A946A11}" srcOrd="1" destOrd="0" presId="urn:microsoft.com/office/officeart/2005/8/layout/orgChart1"/>
    <dgm:cxn modelId="{8013591F-4A6A-4E50-974E-03F712260CA7}" type="presParOf" srcId="{C805EA9C-63E8-411C-A982-50115A946A11}" destId="{68A31475-2134-4FFA-AED7-828A63B15A7F}" srcOrd="0" destOrd="0" presId="urn:microsoft.com/office/officeart/2005/8/layout/orgChart1"/>
    <dgm:cxn modelId="{3C98F5A1-0919-4B66-8943-02EC716E775F}" type="presParOf" srcId="{68A31475-2134-4FFA-AED7-828A63B15A7F}" destId="{0E15E871-4133-4AE1-ADAE-B2CC195C637E}" srcOrd="0" destOrd="0" presId="urn:microsoft.com/office/officeart/2005/8/layout/orgChart1"/>
    <dgm:cxn modelId="{0FF83208-7A49-40D2-9FBE-A15975525A5F}" type="presParOf" srcId="{68A31475-2134-4FFA-AED7-828A63B15A7F}" destId="{A071FBF3-DC67-42DD-B340-CB7D216850B2}" srcOrd="1" destOrd="0" presId="urn:microsoft.com/office/officeart/2005/8/layout/orgChart1"/>
    <dgm:cxn modelId="{BB517C03-709E-450C-9D2C-637F2BDCF9FA}" type="presParOf" srcId="{C805EA9C-63E8-411C-A982-50115A946A11}" destId="{A3D4C8A3-6874-4AB6-AF9E-A8EFFBBC4432}" srcOrd="1" destOrd="0" presId="urn:microsoft.com/office/officeart/2005/8/layout/orgChart1"/>
    <dgm:cxn modelId="{2C501D6D-8DBA-409C-99DC-BB2E7D213D51}" type="presParOf" srcId="{C805EA9C-63E8-411C-A982-50115A946A11}" destId="{D8D5385B-1E38-44F3-A224-7FE18E8EFA92}" srcOrd="2" destOrd="0" presId="urn:microsoft.com/office/officeart/2005/8/layout/orgChart1"/>
    <dgm:cxn modelId="{306D7BAA-9FBD-441C-B21F-EE2B12C06261}" type="presParOf" srcId="{47050914-C12D-4E77-8D3D-DCE3D5C4708F}" destId="{531686C5-7F40-4891-BD3E-F119CB952335}" srcOrd="2" destOrd="0" presId="urn:microsoft.com/office/officeart/2005/8/layout/orgChart1"/>
    <dgm:cxn modelId="{AD429926-4AD6-497E-8FED-DFC059D4BFFB}" type="presParOf" srcId="{47050914-C12D-4E77-8D3D-DCE3D5C4708F}" destId="{0F8BB36A-6C56-47CD-965B-777B83443520}" srcOrd="3" destOrd="0" presId="urn:microsoft.com/office/officeart/2005/8/layout/orgChart1"/>
    <dgm:cxn modelId="{11CAD617-5370-4C54-ABC4-04EF88E29866}" type="presParOf" srcId="{0F8BB36A-6C56-47CD-965B-777B83443520}" destId="{1E75D07C-9B20-4F62-8386-E0EC77CA240D}" srcOrd="0" destOrd="0" presId="urn:microsoft.com/office/officeart/2005/8/layout/orgChart1"/>
    <dgm:cxn modelId="{693BBB1F-4AB5-4BBE-9D9E-B1E6B78B78AF}" type="presParOf" srcId="{1E75D07C-9B20-4F62-8386-E0EC77CA240D}" destId="{DB5432BD-521A-4882-A82C-86F26202B313}" srcOrd="0" destOrd="0" presId="urn:microsoft.com/office/officeart/2005/8/layout/orgChart1"/>
    <dgm:cxn modelId="{C8EBC859-8F80-4738-991A-8EEEAAF55F99}" type="presParOf" srcId="{1E75D07C-9B20-4F62-8386-E0EC77CA240D}" destId="{1B672F59-AEF9-4351-B2AC-6E0765718688}" srcOrd="1" destOrd="0" presId="urn:microsoft.com/office/officeart/2005/8/layout/orgChart1"/>
    <dgm:cxn modelId="{1C70BB96-FD1C-41B6-B479-CAA680C3F6B5}" type="presParOf" srcId="{0F8BB36A-6C56-47CD-965B-777B83443520}" destId="{C75B20A7-04A2-499E-BDB1-00336AE58104}" srcOrd="1" destOrd="0" presId="urn:microsoft.com/office/officeart/2005/8/layout/orgChart1"/>
    <dgm:cxn modelId="{FB320558-931D-479E-A98C-6045FBFEBEC0}" type="presParOf" srcId="{0F8BB36A-6C56-47CD-965B-777B83443520}" destId="{B87DAAE2-D780-477F-BF56-2AEA9295A701}" srcOrd="2" destOrd="0" presId="urn:microsoft.com/office/officeart/2005/8/layout/orgChart1"/>
    <dgm:cxn modelId="{2AA5DB8E-5F7A-43BC-AA25-F496FD99AB14}" type="presParOf" srcId="{47050914-C12D-4E77-8D3D-DCE3D5C4708F}" destId="{CF1ABC2A-E9E0-441D-8BB8-1FE0BF9A245E}" srcOrd="4" destOrd="0" presId="urn:microsoft.com/office/officeart/2005/8/layout/orgChart1"/>
    <dgm:cxn modelId="{97A7AF75-80C2-4A61-8FB0-56371ECA1B55}" type="presParOf" srcId="{47050914-C12D-4E77-8D3D-DCE3D5C4708F}" destId="{781C64CA-331C-42D2-AC56-2BA6A2F6B71E}" srcOrd="5" destOrd="0" presId="urn:microsoft.com/office/officeart/2005/8/layout/orgChart1"/>
    <dgm:cxn modelId="{37AAC790-6552-4C1C-A01A-47C8BB1E5438}" type="presParOf" srcId="{781C64CA-331C-42D2-AC56-2BA6A2F6B71E}" destId="{F86A833A-0D54-44D9-A417-87821A16A068}" srcOrd="0" destOrd="0" presId="urn:microsoft.com/office/officeart/2005/8/layout/orgChart1"/>
    <dgm:cxn modelId="{E0A24058-2AEC-4B59-A6F1-238E13B7DCB5}" type="presParOf" srcId="{F86A833A-0D54-44D9-A417-87821A16A068}" destId="{8BD7774E-E92F-4E93-A123-97D6AB69DC35}" srcOrd="0" destOrd="0" presId="urn:microsoft.com/office/officeart/2005/8/layout/orgChart1"/>
    <dgm:cxn modelId="{87D8DB4F-723B-47C7-B498-D23AC73640BD}" type="presParOf" srcId="{F86A833A-0D54-44D9-A417-87821A16A068}" destId="{7A3ADD7D-F78B-44F3-A5EC-F0E1AEDCCDC8}" srcOrd="1" destOrd="0" presId="urn:microsoft.com/office/officeart/2005/8/layout/orgChart1"/>
    <dgm:cxn modelId="{8ACE49B1-3EE1-4E9F-A702-46ED34E9ACA4}" type="presParOf" srcId="{781C64CA-331C-42D2-AC56-2BA6A2F6B71E}" destId="{A49E6DC5-0BED-4D4E-A59F-F1A052E9EA84}" srcOrd="1" destOrd="0" presId="urn:microsoft.com/office/officeart/2005/8/layout/orgChart1"/>
    <dgm:cxn modelId="{AA69C14E-5336-4F7A-9B45-D1505F824AA0}" type="presParOf" srcId="{781C64CA-331C-42D2-AC56-2BA6A2F6B71E}" destId="{E2926CAC-C15F-435B-AF2E-F5F44B48A064}" srcOrd="2" destOrd="0" presId="urn:microsoft.com/office/officeart/2005/8/layout/orgChart1"/>
    <dgm:cxn modelId="{0664EC07-35B1-4806-AB3C-8ADE7E400E7C}" type="presParOf" srcId="{47050914-C12D-4E77-8D3D-DCE3D5C4708F}" destId="{AFEAA0E6-CAE5-43C6-8514-111C32C39E83}" srcOrd="6" destOrd="0" presId="urn:microsoft.com/office/officeart/2005/8/layout/orgChart1"/>
    <dgm:cxn modelId="{AF6798AF-4740-4346-B3F7-AD1944F2295B}" type="presParOf" srcId="{47050914-C12D-4E77-8D3D-DCE3D5C4708F}" destId="{1DCC4AEB-C45F-48A5-A82D-1B8BECCADB85}" srcOrd="7" destOrd="0" presId="urn:microsoft.com/office/officeart/2005/8/layout/orgChart1"/>
    <dgm:cxn modelId="{725F84D2-E343-4E0B-B39B-DC35375599EF}" type="presParOf" srcId="{1DCC4AEB-C45F-48A5-A82D-1B8BECCADB85}" destId="{70EB1DDC-972A-448A-9C6E-A25E570AE61E}" srcOrd="0" destOrd="0" presId="urn:microsoft.com/office/officeart/2005/8/layout/orgChart1"/>
    <dgm:cxn modelId="{7207E11D-F39A-42C6-9F02-FF9C19FE6F6F}" type="presParOf" srcId="{70EB1DDC-972A-448A-9C6E-A25E570AE61E}" destId="{CB8DE9FD-8113-4559-9A47-3EB9C8E17FA4}" srcOrd="0" destOrd="0" presId="urn:microsoft.com/office/officeart/2005/8/layout/orgChart1"/>
    <dgm:cxn modelId="{E4AF45B3-37F3-4A70-A48B-10692BFCB89F}" type="presParOf" srcId="{70EB1DDC-972A-448A-9C6E-A25E570AE61E}" destId="{A9F9A0FB-5B32-468D-9437-F65D817CA479}" srcOrd="1" destOrd="0" presId="urn:microsoft.com/office/officeart/2005/8/layout/orgChart1"/>
    <dgm:cxn modelId="{C336D46C-04EC-401B-B431-21A3E202C542}" type="presParOf" srcId="{1DCC4AEB-C45F-48A5-A82D-1B8BECCADB85}" destId="{CDDBFD2E-EE51-4FE8-9B6D-A2F780519871}" srcOrd="1" destOrd="0" presId="urn:microsoft.com/office/officeart/2005/8/layout/orgChart1"/>
    <dgm:cxn modelId="{FF048B05-BD60-404B-9444-65E36A1DC053}" type="presParOf" srcId="{1DCC4AEB-C45F-48A5-A82D-1B8BECCADB85}" destId="{0E31BBC0-1DBF-4B9A-88D3-D32E20F210CF}" srcOrd="2" destOrd="0" presId="urn:microsoft.com/office/officeart/2005/8/layout/orgChart1"/>
    <dgm:cxn modelId="{ECCB20E1-487D-4B21-ABDA-9C010FFD6CE0}" type="presParOf" srcId="{47050914-C12D-4E77-8D3D-DCE3D5C4708F}" destId="{148D1A6F-E20F-4456-AD2B-29D60B5B7CC1}" srcOrd="8" destOrd="0" presId="urn:microsoft.com/office/officeart/2005/8/layout/orgChart1"/>
    <dgm:cxn modelId="{F5780D54-15F3-4E88-9C6E-A4CD984B0B6A}" type="presParOf" srcId="{47050914-C12D-4E77-8D3D-DCE3D5C4708F}" destId="{82718F22-56A2-4E39-BB42-3A625F5D9807}" srcOrd="9" destOrd="0" presId="urn:microsoft.com/office/officeart/2005/8/layout/orgChart1"/>
    <dgm:cxn modelId="{928981B0-CE19-4C8E-B4BD-BF2176ABB7D0}" type="presParOf" srcId="{82718F22-56A2-4E39-BB42-3A625F5D9807}" destId="{BA1BBDBE-06CC-4D83-894C-C9C0E050C617}" srcOrd="0" destOrd="0" presId="urn:microsoft.com/office/officeart/2005/8/layout/orgChart1"/>
    <dgm:cxn modelId="{9DA2CCF1-9246-43D2-A47B-2B67E05E1FA1}" type="presParOf" srcId="{BA1BBDBE-06CC-4D83-894C-C9C0E050C617}" destId="{C14459F7-C868-48FC-917D-C19EF14A31DC}" srcOrd="0" destOrd="0" presId="urn:microsoft.com/office/officeart/2005/8/layout/orgChart1"/>
    <dgm:cxn modelId="{C2666DED-65AA-41C6-BF6B-C23ECF865659}" type="presParOf" srcId="{BA1BBDBE-06CC-4D83-894C-C9C0E050C617}" destId="{3E362C5D-0D45-4743-8938-FC8672BA4805}" srcOrd="1" destOrd="0" presId="urn:microsoft.com/office/officeart/2005/8/layout/orgChart1"/>
    <dgm:cxn modelId="{D28D3612-F57C-4031-BAEC-4FC64A3F924B}" type="presParOf" srcId="{82718F22-56A2-4E39-BB42-3A625F5D9807}" destId="{77D16B65-8DDF-4584-A3B7-CFFDAF7DE8DD}" srcOrd="1" destOrd="0" presId="urn:microsoft.com/office/officeart/2005/8/layout/orgChart1"/>
    <dgm:cxn modelId="{DBD437FD-A58C-4A51-8E36-61BFA81EDA7C}" type="presParOf" srcId="{82718F22-56A2-4E39-BB42-3A625F5D9807}" destId="{8B04556F-AED7-4246-B1BA-C039F2F12A23}" srcOrd="2" destOrd="0" presId="urn:microsoft.com/office/officeart/2005/8/layout/orgChart1"/>
    <dgm:cxn modelId="{3B3B3B80-DAAA-4CDC-BA67-905F9A3BDA0F}" type="presParOf" srcId="{47050914-C12D-4E77-8D3D-DCE3D5C4708F}" destId="{4455A329-5F41-446E-A0A5-13806EB92583}" srcOrd="10" destOrd="0" presId="urn:microsoft.com/office/officeart/2005/8/layout/orgChart1"/>
    <dgm:cxn modelId="{749D6ACE-4103-4AEB-97EE-73B775D7B30D}" type="presParOf" srcId="{47050914-C12D-4E77-8D3D-DCE3D5C4708F}" destId="{B24828B6-3AE6-45C0-ACEA-56CB8F1F3D8A}" srcOrd="11" destOrd="0" presId="urn:microsoft.com/office/officeart/2005/8/layout/orgChart1"/>
    <dgm:cxn modelId="{B4770EA6-3E3D-4C5B-8D68-64A14E79E789}" type="presParOf" srcId="{B24828B6-3AE6-45C0-ACEA-56CB8F1F3D8A}" destId="{F14B8AC4-FC38-406A-9D06-343990D001CA}" srcOrd="0" destOrd="0" presId="urn:microsoft.com/office/officeart/2005/8/layout/orgChart1"/>
    <dgm:cxn modelId="{3CE9A008-E420-43AC-9510-EFF51DBD179D}" type="presParOf" srcId="{F14B8AC4-FC38-406A-9D06-343990D001CA}" destId="{4BE4EE1B-A817-4E64-8613-3B9A0F224870}" srcOrd="0" destOrd="0" presId="urn:microsoft.com/office/officeart/2005/8/layout/orgChart1"/>
    <dgm:cxn modelId="{E4D0C4BF-5F7E-4FF7-8810-E2086E4B4EAF}" type="presParOf" srcId="{F14B8AC4-FC38-406A-9D06-343990D001CA}" destId="{52E37A49-87A0-49E1-BD16-384437F106ED}" srcOrd="1" destOrd="0" presId="urn:microsoft.com/office/officeart/2005/8/layout/orgChart1"/>
    <dgm:cxn modelId="{97038AA0-C649-47F1-ACD6-EECC80FF9837}" type="presParOf" srcId="{B24828B6-3AE6-45C0-ACEA-56CB8F1F3D8A}" destId="{ACC0DB75-3AAD-440D-92B8-E4F459B01CCD}" srcOrd="1" destOrd="0" presId="urn:microsoft.com/office/officeart/2005/8/layout/orgChart1"/>
    <dgm:cxn modelId="{DE5FB004-B630-4847-9E87-EB3D45D36812}" type="presParOf" srcId="{B24828B6-3AE6-45C0-ACEA-56CB8F1F3D8A}" destId="{4242B580-7D9C-4BB0-A338-406EED22CC9C}" srcOrd="2" destOrd="0" presId="urn:microsoft.com/office/officeart/2005/8/layout/orgChart1"/>
    <dgm:cxn modelId="{CBB548C9-96C1-43AE-95D2-0B43FB1407A7}" type="presParOf" srcId="{47050914-C12D-4E77-8D3D-DCE3D5C4708F}" destId="{C2A47A37-0A17-4620-85D1-C462B478C640}" srcOrd="12" destOrd="0" presId="urn:microsoft.com/office/officeart/2005/8/layout/orgChart1"/>
    <dgm:cxn modelId="{CFCD0EDD-1CE1-457D-B082-B1C1546ADEC5}" type="presParOf" srcId="{47050914-C12D-4E77-8D3D-DCE3D5C4708F}" destId="{71122ABD-8F2A-4E28-A2E9-B2935A4F9C55}" srcOrd="13" destOrd="0" presId="urn:microsoft.com/office/officeart/2005/8/layout/orgChart1"/>
    <dgm:cxn modelId="{DD2FEDF2-74DF-40F2-ACED-584390EF61F3}" type="presParOf" srcId="{71122ABD-8F2A-4E28-A2E9-B2935A4F9C55}" destId="{D4A774FD-7124-4B97-9F6F-F3162B6BF9CB}" srcOrd="0" destOrd="0" presId="urn:microsoft.com/office/officeart/2005/8/layout/orgChart1"/>
    <dgm:cxn modelId="{0FD8F65B-7BE2-485E-868B-84214C1320CB}" type="presParOf" srcId="{D4A774FD-7124-4B97-9F6F-F3162B6BF9CB}" destId="{7B6C738E-E0B6-4B33-95C4-F5EC07B8914E}" srcOrd="0" destOrd="0" presId="urn:microsoft.com/office/officeart/2005/8/layout/orgChart1"/>
    <dgm:cxn modelId="{4299AB78-22F9-4E13-A71D-AD1324D4F414}" type="presParOf" srcId="{D4A774FD-7124-4B97-9F6F-F3162B6BF9CB}" destId="{BE3368D5-676D-4933-B286-CAA211B15B63}" srcOrd="1" destOrd="0" presId="urn:microsoft.com/office/officeart/2005/8/layout/orgChart1"/>
    <dgm:cxn modelId="{4EE11691-BE1C-4DE5-B1FE-20FFC2F31E30}" type="presParOf" srcId="{71122ABD-8F2A-4E28-A2E9-B2935A4F9C55}" destId="{913A0E54-40BC-4C53-8BE9-9AAAD09D84AC}" srcOrd="1" destOrd="0" presId="urn:microsoft.com/office/officeart/2005/8/layout/orgChart1"/>
    <dgm:cxn modelId="{B83E81B9-3313-4F73-8428-CC16579A4C0D}" type="presParOf" srcId="{71122ABD-8F2A-4E28-A2E9-B2935A4F9C55}" destId="{4FE33552-207A-4BBF-98D9-44BC3F87977A}" srcOrd="2" destOrd="0" presId="urn:microsoft.com/office/officeart/2005/8/layout/orgChart1"/>
    <dgm:cxn modelId="{FDB2B2E9-EBA5-4B3B-90BF-3255BA685E74}" type="presParOf" srcId="{47050914-C12D-4E77-8D3D-DCE3D5C4708F}" destId="{2A08A62A-E26D-42C6-93CE-96A1A2D497F8}" srcOrd="14" destOrd="0" presId="urn:microsoft.com/office/officeart/2005/8/layout/orgChart1"/>
    <dgm:cxn modelId="{E3059B89-A35A-4825-8170-A92E42EDFFEA}" type="presParOf" srcId="{47050914-C12D-4E77-8D3D-DCE3D5C4708F}" destId="{BFD9839D-553F-4A22-B02C-4E0F4ABD9E8C}" srcOrd="15" destOrd="0" presId="urn:microsoft.com/office/officeart/2005/8/layout/orgChart1"/>
    <dgm:cxn modelId="{2FE62C58-229F-4A81-B694-FAAA43AFAB2C}" type="presParOf" srcId="{BFD9839D-553F-4A22-B02C-4E0F4ABD9E8C}" destId="{D07750FD-3FEF-4806-B962-261065B71674}" srcOrd="0" destOrd="0" presId="urn:microsoft.com/office/officeart/2005/8/layout/orgChart1"/>
    <dgm:cxn modelId="{D007C2F5-F8A1-4397-AE4E-6F8C90006EA8}" type="presParOf" srcId="{D07750FD-3FEF-4806-B962-261065B71674}" destId="{B733B972-F775-4C52-8C65-AAF209853C0C}" srcOrd="0" destOrd="0" presId="urn:microsoft.com/office/officeart/2005/8/layout/orgChart1"/>
    <dgm:cxn modelId="{590C05DE-C1A1-4AEA-922D-6FCCF06BDF78}" type="presParOf" srcId="{D07750FD-3FEF-4806-B962-261065B71674}" destId="{C6C30694-8E00-4359-8623-513B9A11C8AC}" srcOrd="1" destOrd="0" presId="urn:microsoft.com/office/officeart/2005/8/layout/orgChart1"/>
    <dgm:cxn modelId="{CC4358A7-1C7C-4537-99B4-F29FA14D9436}" type="presParOf" srcId="{BFD9839D-553F-4A22-B02C-4E0F4ABD9E8C}" destId="{AB940EBC-B9A8-4AB4-8DD7-13D5ED4C7EDF}" srcOrd="1" destOrd="0" presId="urn:microsoft.com/office/officeart/2005/8/layout/orgChart1"/>
    <dgm:cxn modelId="{3F457782-5A52-4A88-9808-90F5CADB8298}" type="presParOf" srcId="{BFD9839D-553F-4A22-B02C-4E0F4ABD9E8C}" destId="{689CF4CC-7898-45D0-A471-138121DC7C21}" srcOrd="2" destOrd="0" presId="urn:microsoft.com/office/officeart/2005/8/layout/orgChart1"/>
    <dgm:cxn modelId="{2E8F6486-F62C-4A52-8B17-5E997586CE66}" type="presParOf" srcId="{47050914-C12D-4E77-8D3D-DCE3D5C4708F}" destId="{85DEFE9A-00C7-4F01-A3F9-EB9E4C6C5BE5}" srcOrd="16" destOrd="0" presId="urn:microsoft.com/office/officeart/2005/8/layout/orgChart1"/>
    <dgm:cxn modelId="{FE00929C-52F7-4478-8120-5BAC19B3A68A}" type="presParOf" srcId="{47050914-C12D-4E77-8D3D-DCE3D5C4708F}" destId="{74A35D87-87F6-471F-B5AD-980D346ED3E4}" srcOrd="17" destOrd="0" presId="urn:microsoft.com/office/officeart/2005/8/layout/orgChart1"/>
    <dgm:cxn modelId="{DBA911C7-33A0-49DA-B690-8DB59C0B3978}" type="presParOf" srcId="{74A35D87-87F6-471F-B5AD-980D346ED3E4}" destId="{8027B5B8-C5EB-4D41-8604-31E1E367CE65}" srcOrd="0" destOrd="0" presId="urn:microsoft.com/office/officeart/2005/8/layout/orgChart1"/>
    <dgm:cxn modelId="{CBA49C17-5375-4A9F-9A21-9A0DAAC54B0B}" type="presParOf" srcId="{8027B5B8-C5EB-4D41-8604-31E1E367CE65}" destId="{7E738696-C5DB-4922-BB42-07EC2EB00021}" srcOrd="0" destOrd="0" presId="urn:microsoft.com/office/officeart/2005/8/layout/orgChart1"/>
    <dgm:cxn modelId="{286F8D07-CC56-4FDA-A423-95F90E478836}" type="presParOf" srcId="{8027B5B8-C5EB-4D41-8604-31E1E367CE65}" destId="{12DAA594-8E85-4685-8F2B-774824EB1127}" srcOrd="1" destOrd="0" presId="urn:microsoft.com/office/officeart/2005/8/layout/orgChart1"/>
    <dgm:cxn modelId="{69694BE8-9F78-4912-AE46-914EB767F5D1}" type="presParOf" srcId="{74A35D87-87F6-471F-B5AD-980D346ED3E4}" destId="{870A9D18-5647-4EA8-99AF-72BF84963721}" srcOrd="1" destOrd="0" presId="urn:microsoft.com/office/officeart/2005/8/layout/orgChart1"/>
    <dgm:cxn modelId="{73CEB862-C790-4513-A107-6C1A4A11399E}" type="presParOf" srcId="{74A35D87-87F6-471F-B5AD-980D346ED3E4}" destId="{2B1C314A-1E36-4B41-AF31-1200CAF8CF84}" srcOrd="2" destOrd="0" presId="urn:microsoft.com/office/officeart/2005/8/layout/orgChart1"/>
    <dgm:cxn modelId="{0D0656D1-C682-4F4C-8759-78E2125F9867}" type="presParOf" srcId="{5FF9B873-2580-45C6-B620-8EF61BE1D350}" destId="{00D5EC91-44B6-4FEF-BE85-01FB2A41E55F}" srcOrd="2" destOrd="0" presId="urn:microsoft.com/office/officeart/2005/8/layout/orgChart1"/>
    <dgm:cxn modelId="{36ADBBB6-E65D-48AF-87F0-EA9C85FA8A89}" type="presParOf" srcId="{0157C078-EC82-43F5-B0D0-0BA66522831D}" destId="{3DD6D817-DAFA-46CE-A8CE-B75C7350DBFD}" srcOrd="2" destOrd="0" presId="urn:microsoft.com/office/officeart/2005/8/layout/orgChart1"/>
    <dgm:cxn modelId="{52C5A334-8B7F-4B83-A0B6-299EE6AE9C1F}" type="presParOf" srcId="{0157C078-EC82-43F5-B0D0-0BA66522831D}" destId="{EF12E5B8-7B5C-4CE4-ACD1-0CB83FF2895B}" srcOrd="3" destOrd="0" presId="urn:microsoft.com/office/officeart/2005/8/layout/orgChart1"/>
    <dgm:cxn modelId="{93D721CF-E33F-4FB3-A2DF-1CD9CD9CA21B}" type="presParOf" srcId="{EF12E5B8-7B5C-4CE4-ACD1-0CB83FF2895B}" destId="{CC1616E0-FF9C-44A1-90C7-8F2929967145}" srcOrd="0" destOrd="0" presId="urn:microsoft.com/office/officeart/2005/8/layout/orgChart1"/>
    <dgm:cxn modelId="{2801231F-A9B7-45D6-8E7F-3190E0B764E2}" type="presParOf" srcId="{CC1616E0-FF9C-44A1-90C7-8F2929967145}" destId="{F19E840E-212E-452E-B09C-2A0E04B0FD23}" srcOrd="0" destOrd="0" presId="urn:microsoft.com/office/officeart/2005/8/layout/orgChart1"/>
    <dgm:cxn modelId="{6F400F52-EEFA-46D1-A0D5-A3843C48592B}" type="presParOf" srcId="{CC1616E0-FF9C-44A1-90C7-8F2929967145}" destId="{D6EF957A-88CE-4FE1-8182-40244899D281}" srcOrd="1" destOrd="0" presId="urn:microsoft.com/office/officeart/2005/8/layout/orgChart1"/>
    <dgm:cxn modelId="{5BC7E12C-FA96-471E-A55F-9C28A5D21758}" type="presParOf" srcId="{EF12E5B8-7B5C-4CE4-ACD1-0CB83FF2895B}" destId="{9A9C5B10-B8E8-4B53-AD48-73A345C05DB5}" srcOrd="1" destOrd="0" presId="urn:microsoft.com/office/officeart/2005/8/layout/orgChart1"/>
    <dgm:cxn modelId="{DF87CFC9-D2EF-4E0A-ACC8-789253784000}" type="presParOf" srcId="{EF12E5B8-7B5C-4CE4-ACD1-0CB83FF2895B}" destId="{EE346E53-5DC9-4707-8837-5B3B7E44B5D8}" srcOrd="2" destOrd="0" presId="urn:microsoft.com/office/officeart/2005/8/layout/orgChart1"/>
    <dgm:cxn modelId="{29CE8D61-FA89-456E-9D22-EF7FDDCFA304}" type="presParOf" srcId="{5ADCFD08-8099-4666-AF53-0AEAFB8E36D2}" destId="{1FA84364-2C35-4CA7-A740-F858B8F17F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AE167B-F068-4B67-B828-E6360028FB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3B6FEAE-D376-4D64-9538-8625DB3A7AE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56ECF50-7209-4614-B40E-C0E7DDF087D3}" type="parTrans" cxnId="{88D2FE1D-C58F-4845-8892-144D9EDFEEE3}">
      <dgm:prSet/>
      <dgm:spPr/>
    </dgm:pt>
    <dgm:pt modelId="{C2255BFD-FFAF-469C-9A6C-976986773511}" type="sibTrans" cxnId="{88D2FE1D-C58F-4845-8892-144D9EDFEEE3}">
      <dgm:prSet/>
      <dgm:spPr/>
    </dgm:pt>
    <dgm:pt modelId="{F60FDA53-821B-45DE-B4D7-9ADDCB9354E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E8447CF-C7DA-4C80-97A6-400BE98304A2}" type="parTrans" cxnId="{B77F59AF-EE49-454D-ADDF-F39EA7AD8F7A}">
      <dgm:prSet/>
      <dgm:spPr/>
    </dgm:pt>
    <dgm:pt modelId="{83BC3961-8EE8-4684-9D7B-4023AD712BA4}" type="sibTrans" cxnId="{B77F59AF-EE49-454D-ADDF-F39EA7AD8F7A}">
      <dgm:prSet/>
      <dgm:spPr/>
    </dgm:pt>
    <dgm:pt modelId="{9058EA45-412A-4D1A-AAF2-A3FFBC42375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4F3E855-0919-4415-8502-31EE9207B743}" type="parTrans" cxnId="{96E904F9-F6DE-4CD1-B5FA-F173B7FFBAFE}">
      <dgm:prSet/>
      <dgm:spPr/>
    </dgm:pt>
    <dgm:pt modelId="{F772D3B5-88A6-48B2-B615-1540368E7E3C}" type="sibTrans" cxnId="{96E904F9-F6DE-4CD1-B5FA-F173B7FFBAFE}">
      <dgm:prSet/>
      <dgm:spPr/>
    </dgm:pt>
    <dgm:pt modelId="{D9F890C5-B0BA-40FE-944D-D011E2B421B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9B53EB6-76D4-42A5-9271-55A3BEE58F31}" type="parTrans" cxnId="{22957C3C-674B-42D0-9338-B08D1544ABEB}">
      <dgm:prSet/>
      <dgm:spPr/>
    </dgm:pt>
    <dgm:pt modelId="{DA0D311C-D4C0-4E1A-8CE7-ACD5219F410E}" type="sibTrans" cxnId="{22957C3C-674B-42D0-9338-B08D1544ABEB}">
      <dgm:prSet/>
      <dgm:spPr/>
    </dgm:pt>
    <dgm:pt modelId="{F724318B-359F-4092-B25E-1B7DCCB2382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9A3F14C-2554-4B70-9810-4DC30290DB25}" type="parTrans" cxnId="{61FD111F-06CD-4D60-8718-387C8A25BC89}">
      <dgm:prSet/>
      <dgm:spPr/>
    </dgm:pt>
    <dgm:pt modelId="{D48DCED6-8607-4496-B67C-BFA619FB2DFE}" type="sibTrans" cxnId="{61FD111F-06CD-4D60-8718-387C8A25BC89}">
      <dgm:prSet/>
      <dgm:spPr/>
    </dgm:pt>
    <dgm:pt modelId="{32E4DF8B-3FDB-481F-A875-7A72C641654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2B5B95C-9897-4DDE-905E-1500DF1ABA42}" type="parTrans" cxnId="{9E66A55B-F455-48A3-90ED-7AA725F1A7E9}">
      <dgm:prSet/>
      <dgm:spPr/>
    </dgm:pt>
    <dgm:pt modelId="{15EFF67E-AD8A-4CEA-AD58-29CBE060DC49}" type="sibTrans" cxnId="{9E66A55B-F455-48A3-90ED-7AA725F1A7E9}">
      <dgm:prSet/>
      <dgm:spPr/>
    </dgm:pt>
    <dgm:pt modelId="{2EB4A0AF-40D2-4A54-B6AE-61202EC4BE1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20C0725-BBCA-4513-813E-D304BE702F8B}" type="parTrans" cxnId="{E01CAEC6-288B-4504-BBA3-436735F6C325}">
      <dgm:prSet/>
      <dgm:spPr/>
    </dgm:pt>
    <dgm:pt modelId="{BDB73E52-9F56-4CE9-A3CA-4F5F08EA47E0}" type="sibTrans" cxnId="{E01CAEC6-288B-4504-BBA3-436735F6C325}">
      <dgm:prSet/>
      <dgm:spPr/>
    </dgm:pt>
    <dgm:pt modelId="{11BB928C-01D8-4517-9463-025ED9AC57E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1D009EE-5E7E-4F57-84A6-9B61ABD3B800}" type="parTrans" cxnId="{556F2351-FC7F-4C83-974A-4CE9AA915437}">
      <dgm:prSet/>
      <dgm:spPr/>
    </dgm:pt>
    <dgm:pt modelId="{A96CF80F-B63F-4689-8C29-D8A9AE334D70}" type="sibTrans" cxnId="{556F2351-FC7F-4C83-974A-4CE9AA915437}">
      <dgm:prSet/>
      <dgm:spPr/>
    </dgm:pt>
    <dgm:pt modelId="{72A0739C-CE7A-4681-9E65-FA964770790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5C700C1-729B-49A4-AF31-F266E199C53D}" type="parTrans" cxnId="{5C608DE7-6747-4F44-B5FC-2510BF85846D}">
      <dgm:prSet/>
      <dgm:spPr/>
    </dgm:pt>
    <dgm:pt modelId="{DDDFE0AD-D6C5-48FB-9552-52B08AA793B6}" type="sibTrans" cxnId="{5C608DE7-6747-4F44-B5FC-2510BF85846D}">
      <dgm:prSet/>
      <dgm:spPr/>
    </dgm:pt>
    <dgm:pt modelId="{AC312128-A9AA-4CC4-BF49-7D01A2A7101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156C674-739F-4D3A-898A-B2A2363F494E}" type="parTrans" cxnId="{2DCF123F-7511-49E6-82AD-BC9480D103A7}">
      <dgm:prSet/>
      <dgm:spPr/>
    </dgm:pt>
    <dgm:pt modelId="{A12266DF-631D-45DA-A19E-56A55A2CF5DB}" type="sibTrans" cxnId="{2DCF123F-7511-49E6-82AD-BC9480D103A7}">
      <dgm:prSet/>
      <dgm:spPr/>
    </dgm:pt>
    <dgm:pt modelId="{E47D090E-DA9E-4C01-AC0B-7F35A664E61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13E00E1-4967-4BDF-B14E-8A82F06B7654}" type="parTrans" cxnId="{A8BFCBEF-0C57-4DF8-8014-CD4A0DA48AE3}">
      <dgm:prSet/>
      <dgm:spPr/>
    </dgm:pt>
    <dgm:pt modelId="{FB5F6799-9BEC-45CB-B41C-EA2611E9AD27}" type="sibTrans" cxnId="{A8BFCBEF-0C57-4DF8-8014-CD4A0DA48AE3}">
      <dgm:prSet/>
      <dgm:spPr/>
    </dgm:pt>
    <dgm:pt modelId="{4A5389F8-2784-4831-AE4B-EEC136468AA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9AA28CB-F51F-4B22-8C73-177E07ED8EB5}" type="parTrans" cxnId="{F8C58CBB-3DCC-4102-91CC-043947119A66}">
      <dgm:prSet/>
      <dgm:spPr/>
    </dgm:pt>
    <dgm:pt modelId="{1D516505-3944-4033-91A8-C0FEE64788B6}" type="sibTrans" cxnId="{F8C58CBB-3DCC-4102-91CC-043947119A66}">
      <dgm:prSet/>
      <dgm:spPr/>
    </dgm:pt>
    <dgm:pt modelId="{44BCD858-7A4F-40B3-A848-A42BC2AE3E31}" type="pres">
      <dgm:prSet presAssocID="{C3AE167B-F068-4B67-B828-E6360028FB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BF7235-AAC3-4148-AAA7-51E5A502D222}" type="pres">
      <dgm:prSet presAssocID="{F3B6FEAE-D376-4D64-9538-8625DB3A7AE7}" presName="hierRoot1" presStyleCnt="0">
        <dgm:presLayoutVars>
          <dgm:hierBranch/>
        </dgm:presLayoutVars>
      </dgm:prSet>
      <dgm:spPr/>
    </dgm:pt>
    <dgm:pt modelId="{5B5CB7A1-913D-45C7-81C0-9532F6F4E59A}" type="pres">
      <dgm:prSet presAssocID="{F3B6FEAE-D376-4D64-9538-8625DB3A7AE7}" presName="rootComposite1" presStyleCnt="0"/>
      <dgm:spPr/>
    </dgm:pt>
    <dgm:pt modelId="{30B86E44-9029-4F78-A045-07487DE32646}" type="pres">
      <dgm:prSet presAssocID="{F3B6FEAE-D376-4D64-9538-8625DB3A7AE7}" presName="rootText1" presStyleLbl="node0" presStyleIdx="0" presStyleCnt="1">
        <dgm:presLayoutVars>
          <dgm:chPref val="3"/>
        </dgm:presLayoutVars>
      </dgm:prSet>
      <dgm:spPr/>
    </dgm:pt>
    <dgm:pt modelId="{0F757A08-C20D-4A2B-A90B-39A8802846B0}" type="pres">
      <dgm:prSet presAssocID="{F3B6FEAE-D376-4D64-9538-8625DB3A7AE7}" presName="rootConnector1" presStyleLbl="node1" presStyleIdx="0" presStyleCnt="0"/>
      <dgm:spPr/>
    </dgm:pt>
    <dgm:pt modelId="{D7729754-F755-4C1A-98CE-545A64419FD0}" type="pres">
      <dgm:prSet presAssocID="{F3B6FEAE-D376-4D64-9538-8625DB3A7AE7}" presName="hierChild2" presStyleCnt="0"/>
      <dgm:spPr/>
    </dgm:pt>
    <dgm:pt modelId="{92405EC3-151C-46F8-AB0A-CC7055D1E378}" type="pres">
      <dgm:prSet presAssocID="{EE8447CF-C7DA-4C80-97A6-400BE98304A2}" presName="Name35" presStyleLbl="parChTrans1D2" presStyleIdx="0" presStyleCnt="2"/>
      <dgm:spPr/>
    </dgm:pt>
    <dgm:pt modelId="{752ED670-5CB4-4142-BAAB-031658FA8E7E}" type="pres">
      <dgm:prSet presAssocID="{F60FDA53-821B-45DE-B4D7-9ADDCB9354EB}" presName="hierRoot2" presStyleCnt="0">
        <dgm:presLayoutVars>
          <dgm:hierBranch val="r"/>
        </dgm:presLayoutVars>
      </dgm:prSet>
      <dgm:spPr/>
    </dgm:pt>
    <dgm:pt modelId="{16CCFBED-A3D4-4F39-8453-4C0B2E11D58C}" type="pres">
      <dgm:prSet presAssocID="{F60FDA53-821B-45DE-B4D7-9ADDCB9354EB}" presName="rootComposite" presStyleCnt="0"/>
      <dgm:spPr/>
    </dgm:pt>
    <dgm:pt modelId="{82DCE9F1-AEB9-4C4E-AAD3-30D804FD16DF}" type="pres">
      <dgm:prSet presAssocID="{F60FDA53-821B-45DE-B4D7-9ADDCB9354EB}" presName="rootText" presStyleLbl="node2" presStyleIdx="0" presStyleCnt="2">
        <dgm:presLayoutVars>
          <dgm:chPref val="3"/>
        </dgm:presLayoutVars>
      </dgm:prSet>
      <dgm:spPr/>
    </dgm:pt>
    <dgm:pt modelId="{FA79D175-DD26-4EF4-A504-48615CEE3568}" type="pres">
      <dgm:prSet presAssocID="{F60FDA53-821B-45DE-B4D7-9ADDCB9354EB}" presName="rootConnector" presStyleLbl="node2" presStyleIdx="0" presStyleCnt="2"/>
      <dgm:spPr/>
    </dgm:pt>
    <dgm:pt modelId="{EDA16657-9FE9-43C3-A250-01A18CB19052}" type="pres">
      <dgm:prSet presAssocID="{F60FDA53-821B-45DE-B4D7-9ADDCB9354EB}" presName="hierChild4" presStyleCnt="0"/>
      <dgm:spPr/>
    </dgm:pt>
    <dgm:pt modelId="{41AD3199-E4F9-4F51-8BDD-887606E22CFD}" type="pres">
      <dgm:prSet presAssocID="{D4F3E855-0919-4415-8502-31EE9207B743}" presName="Name50" presStyleLbl="parChTrans1D3" presStyleIdx="0" presStyleCnt="9"/>
      <dgm:spPr/>
    </dgm:pt>
    <dgm:pt modelId="{73148848-0FEE-44C6-8B9F-CA100DE8B348}" type="pres">
      <dgm:prSet presAssocID="{9058EA45-412A-4D1A-AAF2-A3FFBC42375D}" presName="hierRoot2" presStyleCnt="0">
        <dgm:presLayoutVars>
          <dgm:hierBranch val="r"/>
        </dgm:presLayoutVars>
      </dgm:prSet>
      <dgm:spPr/>
    </dgm:pt>
    <dgm:pt modelId="{5C30C8F2-755E-4BC8-90D4-CB6B114447DC}" type="pres">
      <dgm:prSet presAssocID="{9058EA45-412A-4D1A-AAF2-A3FFBC42375D}" presName="rootComposite" presStyleCnt="0"/>
      <dgm:spPr/>
    </dgm:pt>
    <dgm:pt modelId="{D9D4AB8D-A94F-4594-B8CD-213C342C578D}" type="pres">
      <dgm:prSet presAssocID="{9058EA45-412A-4D1A-AAF2-A3FFBC42375D}" presName="rootText" presStyleLbl="node3" presStyleIdx="0" presStyleCnt="9">
        <dgm:presLayoutVars>
          <dgm:chPref val="3"/>
        </dgm:presLayoutVars>
      </dgm:prSet>
      <dgm:spPr/>
    </dgm:pt>
    <dgm:pt modelId="{54885E9C-4D3E-4024-93B0-DA9EF54128B5}" type="pres">
      <dgm:prSet presAssocID="{9058EA45-412A-4D1A-AAF2-A3FFBC42375D}" presName="rootConnector" presStyleLbl="node3" presStyleIdx="0" presStyleCnt="9"/>
      <dgm:spPr/>
    </dgm:pt>
    <dgm:pt modelId="{C588A028-1538-499A-932E-98FE47D2935E}" type="pres">
      <dgm:prSet presAssocID="{9058EA45-412A-4D1A-AAF2-A3FFBC42375D}" presName="hierChild4" presStyleCnt="0"/>
      <dgm:spPr/>
    </dgm:pt>
    <dgm:pt modelId="{B1914161-8A51-4B4F-9F4D-A91E89B902FC}" type="pres">
      <dgm:prSet presAssocID="{9058EA45-412A-4D1A-AAF2-A3FFBC42375D}" presName="hierChild5" presStyleCnt="0"/>
      <dgm:spPr/>
    </dgm:pt>
    <dgm:pt modelId="{8C8CBBBF-717C-4C92-9740-FAA110E8B458}" type="pres">
      <dgm:prSet presAssocID="{69B53EB6-76D4-42A5-9271-55A3BEE58F31}" presName="Name50" presStyleLbl="parChTrans1D3" presStyleIdx="1" presStyleCnt="9"/>
      <dgm:spPr/>
    </dgm:pt>
    <dgm:pt modelId="{B2A9989F-D03A-4D43-B094-6CD360BC9771}" type="pres">
      <dgm:prSet presAssocID="{D9F890C5-B0BA-40FE-944D-D011E2B421BC}" presName="hierRoot2" presStyleCnt="0">
        <dgm:presLayoutVars>
          <dgm:hierBranch val="r"/>
        </dgm:presLayoutVars>
      </dgm:prSet>
      <dgm:spPr/>
    </dgm:pt>
    <dgm:pt modelId="{DC224CD5-BDF8-4F95-B56B-0F9EC93A9D92}" type="pres">
      <dgm:prSet presAssocID="{D9F890C5-B0BA-40FE-944D-D011E2B421BC}" presName="rootComposite" presStyleCnt="0"/>
      <dgm:spPr/>
    </dgm:pt>
    <dgm:pt modelId="{9586B44C-F767-4EF5-86FD-494FBD7EA211}" type="pres">
      <dgm:prSet presAssocID="{D9F890C5-B0BA-40FE-944D-D011E2B421BC}" presName="rootText" presStyleLbl="node3" presStyleIdx="1" presStyleCnt="9">
        <dgm:presLayoutVars>
          <dgm:chPref val="3"/>
        </dgm:presLayoutVars>
      </dgm:prSet>
      <dgm:spPr/>
    </dgm:pt>
    <dgm:pt modelId="{BEE122AB-8713-4A74-99F6-16826BB1FD48}" type="pres">
      <dgm:prSet presAssocID="{D9F890C5-B0BA-40FE-944D-D011E2B421BC}" presName="rootConnector" presStyleLbl="node3" presStyleIdx="1" presStyleCnt="9"/>
      <dgm:spPr/>
    </dgm:pt>
    <dgm:pt modelId="{F7AE3E35-127A-42EB-BDFC-B0E4DFD71C07}" type="pres">
      <dgm:prSet presAssocID="{D9F890C5-B0BA-40FE-944D-D011E2B421BC}" presName="hierChild4" presStyleCnt="0"/>
      <dgm:spPr/>
    </dgm:pt>
    <dgm:pt modelId="{151AFB35-4916-430E-B649-5733EC4F6EF6}" type="pres">
      <dgm:prSet presAssocID="{D9F890C5-B0BA-40FE-944D-D011E2B421BC}" presName="hierChild5" presStyleCnt="0"/>
      <dgm:spPr/>
    </dgm:pt>
    <dgm:pt modelId="{918A736D-4EB0-4999-89A3-2339FB715571}" type="pres">
      <dgm:prSet presAssocID="{B9A3F14C-2554-4B70-9810-4DC30290DB25}" presName="Name50" presStyleLbl="parChTrans1D3" presStyleIdx="2" presStyleCnt="9"/>
      <dgm:spPr/>
    </dgm:pt>
    <dgm:pt modelId="{B9DDC3BA-B4EC-4F95-8FB4-33A85CCB2813}" type="pres">
      <dgm:prSet presAssocID="{F724318B-359F-4092-B25E-1B7DCCB23820}" presName="hierRoot2" presStyleCnt="0">
        <dgm:presLayoutVars>
          <dgm:hierBranch val="r"/>
        </dgm:presLayoutVars>
      </dgm:prSet>
      <dgm:spPr/>
    </dgm:pt>
    <dgm:pt modelId="{21C3D6B4-F9B9-498A-B260-E2B982B99C0D}" type="pres">
      <dgm:prSet presAssocID="{F724318B-359F-4092-B25E-1B7DCCB23820}" presName="rootComposite" presStyleCnt="0"/>
      <dgm:spPr/>
    </dgm:pt>
    <dgm:pt modelId="{396120F5-79A4-4A51-A985-42EE8DC1C734}" type="pres">
      <dgm:prSet presAssocID="{F724318B-359F-4092-B25E-1B7DCCB23820}" presName="rootText" presStyleLbl="node3" presStyleIdx="2" presStyleCnt="9">
        <dgm:presLayoutVars>
          <dgm:chPref val="3"/>
        </dgm:presLayoutVars>
      </dgm:prSet>
      <dgm:spPr/>
    </dgm:pt>
    <dgm:pt modelId="{6B4E78A7-5DD8-4B29-95B9-33A111C4592D}" type="pres">
      <dgm:prSet presAssocID="{F724318B-359F-4092-B25E-1B7DCCB23820}" presName="rootConnector" presStyleLbl="node3" presStyleIdx="2" presStyleCnt="9"/>
      <dgm:spPr/>
    </dgm:pt>
    <dgm:pt modelId="{99F699A2-DC52-4AB6-B896-AFE60823580F}" type="pres">
      <dgm:prSet presAssocID="{F724318B-359F-4092-B25E-1B7DCCB23820}" presName="hierChild4" presStyleCnt="0"/>
      <dgm:spPr/>
    </dgm:pt>
    <dgm:pt modelId="{3F43B7AD-0129-499E-8BA1-FBE692E39801}" type="pres">
      <dgm:prSet presAssocID="{F724318B-359F-4092-B25E-1B7DCCB23820}" presName="hierChild5" presStyleCnt="0"/>
      <dgm:spPr/>
    </dgm:pt>
    <dgm:pt modelId="{1CC4742E-D940-46D1-B2C0-4BCA148CF077}" type="pres">
      <dgm:prSet presAssocID="{02B5B95C-9897-4DDE-905E-1500DF1ABA42}" presName="Name50" presStyleLbl="parChTrans1D3" presStyleIdx="3" presStyleCnt="9"/>
      <dgm:spPr/>
    </dgm:pt>
    <dgm:pt modelId="{136A2068-985E-4673-818F-E085BE34795D}" type="pres">
      <dgm:prSet presAssocID="{32E4DF8B-3FDB-481F-A875-7A72C6416548}" presName="hierRoot2" presStyleCnt="0">
        <dgm:presLayoutVars>
          <dgm:hierBranch val="r"/>
        </dgm:presLayoutVars>
      </dgm:prSet>
      <dgm:spPr/>
    </dgm:pt>
    <dgm:pt modelId="{5FD24F8F-4FE3-4CD5-9B59-F5A64DE4250B}" type="pres">
      <dgm:prSet presAssocID="{32E4DF8B-3FDB-481F-A875-7A72C6416548}" presName="rootComposite" presStyleCnt="0"/>
      <dgm:spPr/>
    </dgm:pt>
    <dgm:pt modelId="{72A8AC7B-B2A6-4414-B630-CB4FB285F12C}" type="pres">
      <dgm:prSet presAssocID="{32E4DF8B-3FDB-481F-A875-7A72C6416548}" presName="rootText" presStyleLbl="node3" presStyleIdx="3" presStyleCnt="9">
        <dgm:presLayoutVars>
          <dgm:chPref val="3"/>
        </dgm:presLayoutVars>
      </dgm:prSet>
      <dgm:spPr/>
    </dgm:pt>
    <dgm:pt modelId="{644489A9-970A-4D1F-B580-1F2618FB3F65}" type="pres">
      <dgm:prSet presAssocID="{32E4DF8B-3FDB-481F-A875-7A72C6416548}" presName="rootConnector" presStyleLbl="node3" presStyleIdx="3" presStyleCnt="9"/>
      <dgm:spPr/>
    </dgm:pt>
    <dgm:pt modelId="{B7B13D82-A687-4878-B53E-0A99A9CC2FCA}" type="pres">
      <dgm:prSet presAssocID="{32E4DF8B-3FDB-481F-A875-7A72C6416548}" presName="hierChild4" presStyleCnt="0"/>
      <dgm:spPr/>
    </dgm:pt>
    <dgm:pt modelId="{E37B6E16-F14B-4014-BC0E-5B53882C4015}" type="pres">
      <dgm:prSet presAssocID="{32E4DF8B-3FDB-481F-A875-7A72C6416548}" presName="hierChild5" presStyleCnt="0"/>
      <dgm:spPr/>
    </dgm:pt>
    <dgm:pt modelId="{996A6EEA-DC0F-434F-81D0-E5C25052D8D2}" type="pres">
      <dgm:prSet presAssocID="{F20C0725-BBCA-4513-813E-D304BE702F8B}" presName="Name50" presStyleLbl="parChTrans1D3" presStyleIdx="4" presStyleCnt="9"/>
      <dgm:spPr/>
    </dgm:pt>
    <dgm:pt modelId="{8DEB5D88-84D4-4823-A2E1-E5E5FAD6700F}" type="pres">
      <dgm:prSet presAssocID="{2EB4A0AF-40D2-4A54-B6AE-61202EC4BE18}" presName="hierRoot2" presStyleCnt="0">
        <dgm:presLayoutVars>
          <dgm:hierBranch val="r"/>
        </dgm:presLayoutVars>
      </dgm:prSet>
      <dgm:spPr/>
    </dgm:pt>
    <dgm:pt modelId="{26463C43-72CD-4479-BA44-E311BFA9D8CE}" type="pres">
      <dgm:prSet presAssocID="{2EB4A0AF-40D2-4A54-B6AE-61202EC4BE18}" presName="rootComposite" presStyleCnt="0"/>
      <dgm:spPr/>
    </dgm:pt>
    <dgm:pt modelId="{0FC9F769-2375-483D-A5FD-5CAA9F78BFAD}" type="pres">
      <dgm:prSet presAssocID="{2EB4A0AF-40D2-4A54-B6AE-61202EC4BE18}" presName="rootText" presStyleLbl="node3" presStyleIdx="4" presStyleCnt="9">
        <dgm:presLayoutVars>
          <dgm:chPref val="3"/>
        </dgm:presLayoutVars>
      </dgm:prSet>
      <dgm:spPr/>
    </dgm:pt>
    <dgm:pt modelId="{97CC0E27-688C-4DE2-B7A4-833D38818F39}" type="pres">
      <dgm:prSet presAssocID="{2EB4A0AF-40D2-4A54-B6AE-61202EC4BE18}" presName="rootConnector" presStyleLbl="node3" presStyleIdx="4" presStyleCnt="9"/>
      <dgm:spPr/>
    </dgm:pt>
    <dgm:pt modelId="{52BEE886-6368-4A1F-BF8E-688F5A1655F4}" type="pres">
      <dgm:prSet presAssocID="{2EB4A0AF-40D2-4A54-B6AE-61202EC4BE18}" presName="hierChild4" presStyleCnt="0"/>
      <dgm:spPr/>
    </dgm:pt>
    <dgm:pt modelId="{51F1F6B0-8E35-490B-AB5F-25990CEAB925}" type="pres">
      <dgm:prSet presAssocID="{2EB4A0AF-40D2-4A54-B6AE-61202EC4BE18}" presName="hierChild5" presStyleCnt="0"/>
      <dgm:spPr/>
    </dgm:pt>
    <dgm:pt modelId="{E1C572A5-D857-4840-908B-1EE02413C013}" type="pres">
      <dgm:prSet presAssocID="{21D009EE-5E7E-4F57-84A6-9B61ABD3B800}" presName="Name50" presStyleLbl="parChTrans1D3" presStyleIdx="5" presStyleCnt="9"/>
      <dgm:spPr/>
    </dgm:pt>
    <dgm:pt modelId="{F0FAB301-5C32-4432-B6F2-14B3E7BF0E76}" type="pres">
      <dgm:prSet presAssocID="{11BB928C-01D8-4517-9463-025ED9AC57EB}" presName="hierRoot2" presStyleCnt="0">
        <dgm:presLayoutVars>
          <dgm:hierBranch val="r"/>
        </dgm:presLayoutVars>
      </dgm:prSet>
      <dgm:spPr/>
    </dgm:pt>
    <dgm:pt modelId="{4BC43EE0-493A-403C-9637-7886593C6BCA}" type="pres">
      <dgm:prSet presAssocID="{11BB928C-01D8-4517-9463-025ED9AC57EB}" presName="rootComposite" presStyleCnt="0"/>
      <dgm:spPr/>
    </dgm:pt>
    <dgm:pt modelId="{04271657-A9B2-4B32-98B1-FD35C47E4987}" type="pres">
      <dgm:prSet presAssocID="{11BB928C-01D8-4517-9463-025ED9AC57EB}" presName="rootText" presStyleLbl="node3" presStyleIdx="5" presStyleCnt="9">
        <dgm:presLayoutVars>
          <dgm:chPref val="3"/>
        </dgm:presLayoutVars>
      </dgm:prSet>
      <dgm:spPr/>
    </dgm:pt>
    <dgm:pt modelId="{094201D9-FB11-463C-87FA-A985C7A941D1}" type="pres">
      <dgm:prSet presAssocID="{11BB928C-01D8-4517-9463-025ED9AC57EB}" presName="rootConnector" presStyleLbl="node3" presStyleIdx="5" presStyleCnt="9"/>
      <dgm:spPr/>
    </dgm:pt>
    <dgm:pt modelId="{8A3AB613-0950-45B5-96EE-FF365DAD88BC}" type="pres">
      <dgm:prSet presAssocID="{11BB928C-01D8-4517-9463-025ED9AC57EB}" presName="hierChild4" presStyleCnt="0"/>
      <dgm:spPr/>
    </dgm:pt>
    <dgm:pt modelId="{D004D485-8639-43D8-A7EF-3773CA6EFF7E}" type="pres">
      <dgm:prSet presAssocID="{11BB928C-01D8-4517-9463-025ED9AC57EB}" presName="hierChild5" presStyleCnt="0"/>
      <dgm:spPr/>
    </dgm:pt>
    <dgm:pt modelId="{ECE04572-CFDA-4A33-BC48-C81DC1F1D46B}" type="pres">
      <dgm:prSet presAssocID="{05C700C1-729B-49A4-AF31-F266E199C53D}" presName="Name50" presStyleLbl="parChTrans1D3" presStyleIdx="6" presStyleCnt="9"/>
      <dgm:spPr/>
    </dgm:pt>
    <dgm:pt modelId="{FB1A40DF-4277-489D-BEAE-FC1F36C989A3}" type="pres">
      <dgm:prSet presAssocID="{72A0739C-CE7A-4681-9E65-FA9647707907}" presName="hierRoot2" presStyleCnt="0">
        <dgm:presLayoutVars>
          <dgm:hierBranch val="r"/>
        </dgm:presLayoutVars>
      </dgm:prSet>
      <dgm:spPr/>
    </dgm:pt>
    <dgm:pt modelId="{F49ACAC4-7F2E-4BCD-BC36-A1889FBB7C5F}" type="pres">
      <dgm:prSet presAssocID="{72A0739C-CE7A-4681-9E65-FA9647707907}" presName="rootComposite" presStyleCnt="0"/>
      <dgm:spPr/>
    </dgm:pt>
    <dgm:pt modelId="{F522FB34-4EDB-4304-B13E-A9ADC7F16333}" type="pres">
      <dgm:prSet presAssocID="{72A0739C-CE7A-4681-9E65-FA9647707907}" presName="rootText" presStyleLbl="node3" presStyleIdx="6" presStyleCnt="9">
        <dgm:presLayoutVars>
          <dgm:chPref val="3"/>
        </dgm:presLayoutVars>
      </dgm:prSet>
      <dgm:spPr/>
    </dgm:pt>
    <dgm:pt modelId="{F7042303-4D06-468B-81CB-C8C81559F4CC}" type="pres">
      <dgm:prSet presAssocID="{72A0739C-CE7A-4681-9E65-FA9647707907}" presName="rootConnector" presStyleLbl="node3" presStyleIdx="6" presStyleCnt="9"/>
      <dgm:spPr/>
    </dgm:pt>
    <dgm:pt modelId="{9C0E88D6-EBB8-4A38-BC33-15799C29EB2F}" type="pres">
      <dgm:prSet presAssocID="{72A0739C-CE7A-4681-9E65-FA9647707907}" presName="hierChild4" presStyleCnt="0"/>
      <dgm:spPr/>
    </dgm:pt>
    <dgm:pt modelId="{C3467781-5F7A-47E2-96B2-D0ED6D88B8B5}" type="pres">
      <dgm:prSet presAssocID="{72A0739C-CE7A-4681-9E65-FA9647707907}" presName="hierChild5" presStyleCnt="0"/>
      <dgm:spPr/>
    </dgm:pt>
    <dgm:pt modelId="{0A231570-0F6F-4098-BC1C-7F750493453D}" type="pres">
      <dgm:prSet presAssocID="{5156C674-739F-4D3A-898A-B2A2363F494E}" presName="Name50" presStyleLbl="parChTrans1D3" presStyleIdx="7" presStyleCnt="9"/>
      <dgm:spPr/>
    </dgm:pt>
    <dgm:pt modelId="{05015361-0BB2-4086-80F7-58957C13EA63}" type="pres">
      <dgm:prSet presAssocID="{AC312128-A9AA-4CC4-BF49-7D01A2A7101F}" presName="hierRoot2" presStyleCnt="0">
        <dgm:presLayoutVars>
          <dgm:hierBranch val="r"/>
        </dgm:presLayoutVars>
      </dgm:prSet>
      <dgm:spPr/>
    </dgm:pt>
    <dgm:pt modelId="{0E220E57-5CCF-4451-B099-7749B571CEEF}" type="pres">
      <dgm:prSet presAssocID="{AC312128-A9AA-4CC4-BF49-7D01A2A7101F}" presName="rootComposite" presStyleCnt="0"/>
      <dgm:spPr/>
    </dgm:pt>
    <dgm:pt modelId="{8777EDAB-803B-42BC-B6DA-3EA76C7C3F42}" type="pres">
      <dgm:prSet presAssocID="{AC312128-A9AA-4CC4-BF49-7D01A2A7101F}" presName="rootText" presStyleLbl="node3" presStyleIdx="7" presStyleCnt="9">
        <dgm:presLayoutVars>
          <dgm:chPref val="3"/>
        </dgm:presLayoutVars>
      </dgm:prSet>
      <dgm:spPr/>
    </dgm:pt>
    <dgm:pt modelId="{7F36BF86-9DB6-4DBB-86C0-4C3166DD185A}" type="pres">
      <dgm:prSet presAssocID="{AC312128-A9AA-4CC4-BF49-7D01A2A7101F}" presName="rootConnector" presStyleLbl="node3" presStyleIdx="7" presStyleCnt="9"/>
      <dgm:spPr/>
    </dgm:pt>
    <dgm:pt modelId="{330889E3-FC34-41DB-93FA-E195A1D7FC39}" type="pres">
      <dgm:prSet presAssocID="{AC312128-A9AA-4CC4-BF49-7D01A2A7101F}" presName="hierChild4" presStyleCnt="0"/>
      <dgm:spPr/>
    </dgm:pt>
    <dgm:pt modelId="{14C87105-9652-4BE7-9714-A957C0D4F37F}" type="pres">
      <dgm:prSet presAssocID="{AC312128-A9AA-4CC4-BF49-7D01A2A7101F}" presName="hierChild5" presStyleCnt="0"/>
      <dgm:spPr/>
    </dgm:pt>
    <dgm:pt modelId="{D88F4B7B-04DC-4550-97DB-C2F7D9C559F5}" type="pres">
      <dgm:prSet presAssocID="{D13E00E1-4967-4BDF-B14E-8A82F06B7654}" presName="Name50" presStyleLbl="parChTrans1D3" presStyleIdx="8" presStyleCnt="9"/>
      <dgm:spPr/>
    </dgm:pt>
    <dgm:pt modelId="{01F8434E-AD59-4888-956A-7E3595DF0575}" type="pres">
      <dgm:prSet presAssocID="{E47D090E-DA9E-4C01-AC0B-7F35A664E611}" presName="hierRoot2" presStyleCnt="0">
        <dgm:presLayoutVars>
          <dgm:hierBranch val="r"/>
        </dgm:presLayoutVars>
      </dgm:prSet>
      <dgm:spPr/>
    </dgm:pt>
    <dgm:pt modelId="{1140387C-9F45-48B4-BD49-B65BDB63CB0A}" type="pres">
      <dgm:prSet presAssocID="{E47D090E-DA9E-4C01-AC0B-7F35A664E611}" presName="rootComposite" presStyleCnt="0"/>
      <dgm:spPr/>
    </dgm:pt>
    <dgm:pt modelId="{BF06EC83-DDE1-4255-871C-D4B98243601D}" type="pres">
      <dgm:prSet presAssocID="{E47D090E-DA9E-4C01-AC0B-7F35A664E611}" presName="rootText" presStyleLbl="node3" presStyleIdx="8" presStyleCnt="9">
        <dgm:presLayoutVars>
          <dgm:chPref val="3"/>
        </dgm:presLayoutVars>
      </dgm:prSet>
      <dgm:spPr/>
    </dgm:pt>
    <dgm:pt modelId="{D8E55136-F379-40D9-B115-974059ED7F46}" type="pres">
      <dgm:prSet presAssocID="{E47D090E-DA9E-4C01-AC0B-7F35A664E611}" presName="rootConnector" presStyleLbl="node3" presStyleIdx="8" presStyleCnt="9"/>
      <dgm:spPr/>
    </dgm:pt>
    <dgm:pt modelId="{C50E7B12-D93E-4D7B-B92A-3C5A32D002F7}" type="pres">
      <dgm:prSet presAssocID="{E47D090E-DA9E-4C01-AC0B-7F35A664E611}" presName="hierChild4" presStyleCnt="0"/>
      <dgm:spPr/>
    </dgm:pt>
    <dgm:pt modelId="{8EC111D6-15DA-431B-B8BD-49EE784B5653}" type="pres">
      <dgm:prSet presAssocID="{E47D090E-DA9E-4C01-AC0B-7F35A664E611}" presName="hierChild5" presStyleCnt="0"/>
      <dgm:spPr/>
    </dgm:pt>
    <dgm:pt modelId="{82C6A318-92B0-44DE-BFEC-FC761B264226}" type="pres">
      <dgm:prSet presAssocID="{F60FDA53-821B-45DE-B4D7-9ADDCB9354EB}" presName="hierChild5" presStyleCnt="0"/>
      <dgm:spPr/>
    </dgm:pt>
    <dgm:pt modelId="{C3670E89-B111-41D7-8EAF-AFCA0408CB3F}" type="pres">
      <dgm:prSet presAssocID="{69AA28CB-F51F-4B22-8C73-177E07ED8EB5}" presName="Name35" presStyleLbl="parChTrans1D2" presStyleIdx="1" presStyleCnt="2"/>
      <dgm:spPr/>
    </dgm:pt>
    <dgm:pt modelId="{FDE8164B-39FC-4066-9507-1809EFFF2592}" type="pres">
      <dgm:prSet presAssocID="{4A5389F8-2784-4831-AE4B-EEC136468AAC}" presName="hierRoot2" presStyleCnt="0">
        <dgm:presLayoutVars>
          <dgm:hierBranch/>
        </dgm:presLayoutVars>
      </dgm:prSet>
      <dgm:spPr/>
    </dgm:pt>
    <dgm:pt modelId="{0A1D28D3-BD71-4C02-B6E6-D3FBF1954275}" type="pres">
      <dgm:prSet presAssocID="{4A5389F8-2784-4831-AE4B-EEC136468AAC}" presName="rootComposite" presStyleCnt="0"/>
      <dgm:spPr/>
    </dgm:pt>
    <dgm:pt modelId="{F4626C7E-08E1-44C4-8976-2E834DCACFC3}" type="pres">
      <dgm:prSet presAssocID="{4A5389F8-2784-4831-AE4B-EEC136468AAC}" presName="rootText" presStyleLbl="node2" presStyleIdx="1" presStyleCnt="2">
        <dgm:presLayoutVars>
          <dgm:chPref val="3"/>
        </dgm:presLayoutVars>
      </dgm:prSet>
      <dgm:spPr/>
    </dgm:pt>
    <dgm:pt modelId="{B05F7557-2800-4FC4-88DE-0C2B0CE3ADF2}" type="pres">
      <dgm:prSet presAssocID="{4A5389F8-2784-4831-AE4B-EEC136468AAC}" presName="rootConnector" presStyleLbl="node2" presStyleIdx="1" presStyleCnt="2"/>
      <dgm:spPr/>
    </dgm:pt>
    <dgm:pt modelId="{43B6DB6D-9C6F-41F5-9B7D-768681464A11}" type="pres">
      <dgm:prSet presAssocID="{4A5389F8-2784-4831-AE4B-EEC136468AAC}" presName="hierChild4" presStyleCnt="0"/>
      <dgm:spPr/>
    </dgm:pt>
    <dgm:pt modelId="{DD8740D0-BA5F-40DB-ABCC-EF43DA64D79D}" type="pres">
      <dgm:prSet presAssocID="{4A5389F8-2784-4831-AE4B-EEC136468AAC}" presName="hierChild5" presStyleCnt="0"/>
      <dgm:spPr/>
    </dgm:pt>
    <dgm:pt modelId="{15582128-B380-412D-A42E-017B99CC04DB}" type="pres">
      <dgm:prSet presAssocID="{F3B6FEAE-D376-4D64-9538-8625DB3A7AE7}" presName="hierChild3" presStyleCnt="0"/>
      <dgm:spPr/>
    </dgm:pt>
  </dgm:ptLst>
  <dgm:cxnLst>
    <dgm:cxn modelId="{8A3F84DE-CA05-47F1-A12E-1BA7C7AD98AC}" type="presOf" srcId="{2EB4A0AF-40D2-4A54-B6AE-61202EC4BE18}" destId="{97CC0E27-688C-4DE2-B7A4-833D38818F39}" srcOrd="1" destOrd="0" presId="urn:microsoft.com/office/officeart/2005/8/layout/orgChart1"/>
    <dgm:cxn modelId="{C5AE8E07-FA63-414D-A3BB-5CF1CBAFD781}" type="presOf" srcId="{B9A3F14C-2554-4B70-9810-4DC30290DB25}" destId="{918A736D-4EB0-4999-89A3-2339FB715571}" srcOrd="0" destOrd="0" presId="urn:microsoft.com/office/officeart/2005/8/layout/orgChart1"/>
    <dgm:cxn modelId="{3FA981E6-FC3B-4C71-BDC0-ADA63BEA6D66}" type="presOf" srcId="{F20C0725-BBCA-4513-813E-D304BE702F8B}" destId="{996A6EEA-DC0F-434F-81D0-E5C25052D8D2}" srcOrd="0" destOrd="0" presId="urn:microsoft.com/office/officeart/2005/8/layout/orgChart1"/>
    <dgm:cxn modelId="{F8C58CBB-3DCC-4102-91CC-043947119A66}" srcId="{F3B6FEAE-D376-4D64-9538-8625DB3A7AE7}" destId="{4A5389F8-2784-4831-AE4B-EEC136468AAC}" srcOrd="1" destOrd="0" parTransId="{69AA28CB-F51F-4B22-8C73-177E07ED8EB5}" sibTransId="{1D516505-3944-4033-91A8-C0FEE64788B6}"/>
    <dgm:cxn modelId="{96E904F9-F6DE-4CD1-B5FA-F173B7FFBAFE}" srcId="{F60FDA53-821B-45DE-B4D7-9ADDCB9354EB}" destId="{9058EA45-412A-4D1A-AAF2-A3FFBC42375D}" srcOrd="0" destOrd="0" parTransId="{D4F3E855-0919-4415-8502-31EE9207B743}" sibTransId="{F772D3B5-88A6-48B2-B615-1540368E7E3C}"/>
    <dgm:cxn modelId="{C33065AC-DE3C-48C3-9CB8-13DB2B4996EE}" type="presOf" srcId="{4A5389F8-2784-4831-AE4B-EEC136468AAC}" destId="{B05F7557-2800-4FC4-88DE-0C2B0CE3ADF2}" srcOrd="1" destOrd="0" presId="urn:microsoft.com/office/officeart/2005/8/layout/orgChart1"/>
    <dgm:cxn modelId="{43B086E4-4538-4280-9CB7-B853260EAA31}" type="presOf" srcId="{E47D090E-DA9E-4C01-AC0B-7F35A664E611}" destId="{BF06EC83-DDE1-4255-871C-D4B98243601D}" srcOrd="0" destOrd="0" presId="urn:microsoft.com/office/officeart/2005/8/layout/orgChart1"/>
    <dgm:cxn modelId="{E01CAEC6-288B-4504-BBA3-436735F6C325}" srcId="{F60FDA53-821B-45DE-B4D7-9ADDCB9354EB}" destId="{2EB4A0AF-40D2-4A54-B6AE-61202EC4BE18}" srcOrd="4" destOrd="0" parTransId="{F20C0725-BBCA-4513-813E-D304BE702F8B}" sibTransId="{BDB73E52-9F56-4CE9-A3CA-4F5F08EA47E0}"/>
    <dgm:cxn modelId="{8596E632-E086-4225-8A4D-1A808D4B6ED8}" type="presOf" srcId="{EE8447CF-C7DA-4C80-97A6-400BE98304A2}" destId="{92405EC3-151C-46F8-AB0A-CC7055D1E378}" srcOrd="0" destOrd="0" presId="urn:microsoft.com/office/officeart/2005/8/layout/orgChart1"/>
    <dgm:cxn modelId="{B77F59AF-EE49-454D-ADDF-F39EA7AD8F7A}" srcId="{F3B6FEAE-D376-4D64-9538-8625DB3A7AE7}" destId="{F60FDA53-821B-45DE-B4D7-9ADDCB9354EB}" srcOrd="0" destOrd="0" parTransId="{EE8447CF-C7DA-4C80-97A6-400BE98304A2}" sibTransId="{83BC3961-8EE8-4684-9D7B-4023AD712BA4}"/>
    <dgm:cxn modelId="{C5246AA2-12DB-4C00-9259-D332A2393DC6}" type="presOf" srcId="{C3AE167B-F068-4B67-B828-E6360028FB73}" destId="{44BCD858-7A4F-40B3-A848-A42BC2AE3E31}" srcOrd="0" destOrd="0" presId="urn:microsoft.com/office/officeart/2005/8/layout/orgChart1"/>
    <dgm:cxn modelId="{2DCF123F-7511-49E6-82AD-BC9480D103A7}" srcId="{F60FDA53-821B-45DE-B4D7-9ADDCB9354EB}" destId="{AC312128-A9AA-4CC4-BF49-7D01A2A7101F}" srcOrd="7" destOrd="0" parTransId="{5156C674-739F-4D3A-898A-B2A2363F494E}" sibTransId="{A12266DF-631D-45DA-A19E-56A55A2CF5DB}"/>
    <dgm:cxn modelId="{61FD111F-06CD-4D60-8718-387C8A25BC89}" srcId="{F60FDA53-821B-45DE-B4D7-9ADDCB9354EB}" destId="{F724318B-359F-4092-B25E-1B7DCCB23820}" srcOrd="2" destOrd="0" parTransId="{B9A3F14C-2554-4B70-9810-4DC30290DB25}" sibTransId="{D48DCED6-8607-4496-B67C-BFA619FB2DFE}"/>
    <dgm:cxn modelId="{E5A2B3B4-0CC2-4983-9B67-237BE6CC6EB0}" type="presOf" srcId="{F3B6FEAE-D376-4D64-9538-8625DB3A7AE7}" destId="{30B86E44-9029-4F78-A045-07487DE32646}" srcOrd="0" destOrd="0" presId="urn:microsoft.com/office/officeart/2005/8/layout/orgChart1"/>
    <dgm:cxn modelId="{EF2703C9-05EB-4E3D-83CA-FBF4B5E76C06}" type="presOf" srcId="{9058EA45-412A-4D1A-AAF2-A3FFBC42375D}" destId="{54885E9C-4D3E-4024-93B0-DA9EF54128B5}" srcOrd="1" destOrd="0" presId="urn:microsoft.com/office/officeart/2005/8/layout/orgChart1"/>
    <dgm:cxn modelId="{1179FEE2-A34E-48AE-88E1-7DA5BF51A934}" type="presOf" srcId="{D13E00E1-4967-4BDF-B14E-8A82F06B7654}" destId="{D88F4B7B-04DC-4550-97DB-C2F7D9C559F5}" srcOrd="0" destOrd="0" presId="urn:microsoft.com/office/officeart/2005/8/layout/orgChart1"/>
    <dgm:cxn modelId="{C865910C-F347-478D-BDD9-FCB936D7EC5D}" type="presOf" srcId="{F60FDA53-821B-45DE-B4D7-9ADDCB9354EB}" destId="{FA79D175-DD26-4EF4-A504-48615CEE3568}" srcOrd="1" destOrd="0" presId="urn:microsoft.com/office/officeart/2005/8/layout/orgChart1"/>
    <dgm:cxn modelId="{E7CC96AD-210D-4BBD-9823-FF41DAFB520F}" type="presOf" srcId="{9058EA45-412A-4D1A-AAF2-A3FFBC42375D}" destId="{D9D4AB8D-A94F-4594-B8CD-213C342C578D}" srcOrd="0" destOrd="0" presId="urn:microsoft.com/office/officeart/2005/8/layout/orgChart1"/>
    <dgm:cxn modelId="{9E66A55B-F455-48A3-90ED-7AA725F1A7E9}" srcId="{F60FDA53-821B-45DE-B4D7-9ADDCB9354EB}" destId="{32E4DF8B-3FDB-481F-A875-7A72C6416548}" srcOrd="3" destOrd="0" parTransId="{02B5B95C-9897-4DDE-905E-1500DF1ABA42}" sibTransId="{15EFF67E-AD8A-4CEA-AD58-29CBE060DC49}"/>
    <dgm:cxn modelId="{CE96AC3B-C796-45F4-992D-C828F561152B}" type="presOf" srcId="{11BB928C-01D8-4517-9463-025ED9AC57EB}" destId="{094201D9-FB11-463C-87FA-A985C7A941D1}" srcOrd="1" destOrd="0" presId="urn:microsoft.com/office/officeart/2005/8/layout/orgChart1"/>
    <dgm:cxn modelId="{225F5872-AC3E-47A6-858B-BE23E24EA2E9}" type="presOf" srcId="{32E4DF8B-3FDB-481F-A875-7A72C6416548}" destId="{644489A9-970A-4D1F-B580-1F2618FB3F65}" srcOrd="1" destOrd="0" presId="urn:microsoft.com/office/officeart/2005/8/layout/orgChart1"/>
    <dgm:cxn modelId="{F1FA78F3-CFAF-4662-984F-CD844A2A0F7F}" type="presOf" srcId="{2EB4A0AF-40D2-4A54-B6AE-61202EC4BE18}" destId="{0FC9F769-2375-483D-A5FD-5CAA9F78BFAD}" srcOrd="0" destOrd="0" presId="urn:microsoft.com/office/officeart/2005/8/layout/orgChart1"/>
    <dgm:cxn modelId="{556F2351-FC7F-4C83-974A-4CE9AA915437}" srcId="{F60FDA53-821B-45DE-B4D7-9ADDCB9354EB}" destId="{11BB928C-01D8-4517-9463-025ED9AC57EB}" srcOrd="5" destOrd="0" parTransId="{21D009EE-5E7E-4F57-84A6-9B61ABD3B800}" sibTransId="{A96CF80F-B63F-4689-8C29-D8A9AE334D70}"/>
    <dgm:cxn modelId="{2614664F-875E-4732-9F6F-59B87B37D8A1}" type="presOf" srcId="{11BB928C-01D8-4517-9463-025ED9AC57EB}" destId="{04271657-A9B2-4B32-98B1-FD35C47E4987}" srcOrd="0" destOrd="0" presId="urn:microsoft.com/office/officeart/2005/8/layout/orgChart1"/>
    <dgm:cxn modelId="{38310EC8-FF3B-4B0E-B715-5AFAEE0474D2}" type="presOf" srcId="{72A0739C-CE7A-4681-9E65-FA9647707907}" destId="{F522FB34-4EDB-4304-B13E-A9ADC7F16333}" srcOrd="0" destOrd="0" presId="urn:microsoft.com/office/officeart/2005/8/layout/orgChart1"/>
    <dgm:cxn modelId="{44EE639B-1716-4A99-B147-82A8149F8BB7}" type="presOf" srcId="{69B53EB6-76D4-42A5-9271-55A3BEE58F31}" destId="{8C8CBBBF-717C-4C92-9740-FAA110E8B458}" srcOrd="0" destOrd="0" presId="urn:microsoft.com/office/officeart/2005/8/layout/orgChart1"/>
    <dgm:cxn modelId="{ACAB6E60-031B-4A25-8480-28052F0E9504}" type="presOf" srcId="{21D009EE-5E7E-4F57-84A6-9B61ABD3B800}" destId="{E1C572A5-D857-4840-908B-1EE02413C013}" srcOrd="0" destOrd="0" presId="urn:microsoft.com/office/officeart/2005/8/layout/orgChart1"/>
    <dgm:cxn modelId="{01E6B94F-77FF-4E6C-95BC-CA4F064C6CB8}" type="presOf" srcId="{72A0739C-CE7A-4681-9E65-FA9647707907}" destId="{F7042303-4D06-468B-81CB-C8C81559F4CC}" srcOrd="1" destOrd="0" presId="urn:microsoft.com/office/officeart/2005/8/layout/orgChart1"/>
    <dgm:cxn modelId="{4FF2BB4F-8B61-4FAC-BDE6-F16A66693BAE}" type="presOf" srcId="{D4F3E855-0919-4415-8502-31EE9207B743}" destId="{41AD3199-E4F9-4F51-8BDD-887606E22CFD}" srcOrd="0" destOrd="0" presId="urn:microsoft.com/office/officeart/2005/8/layout/orgChart1"/>
    <dgm:cxn modelId="{F10AD19A-D5B7-46F3-877C-97DA621C19C1}" type="presOf" srcId="{69AA28CB-F51F-4B22-8C73-177E07ED8EB5}" destId="{C3670E89-B111-41D7-8EAF-AFCA0408CB3F}" srcOrd="0" destOrd="0" presId="urn:microsoft.com/office/officeart/2005/8/layout/orgChart1"/>
    <dgm:cxn modelId="{5E089814-B7AE-4D39-87FE-B3686C8A6A7E}" type="presOf" srcId="{AC312128-A9AA-4CC4-BF49-7D01A2A7101F}" destId="{8777EDAB-803B-42BC-B6DA-3EA76C7C3F42}" srcOrd="0" destOrd="0" presId="urn:microsoft.com/office/officeart/2005/8/layout/orgChart1"/>
    <dgm:cxn modelId="{9522D038-DDBC-4240-BFA3-4D6A9E12182A}" type="presOf" srcId="{5156C674-739F-4D3A-898A-B2A2363F494E}" destId="{0A231570-0F6F-4098-BC1C-7F750493453D}" srcOrd="0" destOrd="0" presId="urn:microsoft.com/office/officeart/2005/8/layout/orgChart1"/>
    <dgm:cxn modelId="{041B118F-DA44-40AE-8B6C-C2015153A9BB}" type="presOf" srcId="{F724318B-359F-4092-B25E-1B7DCCB23820}" destId="{6B4E78A7-5DD8-4B29-95B9-33A111C4592D}" srcOrd="1" destOrd="0" presId="urn:microsoft.com/office/officeart/2005/8/layout/orgChart1"/>
    <dgm:cxn modelId="{8DC478F0-271A-4ADF-B8DF-066A1A7F93AE}" type="presOf" srcId="{4A5389F8-2784-4831-AE4B-EEC136468AAC}" destId="{F4626C7E-08E1-44C4-8976-2E834DCACFC3}" srcOrd="0" destOrd="0" presId="urn:microsoft.com/office/officeart/2005/8/layout/orgChart1"/>
    <dgm:cxn modelId="{88D2FE1D-C58F-4845-8892-144D9EDFEEE3}" srcId="{C3AE167B-F068-4B67-B828-E6360028FB73}" destId="{F3B6FEAE-D376-4D64-9538-8625DB3A7AE7}" srcOrd="0" destOrd="0" parTransId="{D56ECF50-7209-4614-B40E-C0E7DDF087D3}" sibTransId="{C2255BFD-FFAF-469C-9A6C-976986773511}"/>
    <dgm:cxn modelId="{A887E7FF-FC8C-49FF-90CB-2AFD043E10C9}" type="presOf" srcId="{32E4DF8B-3FDB-481F-A875-7A72C6416548}" destId="{72A8AC7B-B2A6-4414-B630-CB4FB285F12C}" srcOrd="0" destOrd="0" presId="urn:microsoft.com/office/officeart/2005/8/layout/orgChart1"/>
    <dgm:cxn modelId="{4CA9BA49-379D-43A4-BC25-6799C7E2D48A}" type="presOf" srcId="{D9F890C5-B0BA-40FE-944D-D011E2B421BC}" destId="{BEE122AB-8713-4A74-99F6-16826BB1FD48}" srcOrd="1" destOrd="0" presId="urn:microsoft.com/office/officeart/2005/8/layout/orgChart1"/>
    <dgm:cxn modelId="{7A07FE3E-A9F6-4F20-B5C3-8C56E7ABCD0C}" type="presOf" srcId="{AC312128-A9AA-4CC4-BF49-7D01A2A7101F}" destId="{7F36BF86-9DB6-4DBB-86C0-4C3166DD185A}" srcOrd="1" destOrd="0" presId="urn:microsoft.com/office/officeart/2005/8/layout/orgChart1"/>
    <dgm:cxn modelId="{5C608DE7-6747-4F44-B5FC-2510BF85846D}" srcId="{F60FDA53-821B-45DE-B4D7-9ADDCB9354EB}" destId="{72A0739C-CE7A-4681-9E65-FA9647707907}" srcOrd="6" destOrd="0" parTransId="{05C700C1-729B-49A4-AF31-F266E199C53D}" sibTransId="{DDDFE0AD-D6C5-48FB-9552-52B08AA793B6}"/>
    <dgm:cxn modelId="{651380A6-537F-4D65-B4BB-CDDDB01DD8D8}" type="presOf" srcId="{02B5B95C-9897-4DDE-905E-1500DF1ABA42}" destId="{1CC4742E-D940-46D1-B2C0-4BCA148CF077}" srcOrd="0" destOrd="0" presId="urn:microsoft.com/office/officeart/2005/8/layout/orgChart1"/>
    <dgm:cxn modelId="{DDD9D8D5-43B6-4A7A-9C95-AF175558C626}" type="presOf" srcId="{F60FDA53-821B-45DE-B4D7-9ADDCB9354EB}" destId="{82DCE9F1-AEB9-4C4E-AAD3-30D804FD16DF}" srcOrd="0" destOrd="0" presId="urn:microsoft.com/office/officeart/2005/8/layout/orgChart1"/>
    <dgm:cxn modelId="{A6BF3BD8-A28E-4F03-8404-CFB52B36DA29}" type="presOf" srcId="{D9F890C5-B0BA-40FE-944D-D011E2B421BC}" destId="{9586B44C-F767-4EF5-86FD-494FBD7EA211}" srcOrd="0" destOrd="0" presId="urn:microsoft.com/office/officeart/2005/8/layout/orgChart1"/>
    <dgm:cxn modelId="{D01F0D13-FDBC-47DC-8B50-7192A790CE76}" type="presOf" srcId="{E47D090E-DA9E-4C01-AC0B-7F35A664E611}" destId="{D8E55136-F379-40D9-B115-974059ED7F46}" srcOrd="1" destOrd="0" presId="urn:microsoft.com/office/officeart/2005/8/layout/orgChart1"/>
    <dgm:cxn modelId="{22957C3C-674B-42D0-9338-B08D1544ABEB}" srcId="{F60FDA53-821B-45DE-B4D7-9ADDCB9354EB}" destId="{D9F890C5-B0BA-40FE-944D-D011E2B421BC}" srcOrd="1" destOrd="0" parTransId="{69B53EB6-76D4-42A5-9271-55A3BEE58F31}" sibTransId="{DA0D311C-D4C0-4E1A-8CE7-ACD5219F410E}"/>
    <dgm:cxn modelId="{A8BFCBEF-0C57-4DF8-8014-CD4A0DA48AE3}" srcId="{F60FDA53-821B-45DE-B4D7-9ADDCB9354EB}" destId="{E47D090E-DA9E-4C01-AC0B-7F35A664E611}" srcOrd="8" destOrd="0" parTransId="{D13E00E1-4967-4BDF-B14E-8A82F06B7654}" sibTransId="{FB5F6799-9BEC-45CB-B41C-EA2611E9AD27}"/>
    <dgm:cxn modelId="{BCD88354-7680-4C81-B361-3B05E48BD1C0}" type="presOf" srcId="{05C700C1-729B-49A4-AF31-F266E199C53D}" destId="{ECE04572-CFDA-4A33-BC48-C81DC1F1D46B}" srcOrd="0" destOrd="0" presId="urn:microsoft.com/office/officeart/2005/8/layout/orgChart1"/>
    <dgm:cxn modelId="{24E67421-7322-4DC5-9D02-884257F36A0D}" type="presOf" srcId="{F3B6FEAE-D376-4D64-9538-8625DB3A7AE7}" destId="{0F757A08-C20D-4A2B-A90B-39A8802846B0}" srcOrd="1" destOrd="0" presId="urn:microsoft.com/office/officeart/2005/8/layout/orgChart1"/>
    <dgm:cxn modelId="{3379355C-131B-4097-A261-89BE5A2F25BE}" type="presOf" srcId="{F724318B-359F-4092-B25E-1B7DCCB23820}" destId="{396120F5-79A4-4A51-A985-42EE8DC1C734}" srcOrd="0" destOrd="0" presId="urn:microsoft.com/office/officeart/2005/8/layout/orgChart1"/>
    <dgm:cxn modelId="{0A35B35D-8C2A-417E-9D92-0B55289D1077}" type="presParOf" srcId="{44BCD858-7A4F-40B3-A848-A42BC2AE3E31}" destId="{0BBF7235-AAC3-4148-AAA7-51E5A502D222}" srcOrd="0" destOrd="0" presId="urn:microsoft.com/office/officeart/2005/8/layout/orgChart1"/>
    <dgm:cxn modelId="{AA647E5B-DDF0-4130-82EC-4D11826D43B5}" type="presParOf" srcId="{0BBF7235-AAC3-4148-AAA7-51E5A502D222}" destId="{5B5CB7A1-913D-45C7-81C0-9532F6F4E59A}" srcOrd="0" destOrd="0" presId="urn:microsoft.com/office/officeart/2005/8/layout/orgChart1"/>
    <dgm:cxn modelId="{397CA3CF-D6F1-4475-8016-BD671ABFE5F7}" type="presParOf" srcId="{5B5CB7A1-913D-45C7-81C0-9532F6F4E59A}" destId="{30B86E44-9029-4F78-A045-07487DE32646}" srcOrd="0" destOrd="0" presId="urn:microsoft.com/office/officeart/2005/8/layout/orgChart1"/>
    <dgm:cxn modelId="{E499AF6D-CE91-410D-8AAE-4C130CC26807}" type="presParOf" srcId="{5B5CB7A1-913D-45C7-81C0-9532F6F4E59A}" destId="{0F757A08-C20D-4A2B-A90B-39A8802846B0}" srcOrd="1" destOrd="0" presId="urn:microsoft.com/office/officeart/2005/8/layout/orgChart1"/>
    <dgm:cxn modelId="{1A0ABEE7-531E-4963-8BB1-51A4E0580600}" type="presParOf" srcId="{0BBF7235-AAC3-4148-AAA7-51E5A502D222}" destId="{D7729754-F755-4C1A-98CE-545A64419FD0}" srcOrd="1" destOrd="0" presId="urn:microsoft.com/office/officeart/2005/8/layout/orgChart1"/>
    <dgm:cxn modelId="{EAC733EA-F7F0-4C29-93DD-23C8270D5A98}" type="presParOf" srcId="{D7729754-F755-4C1A-98CE-545A64419FD0}" destId="{92405EC3-151C-46F8-AB0A-CC7055D1E378}" srcOrd="0" destOrd="0" presId="urn:microsoft.com/office/officeart/2005/8/layout/orgChart1"/>
    <dgm:cxn modelId="{D8FD6D63-796B-43BC-8DBD-37207DBF0B3C}" type="presParOf" srcId="{D7729754-F755-4C1A-98CE-545A64419FD0}" destId="{752ED670-5CB4-4142-BAAB-031658FA8E7E}" srcOrd="1" destOrd="0" presId="urn:microsoft.com/office/officeart/2005/8/layout/orgChart1"/>
    <dgm:cxn modelId="{369D7C94-634B-46DC-B90C-B68F90973828}" type="presParOf" srcId="{752ED670-5CB4-4142-BAAB-031658FA8E7E}" destId="{16CCFBED-A3D4-4F39-8453-4C0B2E11D58C}" srcOrd="0" destOrd="0" presId="urn:microsoft.com/office/officeart/2005/8/layout/orgChart1"/>
    <dgm:cxn modelId="{59E45124-B2E8-47B8-B048-2210FD44F5CE}" type="presParOf" srcId="{16CCFBED-A3D4-4F39-8453-4C0B2E11D58C}" destId="{82DCE9F1-AEB9-4C4E-AAD3-30D804FD16DF}" srcOrd="0" destOrd="0" presId="urn:microsoft.com/office/officeart/2005/8/layout/orgChart1"/>
    <dgm:cxn modelId="{E66D70E6-6AB8-4A43-B5F7-1B059B870C8C}" type="presParOf" srcId="{16CCFBED-A3D4-4F39-8453-4C0B2E11D58C}" destId="{FA79D175-DD26-4EF4-A504-48615CEE3568}" srcOrd="1" destOrd="0" presId="urn:microsoft.com/office/officeart/2005/8/layout/orgChart1"/>
    <dgm:cxn modelId="{D2A3B813-0118-4246-80A1-F2234DA7F309}" type="presParOf" srcId="{752ED670-5CB4-4142-BAAB-031658FA8E7E}" destId="{EDA16657-9FE9-43C3-A250-01A18CB19052}" srcOrd="1" destOrd="0" presId="urn:microsoft.com/office/officeart/2005/8/layout/orgChart1"/>
    <dgm:cxn modelId="{A1D96CB9-23AD-4A5A-8630-DB33114A417E}" type="presParOf" srcId="{EDA16657-9FE9-43C3-A250-01A18CB19052}" destId="{41AD3199-E4F9-4F51-8BDD-887606E22CFD}" srcOrd="0" destOrd="0" presId="urn:microsoft.com/office/officeart/2005/8/layout/orgChart1"/>
    <dgm:cxn modelId="{26A84933-7551-4AAA-9D46-9BDE596A7770}" type="presParOf" srcId="{EDA16657-9FE9-43C3-A250-01A18CB19052}" destId="{73148848-0FEE-44C6-8B9F-CA100DE8B348}" srcOrd="1" destOrd="0" presId="urn:microsoft.com/office/officeart/2005/8/layout/orgChart1"/>
    <dgm:cxn modelId="{31CBAF1E-241C-4AA3-8D79-6A433B8402D2}" type="presParOf" srcId="{73148848-0FEE-44C6-8B9F-CA100DE8B348}" destId="{5C30C8F2-755E-4BC8-90D4-CB6B114447DC}" srcOrd="0" destOrd="0" presId="urn:microsoft.com/office/officeart/2005/8/layout/orgChart1"/>
    <dgm:cxn modelId="{E8247628-0137-4BC9-BEB6-259EA73B5142}" type="presParOf" srcId="{5C30C8F2-755E-4BC8-90D4-CB6B114447DC}" destId="{D9D4AB8D-A94F-4594-B8CD-213C342C578D}" srcOrd="0" destOrd="0" presId="urn:microsoft.com/office/officeart/2005/8/layout/orgChart1"/>
    <dgm:cxn modelId="{F6DD98ED-B61A-4E90-99AB-E45674017B2E}" type="presParOf" srcId="{5C30C8F2-755E-4BC8-90D4-CB6B114447DC}" destId="{54885E9C-4D3E-4024-93B0-DA9EF54128B5}" srcOrd="1" destOrd="0" presId="urn:microsoft.com/office/officeart/2005/8/layout/orgChart1"/>
    <dgm:cxn modelId="{97D5DC85-B930-4C6A-B46B-E40BD41E346D}" type="presParOf" srcId="{73148848-0FEE-44C6-8B9F-CA100DE8B348}" destId="{C588A028-1538-499A-932E-98FE47D2935E}" srcOrd="1" destOrd="0" presId="urn:microsoft.com/office/officeart/2005/8/layout/orgChart1"/>
    <dgm:cxn modelId="{42C4BB8D-A67C-430C-BE90-A6FF4F675F84}" type="presParOf" srcId="{73148848-0FEE-44C6-8B9F-CA100DE8B348}" destId="{B1914161-8A51-4B4F-9F4D-A91E89B902FC}" srcOrd="2" destOrd="0" presId="urn:microsoft.com/office/officeart/2005/8/layout/orgChart1"/>
    <dgm:cxn modelId="{095343DF-4505-4297-BD32-212DDB5ABFA2}" type="presParOf" srcId="{EDA16657-9FE9-43C3-A250-01A18CB19052}" destId="{8C8CBBBF-717C-4C92-9740-FAA110E8B458}" srcOrd="2" destOrd="0" presId="urn:microsoft.com/office/officeart/2005/8/layout/orgChart1"/>
    <dgm:cxn modelId="{543AFBAD-9C1D-4D71-8510-8C402750C43E}" type="presParOf" srcId="{EDA16657-9FE9-43C3-A250-01A18CB19052}" destId="{B2A9989F-D03A-4D43-B094-6CD360BC9771}" srcOrd="3" destOrd="0" presId="urn:microsoft.com/office/officeart/2005/8/layout/orgChart1"/>
    <dgm:cxn modelId="{47DD0FA3-5AC8-4FEE-B502-D0157213DF70}" type="presParOf" srcId="{B2A9989F-D03A-4D43-B094-6CD360BC9771}" destId="{DC224CD5-BDF8-4F95-B56B-0F9EC93A9D92}" srcOrd="0" destOrd="0" presId="urn:microsoft.com/office/officeart/2005/8/layout/orgChart1"/>
    <dgm:cxn modelId="{A165C65A-2DF8-4AEE-A12F-F55952C6E67C}" type="presParOf" srcId="{DC224CD5-BDF8-4F95-B56B-0F9EC93A9D92}" destId="{9586B44C-F767-4EF5-86FD-494FBD7EA211}" srcOrd="0" destOrd="0" presId="urn:microsoft.com/office/officeart/2005/8/layout/orgChart1"/>
    <dgm:cxn modelId="{C9738BEE-C395-4FE2-B9B1-C868A4DDFB69}" type="presParOf" srcId="{DC224CD5-BDF8-4F95-B56B-0F9EC93A9D92}" destId="{BEE122AB-8713-4A74-99F6-16826BB1FD48}" srcOrd="1" destOrd="0" presId="urn:microsoft.com/office/officeart/2005/8/layout/orgChart1"/>
    <dgm:cxn modelId="{C74F45F2-3BFA-42BC-904C-FD980DBEB355}" type="presParOf" srcId="{B2A9989F-D03A-4D43-B094-6CD360BC9771}" destId="{F7AE3E35-127A-42EB-BDFC-B0E4DFD71C07}" srcOrd="1" destOrd="0" presId="urn:microsoft.com/office/officeart/2005/8/layout/orgChart1"/>
    <dgm:cxn modelId="{282B801D-2165-4247-A699-2745EBD6702A}" type="presParOf" srcId="{B2A9989F-D03A-4D43-B094-6CD360BC9771}" destId="{151AFB35-4916-430E-B649-5733EC4F6EF6}" srcOrd="2" destOrd="0" presId="urn:microsoft.com/office/officeart/2005/8/layout/orgChart1"/>
    <dgm:cxn modelId="{4B235F1C-117A-43E4-BEFB-CBAF9B66125B}" type="presParOf" srcId="{EDA16657-9FE9-43C3-A250-01A18CB19052}" destId="{918A736D-4EB0-4999-89A3-2339FB715571}" srcOrd="4" destOrd="0" presId="urn:microsoft.com/office/officeart/2005/8/layout/orgChart1"/>
    <dgm:cxn modelId="{1402FACA-70C0-4051-8B37-A7A116546AB4}" type="presParOf" srcId="{EDA16657-9FE9-43C3-A250-01A18CB19052}" destId="{B9DDC3BA-B4EC-4F95-8FB4-33A85CCB2813}" srcOrd="5" destOrd="0" presId="urn:microsoft.com/office/officeart/2005/8/layout/orgChart1"/>
    <dgm:cxn modelId="{66216847-D4B4-41EB-B7C7-D4B9F4B4CF69}" type="presParOf" srcId="{B9DDC3BA-B4EC-4F95-8FB4-33A85CCB2813}" destId="{21C3D6B4-F9B9-498A-B260-E2B982B99C0D}" srcOrd="0" destOrd="0" presId="urn:microsoft.com/office/officeart/2005/8/layout/orgChart1"/>
    <dgm:cxn modelId="{396AEE43-A54F-433D-9F1C-19BC0DE3EEBB}" type="presParOf" srcId="{21C3D6B4-F9B9-498A-B260-E2B982B99C0D}" destId="{396120F5-79A4-4A51-A985-42EE8DC1C734}" srcOrd="0" destOrd="0" presId="urn:microsoft.com/office/officeart/2005/8/layout/orgChart1"/>
    <dgm:cxn modelId="{2A9113FA-31F8-4F55-859C-30237BAD5AC4}" type="presParOf" srcId="{21C3D6B4-F9B9-498A-B260-E2B982B99C0D}" destId="{6B4E78A7-5DD8-4B29-95B9-33A111C4592D}" srcOrd="1" destOrd="0" presId="urn:microsoft.com/office/officeart/2005/8/layout/orgChart1"/>
    <dgm:cxn modelId="{40DABA1F-CFAD-4ACA-AFE7-C123B091022A}" type="presParOf" srcId="{B9DDC3BA-B4EC-4F95-8FB4-33A85CCB2813}" destId="{99F699A2-DC52-4AB6-B896-AFE60823580F}" srcOrd="1" destOrd="0" presId="urn:microsoft.com/office/officeart/2005/8/layout/orgChart1"/>
    <dgm:cxn modelId="{E5279C11-AAB8-4DFA-9581-85BD10F41EE0}" type="presParOf" srcId="{B9DDC3BA-B4EC-4F95-8FB4-33A85CCB2813}" destId="{3F43B7AD-0129-499E-8BA1-FBE692E39801}" srcOrd="2" destOrd="0" presId="urn:microsoft.com/office/officeart/2005/8/layout/orgChart1"/>
    <dgm:cxn modelId="{16812953-3ED3-48C4-BD32-9C8612237939}" type="presParOf" srcId="{EDA16657-9FE9-43C3-A250-01A18CB19052}" destId="{1CC4742E-D940-46D1-B2C0-4BCA148CF077}" srcOrd="6" destOrd="0" presId="urn:microsoft.com/office/officeart/2005/8/layout/orgChart1"/>
    <dgm:cxn modelId="{6E29AE8C-5BEB-4907-A037-635D70EBAEC9}" type="presParOf" srcId="{EDA16657-9FE9-43C3-A250-01A18CB19052}" destId="{136A2068-985E-4673-818F-E085BE34795D}" srcOrd="7" destOrd="0" presId="urn:microsoft.com/office/officeart/2005/8/layout/orgChart1"/>
    <dgm:cxn modelId="{33FBB085-15FC-4C0B-B986-79A0E808E078}" type="presParOf" srcId="{136A2068-985E-4673-818F-E085BE34795D}" destId="{5FD24F8F-4FE3-4CD5-9B59-F5A64DE4250B}" srcOrd="0" destOrd="0" presId="urn:microsoft.com/office/officeart/2005/8/layout/orgChart1"/>
    <dgm:cxn modelId="{A2AE6DCD-C2FE-4E26-9703-DA5291B5D85C}" type="presParOf" srcId="{5FD24F8F-4FE3-4CD5-9B59-F5A64DE4250B}" destId="{72A8AC7B-B2A6-4414-B630-CB4FB285F12C}" srcOrd="0" destOrd="0" presId="urn:microsoft.com/office/officeart/2005/8/layout/orgChart1"/>
    <dgm:cxn modelId="{AE2B1E76-820E-42C4-832F-10E49257AA60}" type="presParOf" srcId="{5FD24F8F-4FE3-4CD5-9B59-F5A64DE4250B}" destId="{644489A9-970A-4D1F-B580-1F2618FB3F65}" srcOrd="1" destOrd="0" presId="urn:microsoft.com/office/officeart/2005/8/layout/orgChart1"/>
    <dgm:cxn modelId="{7F184BB0-C6EB-4806-9C0B-0E2D316ACFD7}" type="presParOf" srcId="{136A2068-985E-4673-818F-E085BE34795D}" destId="{B7B13D82-A687-4878-B53E-0A99A9CC2FCA}" srcOrd="1" destOrd="0" presId="urn:microsoft.com/office/officeart/2005/8/layout/orgChart1"/>
    <dgm:cxn modelId="{7A9B8EC9-6080-4C2B-B9EC-E94DE7F73E35}" type="presParOf" srcId="{136A2068-985E-4673-818F-E085BE34795D}" destId="{E37B6E16-F14B-4014-BC0E-5B53882C4015}" srcOrd="2" destOrd="0" presId="urn:microsoft.com/office/officeart/2005/8/layout/orgChart1"/>
    <dgm:cxn modelId="{9B57EE67-6808-4B19-9161-3054C5F630D4}" type="presParOf" srcId="{EDA16657-9FE9-43C3-A250-01A18CB19052}" destId="{996A6EEA-DC0F-434F-81D0-E5C25052D8D2}" srcOrd="8" destOrd="0" presId="urn:microsoft.com/office/officeart/2005/8/layout/orgChart1"/>
    <dgm:cxn modelId="{1ABA08C6-E862-46E9-AB1A-65230F584D1D}" type="presParOf" srcId="{EDA16657-9FE9-43C3-A250-01A18CB19052}" destId="{8DEB5D88-84D4-4823-A2E1-E5E5FAD6700F}" srcOrd="9" destOrd="0" presId="urn:microsoft.com/office/officeart/2005/8/layout/orgChart1"/>
    <dgm:cxn modelId="{8CA76D7A-782E-4329-A336-4C94E2FA1DD4}" type="presParOf" srcId="{8DEB5D88-84D4-4823-A2E1-E5E5FAD6700F}" destId="{26463C43-72CD-4479-BA44-E311BFA9D8CE}" srcOrd="0" destOrd="0" presId="urn:microsoft.com/office/officeart/2005/8/layout/orgChart1"/>
    <dgm:cxn modelId="{8719B7F5-3A47-4221-B013-03EFAD8EDFBF}" type="presParOf" srcId="{26463C43-72CD-4479-BA44-E311BFA9D8CE}" destId="{0FC9F769-2375-483D-A5FD-5CAA9F78BFAD}" srcOrd="0" destOrd="0" presId="urn:microsoft.com/office/officeart/2005/8/layout/orgChart1"/>
    <dgm:cxn modelId="{1C297600-DA6A-47E9-9E31-CD1BA36DB0FB}" type="presParOf" srcId="{26463C43-72CD-4479-BA44-E311BFA9D8CE}" destId="{97CC0E27-688C-4DE2-B7A4-833D38818F39}" srcOrd="1" destOrd="0" presId="urn:microsoft.com/office/officeart/2005/8/layout/orgChart1"/>
    <dgm:cxn modelId="{85AB9AA8-6FAF-48E2-89D6-FC30DCE10086}" type="presParOf" srcId="{8DEB5D88-84D4-4823-A2E1-E5E5FAD6700F}" destId="{52BEE886-6368-4A1F-BF8E-688F5A1655F4}" srcOrd="1" destOrd="0" presId="urn:microsoft.com/office/officeart/2005/8/layout/orgChart1"/>
    <dgm:cxn modelId="{1559E142-0684-476A-961C-B9C88E85B287}" type="presParOf" srcId="{8DEB5D88-84D4-4823-A2E1-E5E5FAD6700F}" destId="{51F1F6B0-8E35-490B-AB5F-25990CEAB925}" srcOrd="2" destOrd="0" presId="urn:microsoft.com/office/officeart/2005/8/layout/orgChart1"/>
    <dgm:cxn modelId="{DFD47097-D71A-446E-83D4-33407C0946FB}" type="presParOf" srcId="{EDA16657-9FE9-43C3-A250-01A18CB19052}" destId="{E1C572A5-D857-4840-908B-1EE02413C013}" srcOrd="10" destOrd="0" presId="urn:microsoft.com/office/officeart/2005/8/layout/orgChart1"/>
    <dgm:cxn modelId="{C02EB8C2-AEC7-4293-B97B-53BAC3D186AA}" type="presParOf" srcId="{EDA16657-9FE9-43C3-A250-01A18CB19052}" destId="{F0FAB301-5C32-4432-B6F2-14B3E7BF0E76}" srcOrd="11" destOrd="0" presId="urn:microsoft.com/office/officeart/2005/8/layout/orgChart1"/>
    <dgm:cxn modelId="{E970C7C2-D7CD-49C8-A565-5331870ECA37}" type="presParOf" srcId="{F0FAB301-5C32-4432-B6F2-14B3E7BF0E76}" destId="{4BC43EE0-493A-403C-9637-7886593C6BCA}" srcOrd="0" destOrd="0" presId="urn:microsoft.com/office/officeart/2005/8/layout/orgChart1"/>
    <dgm:cxn modelId="{85ED61A9-9D74-47CA-8C53-CD3648C9B757}" type="presParOf" srcId="{4BC43EE0-493A-403C-9637-7886593C6BCA}" destId="{04271657-A9B2-4B32-98B1-FD35C47E4987}" srcOrd="0" destOrd="0" presId="urn:microsoft.com/office/officeart/2005/8/layout/orgChart1"/>
    <dgm:cxn modelId="{EFDC0C24-DA51-47EB-8DA7-5608ADB5F948}" type="presParOf" srcId="{4BC43EE0-493A-403C-9637-7886593C6BCA}" destId="{094201D9-FB11-463C-87FA-A985C7A941D1}" srcOrd="1" destOrd="0" presId="urn:microsoft.com/office/officeart/2005/8/layout/orgChart1"/>
    <dgm:cxn modelId="{49306629-853B-44CD-9A57-18C66BB9DE35}" type="presParOf" srcId="{F0FAB301-5C32-4432-B6F2-14B3E7BF0E76}" destId="{8A3AB613-0950-45B5-96EE-FF365DAD88BC}" srcOrd="1" destOrd="0" presId="urn:microsoft.com/office/officeart/2005/8/layout/orgChart1"/>
    <dgm:cxn modelId="{EE0F7AE0-CCA8-4FBF-8890-B82D61B6BFAD}" type="presParOf" srcId="{F0FAB301-5C32-4432-B6F2-14B3E7BF0E76}" destId="{D004D485-8639-43D8-A7EF-3773CA6EFF7E}" srcOrd="2" destOrd="0" presId="urn:microsoft.com/office/officeart/2005/8/layout/orgChart1"/>
    <dgm:cxn modelId="{751A1BA7-D885-418B-ACD7-2903943615A0}" type="presParOf" srcId="{EDA16657-9FE9-43C3-A250-01A18CB19052}" destId="{ECE04572-CFDA-4A33-BC48-C81DC1F1D46B}" srcOrd="12" destOrd="0" presId="urn:microsoft.com/office/officeart/2005/8/layout/orgChart1"/>
    <dgm:cxn modelId="{DB8D3040-633A-4C33-AA48-1F8B8321A702}" type="presParOf" srcId="{EDA16657-9FE9-43C3-A250-01A18CB19052}" destId="{FB1A40DF-4277-489D-BEAE-FC1F36C989A3}" srcOrd="13" destOrd="0" presId="urn:microsoft.com/office/officeart/2005/8/layout/orgChart1"/>
    <dgm:cxn modelId="{D47986E5-4628-4268-B9D7-8CA236ED69C2}" type="presParOf" srcId="{FB1A40DF-4277-489D-BEAE-FC1F36C989A3}" destId="{F49ACAC4-7F2E-4BCD-BC36-A1889FBB7C5F}" srcOrd="0" destOrd="0" presId="urn:microsoft.com/office/officeart/2005/8/layout/orgChart1"/>
    <dgm:cxn modelId="{EDA47C06-DEC6-4E60-AA2E-CDC87396C194}" type="presParOf" srcId="{F49ACAC4-7F2E-4BCD-BC36-A1889FBB7C5F}" destId="{F522FB34-4EDB-4304-B13E-A9ADC7F16333}" srcOrd="0" destOrd="0" presId="urn:microsoft.com/office/officeart/2005/8/layout/orgChart1"/>
    <dgm:cxn modelId="{66B4FFF6-7D77-4475-8DDF-B385CA962C7D}" type="presParOf" srcId="{F49ACAC4-7F2E-4BCD-BC36-A1889FBB7C5F}" destId="{F7042303-4D06-468B-81CB-C8C81559F4CC}" srcOrd="1" destOrd="0" presId="urn:microsoft.com/office/officeart/2005/8/layout/orgChart1"/>
    <dgm:cxn modelId="{B270BD5E-D9C7-42FF-A9B0-6056538F9E06}" type="presParOf" srcId="{FB1A40DF-4277-489D-BEAE-FC1F36C989A3}" destId="{9C0E88D6-EBB8-4A38-BC33-15799C29EB2F}" srcOrd="1" destOrd="0" presId="urn:microsoft.com/office/officeart/2005/8/layout/orgChart1"/>
    <dgm:cxn modelId="{15A8D5F7-DA1C-4AC8-ADE1-F8FC6905E4A9}" type="presParOf" srcId="{FB1A40DF-4277-489D-BEAE-FC1F36C989A3}" destId="{C3467781-5F7A-47E2-96B2-D0ED6D88B8B5}" srcOrd="2" destOrd="0" presId="urn:microsoft.com/office/officeart/2005/8/layout/orgChart1"/>
    <dgm:cxn modelId="{6B73DF9A-8B09-4045-9CF7-8555AB74D45C}" type="presParOf" srcId="{EDA16657-9FE9-43C3-A250-01A18CB19052}" destId="{0A231570-0F6F-4098-BC1C-7F750493453D}" srcOrd="14" destOrd="0" presId="urn:microsoft.com/office/officeart/2005/8/layout/orgChart1"/>
    <dgm:cxn modelId="{D848FE69-B4A4-4AE0-A341-7873F79C6784}" type="presParOf" srcId="{EDA16657-9FE9-43C3-A250-01A18CB19052}" destId="{05015361-0BB2-4086-80F7-58957C13EA63}" srcOrd="15" destOrd="0" presId="urn:microsoft.com/office/officeart/2005/8/layout/orgChart1"/>
    <dgm:cxn modelId="{B098E878-CE05-44B6-83BD-5F7C19E929EC}" type="presParOf" srcId="{05015361-0BB2-4086-80F7-58957C13EA63}" destId="{0E220E57-5CCF-4451-B099-7749B571CEEF}" srcOrd="0" destOrd="0" presId="urn:microsoft.com/office/officeart/2005/8/layout/orgChart1"/>
    <dgm:cxn modelId="{81E752F6-E1D3-4AA3-ACEA-D2915DCE146F}" type="presParOf" srcId="{0E220E57-5CCF-4451-B099-7749B571CEEF}" destId="{8777EDAB-803B-42BC-B6DA-3EA76C7C3F42}" srcOrd="0" destOrd="0" presId="urn:microsoft.com/office/officeart/2005/8/layout/orgChart1"/>
    <dgm:cxn modelId="{79A8CB89-1487-422F-BFE2-5437653BD260}" type="presParOf" srcId="{0E220E57-5CCF-4451-B099-7749B571CEEF}" destId="{7F36BF86-9DB6-4DBB-86C0-4C3166DD185A}" srcOrd="1" destOrd="0" presId="urn:microsoft.com/office/officeart/2005/8/layout/orgChart1"/>
    <dgm:cxn modelId="{CAEFE700-B3F3-46F6-BA6A-FA0541E2E1AA}" type="presParOf" srcId="{05015361-0BB2-4086-80F7-58957C13EA63}" destId="{330889E3-FC34-41DB-93FA-E195A1D7FC39}" srcOrd="1" destOrd="0" presId="urn:microsoft.com/office/officeart/2005/8/layout/orgChart1"/>
    <dgm:cxn modelId="{462FF754-06A3-4AE0-9F41-F421DE66A3A1}" type="presParOf" srcId="{05015361-0BB2-4086-80F7-58957C13EA63}" destId="{14C87105-9652-4BE7-9714-A957C0D4F37F}" srcOrd="2" destOrd="0" presId="urn:microsoft.com/office/officeart/2005/8/layout/orgChart1"/>
    <dgm:cxn modelId="{9E95210D-557D-4E5F-8A2C-DF64125435B5}" type="presParOf" srcId="{EDA16657-9FE9-43C3-A250-01A18CB19052}" destId="{D88F4B7B-04DC-4550-97DB-C2F7D9C559F5}" srcOrd="16" destOrd="0" presId="urn:microsoft.com/office/officeart/2005/8/layout/orgChart1"/>
    <dgm:cxn modelId="{D0DA4010-E057-40A6-9AC5-BB92A4C5EB03}" type="presParOf" srcId="{EDA16657-9FE9-43C3-A250-01A18CB19052}" destId="{01F8434E-AD59-4888-956A-7E3595DF0575}" srcOrd="17" destOrd="0" presId="urn:microsoft.com/office/officeart/2005/8/layout/orgChart1"/>
    <dgm:cxn modelId="{66D5C7E4-B1F2-4820-B698-47EE82BF5209}" type="presParOf" srcId="{01F8434E-AD59-4888-956A-7E3595DF0575}" destId="{1140387C-9F45-48B4-BD49-B65BDB63CB0A}" srcOrd="0" destOrd="0" presId="urn:microsoft.com/office/officeart/2005/8/layout/orgChart1"/>
    <dgm:cxn modelId="{C99933FB-6DCC-44DA-9456-E2742A0DC0FD}" type="presParOf" srcId="{1140387C-9F45-48B4-BD49-B65BDB63CB0A}" destId="{BF06EC83-DDE1-4255-871C-D4B98243601D}" srcOrd="0" destOrd="0" presId="urn:microsoft.com/office/officeart/2005/8/layout/orgChart1"/>
    <dgm:cxn modelId="{F270418D-5162-4EE3-A16C-E33BBA96D6DC}" type="presParOf" srcId="{1140387C-9F45-48B4-BD49-B65BDB63CB0A}" destId="{D8E55136-F379-40D9-B115-974059ED7F46}" srcOrd="1" destOrd="0" presId="urn:microsoft.com/office/officeart/2005/8/layout/orgChart1"/>
    <dgm:cxn modelId="{333A6E3C-9D88-4121-B005-F5DB77E3AD41}" type="presParOf" srcId="{01F8434E-AD59-4888-956A-7E3595DF0575}" destId="{C50E7B12-D93E-4D7B-B92A-3C5A32D002F7}" srcOrd="1" destOrd="0" presId="urn:microsoft.com/office/officeart/2005/8/layout/orgChart1"/>
    <dgm:cxn modelId="{C9650F74-A900-4A6B-9386-A5F1C1489381}" type="presParOf" srcId="{01F8434E-AD59-4888-956A-7E3595DF0575}" destId="{8EC111D6-15DA-431B-B8BD-49EE784B5653}" srcOrd="2" destOrd="0" presId="urn:microsoft.com/office/officeart/2005/8/layout/orgChart1"/>
    <dgm:cxn modelId="{FE8CC800-470A-455B-9650-DC2FAE71DDAD}" type="presParOf" srcId="{752ED670-5CB4-4142-BAAB-031658FA8E7E}" destId="{82C6A318-92B0-44DE-BFEC-FC761B264226}" srcOrd="2" destOrd="0" presId="urn:microsoft.com/office/officeart/2005/8/layout/orgChart1"/>
    <dgm:cxn modelId="{12FF4D06-A989-4791-8DC0-D2775739A1ED}" type="presParOf" srcId="{D7729754-F755-4C1A-98CE-545A64419FD0}" destId="{C3670E89-B111-41D7-8EAF-AFCA0408CB3F}" srcOrd="2" destOrd="0" presId="urn:microsoft.com/office/officeart/2005/8/layout/orgChart1"/>
    <dgm:cxn modelId="{F35D5A0E-836A-47D9-BAA0-CDB3F4547A62}" type="presParOf" srcId="{D7729754-F755-4C1A-98CE-545A64419FD0}" destId="{FDE8164B-39FC-4066-9507-1809EFFF2592}" srcOrd="3" destOrd="0" presId="urn:microsoft.com/office/officeart/2005/8/layout/orgChart1"/>
    <dgm:cxn modelId="{B228DB29-2027-4438-9B3B-0B6EBC196B39}" type="presParOf" srcId="{FDE8164B-39FC-4066-9507-1809EFFF2592}" destId="{0A1D28D3-BD71-4C02-B6E6-D3FBF1954275}" srcOrd="0" destOrd="0" presId="urn:microsoft.com/office/officeart/2005/8/layout/orgChart1"/>
    <dgm:cxn modelId="{4B52F59C-3EF6-4245-816E-039AD65F9D53}" type="presParOf" srcId="{0A1D28D3-BD71-4C02-B6E6-D3FBF1954275}" destId="{F4626C7E-08E1-44C4-8976-2E834DCACFC3}" srcOrd="0" destOrd="0" presId="urn:microsoft.com/office/officeart/2005/8/layout/orgChart1"/>
    <dgm:cxn modelId="{56ECF5BD-8F8A-467E-BAD9-EC63E2B7827A}" type="presParOf" srcId="{0A1D28D3-BD71-4C02-B6E6-D3FBF1954275}" destId="{B05F7557-2800-4FC4-88DE-0C2B0CE3ADF2}" srcOrd="1" destOrd="0" presId="urn:microsoft.com/office/officeart/2005/8/layout/orgChart1"/>
    <dgm:cxn modelId="{F3E6B466-9C4C-48D9-B7DE-06B68527E09A}" type="presParOf" srcId="{FDE8164B-39FC-4066-9507-1809EFFF2592}" destId="{43B6DB6D-9C6F-41F5-9B7D-768681464A11}" srcOrd="1" destOrd="0" presId="urn:microsoft.com/office/officeart/2005/8/layout/orgChart1"/>
    <dgm:cxn modelId="{7F15B77D-7A73-479F-ACAF-1021CC07B7FB}" type="presParOf" srcId="{FDE8164B-39FC-4066-9507-1809EFFF2592}" destId="{DD8740D0-BA5F-40DB-ABCC-EF43DA64D79D}" srcOrd="2" destOrd="0" presId="urn:microsoft.com/office/officeart/2005/8/layout/orgChart1"/>
    <dgm:cxn modelId="{F658F0ED-E25F-4AAA-A1BA-83D794423665}" type="presParOf" srcId="{0BBF7235-AAC3-4148-AAA7-51E5A502D222}" destId="{15582128-B380-412D-A42E-017B99CC04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ED2CFF-6892-448D-97B5-DB7D45995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CA90F8B-D547-4AD7-8BD2-F336AEA3230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Chemical Mediators of Inflammation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6A8F969-4E94-46D3-A645-3C3F2B5243D6}" type="parTrans" cxnId="{15F43840-AC3E-4B5C-AA7C-76C7B239AF4D}">
      <dgm:prSet/>
      <dgm:spPr/>
    </dgm:pt>
    <dgm:pt modelId="{87DBC996-E269-464C-8AC0-C6F2B99E29BE}" type="sibTrans" cxnId="{15F43840-AC3E-4B5C-AA7C-76C7B239AF4D}">
      <dgm:prSet/>
      <dgm:spPr/>
    </dgm:pt>
    <dgm:pt modelId="{FBE927BB-5D0F-4786-A761-E24F44DEE5D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Cell-Derived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D427916-7801-4FDA-8543-35431469F7FC}" type="parTrans" cxnId="{897120C4-9462-4CE4-90CA-F94644EB35D9}">
      <dgm:prSet/>
      <dgm:spPr/>
    </dgm:pt>
    <dgm:pt modelId="{03010488-658E-4AB6-95D5-A3F3CEE0D1BF}" type="sibTrans" cxnId="{897120C4-9462-4CE4-90CA-F94644EB35D9}">
      <dgm:prSet/>
      <dgm:spPr/>
    </dgm:pt>
    <dgm:pt modelId="{BEDBF2FF-32BC-4BBB-881F-EED5CC4649C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Vasoactive Amines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442F14F-1184-4FE3-813C-30CE0960FA02}" type="parTrans" cxnId="{D38F8F12-6FEC-4BF5-9015-CC9A6CDD9E3C}">
      <dgm:prSet/>
      <dgm:spPr/>
    </dgm:pt>
    <dgm:pt modelId="{DF7A2314-B72D-408E-BE92-B01597E8C586}" type="sibTrans" cxnId="{D38F8F12-6FEC-4BF5-9015-CC9A6CDD9E3C}">
      <dgm:prSet/>
      <dgm:spPr/>
    </dgm:pt>
    <dgm:pt modelId="{48918307-FFDD-45B4-8DC1-79A683C75BB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Eicosanoids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5311842-E0A2-4B05-8735-895A544A600B}" type="parTrans" cxnId="{3A078FAC-11B1-4456-84B3-422CEED19D77}">
      <dgm:prSet/>
      <dgm:spPr/>
    </dgm:pt>
    <dgm:pt modelId="{85AB634B-4021-484E-8F69-23AE7748BA06}" type="sibTrans" cxnId="{3A078FAC-11B1-4456-84B3-422CEED19D77}">
      <dgm:prSet/>
      <dgm:spPr/>
    </dgm:pt>
    <dgm:pt modelId="{A6202F0A-4535-43C5-973F-2A8DBA5CE1F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PAF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F20CE81-942F-4449-95B3-7B3C4643DE48}" type="parTrans" cxnId="{295EBE0A-D2FB-435D-AA94-1751B563F2FE}">
      <dgm:prSet/>
      <dgm:spPr/>
    </dgm:pt>
    <dgm:pt modelId="{2CD1D526-2C43-4A91-9B2A-6007F34B934E}" type="sibTrans" cxnId="{295EBE0A-D2FB-435D-AA94-1751B563F2FE}">
      <dgm:prSet/>
      <dgm:spPr/>
    </dgm:pt>
    <dgm:pt modelId="{F50BB9BA-809E-48A4-81C7-7E7310533E1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Cytokines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99E083C-0A0F-4829-819C-CB217F1A948B}" type="parTrans" cxnId="{D2CF3733-3411-4484-950F-07E4251AFC8B}">
      <dgm:prSet/>
      <dgm:spPr/>
    </dgm:pt>
    <dgm:pt modelId="{F680F4A2-D159-474E-A8AA-1E545C261946}" type="sibTrans" cxnId="{D2CF3733-3411-4484-950F-07E4251AFC8B}">
      <dgm:prSet/>
      <dgm:spPr/>
    </dgm:pt>
    <dgm:pt modelId="{BA4B41B0-915A-4ACF-8DCE-0EF7901C430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Chemokines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BA7727A-A7C0-4DAB-AF5A-2EF0F3E5F844}" type="parTrans" cxnId="{0FFCF636-5470-4DB2-AC94-4F1BBD1DF11D}">
      <dgm:prSet/>
      <dgm:spPr/>
    </dgm:pt>
    <dgm:pt modelId="{BF9E7525-1C30-4DC0-98E9-F5C070E8371E}" type="sibTrans" cxnId="{0FFCF636-5470-4DB2-AC94-4F1BBD1DF11D}">
      <dgm:prSet/>
      <dgm:spPr/>
    </dgm:pt>
    <dgm:pt modelId="{952D8CE1-E25C-4618-AB99-0046093E879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ROS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CC1B196-EA06-4696-B552-92045450A4EB}" type="parTrans" cxnId="{B548CA92-D5D2-4517-AC69-D796C9C5D5E4}">
      <dgm:prSet/>
      <dgm:spPr/>
    </dgm:pt>
    <dgm:pt modelId="{4D43EE4F-2B47-4491-9269-9445B92D7B4C}" type="sibTrans" cxnId="{B548CA92-D5D2-4517-AC69-D796C9C5D5E4}">
      <dgm:prSet/>
      <dgm:spPr/>
    </dgm:pt>
    <dgm:pt modelId="{C52C8B63-BF02-4F91-BF90-C5BC9027BAE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NO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047DFFE-E1A9-4244-84EF-1A4D2927CA87}" type="parTrans" cxnId="{D649879C-E235-4165-BA91-4E1782525ADD}">
      <dgm:prSet/>
      <dgm:spPr/>
    </dgm:pt>
    <dgm:pt modelId="{CF8BA9B7-10BD-423D-8774-78E122838E4A}" type="sibTrans" cxnId="{D649879C-E235-4165-BA91-4E1782525ADD}">
      <dgm:prSet/>
      <dgm:spPr/>
    </dgm:pt>
    <dgm:pt modelId="{1D7A45FE-97C0-407B-8CB4-B6CA89527C2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Lysosomal Enzymes of Leukocytes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10BB2C7-549F-4C53-8F14-73C66D707C3D}" type="parTrans" cxnId="{DBB677ED-9D6D-4E4D-BED0-0F561A566273}">
      <dgm:prSet/>
      <dgm:spPr/>
    </dgm:pt>
    <dgm:pt modelId="{467F23F5-67B9-440A-A6C5-93E40821F1BB}" type="sibTrans" cxnId="{DBB677ED-9D6D-4E4D-BED0-0F561A566273}">
      <dgm:prSet/>
      <dgm:spPr/>
    </dgm:pt>
    <dgm:pt modelId="{DCEE4092-5514-46E4-A296-37B56B71B4A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Neuropeptides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1957B05-3050-4650-A9E8-AB012B7F32FD}" type="parTrans" cxnId="{BFBE03B0-FE34-4F47-8B69-F4C8C3E0E919}">
      <dgm:prSet/>
      <dgm:spPr/>
    </dgm:pt>
    <dgm:pt modelId="{3F33A15B-A3C5-4182-AA0B-BB6004C8822E}" type="sibTrans" cxnId="{BFBE03B0-FE34-4F47-8B69-F4C8C3E0E919}">
      <dgm:prSet/>
      <dgm:spPr/>
    </dgm:pt>
    <dgm:pt modelId="{68BB22E1-8BF1-4061-A221-57575EE4E8D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Plasma-Protein-Derived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4C8025A-CE76-4043-80D8-42BECFE8B401}" type="parTrans" cxnId="{F3FBD584-DACD-45BC-91E3-D42F695E077E}">
      <dgm:prSet/>
      <dgm:spPr/>
    </dgm:pt>
    <dgm:pt modelId="{DE8B1CE7-B9B9-41C6-AF64-ADFBADF74934}" type="sibTrans" cxnId="{F3FBD584-DACD-45BC-91E3-D42F695E077E}">
      <dgm:prSet/>
      <dgm:spPr/>
    </dgm:pt>
    <dgm:pt modelId="{52B69FF5-ADCE-49EF-AD26-89CC3B6FE7EE}" type="pres">
      <dgm:prSet presAssocID="{C8ED2CFF-6892-448D-97B5-DB7D45995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116E3C-0B63-4E89-88DF-2F7FF154C29E}" type="pres">
      <dgm:prSet presAssocID="{6CA90F8B-D547-4AD7-8BD2-F336AEA3230E}" presName="hierRoot1" presStyleCnt="0">
        <dgm:presLayoutVars>
          <dgm:hierBranch/>
        </dgm:presLayoutVars>
      </dgm:prSet>
      <dgm:spPr/>
    </dgm:pt>
    <dgm:pt modelId="{61981EBC-0658-4CCC-AE67-74B97FD8BE4B}" type="pres">
      <dgm:prSet presAssocID="{6CA90F8B-D547-4AD7-8BD2-F336AEA3230E}" presName="rootComposite1" presStyleCnt="0"/>
      <dgm:spPr/>
    </dgm:pt>
    <dgm:pt modelId="{575E3105-1B2E-4B27-8443-DC91D463BE9A}" type="pres">
      <dgm:prSet presAssocID="{6CA90F8B-D547-4AD7-8BD2-F336AEA3230E}" presName="rootText1" presStyleLbl="node0" presStyleIdx="0" presStyleCnt="1">
        <dgm:presLayoutVars>
          <dgm:chPref val="3"/>
        </dgm:presLayoutVars>
      </dgm:prSet>
      <dgm:spPr/>
    </dgm:pt>
    <dgm:pt modelId="{E5FE6BDC-7D95-4A47-A390-8C6F990EB639}" type="pres">
      <dgm:prSet presAssocID="{6CA90F8B-D547-4AD7-8BD2-F336AEA3230E}" presName="rootConnector1" presStyleLbl="node1" presStyleIdx="0" presStyleCnt="0"/>
      <dgm:spPr/>
    </dgm:pt>
    <dgm:pt modelId="{AD2BACC9-10E7-48B9-8254-EA0C0DFC3468}" type="pres">
      <dgm:prSet presAssocID="{6CA90F8B-D547-4AD7-8BD2-F336AEA3230E}" presName="hierChild2" presStyleCnt="0"/>
      <dgm:spPr/>
    </dgm:pt>
    <dgm:pt modelId="{C4A36954-870D-47D1-A746-FCB492B38948}" type="pres">
      <dgm:prSet presAssocID="{4D427916-7801-4FDA-8543-35431469F7FC}" presName="Name35" presStyleLbl="parChTrans1D2" presStyleIdx="0" presStyleCnt="2"/>
      <dgm:spPr/>
    </dgm:pt>
    <dgm:pt modelId="{91A9594A-0F2F-4155-8E9B-330D7E33A81E}" type="pres">
      <dgm:prSet presAssocID="{FBE927BB-5D0F-4786-A761-E24F44DEE5DB}" presName="hierRoot2" presStyleCnt="0">
        <dgm:presLayoutVars>
          <dgm:hierBranch val="r"/>
        </dgm:presLayoutVars>
      </dgm:prSet>
      <dgm:spPr/>
    </dgm:pt>
    <dgm:pt modelId="{D832A1B6-AF56-4793-A4A1-66434751F144}" type="pres">
      <dgm:prSet presAssocID="{FBE927BB-5D0F-4786-A761-E24F44DEE5DB}" presName="rootComposite" presStyleCnt="0"/>
      <dgm:spPr/>
    </dgm:pt>
    <dgm:pt modelId="{40B73988-70A0-4097-B8E8-CDE0AE02ABEC}" type="pres">
      <dgm:prSet presAssocID="{FBE927BB-5D0F-4786-A761-E24F44DEE5DB}" presName="rootText" presStyleLbl="node2" presStyleIdx="0" presStyleCnt="2">
        <dgm:presLayoutVars>
          <dgm:chPref val="3"/>
        </dgm:presLayoutVars>
      </dgm:prSet>
      <dgm:spPr/>
    </dgm:pt>
    <dgm:pt modelId="{4885FEF5-2E33-4B6D-A219-88295C2112A5}" type="pres">
      <dgm:prSet presAssocID="{FBE927BB-5D0F-4786-A761-E24F44DEE5DB}" presName="rootConnector" presStyleLbl="node2" presStyleIdx="0" presStyleCnt="2"/>
      <dgm:spPr/>
    </dgm:pt>
    <dgm:pt modelId="{1E8F4213-7F08-4563-8BC8-A7D1D6EDCB28}" type="pres">
      <dgm:prSet presAssocID="{FBE927BB-5D0F-4786-A761-E24F44DEE5DB}" presName="hierChild4" presStyleCnt="0"/>
      <dgm:spPr/>
    </dgm:pt>
    <dgm:pt modelId="{539F7348-81AF-4F2F-9901-13EF58739FA1}" type="pres">
      <dgm:prSet presAssocID="{B442F14F-1184-4FE3-813C-30CE0960FA02}" presName="Name50" presStyleLbl="parChTrans1D3" presStyleIdx="0" presStyleCnt="9"/>
      <dgm:spPr/>
    </dgm:pt>
    <dgm:pt modelId="{A9125BF0-E716-42BC-8129-811C7ADCC04D}" type="pres">
      <dgm:prSet presAssocID="{BEDBF2FF-32BC-4BBB-881F-EED5CC4649C8}" presName="hierRoot2" presStyleCnt="0">
        <dgm:presLayoutVars>
          <dgm:hierBranch val="r"/>
        </dgm:presLayoutVars>
      </dgm:prSet>
      <dgm:spPr/>
    </dgm:pt>
    <dgm:pt modelId="{84C6A2BC-796D-4A2C-AA27-DD78202BA74A}" type="pres">
      <dgm:prSet presAssocID="{BEDBF2FF-32BC-4BBB-881F-EED5CC4649C8}" presName="rootComposite" presStyleCnt="0"/>
      <dgm:spPr/>
    </dgm:pt>
    <dgm:pt modelId="{C19650DA-940E-41F5-B0C4-F6B0D727A7D6}" type="pres">
      <dgm:prSet presAssocID="{BEDBF2FF-32BC-4BBB-881F-EED5CC4649C8}" presName="rootText" presStyleLbl="node3" presStyleIdx="0" presStyleCnt="9">
        <dgm:presLayoutVars>
          <dgm:chPref val="3"/>
        </dgm:presLayoutVars>
      </dgm:prSet>
      <dgm:spPr/>
    </dgm:pt>
    <dgm:pt modelId="{F2449473-096D-4670-9327-4386EAB1770C}" type="pres">
      <dgm:prSet presAssocID="{BEDBF2FF-32BC-4BBB-881F-EED5CC4649C8}" presName="rootConnector" presStyleLbl="node3" presStyleIdx="0" presStyleCnt="9"/>
      <dgm:spPr/>
    </dgm:pt>
    <dgm:pt modelId="{E72E395E-43A7-4DC7-9C39-ED188677FE7F}" type="pres">
      <dgm:prSet presAssocID="{BEDBF2FF-32BC-4BBB-881F-EED5CC4649C8}" presName="hierChild4" presStyleCnt="0"/>
      <dgm:spPr/>
    </dgm:pt>
    <dgm:pt modelId="{16C63C59-8326-48E4-9808-C4942D27D65C}" type="pres">
      <dgm:prSet presAssocID="{BEDBF2FF-32BC-4BBB-881F-EED5CC4649C8}" presName="hierChild5" presStyleCnt="0"/>
      <dgm:spPr/>
    </dgm:pt>
    <dgm:pt modelId="{0FEA8433-0E6E-4D33-8BDE-7A89C1CE0EAB}" type="pres">
      <dgm:prSet presAssocID="{A5311842-E0A2-4B05-8735-895A544A600B}" presName="Name50" presStyleLbl="parChTrans1D3" presStyleIdx="1" presStyleCnt="9"/>
      <dgm:spPr/>
    </dgm:pt>
    <dgm:pt modelId="{1178AACD-1497-445B-9643-6661E6F7FAAA}" type="pres">
      <dgm:prSet presAssocID="{48918307-FFDD-45B4-8DC1-79A683C75BB9}" presName="hierRoot2" presStyleCnt="0">
        <dgm:presLayoutVars>
          <dgm:hierBranch val="r"/>
        </dgm:presLayoutVars>
      </dgm:prSet>
      <dgm:spPr/>
    </dgm:pt>
    <dgm:pt modelId="{07396A62-9749-42E1-BB87-13E97F1BFED2}" type="pres">
      <dgm:prSet presAssocID="{48918307-FFDD-45B4-8DC1-79A683C75BB9}" presName="rootComposite" presStyleCnt="0"/>
      <dgm:spPr/>
    </dgm:pt>
    <dgm:pt modelId="{4A64B56C-BB5D-4D69-B2F5-1E62403832A1}" type="pres">
      <dgm:prSet presAssocID="{48918307-FFDD-45B4-8DC1-79A683C75BB9}" presName="rootText" presStyleLbl="node3" presStyleIdx="1" presStyleCnt="9">
        <dgm:presLayoutVars>
          <dgm:chPref val="3"/>
        </dgm:presLayoutVars>
      </dgm:prSet>
      <dgm:spPr/>
    </dgm:pt>
    <dgm:pt modelId="{0317B7AB-F5DA-4FC0-B840-4A77856BA2FC}" type="pres">
      <dgm:prSet presAssocID="{48918307-FFDD-45B4-8DC1-79A683C75BB9}" presName="rootConnector" presStyleLbl="node3" presStyleIdx="1" presStyleCnt="9"/>
      <dgm:spPr/>
    </dgm:pt>
    <dgm:pt modelId="{882FB1C2-E616-4D10-B673-5CD0BBEB99E5}" type="pres">
      <dgm:prSet presAssocID="{48918307-FFDD-45B4-8DC1-79A683C75BB9}" presName="hierChild4" presStyleCnt="0"/>
      <dgm:spPr/>
    </dgm:pt>
    <dgm:pt modelId="{56AF5BD5-5269-4F17-89EA-A854125EFF96}" type="pres">
      <dgm:prSet presAssocID="{48918307-FFDD-45B4-8DC1-79A683C75BB9}" presName="hierChild5" presStyleCnt="0"/>
      <dgm:spPr/>
    </dgm:pt>
    <dgm:pt modelId="{5F156E2D-BBFA-46A7-93C2-8AF5DB796C29}" type="pres">
      <dgm:prSet presAssocID="{BF20CE81-942F-4449-95B3-7B3C4643DE48}" presName="Name50" presStyleLbl="parChTrans1D3" presStyleIdx="2" presStyleCnt="9"/>
      <dgm:spPr/>
    </dgm:pt>
    <dgm:pt modelId="{229DE42E-090D-4D8B-93A1-506569EF4101}" type="pres">
      <dgm:prSet presAssocID="{A6202F0A-4535-43C5-973F-2A8DBA5CE1F0}" presName="hierRoot2" presStyleCnt="0">
        <dgm:presLayoutVars>
          <dgm:hierBranch val="r"/>
        </dgm:presLayoutVars>
      </dgm:prSet>
      <dgm:spPr/>
    </dgm:pt>
    <dgm:pt modelId="{8D7631FA-EA99-42F1-82CF-9B00C247897E}" type="pres">
      <dgm:prSet presAssocID="{A6202F0A-4535-43C5-973F-2A8DBA5CE1F0}" presName="rootComposite" presStyleCnt="0"/>
      <dgm:spPr/>
    </dgm:pt>
    <dgm:pt modelId="{E60101DD-A429-41DE-A9F7-AC7C9CB37BCF}" type="pres">
      <dgm:prSet presAssocID="{A6202F0A-4535-43C5-973F-2A8DBA5CE1F0}" presName="rootText" presStyleLbl="node3" presStyleIdx="2" presStyleCnt="9">
        <dgm:presLayoutVars>
          <dgm:chPref val="3"/>
        </dgm:presLayoutVars>
      </dgm:prSet>
      <dgm:spPr/>
    </dgm:pt>
    <dgm:pt modelId="{73A65910-3F82-49D6-A507-922CB8FD7095}" type="pres">
      <dgm:prSet presAssocID="{A6202F0A-4535-43C5-973F-2A8DBA5CE1F0}" presName="rootConnector" presStyleLbl="node3" presStyleIdx="2" presStyleCnt="9"/>
      <dgm:spPr/>
    </dgm:pt>
    <dgm:pt modelId="{22AB60AF-A6C0-4B43-812B-0812125AC6A7}" type="pres">
      <dgm:prSet presAssocID="{A6202F0A-4535-43C5-973F-2A8DBA5CE1F0}" presName="hierChild4" presStyleCnt="0"/>
      <dgm:spPr/>
    </dgm:pt>
    <dgm:pt modelId="{31281BCE-C9CC-4A42-90BD-4596309BA0E6}" type="pres">
      <dgm:prSet presAssocID="{A6202F0A-4535-43C5-973F-2A8DBA5CE1F0}" presName="hierChild5" presStyleCnt="0"/>
      <dgm:spPr/>
    </dgm:pt>
    <dgm:pt modelId="{963B4FD3-D863-48CB-8944-895A137451C1}" type="pres">
      <dgm:prSet presAssocID="{D99E083C-0A0F-4829-819C-CB217F1A948B}" presName="Name50" presStyleLbl="parChTrans1D3" presStyleIdx="3" presStyleCnt="9"/>
      <dgm:spPr/>
    </dgm:pt>
    <dgm:pt modelId="{DF65F631-0616-47E1-B8E8-49B95CCD38D2}" type="pres">
      <dgm:prSet presAssocID="{F50BB9BA-809E-48A4-81C7-7E7310533E15}" presName="hierRoot2" presStyleCnt="0">
        <dgm:presLayoutVars>
          <dgm:hierBranch val="r"/>
        </dgm:presLayoutVars>
      </dgm:prSet>
      <dgm:spPr/>
    </dgm:pt>
    <dgm:pt modelId="{C79EACAB-E573-41AF-8505-BC15A100B3F2}" type="pres">
      <dgm:prSet presAssocID="{F50BB9BA-809E-48A4-81C7-7E7310533E15}" presName="rootComposite" presStyleCnt="0"/>
      <dgm:spPr/>
    </dgm:pt>
    <dgm:pt modelId="{A1F1AED1-4F2F-4A83-96E7-8E4A620D9417}" type="pres">
      <dgm:prSet presAssocID="{F50BB9BA-809E-48A4-81C7-7E7310533E15}" presName="rootText" presStyleLbl="node3" presStyleIdx="3" presStyleCnt="9">
        <dgm:presLayoutVars>
          <dgm:chPref val="3"/>
        </dgm:presLayoutVars>
      </dgm:prSet>
      <dgm:spPr/>
    </dgm:pt>
    <dgm:pt modelId="{AEF4C27A-98A2-4664-AF41-12396BB66FDC}" type="pres">
      <dgm:prSet presAssocID="{F50BB9BA-809E-48A4-81C7-7E7310533E15}" presName="rootConnector" presStyleLbl="node3" presStyleIdx="3" presStyleCnt="9"/>
      <dgm:spPr/>
    </dgm:pt>
    <dgm:pt modelId="{D1400FCE-0265-49C2-A585-972E9B6C9C9C}" type="pres">
      <dgm:prSet presAssocID="{F50BB9BA-809E-48A4-81C7-7E7310533E15}" presName="hierChild4" presStyleCnt="0"/>
      <dgm:spPr/>
    </dgm:pt>
    <dgm:pt modelId="{C1543A93-9208-4DFB-BFAC-6CB22CD9FC5B}" type="pres">
      <dgm:prSet presAssocID="{F50BB9BA-809E-48A4-81C7-7E7310533E15}" presName="hierChild5" presStyleCnt="0"/>
      <dgm:spPr/>
    </dgm:pt>
    <dgm:pt modelId="{651C35CF-209C-4FC7-B703-8A03FFF7B86C}" type="pres">
      <dgm:prSet presAssocID="{1BA7727A-A7C0-4DAB-AF5A-2EF0F3E5F844}" presName="Name50" presStyleLbl="parChTrans1D3" presStyleIdx="4" presStyleCnt="9"/>
      <dgm:spPr/>
    </dgm:pt>
    <dgm:pt modelId="{BB5EAB01-3590-4A9B-B7ED-7404E4B98092}" type="pres">
      <dgm:prSet presAssocID="{BA4B41B0-915A-4ACF-8DCE-0EF7901C4305}" presName="hierRoot2" presStyleCnt="0">
        <dgm:presLayoutVars>
          <dgm:hierBranch val="r"/>
        </dgm:presLayoutVars>
      </dgm:prSet>
      <dgm:spPr/>
    </dgm:pt>
    <dgm:pt modelId="{8A666923-74DC-4916-99FA-AC9AC4C02EBF}" type="pres">
      <dgm:prSet presAssocID="{BA4B41B0-915A-4ACF-8DCE-0EF7901C4305}" presName="rootComposite" presStyleCnt="0"/>
      <dgm:spPr/>
    </dgm:pt>
    <dgm:pt modelId="{FCF9D1DE-9EF7-4E8D-B3EB-8936EBCB2CBE}" type="pres">
      <dgm:prSet presAssocID="{BA4B41B0-915A-4ACF-8DCE-0EF7901C4305}" presName="rootText" presStyleLbl="node3" presStyleIdx="4" presStyleCnt="9">
        <dgm:presLayoutVars>
          <dgm:chPref val="3"/>
        </dgm:presLayoutVars>
      </dgm:prSet>
      <dgm:spPr/>
    </dgm:pt>
    <dgm:pt modelId="{7816D84D-A487-43E0-A604-742367AE9FDA}" type="pres">
      <dgm:prSet presAssocID="{BA4B41B0-915A-4ACF-8DCE-0EF7901C4305}" presName="rootConnector" presStyleLbl="node3" presStyleIdx="4" presStyleCnt="9"/>
      <dgm:spPr/>
    </dgm:pt>
    <dgm:pt modelId="{43B3968F-E509-4EA3-8E79-DB517B8204D5}" type="pres">
      <dgm:prSet presAssocID="{BA4B41B0-915A-4ACF-8DCE-0EF7901C4305}" presName="hierChild4" presStyleCnt="0"/>
      <dgm:spPr/>
    </dgm:pt>
    <dgm:pt modelId="{0F53AE8C-F5AD-47C4-8C8D-3D3A3C7E7845}" type="pres">
      <dgm:prSet presAssocID="{BA4B41B0-915A-4ACF-8DCE-0EF7901C4305}" presName="hierChild5" presStyleCnt="0"/>
      <dgm:spPr/>
    </dgm:pt>
    <dgm:pt modelId="{85FCAFFE-1291-4205-94CA-65EF4029E90C}" type="pres">
      <dgm:prSet presAssocID="{BCC1B196-EA06-4696-B552-92045450A4EB}" presName="Name50" presStyleLbl="parChTrans1D3" presStyleIdx="5" presStyleCnt="9"/>
      <dgm:spPr/>
    </dgm:pt>
    <dgm:pt modelId="{9DBB5BFD-65D2-4B0F-8D0A-D0263569E129}" type="pres">
      <dgm:prSet presAssocID="{952D8CE1-E25C-4618-AB99-0046093E8798}" presName="hierRoot2" presStyleCnt="0">
        <dgm:presLayoutVars>
          <dgm:hierBranch val="r"/>
        </dgm:presLayoutVars>
      </dgm:prSet>
      <dgm:spPr/>
    </dgm:pt>
    <dgm:pt modelId="{880ED735-AA91-45DA-B886-44FC6E07A4B8}" type="pres">
      <dgm:prSet presAssocID="{952D8CE1-E25C-4618-AB99-0046093E8798}" presName="rootComposite" presStyleCnt="0"/>
      <dgm:spPr/>
    </dgm:pt>
    <dgm:pt modelId="{7C7810C0-28B8-4C6D-B238-4D852ACDDE2C}" type="pres">
      <dgm:prSet presAssocID="{952D8CE1-E25C-4618-AB99-0046093E8798}" presName="rootText" presStyleLbl="node3" presStyleIdx="5" presStyleCnt="9">
        <dgm:presLayoutVars>
          <dgm:chPref val="3"/>
        </dgm:presLayoutVars>
      </dgm:prSet>
      <dgm:spPr/>
    </dgm:pt>
    <dgm:pt modelId="{8AC9785C-C120-41A2-9FFC-8B4DA38B5150}" type="pres">
      <dgm:prSet presAssocID="{952D8CE1-E25C-4618-AB99-0046093E8798}" presName="rootConnector" presStyleLbl="node3" presStyleIdx="5" presStyleCnt="9"/>
      <dgm:spPr/>
    </dgm:pt>
    <dgm:pt modelId="{E0D7B9D6-6E64-4E6E-A631-A43DF784B45C}" type="pres">
      <dgm:prSet presAssocID="{952D8CE1-E25C-4618-AB99-0046093E8798}" presName="hierChild4" presStyleCnt="0"/>
      <dgm:spPr/>
    </dgm:pt>
    <dgm:pt modelId="{B2AA6621-2AA8-4A88-BA71-9A27A6806EA9}" type="pres">
      <dgm:prSet presAssocID="{952D8CE1-E25C-4618-AB99-0046093E8798}" presName="hierChild5" presStyleCnt="0"/>
      <dgm:spPr/>
    </dgm:pt>
    <dgm:pt modelId="{B6E8CF17-92D2-4189-9552-28A271CF12E0}" type="pres">
      <dgm:prSet presAssocID="{D047DFFE-E1A9-4244-84EF-1A4D2927CA87}" presName="Name50" presStyleLbl="parChTrans1D3" presStyleIdx="6" presStyleCnt="9"/>
      <dgm:spPr/>
    </dgm:pt>
    <dgm:pt modelId="{93CE17F7-8FF1-4427-9404-C5C40D041BE9}" type="pres">
      <dgm:prSet presAssocID="{C52C8B63-BF02-4F91-BF90-C5BC9027BAE5}" presName="hierRoot2" presStyleCnt="0">
        <dgm:presLayoutVars>
          <dgm:hierBranch val="r"/>
        </dgm:presLayoutVars>
      </dgm:prSet>
      <dgm:spPr/>
    </dgm:pt>
    <dgm:pt modelId="{FEA174BF-6E5A-4E1F-8233-7AC92C66342B}" type="pres">
      <dgm:prSet presAssocID="{C52C8B63-BF02-4F91-BF90-C5BC9027BAE5}" presName="rootComposite" presStyleCnt="0"/>
      <dgm:spPr/>
    </dgm:pt>
    <dgm:pt modelId="{2FD81D1D-8183-43B7-AF68-011764B6CC26}" type="pres">
      <dgm:prSet presAssocID="{C52C8B63-BF02-4F91-BF90-C5BC9027BAE5}" presName="rootText" presStyleLbl="node3" presStyleIdx="6" presStyleCnt="9">
        <dgm:presLayoutVars>
          <dgm:chPref val="3"/>
        </dgm:presLayoutVars>
      </dgm:prSet>
      <dgm:spPr/>
    </dgm:pt>
    <dgm:pt modelId="{5F14FF39-0508-49B9-BA59-E5973080EA1B}" type="pres">
      <dgm:prSet presAssocID="{C52C8B63-BF02-4F91-BF90-C5BC9027BAE5}" presName="rootConnector" presStyleLbl="node3" presStyleIdx="6" presStyleCnt="9"/>
      <dgm:spPr/>
    </dgm:pt>
    <dgm:pt modelId="{A9D17DD4-52BC-434A-A532-95141670FA47}" type="pres">
      <dgm:prSet presAssocID="{C52C8B63-BF02-4F91-BF90-C5BC9027BAE5}" presName="hierChild4" presStyleCnt="0"/>
      <dgm:spPr/>
    </dgm:pt>
    <dgm:pt modelId="{E00E3501-539D-4B26-B90A-8C66C345DB1E}" type="pres">
      <dgm:prSet presAssocID="{C52C8B63-BF02-4F91-BF90-C5BC9027BAE5}" presName="hierChild5" presStyleCnt="0"/>
      <dgm:spPr/>
    </dgm:pt>
    <dgm:pt modelId="{5BB03BEF-5527-4220-A28F-1729EE2771F8}" type="pres">
      <dgm:prSet presAssocID="{110BB2C7-549F-4C53-8F14-73C66D707C3D}" presName="Name50" presStyleLbl="parChTrans1D3" presStyleIdx="7" presStyleCnt="9"/>
      <dgm:spPr/>
    </dgm:pt>
    <dgm:pt modelId="{6D40ECD8-745E-466B-B4A6-F15ADD343ACE}" type="pres">
      <dgm:prSet presAssocID="{1D7A45FE-97C0-407B-8CB4-B6CA89527C2D}" presName="hierRoot2" presStyleCnt="0">
        <dgm:presLayoutVars>
          <dgm:hierBranch val="r"/>
        </dgm:presLayoutVars>
      </dgm:prSet>
      <dgm:spPr/>
    </dgm:pt>
    <dgm:pt modelId="{015CD623-6E6A-4729-B84F-5363C752E372}" type="pres">
      <dgm:prSet presAssocID="{1D7A45FE-97C0-407B-8CB4-B6CA89527C2D}" presName="rootComposite" presStyleCnt="0"/>
      <dgm:spPr/>
    </dgm:pt>
    <dgm:pt modelId="{F53060FE-A9FD-4550-8E75-6A769E53DC74}" type="pres">
      <dgm:prSet presAssocID="{1D7A45FE-97C0-407B-8CB4-B6CA89527C2D}" presName="rootText" presStyleLbl="node3" presStyleIdx="7" presStyleCnt="9">
        <dgm:presLayoutVars>
          <dgm:chPref val="3"/>
        </dgm:presLayoutVars>
      </dgm:prSet>
      <dgm:spPr/>
    </dgm:pt>
    <dgm:pt modelId="{69DEC069-D06E-4239-B672-7DFE52306FC4}" type="pres">
      <dgm:prSet presAssocID="{1D7A45FE-97C0-407B-8CB4-B6CA89527C2D}" presName="rootConnector" presStyleLbl="node3" presStyleIdx="7" presStyleCnt="9"/>
      <dgm:spPr/>
    </dgm:pt>
    <dgm:pt modelId="{A82EC9D4-543D-437F-AD19-BBCB3EA929EC}" type="pres">
      <dgm:prSet presAssocID="{1D7A45FE-97C0-407B-8CB4-B6CA89527C2D}" presName="hierChild4" presStyleCnt="0"/>
      <dgm:spPr/>
    </dgm:pt>
    <dgm:pt modelId="{7431FF48-6A49-4ACD-9BCB-06527E496EEC}" type="pres">
      <dgm:prSet presAssocID="{1D7A45FE-97C0-407B-8CB4-B6CA89527C2D}" presName="hierChild5" presStyleCnt="0"/>
      <dgm:spPr/>
    </dgm:pt>
    <dgm:pt modelId="{31BD5715-B8F2-4C1E-8044-31211F325CE7}" type="pres">
      <dgm:prSet presAssocID="{E1957B05-3050-4650-A9E8-AB012B7F32FD}" presName="Name50" presStyleLbl="parChTrans1D3" presStyleIdx="8" presStyleCnt="9"/>
      <dgm:spPr/>
    </dgm:pt>
    <dgm:pt modelId="{00D00E33-5C53-46A6-8339-540170F97877}" type="pres">
      <dgm:prSet presAssocID="{DCEE4092-5514-46E4-A296-37B56B71B4A4}" presName="hierRoot2" presStyleCnt="0">
        <dgm:presLayoutVars>
          <dgm:hierBranch val="r"/>
        </dgm:presLayoutVars>
      </dgm:prSet>
      <dgm:spPr/>
    </dgm:pt>
    <dgm:pt modelId="{74CFA9BE-7980-4089-8A30-67D59888E76E}" type="pres">
      <dgm:prSet presAssocID="{DCEE4092-5514-46E4-A296-37B56B71B4A4}" presName="rootComposite" presStyleCnt="0"/>
      <dgm:spPr/>
    </dgm:pt>
    <dgm:pt modelId="{3EDFE4EC-A9E6-4784-8A25-1300345CBA1C}" type="pres">
      <dgm:prSet presAssocID="{DCEE4092-5514-46E4-A296-37B56B71B4A4}" presName="rootText" presStyleLbl="node3" presStyleIdx="8" presStyleCnt="9">
        <dgm:presLayoutVars>
          <dgm:chPref val="3"/>
        </dgm:presLayoutVars>
      </dgm:prSet>
      <dgm:spPr/>
    </dgm:pt>
    <dgm:pt modelId="{9E27B071-A770-4605-B32B-C0D17230E612}" type="pres">
      <dgm:prSet presAssocID="{DCEE4092-5514-46E4-A296-37B56B71B4A4}" presName="rootConnector" presStyleLbl="node3" presStyleIdx="8" presStyleCnt="9"/>
      <dgm:spPr/>
    </dgm:pt>
    <dgm:pt modelId="{BD20FB84-645F-4F8A-8776-336F70B69CA2}" type="pres">
      <dgm:prSet presAssocID="{DCEE4092-5514-46E4-A296-37B56B71B4A4}" presName="hierChild4" presStyleCnt="0"/>
      <dgm:spPr/>
    </dgm:pt>
    <dgm:pt modelId="{A1D19B98-60DB-4C40-8170-B80C37E9BFC0}" type="pres">
      <dgm:prSet presAssocID="{DCEE4092-5514-46E4-A296-37B56B71B4A4}" presName="hierChild5" presStyleCnt="0"/>
      <dgm:spPr/>
    </dgm:pt>
    <dgm:pt modelId="{53AE1639-3B61-4CA8-B2FA-F2963902E6A9}" type="pres">
      <dgm:prSet presAssocID="{FBE927BB-5D0F-4786-A761-E24F44DEE5DB}" presName="hierChild5" presStyleCnt="0"/>
      <dgm:spPr/>
    </dgm:pt>
    <dgm:pt modelId="{D89BF5F9-D683-4474-B9FA-17B6EFA91C4F}" type="pres">
      <dgm:prSet presAssocID="{64C8025A-CE76-4043-80D8-42BECFE8B401}" presName="Name35" presStyleLbl="parChTrans1D2" presStyleIdx="1" presStyleCnt="2"/>
      <dgm:spPr/>
    </dgm:pt>
    <dgm:pt modelId="{0F383FD8-CE5A-48B1-B3ED-1536B427AD4C}" type="pres">
      <dgm:prSet presAssocID="{68BB22E1-8BF1-4061-A221-57575EE4E8D7}" presName="hierRoot2" presStyleCnt="0">
        <dgm:presLayoutVars>
          <dgm:hierBranch/>
        </dgm:presLayoutVars>
      </dgm:prSet>
      <dgm:spPr/>
    </dgm:pt>
    <dgm:pt modelId="{688F93E8-3E8C-47D1-A036-135072C2558F}" type="pres">
      <dgm:prSet presAssocID="{68BB22E1-8BF1-4061-A221-57575EE4E8D7}" presName="rootComposite" presStyleCnt="0"/>
      <dgm:spPr/>
    </dgm:pt>
    <dgm:pt modelId="{6CDEA733-6B64-486E-9E1B-02BE4565F5C6}" type="pres">
      <dgm:prSet presAssocID="{68BB22E1-8BF1-4061-A221-57575EE4E8D7}" presName="rootText" presStyleLbl="node2" presStyleIdx="1" presStyleCnt="2">
        <dgm:presLayoutVars>
          <dgm:chPref val="3"/>
        </dgm:presLayoutVars>
      </dgm:prSet>
      <dgm:spPr/>
    </dgm:pt>
    <dgm:pt modelId="{FC097B81-95EF-44BE-831B-740CA9353A95}" type="pres">
      <dgm:prSet presAssocID="{68BB22E1-8BF1-4061-A221-57575EE4E8D7}" presName="rootConnector" presStyleLbl="node2" presStyleIdx="1" presStyleCnt="2"/>
      <dgm:spPr/>
    </dgm:pt>
    <dgm:pt modelId="{0F5CD125-1818-4B79-9E2B-41C3F51AE9FC}" type="pres">
      <dgm:prSet presAssocID="{68BB22E1-8BF1-4061-A221-57575EE4E8D7}" presName="hierChild4" presStyleCnt="0"/>
      <dgm:spPr/>
    </dgm:pt>
    <dgm:pt modelId="{0FF164A4-4A40-43C0-83F8-73D0A2032DFE}" type="pres">
      <dgm:prSet presAssocID="{68BB22E1-8BF1-4061-A221-57575EE4E8D7}" presName="hierChild5" presStyleCnt="0"/>
      <dgm:spPr/>
    </dgm:pt>
    <dgm:pt modelId="{C9CFEB94-3F85-4518-BC51-D6638EEDBBD7}" type="pres">
      <dgm:prSet presAssocID="{6CA90F8B-D547-4AD7-8BD2-F336AEA3230E}" presName="hierChild3" presStyleCnt="0"/>
      <dgm:spPr/>
    </dgm:pt>
  </dgm:ptLst>
  <dgm:cxnLst>
    <dgm:cxn modelId="{D25CC27E-FB06-4BFF-80D5-72AC10890CB6}" type="presOf" srcId="{1D7A45FE-97C0-407B-8CB4-B6CA89527C2D}" destId="{69DEC069-D06E-4239-B672-7DFE52306FC4}" srcOrd="1" destOrd="0" presId="urn:microsoft.com/office/officeart/2005/8/layout/orgChart1"/>
    <dgm:cxn modelId="{CC170A9D-CE53-4AFA-91B8-395D569F109B}" type="presOf" srcId="{BEDBF2FF-32BC-4BBB-881F-EED5CC4649C8}" destId="{C19650DA-940E-41F5-B0C4-F6B0D727A7D6}" srcOrd="0" destOrd="0" presId="urn:microsoft.com/office/officeart/2005/8/layout/orgChart1"/>
    <dgm:cxn modelId="{DA5296DB-B0B1-4C7E-904E-E7BC2B3B8D47}" type="presOf" srcId="{48918307-FFDD-45B4-8DC1-79A683C75BB9}" destId="{4A64B56C-BB5D-4D69-B2F5-1E62403832A1}" srcOrd="0" destOrd="0" presId="urn:microsoft.com/office/officeart/2005/8/layout/orgChart1"/>
    <dgm:cxn modelId="{7A5481EA-355C-42E8-BE13-66B967437D52}" type="presOf" srcId="{68BB22E1-8BF1-4061-A221-57575EE4E8D7}" destId="{6CDEA733-6B64-486E-9E1B-02BE4565F5C6}" srcOrd="0" destOrd="0" presId="urn:microsoft.com/office/officeart/2005/8/layout/orgChart1"/>
    <dgm:cxn modelId="{B548CA92-D5D2-4517-AC69-D796C9C5D5E4}" srcId="{FBE927BB-5D0F-4786-A761-E24F44DEE5DB}" destId="{952D8CE1-E25C-4618-AB99-0046093E8798}" srcOrd="5" destOrd="0" parTransId="{BCC1B196-EA06-4696-B552-92045450A4EB}" sibTransId="{4D43EE4F-2B47-4491-9269-9445B92D7B4C}"/>
    <dgm:cxn modelId="{A4EBCEFC-2B16-4551-A65D-6E80935E89AD}" type="presOf" srcId="{BA4B41B0-915A-4ACF-8DCE-0EF7901C4305}" destId="{FCF9D1DE-9EF7-4E8D-B3EB-8936EBCB2CBE}" srcOrd="0" destOrd="0" presId="urn:microsoft.com/office/officeart/2005/8/layout/orgChart1"/>
    <dgm:cxn modelId="{A350B4B6-28FC-4769-A71B-53CE178CF143}" type="presOf" srcId="{64C8025A-CE76-4043-80D8-42BECFE8B401}" destId="{D89BF5F9-D683-4474-B9FA-17B6EFA91C4F}" srcOrd="0" destOrd="0" presId="urn:microsoft.com/office/officeart/2005/8/layout/orgChart1"/>
    <dgm:cxn modelId="{F3FBD584-DACD-45BC-91E3-D42F695E077E}" srcId="{6CA90F8B-D547-4AD7-8BD2-F336AEA3230E}" destId="{68BB22E1-8BF1-4061-A221-57575EE4E8D7}" srcOrd="1" destOrd="0" parTransId="{64C8025A-CE76-4043-80D8-42BECFE8B401}" sibTransId="{DE8B1CE7-B9B9-41C6-AF64-ADFBADF74934}"/>
    <dgm:cxn modelId="{D36C944A-2723-4F5C-B350-88C931016698}" type="presOf" srcId="{BA4B41B0-915A-4ACF-8DCE-0EF7901C4305}" destId="{7816D84D-A487-43E0-A604-742367AE9FDA}" srcOrd="1" destOrd="0" presId="urn:microsoft.com/office/officeart/2005/8/layout/orgChart1"/>
    <dgm:cxn modelId="{9A5743CE-2E67-4B28-8C76-B62057D13E97}" type="presOf" srcId="{DCEE4092-5514-46E4-A296-37B56B71B4A4}" destId="{3EDFE4EC-A9E6-4784-8A25-1300345CBA1C}" srcOrd="0" destOrd="0" presId="urn:microsoft.com/office/officeart/2005/8/layout/orgChart1"/>
    <dgm:cxn modelId="{DBB677ED-9D6D-4E4D-BED0-0F561A566273}" srcId="{FBE927BB-5D0F-4786-A761-E24F44DEE5DB}" destId="{1D7A45FE-97C0-407B-8CB4-B6CA89527C2D}" srcOrd="7" destOrd="0" parTransId="{110BB2C7-549F-4C53-8F14-73C66D707C3D}" sibTransId="{467F23F5-67B9-440A-A6C5-93E40821F1BB}"/>
    <dgm:cxn modelId="{FBD08921-9F2B-4EA0-BD16-054325197B32}" type="presOf" srcId="{B442F14F-1184-4FE3-813C-30CE0960FA02}" destId="{539F7348-81AF-4F2F-9901-13EF58739FA1}" srcOrd="0" destOrd="0" presId="urn:microsoft.com/office/officeart/2005/8/layout/orgChart1"/>
    <dgm:cxn modelId="{3A078FAC-11B1-4456-84B3-422CEED19D77}" srcId="{FBE927BB-5D0F-4786-A761-E24F44DEE5DB}" destId="{48918307-FFDD-45B4-8DC1-79A683C75BB9}" srcOrd="1" destOrd="0" parTransId="{A5311842-E0A2-4B05-8735-895A544A600B}" sibTransId="{85AB634B-4021-484E-8F69-23AE7748BA06}"/>
    <dgm:cxn modelId="{0D961A1C-FB50-47DD-8A13-134B7B24DAAE}" type="presOf" srcId="{68BB22E1-8BF1-4061-A221-57575EE4E8D7}" destId="{FC097B81-95EF-44BE-831B-740CA9353A95}" srcOrd="1" destOrd="0" presId="urn:microsoft.com/office/officeart/2005/8/layout/orgChart1"/>
    <dgm:cxn modelId="{BC1376F1-F696-4DB9-AE0C-DBF5C88505A1}" type="presOf" srcId="{A5311842-E0A2-4B05-8735-895A544A600B}" destId="{0FEA8433-0E6E-4D33-8BDE-7A89C1CE0EAB}" srcOrd="0" destOrd="0" presId="urn:microsoft.com/office/officeart/2005/8/layout/orgChart1"/>
    <dgm:cxn modelId="{45D0D7AD-781A-4195-86B1-CC1B8231D29F}" type="presOf" srcId="{E1957B05-3050-4650-A9E8-AB012B7F32FD}" destId="{31BD5715-B8F2-4C1E-8044-31211F325CE7}" srcOrd="0" destOrd="0" presId="urn:microsoft.com/office/officeart/2005/8/layout/orgChart1"/>
    <dgm:cxn modelId="{D2CF3733-3411-4484-950F-07E4251AFC8B}" srcId="{FBE927BB-5D0F-4786-A761-E24F44DEE5DB}" destId="{F50BB9BA-809E-48A4-81C7-7E7310533E15}" srcOrd="3" destOrd="0" parTransId="{D99E083C-0A0F-4829-819C-CB217F1A948B}" sibTransId="{F680F4A2-D159-474E-A8AA-1E545C261946}"/>
    <dgm:cxn modelId="{BFBE03B0-FE34-4F47-8B69-F4C8C3E0E919}" srcId="{FBE927BB-5D0F-4786-A761-E24F44DEE5DB}" destId="{DCEE4092-5514-46E4-A296-37B56B71B4A4}" srcOrd="8" destOrd="0" parTransId="{E1957B05-3050-4650-A9E8-AB012B7F32FD}" sibTransId="{3F33A15B-A3C5-4182-AA0B-BB6004C8822E}"/>
    <dgm:cxn modelId="{295EBE0A-D2FB-435D-AA94-1751B563F2FE}" srcId="{FBE927BB-5D0F-4786-A761-E24F44DEE5DB}" destId="{A6202F0A-4535-43C5-973F-2A8DBA5CE1F0}" srcOrd="2" destOrd="0" parTransId="{BF20CE81-942F-4449-95B3-7B3C4643DE48}" sibTransId="{2CD1D526-2C43-4A91-9B2A-6007F34B934E}"/>
    <dgm:cxn modelId="{D7C018BD-63D3-4A5E-B471-5619D4A66F39}" type="presOf" srcId="{48918307-FFDD-45B4-8DC1-79A683C75BB9}" destId="{0317B7AB-F5DA-4FC0-B840-4A77856BA2FC}" srcOrd="1" destOrd="0" presId="urn:microsoft.com/office/officeart/2005/8/layout/orgChart1"/>
    <dgm:cxn modelId="{D649879C-E235-4165-BA91-4E1782525ADD}" srcId="{FBE927BB-5D0F-4786-A761-E24F44DEE5DB}" destId="{C52C8B63-BF02-4F91-BF90-C5BC9027BAE5}" srcOrd="6" destOrd="0" parTransId="{D047DFFE-E1A9-4244-84EF-1A4D2927CA87}" sibTransId="{CF8BA9B7-10BD-423D-8774-78E122838E4A}"/>
    <dgm:cxn modelId="{84E4F7B3-9A15-445E-A30F-BF6790D33739}" type="presOf" srcId="{6CA90F8B-D547-4AD7-8BD2-F336AEA3230E}" destId="{E5FE6BDC-7D95-4A47-A390-8C6F990EB639}" srcOrd="1" destOrd="0" presId="urn:microsoft.com/office/officeart/2005/8/layout/orgChart1"/>
    <dgm:cxn modelId="{A87FD0F1-C932-4504-A9B6-031E1797A787}" type="presOf" srcId="{6CA90F8B-D547-4AD7-8BD2-F336AEA3230E}" destId="{575E3105-1B2E-4B27-8443-DC91D463BE9A}" srcOrd="0" destOrd="0" presId="urn:microsoft.com/office/officeart/2005/8/layout/orgChart1"/>
    <dgm:cxn modelId="{897120C4-9462-4CE4-90CA-F94644EB35D9}" srcId="{6CA90F8B-D547-4AD7-8BD2-F336AEA3230E}" destId="{FBE927BB-5D0F-4786-A761-E24F44DEE5DB}" srcOrd="0" destOrd="0" parTransId="{4D427916-7801-4FDA-8543-35431469F7FC}" sibTransId="{03010488-658E-4AB6-95D5-A3F3CEE0D1BF}"/>
    <dgm:cxn modelId="{BF0BC6AA-A4F3-4271-8741-01844E0C245E}" type="presOf" srcId="{F50BB9BA-809E-48A4-81C7-7E7310533E15}" destId="{AEF4C27A-98A2-4664-AF41-12396BB66FDC}" srcOrd="1" destOrd="0" presId="urn:microsoft.com/office/officeart/2005/8/layout/orgChart1"/>
    <dgm:cxn modelId="{3949B5E1-D6A8-4F94-B821-FFF1375812B8}" type="presOf" srcId="{1BA7727A-A7C0-4DAB-AF5A-2EF0F3E5F844}" destId="{651C35CF-209C-4FC7-B703-8A03FFF7B86C}" srcOrd="0" destOrd="0" presId="urn:microsoft.com/office/officeart/2005/8/layout/orgChart1"/>
    <dgm:cxn modelId="{E55A672D-BC4C-4E51-8DC6-E235B5FBADF5}" type="presOf" srcId="{1D7A45FE-97C0-407B-8CB4-B6CA89527C2D}" destId="{F53060FE-A9FD-4550-8E75-6A769E53DC74}" srcOrd="0" destOrd="0" presId="urn:microsoft.com/office/officeart/2005/8/layout/orgChart1"/>
    <dgm:cxn modelId="{F30902AB-D111-4340-ABCF-03D4ADD147C7}" type="presOf" srcId="{C52C8B63-BF02-4F91-BF90-C5BC9027BAE5}" destId="{5F14FF39-0508-49B9-BA59-E5973080EA1B}" srcOrd="1" destOrd="0" presId="urn:microsoft.com/office/officeart/2005/8/layout/orgChart1"/>
    <dgm:cxn modelId="{648608B4-3D4A-45AA-AA25-D79EFF970307}" type="presOf" srcId="{D047DFFE-E1A9-4244-84EF-1A4D2927CA87}" destId="{B6E8CF17-92D2-4189-9552-28A271CF12E0}" srcOrd="0" destOrd="0" presId="urn:microsoft.com/office/officeart/2005/8/layout/orgChart1"/>
    <dgm:cxn modelId="{583E44A9-13D0-4E80-8A67-4D004392CBBA}" type="presOf" srcId="{952D8CE1-E25C-4618-AB99-0046093E8798}" destId="{8AC9785C-C120-41A2-9FFC-8B4DA38B5150}" srcOrd="1" destOrd="0" presId="urn:microsoft.com/office/officeart/2005/8/layout/orgChart1"/>
    <dgm:cxn modelId="{0FFCF636-5470-4DB2-AC94-4F1BBD1DF11D}" srcId="{FBE927BB-5D0F-4786-A761-E24F44DEE5DB}" destId="{BA4B41B0-915A-4ACF-8DCE-0EF7901C4305}" srcOrd="4" destOrd="0" parTransId="{1BA7727A-A7C0-4DAB-AF5A-2EF0F3E5F844}" sibTransId="{BF9E7525-1C30-4DC0-98E9-F5C070E8371E}"/>
    <dgm:cxn modelId="{FA183577-BA32-4A8B-B945-07CBF89D2D17}" type="presOf" srcId="{952D8CE1-E25C-4618-AB99-0046093E8798}" destId="{7C7810C0-28B8-4C6D-B238-4D852ACDDE2C}" srcOrd="0" destOrd="0" presId="urn:microsoft.com/office/officeart/2005/8/layout/orgChart1"/>
    <dgm:cxn modelId="{35C1E8A5-DBAF-422D-B489-986AFD7B5C70}" type="presOf" srcId="{BF20CE81-942F-4449-95B3-7B3C4643DE48}" destId="{5F156E2D-BBFA-46A7-93C2-8AF5DB796C29}" srcOrd="0" destOrd="0" presId="urn:microsoft.com/office/officeart/2005/8/layout/orgChart1"/>
    <dgm:cxn modelId="{E87903CB-F192-488F-9AE4-A1CC1BF61ACA}" type="presOf" srcId="{A6202F0A-4535-43C5-973F-2A8DBA5CE1F0}" destId="{E60101DD-A429-41DE-A9F7-AC7C9CB37BCF}" srcOrd="0" destOrd="0" presId="urn:microsoft.com/office/officeart/2005/8/layout/orgChart1"/>
    <dgm:cxn modelId="{30DA87B4-F13F-4920-B8B7-F9504729C1E7}" type="presOf" srcId="{F50BB9BA-809E-48A4-81C7-7E7310533E15}" destId="{A1F1AED1-4F2F-4A83-96E7-8E4A620D9417}" srcOrd="0" destOrd="0" presId="urn:microsoft.com/office/officeart/2005/8/layout/orgChart1"/>
    <dgm:cxn modelId="{801430A2-C214-4F31-92E8-99E7CE7E806F}" type="presOf" srcId="{BEDBF2FF-32BC-4BBB-881F-EED5CC4649C8}" destId="{F2449473-096D-4670-9327-4386EAB1770C}" srcOrd="1" destOrd="0" presId="urn:microsoft.com/office/officeart/2005/8/layout/orgChart1"/>
    <dgm:cxn modelId="{5F585BB1-2DC2-4C78-B856-8BB979A8D775}" type="presOf" srcId="{C52C8B63-BF02-4F91-BF90-C5BC9027BAE5}" destId="{2FD81D1D-8183-43B7-AF68-011764B6CC26}" srcOrd="0" destOrd="0" presId="urn:microsoft.com/office/officeart/2005/8/layout/orgChart1"/>
    <dgm:cxn modelId="{8E0C5DD8-958C-4DBB-A865-A711847D5396}" type="presOf" srcId="{110BB2C7-549F-4C53-8F14-73C66D707C3D}" destId="{5BB03BEF-5527-4220-A28F-1729EE2771F8}" srcOrd="0" destOrd="0" presId="urn:microsoft.com/office/officeart/2005/8/layout/orgChart1"/>
    <dgm:cxn modelId="{15F43840-AC3E-4B5C-AA7C-76C7B239AF4D}" srcId="{C8ED2CFF-6892-448D-97B5-DB7D45995518}" destId="{6CA90F8B-D547-4AD7-8BD2-F336AEA3230E}" srcOrd="0" destOrd="0" parTransId="{46A8F969-4E94-46D3-A645-3C3F2B5243D6}" sibTransId="{87DBC996-E269-464C-8AC0-C6F2B99E29BE}"/>
    <dgm:cxn modelId="{8149B00B-50AB-4466-A330-847D07608DED}" type="presOf" srcId="{DCEE4092-5514-46E4-A296-37B56B71B4A4}" destId="{9E27B071-A770-4605-B32B-C0D17230E612}" srcOrd="1" destOrd="0" presId="urn:microsoft.com/office/officeart/2005/8/layout/orgChart1"/>
    <dgm:cxn modelId="{75F7697E-1E65-4DD0-9E29-7B7620DEE5B0}" type="presOf" srcId="{4D427916-7801-4FDA-8543-35431469F7FC}" destId="{C4A36954-870D-47D1-A746-FCB492B38948}" srcOrd="0" destOrd="0" presId="urn:microsoft.com/office/officeart/2005/8/layout/orgChart1"/>
    <dgm:cxn modelId="{50506E9F-79CE-4706-A8CB-A612078BBF4F}" type="presOf" srcId="{C8ED2CFF-6892-448D-97B5-DB7D45995518}" destId="{52B69FF5-ADCE-49EF-AD26-89CC3B6FE7EE}" srcOrd="0" destOrd="0" presId="urn:microsoft.com/office/officeart/2005/8/layout/orgChart1"/>
    <dgm:cxn modelId="{F0606EC9-C74A-4D8D-8A8C-15E7C4596A0B}" type="presOf" srcId="{BCC1B196-EA06-4696-B552-92045450A4EB}" destId="{85FCAFFE-1291-4205-94CA-65EF4029E90C}" srcOrd="0" destOrd="0" presId="urn:microsoft.com/office/officeart/2005/8/layout/orgChart1"/>
    <dgm:cxn modelId="{A29C6368-0D1B-451A-947D-48046B7881A2}" type="presOf" srcId="{D99E083C-0A0F-4829-819C-CB217F1A948B}" destId="{963B4FD3-D863-48CB-8944-895A137451C1}" srcOrd="0" destOrd="0" presId="urn:microsoft.com/office/officeart/2005/8/layout/orgChart1"/>
    <dgm:cxn modelId="{C68B9FAA-B3CB-465A-9156-FF0D147A8542}" type="presOf" srcId="{A6202F0A-4535-43C5-973F-2A8DBA5CE1F0}" destId="{73A65910-3F82-49D6-A507-922CB8FD7095}" srcOrd="1" destOrd="0" presId="urn:microsoft.com/office/officeart/2005/8/layout/orgChart1"/>
    <dgm:cxn modelId="{D38F8F12-6FEC-4BF5-9015-CC9A6CDD9E3C}" srcId="{FBE927BB-5D0F-4786-A761-E24F44DEE5DB}" destId="{BEDBF2FF-32BC-4BBB-881F-EED5CC4649C8}" srcOrd="0" destOrd="0" parTransId="{B442F14F-1184-4FE3-813C-30CE0960FA02}" sibTransId="{DF7A2314-B72D-408E-BE92-B01597E8C586}"/>
    <dgm:cxn modelId="{82002C53-C5C7-4AE9-8167-85075CE804B8}" type="presOf" srcId="{FBE927BB-5D0F-4786-A761-E24F44DEE5DB}" destId="{40B73988-70A0-4097-B8E8-CDE0AE02ABEC}" srcOrd="0" destOrd="0" presId="urn:microsoft.com/office/officeart/2005/8/layout/orgChart1"/>
    <dgm:cxn modelId="{97918394-05B9-4B16-A224-BCB11F9160FC}" type="presOf" srcId="{FBE927BB-5D0F-4786-A761-E24F44DEE5DB}" destId="{4885FEF5-2E33-4B6D-A219-88295C2112A5}" srcOrd="1" destOrd="0" presId="urn:microsoft.com/office/officeart/2005/8/layout/orgChart1"/>
    <dgm:cxn modelId="{82C88192-4076-488F-BB42-F215CF2F7F7A}" type="presParOf" srcId="{52B69FF5-ADCE-49EF-AD26-89CC3B6FE7EE}" destId="{90116E3C-0B63-4E89-88DF-2F7FF154C29E}" srcOrd="0" destOrd="0" presId="urn:microsoft.com/office/officeart/2005/8/layout/orgChart1"/>
    <dgm:cxn modelId="{E89D1DB3-E31A-4D0A-A9A7-C55847358CB8}" type="presParOf" srcId="{90116E3C-0B63-4E89-88DF-2F7FF154C29E}" destId="{61981EBC-0658-4CCC-AE67-74B97FD8BE4B}" srcOrd="0" destOrd="0" presId="urn:microsoft.com/office/officeart/2005/8/layout/orgChart1"/>
    <dgm:cxn modelId="{A23261F6-91FD-423C-96AB-9612944F72D5}" type="presParOf" srcId="{61981EBC-0658-4CCC-AE67-74B97FD8BE4B}" destId="{575E3105-1B2E-4B27-8443-DC91D463BE9A}" srcOrd="0" destOrd="0" presId="urn:microsoft.com/office/officeart/2005/8/layout/orgChart1"/>
    <dgm:cxn modelId="{A61A6D79-3BD8-4606-9457-DE985A5750CE}" type="presParOf" srcId="{61981EBC-0658-4CCC-AE67-74B97FD8BE4B}" destId="{E5FE6BDC-7D95-4A47-A390-8C6F990EB639}" srcOrd="1" destOrd="0" presId="urn:microsoft.com/office/officeart/2005/8/layout/orgChart1"/>
    <dgm:cxn modelId="{4F67130C-4184-49BB-8E32-10BD65DE2E19}" type="presParOf" srcId="{90116E3C-0B63-4E89-88DF-2F7FF154C29E}" destId="{AD2BACC9-10E7-48B9-8254-EA0C0DFC3468}" srcOrd="1" destOrd="0" presId="urn:microsoft.com/office/officeart/2005/8/layout/orgChart1"/>
    <dgm:cxn modelId="{9FE82DAE-FA55-4D6A-BDD6-A03B68474D3A}" type="presParOf" srcId="{AD2BACC9-10E7-48B9-8254-EA0C0DFC3468}" destId="{C4A36954-870D-47D1-A746-FCB492B38948}" srcOrd="0" destOrd="0" presId="urn:microsoft.com/office/officeart/2005/8/layout/orgChart1"/>
    <dgm:cxn modelId="{95740F8B-1133-4DE2-AE63-0ADDEE7E2C7C}" type="presParOf" srcId="{AD2BACC9-10E7-48B9-8254-EA0C0DFC3468}" destId="{91A9594A-0F2F-4155-8E9B-330D7E33A81E}" srcOrd="1" destOrd="0" presId="urn:microsoft.com/office/officeart/2005/8/layout/orgChart1"/>
    <dgm:cxn modelId="{30046B3F-B00E-4EFF-B2DF-8DCAA098BE61}" type="presParOf" srcId="{91A9594A-0F2F-4155-8E9B-330D7E33A81E}" destId="{D832A1B6-AF56-4793-A4A1-66434751F144}" srcOrd="0" destOrd="0" presId="urn:microsoft.com/office/officeart/2005/8/layout/orgChart1"/>
    <dgm:cxn modelId="{27C1651E-E8BE-46C5-91E2-87020C8A14D0}" type="presParOf" srcId="{D832A1B6-AF56-4793-A4A1-66434751F144}" destId="{40B73988-70A0-4097-B8E8-CDE0AE02ABEC}" srcOrd="0" destOrd="0" presId="urn:microsoft.com/office/officeart/2005/8/layout/orgChart1"/>
    <dgm:cxn modelId="{499A23C4-4082-490C-BB63-461777B95723}" type="presParOf" srcId="{D832A1B6-AF56-4793-A4A1-66434751F144}" destId="{4885FEF5-2E33-4B6D-A219-88295C2112A5}" srcOrd="1" destOrd="0" presId="urn:microsoft.com/office/officeart/2005/8/layout/orgChart1"/>
    <dgm:cxn modelId="{221DF7BB-BC9A-4D1A-9918-C678AE413BEE}" type="presParOf" srcId="{91A9594A-0F2F-4155-8E9B-330D7E33A81E}" destId="{1E8F4213-7F08-4563-8BC8-A7D1D6EDCB28}" srcOrd="1" destOrd="0" presId="urn:microsoft.com/office/officeart/2005/8/layout/orgChart1"/>
    <dgm:cxn modelId="{D3FC6778-C85E-4975-B591-F26336BF4029}" type="presParOf" srcId="{1E8F4213-7F08-4563-8BC8-A7D1D6EDCB28}" destId="{539F7348-81AF-4F2F-9901-13EF58739FA1}" srcOrd="0" destOrd="0" presId="urn:microsoft.com/office/officeart/2005/8/layout/orgChart1"/>
    <dgm:cxn modelId="{6FEFBBA4-BDB5-40C9-8365-8C818DD39382}" type="presParOf" srcId="{1E8F4213-7F08-4563-8BC8-A7D1D6EDCB28}" destId="{A9125BF0-E716-42BC-8129-811C7ADCC04D}" srcOrd="1" destOrd="0" presId="urn:microsoft.com/office/officeart/2005/8/layout/orgChart1"/>
    <dgm:cxn modelId="{8BD96591-ED67-4800-988C-359128313DE6}" type="presParOf" srcId="{A9125BF0-E716-42BC-8129-811C7ADCC04D}" destId="{84C6A2BC-796D-4A2C-AA27-DD78202BA74A}" srcOrd="0" destOrd="0" presId="urn:microsoft.com/office/officeart/2005/8/layout/orgChart1"/>
    <dgm:cxn modelId="{BEF7C355-8199-416E-ABA4-9F083A815D8D}" type="presParOf" srcId="{84C6A2BC-796D-4A2C-AA27-DD78202BA74A}" destId="{C19650DA-940E-41F5-B0C4-F6B0D727A7D6}" srcOrd="0" destOrd="0" presId="urn:microsoft.com/office/officeart/2005/8/layout/orgChart1"/>
    <dgm:cxn modelId="{C7B75EEE-FEB9-46D8-BEA3-B8C80E56E79F}" type="presParOf" srcId="{84C6A2BC-796D-4A2C-AA27-DD78202BA74A}" destId="{F2449473-096D-4670-9327-4386EAB1770C}" srcOrd="1" destOrd="0" presId="urn:microsoft.com/office/officeart/2005/8/layout/orgChart1"/>
    <dgm:cxn modelId="{29F919D3-BDBB-41F3-8FFA-E18644DD4112}" type="presParOf" srcId="{A9125BF0-E716-42BC-8129-811C7ADCC04D}" destId="{E72E395E-43A7-4DC7-9C39-ED188677FE7F}" srcOrd="1" destOrd="0" presId="urn:microsoft.com/office/officeart/2005/8/layout/orgChart1"/>
    <dgm:cxn modelId="{1869023C-D635-4B3C-8400-C5DDDA47C5F7}" type="presParOf" srcId="{A9125BF0-E716-42BC-8129-811C7ADCC04D}" destId="{16C63C59-8326-48E4-9808-C4942D27D65C}" srcOrd="2" destOrd="0" presId="urn:microsoft.com/office/officeart/2005/8/layout/orgChart1"/>
    <dgm:cxn modelId="{C3EF2CF7-3A30-42C2-9E34-204635BD7188}" type="presParOf" srcId="{1E8F4213-7F08-4563-8BC8-A7D1D6EDCB28}" destId="{0FEA8433-0E6E-4D33-8BDE-7A89C1CE0EAB}" srcOrd="2" destOrd="0" presId="urn:microsoft.com/office/officeart/2005/8/layout/orgChart1"/>
    <dgm:cxn modelId="{84EB526B-BF70-476B-973A-1BAEBA57B5A1}" type="presParOf" srcId="{1E8F4213-7F08-4563-8BC8-A7D1D6EDCB28}" destId="{1178AACD-1497-445B-9643-6661E6F7FAAA}" srcOrd="3" destOrd="0" presId="urn:microsoft.com/office/officeart/2005/8/layout/orgChart1"/>
    <dgm:cxn modelId="{F44AAE79-5DA8-49B1-B1D6-A4424BFA46FA}" type="presParOf" srcId="{1178AACD-1497-445B-9643-6661E6F7FAAA}" destId="{07396A62-9749-42E1-BB87-13E97F1BFED2}" srcOrd="0" destOrd="0" presId="urn:microsoft.com/office/officeart/2005/8/layout/orgChart1"/>
    <dgm:cxn modelId="{999E7378-86EB-45CE-8E3A-EA494D57C07D}" type="presParOf" srcId="{07396A62-9749-42E1-BB87-13E97F1BFED2}" destId="{4A64B56C-BB5D-4D69-B2F5-1E62403832A1}" srcOrd="0" destOrd="0" presId="urn:microsoft.com/office/officeart/2005/8/layout/orgChart1"/>
    <dgm:cxn modelId="{569E7567-AEDA-4D7F-BD56-D5F0A40D106E}" type="presParOf" srcId="{07396A62-9749-42E1-BB87-13E97F1BFED2}" destId="{0317B7AB-F5DA-4FC0-B840-4A77856BA2FC}" srcOrd="1" destOrd="0" presId="urn:microsoft.com/office/officeart/2005/8/layout/orgChart1"/>
    <dgm:cxn modelId="{841F70EC-67E1-474E-B35B-741D36CA6B91}" type="presParOf" srcId="{1178AACD-1497-445B-9643-6661E6F7FAAA}" destId="{882FB1C2-E616-4D10-B673-5CD0BBEB99E5}" srcOrd="1" destOrd="0" presId="urn:microsoft.com/office/officeart/2005/8/layout/orgChart1"/>
    <dgm:cxn modelId="{4F971048-4172-49EF-8FC4-F205AC589C0C}" type="presParOf" srcId="{1178AACD-1497-445B-9643-6661E6F7FAAA}" destId="{56AF5BD5-5269-4F17-89EA-A854125EFF96}" srcOrd="2" destOrd="0" presId="urn:microsoft.com/office/officeart/2005/8/layout/orgChart1"/>
    <dgm:cxn modelId="{97FE7119-8AFB-445C-9CA8-9F49F6CC4465}" type="presParOf" srcId="{1E8F4213-7F08-4563-8BC8-A7D1D6EDCB28}" destId="{5F156E2D-BBFA-46A7-93C2-8AF5DB796C29}" srcOrd="4" destOrd="0" presId="urn:microsoft.com/office/officeart/2005/8/layout/orgChart1"/>
    <dgm:cxn modelId="{9953267A-58BC-4973-8AC3-FE691F361D27}" type="presParOf" srcId="{1E8F4213-7F08-4563-8BC8-A7D1D6EDCB28}" destId="{229DE42E-090D-4D8B-93A1-506569EF4101}" srcOrd="5" destOrd="0" presId="urn:microsoft.com/office/officeart/2005/8/layout/orgChart1"/>
    <dgm:cxn modelId="{04A125D5-3B78-450D-8520-AFFF68261060}" type="presParOf" srcId="{229DE42E-090D-4D8B-93A1-506569EF4101}" destId="{8D7631FA-EA99-42F1-82CF-9B00C247897E}" srcOrd="0" destOrd="0" presId="urn:microsoft.com/office/officeart/2005/8/layout/orgChart1"/>
    <dgm:cxn modelId="{A22D0247-F519-4C92-B7F9-019D86DCDE5A}" type="presParOf" srcId="{8D7631FA-EA99-42F1-82CF-9B00C247897E}" destId="{E60101DD-A429-41DE-A9F7-AC7C9CB37BCF}" srcOrd="0" destOrd="0" presId="urn:microsoft.com/office/officeart/2005/8/layout/orgChart1"/>
    <dgm:cxn modelId="{67FC2A01-A9CF-45BF-85DB-EE6F1D08640F}" type="presParOf" srcId="{8D7631FA-EA99-42F1-82CF-9B00C247897E}" destId="{73A65910-3F82-49D6-A507-922CB8FD7095}" srcOrd="1" destOrd="0" presId="urn:microsoft.com/office/officeart/2005/8/layout/orgChart1"/>
    <dgm:cxn modelId="{962EB8C3-D5C4-4384-ACEF-B224F3A9AB47}" type="presParOf" srcId="{229DE42E-090D-4D8B-93A1-506569EF4101}" destId="{22AB60AF-A6C0-4B43-812B-0812125AC6A7}" srcOrd="1" destOrd="0" presId="urn:microsoft.com/office/officeart/2005/8/layout/orgChart1"/>
    <dgm:cxn modelId="{190A9A9B-7ACE-4C10-958D-078934A36BD7}" type="presParOf" srcId="{229DE42E-090D-4D8B-93A1-506569EF4101}" destId="{31281BCE-C9CC-4A42-90BD-4596309BA0E6}" srcOrd="2" destOrd="0" presId="urn:microsoft.com/office/officeart/2005/8/layout/orgChart1"/>
    <dgm:cxn modelId="{59904809-490F-414E-9EA3-654DC9512B40}" type="presParOf" srcId="{1E8F4213-7F08-4563-8BC8-A7D1D6EDCB28}" destId="{963B4FD3-D863-48CB-8944-895A137451C1}" srcOrd="6" destOrd="0" presId="urn:microsoft.com/office/officeart/2005/8/layout/orgChart1"/>
    <dgm:cxn modelId="{C63593A4-1F1E-48CD-AE78-7B870EF96432}" type="presParOf" srcId="{1E8F4213-7F08-4563-8BC8-A7D1D6EDCB28}" destId="{DF65F631-0616-47E1-B8E8-49B95CCD38D2}" srcOrd="7" destOrd="0" presId="urn:microsoft.com/office/officeart/2005/8/layout/orgChart1"/>
    <dgm:cxn modelId="{D0EDB77A-0765-4B87-9C92-BA7EF36DB88D}" type="presParOf" srcId="{DF65F631-0616-47E1-B8E8-49B95CCD38D2}" destId="{C79EACAB-E573-41AF-8505-BC15A100B3F2}" srcOrd="0" destOrd="0" presId="urn:microsoft.com/office/officeart/2005/8/layout/orgChart1"/>
    <dgm:cxn modelId="{3470F943-03B7-47E0-9E2A-AC5418C0C9C2}" type="presParOf" srcId="{C79EACAB-E573-41AF-8505-BC15A100B3F2}" destId="{A1F1AED1-4F2F-4A83-96E7-8E4A620D9417}" srcOrd="0" destOrd="0" presId="urn:microsoft.com/office/officeart/2005/8/layout/orgChart1"/>
    <dgm:cxn modelId="{F4D7EE60-8D79-4B0E-B6D8-8C4DDDF3B459}" type="presParOf" srcId="{C79EACAB-E573-41AF-8505-BC15A100B3F2}" destId="{AEF4C27A-98A2-4664-AF41-12396BB66FDC}" srcOrd="1" destOrd="0" presId="urn:microsoft.com/office/officeart/2005/8/layout/orgChart1"/>
    <dgm:cxn modelId="{0A549F12-6938-4243-983F-89DEFE2017B9}" type="presParOf" srcId="{DF65F631-0616-47E1-B8E8-49B95CCD38D2}" destId="{D1400FCE-0265-49C2-A585-972E9B6C9C9C}" srcOrd="1" destOrd="0" presId="urn:microsoft.com/office/officeart/2005/8/layout/orgChart1"/>
    <dgm:cxn modelId="{9C28FFA8-4225-4D40-8830-C2BC901AC5B9}" type="presParOf" srcId="{DF65F631-0616-47E1-B8E8-49B95CCD38D2}" destId="{C1543A93-9208-4DFB-BFAC-6CB22CD9FC5B}" srcOrd="2" destOrd="0" presId="urn:microsoft.com/office/officeart/2005/8/layout/orgChart1"/>
    <dgm:cxn modelId="{A868F0F3-FC3A-43E1-824E-2679DCC1C6DB}" type="presParOf" srcId="{1E8F4213-7F08-4563-8BC8-A7D1D6EDCB28}" destId="{651C35CF-209C-4FC7-B703-8A03FFF7B86C}" srcOrd="8" destOrd="0" presId="urn:microsoft.com/office/officeart/2005/8/layout/orgChart1"/>
    <dgm:cxn modelId="{D8745E8E-3938-49C5-97BF-D5BDEDFEFD54}" type="presParOf" srcId="{1E8F4213-7F08-4563-8BC8-A7D1D6EDCB28}" destId="{BB5EAB01-3590-4A9B-B7ED-7404E4B98092}" srcOrd="9" destOrd="0" presId="urn:microsoft.com/office/officeart/2005/8/layout/orgChart1"/>
    <dgm:cxn modelId="{ACA65E58-A280-4EBF-9858-58F483C60708}" type="presParOf" srcId="{BB5EAB01-3590-4A9B-B7ED-7404E4B98092}" destId="{8A666923-74DC-4916-99FA-AC9AC4C02EBF}" srcOrd="0" destOrd="0" presId="urn:microsoft.com/office/officeart/2005/8/layout/orgChart1"/>
    <dgm:cxn modelId="{196035B7-1ED9-49C6-9C73-E8BA8E1C9F60}" type="presParOf" srcId="{8A666923-74DC-4916-99FA-AC9AC4C02EBF}" destId="{FCF9D1DE-9EF7-4E8D-B3EB-8936EBCB2CBE}" srcOrd="0" destOrd="0" presId="urn:microsoft.com/office/officeart/2005/8/layout/orgChart1"/>
    <dgm:cxn modelId="{7D0147EA-10B3-474B-A595-8F09C6DE9083}" type="presParOf" srcId="{8A666923-74DC-4916-99FA-AC9AC4C02EBF}" destId="{7816D84D-A487-43E0-A604-742367AE9FDA}" srcOrd="1" destOrd="0" presId="urn:microsoft.com/office/officeart/2005/8/layout/orgChart1"/>
    <dgm:cxn modelId="{BCD1D8A4-D7F0-4202-8F1F-FCFE8E3BD818}" type="presParOf" srcId="{BB5EAB01-3590-4A9B-B7ED-7404E4B98092}" destId="{43B3968F-E509-4EA3-8E79-DB517B8204D5}" srcOrd="1" destOrd="0" presId="urn:microsoft.com/office/officeart/2005/8/layout/orgChart1"/>
    <dgm:cxn modelId="{C84759AA-1A0A-476F-998F-716A91A5E19B}" type="presParOf" srcId="{BB5EAB01-3590-4A9B-B7ED-7404E4B98092}" destId="{0F53AE8C-F5AD-47C4-8C8D-3D3A3C7E7845}" srcOrd="2" destOrd="0" presId="urn:microsoft.com/office/officeart/2005/8/layout/orgChart1"/>
    <dgm:cxn modelId="{CD8C6977-FE74-4660-90EC-84DC4AC1263B}" type="presParOf" srcId="{1E8F4213-7F08-4563-8BC8-A7D1D6EDCB28}" destId="{85FCAFFE-1291-4205-94CA-65EF4029E90C}" srcOrd="10" destOrd="0" presId="urn:microsoft.com/office/officeart/2005/8/layout/orgChart1"/>
    <dgm:cxn modelId="{DD1F4C1F-8E31-424A-A04B-AB220F173B28}" type="presParOf" srcId="{1E8F4213-7F08-4563-8BC8-A7D1D6EDCB28}" destId="{9DBB5BFD-65D2-4B0F-8D0A-D0263569E129}" srcOrd="11" destOrd="0" presId="urn:microsoft.com/office/officeart/2005/8/layout/orgChart1"/>
    <dgm:cxn modelId="{81C3F6AB-BC5F-42A3-B506-D2114A10AAE6}" type="presParOf" srcId="{9DBB5BFD-65D2-4B0F-8D0A-D0263569E129}" destId="{880ED735-AA91-45DA-B886-44FC6E07A4B8}" srcOrd="0" destOrd="0" presId="urn:microsoft.com/office/officeart/2005/8/layout/orgChart1"/>
    <dgm:cxn modelId="{C7D0A836-9C37-475B-BFA4-57D12985AA1A}" type="presParOf" srcId="{880ED735-AA91-45DA-B886-44FC6E07A4B8}" destId="{7C7810C0-28B8-4C6D-B238-4D852ACDDE2C}" srcOrd="0" destOrd="0" presId="urn:microsoft.com/office/officeart/2005/8/layout/orgChart1"/>
    <dgm:cxn modelId="{520B8898-255F-44B7-97D5-E95D74B100DE}" type="presParOf" srcId="{880ED735-AA91-45DA-B886-44FC6E07A4B8}" destId="{8AC9785C-C120-41A2-9FFC-8B4DA38B5150}" srcOrd="1" destOrd="0" presId="urn:microsoft.com/office/officeart/2005/8/layout/orgChart1"/>
    <dgm:cxn modelId="{BB59C917-6E90-4D5E-9550-4502A81E726A}" type="presParOf" srcId="{9DBB5BFD-65D2-4B0F-8D0A-D0263569E129}" destId="{E0D7B9D6-6E64-4E6E-A631-A43DF784B45C}" srcOrd="1" destOrd="0" presId="urn:microsoft.com/office/officeart/2005/8/layout/orgChart1"/>
    <dgm:cxn modelId="{C5C637B2-95F1-462F-8B15-CC8C5C7B9AF7}" type="presParOf" srcId="{9DBB5BFD-65D2-4B0F-8D0A-D0263569E129}" destId="{B2AA6621-2AA8-4A88-BA71-9A27A6806EA9}" srcOrd="2" destOrd="0" presId="urn:microsoft.com/office/officeart/2005/8/layout/orgChart1"/>
    <dgm:cxn modelId="{449F3720-2F0F-41D6-8EAC-5F4A1E7DA797}" type="presParOf" srcId="{1E8F4213-7F08-4563-8BC8-A7D1D6EDCB28}" destId="{B6E8CF17-92D2-4189-9552-28A271CF12E0}" srcOrd="12" destOrd="0" presId="urn:microsoft.com/office/officeart/2005/8/layout/orgChart1"/>
    <dgm:cxn modelId="{BA92FD47-A9B7-43C6-AC81-04B8A4E2B6E1}" type="presParOf" srcId="{1E8F4213-7F08-4563-8BC8-A7D1D6EDCB28}" destId="{93CE17F7-8FF1-4427-9404-C5C40D041BE9}" srcOrd="13" destOrd="0" presId="urn:microsoft.com/office/officeart/2005/8/layout/orgChart1"/>
    <dgm:cxn modelId="{61311E68-3B2E-4629-BE5F-8F62B41EADFC}" type="presParOf" srcId="{93CE17F7-8FF1-4427-9404-C5C40D041BE9}" destId="{FEA174BF-6E5A-4E1F-8233-7AC92C66342B}" srcOrd="0" destOrd="0" presId="urn:microsoft.com/office/officeart/2005/8/layout/orgChart1"/>
    <dgm:cxn modelId="{87EA2EC4-F383-4521-977E-D840D366A947}" type="presParOf" srcId="{FEA174BF-6E5A-4E1F-8233-7AC92C66342B}" destId="{2FD81D1D-8183-43B7-AF68-011764B6CC26}" srcOrd="0" destOrd="0" presId="urn:microsoft.com/office/officeart/2005/8/layout/orgChart1"/>
    <dgm:cxn modelId="{640A0BDD-4B9E-47FE-9DFA-5CA51C157CAF}" type="presParOf" srcId="{FEA174BF-6E5A-4E1F-8233-7AC92C66342B}" destId="{5F14FF39-0508-49B9-BA59-E5973080EA1B}" srcOrd="1" destOrd="0" presId="urn:microsoft.com/office/officeart/2005/8/layout/orgChart1"/>
    <dgm:cxn modelId="{C7E5FCF7-B723-45E3-98D1-7CF3EA752981}" type="presParOf" srcId="{93CE17F7-8FF1-4427-9404-C5C40D041BE9}" destId="{A9D17DD4-52BC-434A-A532-95141670FA47}" srcOrd="1" destOrd="0" presId="urn:microsoft.com/office/officeart/2005/8/layout/orgChart1"/>
    <dgm:cxn modelId="{1AFEE5D3-A890-451E-9FE7-BF4841708A6A}" type="presParOf" srcId="{93CE17F7-8FF1-4427-9404-C5C40D041BE9}" destId="{E00E3501-539D-4B26-B90A-8C66C345DB1E}" srcOrd="2" destOrd="0" presId="urn:microsoft.com/office/officeart/2005/8/layout/orgChart1"/>
    <dgm:cxn modelId="{641913FA-34BA-4FAA-969C-48534FE835E6}" type="presParOf" srcId="{1E8F4213-7F08-4563-8BC8-A7D1D6EDCB28}" destId="{5BB03BEF-5527-4220-A28F-1729EE2771F8}" srcOrd="14" destOrd="0" presId="urn:microsoft.com/office/officeart/2005/8/layout/orgChart1"/>
    <dgm:cxn modelId="{E9D7DC3D-8C5F-4762-8F94-01992D5A26F7}" type="presParOf" srcId="{1E8F4213-7F08-4563-8BC8-A7D1D6EDCB28}" destId="{6D40ECD8-745E-466B-B4A6-F15ADD343ACE}" srcOrd="15" destOrd="0" presId="urn:microsoft.com/office/officeart/2005/8/layout/orgChart1"/>
    <dgm:cxn modelId="{64C4EBA8-D5CD-4405-8345-B690036A300D}" type="presParOf" srcId="{6D40ECD8-745E-466B-B4A6-F15ADD343ACE}" destId="{015CD623-6E6A-4729-B84F-5363C752E372}" srcOrd="0" destOrd="0" presId="urn:microsoft.com/office/officeart/2005/8/layout/orgChart1"/>
    <dgm:cxn modelId="{41549F25-E61F-4602-A26E-286265CE6189}" type="presParOf" srcId="{015CD623-6E6A-4729-B84F-5363C752E372}" destId="{F53060FE-A9FD-4550-8E75-6A769E53DC74}" srcOrd="0" destOrd="0" presId="urn:microsoft.com/office/officeart/2005/8/layout/orgChart1"/>
    <dgm:cxn modelId="{6805E321-B8F3-4669-9558-B15A61884A4E}" type="presParOf" srcId="{015CD623-6E6A-4729-B84F-5363C752E372}" destId="{69DEC069-D06E-4239-B672-7DFE52306FC4}" srcOrd="1" destOrd="0" presId="urn:microsoft.com/office/officeart/2005/8/layout/orgChart1"/>
    <dgm:cxn modelId="{259FFB52-6C9D-4314-8AD6-D1C04B44BF84}" type="presParOf" srcId="{6D40ECD8-745E-466B-B4A6-F15ADD343ACE}" destId="{A82EC9D4-543D-437F-AD19-BBCB3EA929EC}" srcOrd="1" destOrd="0" presId="urn:microsoft.com/office/officeart/2005/8/layout/orgChart1"/>
    <dgm:cxn modelId="{C33FAE0A-7DA1-4149-9676-2DE703C8B3F6}" type="presParOf" srcId="{6D40ECD8-745E-466B-B4A6-F15ADD343ACE}" destId="{7431FF48-6A49-4ACD-9BCB-06527E496EEC}" srcOrd="2" destOrd="0" presId="urn:microsoft.com/office/officeart/2005/8/layout/orgChart1"/>
    <dgm:cxn modelId="{4B2D6CC3-CAA0-46E3-84BF-5EA50A8C83CA}" type="presParOf" srcId="{1E8F4213-7F08-4563-8BC8-A7D1D6EDCB28}" destId="{31BD5715-B8F2-4C1E-8044-31211F325CE7}" srcOrd="16" destOrd="0" presId="urn:microsoft.com/office/officeart/2005/8/layout/orgChart1"/>
    <dgm:cxn modelId="{7059DD38-7A8B-448F-9F5D-06CB5BB2A070}" type="presParOf" srcId="{1E8F4213-7F08-4563-8BC8-A7D1D6EDCB28}" destId="{00D00E33-5C53-46A6-8339-540170F97877}" srcOrd="17" destOrd="0" presId="urn:microsoft.com/office/officeart/2005/8/layout/orgChart1"/>
    <dgm:cxn modelId="{48232568-6015-4ADD-B071-FE884AF84325}" type="presParOf" srcId="{00D00E33-5C53-46A6-8339-540170F97877}" destId="{74CFA9BE-7980-4089-8A30-67D59888E76E}" srcOrd="0" destOrd="0" presId="urn:microsoft.com/office/officeart/2005/8/layout/orgChart1"/>
    <dgm:cxn modelId="{9857589B-22C5-4D08-AEAF-9D25D21F2D38}" type="presParOf" srcId="{74CFA9BE-7980-4089-8A30-67D59888E76E}" destId="{3EDFE4EC-A9E6-4784-8A25-1300345CBA1C}" srcOrd="0" destOrd="0" presId="urn:microsoft.com/office/officeart/2005/8/layout/orgChart1"/>
    <dgm:cxn modelId="{81149094-2888-4D20-88B5-111F512C4F17}" type="presParOf" srcId="{74CFA9BE-7980-4089-8A30-67D59888E76E}" destId="{9E27B071-A770-4605-B32B-C0D17230E612}" srcOrd="1" destOrd="0" presId="urn:microsoft.com/office/officeart/2005/8/layout/orgChart1"/>
    <dgm:cxn modelId="{EE524A5C-0EAE-4ACA-8A9B-8A554862D57C}" type="presParOf" srcId="{00D00E33-5C53-46A6-8339-540170F97877}" destId="{BD20FB84-645F-4F8A-8776-336F70B69CA2}" srcOrd="1" destOrd="0" presId="urn:microsoft.com/office/officeart/2005/8/layout/orgChart1"/>
    <dgm:cxn modelId="{FA358E90-EB95-4F6C-9F62-DB9812A5A484}" type="presParOf" srcId="{00D00E33-5C53-46A6-8339-540170F97877}" destId="{A1D19B98-60DB-4C40-8170-B80C37E9BFC0}" srcOrd="2" destOrd="0" presId="urn:microsoft.com/office/officeart/2005/8/layout/orgChart1"/>
    <dgm:cxn modelId="{3F113232-2507-4520-9D73-49EE69120F60}" type="presParOf" srcId="{91A9594A-0F2F-4155-8E9B-330D7E33A81E}" destId="{53AE1639-3B61-4CA8-B2FA-F2963902E6A9}" srcOrd="2" destOrd="0" presId="urn:microsoft.com/office/officeart/2005/8/layout/orgChart1"/>
    <dgm:cxn modelId="{0473AB5B-43C8-44F9-9A66-313B4EB33D7E}" type="presParOf" srcId="{AD2BACC9-10E7-48B9-8254-EA0C0DFC3468}" destId="{D89BF5F9-D683-4474-B9FA-17B6EFA91C4F}" srcOrd="2" destOrd="0" presId="urn:microsoft.com/office/officeart/2005/8/layout/orgChart1"/>
    <dgm:cxn modelId="{4488118F-5FAC-4BC3-8BF2-18C848C4A93B}" type="presParOf" srcId="{AD2BACC9-10E7-48B9-8254-EA0C0DFC3468}" destId="{0F383FD8-CE5A-48B1-B3ED-1536B427AD4C}" srcOrd="3" destOrd="0" presId="urn:microsoft.com/office/officeart/2005/8/layout/orgChart1"/>
    <dgm:cxn modelId="{1CFE2125-C70E-4642-8A43-D176AA79E046}" type="presParOf" srcId="{0F383FD8-CE5A-48B1-B3ED-1536B427AD4C}" destId="{688F93E8-3E8C-47D1-A036-135072C2558F}" srcOrd="0" destOrd="0" presId="urn:microsoft.com/office/officeart/2005/8/layout/orgChart1"/>
    <dgm:cxn modelId="{C7C7F1F0-3B74-4788-8FB2-EC89C207BAF8}" type="presParOf" srcId="{688F93E8-3E8C-47D1-A036-135072C2558F}" destId="{6CDEA733-6B64-486E-9E1B-02BE4565F5C6}" srcOrd="0" destOrd="0" presId="urn:microsoft.com/office/officeart/2005/8/layout/orgChart1"/>
    <dgm:cxn modelId="{F055FD65-28F2-431A-8BBB-C45253CE5E2D}" type="presParOf" srcId="{688F93E8-3E8C-47D1-A036-135072C2558F}" destId="{FC097B81-95EF-44BE-831B-740CA9353A95}" srcOrd="1" destOrd="0" presId="urn:microsoft.com/office/officeart/2005/8/layout/orgChart1"/>
    <dgm:cxn modelId="{DB5A60DE-E30B-43B9-9735-F97FD7798133}" type="presParOf" srcId="{0F383FD8-CE5A-48B1-B3ED-1536B427AD4C}" destId="{0F5CD125-1818-4B79-9E2B-41C3F51AE9FC}" srcOrd="1" destOrd="0" presId="urn:microsoft.com/office/officeart/2005/8/layout/orgChart1"/>
    <dgm:cxn modelId="{3F9A8031-A4AF-4C10-8AE0-2B3B53F5E4A4}" type="presParOf" srcId="{0F383FD8-CE5A-48B1-B3ED-1536B427AD4C}" destId="{0FF164A4-4A40-43C0-83F8-73D0A2032DFE}" srcOrd="2" destOrd="0" presId="urn:microsoft.com/office/officeart/2005/8/layout/orgChart1"/>
    <dgm:cxn modelId="{D2F05255-EC82-4CC4-84BB-32FE703D1727}" type="presParOf" srcId="{90116E3C-0B63-4E89-88DF-2F7FF154C29E}" destId="{C9CFEB94-3F85-4518-BC51-D6638EEDBB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2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13118"/>
            <a:ext cx="784887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3</a:t>
            </a:r>
          </a:p>
          <a:p>
            <a:pPr algn="ctr"/>
            <a:r>
              <a:rPr lang="en-US" sz="2800" dirty="0" smtClean="0"/>
              <a:t>Chemical Mediators in Inflammation and</a:t>
            </a:r>
          </a:p>
          <a:p>
            <a:pPr algn="ctr"/>
            <a:r>
              <a:rPr lang="en-US" sz="2800" dirty="0" smtClean="0"/>
              <a:t>Patterns of Acute Inflammation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76256" y="5589240"/>
            <a:ext cx="1090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789040"/>
            <a:ext cx="3744416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Dr.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Arafah</a:t>
            </a:r>
            <a:endParaRPr lang="en-US" sz="2000" b="1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Associate Professor 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Department of Pathology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King Saud University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Email:  marafah@hotmail.com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404664"/>
            <a:ext cx="29155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/>
              <a:t>Foundation block: pathology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196752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0"/>
            <a:ext cx="6444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r>
              <a:rPr lang="en-US" sz="2800" dirty="0" smtClean="0">
                <a:latin typeface="Arial" charset="0"/>
              </a:rPr>
              <a:t> marked by the outpouring of a thin fluid  </a:t>
            </a: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2627784" y="3789040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839200" cy="4708525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 err="1" smtClean="0">
                <a:latin typeface="Arial" charset="0"/>
                <a:cs typeface="Arial" charset="0"/>
              </a:rPr>
              <a:t>fibrinous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exudate</a:t>
            </a:r>
            <a:r>
              <a:rPr lang="en-US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dirty="0" err="1" smtClean="0">
                <a:latin typeface="Arial" charset="0"/>
                <a:cs typeface="Arial" charset="0"/>
              </a:rPr>
              <a:t>meninges</a:t>
            </a:r>
            <a:r>
              <a:rPr lang="en-US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dirty="0" err="1" smtClean="0">
                <a:latin typeface="Arial" charset="0"/>
              </a:rPr>
              <a:t>Fibrinous</a:t>
            </a:r>
            <a:r>
              <a:rPr lang="en-US" dirty="0" smtClean="0">
                <a:latin typeface="Arial" charset="0"/>
              </a:rPr>
              <a:t> exudates may be removed by </a:t>
            </a:r>
            <a:r>
              <a:rPr lang="en-US" dirty="0" err="1" smtClean="0">
                <a:latin typeface="Arial" charset="0"/>
              </a:rPr>
              <a:t>fibrinolysis</a:t>
            </a:r>
            <a:r>
              <a:rPr lang="en-US" dirty="0" smtClean="0">
                <a:latin typeface="Arial" charset="0"/>
              </a:rPr>
              <a:t>, if not: </a:t>
            </a:r>
            <a:r>
              <a:rPr lang="en-US" sz="2000" dirty="0" smtClean="0">
                <a:latin typeface="Arial" charset="0"/>
              </a:rPr>
              <a:t>it may stimulate the </a:t>
            </a:r>
            <a:r>
              <a:rPr lang="en-US" sz="2000" dirty="0" err="1" smtClean="0">
                <a:latin typeface="Arial" charset="0"/>
              </a:rPr>
              <a:t>ingrowth</a:t>
            </a:r>
            <a:r>
              <a:rPr lang="en-US" sz="2000" dirty="0" smtClean="0">
                <a:latin typeface="Arial" charset="0"/>
              </a:rPr>
              <a:t> of granulation tissue </a:t>
            </a:r>
            <a:r>
              <a:rPr lang="en-US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20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 b="10706"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 b="8090"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Catarrhal inflammation</a:t>
            </a:r>
            <a:r>
              <a:rPr lang="en-US" dirty="0" smtClean="0"/>
              <a:t>. 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affects mucosa-lined surfaces with the outpouring of </a:t>
            </a:r>
            <a:r>
              <a:rPr lang="en-US" b="1" dirty="0" smtClean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88126"/>
            <a:ext cx="4857785" cy="396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05136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Suppurative</a:t>
            </a:r>
            <a:r>
              <a:rPr lang="en-US" b="1" dirty="0" smtClean="0"/>
              <a:t> abscess.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smtClean="0"/>
              <a:t>An enclosed collection of pus </a:t>
            </a:r>
            <a:r>
              <a:rPr lang="en-US" dirty="0" err="1" smtClean="0"/>
              <a:t>consisits</a:t>
            </a:r>
            <a:r>
              <a:rPr lang="en-US" dirty="0" smtClean="0"/>
              <a:t> of a mixture of </a:t>
            </a:r>
            <a:r>
              <a:rPr lang="en-US" dirty="0" err="1" smtClean="0"/>
              <a:t>neutrophils</a:t>
            </a:r>
            <a:r>
              <a:rPr lang="en-US" dirty="0" smtClean="0"/>
              <a:t> and necrotic debris.  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smtClean="0">
                <a:latin typeface="Arial" charset="0"/>
              </a:rPr>
              <a:t>Abscesses : localized collections of purulent inflammatory tissue caused by suppuration buried in a tissue, an organ, or a confined space</a:t>
            </a:r>
            <a:r>
              <a:rPr lang="en-US" sz="3000" b="1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142" y="4414841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 b="8926"/>
          <a:stretch>
            <a:fillRect/>
          </a:stretch>
        </p:blipFill>
        <p:spPr bwMode="auto">
          <a:xfrm>
            <a:off x="285720" y="3143248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06" y="400050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5572140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4" y="6000768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6" y="6357958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44" y="5143512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0724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ULCERS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688566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denotes a spreading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29"/>
            <a:ext cx="8820472" cy="67978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Outcomes of acute inflammation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Different patterns of inflammation 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Chemical mediators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List the most likely mediators of each of the steps of inflammation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principles for chemical </a:t>
            </a:r>
            <a:r>
              <a:rPr lang="en-US" sz="3600" b="1" dirty="0" smtClean="0">
                <a:solidFill>
                  <a:srgbClr val="FF0000"/>
                </a:solidFill>
              </a:rPr>
              <a:t>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</a:t>
            </a:r>
            <a:r>
              <a:rPr lang="en-US" sz="3000" dirty="0">
                <a:latin typeface="Arial" pitchFamily="34" charset="0"/>
              </a:rPr>
              <a:t>( these 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FF0000"/>
                </a:solidFill>
              </a:rPr>
              <a:t>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8214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92D050"/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428604"/>
          <a:ext cx="8572528" cy="592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1219200"/>
          <a:ext cx="7610475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Vasoactive</a:t>
            </a:r>
            <a:r>
              <a:rPr lang="en-US" dirty="0" smtClean="0">
                <a:solidFill>
                  <a:srgbClr val="92D050"/>
                </a:solidFill>
              </a:rPr>
              <a:t> Amines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66374"/>
            <a:ext cx="6430597" cy="4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3264612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Leukocyte-derived histamine-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releasing proteins</a:t>
            </a:r>
          </a:p>
          <a:p>
            <a:pPr marL="495300" indent="-495300" algn="l">
              <a:buNone/>
            </a:pPr>
            <a:r>
              <a:rPr lang="en-US" sz="2000" dirty="0" err="1" smtClean="0">
                <a:cs typeface="Arial" charset="0"/>
              </a:rPr>
              <a:t>Neuropeptides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54" y="2000240"/>
            <a:ext cx="4786346" cy="2686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 rtl="0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143512"/>
            <a:ext cx="1712713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by:</a:t>
            </a:r>
          </a:p>
          <a:p>
            <a:pPr marL="495300" indent="-495300">
              <a:lnSpc>
                <a:spcPct val="90000"/>
              </a:lnSpc>
              <a:buSzPct val="75000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Serotonin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8" cstate="print"/>
          <a:srcRect b="2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307"/>
            <a:ext cx="8136905" cy="648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307"/>
            <a:ext cx="8136905" cy="648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5334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214290"/>
          <a:ext cx="9001156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5214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0"/>
            <a:ext cx="6067445" cy="6715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29787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60648"/>
            <a:ext cx="455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Major roles of cytokines in acute inflammation</a:t>
            </a:r>
            <a:endParaRPr lang="ar-S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966788"/>
            <a:ext cx="8645400" cy="50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357166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Chronic Inflammation:</a:t>
            </a:r>
            <a:r>
              <a:rPr lang="ar-SA" sz="320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(INF-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)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57158" y="285728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28" y="1428736"/>
            <a:ext cx="7467600" cy="518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 smtClean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Complete resolution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Healing by connective tissue replacement (fibrosis)</a:t>
            </a:r>
            <a:endParaRPr lang="en-US" sz="2000" dirty="0" smtClean="0">
              <a:latin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Progression of the tissue response to chronic inflammation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214290"/>
          <a:ext cx="864399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357298"/>
            <a:ext cx="6934200" cy="5500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95250"/>
            <a:ext cx="53911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14422"/>
            <a:ext cx="8229600" cy="5643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57158" y="214290"/>
          <a:ext cx="8786842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28736"/>
            <a:ext cx="7867675" cy="471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1219200"/>
          <a:ext cx="7610475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8" cstate="print"/>
          <a:srcRect t="53156" r="16896"/>
          <a:stretch>
            <a:fillRect/>
          </a:stretch>
        </p:blipFill>
        <p:spPr bwMode="auto">
          <a:xfrm>
            <a:off x="1101410" y="3500414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Inetpub\ombroot\content\0721601871\graphics\fullsize\S01871-002-f015.jpg"/>
          <p:cNvPicPr>
            <a:picLocks noChangeAspect="1" noChangeArrowheads="1"/>
          </p:cNvPicPr>
          <p:nvPr/>
        </p:nvPicPr>
        <p:blipFill>
          <a:blip r:embed="rId2" cstate="print"/>
          <a:srcRect b="2823"/>
          <a:stretch>
            <a:fillRect/>
          </a:stretch>
        </p:blipFill>
        <p:spPr bwMode="auto">
          <a:xfrm>
            <a:off x="357160" y="500042"/>
            <a:ext cx="8786840" cy="617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0" y="4357694"/>
            <a:ext cx="1981200" cy="590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permeability, pain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08" y="5715016"/>
            <a:ext cx="207170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</a:t>
            </a:r>
            <a:r>
              <a:rPr lang="en-US" sz="1600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permeability, </a:t>
            </a:r>
            <a:r>
              <a:rPr lang="en-US" sz="1600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1600" i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5074" y="2643182"/>
            <a:ext cx="1285884" cy="1407036"/>
          </a:xfrm>
          <a:prstGeom prst="downArrow">
            <a:avLst>
              <a:gd name="adj1" fmla="val 100000"/>
              <a:gd name="adj2" fmla="val 4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enhanced leukocyte adhesion &amp; activation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6433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clotting systems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4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36" y="142852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</a:t>
            </a:r>
          </a:p>
          <a:p>
            <a:pPr algn="l"/>
            <a:r>
              <a:rPr lang="en-US" sz="2400" dirty="0" smtClean="0"/>
              <a:t>( </a:t>
            </a:r>
            <a:r>
              <a:rPr lang="en-US" sz="2400" dirty="0" err="1" smtClean="0"/>
              <a:t>anaphylatoxins</a:t>
            </a:r>
            <a:r>
              <a:rPr lang="en-US" sz="2400" dirty="0" smtClean="0"/>
              <a:t>) 		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 b="5020"/>
          <a:stretch>
            <a:fillRect/>
          </a:stretch>
        </p:blipFill>
        <p:spPr bwMode="auto">
          <a:xfrm>
            <a:off x="251520" y="231105"/>
            <a:ext cx="8748464" cy="6294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15816" y="185243"/>
          <a:ext cx="6072198" cy="6556125"/>
        </p:xfrm>
        <a:graphic>
          <a:graphicData uri="http://schemas.openxmlformats.org/drawingml/2006/table">
            <a:tbl>
              <a:tblPr/>
              <a:tblGrid>
                <a:gridCol w="2960196"/>
                <a:gridCol w="3112002"/>
              </a:tblGrid>
              <a:tr h="91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6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6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600" b="1" dirty="0"/>
              <a:t>The Actions of the Principal </a:t>
            </a:r>
            <a:r>
              <a:rPr lang="en-US" sz="3600" b="1" dirty="0" smtClean="0"/>
              <a:t>Mediators</a:t>
            </a:r>
            <a:endParaRPr lang="ar-S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8229600" cy="67018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88920"/>
                <a:gridCol w="2524686"/>
                <a:gridCol w="1615994"/>
              </a:tblGrid>
              <a:tr h="33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Principal Actions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Source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Book Antiqua"/>
                          <a:ea typeface="Times New Roman"/>
                          <a:cs typeface="Arial"/>
                        </a:rPr>
                        <a:t>Mediators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1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400" b="1" u="sng" dirty="0" smtClean="0">
                          <a:latin typeface="Book Antiqua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400" b="1" u="sng" dirty="0" smtClean="0">
                          <a:latin typeface="Book Antiqua"/>
                          <a:ea typeface="Times New Roman"/>
                          <a:cs typeface="Arial"/>
                        </a:rPr>
                        <a:t>Cell-Derived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99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increased vascular permeability, endothelial activation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basophils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Histamine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8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increased vascular permeability.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Serotonin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pain, fever.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Prostaglandins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427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vascular permeability,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chemotaxis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leukocyte adhesion and activation.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 cells, 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Leukotrienes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9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Vasodilatation, increased vascular permeability, leukocyte adhesion,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chemotaxis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degranulation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oxidative burst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Leukocytes, endothelial cells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Platelet-activating factor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Killing of microbes, tissue damage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Reactive oxygen species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Vascular smooth muscle relaxation; killing of microbes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Endothelium, macrophages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Nitric oxide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2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endothelial activation 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expres-sion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adhesion molecules), systemic acute-phase response in severe infections, septic shock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Macrophages, lymphocytes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Endothelial cells, mast cells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Cytokines (e.g. TNF, IL-)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the resolution of </a:t>
            </a:r>
            <a:r>
              <a:rPr lang="en-US" sz="2000" dirty="0" smtClean="0"/>
              <a:t>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 smtClean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The necrotic debris, edema fluid, and inflammatory cells are cleared by phagocytes and lymphatic drainage </a:t>
            </a:r>
            <a:endParaRPr lang="en-US" sz="2000" dirty="0"/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 b="3044"/>
          <a:stretch>
            <a:fillRect/>
          </a:stretch>
        </p:blipFill>
        <p:spPr bwMode="auto">
          <a:xfrm>
            <a:off x="3624263" y="123825"/>
            <a:ext cx="5257800" cy="658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SEROUS INFLAMMATION</a:t>
            </a:r>
          </a:p>
          <a:p>
            <a:r>
              <a:rPr lang="en-US" sz="3200" b="1" smtClean="0">
                <a:latin typeface="Arial" charset="0"/>
              </a:rPr>
              <a:t>FIBRINOUS INFLAMMATION</a:t>
            </a:r>
          </a:p>
          <a:p>
            <a:r>
              <a:rPr lang="en-US" sz="3200" b="1" smtClean="0">
                <a:latin typeface="Arial" charset="0"/>
              </a:rPr>
              <a:t>SUPPURATIVE OR PURULENT INFLAMMATION </a:t>
            </a:r>
          </a:p>
          <a:p>
            <a:r>
              <a:rPr lang="en-US" sz="3200" b="1" smtClean="0">
                <a:latin typeface="Arial" charset="0"/>
              </a:rPr>
              <a:t>ULCERS</a:t>
            </a: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2000" b="1" i="1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1661</Words>
  <Application>Microsoft Office PowerPoint</Application>
  <PresentationFormat>On-screen Show (4:3)</PresentationFormat>
  <Paragraphs>459</Paragraphs>
  <Slides>52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    Outcomes of acute inflammation  Different patterns of inflammation  Chemical mediators   </vt:lpstr>
      <vt:lpstr>Objectives</vt:lpstr>
      <vt:lpstr> Outcomes of Acute Inflammation </vt:lpstr>
      <vt:lpstr>PowerPoint Presentation</vt:lpstr>
      <vt:lpstr>PowerPoint Presentation</vt:lpstr>
      <vt:lpstr>Objectives</vt:lpstr>
      <vt:lpstr>Morphologic Patterns of Acute Inflammation </vt:lpstr>
      <vt:lpstr>Morphologic Patterns of Acute Inflammation </vt:lpstr>
      <vt:lpstr>PowerPoint Presentation</vt:lpstr>
      <vt:lpstr> FIBRINOUS INFLAMMATION  </vt:lpstr>
      <vt:lpstr>Catarrhal inflammation.   </vt:lpstr>
      <vt:lpstr> SUPPURATIVE OR PURULENT INFLAMMATION</vt:lpstr>
      <vt:lpstr>Suppurative abscess.</vt:lpstr>
      <vt:lpstr>Morphologic Patterns of Acute Inflammation  SUPPURATIVE OR PURULENT INFLAMMATION</vt:lpstr>
      <vt:lpstr>PowerPoint Presentation</vt:lpstr>
      <vt:lpstr>Fistula</vt:lpstr>
      <vt:lpstr>Cellulitis</vt:lpstr>
      <vt:lpstr>PowerPoint Presentation</vt:lpstr>
      <vt:lpstr>Objectives</vt:lpstr>
      <vt:lpstr>PowerPoint Presentation</vt:lpstr>
      <vt:lpstr> General principles for chemical mediators</vt:lpstr>
      <vt:lpstr>General principles for chemical mediators</vt:lpstr>
      <vt:lpstr>Source of Chemical mediators</vt:lpstr>
      <vt:lpstr>PowerPoint Presentation</vt:lpstr>
      <vt:lpstr>PowerPoint Presentation</vt:lpstr>
      <vt:lpstr>Cell-Derived Mediators</vt:lpstr>
      <vt:lpstr>Vasoactive Amines Histamine &amp; Serotonin </vt:lpstr>
      <vt:lpstr>Histamine</vt:lpstr>
      <vt:lpstr>Serotonin (5-HT)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PROTEASES</vt:lpstr>
      <vt:lpstr>PowerPoint Presentation</vt:lpstr>
      <vt:lpstr>PowerPoint Presentation</vt:lpstr>
      <vt:lpstr>Complement protein</vt:lpstr>
      <vt:lpstr>Objectives</vt:lpstr>
      <vt:lpstr>PowerPoint Presentation</vt:lpstr>
      <vt:lpstr>The Actions of the Principal Mediators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GCUSER</cp:lastModifiedBy>
  <cp:revision>9</cp:revision>
  <dcterms:created xsi:type="dcterms:W3CDTF">2013-10-06T18:46:52Z</dcterms:created>
  <dcterms:modified xsi:type="dcterms:W3CDTF">2015-10-13T06:08:48Z</dcterms:modified>
</cp:coreProperties>
</file>