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79422" y="2814701"/>
            <a:ext cx="5185155" cy="1124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784350"/>
            <a:ext cx="3371845" cy="1073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2042" y="336676"/>
            <a:ext cx="6639915" cy="1031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44" y="1590802"/>
            <a:ext cx="8071510" cy="3843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3544" y="6456882"/>
            <a:ext cx="20320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ECEBDF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10714" y="1480565"/>
            <a:ext cx="4330700" cy="488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Tahoma"/>
                <a:cs typeface="Tahoma"/>
              </a:rPr>
              <a:t>BL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D</a:t>
            </a:r>
            <a:r>
              <a:rPr dirty="0" sz="3200" spc="-3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PHYSIOL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spc="-5" b="1">
                <a:latin typeface="Tahoma"/>
                <a:cs typeface="Tahoma"/>
              </a:rPr>
              <a:t>GY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1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979422" y="2814701"/>
            <a:ext cx="4938395" cy="1124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4440"/>
              </a:lnSpc>
            </a:pPr>
            <a:r>
              <a:rPr dirty="0" sz="4400" b="1">
                <a:latin typeface="Tahoma"/>
                <a:cs typeface="Tahoma"/>
              </a:rPr>
              <a:t>Whi</a:t>
            </a:r>
            <a:r>
              <a:rPr dirty="0" sz="4400" spc="-15" b="1">
                <a:latin typeface="Tahoma"/>
                <a:cs typeface="Tahoma"/>
              </a:rPr>
              <a:t>t</a:t>
            </a:r>
            <a:r>
              <a:rPr dirty="0" sz="4400" b="1">
                <a:latin typeface="Tahoma"/>
                <a:cs typeface="Tahoma"/>
              </a:rPr>
              <a:t>e</a:t>
            </a:r>
            <a:r>
              <a:rPr dirty="0" sz="4400" spc="-40" b="1">
                <a:latin typeface="Tahoma"/>
                <a:cs typeface="Tahoma"/>
              </a:rPr>
              <a:t> </a:t>
            </a:r>
            <a:r>
              <a:rPr dirty="0" sz="4400" spc="-5" b="1">
                <a:latin typeface="Tahoma"/>
                <a:cs typeface="Tahoma"/>
              </a:rPr>
              <a:t>Bloo</a:t>
            </a:r>
            <a:r>
              <a:rPr dirty="0" sz="4400" b="1">
                <a:latin typeface="Tahoma"/>
                <a:cs typeface="Tahoma"/>
              </a:rPr>
              <a:t>d</a:t>
            </a:r>
            <a:r>
              <a:rPr dirty="0" sz="4400" spc="-40" b="1">
                <a:latin typeface="Tahoma"/>
                <a:cs typeface="Tahoma"/>
              </a:rPr>
              <a:t> </a:t>
            </a:r>
            <a:r>
              <a:rPr dirty="0" sz="4400" spc="-5" b="1">
                <a:latin typeface="Tahoma"/>
                <a:cs typeface="Tahoma"/>
              </a:rPr>
              <a:t>Ce</a:t>
            </a:r>
            <a:r>
              <a:rPr dirty="0" sz="4400" spc="5" b="1">
                <a:latin typeface="Tahoma"/>
                <a:cs typeface="Tahoma"/>
              </a:rPr>
              <a:t>l</a:t>
            </a:r>
            <a:r>
              <a:rPr dirty="0" sz="4400" spc="10" b="1">
                <a:latin typeface="Tahoma"/>
                <a:cs typeface="Tahoma"/>
              </a:rPr>
              <a:t>l</a:t>
            </a:r>
            <a:r>
              <a:rPr dirty="0" sz="4400" b="1">
                <a:latin typeface="Tahoma"/>
                <a:cs typeface="Tahoma"/>
              </a:rPr>
              <a:t>s</a:t>
            </a:r>
            <a:endParaRPr sz="4400">
              <a:latin typeface="Tahoma"/>
              <a:cs typeface="Tahoma"/>
            </a:endParaRPr>
          </a:p>
          <a:p>
            <a:pPr algn="ctr">
              <a:lnSpc>
                <a:spcPts val="4415"/>
              </a:lnSpc>
            </a:pPr>
            <a:r>
              <a:rPr dirty="0" sz="4400" spc="-5" b="1">
                <a:latin typeface="Tahoma"/>
                <a:cs typeface="Tahoma"/>
              </a:rPr>
              <a:t>(WBC)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43961" y="5051552"/>
            <a:ext cx="3929379" cy="511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350" spc="-10" b="1">
                <a:latin typeface="Tahoma"/>
                <a:cs typeface="Tahoma"/>
              </a:rPr>
              <a:t>Dr</a:t>
            </a:r>
            <a:r>
              <a:rPr dirty="0" sz="3350" spc="-5" b="1">
                <a:latin typeface="Tahoma"/>
                <a:cs typeface="Tahoma"/>
              </a:rPr>
              <a:t>.</a:t>
            </a:r>
            <a:r>
              <a:rPr dirty="0" sz="3350" spc="-480" b="1">
                <a:latin typeface="Tahoma"/>
                <a:cs typeface="Tahoma"/>
              </a:rPr>
              <a:t> </a:t>
            </a:r>
            <a:r>
              <a:rPr dirty="0" sz="3350" spc="-245" b="1">
                <a:latin typeface="Tahoma"/>
                <a:cs typeface="Tahoma"/>
              </a:rPr>
              <a:t>N</a:t>
            </a:r>
            <a:r>
              <a:rPr dirty="0" sz="3350" spc="-245" b="1">
                <a:latin typeface="Tahoma"/>
                <a:cs typeface="Tahoma"/>
              </a:rPr>
              <a:t>e</a:t>
            </a:r>
            <a:r>
              <a:rPr dirty="0" sz="3350" spc="-245" b="1">
                <a:latin typeface="Tahoma"/>
                <a:cs typeface="Tahoma"/>
              </a:rPr>
              <a:t>r</a:t>
            </a:r>
            <a:r>
              <a:rPr dirty="0" sz="3350" spc="-254" b="1">
                <a:latin typeface="Tahoma"/>
                <a:cs typeface="Tahoma"/>
              </a:rPr>
              <a:t>v</a:t>
            </a:r>
            <a:r>
              <a:rPr dirty="0" sz="3350" spc="-245" b="1">
                <a:latin typeface="Tahoma"/>
                <a:cs typeface="Tahoma"/>
              </a:rPr>
              <a:t>a</a:t>
            </a:r>
            <a:r>
              <a:rPr dirty="0" sz="3350" spc="-240" b="1">
                <a:latin typeface="Tahoma"/>
                <a:cs typeface="Tahoma"/>
              </a:rPr>
              <a:t>n</a:t>
            </a:r>
            <a:r>
              <a:rPr dirty="0" sz="3350" spc="-5" b="1">
                <a:latin typeface="Tahoma"/>
                <a:cs typeface="Tahoma"/>
              </a:rPr>
              <a:t>a</a:t>
            </a:r>
            <a:r>
              <a:rPr dirty="0" sz="3350" spc="-475" b="1">
                <a:latin typeface="Tahoma"/>
                <a:cs typeface="Tahoma"/>
              </a:rPr>
              <a:t> </a:t>
            </a:r>
            <a:r>
              <a:rPr dirty="0" sz="3350" spc="-245" b="1">
                <a:latin typeface="Tahoma"/>
                <a:cs typeface="Tahoma"/>
              </a:rPr>
              <a:t>M</a:t>
            </a:r>
            <a:r>
              <a:rPr dirty="0" sz="3350" spc="-250" b="1">
                <a:latin typeface="Tahoma"/>
                <a:cs typeface="Tahoma"/>
              </a:rPr>
              <a:t>o</a:t>
            </a:r>
            <a:r>
              <a:rPr dirty="0" sz="3350" spc="-245" b="1">
                <a:latin typeface="Tahoma"/>
                <a:cs typeface="Tahoma"/>
              </a:rPr>
              <a:t>s</a:t>
            </a:r>
            <a:r>
              <a:rPr dirty="0" sz="3350" spc="-245" b="1">
                <a:latin typeface="Tahoma"/>
                <a:cs typeface="Tahoma"/>
              </a:rPr>
              <a:t>t</a:t>
            </a:r>
            <a:r>
              <a:rPr dirty="0" sz="3350" spc="-245" b="1">
                <a:latin typeface="Tahoma"/>
                <a:cs typeface="Tahoma"/>
              </a:rPr>
              <a:t>a</a:t>
            </a:r>
            <a:r>
              <a:rPr dirty="0" sz="3350" spc="-240" b="1">
                <a:latin typeface="Tahoma"/>
                <a:cs typeface="Tahoma"/>
              </a:rPr>
              <a:t>f</a:t>
            </a:r>
            <a:r>
              <a:rPr dirty="0" sz="3350" spc="-5" b="1">
                <a:latin typeface="Tahoma"/>
                <a:cs typeface="Tahoma"/>
              </a:rPr>
              <a:t>a</a:t>
            </a:r>
            <a:endParaRPr sz="33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79676" y="2060511"/>
            <a:ext cx="4965700" cy="4319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319" rIns="0" bIns="0" rtlCol="0" vert="horz">
            <a:spAutoFit/>
          </a:bodyPr>
          <a:lstStyle/>
          <a:p>
            <a:pPr marL="1122045">
              <a:lnSpc>
                <a:spcPts val="5255"/>
              </a:lnSpc>
            </a:pPr>
            <a:r>
              <a:rPr dirty="0" spc="-5"/>
              <a:t>Genesi</a:t>
            </a:r>
            <a:r>
              <a:rPr dirty="0"/>
              <a:t>s</a:t>
            </a:r>
            <a:r>
              <a:rPr dirty="0" spc="-15"/>
              <a:t> </a:t>
            </a:r>
            <a:r>
              <a:rPr dirty="0" spc="5"/>
              <a:t>o</a:t>
            </a:r>
            <a:r>
              <a:rPr dirty="0"/>
              <a:t>f</a:t>
            </a:r>
            <a:r>
              <a:rPr dirty="0" spc="-25"/>
              <a:t> </a:t>
            </a:r>
            <a:r>
              <a:rPr dirty="0"/>
              <a:t>WBC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517" rIns="0" bIns="0" rtlCol="0" vert="horz">
            <a:spAutoFit/>
          </a:bodyPr>
          <a:lstStyle/>
          <a:p>
            <a:pPr marL="301625">
              <a:lnSpc>
                <a:spcPts val="4785"/>
              </a:lnSpc>
            </a:pPr>
            <a:r>
              <a:rPr dirty="0" sz="4000" spc="-10"/>
              <a:t>Si</a:t>
            </a:r>
            <a:r>
              <a:rPr dirty="0" sz="4000" spc="-15"/>
              <a:t>t</a:t>
            </a:r>
            <a:r>
              <a:rPr dirty="0" sz="4000" spc="-5"/>
              <a:t>es</a:t>
            </a:r>
            <a:r>
              <a:rPr dirty="0" sz="4000" spc="45"/>
              <a:t> </a:t>
            </a:r>
            <a:r>
              <a:rPr dirty="0" sz="4000" spc="-5"/>
              <a:t>o</a:t>
            </a:r>
            <a:r>
              <a:rPr dirty="0" sz="4000"/>
              <a:t>f</a:t>
            </a:r>
            <a:r>
              <a:rPr dirty="0" sz="4000" spc="-5"/>
              <a:t> </a:t>
            </a:r>
            <a:r>
              <a:rPr dirty="0" sz="4000" spc="-5"/>
              <a:t>WBC</a:t>
            </a:r>
            <a:r>
              <a:rPr dirty="0" sz="4000" spc="25"/>
              <a:t> </a:t>
            </a:r>
            <a:r>
              <a:rPr dirty="0" sz="4000" spc="-10"/>
              <a:t>Form</a:t>
            </a:r>
            <a:r>
              <a:rPr dirty="0" sz="4000" spc="-15"/>
              <a:t>a</a:t>
            </a:r>
            <a:r>
              <a:rPr dirty="0" sz="4000" spc="-15"/>
              <a:t>t</a:t>
            </a:r>
            <a:r>
              <a:rPr dirty="0" sz="4000" spc="-5"/>
              <a:t>ion</a:t>
            </a:r>
            <a:endParaRPr sz="400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43379"/>
            <a:ext cx="4725035" cy="488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latin typeface="Tahoma"/>
                <a:cs typeface="Tahoma"/>
              </a:rPr>
              <a:t>sites</a:t>
            </a:r>
            <a:r>
              <a:rPr dirty="0" sz="3200" spc="-5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W</a:t>
            </a:r>
            <a:r>
              <a:rPr dirty="0" sz="3200" spc="-20" b="1">
                <a:latin typeface="Tahoma"/>
                <a:cs typeface="Tahoma"/>
              </a:rPr>
              <a:t>B</a:t>
            </a:r>
            <a:r>
              <a:rPr dirty="0" sz="3200" spc="5" b="1">
                <a:latin typeface="Tahoma"/>
                <a:cs typeface="Tahoma"/>
              </a:rPr>
              <a:t>C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format</a:t>
            </a:r>
            <a:r>
              <a:rPr dirty="0" sz="3200" spc="20" b="1">
                <a:latin typeface="Tahoma"/>
                <a:cs typeface="Tahoma"/>
              </a:rPr>
              <a:t>i</a:t>
            </a:r>
            <a:r>
              <a:rPr dirty="0" sz="3200" spc="-1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n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2270886"/>
            <a:ext cx="7280909" cy="2574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marR="5080" indent="-609600">
              <a:lnSpc>
                <a:spcPts val="359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Granu</a:t>
            </a:r>
            <a:r>
              <a:rPr dirty="0" sz="3200" spc="10" b="1">
                <a:latin typeface="Tahoma"/>
                <a:cs typeface="Tahoma"/>
              </a:rPr>
              <a:t>l</a:t>
            </a:r>
            <a:r>
              <a:rPr dirty="0" sz="3200" spc="-5" b="1">
                <a:latin typeface="Tahoma"/>
                <a:cs typeface="Tahoma"/>
              </a:rPr>
              <a:t>ocyt</a:t>
            </a:r>
            <a:r>
              <a:rPr dirty="0" sz="3200" spc="-10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s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(neutrophil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sophil,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eosinophi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)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bone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marr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w</a:t>
            </a:r>
            <a:endParaRPr sz="320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450"/>
              </a:spcBef>
            </a:pPr>
            <a:r>
              <a:rPr dirty="0" sz="3200" spc="-5" b="1">
                <a:latin typeface="Tahoma"/>
                <a:cs typeface="Tahoma"/>
              </a:rPr>
              <a:t>Monocyt</a:t>
            </a:r>
            <a:r>
              <a:rPr dirty="0" sz="3200" spc="10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s</a:t>
            </a:r>
            <a:r>
              <a:rPr dirty="0" sz="3200" b="1">
                <a:latin typeface="Tahoma"/>
                <a:cs typeface="Tahoma"/>
              </a:rPr>
              <a:t>-</a:t>
            </a:r>
            <a:r>
              <a:rPr dirty="0" sz="3200" spc="-5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bone</a:t>
            </a:r>
            <a:r>
              <a:rPr dirty="0" sz="3200" spc="-1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marr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w</a:t>
            </a:r>
            <a:endParaRPr sz="320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840"/>
              </a:spcBef>
            </a:pPr>
            <a:r>
              <a:rPr dirty="0" sz="3200" b="1">
                <a:latin typeface="Tahoma"/>
                <a:cs typeface="Tahoma"/>
              </a:rPr>
              <a:t>ly</a:t>
            </a:r>
            <a:r>
              <a:rPr dirty="0" sz="3200" spc="5" b="1">
                <a:latin typeface="Tahoma"/>
                <a:cs typeface="Tahoma"/>
              </a:rPr>
              <a:t>m</a:t>
            </a:r>
            <a:r>
              <a:rPr dirty="0" sz="3200" spc="-5" b="1">
                <a:latin typeface="Tahoma"/>
                <a:cs typeface="Tahoma"/>
              </a:rPr>
              <a:t>phoc</a:t>
            </a:r>
            <a:r>
              <a:rPr dirty="0" sz="3200" spc="-15" b="1">
                <a:latin typeface="Tahoma"/>
                <a:cs typeface="Tahoma"/>
              </a:rPr>
              <a:t>y</a:t>
            </a:r>
            <a:r>
              <a:rPr dirty="0" sz="3200" b="1">
                <a:latin typeface="Tahoma"/>
                <a:cs typeface="Tahoma"/>
              </a:rPr>
              <a:t>te</a:t>
            </a:r>
            <a:r>
              <a:rPr dirty="0" sz="3200" spc="-10" b="1">
                <a:latin typeface="Tahoma"/>
                <a:cs typeface="Tahoma"/>
              </a:rPr>
              <a:t>s</a:t>
            </a:r>
            <a:r>
              <a:rPr dirty="0" sz="3200" b="1">
                <a:latin typeface="Tahoma"/>
                <a:cs typeface="Tahoma"/>
              </a:rPr>
              <a:t>-</a:t>
            </a:r>
            <a:r>
              <a:rPr dirty="0" sz="3200" spc="-5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bone</a:t>
            </a:r>
            <a:r>
              <a:rPr dirty="0" sz="3200" spc="-1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marr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w,</a:t>
            </a:r>
            <a:endParaRPr sz="320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265"/>
              </a:spcBef>
            </a:pPr>
            <a:r>
              <a:rPr dirty="0" sz="3200" b="1">
                <a:latin typeface="Tahoma"/>
                <a:cs typeface="Tahoma"/>
              </a:rPr>
              <a:t>thymus,</a:t>
            </a:r>
            <a:r>
              <a:rPr dirty="0" sz="3200" spc="-6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lymphoi</a:t>
            </a:r>
            <a:r>
              <a:rPr dirty="0" sz="3200" spc="5" b="1">
                <a:latin typeface="Tahoma"/>
                <a:cs typeface="Tahoma"/>
              </a:rPr>
              <a:t>d</a:t>
            </a:r>
            <a:r>
              <a:rPr dirty="0" sz="3200" spc="-5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tis</a:t>
            </a:r>
            <a:r>
              <a:rPr dirty="0" sz="3200" spc="-15" b="1">
                <a:latin typeface="Tahoma"/>
                <a:cs typeface="Tahoma"/>
              </a:rPr>
              <a:t>s</a:t>
            </a:r>
            <a:r>
              <a:rPr dirty="0" sz="3200" spc="-5" b="1">
                <a:latin typeface="Tahoma"/>
                <a:cs typeface="Tahoma"/>
              </a:rPr>
              <a:t>ues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6244" y="3299967"/>
            <a:ext cx="168275" cy="1066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320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802005">
              <a:lnSpc>
                <a:spcPct val="100000"/>
              </a:lnSpc>
            </a:pPr>
            <a:r>
              <a:rPr dirty="0" spc="-5"/>
              <a:t>Lif</a:t>
            </a:r>
            <a:r>
              <a:rPr dirty="0"/>
              <a:t>e</a:t>
            </a:r>
            <a:r>
              <a:rPr dirty="0" spc="-10"/>
              <a:t> </a:t>
            </a:r>
            <a:r>
              <a:rPr dirty="0"/>
              <a:t>span</a:t>
            </a:r>
            <a:r>
              <a:rPr dirty="0"/>
              <a:t> </a:t>
            </a:r>
            <a:r>
              <a:rPr dirty="0" spc="5"/>
              <a:t>o</a:t>
            </a:r>
            <a:r>
              <a:rPr dirty="0"/>
              <a:t>f</a:t>
            </a:r>
            <a:r>
              <a:rPr dirty="0" spc="-10"/>
              <a:t> </a:t>
            </a:r>
            <a:r>
              <a:rPr dirty="0"/>
              <a:t>WBCs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47763"/>
            <a:ext cx="7980680" cy="3623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121920" indent="-342900">
              <a:lnSpc>
                <a:spcPct val="893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10" b="1">
                <a:latin typeface="Tahoma"/>
                <a:cs typeface="Tahoma"/>
              </a:rPr>
              <a:t>Granu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ocytes</a:t>
            </a:r>
            <a:r>
              <a:rPr dirty="0" sz="2800" spc="-5" b="1">
                <a:latin typeface="Tahoma"/>
                <a:cs typeface="Tahoma"/>
              </a:rPr>
              <a:t>=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4</a:t>
            </a:r>
            <a:r>
              <a:rPr dirty="0" sz="2800" spc="-15" b="1">
                <a:latin typeface="Tahoma"/>
                <a:cs typeface="Tahoma"/>
              </a:rPr>
              <a:t>-</a:t>
            </a:r>
            <a:r>
              <a:rPr dirty="0" sz="2800" spc="-5" b="1">
                <a:latin typeface="Tahoma"/>
                <a:cs typeface="Tahoma"/>
              </a:rPr>
              <a:t>5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day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tissu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s,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Dur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ng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ctio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span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10" b="1">
                <a:latin typeface="Tahoma"/>
                <a:cs typeface="Tahoma"/>
              </a:rPr>
              <a:t>nl</a:t>
            </a:r>
            <a:r>
              <a:rPr dirty="0" sz="2800" spc="-5" b="1">
                <a:latin typeface="Tahoma"/>
                <a:cs typeface="Tahoma"/>
              </a:rPr>
              <a:t>y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fe</a:t>
            </a:r>
            <a:r>
              <a:rPr dirty="0" sz="2800" spc="-5" b="1">
                <a:latin typeface="Tahoma"/>
                <a:cs typeface="Tahoma"/>
              </a:rPr>
              <a:t>w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hour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because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y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15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ter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ing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sti</a:t>
            </a:r>
            <a:r>
              <a:rPr dirty="0" sz="2800" spc="-15" b="1">
                <a:latin typeface="Tahoma"/>
                <a:cs typeface="Tahoma"/>
              </a:rPr>
              <a:t>n</a:t>
            </a:r>
            <a:r>
              <a:rPr dirty="0" sz="2800" b="1">
                <a:latin typeface="Tahoma"/>
                <a:cs typeface="Tahoma"/>
              </a:rPr>
              <a:t>g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cter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a.</a:t>
            </a:r>
            <a:endParaRPr sz="2800">
              <a:latin typeface="Tahoma"/>
              <a:cs typeface="Tahoma"/>
            </a:endParaRPr>
          </a:p>
          <a:p>
            <a:pPr marL="355600" marR="5080" indent="-342900">
              <a:lnSpc>
                <a:spcPct val="89800"/>
              </a:lnSpc>
              <a:spcBef>
                <a:spcPts val="73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 b="1">
                <a:latin typeface="Tahoma"/>
                <a:cs typeface="Tahoma"/>
              </a:rPr>
              <a:t>Monocyte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=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1</a:t>
            </a:r>
            <a:r>
              <a:rPr dirty="0" sz="2800" spc="-15" b="1">
                <a:latin typeface="Tahoma"/>
                <a:cs typeface="Tahoma"/>
              </a:rPr>
              <a:t>0</a:t>
            </a:r>
            <a:r>
              <a:rPr dirty="0" sz="2800" spc="-15" b="1">
                <a:latin typeface="Tahoma"/>
                <a:cs typeface="Tahoma"/>
              </a:rPr>
              <a:t>-</a:t>
            </a:r>
            <a:r>
              <a:rPr dirty="0" sz="2800" b="1">
                <a:latin typeface="Tahoma"/>
                <a:cs typeface="Tahoma"/>
              </a:rPr>
              <a:t>20</a:t>
            </a:r>
            <a:r>
              <a:rPr dirty="0" sz="2800" spc="-5" b="1">
                <a:latin typeface="Tahoma"/>
                <a:cs typeface="Tahoma"/>
              </a:rPr>
              <a:t>-</a:t>
            </a:r>
            <a:r>
              <a:rPr dirty="0" sz="2800" spc="5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hour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they</a:t>
            </a:r>
            <a:r>
              <a:rPr dirty="0" sz="2800" spc="3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ave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blood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tissu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tra</a:t>
            </a:r>
            <a:r>
              <a:rPr dirty="0" sz="2800" spc="-15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sform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into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cro</a:t>
            </a:r>
            <a:r>
              <a:rPr dirty="0" sz="2800" b="1">
                <a:latin typeface="Tahoma"/>
                <a:cs typeface="Tahoma"/>
              </a:rPr>
              <a:t>p</a:t>
            </a:r>
            <a:r>
              <a:rPr dirty="0" sz="2800" spc="-10" b="1">
                <a:latin typeface="Tahoma"/>
                <a:cs typeface="Tahoma"/>
              </a:rPr>
              <a:t>hage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its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life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span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goe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7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u</a:t>
            </a:r>
            <a:r>
              <a:rPr dirty="0" sz="2800" spc="-5" b="1">
                <a:latin typeface="Tahoma"/>
                <a:cs typeface="Tahoma"/>
              </a:rPr>
              <a:t>p</a:t>
            </a:r>
            <a:r>
              <a:rPr dirty="0" sz="2800" spc="8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spc="-5" b="1">
                <a:latin typeface="Tahoma"/>
                <a:cs typeface="Tahoma"/>
              </a:rPr>
              <a:t> months.</a:t>
            </a:r>
            <a:endParaRPr sz="2800">
              <a:latin typeface="Tahoma"/>
              <a:cs typeface="Tahoma"/>
            </a:endParaRPr>
          </a:p>
          <a:p>
            <a:pPr marL="355600" indent="-342900">
              <a:lnSpc>
                <a:spcPts val="3180"/>
              </a:lnSpc>
              <a:spcBef>
                <a:spcPts val="3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25" b="1">
                <a:latin typeface="Tahoma"/>
                <a:cs typeface="Tahoma"/>
              </a:rPr>
              <a:t>y</a:t>
            </a:r>
            <a:r>
              <a:rPr dirty="0" sz="2800" spc="-5" b="1">
                <a:latin typeface="Tahoma"/>
                <a:cs typeface="Tahoma"/>
              </a:rPr>
              <a:t>mphocy</a:t>
            </a:r>
            <a:r>
              <a:rPr dirty="0" sz="2800" spc="-15" b="1">
                <a:latin typeface="Tahoma"/>
                <a:cs typeface="Tahoma"/>
              </a:rPr>
              <a:t>t</a:t>
            </a:r>
            <a:r>
              <a:rPr dirty="0" sz="2800" spc="-2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=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-20" b="1">
                <a:latin typeface="Tahoma"/>
                <a:cs typeface="Tahoma"/>
              </a:rPr>
              <a:t>k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mon</a:t>
            </a:r>
            <a:r>
              <a:rPr dirty="0" sz="2800" spc="-15" b="1">
                <a:latin typeface="Tahoma"/>
                <a:cs typeface="Tahoma"/>
              </a:rPr>
              <a:t>t</a:t>
            </a:r>
            <a:r>
              <a:rPr dirty="0" sz="2800" spc="-25" b="1">
                <a:latin typeface="Tahoma"/>
                <a:cs typeface="Tahoma"/>
              </a:rPr>
              <a:t>h</a:t>
            </a:r>
            <a:r>
              <a:rPr dirty="0" sz="2800" spc="-5" b="1">
                <a:latin typeface="Tahoma"/>
                <a:cs typeface="Tahoma"/>
              </a:rPr>
              <a:t>s</a:t>
            </a:r>
            <a:endParaRPr sz="2800">
              <a:latin typeface="Tahoma"/>
              <a:cs typeface="Tahoma"/>
            </a:endParaRPr>
          </a:p>
          <a:p>
            <a:pPr marL="355600">
              <a:lnSpc>
                <a:spcPts val="3180"/>
              </a:lnSpc>
            </a:pPr>
            <a:r>
              <a:rPr dirty="0" sz="2800" spc="-5" b="1">
                <a:latin typeface="Tahoma"/>
                <a:cs typeface="Tahoma"/>
              </a:rPr>
              <a:t>according</a:t>
            </a:r>
            <a:r>
              <a:rPr dirty="0" sz="2800" spc="-1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spc="-3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its</a:t>
            </a:r>
            <a:r>
              <a:rPr dirty="0" sz="2800" spc="7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type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10254" y="4088765"/>
            <a:ext cx="4044315" cy="9791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latin typeface="Tahoma"/>
                <a:cs typeface="Tahoma"/>
              </a:rPr>
              <a:t>White</a:t>
            </a:r>
            <a:r>
              <a:rPr dirty="0" sz="2000" spc="-45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Bloo</a:t>
            </a:r>
            <a:r>
              <a:rPr dirty="0" sz="2000" b="1">
                <a:latin typeface="Tahoma"/>
                <a:cs typeface="Tahoma"/>
              </a:rPr>
              <a:t>d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C</a:t>
            </a:r>
            <a:r>
              <a:rPr dirty="0" sz="2000" spc="-10" b="1">
                <a:latin typeface="Tahoma"/>
                <a:cs typeface="Tahoma"/>
              </a:rPr>
              <a:t>e</a:t>
            </a:r>
            <a:r>
              <a:rPr dirty="0" sz="2000" b="1">
                <a:latin typeface="Tahoma"/>
                <a:cs typeface="Tahoma"/>
              </a:rPr>
              <a:t>l</a:t>
            </a:r>
            <a:r>
              <a:rPr dirty="0" sz="2000" spc="-10" b="1">
                <a:latin typeface="Tahoma"/>
                <a:cs typeface="Tahoma"/>
              </a:rPr>
              <a:t>l</a:t>
            </a:r>
            <a:r>
              <a:rPr dirty="0" sz="2000" b="1">
                <a:latin typeface="Tahoma"/>
                <a:cs typeface="Tahoma"/>
              </a:rPr>
              <a:t>s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4785"/>
              </a:lnSpc>
              <a:spcBef>
                <a:spcPts val="520"/>
              </a:spcBef>
            </a:pPr>
            <a:r>
              <a:rPr dirty="0" sz="4000" spc="-5" b="1">
                <a:latin typeface="Tahoma"/>
                <a:cs typeface="Tahoma"/>
              </a:rPr>
              <a:t>NEUTR</a:t>
            </a:r>
            <a:r>
              <a:rPr dirty="0" sz="4000" spc="-20" b="1">
                <a:latin typeface="Tahoma"/>
                <a:cs typeface="Tahoma"/>
              </a:rPr>
              <a:t>O</a:t>
            </a:r>
            <a:r>
              <a:rPr dirty="0" sz="4000" spc="-5" b="1">
                <a:latin typeface="Tahoma"/>
                <a:cs typeface="Tahoma"/>
              </a:rPr>
              <a:t>PHILLS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5875" marR="5080">
              <a:lnSpc>
                <a:spcPts val="4060"/>
              </a:lnSpc>
            </a:pPr>
            <a:r>
              <a:rPr dirty="0" sz="3600" spc="-10"/>
              <a:t>Formatio</a:t>
            </a:r>
            <a:r>
              <a:rPr dirty="0" sz="3600" spc="-5"/>
              <a:t>n</a:t>
            </a:r>
            <a:r>
              <a:rPr dirty="0" sz="3600" spc="-15"/>
              <a:t> </a:t>
            </a:r>
            <a:r>
              <a:rPr dirty="0" sz="3600"/>
              <a:t>and</a:t>
            </a:r>
            <a:r>
              <a:rPr dirty="0" sz="3600" spc="-25"/>
              <a:t> </a:t>
            </a:r>
            <a:r>
              <a:rPr dirty="0" sz="3600" spc="-10"/>
              <a:t>Matura</a:t>
            </a:r>
            <a:r>
              <a:rPr dirty="0" sz="3600" spc="5"/>
              <a:t>t</a:t>
            </a:r>
            <a:r>
              <a:rPr dirty="0" sz="3600"/>
              <a:t>ion</a:t>
            </a:r>
            <a:r>
              <a:rPr dirty="0" sz="3600" spc="15"/>
              <a:t> </a:t>
            </a:r>
            <a:r>
              <a:rPr dirty="0" sz="3600" spc="-5"/>
              <a:t>of</a:t>
            </a:r>
            <a:r>
              <a:rPr dirty="0" sz="3600" spc="-5"/>
              <a:t> </a:t>
            </a:r>
            <a:r>
              <a:rPr dirty="0" sz="3600" spc="-5"/>
              <a:t>Neutrohils</a:t>
            </a:r>
            <a:endParaRPr sz="36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31520">
              <a:lnSpc>
                <a:spcPct val="100000"/>
              </a:lnSpc>
            </a:pPr>
            <a:r>
              <a:rPr dirty="0" sz="2400" spc="-5"/>
              <a:t>F</a:t>
            </a:r>
            <a:r>
              <a:rPr dirty="0" sz="2400" spc="-10"/>
              <a:t>o</a:t>
            </a:r>
            <a:r>
              <a:rPr dirty="0" sz="2400"/>
              <a:t>rmed</a:t>
            </a:r>
            <a:r>
              <a:rPr dirty="0" sz="2400" spc="-5"/>
              <a:t> </a:t>
            </a:r>
            <a:r>
              <a:rPr dirty="0" sz="2400" spc="-10"/>
              <a:t>i</a:t>
            </a:r>
            <a:r>
              <a:rPr dirty="0" sz="2400"/>
              <a:t>n</a:t>
            </a:r>
            <a:r>
              <a:rPr dirty="0" sz="2400"/>
              <a:t> </a:t>
            </a:r>
            <a:r>
              <a:rPr dirty="0" sz="2400"/>
              <a:t>B</a:t>
            </a:r>
            <a:r>
              <a:rPr dirty="0" sz="2400" spc="-10"/>
              <a:t>o</a:t>
            </a:r>
            <a:r>
              <a:rPr dirty="0" sz="2400" spc="-5"/>
              <a:t>n</a:t>
            </a:r>
            <a:r>
              <a:rPr dirty="0" sz="2400"/>
              <a:t>e</a:t>
            </a:r>
            <a:r>
              <a:rPr dirty="0" sz="2400"/>
              <a:t> </a:t>
            </a:r>
            <a:r>
              <a:rPr dirty="0" sz="2400" spc="-5"/>
              <a:t>Ma</a:t>
            </a:r>
            <a:r>
              <a:rPr dirty="0" sz="2400" spc="5"/>
              <a:t>r</a:t>
            </a:r>
            <a:r>
              <a:rPr dirty="0" sz="2400"/>
              <a:t>row</a:t>
            </a:r>
            <a:endParaRPr sz="2400"/>
          </a:p>
          <a:p>
            <a:pPr marL="622300" indent="-609600">
              <a:lnSpc>
                <a:spcPct val="100000"/>
              </a:lnSpc>
              <a:spcBef>
                <a:spcPts val="1010"/>
              </a:spcBef>
              <a:buAutoNum type="arabicPeriod"/>
              <a:tabLst>
                <a:tab pos="622300" algn="l"/>
              </a:tabLst>
            </a:pPr>
            <a:r>
              <a:rPr dirty="0" sz="2400" spc="-10"/>
              <a:t>Ste</a:t>
            </a:r>
            <a:r>
              <a:rPr dirty="0" sz="2400" spc="-5"/>
              <a:t>m</a:t>
            </a:r>
            <a:r>
              <a:rPr dirty="0" sz="2400" spc="-10"/>
              <a:t> </a:t>
            </a:r>
            <a:r>
              <a:rPr dirty="0" sz="2400" spc="-10"/>
              <a:t>ce</a:t>
            </a:r>
            <a:r>
              <a:rPr dirty="0" sz="2400" spc="-10"/>
              <a:t>l</a:t>
            </a:r>
            <a:r>
              <a:rPr dirty="0" sz="2400" spc="-5"/>
              <a:t>ls</a:t>
            </a:r>
            <a:r>
              <a:rPr dirty="0" sz="2400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2300" indent="-609600">
              <a:lnSpc>
                <a:spcPct val="100000"/>
              </a:lnSpc>
              <a:spcBef>
                <a:spcPts val="190"/>
              </a:spcBef>
              <a:buAutoNum type="arabicPeriod"/>
              <a:tabLst>
                <a:tab pos="622300" algn="l"/>
              </a:tabLst>
            </a:pPr>
            <a:r>
              <a:rPr dirty="0" sz="2400" spc="-10"/>
              <a:t>Myelo</a:t>
            </a:r>
            <a:r>
              <a:rPr dirty="0" sz="2400" spc="-15"/>
              <a:t>b</a:t>
            </a:r>
            <a:r>
              <a:rPr dirty="0" sz="2400" spc="-5"/>
              <a:t>last</a:t>
            </a:r>
            <a:r>
              <a:rPr dirty="0" sz="2400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2300" indent="-609600">
              <a:lnSpc>
                <a:spcPct val="100000"/>
              </a:lnSpc>
              <a:spcBef>
                <a:spcPts val="515"/>
              </a:spcBef>
              <a:buAutoNum type="arabicPeriod"/>
              <a:tabLst>
                <a:tab pos="622300" algn="l"/>
              </a:tabLst>
            </a:pPr>
            <a:r>
              <a:rPr dirty="0" sz="2400" spc="-10"/>
              <a:t>Promyel</a:t>
            </a:r>
            <a:r>
              <a:rPr dirty="0" sz="2400" spc="-5"/>
              <a:t>o</a:t>
            </a:r>
            <a:r>
              <a:rPr dirty="0" sz="2400" spc="-15"/>
              <a:t>c</a:t>
            </a:r>
            <a:r>
              <a:rPr dirty="0" sz="2400" spc="-5"/>
              <a:t>ytes</a:t>
            </a:r>
            <a:r>
              <a:rPr dirty="0" sz="2400" spc="15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2300" indent="-609600">
              <a:lnSpc>
                <a:spcPct val="100000"/>
              </a:lnSpc>
              <a:spcBef>
                <a:spcPts val="515"/>
              </a:spcBef>
              <a:buAutoNum type="arabicPeriod"/>
              <a:tabLst>
                <a:tab pos="622300" algn="l"/>
              </a:tabLst>
            </a:pPr>
            <a:r>
              <a:rPr dirty="0" sz="2400" spc="-5"/>
              <a:t>Neutroph</a:t>
            </a:r>
            <a:r>
              <a:rPr dirty="0" sz="2400" spc="-20"/>
              <a:t>i</a:t>
            </a:r>
            <a:r>
              <a:rPr dirty="0" sz="2400" spc="-5"/>
              <a:t>l</a:t>
            </a:r>
            <a:r>
              <a:rPr dirty="0" sz="2400"/>
              <a:t> </a:t>
            </a:r>
            <a:r>
              <a:rPr dirty="0" sz="2400" spc="-5"/>
              <a:t>myel</a:t>
            </a:r>
            <a:r>
              <a:rPr dirty="0" sz="2400" spc="-15"/>
              <a:t>o</a:t>
            </a:r>
            <a:r>
              <a:rPr dirty="0" sz="2400" spc="-10"/>
              <a:t>cy</a:t>
            </a:r>
            <a:r>
              <a:rPr dirty="0" sz="2400" spc="-15"/>
              <a:t>t</a:t>
            </a:r>
            <a:r>
              <a:rPr dirty="0" sz="2400" spc="-5"/>
              <a:t>es</a:t>
            </a:r>
            <a:r>
              <a:rPr dirty="0" sz="2400" spc="35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2300" indent="-609600">
              <a:lnSpc>
                <a:spcPct val="100000"/>
              </a:lnSpc>
              <a:spcBef>
                <a:spcPts val="530"/>
              </a:spcBef>
              <a:buAutoNum type="arabicPeriod"/>
              <a:tabLst>
                <a:tab pos="622300" algn="l"/>
              </a:tabLst>
            </a:pPr>
            <a:r>
              <a:rPr dirty="0" sz="2400" spc="-5"/>
              <a:t>Youn</a:t>
            </a:r>
            <a:r>
              <a:rPr dirty="0" sz="2400"/>
              <a:t>g</a:t>
            </a:r>
            <a:r>
              <a:rPr dirty="0" sz="2400"/>
              <a:t> </a:t>
            </a:r>
            <a:r>
              <a:rPr dirty="0" sz="2400" spc="-10"/>
              <a:t>neutrophi</a:t>
            </a:r>
            <a:r>
              <a:rPr dirty="0" sz="2400"/>
              <a:t>l</a:t>
            </a:r>
            <a:r>
              <a:rPr dirty="0" sz="2400" spc="10"/>
              <a:t> </a:t>
            </a:r>
            <a:r>
              <a:rPr dirty="0" sz="2400" spc="-5"/>
              <a:t>metamyelo</a:t>
            </a:r>
            <a:r>
              <a:rPr dirty="0" sz="2400" spc="-20"/>
              <a:t>c</a:t>
            </a:r>
            <a:r>
              <a:rPr dirty="0" sz="2400" spc="-5"/>
              <a:t>ytes</a:t>
            </a:r>
            <a:r>
              <a:rPr dirty="0" sz="2400" spc="40"/>
              <a:t> </a:t>
            </a:r>
            <a:r>
              <a:rPr dirty="0" baseline="-12731" sz="3600" b="0">
                <a:latin typeface="Symbol"/>
                <a:cs typeface="Symbol"/>
              </a:rPr>
              <a:t></a:t>
            </a:r>
            <a:endParaRPr baseline="-12731" sz="3600">
              <a:latin typeface="Symbol"/>
              <a:cs typeface="Symbol"/>
            </a:endParaRPr>
          </a:p>
          <a:p>
            <a:pPr marL="622300" indent="-609600">
              <a:lnSpc>
                <a:spcPct val="100000"/>
              </a:lnSpc>
              <a:spcBef>
                <a:spcPts val="645"/>
              </a:spcBef>
              <a:buAutoNum type="arabicPeriod"/>
              <a:tabLst>
                <a:tab pos="622300" algn="l"/>
              </a:tabLst>
            </a:pPr>
            <a:r>
              <a:rPr dirty="0" sz="2400" spc="-5"/>
              <a:t>Ban</a:t>
            </a:r>
            <a:r>
              <a:rPr dirty="0" sz="2400"/>
              <a:t>d </a:t>
            </a:r>
            <a:r>
              <a:rPr dirty="0" sz="2400" spc="-10"/>
              <a:t>neutro</a:t>
            </a:r>
            <a:r>
              <a:rPr dirty="0" sz="2400" spc="-5"/>
              <a:t>phi</a:t>
            </a:r>
            <a:r>
              <a:rPr dirty="0" sz="2400"/>
              <a:t>l</a:t>
            </a:r>
            <a:r>
              <a:rPr dirty="0" sz="2400" spc="15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2300" indent="-609600">
              <a:lnSpc>
                <a:spcPts val="2805"/>
              </a:lnSpc>
              <a:spcBef>
                <a:spcPts val="1080"/>
              </a:spcBef>
              <a:buAutoNum type="arabicPeriod"/>
              <a:tabLst>
                <a:tab pos="622300" algn="l"/>
              </a:tabLst>
            </a:pPr>
            <a:r>
              <a:rPr dirty="0" sz="2400" spc="-5"/>
              <a:t>P</a:t>
            </a:r>
            <a:r>
              <a:rPr dirty="0" sz="2400" spc="-10"/>
              <a:t>o</a:t>
            </a:r>
            <a:r>
              <a:rPr dirty="0" sz="2400" spc="-5"/>
              <a:t>lym</a:t>
            </a:r>
            <a:r>
              <a:rPr dirty="0" sz="2400" spc="-15"/>
              <a:t>o</a:t>
            </a:r>
            <a:r>
              <a:rPr dirty="0" sz="2400" spc="-5"/>
              <a:t>rphnuclear </a:t>
            </a:r>
            <a:r>
              <a:rPr dirty="0" sz="2400" spc="-10"/>
              <a:t>neutrophi</a:t>
            </a:r>
            <a:r>
              <a:rPr dirty="0" sz="2400"/>
              <a:t>l</a:t>
            </a:r>
            <a:r>
              <a:rPr dirty="0" sz="2400" spc="5"/>
              <a:t> </a:t>
            </a:r>
            <a:r>
              <a:rPr dirty="0" sz="2400" spc="-5"/>
              <a:t>(</a:t>
            </a:r>
            <a:r>
              <a:rPr dirty="0" sz="2400"/>
              <a:t>M</a:t>
            </a:r>
            <a:r>
              <a:rPr dirty="0" sz="2400" spc="-5"/>
              <a:t>ature</a:t>
            </a:r>
            <a:endParaRPr sz="2400"/>
          </a:p>
          <a:p>
            <a:pPr marL="622300">
              <a:lnSpc>
                <a:spcPts val="2805"/>
              </a:lnSpc>
            </a:pPr>
            <a:r>
              <a:rPr dirty="0" sz="2400"/>
              <a:t>Neu</a:t>
            </a:r>
            <a:r>
              <a:rPr dirty="0" sz="2400" spc="-10"/>
              <a:t>t</a:t>
            </a:r>
            <a:r>
              <a:rPr dirty="0" sz="2400"/>
              <a:t>rphi</a:t>
            </a:r>
            <a:r>
              <a:rPr dirty="0" sz="2400" spc="-15"/>
              <a:t>l</a:t>
            </a:r>
            <a:r>
              <a:rPr dirty="0" sz="2400"/>
              <a:t>s</a:t>
            </a:r>
            <a:r>
              <a:rPr dirty="0" sz="2400" spc="-10"/>
              <a:t> </a:t>
            </a:r>
            <a:r>
              <a:rPr dirty="0" sz="2400"/>
              <a:t>released</a:t>
            </a:r>
            <a:r>
              <a:rPr dirty="0" sz="2400" spc="-20"/>
              <a:t> </a:t>
            </a:r>
            <a:r>
              <a:rPr dirty="0" sz="2400"/>
              <a:t>to</a:t>
            </a:r>
            <a:r>
              <a:rPr dirty="0" sz="2400" spc="-10"/>
              <a:t> </a:t>
            </a:r>
            <a:r>
              <a:rPr dirty="0" sz="2400"/>
              <a:t>b</a:t>
            </a:r>
            <a:r>
              <a:rPr dirty="0" sz="2400" spc="-10"/>
              <a:t>l</a:t>
            </a:r>
            <a:r>
              <a:rPr dirty="0" sz="2400" spc="-5"/>
              <a:t>o</a:t>
            </a:r>
            <a:r>
              <a:rPr dirty="0" sz="2400" spc="-15"/>
              <a:t>o</a:t>
            </a:r>
            <a:r>
              <a:rPr dirty="0" sz="2400" spc="-5"/>
              <a:t>d)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3750" y="969962"/>
            <a:ext cx="7564501" cy="5403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517" rIns="0" bIns="0" rtlCol="0" vert="horz">
            <a:spAutoFit/>
          </a:bodyPr>
          <a:lstStyle/>
          <a:p>
            <a:pPr marL="779145">
              <a:lnSpc>
                <a:spcPct val="100000"/>
              </a:lnSpc>
            </a:pPr>
            <a:r>
              <a:rPr dirty="0" sz="4000" spc="-5"/>
              <a:t>Neut</a:t>
            </a:r>
            <a:r>
              <a:rPr dirty="0" sz="4000" spc="-25"/>
              <a:t>r</a:t>
            </a:r>
            <a:r>
              <a:rPr dirty="0" sz="4000" spc="-10"/>
              <a:t>ophi</a:t>
            </a:r>
            <a:r>
              <a:rPr dirty="0" sz="4000" spc="-5"/>
              <a:t>l</a:t>
            </a:r>
            <a:r>
              <a:rPr dirty="0" sz="4000" spc="65"/>
              <a:t> </a:t>
            </a:r>
            <a:r>
              <a:rPr dirty="0" sz="4000" spc="-10"/>
              <a:t>Func</a:t>
            </a:r>
            <a:r>
              <a:rPr dirty="0" sz="4000" spc="-20"/>
              <a:t>t</a:t>
            </a:r>
            <a:r>
              <a:rPr dirty="0" sz="4000" spc="-25"/>
              <a:t>i</a:t>
            </a:r>
            <a:r>
              <a:rPr dirty="0" sz="4000" spc="-5"/>
              <a:t>on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2891" y="1413225"/>
            <a:ext cx="7651115" cy="4177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899"/>
              </a:lnSpc>
            </a:pP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fens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aga</a:t>
            </a:r>
            <a:r>
              <a:rPr dirty="0" sz="2800" spc="-2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ns</a:t>
            </a:r>
            <a:r>
              <a:rPr dirty="0" sz="2800" spc="-5" b="1">
                <a:latin typeface="Tahoma"/>
                <a:cs typeface="Tahoma"/>
              </a:rPr>
              <a:t>t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ction</a:t>
            </a:r>
            <a:r>
              <a:rPr dirty="0" sz="2800" spc="-5" b="1">
                <a:latin typeface="Tahoma"/>
                <a:cs typeface="Tahoma"/>
              </a:rPr>
              <a:t>:</a:t>
            </a:r>
            <a:r>
              <a:rPr dirty="0" sz="2800" spc="4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Neutroph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2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ha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ab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l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ty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engul</a:t>
            </a:r>
            <a:r>
              <a:rPr dirty="0" sz="2400" spc="-20" b="1">
                <a:latin typeface="Tahoma"/>
                <a:cs typeface="Tahoma"/>
              </a:rPr>
              <a:t>f</a:t>
            </a:r>
            <a:r>
              <a:rPr dirty="0" sz="2400" b="1">
                <a:latin typeface="Tahoma"/>
                <a:cs typeface="Tahoma"/>
              </a:rPr>
              <a:t>ing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b</a:t>
            </a:r>
            <a:r>
              <a:rPr dirty="0" sz="2400" b="1">
                <a:latin typeface="Tahoma"/>
                <a:cs typeface="Tahoma"/>
              </a:rPr>
              <a:t>ac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eria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organ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sm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by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proces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phyagocytosis</a:t>
            </a:r>
            <a:endParaRPr sz="2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ts val="3175"/>
              </a:lnSpc>
            </a:pPr>
            <a:r>
              <a:rPr dirty="0" sz="2800" spc="-10" b="1">
                <a:latin typeface="Tahoma"/>
                <a:cs typeface="Tahoma"/>
              </a:rPr>
              <a:t>Step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o</a:t>
            </a:r>
            <a:r>
              <a:rPr dirty="0" sz="2800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Ph</a:t>
            </a:r>
            <a:r>
              <a:rPr dirty="0" sz="2800" spc="-15" b="1">
                <a:latin typeface="Tahoma"/>
                <a:cs typeface="Tahoma"/>
              </a:rPr>
              <a:t>y</a:t>
            </a:r>
            <a:r>
              <a:rPr dirty="0" sz="2800" spc="-10" b="1">
                <a:latin typeface="Tahoma"/>
                <a:cs typeface="Tahoma"/>
              </a:rPr>
              <a:t>gocytosis</a:t>
            </a:r>
            <a:endParaRPr sz="2800">
              <a:latin typeface="Tahoma"/>
              <a:cs typeface="Tahoma"/>
            </a:endParaRPr>
          </a:p>
          <a:p>
            <a:pPr marL="1183005" indent="-484505">
              <a:lnSpc>
                <a:spcPts val="3095"/>
              </a:lnSpc>
              <a:buAutoNum type="arabicPlain"/>
              <a:tabLst>
                <a:tab pos="1183640" algn="l"/>
              </a:tabLst>
            </a:pPr>
            <a:r>
              <a:rPr dirty="0" sz="2800" spc="-10" b="1">
                <a:latin typeface="Tahoma"/>
                <a:cs typeface="Tahoma"/>
              </a:rPr>
              <a:t>Chemotaxis</a:t>
            </a:r>
            <a:endParaRPr sz="2800">
              <a:latin typeface="Tahoma"/>
              <a:cs typeface="Tahoma"/>
            </a:endParaRPr>
          </a:p>
          <a:p>
            <a:pPr marL="1183005" indent="-484505">
              <a:lnSpc>
                <a:spcPts val="3279"/>
              </a:lnSpc>
              <a:buAutoNum type="arabicPlain"/>
              <a:tabLst>
                <a:tab pos="1183640" algn="l"/>
              </a:tabLst>
            </a:pPr>
            <a:r>
              <a:rPr dirty="0" sz="2800" spc="-10" b="1">
                <a:latin typeface="Tahoma"/>
                <a:cs typeface="Tahoma"/>
              </a:rPr>
              <a:t>Ma</a:t>
            </a:r>
            <a:r>
              <a:rPr dirty="0" sz="2800" spc="-15" b="1">
                <a:latin typeface="Tahoma"/>
                <a:cs typeface="Tahoma"/>
              </a:rPr>
              <a:t>r</a:t>
            </a:r>
            <a:r>
              <a:rPr dirty="0" sz="2800" spc="-10" b="1">
                <a:latin typeface="Tahoma"/>
                <a:cs typeface="Tahoma"/>
              </a:rPr>
              <a:t>ginati</a:t>
            </a:r>
            <a:r>
              <a:rPr dirty="0" sz="2800" spc="-10" b="1">
                <a:latin typeface="Tahoma"/>
                <a:cs typeface="Tahoma"/>
              </a:rPr>
              <a:t>on</a:t>
            </a:r>
            <a:endParaRPr sz="2800">
              <a:latin typeface="Tahoma"/>
              <a:cs typeface="Tahoma"/>
            </a:endParaRPr>
          </a:p>
          <a:p>
            <a:pPr marL="1183005" indent="-484505">
              <a:lnSpc>
                <a:spcPct val="100000"/>
              </a:lnSpc>
              <a:spcBef>
                <a:spcPts val="35"/>
              </a:spcBef>
              <a:buAutoNum type="arabicPlain"/>
              <a:tabLst>
                <a:tab pos="1183640" algn="l"/>
              </a:tabLst>
            </a:pP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ap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desi</a:t>
            </a:r>
            <a:r>
              <a:rPr dirty="0" sz="2800" spc="-5" b="1">
                <a:latin typeface="Tahoma"/>
                <a:cs typeface="Tahoma"/>
              </a:rPr>
              <a:t>s</a:t>
            </a:r>
            <a:endParaRPr sz="2800">
              <a:latin typeface="Tahoma"/>
              <a:cs typeface="Tahoma"/>
            </a:endParaRPr>
          </a:p>
          <a:p>
            <a:pPr marL="1183005" indent="-484505">
              <a:lnSpc>
                <a:spcPct val="100000"/>
              </a:lnSpc>
              <a:spcBef>
                <a:spcPts val="35"/>
              </a:spcBef>
              <a:buAutoNum type="arabicPlain"/>
              <a:tabLst>
                <a:tab pos="1183640" algn="l"/>
              </a:tabLst>
            </a:pPr>
            <a:r>
              <a:rPr dirty="0" sz="2800" spc="-5" b="1">
                <a:latin typeface="Tahoma"/>
                <a:cs typeface="Tahoma"/>
              </a:rPr>
              <a:t>Ameoboid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movem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nt</a:t>
            </a:r>
            <a:endParaRPr sz="2800">
              <a:latin typeface="Tahoma"/>
              <a:cs typeface="Tahoma"/>
            </a:endParaRPr>
          </a:p>
          <a:p>
            <a:pPr marL="1183005" indent="-484505">
              <a:lnSpc>
                <a:spcPct val="100000"/>
              </a:lnSpc>
              <a:spcBef>
                <a:spcPts val="45"/>
              </a:spcBef>
              <a:buAutoNum type="arabicPlain"/>
              <a:tabLst>
                <a:tab pos="1183640" algn="l"/>
              </a:tabLst>
            </a:pPr>
            <a:r>
              <a:rPr dirty="0" sz="2800" spc="-10" b="1">
                <a:latin typeface="Tahoma"/>
                <a:cs typeface="Tahoma"/>
              </a:rPr>
              <a:t>Engulf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and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ki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5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microbe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9250" y="1968436"/>
            <a:ext cx="5905500" cy="4700905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05"/>
              </a:spcBef>
            </a:pPr>
            <a:r>
              <a:rPr dirty="0" sz="1200">
                <a:latin typeface="Times New Roman"/>
                <a:cs typeface="Times New Roman"/>
              </a:rPr>
              <a:t>Dr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Sit</a:t>
            </a:r>
            <a:r>
              <a:rPr dirty="0" sz="1200" spc="-5">
                <a:latin typeface="Times New Roman"/>
                <a:cs typeface="Times New Roman"/>
              </a:rPr>
              <a:t>e</a:t>
            </a:r>
            <a:r>
              <a:rPr dirty="0" sz="1200">
                <a:latin typeface="Times New Roman"/>
                <a:cs typeface="Times New Roman"/>
              </a:rPr>
              <a:t>lban</a:t>
            </a:r>
            <a:r>
              <a:rPr dirty="0" sz="1200" spc="-10">
                <a:latin typeface="Times New Roman"/>
                <a:cs typeface="Times New Roman"/>
              </a:rPr>
              <a:t>a</a:t>
            </a:r>
            <a:r>
              <a:rPr dirty="0" sz="1200">
                <a:latin typeface="Times New Roman"/>
                <a:cs typeface="Times New Roman"/>
              </a:rPr>
              <a:t>t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</a:t>
            </a:r>
            <a:r>
              <a:rPr dirty="0" sz="1200" spc="-50">
                <a:latin typeface="Times New Roman"/>
                <a:cs typeface="Times New Roman"/>
              </a:rPr>
              <a:t>1</a:t>
            </a: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19250" y="1968436"/>
            <a:ext cx="5905500" cy="4700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06246" y="1016508"/>
            <a:ext cx="7137400" cy="5848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5" b="0">
                <a:latin typeface="Calibri"/>
                <a:cs typeface="Calibri"/>
              </a:rPr>
              <a:t>Chemo</a:t>
            </a:r>
            <a:r>
              <a:rPr dirty="0" sz="3600" spc="-90" b="0">
                <a:latin typeface="Calibri"/>
                <a:cs typeface="Calibri"/>
              </a:rPr>
              <a:t>t</a:t>
            </a:r>
            <a:r>
              <a:rPr dirty="0" sz="3600" spc="-60" b="0">
                <a:latin typeface="Calibri"/>
                <a:cs typeface="Calibri"/>
              </a:rPr>
              <a:t>a</a:t>
            </a:r>
            <a:r>
              <a:rPr dirty="0" sz="3600" spc="-5" b="0">
                <a:latin typeface="Calibri"/>
                <a:cs typeface="Calibri"/>
              </a:rPr>
              <a:t>xis</a:t>
            </a:r>
            <a:r>
              <a:rPr dirty="0" sz="3600" b="0">
                <a:latin typeface="Calibri"/>
                <a:cs typeface="Calibri"/>
              </a:rPr>
              <a:t>,</a:t>
            </a:r>
            <a:r>
              <a:rPr dirty="0" sz="3600" spc="50" b="0">
                <a:latin typeface="Calibri"/>
                <a:cs typeface="Calibri"/>
              </a:rPr>
              <a:t> </a:t>
            </a:r>
            <a:r>
              <a:rPr dirty="0" sz="3600" b="0">
                <a:latin typeface="Calibri"/>
                <a:cs typeface="Calibri"/>
              </a:rPr>
              <a:t>ma</a:t>
            </a:r>
            <a:r>
              <a:rPr dirty="0" sz="3600" spc="-70" b="0">
                <a:latin typeface="Calibri"/>
                <a:cs typeface="Calibri"/>
              </a:rPr>
              <a:t>r</a:t>
            </a:r>
            <a:r>
              <a:rPr dirty="0" sz="3600" b="0">
                <a:latin typeface="Calibri"/>
                <a:cs typeface="Calibri"/>
              </a:rPr>
              <a:t>gi</a:t>
            </a:r>
            <a:r>
              <a:rPr dirty="0" sz="3600" spc="-5" b="0">
                <a:latin typeface="Calibri"/>
                <a:cs typeface="Calibri"/>
              </a:rPr>
              <a:t>n</a:t>
            </a:r>
            <a:r>
              <a:rPr dirty="0" sz="3600" spc="-50" b="0">
                <a:latin typeface="Calibri"/>
                <a:cs typeface="Calibri"/>
              </a:rPr>
              <a:t>a</a:t>
            </a:r>
            <a:r>
              <a:rPr dirty="0" sz="3600" b="0">
                <a:latin typeface="Calibri"/>
                <a:cs typeface="Calibri"/>
              </a:rPr>
              <a:t>tion</a:t>
            </a:r>
            <a:r>
              <a:rPr dirty="0" sz="3600" spc="5" b="0">
                <a:latin typeface="Calibri"/>
                <a:cs typeface="Calibri"/>
              </a:rPr>
              <a:t> </a:t>
            </a:r>
            <a:r>
              <a:rPr dirty="0" sz="3600" b="0">
                <a:latin typeface="Calibri"/>
                <a:cs typeface="Calibri"/>
              </a:rPr>
              <a:t>&amp;</a:t>
            </a:r>
            <a:r>
              <a:rPr dirty="0" sz="3600" spc="-10" b="0">
                <a:latin typeface="Calibri"/>
                <a:cs typeface="Calibri"/>
              </a:rPr>
              <a:t> </a:t>
            </a:r>
            <a:r>
              <a:rPr dirty="0" sz="3600" spc="-5" b="0">
                <a:latin typeface="Calibri"/>
                <a:cs typeface="Calibri"/>
              </a:rPr>
              <a:t>di</a:t>
            </a:r>
            <a:r>
              <a:rPr dirty="0" sz="3600" spc="5" b="0">
                <a:latin typeface="Calibri"/>
                <a:cs typeface="Calibri"/>
              </a:rPr>
              <a:t>ap</a:t>
            </a:r>
            <a:r>
              <a:rPr dirty="0" sz="3600" b="0">
                <a:latin typeface="Calibri"/>
                <a:cs typeface="Calibri"/>
              </a:rPr>
              <a:t>ede</a:t>
            </a:r>
            <a:r>
              <a:rPr dirty="0" sz="3600" spc="-15" b="0">
                <a:latin typeface="Calibri"/>
                <a:cs typeface="Calibri"/>
              </a:rPr>
              <a:t>s</a:t>
            </a:r>
            <a:r>
              <a:rPr dirty="0" sz="3600" b="0">
                <a:latin typeface="Calibri"/>
                <a:cs typeface="Calibri"/>
              </a:rPr>
              <a:t>is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1144" rIns="0" bIns="0" rtlCol="0" vert="horz">
            <a:spAutoFit/>
          </a:bodyPr>
          <a:lstStyle/>
          <a:p>
            <a:pPr marL="1132840">
              <a:lnSpc>
                <a:spcPct val="100000"/>
              </a:lnSpc>
            </a:pPr>
            <a:r>
              <a:rPr dirty="0" sz="4000" spc="-10"/>
              <a:t>Chem</a:t>
            </a:r>
            <a:r>
              <a:rPr dirty="0" sz="4000" spc="5"/>
              <a:t>o</a:t>
            </a:r>
            <a:r>
              <a:rPr dirty="0" sz="4000" spc="-5"/>
              <a:t>ta</a:t>
            </a:r>
            <a:r>
              <a:rPr dirty="0" sz="4000" spc="-20"/>
              <a:t>x</a:t>
            </a:r>
            <a:r>
              <a:rPr dirty="0" sz="4000" spc="-5"/>
              <a:t>is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45152"/>
            <a:ext cx="7701915" cy="3080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48485" marR="38735">
              <a:lnSpc>
                <a:spcPct val="100800"/>
              </a:lnSpc>
            </a:pPr>
            <a:r>
              <a:rPr dirty="0" sz="2400" spc="-5" b="1">
                <a:latin typeface="Tahoma"/>
                <a:cs typeface="Tahoma"/>
              </a:rPr>
              <a:t>Th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attract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neutrophi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in</a:t>
            </a:r>
            <a:r>
              <a:rPr dirty="0" sz="2400" spc="-15" b="1">
                <a:latin typeface="Tahoma"/>
                <a:cs typeface="Tahoma"/>
              </a:rPr>
              <a:t>f</a:t>
            </a:r>
            <a:r>
              <a:rPr dirty="0" sz="2400" spc="-5" b="1">
                <a:latin typeface="Tahoma"/>
                <a:cs typeface="Tahoma"/>
              </a:rPr>
              <a:t>lamed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area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ow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chemot</a:t>
            </a:r>
            <a:r>
              <a:rPr dirty="0" sz="2400" spc="-5" b="1">
                <a:latin typeface="Tahoma"/>
                <a:cs typeface="Tahoma"/>
              </a:rPr>
              <a:t>act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subs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ances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release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fro</a:t>
            </a:r>
            <a:r>
              <a:rPr dirty="0" sz="2400" spc="-5" b="1">
                <a:latin typeface="Tahoma"/>
                <a:cs typeface="Tahoma"/>
              </a:rPr>
              <a:t>m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in</a:t>
            </a:r>
            <a:r>
              <a:rPr dirty="0" sz="2400" spc="-15" b="1">
                <a:latin typeface="Tahoma"/>
                <a:cs typeface="Tahoma"/>
              </a:rPr>
              <a:t>f</a:t>
            </a:r>
            <a:r>
              <a:rPr dirty="0" sz="2400" spc="-5" b="1">
                <a:latin typeface="Tahoma"/>
                <a:cs typeface="Tahoma"/>
              </a:rPr>
              <a:t>ected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site:</a:t>
            </a:r>
            <a:endParaRPr sz="24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1100"/>
              </a:spcBef>
              <a:buFont typeface="Arial"/>
              <a:buChar char="•"/>
              <a:tabLst>
                <a:tab pos="622300" algn="l"/>
              </a:tabLst>
            </a:pP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h</a:t>
            </a:r>
            <a:r>
              <a:rPr dirty="0" sz="2400" b="1">
                <a:latin typeface="Tahoma"/>
                <a:cs typeface="Tahoma"/>
              </a:rPr>
              <a:t>em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ac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</a:t>
            </a:r>
            <a:r>
              <a:rPr dirty="0" sz="2400" spc="-15" b="1">
                <a:latin typeface="Tahoma"/>
                <a:cs typeface="Tahoma"/>
              </a:rPr>
              <a:t>b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ances:</a:t>
            </a:r>
            <a:endParaRPr sz="2400">
              <a:latin typeface="Tahoma"/>
              <a:cs typeface="Tahoma"/>
            </a:endParaRPr>
          </a:p>
          <a:p>
            <a:pPr lvl="1" marL="1384300" indent="-457834">
              <a:lnSpc>
                <a:spcPts val="2815"/>
              </a:lnSpc>
              <a:spcBef>
                <a:spcPts val="5"/>
              </a:spcBef>
              <a:buFont typeface="Arial"/>
              <a:buChar char="•"/>
              <a:tabLst>
                <a:tab pos="1384935" algn="l"/>
              </a:tabLst>
            </a:pPr>
            <a:r>
              <a:rPr dirty="0" sz="2400" spc="-5" b="1">
                <a:latin typeface="Tahoma"/>
                <a:cs typeface="Tahoma"/>
              </a:rPr>
              <a:t>Bac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erial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xin</a:t>
            </a:r>
            <a:endParaRPr sz="2400">
              <a:latin typeface="Tahoma"/>
              <a:cs typeface="Tahoma"/>
            </a:endParaRPr>
          </a:p>
          <a:p>
            <a:pPr lvl="1" marL="1384300" indent="-457834">
              <a:lnSpc>
                <a:spcPts val="2815"/>
              </a:lnSpc>
              <a:buFont typeface="Arial"/>
              <a:buChar char="•"/>
              <a:tabLst>
                <a:tab pos="1384935" algn="l"/>
              </a:tabLst>
            </a:pPr>
            <a:r>
              <a:rPr dirty="0" baseline="1157" sz="3600" spc="-7" b="1">
                <a:latin typeface="Tahoma"/>
                <a:cs typeface="Tahoma"/>
              </a:rPr>
              <a:t>Degene</a:t>
            </a:r>
            <a:r>
              <a:rPr dirty="0" baseline="1157" sz="3600" spc="15" b="1">
                <a:latin typeface="Tahoma"/>
                <a:cs typeface="Tahoma"/>
              </a:rPr>
              <a:t>r</a:t>
            </a:r>
            <a:r>
              <a:rPr dirty="0" baseline="1157" sz="3600" spc="-7" b="1">
                <a:latin typeface="Tahoma"/>
                <a:cs typeface="Tahoma"/>
              </a:rPr>
              <a:t>ative</a:t>
            </a:r>
            <a:r>
              <a:rPr dirty="0" baseline="1157" sz="3600" spc="-52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product</a:t>
            </a:r>
            <a:r>
              <a:rPr dirty="0" baseline="1157" sz="3600" b="1">
                <a:latin typeface="Tahoma"/>
                <a:cs typeface="Tahoma"/>
              </a:rPr>
              <a:t>s</a:t>
            </a:r>
            <a:r>
              <a:rPr dirty="0" baseline="1157" sz="3600" spc="30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o</a:t>
            </a:r>
            <a:r>
              <a:rPr dirty="0" baseline="1157" sz="3600" b="1">
                <a:latin typeface="Tahoma"/>
                <a:cs typeface="Tahoma"/>
              </a:rPr>
              <a:t>f</a:t>
            </a:r>
            <a:r>
              <a:rPr dirty="0" baseline="1157" sz="3600" spc="-22" b="1">
                <a:latin typeface="Tahoma"/>
                <a:cs typeface="Tahoma"/>
              </a:rPr>
              <a:t> </a:t>
            </a:r>
            <a:r>
              <a:rPr dirty="0" baseline="1157" sz="3600" b="1">
                <a:latin typeface="Tahoma"/>
                <a:cs typeface="Tahoma"/>
              </a:rPr>
              <a:t>inf</a:t>
            </a:r>
            <a:r>
              <a:rPr dirty="0" baseline="1157" sz="3600" spc="-22" b="1">
                <a:latin typeface="Tahoma"/>
                <a:cs typeface="Tahoma"/>
              </a:rPr>
              <a:t>l</a:t>
            </a:r>
            <a:r>
              <a:rPr dirty="0" baseline="1157" sz="3600" spc="-7" b="1">
                <a:latin typeface="Tahoma"/>
                <a:cs typeface="Tahoma"/>
              </a:rPr>
              <a:t>am</a:t>
            </a:r>
            <a:r>
              <a:rPr dirty="0" baseline="1157" sz="3600" b="1">
                <a:latin typeface="Tahoma"/>
                <a:cs typeface="Tahoma"/>
              </a:rPr>
              <a:t>e</a:t>
            </a:r>
            <a:r>
              <a:rPr dirty="0" baseline="1157" sz="3600" b="1">
                <a:latin typeface="Tahoma"/>
                <a:cs typeface="Tahoma"/>
              </a:rPr>
              <a:t>d</a:t>
            </a:r>
            <a:r>
              <a:rPr dirty="0" baseline="1157" sz="3600" spc="-7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tissue</a:t>
            </a:r>
            <a:endParaRPr baseline="1157" sz="3600">
              <a:latin typeface="Tahoma"/>
              <a:cs typeface="Tahoma"/>
            </a:endParaRPr>
          </a:p>
          <a:p>
            <a:pPr lvl="1" marL="1384300" indent="-457834">
              <a:lnSpc>
                <a:spcPct val="100000"/>
              </a:lnSpc>
              <a:buFont typeface="Arial"/>
              <a:buChar char="•"/>
              <a:tabLst>
                <a:tab pos="1384935" algn="l"/>
              </a:tabLst>
            </a:pP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mplement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sys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em</a:t>
            </a:r>
            <a:endParaRPr sz="2400">
              <a:latin typeface="Tahoma"/>
              <a:cs typeface="Tahoma"/>
            </a:endParaRPr>
          </a:p>
          <a:p>
            <a:pPr lvl="1" marL="1384300" indent="-457834">
              <a:lnSpc>
                <a:spcPct val="100000"/>
              </a:lnSpc>
              <a:spcBef>
                <a:spcPts val="130"/>
              </a:spcBef>
              <a:buFont typeface="Arial"/>
              <a:buChar char="•"/>
              <a:tabLst>
                <a:tab pos="1384935" algn="l"/>
              </a:tabLst>
            </a:pPr>
            <a:r>
              <a:rPr dirty="0" sz="2400" spc="-10" b="1">
                <a:latin typeface="Tahoma"/>
                <a:cs typeface="Tahoma"/>
              </a:rPr>
              <a:t>React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produc</a:t>
            </a:r>
            <a:r>
              <a:rPr dirty="0" sz="2400" b="1">
                <a:latin typeface="Tahoma"/>
                <a:cs typeface="Tahoma"/>
              </a:rPr>
              <a:t>t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plas</a:t>
            </a:r>
            <a:r>
              <a:rPr dirty="0" sz="2400" spc="0" b="1">
                <a:latin typeface="Tahoma"/>
                <a:cs typeface="Tahoma"/>
              </a:rPr>
              <a:t>m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tt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ng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091" y="303021"/>
            <a:ext cx="6562725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/>
              <a:t>Ma</a:t>
            </a:r>
            <a:r>
              <a:rPr dirty="0" sz="4000" spc="-15"/>
              <a:t>r</a:t>
            </a:r>
            <a:r>
              <a:rPr dirty="0" sz="4000" spc="-10"/>
              <a:t>ginatio</a:t>
            </a:r>
            <a:r>
              <a:rPr dirty="0" sz="4000" spc="-5"/>
              <a:t>n</a:t>
            </a:r>
            <a:r>
              <a:rPr dirty="0" sz="4000" spc="55"/>
              <a:t> </a:t>
            </a:r>
            <a:r>
              <a:rPr dirty="0" sz="4000"/>
              <a:t>&amp;</a:t>
            </a:r>
            <a:r>
              <a:rPr dirty="0" sz="4000" spc="-25"/>
              <a:t> </a:t>
            </a:r>
            <a:r>
              <a:rPr dirty="0" sz="4000" spc="-10"/>
              <a:t>Di</a:t>
            </a:r>
            <a:r>
              <a:rPr dirty="0" sz="4000" spc="-15"/>
              <a:t>a</a:t>
            </a:r>
            <a:r>
              <a:rPr dirty="0" sz="4000" spc="-10"/>
              <a:t>pe</a:t>
            </a:r>
            <a:r>
              <a:rPr dirty="0" sz="4000"/>
              <a:t>d</a:t>
            </a:r>
            <a:r>
              <a:rPr dirty="0" sz="4000" spc="0"/>
              <a:t>e</a:t>
            </a:r>
            <a:r>
              <a:rPr dirty="0" sz="4000" spc="-15"/>
              <a:t>s</a:t>
            </a:r>
            <a:r>
              <a:rPr dirty="0" sz="4000" spc="-25"/>
              <a:t>i</a:t>
            </a:r>
            <a:r>
              <a:rPr dirty="0" sz="4000" spc="-5"/>
              <a:t>s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3320" y="1188465"/>
            <a:ext cx="6904990" cy="5179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9395">
              <a:lnSpc>
                <a:spcPct val="100000"/>
              </a:lnSpc>
            </a:pPr>
            <a:r>
              <a:rPr dirty="0" sz="2800" spc="-5" b="1">
                <a:latin typeface="Tahoma"/>
                <a:cs typeface="Tahoma"/>
              </a:rPr>
              <a:t>WBC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rgin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te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on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wa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of</a:t>
            </a:r>
            <a:endParaRPr sz="2800">
              <a:latin typeface="Tahoma"/>
              <a:cs typeface="Tahoma"/>
            </a:endParaRPr>
          </a:p>
          <a:p>
            <a:pPr marL="239395">
              <a:lnSpc>
                <a:spcPct val="100000"/>
              </a:lnSpc>
              <a:spcBef>
                <a:spcPts val="40"/>
              </a:spcBef>
            </a:pPr>
            <a:r>
              <a:rPr dirty="0" sz="2800" spc="-5" b="1">
                <a:latin typeface="Tahoma"/>
                <a:cs typeface="Tahoma"/>
              </a:rPr>
              <a:t>b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oo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capi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ries</a:t>
            </a:r>
            <a:endParaRPr sz="2800">
              <a:latin typeface="Tahoma"/>
              <a:cs typeface="Tahoma"/>
            </a:endParaRPr>
          </a:p>
          <a:p>
            <a:pPr marL="239395" indent="-22669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 spc="-5" b="1">
                <a:latin typeface="Tahoma"/>
                <a:cs typeface="Tahoma"/>
              </a:rPr>
              <a:t>WBC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squeezes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itse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through</a:t>
            </a:r>
            <a:endParaRPr sz="2800">
              <a:latin typeface="Tahoma"/>
              <a:cs typeface="Tahoma"/>
            </a:endParaRPr>
          </a:p>
          <a:p>
            <a:pPr marL="239395" indent="-226695">
              <a:lnSpc>
                <a:spcPct val="100000"/>
              </a:lnSpc>
              <a:spcBef>
                <a:spcPts val="4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 spc="-5" b="1">
                <a:latin typeface="Tahoma"/>
                <a:cs typeface="Tahoma"/>
              </a:rPr>
              <a:t>endothel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al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hole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av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blood</a:t>
            </a:r>
            <a:endParaRPr sz="2800">
              <a:latin typeface="Tahoma"/>
              <a:cs typeface="Tahoma"/>
            </a:endParaRPr>
          </a:p>
          <a:p>
            <a:pPr marL="239395">
              <a:lnSpc>
                <a:spcPct val="100000"/>
              </a:lnSpc>
              <a:spcBef>
                <a:spcPts val="35"/>
              </a:spcBef>
            </a:pPr>
            <a:r>
              <a:rPr dirty="0" sz="2800" spc="-10" b="1">
                <a:latin typeface="Tahoma"/>
                <a:cs typeface="Tahoma"/>
              </a:rPr>
              <a:t>capi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ri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(</a:t>
            </a:r>
            <a:r>
              <a:rPr dirty="0" sz="2800" spc="-10" b="1">
                <a:latin typeface="Tahoma"/>
                <a:cs typeface="Tahoma"/>
              </a:rPr>
              <a:t>di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pedesi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5" b="1">
                <a:latin typeface="Tahoma"/>
                <a:cs typeface="Tahoma"/>
              </a:rPr>
              <a:t>)</a:t>
            </a:r>
            <a:endParaRPr sz="2800">
              <a:latin typeface="Tahoma"/>
              <a:cs typeface="Tahoma"/>
            </a:endParaRPr>
          </a:p>
          <a:p>
            <a:pPr marL="239395">
              <a:lnSpc>
                <a:spcPct val="100000"/>
              </a:lnSpc>
              <a:spcBef>
                <a:spcPts val="35"/>
              </a:spcBef>
            </a:pPr>
            <a:r>
              <a:rPr dirty="0" sz="2800" spc="-5" b="1">
                <a:latin typeface="Tahoma"/>
                <a:cs typeface="Tahoma"/>
              </a:rPr>
              <a:t>WBC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move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by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5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oeboi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4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motion</a:t>
            </a:r>
            <a:endParaRPr sz="2800">
              <a:latin typeface="Tahoma"/>
              <a:cs typeface="Tahoma"/>
            </a:endParaRPr>
          </a:p>
          <a:p>
            <a:pPr algn="just" marL="239395" marR="5080" indent="-226695">
              <a:lnSpc>
                <a:spcPct val="101099"/>
              </a:lnSpc>
              <a:spcBef>
                <a:spcPts val="1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 spc="-5" b="1">
                <a:latin typeface="Tahoma"/>
                <a:cs typeface="Tahoma"/>
              </a:rPr>
              <a:t>towa</a:t>
            </a:r>
            <a:r>
              <a:rPr dirty="0" sz="2800" spc="-15" b="1">
                <a:latin typeface="Tahoma"/>
                <a:cs typeface="Tahoma"/>
              </a:rPr>
              <a:t>r</a:t>
            </a: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infl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b="1">
                <a:latin typeface="Tahoma"/>
                <a:cs typeface="Tahoma"/>
              </a:rPr>
              <a:t>m</a:t>
            </a:r>
            <a:r>
              <a:rPr dirty="0" sz="2800" spc="-5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0" b="1">
                <a:latin typeface="Tahoma"/>
                <a:cs typeface="Tahoma"/>
              </a:rPr>
              <a:t>t</a:t>
            </a:r>
            <a:r>
              <a:rPr dirty="0" sz="2800" spc="-5" b="1">
                <a:latin typeface="Tahoma"/>
                <a:cs typeface="Tahoma"/>
              </a:rPr>
              <a:t>ion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ar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followi</a:t>
            </a:r>
            <a:r>
              <a:rPr dirty="0" sz="2800" spc="-10" b="1">
                <a:latin typeface="Tahoma"/>
                <a:cs typeface="Tahoma"/>
              </a:rPr>
              <a:t>ng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che</a:t>
            </a:r>
            <a:r>
              <a:rPr dirty="0" sz="2800" spc="-20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otact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b="1">
                <a:latin typeface="Tahoma"/>
                <a:cs typeface="Tahoma"/>
              </a:rPr>
              <a:t>c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su</a:t>
            </a:r>
            <a:r>
              <a:rPr dirty="0" sz="2800" spc="-15" b="1">
                <a:latin typeface="Tahoma"/>
                <a:cs typeface="Tahoma"/>
              </a:rPr>
              <a:t>b</a:t>
            </a:r>
            <a:r>
              <a:rPr dirty="0" sz="2800" spc="-5" b="1">
                <a:latin typeface="Tahoma"/>
                <a:cs typeface="Tahoma"/>
              </a:rPr>
              <a:t>st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nc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r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15" b="1">
                <a:latin typeface="Tahoma"/>
                <a:cs typeface="Tahoma"/>
              </a:rPr>
              <a:t>s</a:t>
            </a:r>
            <a:r>
              <a:rPr dirty="0" sz="2800" spc="-5" b="1">
                <a:latin typeface="Tahoma"/>
                <a:cs typeface="Tahoma"/>
              </a:rPr>
              <a:t>ed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from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site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ction</a:t>
            </a:r>
            <a:endParaRPr sz="2800">
              <a:latin typeface="Tahoma"/>
              <a:cs typeface="Tahoma"/>
            </a:endParaRPr>
          </a:p>
          <a:p>
            <a:pPr marL="239395" marR="287020" indent="-226695">
              <a:lnSpc>
                <a:spcPct val="101099"/>
              </a:lnSpc>
              <a:spcBef>
                <a:spcPts val="1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800" spc="-5" b="1">
                <a:latin typeface="Tahoma"/>
                <a:cs typeface="Tahoma"/>
              </a:rPr>
              <a:t>Upon</a:t>
            </a:r>
            <a:r>
              <a:rPr dirty="0" sz="2800" spc="-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re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chin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site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ction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utroph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ls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st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rt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engu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b="1">
                <a:latin typeface="Tahoma"/>
                <a:cs typeface="Tahoma"/>
              </a:rPr>
              <a:t>f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</a:t>
            </a:r>
            <a:r>
              <a:rPr dirty="0" sz="2800" spc="-20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ect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ng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organism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106805">
              <a:lnSpc>
                <a:spcPct val="100000"/>
              </a:lnSpc>
            </a:pPr>
            <a:r>
              <a:rPr dirty="0" spc="-5"/>
              <a:t>Lectur</a:t>
            </a:r>
            <a:r>
              <a:rPr dirty="0"/>
              <a:t>e</a:t>
            </a:r>
            <a:r>
              <a:rPr dirty="0"/>
              <a:t> </a:t>
            </a:r>
            <a:r>
              <a:rPr dirty="0" spc="5"/>
              <a:t>c</a:t>
            </a:r>
            <a:r>
              <a:rPr dirty="0" spc="20"/>
              <a:t>o</a:t>
            </a:r>
            <a:r>
              <a:rPr dirty="0" spc="-5"/>
              <a:t>ntent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1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43379"/>
            <a:ext cx="7718425" cy="3806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AutoNum type="arabicPeriod"/>
              <a:tabLst>
                <a:tab pos="622300" algn="l"/>
                <a:tab pos="2955925" algn="l"/>
              </a:tabLst>
            </a:pPr>
            <a:r>
              <a:rPr dirty="0" sz="3200" spc="-5" b="1">
                <a:latin typeface="Tahoma"/>
                <a:cs typeface="Tahoma"/>
              </a:rPr>
              <a:t>Formatio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b="1">
                <a:latin typeface="Tahoma"/>
                <a:cs typeface="Tahoma"/>
              </a:rPr>
              <a:t>	</a:t>
            </a:r>
            <a:r>
              <a:rPr dirty="0" sz="3200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spc="-15" b="1">
                <a:latin typeface="Tahoma"/>
                <a:cs typeface="Tahoma"/>
              </a:rPr>
              <a:t>W</a:t>
            </a:r>
            <a:r>
              <a:rPr dirty="0" sz="3200" b="1">
                <a:latin typeface="Tahoma"/>
                <a:cs typeface="Tahoma"/>
              </a:rPr>
              <a:t>BC</a:t>
            </a:r>
            <a:endParaRPr sz="32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Type</a:t>
            </a:r>
            <a:r>
              <a:rPr dirty="0" sz="3200" b="1">
                <a:latin typeface="Tahoma"/>
                <a:cs typeface="Tahoma"/>
              </a:rPr>
              <a:t>s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WBC</a:t>
            </a:r>
            <a:endParaRPr sz="3200">
              <a:latin typeface="Tahoma"/>
              <a:cs typeface="Tahoma"/>
            </a:endParaRPr>
          </a:p>
          <a:p>
            <a:pPr marL="622300" marR="5080" indent="-609600">
              <a:lnSpc>
                <a:spcPts val="3800"/>
              </a:lnSpc>
              <a:spcBef>
                <a:spcPts val="1015"/>
              </a:spcBef>
              <a:buAutoNum type="arabicPeriod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Gen</a:t>
            </a:r>
            <a:r>
              <a:rPr dirty="0" sz="3200" spc="10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sis,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sites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format</a:t>
            </a:r>
            <a:r>
              <a:rPr dirty="0" sz="3200" spc="20" b="1">
                <a:latin typeface="Tahoma"/>
                <a:cs typeface="Tahoma"/>
              </a:rPr>
              <a:t>i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spc="-4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and</a:t>
            </a:r>
            <a:r>
              <a:rPr dirty="0" sz="3200" spc="-5" b="1">
                <a:latin typeface="Tahoma"/>
                <a:cs typeface="Tahoma"/>
              </a:rPr>
              <a:t> </a:t>
            </a:r>
            <a:r>
              <a:rPr dirty="0" baseline="1736" sz="4800" b="1">
                <a:latin typeface="Tahoma"/>
                <a:cs typeface="Tahoma"/>
              </a:rPr>
              <a:t>life</a:t>
            </a:r>
            <a:r>
              <a:rPr dirty="0" baseline="1736" sz="48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span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WBC</a:t>
            </a:r>
            <a:endParaRPr sz="3200">
              <a:latin typeface="Tahoma"/>
              <a:cs typeface="Tahoma"/>
            </a:endParaRPr>
          </a:p>
          <a:p>
            <a:pPr marL="622300" marR="41910" indent="-609600">
              <a:lnSpc>
                <a:spcPts val="3660"/>
              </a:lnSpc>
              <a:spcBef>
                <a:spcPts val="865"/>
              </a:spcBef>
              <a:buAutoNum type="arabicPeriod"/>
              <a:tabLst>
                <a:tab pos="622300" algn="l"/>
              </a:tabLst>
            </a:pPr>
            <a:r>
              <a:rPr dirty="0" sz="3200" b="1">
                <a:latin typeface="Tahoma"/>
                <a:cs typeface="Tahoma"/>
              </a:rPr>
              <a:t>Neutr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spc="-5" b="1">
                <a:latin typeface="Tahoma"/>
                <a:cs typeface="Tahoma"/>
              </a:rPr>
              <a:t>phi</a:t>
            </a:r>
            <a:r>
              <a:rPr dirty="0" sz="3200" spc="-10" b="1">
                <a:latin typeface="Tahoma"/>
                <a:cs typeface="Tahoma"/>
              </a:rPr>
              <a:t>l</a:t>
            </a:r>
            <a:r>
              <a:rPr dirty="0" sz="3200" b="1">
                <a:latin typeface="Tahoma"/>
                <a:cs typeface="Tahoma"/>
              </a:rPr>
              <a:t>s</a:t>
            </a:r>
            <a:r>
              <a:rPr dirty="0" sz="3200" spc="-4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format</a:t>
            </a:r>
            <a:r>
              <a:rPr dirty="0" sz="3200" spc="20" b="1">
                <a:latin typeface="Tahoma"/>
                <a:cs typeface="Tahoma"/>
              </a:rPr>
              <a:t>i</a:t>
            </a:r>
            <a:r>
              <a:rPr dirty="0" sz="3200" spc="-5" b="1">
                <a:latin typeface="Tahoma"/>
                <a:cs typeface="Tahoma"/>
              </a:rPr>
              <a:t>on</a:t>
            </a:r>
            <a:r>
              <a:rPr dirty="0" sz="3200" b="1">
                <a:latin typeface="Tahoma"/>
                <a:cs typeface="Tahoma"/>
              </a:rPr>
              <a:t>,</a:t>
            </a:r>
            <a:r>
              <a:rPr dirty="0" sz="3200" spc="-3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ma</a:t>
            </a:r>
            <a:r>
              <a:rPr dirty="0" sz="3200" spc="5" b="1">
                <a:latin typeface="Tahoma"/>
                <a:cs typeface="Tahoma"/>
              </a:rPr>
              <a:t>t</a:t>
            </a:r>
            <a:r>
              <a:rPr dirty="0" sz="3200" spc="-5" b="1">
                <a:latin typeface="Tahoma"/>
                <a:cs typeface="Tahoma"/>
              </a:rPr>
              <a:t>ur</a:t>
            </a:r>
            <a:r>
              <a:rPr dirty="0" sz="3200" spc="5" b="1">
                <a:latin typeface="Tahoma"/>
                <a:cs typeface="Tahoma"/>
              </a:rPr>
              <a:t>a</a:t>
            </a:r>
            <a:r>
              <a:rPr dirty="0" sz="3200" spc="-10" b="1">
                <a:latin typeface="Tahoma"/>
                <a:cs typeface="Tahoma"/>
              </a:rPr>
              <a:t>t</a:t>
            </a:r>
            <a:r>
              <a:rPr dirty="0" sz="3200" b="1">
                <a:latin typeface="Tahoma"/>
                <a:cs typeface="Tahoma"/>
              </a:rPr>
              <a:t>ion</a:t>
            </a:r>
            <a:r>
              <a:rPr dirty="0" sz="3200" b="1">
                <a:latin typeface="Tahoma"/>
                <a:cs typeface="Tahoma"/>
              </a:rPr>
              <a:t> and</a:t>
            </a:r>
            <a:r>
              <a:rPr dirty="0" sz="3200" spc="-3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funct</a:t>
            </a:r>
            <a:r>
              <a:rPr dirty="0" sz="3200" spc="10" b="1">
                <a:latin typeface="Tahoma"/>
                <a:cs typeface="Tahoma"/>
              </a:rPr>
              <a:t>i</a:t>
            </a:r>
            <a:r>
              <a:rPr dirty="0" sz="3200" spc="-5" b="1">
                <a:latin typeface="Tahoma"/>
                <a:cs typeface="Tahoma"/>
              </a:rPr>
              <a:t>on</a:t>
            </a:r>
            <a:endParaRPr sz="32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869"/>
              </a:spcBef>
              <a:buAutoNum type="arabicPeriod"/>
              <a:tabLst>
                <a:tab pos="622300" algn="l"/>
              </a:tabLst>
            </a:pPr>
            <a:r>
              <a:rPr dirty="0" baseline="1736" sz="4800" spc="-7" b="1">
                <a:latin typeface="Tahoma"/>
                <a:cs typeface="Tahoma"/>
              </a:rPr>
              <a:t>Phagocyt</a:t>
            </a:r>
            <a:r>
              <a:rPr dirty="0" baseline="1736" sz="4800" spc="-22" b="1">
                <a:latin typeface="Tahoma"/>
                <a:cs typeface="Tahoma"/>
              </a:rPr>
              <a:t>o</a:t>
            </a:r>
            <a:r>
              <a:rPr dirty="0" baseline="1736" sz="4800" b="1">
                <a:latin typeface="Tahoma"/>
                <a:cs typeface="Tahoma"/>
              </a:rPr>
              <a:t>sis</a:t>
            </a:r>
            <a:endParaRPr baseline="1736" sz="4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7450" y="981011"/>
            <a:ext cx="6121400" cy="51959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470025">
              <a:lnSpc>
                <a:spcPts val="5255"/>
              </a:lnSpc>
            </a:pPr>
            <a:r>
              <a:rPr dirty="0" spc="-5"/>
              <a:t>Pha</a:t>
            </a:r>
            <a:r>
              <a:rPr dirty="0" spc="5"/>
              <a:t>g</a:t>
            </a:r>
            <a:r>
              <a:rPr dirty="0" spc="5"/>
              <a:t>o</a:t>
            </a:r>
            <a:r>
              <a:rPr dirty="0" spc="-5"/>
              <a:t>cytosis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844" y="1797430"/>
            <a:ext cx="7169150" cy="6991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735"/>
              </a:lnSpc>
            </a:pP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ve</a:t>
            </a:r>
            <a:r>
              <a:rPr dirty="0" sz="2400" spc="-5" b="1">
                <a:latin typeface="Tahoma"/>
                <a:cs typeface="Tahoma"/>
              </a:rPr>
              <a:t> process</a:t>
            </a:r>
            <a:r>
              <a:rPr dirty="0" sz="2400" b="1">
                <a:latin typeface="Tahoma"/>
                <a:cs typeface="Tahoma"/>
              </a:rPr>
              <a:t>: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foreig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substance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0" b="1">
                <a:latin typeface="Tahoma"/>
                <a:cs typeface="Tahoma"/>
              </a:rPr>
              <a:t>r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gnize</a:t>
            </a:r>
            <a:endParaRPr sz="2400">
              <a:latin typeface="Tahoma"/>
              <a:cs typeface="Tahoma"/>
            </a:endParaRPr>
          </a:p>
          <a:p>
            <a:pPr marL="621665">
              <a:lnSpc>
                <a:spcPts val="2735"/>
              </a:lnSpc>
            </a:pPr>
            <a:r>
              <a:rPr dirty="0" sz="2400" b="1">
                <a:latin typeface="Tahoma"/>
                <a:cs typeface="Tahoma"/>
              </a:rPr>
              <a:t>b</a:t>
            </a:r>
            <a:r>
              <a:rPr dirty="0" sz="2400" spc="-10" b="1">
                <a:latin typeface="Tahoma"/>
                <a:cs typeface="Tahoma"/>
              </a:rPr>
              <a:t>y</a:t>
            </a:r>
            <a:r>
              <a:rPr dirty="0" sz="2400" b="1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844" y="2529585"/>
            <a:ext cx="7178675" cy="2232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1665" indent="-608965">
              <a:lnSpc>
                <a:spcPct val="100000"/>
              </a:lnSpc>
              <a:buAutoNum type="arabicPeriod"/>
              <a:tabLst>
                <a:tab pos="622300" algn="l"/>
              </a:tabLst>
            </a:pP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ug</a:t>
            </a:r>
            <a:r>
              <a:rPr dirty="0" sz="2400" b="1">
                <a:latin typeface="Tahoma"/>
                <a:cs typeface="Tahoma"/>
              </a:rPr>
              <a:t>h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surfa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e</a:t>
            </a:r>
            <a:endParaRPr sz="2400">
              <a:latin typeface="Tahoma"/>
              <a:cs typeface="Tahoma"/>
            </a:endParaRPr>
          </a:p>
          <a:p>
            <a:pPr marL="621665" marR="5080" indent="-608965">
              <a:lnSpc>
                <a:spcPts val="2600"/>
              </a:lnSpc>
              <a:spcBef>
                <a:spcPts val="630"/>
              </a:spcBef>
              <a:buAutoNum type="arabicPeriod"/>
              <a:tabLst>
                <a:tab pos="622300" algn="l"/>
              </a:tabLst>
            </a:pPr>
            <a:r>
              <a:rPr dirty="0" sz="2400" spc="-5" b="1">
                <a:latin typeface="Tahoma"/>
                <a:cs typeface="Tahoma"/>
              </a:rPr>
              <a:t>No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protecti</a:t>
            </a:r>
            <a:r>
              <a:rPr dirty="0" sz="2400" spc="-5" b="1">
                <a:latin typeface="Tahoma"/>
                <a:cs typeface="Tahoma"/>
              </a:rPr>
              <a:t>ve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protei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at,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whi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h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-5" b="1">
                <a:latin typeface="Tahoma"/>
                <a:cs typeface="Tahoma"/>
              </a:rPr>
              <a:t>vents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pha</a:t>
            </a:r>
            <a:r>
              <a:rPr dirty="0" sz="2400" spc="5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yt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sis</a:t>
            </a:r>
            <a:endParaRPr sz="2400">
              <a:latin typeface="Tahoma"/>
              <a:cs typeface="Tahoma"/>
            </a:endParaRPr>
          </a:p>
          <a:p>
            <a:pPr marL="621665" marR="118110">
              <a:lnSpc>
                <a:spcPct val="100600"/>
              </a:lnSpc>
              <a:spcBef>
                <a:spcPts val="135"/>
              </a:spcBef>
            </a:pPr>
            <a:r>
              <a:rPr dirty="0" sz="2400" spc="-10" b="1">
                <a:latin typeface="Tahoma"/>
                <a:cs typeface="Tahoma"/>
              </a:rPr>
              <a:t>M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k</a:t>
            </a:r>
            <a:r>
              <a:rPr dirty="0" sz="2400" b="1">
                <a:latin typeface="Tahoma"/>
                <a:cs typeface="Tahoma"/>
              </a:rPr>
              <a:t>ed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by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certai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subs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ance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0" b="1">
                <a:latin typeface="Tahoma"/>
                <a:cs typeface="Tahoma"/>
              </a:rPr>
              <a:t>.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mplement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3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ant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b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die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ma</a:t>
            </a:r>
            <a:r>
              <a:rPr dirty="0" sz="2400" b="1">
                <a:latin typeface="Tahoma"/>
                <a:cs typeface="Tahoma"/>
              </a:rPr>
              <a:t>k</a:t>
            </a:r>
            <a:r>
              <a:rPr dirty="0" sz="2400" b="1">
                <a:latin typeface="Tahoma"/>
                <a:cs typeface="Tahoma"/>
              </a:rPr>
              <a:t>ing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them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re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spc="-5" b="1">
                <a:latin typeface="Tahoma"/>
                <a:cs typeface="Tahoma"/>
              </a:rPr>
              <a:t>d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0" b="1">
                <a:latin typeface="Tahoma"/>
                <a:cs typeface="Tahoma"/>
              </a:rPr>
              <a:t>k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pro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ess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0" b="1">
                <a:latin typeface="Tahoma"/>
                <a:cs typeface="Tahoma"/>
              </a:rPr>
              <a:t>k</a:t>
            </a:r>
            <a:r>
              <a:rPr dirty="0" sz="2400" spc="-5" b="1">
                <a:latin typeface="Tahoma"/>
                <a:cs typeface="Tahoma"/>
              </a:rPr>
              <a:t>now</a:t>
            </a:r>
            <a:r>
              <a:rPr dirty="0" sz="2400" b="1">
                <a:latin typeface="Tahoma"/>
                <a:cs typeface="Tahoma"/>
              </a:rPr>
              <a:t>n </a:t>
            </a:r>
            <a:r>
              <a:rPr dirty="0" sz="2400" spc="-5" b="1">
                <a:latin typeface="Tahoma"/>
                <a:cs typeface="Tahoma"/>
              </a:rPr>
              <a:t>as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844" y="3663442"/>
            <a:ext cx="313690" cy="370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 b="1">
                <a:latin typeface="Tahoma"/>
                <a:cs typeface="Tahoma"/>
              </a:rPr>
              <a:t>3.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844" y="4761229"/>
            <a:ext cx="7230745" cy="1323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1665">
              <a:lnSpc>
                <a:spcPts val="2595"/>
              </a:lnSpc>
            </a:pPr>
            <a:r>
              <a:rPr dirty="0" sz="2400" spc="-5" b="1">
                <a:latin typeface="Tahoma"/>
                <a:cs typeface="Tahoma"/>
              </a:rPr>
              <a:t>ops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ni</a:t>
            </a:r>
            <a:r>
              <a:rPr dirty="0" sz="2400" spc="-10" b="1">
                <a:latin typeface="Tahoma"/>
                <a:cs typeface="Tahoma"/>
              </a:rPr>
              <a:t>z</a:t>
            </a:r>
            <a:r>
              <a:rPr dirty="0" sz="2400" b="1">
                <a:latin typeface="Tahoma"/>
                <a:cs typeface="Tahoma"/>
              </a:rPr>
              <a:t>at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on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ts val="2590"/>
              </a:lnSpc>
              <a:spcBef>
                <a:spcPts val="40"/>
              </a:spcBef>
            </a:pPr>
            <a:r>
              <a:rPr dirty="0" sz="2400" spc="-5" b="1">
                <a:latin typeface="Tahoma"/>
                <a:cs typeface="Tahoma"/>
              </a:rPr>
              <a:t>Neutroph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ls</a:t>
            </a:r>
            <a:r>
              <a:rPr dirty="0" sz="2400" b="1">
                <a:latin typeface="Tahoma"/>
                <a:cs typeface="Tahoma"/>
              </a:rPr>
              <a:t> enc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rc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ed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bacteria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with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pseu</a:t>
            </a:r>
            <a:r>
              <a:rPr dirty="0" sz="2400" spc="5" b="1">
                <a:latin typeface="Tahoma"/>
                <a:cs typeface="Tahoma"/>
              </a:rPr>
              <a:t>d</a:t>
            </a:r>
            <a:r>
              <a:rPr dirty="0" sz="2400" spc="-5" b="1">
                <a:latin typeface="Tahoma"/>
                <a:cs typeface="Tahoma"/>
              </a:rPr>
              <a:t>op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di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and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engulf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it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inside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into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 vacu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le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ts val="2570"/>
              </a:lnSpc>
            </a:pPr>
            <a:r>
              <a:rPr dirty="0" sz="2400" spc="-5" b="1">
                <a:latin typeface="Tahoma"/>
                <a:cs typeface="Tahoma"/>
              </a:rPr>
              <a:t>(phagos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me),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takes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3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b="1">
                <a:latin typeface="Tahoma"/>
                <a:cs typeface="Tahoma"/>
              </a:rPr>
              <a:t>20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ba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teria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63612" y="657225"/>
            <a:ext cx="7218299" cy="5543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22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3986276" y="6456882"/>
            <a:ext cx="116903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Dr</a:t>
            </a:r>
            <a:r>
              <a:rPr dirty="0" sz="1200" spc="-20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Sit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e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lba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na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t</a:t>
            </a:r>
            <a:r>
              <a:rPr dirty="0" sz="1200" spc="50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20</a:t>
            </a:r>
            <a:r>
              <a:rPr dirty="0" sz="1200" spc="-1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27275" y="991996"/>
            <a:ext cx="4488815" cy="6451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080"/>
              </a:lnSpc>
            </a:pPr>
            <a:r>
              <a:rPr dirty="0" spc="-5"/>
              <a:t>Mic</a:t>
            </a:r>
            <a:r>
              <a:rPr dirty="0" spc="10"/>
              <a:t>r</a:t>
            </a:r>
            <a:r>
              <a:rPr dirty="0" spc="20"/>
              <a:t>o</a:t>
            </a:r>
            <a:r>
              <a:rPr dirty="0"/>
              <a:t>bial</a:t>
            </a:r>
            <a:r>
              <a:rPr dirty="0" spc="-45"/>
              <a:t> </a:t>
            </a:r>
            <a:r>
              <a:rPr dirty="0"/>
              <a:t>killing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000000"/>
                </a:solidFill>
              </a:rPr>
              <a:t>23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37156"/>
            <a:ext cx="7520940" cy="3721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ts val="268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2400" spc="-5" b="1">
                <a:latin typeface="Tahoma"/>
                <a:cs typeface="Tahoma"/>
              </a:rPr>
              <a:t>D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gestio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organis</a:t>
            </a:r>
            <a:r>
              <a:rPr dirty="0" sz="2400" spc="-5" b="1">
                <a:latin typeface="Tahoma"/>
                <a:cs typeface="Tahoma"/>
              </a:rPr>
              <a:t>m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ins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d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5" b="1">
                <a:latin typeface="Tahoma"/>
                <a:cs typeface="Tahoma"/>
              </a:rPr>
              <a:t> ph</a:t>
            </a:r>
            <a:r>
              <a:rPr dirty="0" sz="2400" spc="5" b="1">
                <a:latin typeface="Tahoma"/>
                <a:cs typeface="Tahoma"/>
              </a:rPr>
              <a:t>a</a:t>
            </a:r>
            <a:r>
              <a:rPr dirty="0" sz="2400" spc="-5" b="1">
                <a:latin typeface="Tahoma"/>
                <a:cs typeface="Tahoma"/>
              </a:rPr>
              <a:t>gos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m</a:t>
            </a:r>
            <a:endParaRPr sz="2400">
              <a:latin typeface="Tahoma"/>
              <a:cs typeface="Tahoma"/>
            </a:endParaRPr>
          </a:p>
          <a:p>
            <a:pPr marL="622300" marR="1095375" indent="-152400">
              <a:lnSpc>
                <a:spcPts val="2600"/>
              </a:lnSpc>
              <a:spcBef>
                <a:spcPts val="630"/>
              </a:spcBef>
            </a:pPr>
            <a:r>
              <a:rPr dirty="0" baseline="1157" sz="3600" spc="157">
                <a:latin typeface="Tahoma"/>
                <a:cs typeface="Tahoma"/>
              </a:rPr>
              <a:t>•</a:t>
            </a:r>
            <a:r>
              <a:rPr dirty="0" sz="2400" spc="-5" b="1">
                <a:latin typeface="Tahoma"/>
                <a:cs typeface="Tahoma"/>
              </a:rPr>
              <a:t>Fusi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intracel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ula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lys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somes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with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pha</a:t>
            </a:r>
            <a:r>
              <a:rPr dirty="0" sz="2400" spc="5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os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me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vacuo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</a:t>
            </a:r>
            <a:endParaRPr sz="2400">
              <a:latin typeface="Tahoma"/>
              <a:cs typeface="Tahoma"/>
            </a:endParaRPr>
          </a:p>
          <a:p>
            <a:pPr marL="622300" marR="5080" indent="-152400">
              <a:lnSpc>
                <a:spcPct val="100099"/>
              </a:lnSpc>
              <a:spcBef>
                <a:spcPts val="204"/>
              </a:spcBef>
            </a:pPr>
            <a:r>
              <a:rPr dirty="0" sz="2400" spc="105">
                <a:latin typeface="Tahoma"/>
                <a:cs typeface="Tahoma"/>
              </a:rPr>
              <a:t>•</a:t>
            </a:r>
            <a:r>
              <a:rPr dirty="0" baseline="1157" sz="3600" spc="-7" b="1">
                <a:latin typeface="Tahoma"/>
                <a:cs typeface="Tahoma"/>
              </a:rPr>
              <a:t>L</a:t>
            </a:r>
            <a:r>
              <a:rPr dirty="0" baseline="1157" sz="3600" spc="-15" b="1">
                <a:latin typeface="Tahoma"/>
                <a:cs typeface="Tahoma"/>
              </a:rPr>
              <a:t>y</a:t>
            </a:r>
            <a:r>
              <a:rPr dirty="0" baseline="1157" sz="3600" b="1">
                <a:latin typeface="Tahoma"/>
                <a:cs typeface="Tahoma"/>
              </a:rPr>
              <a:t>s</a:t>
            </a:r>
            <a:r>
              <a:rPr dirty="0" baseline="1157" sz="3600" spc="-15" b="1">
                <a:latin typeface="Tahoma"/>
                <a:cs typeface="Tahoma"/>
              </a:rPr>
              <a:t>o</a:t>
            </a:r>
            <a:r>
              <a:rPr dirty="0" baseline="1157" sz="3600" b="1">
                <a:latin typeface="Tahoma"/>
                <a:cs typeface="Tahoma"/>
              </a:rPr>
              <a:t>s</a:t>
            </a:r>
            <a:r>
              <a:rPr dirty="0" baseline="1157" sz="3600" spc="-15" b="1">
                <a:latin typeface="Tahoma"/>
                <a:cs typeface="Tahoma"/>
              </a:rPr>
              <a:t>o</a:t>
            </a:r>
            <a:r>
              <a:rPr dirty="0" baseline="1157" sz="3600" b="1">
                <a:latin typeface="Tahoma"/>
                <a:cs typeface="Tahoma"/>
              </a:rPr>
              <a:t>mes</a:t>
            </a:r>
            <a:r>
              <a:rPr dirty="0" baseline="1157" sz="3600" spc="15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dis</a:t>
            </a:r>
            <a:r>
              <a:rPr dirty="0" baseline="1157" sz="3600" spc="-15" b="1">
                <a:latin typeface="Tahoma"/>
                <a:cs typeface="Tahoma"/>
              </a:rPr>
              <a:t>c</a:t>
            </a:r>
            <a:r>
              <a:rPr dirty="0" baseline="1157" sz="3600" spc="-7" b="1">
                <a:latin typeface="Tahoma"/>
                <a:cs typeface="Tahoma"/>
              </a:rPr>
              <a:t>harg</a:t>
            </a:r>
            <a:r>
              <a:rPr dirty="0" baseline="1157" sz="3600" b="1">
                <a:latin typeface="Tahoma"/>
                <a:cs typeface="Tahoma"/>
              </a:rPr>
              <a:t>e</a:t>
            </a:r>
            <a:r>
              <a:rPr dirty="0" baseline="1157" sz="3600" b="1">
                <a:latin typeface="Tahoma"/>
                <a:cs typeface="Tahoma"/>
              </a:rPr>
              <a:t> </a:t>
            </a:r>
            <a:r>
              <a:rPr dirty="0" baseline="1157" sz="3600" b="1">
                <a:latin typeface="Tahoma"/>
                <a:cs typeface="Tahoma"/>
              </a:rPr>
              <a:t>its</a:t>
            </a:r>
            <a:r>
              <a:rPr dirty="0" baseline="1157" sz="3600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prote</a:t>
            </a:r>
            <a:r>
              <a:rPr dirty="0" baseline="1157" sz="3600" spc="-15" b="1">
                <a:latin typeface="Tahoma"/>
                <a:cs typeface="Tahoma"/>
              </a:rPr>
              <a:t>o</a:t>
            </a:r>
            <a:r>
              <a:rPr dirty="0" baseline="1157" sz="3600" b="1">
                <a:latin typeface="Tahoma"/>
                <a:cs typeface="Tahoma"/>
              </a:rPr>
              <a:t>l</a:t>
            </a:r>
            <a:r>
              <a:rPr dirty="0" baseline="1157" sz="3600" spc="-15" b="1">
                <a:latin typeface="Tahoma"/>
                <a:cs typeface="Tahoma"/>
              </a:rPr>
              <a:t>y</a:t>
            </a:r>
            <a:r>
              <a:rPr dirty="0" baseline="1157" sz="3600" b="1">
                <a:latin typeface="Tahoma"/>
                <a:cs typeface="Tahoma"/>
              </a:rPr>
              <a:t>t</a:t>
            </a:r>
            <a:r>
              <a:rPr dirty="0" baseline="1157" sz="3600" spc="-15" b="1">
                <a:latin typeface="Tahoma"/>
                <a:cs typeface="Tahoma"/>
              </a:rPr>
              <a:t>i</a:t>
            </a:r>
            <a:r>
              <a:rPr dirty="0" baseline="1157" sz="3600" b="1">
                <a:latin typeface="Tahoma"/>
                <a:cs typeface="Tahoma"/>
              </a:rPr>
              <a:t>c</a:t>
            </a:r>
            <a:r>
              <a:rPr dirty="0" baseline="1157" sz="3600" spc="44" b="1">
                <a:latin typeface="Tahoma"/>
                <a:cs typeface="Tahoma"/>
              </a:rPr>
              <a:t> </a:t>
            </a:r>
            <a:r>
              <a:rPr dirty="0" baseline="1157" sz="3600" b="1">
                <a:latin typeface="Tahoma"/>
                <a:cs typeface="Tahoma"/>
              </a:rPr>
              <a:t>enz</a:t>
            </a:r>
            <a:r>
              <a:rPr dirty="0" baseline="1157" sz="3600" spc="-15" b="1">
                <a:latin typeface="Tahoma"/>
                <a:cs typeface="Tahoma"/>
              </a:rPr>
              <a:t>y</a:t>
            </a:r>
            <a:r>
              <a:rPr dirty="0" baseline="1157" sz="3600" b="1">
                <a:latin typeface="Tahoma"/>
                <a:cs typeface="Tahoma"/>
              </a:rPr>
              <a:t>mes</a:t>
            </a:r>
            <a:r>
              <a:rPr dirty="0" baseline="1157" sz="36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such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as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mye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operoxidase</a:t>
            </a:r>
            <a:r>
              <a:rPr dirty="0" sz="2400" b="1">
                <a:latin typeface="Tahoma"/>
                <a:cs typeface="Tahoma"/>
              </a:rPr>
              <a:t>,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catal</a:t>
            </a:r>
            <a:r>
              <a:rPr dirty="0" sz="2400" spc="-5" b="1">
                <a:latin typeface="Tahoma"/>
                <a:cs typeface="Tahoma"/>
              </a:rPr>
              <a:t>ase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nt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vacuo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e,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kil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ing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and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digest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engulfed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bac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eria.</a:t>
            </a:r>
            <a:endParaRPr sz="240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  <a:spcBef>
                <a:spcPts val="25"/>
              </a:spcBef>
            </a:pPr>
            <a:r>
              <a:rPr dirty="0" sz="2400" b="1">
                <a:latin typeface="Tahoma"/>
                <a:cs typeface="Tahoma"/>
              </a:rPr>
              <a:t>And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or</a:t>
            </a:r>
            <a:endParaRPr sz="2400">
              <a:latin typeface="Tahoma"/>
              <a:cs typeface="Tahoma"/>
            </a:endParaRPr>
          </a:p>
          <a:p>
            <a:pPr marL="622300" marR="322580" indent="-152400">
              <a:lnSpc>
                <a:spcPct val="102099"/>
              </a:lnSpc>
              <a:spcBef>
                <a:spcPts val="260"/>
              </a:spcBef>
            </a:pPr>
            <a:r>
              <a:rPr dirty="0" baseline="15046" sz="3600" spc="157">
                <a:latin typeface="Tahoma"/>
                <a:cs typeface="Tahoma"/>
              </a:rPr>
              <a:t>•</a:t>
            </a:r>
            <a:r>
              <a:rPr dirty="0" sz="2400" spc="-10" b="1">
                <a:latin typeface="Tahoma"/>
                <a:cs typeface="Tahoma"/>
              </a:rPr>
              <a:t>Releas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bacteri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idal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such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as</a:t>
            </a:r>
            <a:r>
              <a:rPr dirty="0" sz="2400" b="1">
                <a:latin typeface="Tahoma"/>
                <a:cs typeface="Tahoma"/>
              </a:rPr>
              <a:t> superoxide,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hydroge</a:t>
            </a:r>
            <a:r>
              <a:rPr dirty="0" sz="2400" b="1">
                <a:latin typeface="Tahoma"/>
                <a:cs typeface="Tahoma"/>
              </a:rPr>
              <a:t>n </a:t>
            </a:r>
            <a:r>
              <a:rPr dirty="0" sz="2400" spc="-5" b="1">
                <a:latin typeface="Tahoma"/>
                <a:cs typeface="Tahoma"/>
              </a:rPr>
              <a:t>peroxid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kill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bac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eria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5812" y="1714500"/>
            <a:ext cx="7643749" cy="4714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8897" rIns="0" bIns="0" rtlCol="0" vert="horz">
            <a:spAutoFit/>
          </a:bodyPr>
          <a:lstStyle/>
          <a:p>
            <a:pPr marL="1047750">
              <a:lnSpc>
                <a:spcPts val="5255"/>
              </a:lnSpc>
            </a:pPr>
            <a:r>
              <a:rPr dirty="0" spc="-5">
                <a:solidFill>
                  <a:srgbClr val="FFFF00"/>
                </a:solidFill>
              </a:rPr>
              <a:t>Mic</a:t>
            </a:r>
            <a:r>
              <a:rPr dirty="0" spc="5">
                <a:solidFill>
                  <a:srgbClr val="FFFF00"/>
                </a:solidFill>
              </a:rPr>
              <a:t>r</a:t>
            </a:r>
            <a:r>
              <a:rPr dirty="0" spc="15">
                <a:solidFill>
                  <a:srgbClr val="FFFF00"/>
                </a:solidFill>
              </a:rPr>
              <a:t>o</a:t>
            </a:r>
            <a:r>
              <a:rPr dirty="0">
                <a:solidFill>
                  <a:srgbClr val="FFFF00"/>
                </a:solidFill>
              </a:rPr>
              <a:t>bial</a:t>
            </a:r>
            <a:r>
              <a:rPr dirty="0" spc="-65">
                <a:solidFill>
                  <a:srgbClr val="FFFF00"/>
                </a:solidFill>
              </a:rPr>
              <a:t> </a:t>
            </a:r>
            <a:r>
              <a:rPr dirty="0">
                <a:solidFill>
                  <a:srgbClr val="FFFF00"/>
                </a:solidFill>
              </a:rPr>
              <a:t>killing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24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3986276" y="6456882"/>
            <a:ext cx="116903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Dr</a:t>
            </a:r>
            <a:r>
              <a:rPr dirty="0" sz="1200" spc="-20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Sit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e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lba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na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t</a:t>
            </a:r>
            <a:r>
              <a:rPr dirty="0" sz="1200" spc="50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20</a:t>
            </a:r>
            <a:r>
              <a:rPr dirty="0" sz="1200" spc="-1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840230">
              <a:lnSpc>
                <a:spcPts val="5255"/>
              </a:lnSpc>
            </a:pPr>
            <a:r>
              <a:rPr dirty="0"/>
              <a:t>Objectives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70653" y="654740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 sz="1200">
                <a:latin typeface="Times New Roman"/>
                <a:cs typeface="Times New Roman"/>
              </a:rPr>
              <a:t>25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4844" y="2176779"/>
            <a:ext cx="7390130" cy="33515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715"/>
              </a:lnSpc>
            </a:pPr>
            <a:r>
              <a:rPr dirty="0" sz="3200" b="1">
                <a:latin typeface="Tahoma"/>
                <a:cs typeface="Tahoma"/>
              </a:rPr>
              <a:t>At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the</a:t>
            </a:r>
            <a:r>
              <a:rPr dirty="0" sz="3200" spc="-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end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this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le</a:t>
            </a:r>
            <a:r>
              <a:rPr dirty="0" sz="3200" spc="5" b="1">
                <a:latin typeface="Tahoma"/>
                <a:cs typeface="Tahoma"/>
              </a:rPr>
              <a:t>c</a:t>
            </a:r>
            <a:r>
              <a:rPr dirty="0" sz="3200" b="1">
                <a:latin typeface="Tahoma"/>
                <a:cs typeface="Tahoma"/>
              </a:rPr>
              <a:t>ture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student</a:t>
            </a:r>
            <a:endParaRPr sz="3200">
              <a:latin typeface="Tahoma"/>
              <a:cs typeface="Tahoma"/>
            </a:endParaRPr>
          </a:p>
          <a:p>
            <a:pPr marL="12700">
              <a:lnSpc>
                <a:spcPts val="3715"/>
              </a:lnSpc>
            </a:pPr>
            <a:r>
              <a:rPr dirty="0" sz="3200" b="1">
                <a:latin typeface="Tahoma"/>
                <a:cs typeface="Tahoma"/>
              </a:rPr>
              <a:t>should</a:t>
            </a:r>
            <a:r>
              <a:rPr dirty="0" sz="3200" spc="-4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be</a:t>
            </a:r>
            <a:r>
              <a:rPr dirty="0" sz="3200" spc="-1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able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to:</a:t>
            </a:r>
            <a:endParaRPr sz="3200">
              <a:latin typeface="Tahoma"/>
              <a:cs typeface="Tahoma"/>
            </a:endParaRPr>
          </a:p>
          <a:p>
            <a:pPr marL="527050" indent="-514350">
              <a:lnSpc>
                <a:spcPct val="100000"/>
              </a:lnSpc>
              <a:spcBef>
                <a:spcPts val="950"/>
              </a:spcBef>
              <a:buAutoNum type="arabicPeriod"/>
              <a:tabLst>
                <a:tab pos="527685" algn="l"/>
              </a:tabLst>
            </a:pP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scribe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differe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t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Type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WBC</a:t>
            </a:r>
            <a:endParaRPr sz="2800">
              <a:latin typeface="Tahoma"/>
              <a:cs typeface="Tahoma"/>
            </a:endParaRPr>
          </a:p>
          <a:p>
            <a:pPr marL="527050" indent="-514350">
              <a:lnSpc>
                <a:spcPct val="100000"/>
              </a:lnSpc>
              <a:spcBef>
                <a:spcPts val="265"/>
              </a:spcBef>
              <a:buAutoNum type="arabicPeriod"/>
              <a:tabLst>
                <a:tab pos="527685" algn="l"/>
              </a:tabLst>
            </a:pPr>
            <a:r>
              <a:rPr dirty="0" sz="2800" spc="-10" b="1">
                <a:latin typeface="Tahoma"/>
                <a:cs typeface="Tahoma"/>
              </a:rPr>
              <a:t>R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cogniz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the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5" b="1">
                <a:latin typeface="Tahoma"/>
                <a:cs typeface="Tahoma"/>
              </a:rPr>
              <a:t>g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-15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-15" b="1">
                <a:latin typeface="Tahoma"/>
                <a:cs typeface="Tahoma"/>
              </a:rPr>
              <a:t>r</a:t>
            </a:r>
            <a:r>
              <a:rPr dirty="0" sz="2800" spc="-5" b="1">
                <a:latin typeface="Tahoma"/>
                <a:cs typeface="Tahoma"/>
              </a:rPr>
              <a:t>al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funct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on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of</a:t>
            </a:r>
            <a:endParaRPr sz="2800">
              <a:latin typeface="Tahoma"/>
              <a:cs typeface="Tahoma"/>
            </a:endParaRPr>
          </a:p>
          <a:p>
            <a:pPr marL="527050">
              <a:lnSpc>
                <a:spcPct val="100000"/>
              </a:lnSpc>
              <a:spcBef>
                <a:spcPts val="310"/>
              </a:spcBef>
            </a:pPr>
            <a:r>
              <a:rPr dirty="0" sz="2800" spc="-5" b="1">
                <a:latin typeface="Tahoma"/>
                <a:cs typeface="Tahoma"/>
              </a:rPr>
              <a:t>WBC</a:t>
            </a:r>
            <a:endParaRPr sz="2800">
              <a:latin typeface="Tahoma"/>
              <a:cs typeface="Tahoma"/>
            </a:endParaRPr>
          </a:p>
          <a:p>
            <a:pPr marL="527050" marR="5080" indent="-514350">
              <a:lnSpc>
                <a:spcPts val="3200"/>
              </a:lnSpc>
              <a:spcBef>
                <a:spcPts val="1010"/>
              </a:spcBef>
              <a:buAutoNum type="arabicPeriod" startAt="3"/>
              <a:tabLst>
                <a:tab pos="527685" algn="l"/>
              </a:tabLst>
            </a:pP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scribe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ge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-2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sis</a:t>
            </a:r>
            <a:r>
              <a:rPr dirty="0" sz="2800" spc="30" b="1">
                <a:latin typeface="Tahoma"/>
                <a:cs typeface="Tahoma"/>
              </a:rPr>
              <a:t> 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site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for</a:t>
            </a:r>
            <a:r>
              <a:rPr dirty="0" sz="2800" spc="-5" b="1">
                <a:latin typeface="Tahoma"/>
                <a:cs typeface="Tahoma"/>
              </a:rPr>
              <a:t>m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tion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WBC.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840230">
              <a:lnSpc>
                <a:spcPts val="5255"/>
              </a:lnSpc>
            </a:pPr>
            <a:r>
              <a:rPr dirty="0"/>
              <a:t>Objectives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70653" y="654740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 sz="1200">
                <a:latin typeface="Times New Roman"/>
                <a:cs typeface="Times New Roman"/>
              </a:rPr>
              <a:t>25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08788" rIns="0" bIns="0" rtlCol="0" vert="horz">
            <a:spAutoFit/>
          </a:bodyPr>
          <a:lstStyle/>
          <a:p>
            <a:pPr marL="241300">
              <a:lnSpc>
                <a:spcPts val="3155"/>
              </a:lnSpc>
            </a:pPr>
            <a:r>
              <a:rPr dirty="0"/>
              <a:t>At</a:t>
            </a:r>
            <a:r>
              <a:rPr dirty="0" spc="-10"/>
              <a:t> </a:t>
            </a:r>
            <a:r>
              <a:rPr dirty="0"/>
              <a:t>t</a:t>
            </a:r>
            <a:r>
              <a:rPr dirty="0" spc="-15"/>
              <a:t>h</a:t>
            </a:r>
            <a:r>
              <a:rPr dirty="0"/>
              <a:t>e</a:t>
            </a:r>
            <a:r>
              <a:rPr dirty="0" spc="-10"/>
              <a:t> </a:t>
            </a:r>
            <a:r>
              <a:rPr dirty="0"/>
              <a:t>end</a:t>
            </a:r>
            <a:r>
              <a:rPr dirty="0" spc="-25"/>
              <a:t> </a:t>
            </a:r>
            <a:r>
              <a:rPr dirty="0" spc="-5"/>
              <a:t>o</a:t>
            </a:r>
            <a:r>
              <a:rPr dirty="0"/>
              <a:t>f</a:t>
            </a:r>
            <a:r>
              <a:rPr dirty="0"/>
              <a:t> </a:t>
            </a:r>
            <a:r>
              <a:rPr dirty="0"/>
              <a:t>t</a:t>
            </a:r>
            <a:r>
              <a:rPr dirty="0" spc="-10"/>
              <a:t>h</a:t>
            </a:r>
            <a:r>
              <a:rPr dirty="0"/>
              <a:t>is</a:t>
            </a:r>
            <a:r>
              <a:rPr dirty="0" spc="-10"/>
              <a:t> </a:t>
            </a:r>
            <a:r>
              <a:rPr dirty="0"/>
              <a:t>lecture</a:t>
            </a:r>
            <a:r>
              <a:rPr dirty="0" spc="-15"/>
              <a:t> </a:t>
            </a:r>
            <a:r>
              <a:rPr dirty="0"/>
              <a:t>st</a:t>
            </a:r>
            <a:r>
              <a:rPr dirty="0" spc="-15"/>
              <a:t>u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-10"/>
              <a:t> </a:t>
            </a:r>
            <a:r>
              <a:rPr dirty="0"/>
              <a:t>should</a:t>
            </a:r>
            <a:r>
              <a:rPr dirty="0" spc="-35"/>
              <a:t> </a:t>
            </a:r>
            <a:r>
              <a:rPr dirty="0"/>
              <a:t>be</a:t>
            </a:r>
          </a:p>
          <a:p>
            <a:pPr marL="241300">
              <a:lnSpc>
                <a:spcPts val="3095"/>
              </a:lnSpc>
            </a:pPr>
            <a:r>
              <a:rPr dirty="0" sz="2650" spc="5"/>
              <a:t>able</a:t>
            </a:r>
            <a:r>
              <a:rPr dirty="0" sz="2650" spc="-15"/>
              <a:t> </a:t>
            </a:r>
            <a:r>
              <a:rPr dirty="0" sz="2650" spc="5"/>
              <a:t>to:</a:t>
            </a:r>
            <a:endParaRPr sz="2650"/>
          </a:p>
          <a:p>
            <a:pPr marL="755650" indent="-514350">
              <a:lnSpc>
                <a:spcPct val="100000"/>
              </a:lnSpc>
              <a:spcBef>
                <a:spcPts val="815"/>
              </a:spcBef>
              <a:buAutoNum type="arabicPeriod" startAt="4"/>
              <a:tabLst>
                <a:tab pos="756285" algn="l"/>
              </a:tabLst>
            </a:pPr>
            <a:r>
              <a:rPr dirty="0" sz="2400" spc="-5"/>
              <a:t>Desc</a:t>
            </a:r>
            <a:r>
              <a:rPr dirty="0" sz="2400" spc="-5"/>
              <a:t>ri</a:t>
            </a:r>
            <a:r>
              <a:rPr dirty="0" sz="2400" spc="-15"/>
              <a:t>b</a:t>
            </a:r>
            <a:r>
              <a:rPr dirty="0" sz="2400" spc="-5"/>
              <a:t>e</a:t>
            </a:r>
            <a:r>
              <a:rPr dirty="0" sz="2400" spc="5"/>
              <a:t> </a:t>
            </a:r>
            <a:r>
              <a:rPr dirty="0" sz="2400" spc="-5"/>
              <a:t>stages</a:t>
            </a:r>
            <a:r>
              <a:rPr dirty="0" sz="2400" spc="-20"/>
              <a:t> </a:t>
            </a:r>
            <a:r>
              <a:rPr dirty="0" sz="2400" spc="-5"/>
              <a:t>o</a:t>
            </a:r>
            <a:r>
              <a:rPr dirty="0" sz="2400"/>
              <a:t>f</a:t>
            </a:r>
            <a:r>
              <a:rPr dirty="0" sz="2400"/>
              <a:t> </a:t>
            </a:r>
            <a:r>
              <a:rPr dirty="0" sz="2400" spc="-10"/>
              <a:t>neutrophi</a:t>
            </a:r>
            <a:r>
              <a:rPr dirty="0" sz="2400"/>
              <a:t>l</a:t>
            </a:r>
            <a:r>
              <a:rPr dirty="0" sz="2400" spc="5"/>
              <a:t> </a:t>
            </a:r>
            <a:r>
              <a:rPr dirty="0" sz="2400" spc="-5"/>
              <a:t>f</a:t>
            </a:r>
            <a:r>
              <a:rPr dirty="0" sz="2400" spc="-10"/>
              <a:t>o</a:t>
            </a:r>
            <a:r>
              <a:rPr dirty="0" sz="2400" spc="-5"/>
              <a:t>rm</a:t>
            </a:r>
            <a:r>
              <a:rPr dirty="0" sz="2400"/>
              <a:t>a</a:t>
            </a:r>
            <a:r>
              <a:rPr dirty="0" sz="2400" spc="-5"/>
              <a:t>t</a:t>
            </a:r>
            <a:r>
              <a:rPr dirty="0" sz="2400" spc="-15"/>
              <a:t>i</a:t>
            </a:r>
            <a:r>
              <a:rPr dirty="0" sz="2400" spc="-5"/>
              <a:t>on</a:t>
            </a:r>
            <a:endParaRPr sz="2400"/>
          </a:p>
          <a:p>
            <a:pPr marL="755650" indent="-514350">
              <a:lnSpc>
                <a:spcPct val="100000"/>
              </a:lnSpc>
              <a:spcBef>
                <a:spcPts val="190"/>
              </a:spcBef>
              <a:buAutoNum type="arabicPeriod" startAt="4"/>
              <a:tabLst>
                <a:tab pos="756285" algn="l"/>
              </a:tabLst>
            </a:pPr>
            <a:r>
              <a:rPr dirty="0" sz="2400" spc="-5"/>
              <a:t>Desc</a:t>
            </a:r>
            <a:r>
              <a:rPr dirty="0" sz="2400" spc="-5"/>
              <a:t>ri</a:t>
            </a:r>
            <a:r>
              <a:rPr dirty="0" sz="2400" spc="-15"/>
              <a:t>b</a:t>
            </a:r>
            <a:r>
              <a:rPr dirty="0" sz="2400" spc="-5"/>
              <a:t>e</a:t>
            </a:r>
            <a:r>
              <a:rPr dirty="0" sz="2400" spc="5"/>
              <a:t> </a:t>
            </a:r>
            <a:r>
              <a:rPr dirty="0" sz="2400" spc="-5"/>
              <a:t>the</a:t>
            </a:r>
            <a:r>
              <a:rPr dirty="0" sz="2400" spc="-15"/>
              <a:t> </a:t>
            </a:r>
            <a:r>
              <a:rPr dirty="0" sz="2400" spc="-5"/>
              <a:t>ro</a:t>
            </a:r>
            <a:r>
              <a:rPr dirty="0" sz="2400" spc="-15"/>
              <a:t>l</a:t>
            </a:r>
            <a:r>
              <a:rPr dirty="0" sz="2400" spc="-5"/>
              <a:t>e</a:t>
            </a:r>
            <a:r>
              <a:rPr dirty="0" sz="2400"/>
              <a:t> </a:t>
            </a:r>
            <a:r>
              <a:rPr dirty="0" sz="2400" spc="-10"/>
              <a:t>o</a:t>
            </a:r>
            <a:r>
              <a:rPr dirty="0" sz="2400"/>
              <a:t>f</a:t>
            </a:r>
            <a:r>
              <a:rPr dirty="0" sz="2400" spc="5"/>
              <a:t> </a:t>
            </a:r>
            <a:r>
              <a:rPr dirty="0" sz="2400" spc="-10"/>
              <a:t>neutrophi</a:t>
            </a:r>
            <a:r>
              <a:rPr dirty="0" sz="2400" spc="-10"/>
              <a:t>l</a:t>
            </a:r>
            <a:r>
              <a:rPr dirty="0" sz="2400" spc="-5"/>
              <a:t>s</a:t>
            </a:r>
            <a:r>
              <a:rPr dirty="0" sz="2400" spc="15"/>
              <a:t> </a:t>
            </a:r>
            <a:r>
              <a:rPr dirty="0" sz="2400" spc="-5"/>
              <a:t>in</a:t>
            </a:r>
            <a:r>
              <a:rPr dirty="0" sz="2400" spc="-5"/>
              <a:t> </a:t>
            </a:r>
            <a:r>
              <a:rPr dirty="0" sz="2400" spc="-5"/>
              <a:t>defending</a:t>
            </a:r>
            <a:endParaRPr sz="2400"/>
          </a:p>
          <a:p>
            <a:pPr marL="755650">
              <a:lnSpc>
                <a:spcPct val="100000"/>
              </a:lnSpc>
              <a:spcBef>
                <a:spcPts val="275"/>
              </a:spcBef>
            </a:pPr>
            <a:r>
              <a:rPr dirty="0" sz="2400"/>
              <a:t>the</a:t>
            </a:r>
            <a:r>
              <a:rPr dirty="0" sz="2400" spc="-15"/>
              <a:t> </a:t>
            </a:r>
            <a:r>
              <a:rPr dirty="0" sz="2400"/>
              <a:t>b</a:t>
            </a:r>
            <a:r>
              <a:rPr dirty="0" sz="2400" spc="-15"/>
              <a:t>o</a:t>
            </a:r>
            <a:r>
              <a:rPr dirty="0" sz="2400" spc="-5"/>
              <a:t>d</a:t>
            </a:r>
            <a:r>
              <a:rPr dirty="0" sz="2400"/>
              <a:t>y</a:t>
            </a:r>
            <a:r>
              <a:rPr dirty="0" sz="2400" spc="-95"/>
              <a:t> </a:t>
            </a:r>
            <a:r>
              <a:rPr dirty="0" sz="2400"/>
              <a:t>against</a:t>
            </a:r>
            <a:r>
              <a:rPr dirty="0" sz="2400" spc="-20"/>
              <a:t> </a:t>
            </a:r>
            <a:r>
              <a:rPr dirty="0" sz="2400"/>
              <a:t>in</a:t>
            </a:r>
            <a:r>
              <a:rPr dirty="0" sz="2400" spc="-15"/>
              <a:t>f</a:t>
            </a:r>
            <a:r>
              <a:rPr dirty="0" sz="2400"/>
              <a:t>ec</a:t>
            </a:r>
            <a:r>
              <a:rPr dirty="0" sz="2400" spc="-10"/>
              <a:t>t</a:t>
            </a:r>
            <a:r>
              <a:rPr dirty="0" sz="2400"/>
              <a:t>i</a:t>
            </a:r>
            <a:r>
              <a:rPr dirty="0" sz="2400" spc="-15"/>
              <a:t>o</a:t>
            </a:r>
            <a:r>
              <a:rPr dirty="0" sz="2400"/>
              <a:t>n</a:t>
            </a:r>
            <a:endParaRPr sz="2400"/>
          </a:p>
          <a:p>
            <a:pPr marL="755650" indent="-514350">
              <a:lnSpc>
                <a:spcPct val="100000"/>
              </a:lnSpc>
              <a:spcBef>
                <a:spcPts val="745"/>
              </a:spcBef>
              <a:buAutoNum type="arabicPeriod" startAt="6"/>
              <a:tabLst>
                <a:tab pos="756285" algn="l"/>
              </a:tabLst>
            </a:pPr>
            <a:r>
              <a:rPr dirty="0" spc="-10"/>
              <a:t>De</a:t>
            </a:r>
            <a:r>
              <a:rPr dirty="0" spc="-5"/>
              <a:t>s</a:t>
            </a:r>
            <a:r>
              <a:rPr dirty="0"/>
              <a:t>c</a:t>
            </a:r>
            <a:r>
              <a:rPr dirty="0" spc="-5"/>
              <a:t>ribe</a:t>
            </a:r>
            <a:r>
              <a:rPr dirty="0" spc="-20"/>
              <a:t> </a:t>
            </a:r>
            <a:r>
              <a:rPr dirty="0" spc="-5"/>
              <a:t>the</a:t>
            </a:r>
            <a:r>
              <a:rPr dirty="0" spc="-15"/>
              <a:t> </a:t>
            </a:r>
            <a:r>
              <a:rPr dirty="0"/>
              <a:t>p</a:t>
            </a:r>
            <a:r>
              <a:rPr dirty="0" spc="5"/>
              <a:t>r</a:t>
            </a:r>
            <a:r>
              <a:rPr dirty="0"/>
              <a:t>o</a:t>
            </a:r>
            <a:r>
              <a:rPr dirty="0" spc="5"/>
              <a:t>c</a:t>
            </a:r>
            <a:r>
              <a:rPr dirty="0" spc="-5"/>
              <a:t>e</a:t>
            </a:r>
            <a:r>
              <a:rPr dirty="0" spc="-5"/>
              <a:t>ss</a:t>
            </a:r>
            <a:r>
              <a:rPr dirty="0" spc="-60"/>
              <a:t> </a:t>
            </a:r>
            <a:r>
              <a:rPr dirty="0"/>
              <a:t>of</a:t>
            </a:r>
            <a:r>
              <a:rPr dirty="0" spc="5"/>
              <a:t> </a:t>
            </a:r>
            <a:r>
              <a:rPr dirty="0"/>
              <a:t>p</a:t>
            </a:r>
            <a:r>
              <a:rPr dirty="0" spc="-10"/>
              <a:t>h</a:t>
            </a:r>
            <a:r>
              <a:rPr dirty="0" spc="-5"/>
              <a:t>a</a:t>
            </a:r>
            <a:r>
              <a:rPr dirty="0"/>
              <a:t>g</a:t>
            </a:r>
            <a:r>
              <a:rPr dirty="0"/>
              <a:t>o</a:t>
            </a:r>
            <a:r>
              <a:rPr dirty="0" spc="5"/>
              <a:t>c</a:t>
            </a:r>
            <a:r>
              <a:rPr dirty="0" spc="5"/>
              <a:t>y</a:t>
            </a:r>
            <a:r>
              <a:rPr dirty="0" spc="-5"/>
              <a:t>tos</a:t>
            </a:r>
            <a:r>
              <a:rPr dirty="0" spc="-10"/>
              <a:t>i</a:t>
            </a:r>
            <a:r>
              <a:rPr dirty="0" spc="-15"/>
              <a:t>s</a:t>
            </a:r>
            <a:r>
              <a:rPr dirty="0" spc="-5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981138"/>
            <a:ext cx="3890899" cy="51132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552059" y="2164029"/>
            <a:ext cx="3335654" cy="11728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05765">
              <a:lnSpc>
                <a:spcPct val="118500"/>
              </a:lnSpc>
            </a:pPr>
            <a:r>
              <a:rPr dirty="0" sz="3200" spc="-5" b="1">
                <a:latin typeface="Comic Sans MS"/>
                <a:cs typeface="Comic Sans MS"/>
              </a:rPr>
              <a:t>re</a:t>
            </a:r>
            <a:r>
              <a:rPr dirty="0" sz="3200" b="1">
                <a:latin typeface="Comic Sans MS"/>
                <a:cs typeface="Comic Sans MS"/>
              </a:rPr>
              <a:t>d</a:t>
            </a:r>
            <a:r>
              <a:rPr dirty="0" sz="3200" spc="-15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b</a:t>
            </a:r>
            <a:r>
              <a:rPr dirty="0" sz="3200" spc="-5" b="1">
                <a:latin typeface="Comic Sans MS"/>
                <a:cs typeface="Comic Sans MS"/>
              </a:rPr>
              <a:t>l</a:t>
            </a:r>
            <a:r>
              <a:rPr dirty="0" sz="3200" spc="-20" b="1">
                <a:latin typeface="Comic Sans MS"/>
                <a:cs typeface="Comic Sans MS"/>
              </a:rPr>
              <a:t>o</a:t>
            </a:r>
            <a:r>
              <a:rPr dirty="0" sz="3200" spc="-10" b="1">
                <a:latin typeface="Comic Sans MS"/>
                <a:cs typeface="Comic Sans MS"/>
              </a:rPr>
              <a:t>o</a:t>
            </a:r>
            <a:r>
              <a:rPr dirty="0" sz="3200" b="1">
                <a:latin typeface="Comic Sans MS"/>
                <a:cs typeface="Comic Sans MS"/>
              </a:rPr>
              <a:t>d</a:t>
            </a:r>
            <a:r>
              <a:rPr dirty="0" sz="3200" spc="145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cel</a:t>
            </a:r>
            <a:r>
              <a:rPr dirty="0" sz="3200" spc="-15" b="1">
                <a:latin typeface="Comic Sans MS"/>
                <a:cs typeface="Comic Sans MS"/>
              </a:rPr>
              <a:t>l</a:t>
            </a:r>
            <a:r>
              <a:rPr dirty="0" sz="3200" b="1">
                <a:latin typeface="Comic Sans MS"/>
                <a:cs typeface="Comic Sans MS"/>
              </a:rPr>
              <a:t>s</a:t>
            </a:r>
            <a:r>
              <a:rPr dirty="0" sz="3200" b="1">
                <a:latin typeface="Comic Sans MS"/>
                <a:cs typeface="Comic Sans MS"/>
              </a:rPr>
              <a:t> </a:t>
            </a:r>
            <a:r>
              <a:rPr dirty="0" sz="3200" b="1">
                <a:latin typeface="Comic Sans MS"/>
                <a:cs typeface="Comic Sans MS"/>
              </a:rPr>
              <a:t>(</a:t>
            </a:r>
            <a:r>
              <a:rPr dirty="0" sz="3200" b="1">
                <a:latin typeface="Comic Sans MS"/>
                <a:cs typeface="Comic Sans MS"/>
              </a:rPr>
              <a:t>5-6-</a:t>
            </a:r>
            <a:r>
              <a:rPr dirty="0" sz="3200" b="1">
                <a:latin typeface="Comic Sans MS"/>
                <a:cs typeface="Comic Sans MS"/>
              </a:rPr>
              <a:t>mil</a:t>
            </a:r>
            <a:r>
              <a:rPr dirty="0" sz="3200" spc="-15" b="1">
                <a:latin typeface="Comic Sans MS"/>
                <a:cs typeface="Comic Sans MS"/>
              </a:rPr>
              <a:t>l</a:t>
            </a:r>
            <a:r>
              <a:rPr dirty="0" sz="3200" spc="-5" b="1">
                <a:latin typeface="Comic Sans MS"/>
                <a:cs typeface="Comic Sans MS"/>
              </a:rPr>
              <a:t>io</a:t>
            </a:r>
            <a:r>
              <a:rPr dirty="0" sz="3200" b="1">
                <a:latin typeface="Comic Sans MS"/>
                <a:cs typeface="Comic Sans MS"/>
              </a:rPr>
              <a:t>n</a:t>
            </a:r>
            <a:r>
              <a:rPr dirty="0" sz="3200" spc="-15" b="1">
                <a:latin typeface="Comic Sans MS"/>
                <a:cs typeface="Comic Sans MS"/>
              </a:rPr>
              <a:t> </a:t>
            </a:r>
            <a:r>
              <a:rPr dirty="0" sz="3200" b="1">
                <a:latin typeface="Comic Sans MS"/>
                <a:cs typeface="Comic Sans MS"/>
              </a:rPr>
              <a:t>/ml)</a:t>
            </a:r>
            <a:endParaRPr sz="32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72759" y="4004055"/>
            <a:ext cx="3301365" cy="1089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Comic Sans MS"/>
                <a:cs typeface="Comic Sans MS"/>
              </a:rPr>
              <a:t>whit</a:t>
            </a:r>
            <a:r>
              <a:rPr dirty="0" sz="3200" b="1">
                <a:latin typeface="Comic Sans MS"/>
                <a:cs typeface="Comic Sans MS"/>
              </a:rPr>
              <a:t>e</a:t>
            </a:r>
            <a:r>
              <a:rPr dirty="0" sz="3200" spc="-5" b="1">
                <a:latin typeface="Comic Sans MS"/>
                <a:cs typeface="Comic Sans MS"/>
              </a:rPr>
              <a:t> </a:t>
            </a:r>
            <a:r>
              <a:rPr dirty="0" sz="3200" spc="-20" b="1">
                <a:latin typeface="Comic Sans MS"/>
                <a:cs typeface="Comic Sans MS"/>
              </a:rPr>
              <a:t>b</a:t>
            </a:r>
            <a:r>
              <a:rPr dirty="0" sz="3200" spc="-5" b="1">
                <a:latin typeface="Comic Sans MS"/>
                <a:cs typeface="Comic Sans MS"/>
              </a:rPr>
              <a:t>lo</a:t>
            </a:r>
            <a:r>
              <a:rPr dirty="0" sz="3200" spc="-20" b="1">
                <a:latin typeface="Comic Sans MS"/>
                <a:cs typeface="Comic Sans MS"/>
              </a:rPr>
              <a:t>o</a:t>
            </a:r>
            <a:r>
              <a:rPr dirty="0" sz="3200" b="1">
                <a:latin typeface="Comic Sans MS"/>
                <a:cs typeface="Comic Sans MS"/>
              </a:rPr>
              <a:t>d</a:t>
            </a:r>
            <a:r>
              <a:rPr dirty="0" sz="3200" spc="20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cells</a:t>
            </a:r>
            <a:endParaRPr sz="3200">
              <a:latin typeface="Comic Sans MS"/>
              <a:cs typeface="Comic Sans MS"/>
            </a:endParaRPr>
          </a:p>
          <a:p>
            <a:pPr marL="1358900">
              <a:lnSpc>
                <a:spcPct val="100000"/>
              </a:lnSpc>
              <a:spcBef>
                <a:spcPts val="760"/>
              </a:spcBef>
            </a:pPr>
            <a:r>
              <a:rPr dirty="0" sz="3200" spc="-5" b="1">
                <a:latin typeface="Comic Sans MS"/>
                <a:cs typeface="Comic Sans MS"/>
              </a:rPr>
              <a:t>(50</a:t>
            </a:r>
            <a:r>
              <a:rPr dirty="0" sz="3200" spc="5" b="1">
                <a:latin typeface="Comic Sans MS"/>
                <a:cs typeface="Comic Sans MS"/>
              </a:rPr>
              <a:t>0</a:t>
            </a:r>
            <a:r>
              <a:rPr dirty="0" sz="3200" b="1">
                <a:latin typeface="Comic Sans MS"/>
                <a:cs typeface="Comic Sans MS"/>
              </a:rPr>
              <a:t>0</a:t>
            </a:r>
            <a:r>
              <a:rPr dirty="0" sz="3200" b="1">
                <a:latin typeface="Comic Sans MS"/>
                <a:cs typeface="Comic Sans MS"/>
              </a:rPr>
              <a:t>/ml)</a:t>
            </a:r>
            <a:endParaRPr sz="3200">
              <a:latin typeface="Comic Sans MS"/>
              <a:cs typeface="Comic Sans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33209" y="6384340"/>
            <a:ext cx="101600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878787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23845" y="231394"/>
            <a:ext cx="4495165" cy="6076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85"/>
              </a:lnSpc>
            </a:pPr>
            <a:r>
              <a:rPr dirty="0" sz="4000" spc="-10"/>
              <a:t>Wh</a:t>
            </a:r>
            <a:r>
              <a:rPr dirty="0" sz="4000" spc="-25"/>
              <a:t>i</a:t>
            </a:r>
            <a:r>
              <a:rPr dirty="0" sz="4000" spc="-10"/>
              <a:t>t</a:t>
            </a:r>
            <a:r>
              <a:rPr dirty="0" sz="4000" spc="-5"/>
              <a:t>e</a:t>
            </a:r>
            <a:r>
              <a:rPr dirty="0" sz="4000" spc="50"/>
              <a:t> </a:t>
            </a:r>
            <a:r>
              <a:rPr dirty="0" sz="4000" spc="-15"/>
              <a:t>B</a:t>
            </a:r>
            <a:r>
              <a:rPr dirty="0" sz="4000" spc="-25"/>
              <a:t>l</a:t>
            </a:r>
            <a:r>
              <a:rPr dirty="0" sz="4000"/>
              <a:t>oo</a:t>
            </a:r>
            <a:r>
              <a:rPr dirty="0" sz="4000" spc="-5"/>
              <a:t>d</a:t>
            </a:r>
            <a:r>
              <a:rPr dirty="0" sz="4000" spc="45"/>
              <a:t> </a:t>
            </a:r>
            <a:r>
              <a:rPr dirty="0" sz="4000" spc="-10"/>
              <a:t>Cel</a:t>
            </a:r>
            <a:r>
              <a:rPr dirty="0" sz="4000" spc="-25"/>
              <a:t>l</a:t>
            </a:r>
            <a:r>
              <a:rPr dirty="0" sz="4000" spc="-5"/>
              <a:t>s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083360" y="1396136"/>
            <a:ext cx="6492240" cy="4294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9500"/>
              </a:lnSpc>
              <a:tabLst>
                <a:tab pos="4187190" algn="l"/>
              </a:tabLst>
            </a:pPr>
            <a:r>
              <a:rPr dirty="0" sz="3200" spc="-5" b="1">
                <a:latin typeface="Tahoma"/>
                <a:cs typeface="Tahoma"/>
              </a:rPr>
              <a:t>L</a:t>
            </a:r>
            <a:r>
              <a:rPr dirty="0" sz="3200" spc="10" b="1">
                <a:latin typeface="Tahoma"/>
                <a:cs typeface="Tahoma"/>
              </a:rPr>
              <a:t>e</a:t>
            </a:r>
            <a:r>
              <a:rPr dirty="0" sz="3200" spc="-5" b="1">
                <a:latin typeface="Tahoma"/>
                <a:cs typeface="Tahoma"/>
              </a:rPr>
              <a:t>u</a:t>
            </a:r>
            <a:r>
              <a:rPr dirty="0" sz="3200" spc="5" b="1">
                <a:latin typeface="Tahoma"/>
                <a:cs typeface="Tahoma"/>
              </a:rPr>
              <a:t>c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spc="5" b="1">
                <a:latin typeface="Tahoma"/>
                <a:cs typeface="Tahoma"/>
              </a:rPr>
              <a:t>c</a:t>
            </a:r>
            <a:r>
              <a:rPr dirty="0" sz="3200" b="1">
                <a:latin typeface="Tahoma"/>
                <a:cs typeface="Tahoma"/>
              </a:rPr>
              <a:t>ytes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Fo</a:t>
            </a:r>
            <a:r>
              <a:rPr dirty="0" sz="3200" spc="5" b="1">
                <a:latin typeface="Tahoma"/>
                <a:cs typeface="Tahoma"/>
              </a:rPr>
              <a:t>r</a:t>
            </a:r>
            <a:r>
              <a:rPr dirty="0" sz="3200" b="1">
                <a:latin typeface="Tahoma"/>
                <a:cs typeface="Tahoma"/>
              </a:rPr>
              <a:t>m</a:t>
            </a:r>
            <a:r>
              <a:rPr dirty="0" sz="3200" spc="10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d</a:t>
            </a:r>
            <a:r>
              <a:rPr dirty="0" sz="3200" b="1">
                <a:latin typeface="Tahoma"/>
                <a:cs typeface="Tahoma"/>
              </a:rPr>
              <a:t>	</a:t>
            </a:r>
            <a:r>
              <a:rPr dirty="0" sz="3200" b="1">
                <a:latin typeface="Tahoma"/>
                <a:cs typeface="Tahoma"/>
              </a:rPr>
              <a:t>in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spc="-5" b="1">
                <a:latin typeface="Tahoma"/>
                <a:cs typeface="Tahoma"/>
              </a:rPr>
              <a:t>ne</a:t>
            </a:r>
            <a:r>
              <a:rPr dirty="0" sz="3200" spc="-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ma</a:t>
            </a:r>
            <a:r>
              <a:rPr dirty="0" sz="3200" spc="10" b="1">
                <a:latin typeface="Tahoma"/>
                <a:cs typeface="Tahoma"/>
              </a:rPr>
              <a:t>r</a:t>
            </a:r>
            <a:r>
              <a:rPr dirty="0" sz="3200" b="1">
                <a:latin typeface="Tahoma"/>
                <a:cs typeface="Tahoma"/>
              </a:rPr>
              <a:t>row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&amp;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ly</a:t>
            </a:r>
            <a:r>
              <a:rPr dirty="0" sz="3200" spc="10" b="1">
                <a:latin typeface="Tahoma"/>
                <a:cs typeface="Tahoma"/>
              </a:rPr>
              <a:t>m</a:t>
            </a:r>
            <a:r>
              <a:rPr dirty="0" sz="3200" spc="-5" b="1">
                <a:latin typeface="Tahoma"/>
                <a:cs typeface="Tahoma"/>
              </a:rPr>
              <a:t>p</a:t>
            </a:r>
            <a:r>
              <a:rPr dirty="0" sz="3200" b="1">
                <a:latin typeface="Tahoma"/>
                <a:cs typeface="Tahoma"/>
              </a:rPr>
              <a:t>h</a:t>
            </a:r>
            <a:r>
              <a:rPr dirty="0" sz="3200" spc="2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tissue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300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</a:pPr>
            <a:r>
              <a:rPr dirty="0" sz="3200" spc="-5" b="1">
                <a:latin typeface="Tahoma"/>
                <a:cs typeface="Tahoma"/>
              </a:rPr>
              <a:t>Protectio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spc="-7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against</a:t>
            </a:r>
            <a:r>
              <a:rPr dirty="0" sz="3200" spc="-6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inf</a:t>
            </a:r>
            <a:r>
              <a:rPr dirty="0" sz="3200" spc="5" b="1">
                <a:latin typeface="Tahoma"/>
                <a:cs typeface="Tahoma"/>
              </a:rPr>
              <a:t>e</a:t>
            </a:r>
            <a:r>
              <a:rPr dirty="0" sz="3200" spc="-5" b="1">
                <a:latin typeface="Tahoma"/>
                <a:cs typeface="Tahoma"/>
              </a:rPr>
              <a:t>ct</a:t>
            </a:r>
            <a:r>
              <a:rPr dirty="0" sz="3200" spc="10" b="1">
                <a:latin typeface="Tahoma"/>
                <a:cs typeface="Tahoma"/>
              </a:rPr>
              <a:t>i</a:t>
            </a:r>
            <a:r>
              <a:rPr dirty="0" sz="3200" b="1">
                <a:latin typeface="Tahoma"/>
                <a:cs typeface="Tahoma"/>
              </a:rPr>
              <a:t>on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by:</a:t>
            </a:r>
            <a:endParaRPr sz="3200">
              <a:latin typeface="Tahoma"/>
              <a:cs typeface="Tahoma"/>
            </a:endParaRPr>
          </a:p>
          <a:p>
            <a:pPr marL="452755">
              <a:lnSpc>
                <a:spcPct val="100000"/>
              </a:lnSpc>
              <a:spcBef>
                <a:spcPts val="2235"/>
              </a:spcBef>
            </a:pPr>
            <a:r>
              <a:rPr dirty="0" sz="2800" spc="-10" b="1">
                <a:latin typeface="Tahoma"/>
                <a:cs typeface="Tahoma"/>
              </a:rPr>
              <a:t>Ph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gocytosis</a:t>
            </a:r>
            <a:endParaRPr sz="2800">
              <a:latin typeface="Tahoma"/>
              <a:cs typeface="Tahoma"/>
            </a:endParaRPr>
          </a:p>
          <a:p>
            <a:pPr marL="71755" indent="380365">
              <a:lnSpc>
                <a:spcPct val="100000"/>
              </a:lnSpc>
              <a:spcBef>
                <a:spcPts val="265"/>
              </a:spcBef>
            </a:pPr>
            <a:r>
              <a:rPr dirty="0" sz="2800" spc="-10" b="1">
                <a:latin typeface="Tahoma"/>
                <a:cs typeface="Tahoma"/>
              </a:rPr>
              <a:t>Secretio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ant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bodies</a:t>
            </a:r>
            <a:endParaRPr sz="2800">
              <a:latin typeface="Tahoma"/>
              <a:cs typeface="Tahoma"/>
            </a:endParaRPr>
          </a:p>
          <a:p>
            <a:pPr marL="71755">
              <a:lnSpc>
                <a:spcPct val="100000"/>
              </a:lnSpc>
              <a:spcBef>
                <a:spcPts val="1340"/>
              </a:spcBef>
            </a:pPr>
            <a:r>
              <a:rPr dirty="0" sz="3200" b="1">
                <a:latin typeface="Tahoma"/>
                <a:cs typeface="Tahoma"/>
              </a:rPr>
              <a:t>WBC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=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40</a:t>
            </a:r>
            <a:r>
              <a:rPr dirty="0" sz="3200" spc="-10" b="1">
                <a:latin typeface="Tahoma"/>
                <a:cs typeface="Tahoma"/>
              </a:rPr>
              <a:t>0</a:t>
            </a:r>
            <a:r>
              <a:rPr dirty="0" sz="3200" b="1">
                <a:latin typeface="Tahoma"/>
                <a:cs typeface="Tahoma"/>
              </a:rPr>
              <a:t>0</a:t>
            </a:r>
            <a:r>
              <a:rPr dirty="0" sz="3200" b="1">
                <a:latin typeface="Tahoma"/>
                <a:cs typeface="Tahoma"/>
              </a:rPr>
              <a:t>—</a:t>
            </a:r>
            <a:r>
              <a:rPr dirty="0" sz="3200" b="1">
                <a:latin typeface="Tahoma"/>
                <a:cs typeface="Tahoma"/>
              </a:rPr>
              <a:t>11000</a:t>
            </a:r>
            <a:r>
              <a:rPr dirty="0" sz="3200" spc="-5" b="1">
                <a:latin typeface="Tahoma"/>
                <a:cs typeface="Tahoma"/>
              </a:rPr>
              <a:t>/ml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392555">
              <a:lnSpc>
                <a:spcPct val="100000"/>
              </a:lnSpc>
            </a:pPr>
            <a:r>
              <a:rPr dirty="0" spc="-5"/>
              <a:t>Type</a:t>
            </a:r>
            <a:r>
              <a:rPr dirty="0"/>
              <a:t>s</a:t>
            </a:r>
            <a:r>
              <a:rPr dirty="0" spc="20"/>
              <a:t> </a:t>
            </a:r>
            <a:r>
              <a:rPr dirty="0" spc="5"/>
              <a:t>o</a:t>
            </a:r>
            <a:r>
              <a:rPr dirty="0"/>
              <a:t>f</a:t>
            </a:r>
            <a:r>
              <a:rPr dirty="0" spc="-25"/>
              <a:t> </a:t>
            </a:r>
            <a:r>
              <a:rPr dirty="0"/>
              <a:t>WBC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993444" y="1575180"/>
            <a:ext cx="6031865" cy="730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1665" indent="-608965">
              <a:lnSpc>
                <a:spcPts val="2875"/>
              </a:lnSpc>
              <a:buAutoNum type="arabicPeriod"/>
              <a:tabLst>
                <a:tab pos="622300" algn="l"/>
              </a:tabLst>
            </a:pPr>
            <a:r>
              <a:rPr dirty="0" sz="2400" spc="-10" b="1">
                <a:latin typeface="Tahoma"/>
                <a:cs typeface="Tahoma"/>
              </a:rPr>
              <a:t>Gr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spc="-10" b="1">
                <a:latin typeface="Tahoma"/>
                <a:cs typeface="Tahoma"/>
              </a:rPr>
              <a:t>nula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(polym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rphnuclear</a:t>
            </a:r>
            <a:r>
              <a:rPr dirty="0" sz="2400" spc="3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PMN):</a:t>
            </a:r>
            <a:endParaRPr sz="2400">
              <a:latin typeface="Tahoma"/>
              <a:cs typeface="Tahoma"/>
            </a:endParaRPr>
          </a:p>
          <a:p>
            <a:pPr lvl="1" marL="1079500" indent="-610235">
              <a:lnSpc>
                <a:spcPts val="2880"/>
              </a:lnSpc>
              <a:buFont typeface="Arial"/>
              <a:buChar char="•"/>
              <a:tabLst>
                <a:tab pos="1080135" algn="l"/>
                <a:tab pos="2976880" algn="l"/>
              </a:tabLst>
            </a:pPr>
            <a:r>
              <a:rPr dirty="0" sz="2400" spc="-5" b="1">
                <a:latin typeface="Tahoma"/>
                <a:cs typeface="Tahoma"/>
              </a:rPr>
              <a:t>Ne</a:t>
            </a:r>
            <a:r>
              <a:rPr dirty="0" sz="2400" spc="-10" b="1">
                <a:latin typeface="Tahoma"/>
                <a:cs typeface="Tahoma"/>
              </a:rPr>
              <a:t>u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rop</a:t>
            </a:r>
            <a:r>
              <a:rPr dirty="0" sz="2400" spc="-5" b="1">
                <a:latin typeface="Tahoma"/>
                <a:cs typeface="Tahoma"/>
              </a:rPr>
              <a:t>h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10" b="1">
                <a:latin typeface="Tahoma"/>
                <a:cs typeface="Tahoma"/>
              </a:rPr>
              <a:t>62</a:t>
            </a:r>
            <a:r>
              <a:rPr dirty="0" sz="2400" spc="-5" b="1">
                <a:latin typeface="Tahoma"/>
                <a:cs typeface="Tahoma"/>
              </a:rPr>
              <a:t>%.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7775" y="2314955"/>
            <a:ext cx="6087745" cy="370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 b="1">
                <a:latin typeface="Tahoma"/>
                <a:cs typeface="Tahoma"/>
              </a:rPr>
              <a:t>1</a:t>
            </a:r>
            <a:r>
              <a:rPr dirty="0" sz="2400" spc="-10" b="1">
                <a:latin typeface="Tahoma"/>
                <a:cs typeface="Tahoma"/>
              </a:rPr>
              <a:t>0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16</a:t>
            </a:r>
            <a:r>
              <a:rPr dirty="0" sz="2400" spc="-5" b="1">
                <a:latin typeface="Tahoma"/>
                <a:cs typeface="Tahoma"/>
              </a:rPr>
              <a:t>um</a:t>
            </a:r>
            <a:r>
              <a:rPr dirty="0" sz="2400" b="1">
                <a:latin typeface="Tahoma"/>
                <a:cs typeface="Tahoma"/>
              </a:rPr>
              <a:t>,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b</a:t>
            </a:r>
            <a:r>
              <a:rPr dirty="0" sz="2400" spc="-5" b="1">
                <a:latin typeface="Tahoma"/>
                <a:cs typeface="Tahoma"/>
              </a:rPr>
              <a:t>u</a:t>
            </a:r>
            <a:r>
              <a:rPr dirty="0" sz="2400" spc="-20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ated</a:t>
            </a:r>
            <a:r>
              <a:rPr dirty="0" sz="2400" spc="6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nu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0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eus</a:t>
            </a:r>
            <a:r>
              <a:rPr dirty="0" sz="2400" spc="2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2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5</a:t>
            </a:r>
            <a:r>
              <a:rPr dirty="0" sz="2400" spc="-5" b="1">
                <a:latin typeface="Tahoma"/>
                <a:cs typeface="Tahoma"/>
              </a:rPr>
              <a:t>,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purple</a:t>
            </a:r>
            <a:endParaRPr baseline="1157"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8175" y="2304288"/>
            <a:ext cx="19494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50594" y="2683764"/>
            <a:ext cx="6654165" cy="1025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79500">
              <a:lnSpc>
                <a:spcPts val="2550"/>
              </a:lnSpc>
            </a:pP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y</a:t>
            </a:r>
            <a:r>
              <a:rPr dirty="0" sz="2400" spc="-20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p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asmic</a:t>
            </a:r>
            <a:r>
              <a:rPr dirty="0" sz="2400" spc="4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gr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-10" b="1">
                <a:latin typeface="Tahoma"/>
                <a:cs typeface="Tahoma"/>
              </a:rPr>
              <a:t>nules</a:t>
            </a:r>
            <a:endParaRPr sz="2400">
              <a:latin typeface="Tahoma"/>
              <a:cs typeface="Tahoma"/>
            </a:endParaRPr>
          </a:p>
          <a:p>
            <a:pPr marL="622300" indent="-609600">
              <a:lnSpc>
                <a:spcPts val="2555"/>
              </a:lnSpc>
              <a:buClr>
                <a:srgbClr val="000000"/>
              </a:buClr>
              <a:buFont typeface="Arial"/>
              <a:buChar char="•"/>
              <a:tabLst>
                <a:tab pos="622935" algn="l"/>
                <a:tab pos="2381885" algn="l"/>
              </a:tabLst>
            </a:pP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dirty="0" sz="2400" spc="-10" b="1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dirty="0" sz="2400" spc="-20" b="1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dirty="0" sz="2400" spc="-10" b="1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ph</a:t>
            </a:r>
            <a:r>
              <a:rPr dirty="0" sz="2400" spc="-20" b="1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dirty="0" sz="2400" b="1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dirty="0" sz="2400" b="1">
                <a:solidFill>
                  <a:srgbClr val="FF0000"/>
                </a:solidFill>
                <a:latin typeface="Tahoma"/>
                <a:cs typeface="Tahoma"/>
              </a:rPr>
              <a:t>	</a:t>
            </a:r>
            <a:r>
              <a:rPr dirty="0" sz="2400" b="1">
                <a:latin typeface="Tahoma"/>
                <a:cs typeface="Tahoma"/>
              </a:rPr>
              <a:t>2.</a:t>
            </a:r>
            <a:r>
              <a:rPr dirty="0" sz="2400" spc="-10" b="1">
                <a:latin typeface="Tahoma"/>
                <a:cs typeface="Tahoma"/>
              </a:rPr>
              <a:t>3</a:t>
            </a:r>
            <a:r>
              <a:rPr dirty="0" sz="2400" b="1">
                <a:latin typeface="Tahoma"/>
                <a:cs typeface="Tahoma"/>
              </a:rPr>
              <a:t>%.</a:t>
            </a:r>
            <a:endParaRPr sz="24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55"/>
              </a:spcBef>
              <a:tabLst>
                <a:tab pos="1079500" algn="l"/>
              </a:tabLst>
            </a:pPr>
            <a:r>
              <a:rPr dirty="0" baseline="1157" sz="3600">
                <a:latin typeface="Arial"/>
                <a:cs typeface="Arial"/>
              </a:rPr>
              <a:t>–</a:t>
            </a:r>
            <a:r>
              <a:rPr dirty="0" baseline="1157" sz="3600">
                <a:latin typeface="Arial"/>
                <a:cs typeface="Arial"/>
              </a:rPr>
              <a:t>	</a:t>
            </a:r>
            <a:r>
              <a:rPr dirty="0" sz="2400" spc="-10" b="1">
                <a:latin typeface="Tahoma"/>
                <a:cs typeface="Tahoma"/>
              </a:rPr>
              <a:t>1</a:t>
            </a:r>
            <a:r>
              <a:rPr dirty="0" sz="2400" spc="-10" b="1">
                <a:latin typeface="Tahoma"/>
                <a:cs typeface="Tahoma"/>
              </a:rPr>
              <a:t>2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18um</a:t>
            </a:r>
            <a:r>
              <a:rPr dirty="0" sz="2400" spc="-5" b="1">
                <a:latin typeface="Tahoma"/>
                <a:cs typeface="Tahoma"/>
              </a:rPr>
              <a:t>,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2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be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nuc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eus,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arse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r</a:t>
            </a:r>
            <a:r>
              <a:rPr dirty="0" baseline="1157" sz="3600" spc="7" b="1">
                <a:latin typeface="Tahoma"/>
                <a:cs typeface="Tahoma"/>
              </a:rPr>
              <a:t>e</a:t>
            </a:r>
            <a:r>
              <a:rPr dirty="0" baseline="1157" sz="3600" b="1">
                <a:latin typeface="Tahoma"/>
                <a:cs typeface="Tahoma"/>
              </a:rPr>
              <a:t>d</a:t>
            </a:r>
            <a:endParaRPr baseline="1157" sz="3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0594" y="3987419"/>
            <a:ext cx="13208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60575" y="3707892"/>
            <a:ext cx="2550160" cy="652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>
              <a:lnSpc>
                <a:spcPts val="2555"/>
              </a:lnSpc>
            </a:pPr>
            <a:r>
              <a:rPr dirty="0" sz="2400" b="1">
                <a:latin typeface="Tahoma"/>
                <a:cs typeface="Tahoma"/>
              </a:rPr>
              <a:t>gr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-10" b="1">
                <a:latin typeface="Tahoma"/>
                <a:cs typeface="Tahoma"/>
              </a:rPr>
              <a:t>nules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ts val="2555"/>
              </a:lnSpc>
              <a:tabLst>
                <a:tab pos="1588770" algn="l"/>
              </a:tabLst>
            </a:pPr>
            <a:r>
              <a:rPr dirty="0" sz="2400" b="1">
                <a:solidFill>
                  <a:srgbClr val="1FADCD"/>
                </a:solidFill>
                <a:latin typeface="Tahoma"/>
                <a:cs typeface="Tahoma"/>
              </a:rPr>
              <a:t>Bas</a:t>
            </a:r>
            <a:r>
              <a:rPr dirty="0" sz="2400" spc="-10" b="1">
                <a:solidFill>
                  <a:srgbClr val="1FADCD"/>
                </a:solidFill>
                <a:latin typeface="Tahoma"/>
                <a:cs typeface="Tahoma"/>
              </a:rPr>
              <a:t>o</a:t>
            </a:r>
            <a:r>
              <a:rPr dirty="0" sz="2400" spc="-5" b="1">
                <a:solidFill>
                  <a:srgbClr val="1FADCD"/>
                </a:solidFill>
                <a:latin typeface="Tahoma"/>
                <a:cs typeface="Tahoma"/>
              </a:rPr>
              <a:t>ph</a:t>
            </a:r>
            <a:r>
              <a:rPr dirty="0" sz="2400" spc="-5" b="1">
                <a:solidFill>
                  <a:srgbClr val="1FADCD"/>
                </a:solidFill>
                <a:latin typeface="Tahoma"/>
                <a:cs typeface="Tahoma"/>
              </a:rPr>
              <a:t>i</a:t>
            </a:r>
            <a:r>
              <a:rPr dirty="0" sz="2400" b="1">
                <a:solidFill>
                  <a:srgbClr val="1FADCD"/>
                </a:solidFill>
                <a:latin typeface="Tahoma"/>
                <a:cs typeface="Tahoma"/>
              </a:rPr>
              <a:t>l</a:t>
            </a:r>
            <a:r>
              <a:rPr dirty="0" sz="2400" b="1">
                <a:solidFill>
                  <a:srgbClr val="1FADCD"/>
                </a:solidFill>
                <a:latin typeface="Tahoma"/>
                <a:cs typeface="Tahoma"/>
              </a:rPr>
              <a:t>	</a:t>
            </a:r>
            <a:r>
              <a:rPr dirty="0" sz="2400" spc="5" b="1">
                <a:latin typeface="Tahoma"/>
                <a:cs typeface="Tahoma"/>
              </a:rPr>
              <a:t>0</a:t>
            </a:r>
            <a:r>
              <a:rPr dirty="0" sz="2400" spc="5" b="1">
                <a:latin typeface="Tahoma"/>
                <a:cs typeface="Tahoma"/>
              </a:rPr>
              <a:t>.</a:t>
            </a:r>
            <a:r>
              <a:rPr dirty="0" sz="2400" spc="-10" b="1">
                <a:latin typeface="Tahoma"/>
                <a:cs typeface="Tahoma"/>
              </a:rPr>
              <a:t>4</a:t>
            </a:r>
            <a:r>
              <a:rPr dirty="0" sz="2400" b="1">
                <a:latin typeface="Tahoma"/>
                <a:cs typeface="Tahoma"/>
              </a:rPr>
              <a:t>%.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8175" y="4354321"/>
            <a:ext cx="19494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17775" y="4360285"/>
            <a:ext cx="5664200" cy="1110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800"/>
              </a:lnSpc>
            </a:pPr>
            <a:r>
              <a:rPr dirty="0" sz="2400" spc="-10" b="1">
                <a:latin typeface="Tahoma"/>
                <a:cs typeface="Tahoma"/>
              </a:rPr>
              <a:t>1</a:t>
            </a:r>
            <a:r>
              <a:rPr dirty="0" sz="2400" spc="-10" b="1">
                <a:latin typeface="Tahoma"/>
                <a:cs typeface="Tahoma"/>
              </a:rPr>
              <a:t>0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14um</a:t>
            </a:r>
            <a:r>
              <a:rPr dirty="0" sz="2400" spc="-5" b="1">
                <a:latin typeface="Tahoma"/>
                <a:cs typeface="Tahoma"/>
              </a:rPr>
              <a:t>,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rar</a:t>
            </a:r>
            <a:r>
              <a:rPr dirty="0" sz="2400" spc="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y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se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m</a:t>
            </a:r>
            <a:r>
              <a:rPr dirty="0" sz="2400" spc="-5" b="1">
                <a:latin typeface="Tahoma"/>
                <a:cs typeface="Tahoma"/>
              </a:rPr>
              <a:t>ented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nuc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eus,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nu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eus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hidd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b</a:t>
            </a:r>
            <a:r>
              <a:rPr dirty="0" sz="2400" spc="-5" b="1">
                <a:latin typeface="Tahoma"/>
                <a:cs typeface="Tahoma"/>
              </a:rPr>
              <a:t>y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large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round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blu</a:t>
            </a:r>
            <a:r>
              <a:rPr dirty="0" sz="2400" spc="-2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sh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gr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-10" b="1">
                <a:latin typeface="Tahoma"/>
                <a:cs typeface="Tahoma"/>
              </a:rPr>
              <a:t>nules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2873"/>
            <a:ext cx="2929001" cy="1857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429000" y="642873"/>
            <a:ext cx="2847975" cy="1847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85750" y="3286125"/>
            <a:ext cx="2743200" cy="27146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357626" y="3286125"/>
            <a:ext cx="2857500" cy="2571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632575" y="642873"/>
            <a:ext cx="2511425" cy="1714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359525" y="3214751"/>
            <a:ext cx="2784474" cy="26431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517" rIns="0" bIns="0" rtlCol="0" vert="horz">
            <a:spAutoFit/>
          </a:bodyPr>
          <a:lstStyle/>
          <a:p>
            <a:pPr marL="981075">
              <a:lnSpc>
                <a:spcPts val="4785"/>
              </a:lnSpc>
            </a:pPr>
            <a:r>
              <a:rPr dirty="0" sz="4000" spc="-10"/>
              <a:t>T</a:t>
            </a:r>
            <a:r>
              <a:rPr dirty="0" sz="4000" spc="-5"/>
              <a:t>y</a:t>
            </a:r>
            <a:r>
              <a:rPr dirty="0" sz="4000" spc="15"/>
              <a:t>p</a:t>
            </a:r>
            <a:r>
              <a:rPr dirty="0" sz="4000" spc="-5"/>
              <a:t>es</a:t>
            </a:r>
            <a:r>
              <a:rPr dirty="0" sz="4000" spc="-15"/>
              <a:t> </a:t>
            </a:r>
            <a:r>
              <a:rPr dirty="0" sz="4000" spc="-5"/>
              <a:t>o</a:t>
            </a:r>
            <a:r>
              <a:rPr dirty="0" sz="4000"/>
              <a:t>f</a:t>
            </a:r>
            <a:r>
              <a:rPr dirty="0" sz="4000" spc="-5"/>
              <a:t> </a:t>
            </a:r>
            <a:r>
              <a:rPr dirty="0" sz="4000" spc="-5"/>
              <a:t>WBC</a:t>
            </a:r>
            <a:r>
              <a:rPr dirty="0" sz="4000" spc="50"/>
              <a:t> </a:t>
            </a:r>
            <a:r>
              <a:rPr dirty="0" sz="3350" spc="-10"/>
              <a:t>cont.</a:t>
            </a:r>
            <a:endParaRPr sz="3350"/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36244" y="1643379"/>
            <a:ext cx="284289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Tahoma"/>
                <a:cs typeface="Tahoma"/>
              </a:rPr>
              <a:t>2</a:t>
            </a:r>
            <a:r>
              <a:rPr dirty="0" sz="3200" b="1">
                <a:latin typeface="Tahoma"/>
                <a:cs typeface="Tahoma"/>
              </a:rPr>
              <a:t>.</a:t>
            </a:r>
            <a:r>
              <a:rPr dirty="0" sz="3200" spc="-1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</a:t>
            </a:r>
            <a:r>
              <a:rPr dirty="0" sz="3200" spc="-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granular</a:t>
            </a:r>
            <a:endParaRPr sz="3200">
              <a:latin typeface="Tahoma"/>
              <a:cs typeface="Tahoma"/>
            </a:endParaRPr>
          </a:p>
          <a:p>
            <a:pPr marL="516890">
              <a:lnSpc>
                <a:spcPct val="100000"/>
              </a:lnSpc>
              <a:spcBef>
                <a:spcPts val="254"/>
              </a:spcBef>
              <a:tabLst>
                <a:tab pos="914400" algn="l"/>
              </a:tabLst>
            </a:pPr>
            <a:r>
              <a:rPr dirty="0" baseline="-4960" sz="4200" spc="-7">
                <a:latin typeface="Arial"/>
                <a:cs typeface="Arial"/>
              </a:rPr>
              <a:t>–</a:t>
            </a:r>
            <a:r>
              <a:rPr dirty="0" baseline="-4960" sz="4200" spc="-7">
                <a:latin typeface="Arial"/>
                <a:cs typeface="Arial"/>
              </a:rPr>
              <a:t>	</a:t>
            </a:r>
            <a:r>
              <a:rPr dirty="0" sz="2800" spc="-10" b="1">
                <a:latin typeface="Tahoma"/>
                <a:cs typeface="Tahoma"/>
              </a:rPr>
              <a:t>Monocytes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57676" y="2218182"/>
            <a:ext cx="1014094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latin typeface="Tahoma"/>
                <a:cs typeface="Tahoma"/>
              </a:rPr>
              <a:t>5</a:t>
            </a:r>
            <a:r>
              <a:rPr dirty="0" sz="2800" spc="-5" b="1">
                <a:latin typeface="Tahoma"/>
                <a:cs typeface="Tahoma"/>
              </a:rPr>
              <a:t>.</a:t>
            </a:r>
            <a:r>
              <a:rPr dirty="0" sz="2800" spc="-10" b="1">
                <a:latin typeface="Tahoma"/>
                <a:cs typeface="Tahoma"/>
              </a:rPr>
              <a:t>3</a:t>
            </a:r>
            <a:r>
              <a:rPr dirty="0" sz="2800" spc="-10" b="1">
                <a:latin typeface="Tahoma"/>
                <a:cs typeface="Tahoma"/>
              </a:rPr>
              <a:t>%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30807" rIns="0" bIns="0" rtlCol="0" vert="horz">
            <a:spAutoFit/>
          </a:bodyPr>
          <a:lstStyle/>
          <a:p>
            <a:pPr marL="1384300" indent="-457834">
              <a:lnSpc>
                <a:spcPct val="100000"/>
              </a:lnSpc>
              <a:buFont typeface="Arial"/>
              <a:buChar char="•"/>
              <a:tabLst>
                <a:tab pos="1384935" algn="l"/>
              </a:tabLst>
            </a:pPr>
            <a:r>
              <a:rPr dirty="0" sz="2400" spc="-10"/>
              <a:t>15</a:t>
            </a:r>
            <a:r>
              <a:rPr dirty="0" sz="2400" spc="-5"/>
              <a:t>-</a:t>
            </a:r>
            <a:r>
              <a:rPr dirty="0" sz="2400" spc="-10"/>
              <a:t>20um</a:t>
            </a:r>
            <a:r>
              <a:rPr dirty="0" sz="2400" spc="-5"/>
              <a:t>,</a:t>
            </a:r>
            <a:r>
              <a:rPr dirty="0" sz="2400" spc="-25"/>
              <a:t> </a:t>
            </a:r>
            <a:r>
              <a:rPr dirty="0" sz="2400" spc="-5"/>
              <a:t>kidney</a:t>
            </a:r>
            <a:r>
              <a:rPr dirty="0" sz="2400" spc="15"/>
              <a:t> </a:t>
            </a:r>
            <a:r>
              <a:rPr dirty="0" sz="2400" spc="-5"/>
              <a:t>shape</a:t>
            </a:r>
            <a:r>
              <a:rPr dirty="0" sz="2400" spc="15"/>
              <a:t> </a:t>
            </a:r>
            <a:r>
              <a:rPr dirty="0" sz="2400" spc="-5"/>
              <a:t>nu</a:t>
            </a:r>
            <a:r>
              <a:rPr dirty="0" sz="2400" spc="-10"/>
              <a:t>c</a:t>
            </a:r>
            <a:r>
              <a:rPr dirty="0" sz="2400" spc="-25"/>
              <a:t>l</a:t>
            </a:r>
            <a:r>
              <a:rPr dirty="0" sz="2400" spc="-5"/>
              <a:t>eus</a:t>
            </a:r>
            <a:endParaRPr sz="2400"/>
          </a:p>
          <a:p>
            <a:pPr marL="1002665" indent="-532765">
              <a:lnSpc>
                <a:spcPct val="100000"/>
              </a:lnSpc>
              <a:spcBef>
                <a:spcPts val="655"/>
              </a:spcBef>
              <a:buFont typeface="Arial"/>
              <a:buChar char="–"/>
              <a:tabLst>
                <a:tab pos="1003300" algn="l"/>
              </a:tabLst>
            </a:pPr>
            <a:r>
              <a:rPr dirty="0" sz="2800" spc="-10"/>
              <a:t>L</a:t>
            </a:r>
            <a:r>
              <a:rPr dirty="0" sz="2800" spc="-20"/>
              <a:t>y</a:t>
            </a:r>
            <a:r>
              <a:rPr dirty="0" sz="2800" spc="-5"/>
              <a:t>mphocyte</a:t>
            </a:r>
            <a:r>
              <a:rPr dirty="0" sz="2800" spc="35"/>
              <a:t> </a:t>
            </a:r>
            <a:r>
              <a:rPr dirty="0" sz="2800" spc="-10"/>
              <a:t>30</a:t>
            </a:r>
            <a:r>
              <a:rPr dirty="0" sz="2800" spc="-10"/>
              <a:t>%</a:t>
            </a:r>
            <a:endParaRPr sz="2800"/>
          </a:p>
          <a:p>
            <a:pPr lvl="1" marL="1471295" indent="-54483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1471930" algn="l"/>
              </a:tabLst>
            </a:pPr>
            <a:r>
              <a:rPr dirty="0" sz="2400" b="1">
                <a:latin typeface="Tahoma"/>
                <a:cs typeface="Tahoma"/>
              </a:rPr>
              <a:t>round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nu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leus</a:t>
            </a:r>
            <a:endParaRPr sz="2400">
              <a:latin typeface="Tahoma"/>
              <a:cs typeface="Tahoma"/>
            </a:endParaRPr>
          </a:p>
          <a:p>
            <a:pPr lvl="2" marL="1765300" indent="-381000">
              <a:lnSpc>
                <a:spcPct val="100000"/>
              </a:lnSpc>
              <a:spcBef>
                <a:spcPts val="495"/>
              </a:spcBef>
              <a:buFont typeface="Arial"/>
              <a:buChar char="–"/>
              <a:tabLst>
                <a:tab pos="1765935" algn="l"/>
              </a:tabLst>
            </a:pPr>
            <a:r>
              <a:rPr dirty="0" sz="2000" b="1">
                <a:latin typeface="Tahoma"/>
                <a:cs typeface="Tahoma"/>
              </a:rPr>
              <a:t>sma</a:t>
            </a:r>
            <a:r>
              <a:rPr dirty="0" sz="2000" spc="-10" b="1">
                <a:latin typeface="Tahoma"/>
                <a:cs typeface="Tahoma"/>
              </a:rPr>
              <a:t>l</a:t>
            </a:r>
            <a:r>
              <a:rPr dirty="0" sz="2000" b="1">
                <a:latin typeface="Tahoma"/>
                <a:cs typeface="Tahoma"/>
              </a:rPr>
              <a:t>l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(5</a:t>
            </a:r>
            <a:r>
              <a:rPr dirty="0" sz="2000" b="1">
                <a:latin typeface="Tahoma"/>
                <a:cs typeface="Tahoma"/>
              </a:rPr>
              <a:t>-</a:t>
            </a:r>
            <a:r>
              <a:rPr dirty="0" sz="2000" b="1">
                <a:latin typeface="Tahoma"/>
                <a:cs typeface="Tahoma"/>
              </a:rPr>
              <a:t>8u</a:t>
            </a:r>
            <a:r>
              <a:rPr dirty="0" sz="2000" spc="-10" b="1">
                <a:latin typeface="Tahoma"/>
                <a:cs typeface="Tahoma"/>
              </a:rPr>
              <a:t>m</a:t>
            </a:r>
            <a:r>
              <a:rPr dirty="0" sz="2000" b="1">
                <a:latin typeface="Tahoma"/>
                <a:cs typeface="Tahoma"/>
              </a:rPr>
              <a:t>)</a:t>
            </a:r>
            <a:endParaRPr sz="2000">
              <a:latin typeface="Tahoma"/>
              <a:cs typeface="Tahoma"/>
            </a:endParaRPr>
          </a:p>
          <a:p>
            <a:pPr lvl="2" marL="1765300" indent="-381000">
              <a:lnSpc>
                <a:spcPct val="100000"/>
              </a:lnSpc>
              <a:spcBef>
                <a:spcPts val="225"/>
              </a:spcBef>
              <a:buFont typeface="Arial"/>
              <a:buChar char="–"/>
              <a:tabLst>
                <a:tab pos="1765935" algn="l"/>
              </a:tabLst>
            </a:pPr>
            <a:r>
              <a:rPr dirty="0" sz="2000" b="1">
                <a:latin typeface="Tahoma"/>
                <a:cs typeface="Tahoma"/>
              </a:rPr>
              <a:t>la</a:t>
            </a:r>
            <a:r>
              <a:rPr dirty="0" sz="2000" spc="-15" b="1">
                <a:latin typeface="Tahoma"/>
                <a:cs typeface="Tahoma"/>
              </a:rPr>
              <a:t>r</a:t>
            </a:r>
            <a:r>
              <a:rPr dirty="0" sz="2000" spc="-5" b="1">
                <a:latin typeface="Tahoma"/>
                <a:cs typeface="Tahoma"/>
              </a:rPr>
              <a:t>g</a:t>
            </a:r>
            <a:r>
              <a:rPr dirty="0" sz="2000" b="1">
                <a:latin typeface="Tahoma"/>
                <a:cs typeface="Tahoma"/>
              </a:rPr>
              <a:t>e</a:t>
            </a:r>
            <a:r>
              <a:rPr dirty="0" sz="2000" spc="-15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(9</a:t>
            </a:r>
            <a:r>
              <a:rPr dirty="0" sz="2000" b="1">
                <a:latin typeface="Tahoma"/>
                <a:cs typeface="Tahoma"/>
              </a:rPr>
              <a:t>-</a:t>
            </a:r>
            <a:r>
              <a:rPr dirty="0" sz="2000" b="1">
                <a:latin typeface="Tahoma"/>
                <a:cs typeface="Tahoma"/>
              </a:rPr>
              <a:t>1</a:t>
            </a:r>
            <a:r>
              <a:rPr dirty="0" sz="2000" spc="-10" b="1">
                <a:latin typeface="Tahoma"/>
                <a:cs typeface="Tahoma"/>
              </a:rPr>
              <a:t>5</a:t>
            </a:r>
            <a:r>
              <a:rPr dirty="0" sz="2000" spc="-5" b="1">
                <a:latin typeface="Tahoma"/>
                <a:cs typeface="Tahoma"/>
              </a:rPr>
              <a:t>um)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72200" y="549275"/>
            <a:ext cx="2971800" cy="2028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4212" y="549275"/>
            <a:ext cx="2971800" cy="2028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43501" y="3213100"/>
            <a:ext cx="3252724" cy="29527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39750" y="2997200"/>
            <a:ext cx="3190875" cy="30289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517" rIns="0" bIns="0" rtlCol="0" vert="horz">
            <a:spAutoFit/>
          </a:bodyPr>
          <a:lstStyle/>
          <a:p>
            <a:pPr marL="1320800">
              <a:lnSpc>
                <a:spcPts val="4785"/>
              </a:lnSpc>
            </a:pPr>
            <a:r>
              <a:rPr dirty="0" sz="4000" spc="-10"/>
              <a:t>Gene</a:t>
            </a:r>
            <a:r>
              <a:rPr dirty="0" sz="4000" spc="-15"/>
              <a:t>s</a:t>
            </a:r>
            <a:r>
              <a:rPr dirty="0" sz="4000" spc="-25"/>
              <a:t>i</a:t>
            </a:r>
            <a:r>
              <a:rPr dirty="0" sz="4000" spc="-5"/>
              <a:t>s</a:t>
            </a:r>
            <a:r>
              <a:rPr dirty="0" sz="4000" spc="45"/>
              <a:t> </a:t>
            </a:r>
            <a:r>
              <a:rPr dirty="0" sz="4000" spc="-5"/>
              <a:t>o</a:t>
            </a:r>
            <a:r>
              <a:rPr dirty="0" sz="4000"/>
              <a:t>f</a:t>
            </a:r>
            <a:r>
              <a:rPr dirty="0" sz="4000" spc="-5"/>
              <a:t> </a:t>
            </a:r>
            <a:r>
              <a:rPr dirty="0" sz="4000" spc="-20"/>
              <a:t>W</a:t>
            </a:r>
            <a:r>
              <a:rPr dirty="0" sz="4000" spc="-5"/>
              <a:t>BC</a:t>
            </a:r>
            <a:endParaRPr sz="40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13079" rIns="0" bIns="0" rtlCol="0" vert="horz">
            <a:spAutoFit/>
          </a:bodyPr>
          <a:lstStyle/>
          <a:p>
            <a:pPr marL="239395">
              <a:lnSpc>
                <a:spcPts val="3715"/>
              </a:lnSpc>
            </a:pPr>
            <a:r>
              <a:rPr dirty="0" sz="3200"/>
              <a:t>Tw</a:t>
            </a:r>
            <a:r>
              <a:rPr dirty="0" sz="3200"/>
              <a:t>o</a:t>
            </a:r>
            <a:r>
              <a:rPr dirty="0" sz="3200" spc="-15"/>
              <a:t> </a:t>
            </a:r>
            <a:r>
              <a:rPr dirty="0" sz="3200"/>
              <a:t>major</a:t>
            </a:r>
            <a:r>
              <a:rPr dirty="0" sz="3200" spc="-30"/>
              <a:t> </a:t>
            </a:r>
            <a:r>
              <a:rPr dirty="0" sz="3200"/>
              <a:t>lin</a:t>
            </a:r>
            <a:r>
              <a:rPr dirty="0" sz="3200" spc="5"/>
              <a:t>e</a:t>
            </a:r>
            <a:r>
              <a:rPr dirty="0" sz="3200"/>
              <a:t>age</a:t>
            </a:r>
            <a:r>
              <a:rPr dirty="0" sz="3200" spc="-35"/>
              <a:t> </a:t>
            </a:r>
            <a:r>
              <a:rPr dirty="0" sz="3200"/>
              <a:t>of</a:t>
            </a:r>
            <a:r>
              <a:rPr dirty="0" sz="3200" spc="-30"/>
              <a:t> </a:t>
            </a:r>
            <a:r>
              <a:rPr dirty="0" sz="3200" spc="5"/>
              <a:t>W</a:t>
            </a:r>
            <a:r>
              <a:rPr dirty="0" sz="3200" spc="-15"/>
              <a:t>B</a:t>
            </a:r>
            <a:r>
              <a:rPr dirty="0" sz="3200" spc="5"/>
              <a:t>C</a:t>
            </a:r>
            <a:r>
              <a:rPr dirty="0" sz="3200"/>
              <a:t> </a:t>
            </a:r>
            <a:r>
              <a:rPr dirty="0" sz="3200"/>
              <a:t>are</a:t>
            </a:r>
            <a:endParaRPr sz="3200"/>
          </a:p>
          <a:p>
            <a:pPr marL="239395">
              <a:lnSpc>
                <a:spcPts val="3715"/>
              </a:lnSpc>
            </a:pPr>
            <a:r>
              <a:rPr dirty="0" sz="3200" spc="-5"/>
              <a:t>form</a:t>
            </a:r>
            <a:r>
              <a:rPr dirty="0" sz="3200" spc="15"/>
              <a:t>e</a:t>
            </a:r>
            <a:r>
              <a:rPr dirty="0" sz="3200" spc="-5"/>
              <a:t>d:</a:t>
            </a:r>
            <a:endParaRPr sz="3200"/>
          </a:p>
          <a:p>
            <a:pPr marL="848360" indent="-608965">
              <a:lnSpc>
                <a:spcPct val="100000"/>
              </a:lnSpc>
              <a:spcBef>
                <a:spcPts val="1019"/>
              </a:spcBef>
              <a:buAutoNum type="arabicPeriod"/>
              <a:tabLst>
                <a:tab pos="849630" algn="l"/>
              </a:tabLst>
            </a:pPr>
            <a:r>
              <a:rPr dirty="0" sz="3200" spc="-5"/>
              <a:t>Mye</a:t>
            </a:r>
            <a:r>
              <a:rPr dirty="0" sz="3200" spc="10"/>
              <a:t>l</a:t>
            </a:r>
            <a:r>
              <a:rPr dirty="0" sz="3200" spc="10"/>
              <a:t>o</a:t>
            </a:r>
            <a:r>
              <a:rPr dirty="0" sz="3200" spc="-5"/>
              <a:t>cyt</a:t>
            </a:r>
            <a:r>
              <a:rPr dirty="0" sz="3200" spc="-20"/>
              <a:t>i</a:t>
            </a:r>
            <a:r>
              <a:rPr dirty="0" sz="3200" spc="-10"/>
              <a:t>c</a:t>
            </a:r>
            <a:r>
              <a:rPr dirty="0" sz="3200"/>
              <a:t>:</a:t>
            </a:r>
            <a:r>
              <a:rPr dirty="0" sz="3200" spc="-75"/>
              <a:t> </a:t>
            </a:r>
            <a:r>
              <a:rPr dirty="0" sz="3200" spc="-5"/>
              <a:t>gran</a:t>
            </a:r>
            <a:r>
              <a:rPr dirty="0" sz="3200" spc="10"/>
              <a:t>u</a:t>
            </a:r>
            <a:r>
              <a:rPr dirty="0" sz="3200" spc="15"/>
              <a:t>l</a:t>
            </a:r>
            <a:r>
              <a:rPr dirty="0" sz="3200"/>
              <a:t>a</a:t>
            </a:r>
            <a:r>
              <a:rPr dirty="0" sz="3200"/>
              <a:t>r</a:t>
            </a:r>
            <a:r>
              <a:rPr dirty="0" sz="3200" spc="-10"/>
              <a:t>,</a:t>
            </a:r>
            <a:r>
              <a:rPr dirty="0" sz="3200" spc="-5"/>
              <a:t>m</a:t>
            </a:r>
            <a:r>
              <a:rPr dirty="0" sz="3200" spc="-10"/>
              <a:t>o</a:t>
            </a:r>
            <a:r>
              <a:rPr dirty="0" sz="3200" spc="-5"/>
              <a:t>noc</a:t>
            </a:r>
            <a:r>
              <a:rPr dirty="0" sz="3200" spc="-15"/>
              <a:t>y</a:t>
            </a:r>
            <a:r>
              <a:rPr dirty="0" sz="3200" spc="-10"/>
              <a:t>t</a:t>
            </a:r>
            <a:r>
              <a:rPr dirty="0" sz="3200" spc="-10"/>
              <a:t>es</a:t>
            </a:r>
            <a:endParaRPr sz="3200"/>
          </a:p>
          <a:p>
            <a:pPr marL="848360" indent="-608965">
              <a:lnSpc>
                <a:spcPct val="100000"/>
              </a:lnSpc>
              <a:spcBef>
                <a:spcPts val="775"/>
              </a:spcBef>
              <a:buAutoNum type="arabicPeriod"/>
              <a:tabLst>
                <a:tab pos="849630" algn="l"/>
              </a:tabLst>
            </a:pPr>
            <a:r>
              <a:rPr dirty="0" sz="3200"/>
              <a:t>Ly</a:t>
            </a:r>
            <a:r>
              <a:rPr dirty="0" sz="3200" spc="10"/>
              <a:t>m</a:t>
            </a:r>
            <a:r>
              <a:rPr dirty="0" sz="3200"/>
              <a:t>p</a:t>
            </a:r>
            <a:r>
              <a:rPr dirty="0" sz="3200" spc="-5"/>
              <a:t>hocy</a:t>
            </a:r>
            <a:r>
              <a:rPr dirty="0" sz="3200" spc="-10"/>
              <a:t>t</a:t>
            </a:r>
            <a:r>
              <a:rPr dirty="0" sz="3200" spc="-10"/>
              <a:t>i</a:t>
            </a:r>
            <a:r>
              <a:rPr dirty="0" sz="3200" spc="-15"/>
              <a:t>c</a:t>
            </a:r>
            <a:r>
              <a:rPr dirty="0" sz="3200"/>
              <a:t>:</a:t>
            </a:r>
            <a:r>
              <a:rPr dirty="0" sz="3200" spc="-10"/>
              <a:t> </a:t>
            </a:r>
            <a:r>
              <a:rPr dirty="0" sz="3200"/>
              <a:t>ly</a:t>
            </a:r>
            <a:r>
              <a:rPr dirty="0" sz="3200" spc="-10"/>
              <a:t>m</a:t>
            </a:r>
            <a:r>
              <a:rPr dirty="0" sz="3200"/>
              <a:t>pho</a:t>
            </a:r>
            <a:r>
              <a:rPr dirty="0" sz="3200" spc="-10"/>
              <a:t>c</a:t>
            </a:r>
            <a:r>
              <a:rPr dirty="0" sz="3200" spc="-25"/>
              <a:t>y</a:t>
            </a:r>
            <a:r>
              <a:rPr dirty="0" sz="3200" spc="-15"/>
              <a:t>t</a:t>
            </a:r>
            <a:r>
              <a:rPr dirty="0" sz="3200" spc="-10"/>
              <a:t>es</a:t>
            </a:r>
            <a:endParaRPr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 Nerv</dc:creator>
  <dc:title>Slide 1</dc:title>
  <dcterms:created xsi:type="dcterms:W3CDTF">2015-09-03T06:53:52Z</dcterms:created>
  <dcterms:modified xsi:type="dcterms:W3CDTF">2015-09-03T06:53:52Z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2015-09-03T00:00:00Z</vt:filetime>
  </property>
</Properties>
</file>