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84212" y="2133600"/>
            <a:ext cx="7775575" cy="4032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33627" y="336676"/>
            <a:ext cx="7476744" cy="1031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2891" y="1367180"/>
            <a:ext cx="8078216" cy="41167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23544" y="6456882"/>
            <a:ext cx="20320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99946" y="825246"/>
            <a:ext cx="5925820" cy="66738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255"/>
              </a:lnSpc>
            </a:pPr>
            <a:r>
              <a:rPr dirty="0" spc="-5"/>
              <a:t>BL</a:t>
            </a:r>
            <a:r>
              <a:rPr dirty="0" spc="10"/>
              <a:t>O</a:t>
            </a:r>
            <a:r>
              <a:rPr dirty="0"/>
              <a:t>O</a:t>
            </a:r>
            <a:r>
              <a:rPr dirty="0"/>
              <a:t>D</a:t>
            </a:r>
            <a:r>
              <a:rPr dirty="0" spc="-165"/>
              <a:t> </a:t>
            </a:r>
            <a:r>
              <a:rPr dirty="0" spc="-5"/>
              <a:t>PHYSIOLOGY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622930" y="2534030"/>
            <a:ext cx="4095750" cy="24282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3720"/>
              </a:lnSpc>
            </a:pPr>
            <a:r>
              <a:rPr dirty="0" sz="3200" b="1">
                <a:latin typeface="Tahoma"/>
                <a:cs typeface="Tahoma"/>
              </a:rPr>
              <a:t>White</a:t>
            </a:r>
            <a:r>
              <a:rPr dirty="0" sz="3200" spc="-25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Bloo</a:t>
            </a:r>
            <a:r>
              <a:rPr dirty="0" sz="3200" b="1">
                <a:latin typeface="Tahoma"/>
                <a:cs typeface="Tahoma"/>
              </a:rPr>
              <a:t>d</a:t>
            </a:r>
            <a:r>
              <a:rPr dirty="0" sz="3200" spc="-2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Cel</a:t>
            </a:r>
            <a:r>
              <a:rPr dirty="0" sz="3200" spc="15" b="1">
                <a:latin typeface="Tahoma"/>
                <a:cs typeface="Tahoma"/>
              </a:rPr>
              <a:t>l</a:t>
            </a:r>
            <a:r>
              <a:rPr dirty="0" sz="3200" b="1">
                <a:latin typeface="Tahoma"/>
                <a:cs typeface="Tahoma"/>
              </a:rPr>
              <a:t>s</a:t>
            </a:r>
            <a:endParaRPr sz="3200">
              <a:latin typeface="Tahoma"/>
              <a:cs typeface="Tahoma"/>
            </a:endParaRPr>
          </a:p>
          <a:p>
            <a:pPr algn="ctr" marL="1270">
              <a:lnSpc>
                <a:spcPts val="3720"/>
              </a:lnSpc>
            </a:pPr>
            <a:r>
              <a:rPr dirty="0" sz="3200" spc="-5" b="1">
                <a:latin typeface="Tahoma"/>
                <a:cs typeface="Tahoma"/>
              </a:rPr>
              <a:t>(</a:t>
            </a:r>
            <a:r>
              <a:rPr dirty="0" sz="3200" spc="-10" b="1">
                <a:latin typeface="Tahoma"/>
                <a:cs typeface="Tahoma"/>
              </a:rPr>
              <a:t>W</a:t>
            </a:r>
            <a:r>
              <a:rPr dirty="0" sz="3200" spc="-5" b="1">
                <a:latin typeface="Tahoma"/>
                <a:cs typeface="Tahoma"/>
              </a:rPr>
              <a:t>BC)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3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3200" spc="-5" b="1">
                <a:latin typeface="Tahoma"/>
                <a:cs typeface="Tahoma"/>
              </a:rPr>
              <a:t>D</a:t>
            </a:r>
            <a:r>
              <a:rPr dirty="0" sz="3200" b="1">
                <a:latin typeface="Tahoma"/>
                <a:cs typeface="Tahoma"/>
              </a:rPr>
              <a:t>r</a:t>
            </a:r>
            <a:r>
              <a:rPr dirty="0" sz="320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Ner</a:t>
            </a:r>
            <a:r>
              <a:rPr dirty="0" sz="3200" spc="-10" b="1">
                <a:latin typeface="Tahoma"/>
                <a:cs typeface="Tahoma"/>
              </a:rPr>
              <a:t>v</a:t>
            </a:r>
            <a:r>
              <a:rPr dirty="0" sz="3200" b="1">
                <a:latin typeface="Tahoma"/>
                <a:cs typeface="Tahoma"/>
              </a:rPr>
              <a:t>ana</a:t>
            </a:r>
            <a:r>
              <a:rPr dirty="0" sz="3200" spc="-45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Mo</a:t>
            </a:r>
            <a:r>
              <a:rPr dirty="0" sz="3200" spc="-15" b="1">
                <a:latin typeface="Tahoma"/>
                <a:cs typeface="Tahoma"/>
              </a:rPr>
              <a:t>s</a:t>
            </a:r>
            <a:r>
              <a:rPr dirty="0" sz="3200" b="1">
                <a:latin typeface="Tahoma"/>
                <a:cs typeface="Tahoma"/>
              </a:rPr>
              <a:t>tafa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228850" marR="5080" indent="-1560830">
              <a:lnSpc>
                <a:spcPts val="4060"/>
              </a:lnSpc>
            </a:pPr>
            <a:r>
              <a:rPr dirty="0" sz="3600" spc="-5"/>
              <a:t>Functio</a:t>
            </a:r>
            <a:r>
              <a:rPr dirty="0" sz="3600"/>
              <a:t>n </a:t>
            </a:r>
            <a:r>
              <a:rPr dirty="0" sz="3600" spc="-5"/>
              <a:t>o</a:t>
            </a:r>
            <a:r>
              <a:rPr dirty="0" sz="3600"/>
              <a:t>f</a:t>
            </a:r>
            <a:r>
              <a:rPr dirty="0" sz="3600" spc="-20"/>
              <a:t> </a:t>
            </a:r>
            <a:r>
              <a:rPr dirty="0" sz="3600" spc="-5"/>
              <a:t>Monocyte</a:t>
            </a:r>
            <a:r>
              <a:rPr dirty="0" sz="3600"/>
              <a:t>s</a:t>
            </a:r>
            <a:r>
              <a:rPr dirty="0" sz="3600" spc="5"/>
              <a:t> </a:t>
            </a:r>
            <a:r>
              <a:rPr dirty="0" sz="3600" spc="0"/>
              <a:t>a</a:t>
            </a:r>
            <a:r>
              <a:rPr dirty="0" sz="3600" spc="-5"/>
              <a:t>nd</a:t>
            </a:r>
            <a:r>
              <a:rPr dirty="0" sz="3600" spc="-5"/>
              <a:t> </a:t>
            </a:r>
            <a:r>
              <a:rPr dirty="0" sz="3600" spc="-5"/>
              <a:t>Macropha</a:t>
            </a:r>
            <a:r>
              <a:rPr dirty="0" sz="3600" spc="10"/>
              <a:t>g</a:t>
            </a:r>
            <a:r>
              <a:rPr dirty="0" sz="3600" spc="-5"/>
              <a:t>es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36244" y="1653413"/>
            <a:ext cx="7621270" cy="658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 marR="5080" indent="-609600">
              <a:lnSpc>
                <a:spcPts val="2590"/>
              </a:lnSpc>
              <a:buFont typeface="Arial"/>
              <a:buChar char="•"/>
              <a:tabLst>
                <a:tab pos="622300" algn="l"/>
              </a:tabLst>
            </a:pPr>
            <a:r>
              <a:rPr dirty="0" sz="2400" b="1">
                <a:latin typeface="Tahoma"/>
                <a:cs typeface="Tahoma"/>
              </a:rPr>
              <a:t>M</a:t>
            </a:r>
            <a:r>
              <a:rPr dirty="0" sz="2400" spc="-5" b="1">
                <a:latin typeface="Tahoma"/>
                <a:cs typeface="Tahoma"/>
              </a:rPr>
              <a:t>a</a:t>
            </a:r>
            <a:r>
              <a:rPr dirty="0" sz="2400" spc="-5" b="1">
                <a:latin typeface="Tahoma"/>
                <a:cs typeface="Tahoma"/>
              </a:rPr>
              <a:t>crophage</a:t>
            </a:r>
            <a:r>
              <a:rPr dirty="0" sz="2400" b="1">
                <a:latin typeface="Tahoma"/>
                <a:cs typeface="Tahoma"/>
              </a:rPr>
              <a:t>s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are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a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p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werful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ph</a:t>
            </a:r>
            <a:r>
              <a:rPr dirty="0" sz="2400" spc="5" b="1">
                <a:latin typeface="Tahoma"/>
                <a:cs typeface="Tahoma"/>
              </a:rPr>
              <a:t>a</a:t>
            </a:r>
            <a:r>
              <a:rPr dirty="0" sz="2400" b="1">
                <a:latin typeface="Tahoma"/>
                <a:cs typeface="Tahoma"/>
              </a:rPr>
              <a:t>g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20" b="1">
                <a:latin typeface="Tahoma"/>
                <a:cs typeface="Tahoma"/>
              </a:rPr>
              <a:t>c</a:t>
            </a:r>
            <a:r>
              <a:rPr dirty="0" sz="2400" spc="-10" b="1">
                <a:latin typeface="Tahoma"/>
                <a:cs typeface="Tahoma"/>
              </a:rPr>
              <a:t>yt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c</a:t>
            </a:r>
            <a:r>
              <a:rPr dirty="0" sz="2400" spc="5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</a:t>
            </a:r>
            <a:r>
              <a:rPr dirty="0" sz="2400" b="1">
                <a:latin typeface="Tahoma"/>
                <a:cs typeface="Tahoma"/>
              </a:rPr>
              <a:t>e</a:t>
            </a:r>
            <a:r>
              <a:rPr dirty="0" sz="2400" spc="-10" b="1">
                <a:latin typeface="Tahoma"/>
                <a:cs typeface="Tahoma"/>
              </a:rPr>
              <a:t>ll</a:t>
            </a:r>
            <a:r>
              <a:rPr dirty="0" sz="2400" spc="-20" b="1">
                <a:latin typeface="Tahoma"/>
                <a:cs typeface="Tahoma"/>
              </a:rPr>
              <a:t>s</a:t>
            </a:r>
            <a:r>
              <a:rPr dirty="0" sz="2400" b="1" i="1">
                <a:latin typeface="Tahoma"/>
                <a:cs typeface="Tahoma"/>
              </a:rPr>
              <a:t>;</a:t>
            </a:r>
            <a:r>
              <a:rPr dirty="0" sz="2400" b="1" i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f</a:t>
            </a:r>
            <a:r>
              <a:rPr dirty="0" sz="2400" spc="-2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rst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line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f</a:t>
            </a:r>
            <a:r>
              <a:rPr dirty="0" sz="2400" spc="-5" b="1">
                <a:latin typeface="Tahoma"/>
                <a:cs typeface="Tahoma"/>
              </a:rPr>
              <a:t> defense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3444" y="2343658"/>
            <a:ext cx="4617720" cy="1163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dirty="0" sz="2400">
                <a:latin typeface="Arial"/>
                <a:cs typeface="Arial"/>
              </a:rPr>
              <a:t>–	</a:t>
            </a:r>
            <a:r>
              <a:rPr dirty="0" sz="2400" spc="-5" b="1">
                <a:latin typeface="Tahoma"/>
                <a:cs typeface="Tahoma"/>
              </a:rPr>
              <a:t>In</a:t>
            </a:r>
            <a:r>
              <a:rPr dirty="0" sz="2400" spc="5" b="1">
                <a:latin typeface="Tahoma"/>
                <a:cs typeface="Tahoma"/>
              </a:rPr>
              <a:t>g</a:t>
            </a:r>
            <a:r>
              <a:rPr dirty="0" sz="2400" spc="-5" b="1">
                <a:latin typeface="Tahoma"/>
                <a:cs typeface="Tahoma"/>
              </a:rPr>
              <a:t>e</a:t>
            </a:r>
            <a:r>
              <a:rPr dirty="0" sz="2400" spc="-5" b="1">
                <a:latin typeface="Tahoma"/>
                <a:cs typeface="Tahoma"/>
              </a:rPr>
              <a:t>st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u</a:t>
            </a:r>
            <a:r>
              <a:rPr dirty="0" sz="2400" b="1">
                <a:latin typeface="Tahoma"/>
                <a:cs typeface="Tahoma"/>
              </a:rPr>
              <a:t>p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to</a:t>
            </a:r>
            <a:r>
              <a:rPr dirty="0" sz="2400" spc="2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10</a:t>
            </a:r>
            <a:r>
              <a:rPr dirty="0" sz="2400" spc="-5" b="1">
                <a:latin typeface="Tahoma"/>
                <a:cs typeface="Tahoma"/>
              </a:rPr>
              <a:t>0</a:t>
            </a:r>
            <a:r>
              <a:rPr dirty="0" sz="2400" spc="-2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ba</a:t>
            </a:r>
            <a:r>
              <a:rPr dirty="0" sz="2400" spc="-15" b="1">
                <a:latin typeface="Tahoma"/>
                <a:cs typeface="Tahoma"/>
              </a:rPr>
              <a:t>c</a:t>
            </a:r>
            <a:r>
              <a:rPr dirty="0" sz="2400" spc="-20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eri</a:t>
            </a:r>
            <a:r>
              <a:rPr dirty="0" sz="2400" spc="-15" b="1">
                <a:latin typeface="Tahoma"/>
                <a:cs typeface="Tahoma"/>
              </a:rPr>
              <a:t>a</a:t>
            </a:r>
            <a:r>
              <a:rPr dirty="0" sz="2400" b="1" i="1">
                <a:latin typeface="Tahoma"/>
                <a:cs typeface="Tahoma"/>
              </a:rPr>
              <a:t>,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240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dirty="0" sz="240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02994" y="2745359"/>
            <a:ext cx="5231765" cy="7734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594735" algn="l"/>
              </a:tabLst>
            </a:pPr>
            <a:r>
              <a:rPr dirty="0" sz="2400" spc="-5" b="1">
                <a:latin typeface="Tahoma"/>
                <a:cs typeface="Tahoma"/>
              </a:rPr>
              <a:t>In</a:t>
            </a:r>
            <a:r>
              <a:rPr dirty="0" sz="2400" spc="5" b="1">
                <a:latin typeface="Tahoma"/>
                <a:cs typeface="Tahoma"/>
              </a:rPr>
              <a:t>g</a:t>
            </a:r>
            <a:r>
              <a:rPr dirty="0" sz="2400" spc="-5" b="1">
                <a:latin typeface="Tahoma"/>
                <a:cs typeface="Tahoma"/>
              </a:rPr>
              <a:t>e</a:t>
            </a:r>
            <a:r>
              <a:rPr dirty="0" sz="2400" spc="-5" b="1">
                <a:latin typeface="Tahoma"/>
                <a:cs typeface="Tahoma"/>
              </a:rPr>
              <a:t>st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larg</a:t>
            </a:r>
            <a:r>
              <a:rPr dirty="0" sz="2400" b="1">
                <a:latin typeface="Tahoma"/>
                <a:cs typeface="Tahoma"/>
              </a:rPr>
              <a:t>e</a:t>
            </a:r>
            <a:r>
              <a:rPr dirty="0" sz="2400" spc="-5" b="1">
                <a:latin typeface="Tahoma"/>
                <a:cs typeface="Tahoma"/>
              </a:rPr>
              <a:t>r</a:t>
            </a:r>
            <a:r>
              <a:rPr dirty="0" sz="2400" spc="-3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pa</a:t>
            </a:r>
            <a:r>
              <a:rPr dirty="0" sz="2400" spc="-5" b="1">
                <a:latin typeface="Tahoma"/>
                <a:cs typeface="Tahoma"/>
              </a:rPr>
              <a:t>r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10" b="1">
                <a:latin typeface="Tahoma"/>
                <a:cs typeface="Tahoma"/>
              </a:rPr>
              <a:t>c</a:t>
            </a:r>
            <a:r>
              <a:rPr dirty="0" sz="2400" spc="-25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es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sz="2400" spc="-5" b="1">
                <a:latin typeface="Tahoma"/>
                <a:cs typeface="Tahoma"/>
              </a:rPr>
              <a:t>as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l</a:t>
            </a:r>
            <a:r>
              <a:rPr dirty="0" sz="2400" b="1">
                <a:latin typeface="Tahoma"/>
                <a:cs typeface="Tahoma"/>
              </a:rPr>
              <a:t>d</a:t>
            </a:r>
            <a:r>
              <a:rPr dirty="0" sz="2400" spc="3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RBC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2400" b="1">
                <a:latin typeface="Tahoma"/>
                <a:cs typeface="Tahoma"/>
              </a:rPr>
              <a:t>Get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rid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f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waste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and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survive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6244" y="3550666"/>
            <a:ext cx="7872095" cy="18402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400" spc="-5" b="1">
                <a:latin typeface="Tahoma"/>
                <a:cs typeface="Tahoma"/>
              </a:rPr>
              <a:t>Fu</a:t>
            </a:r>
            <a:r>
              <a:rPr dirty="0" sz="2400" spc="-10" b="1">
                <a:latin typeface="Tahoma"/>
                <a:cs typeface="Tahoma"/>
              </a:rPr>
              <a:t>n</a:t>
            </a:r>
            <a:r>
              <a:rPr dirty="0" sz="2400" spc="-20" b="1">
                <a:latin typeface="Tahoma"/>
                <a:cs typeface="Tahoma"/>
              </a:rPr>
              <a:t>c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spc="-10" b="1">
                <a:latin typeface="Tahoma"/>
                <a:cs typeface="Tahoma"/>
              </a:rPr>
              <a:t>n</a:t>
            </a:r>
            <a:r>
              <a:rPr dirty="0" sz="2400" b="1">
                <a:latin typeface="Tahoma"/>
                <a:cs typeface="Tahoma"/>
              </a:rPr>
              <a:t>s:</a:t>
            </a:r>
            <a:r>
              <a:rPr dirty="0" sz="2400" spc="6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an</a:t>
            </a:r>
            <a:r>
              <a:rPr dirty="0" sz="2400" spc="-5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-</a:t>
            </a:r>
            <a:r>
              <a:rPr dirty="0" sz="2400" spc="-5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n</a:t>
            </a:r>
            <a:r>
              <a:rPr dirty="0" sz="2400" spc="-20" b="1">
                <a:latin typeface="Tahoma"/>
                <a:cs typeface="Tahoma"/>
              </a:rPr>
              <a:t>f</a:t>
            </a:r>
            <a:r>
              <a:rPr dirty="0" sz="2400" b="1">
                <a:latin typeface="Tahoma"/>
                <a:cs typeface="Tahoma"/>
              </a:rPr>
              <a:t>lamat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ry</a:t>
            </a:r>
            <a:endParaRPr sz="2400">
              <a:latin typeface="Tahoma"/>
              <a:cs typeface="Tahoma"/>
            </a:endParaRPr>
          </a:p>
          <a:p>
            <a:pPr lvl="1" marL="755650" indent="-285750">
              <a:lnSpc>
                <a:spcPct val="100000"/>
              </a:lnSpc>
              <a:spcBef>
                <a:spcPts val="295"/>
              </a:spcBef>
              <a:buClr>
                <a:srgbClr val="000000"/>
              </a:buClr>
              <a:buFont typeface="Arial"/>
              <a:buChar char="–"/>
              <a:tabLst>
                <a:tab pos="756285" algn="l"/>
              </a:tabLst>
            </a:pPr>
            <a:r>
              <a:rPr dirty="0" sz="2400" spc="-5" b="1">
                <a:solidFill>
                  <a:srgbClr val="FF0000"/>
                </a:solidFill>
                <a:latin typeface="Tahoma"/>
                <a:cs typeface="Tahoma"/>
              </a:rPr>
              <a:t>D</a:t>
            </a:r>
            <a:r>
              <a:rPr dirty="0" sz="2400" spc="-10" b="1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dirty="0" sz="2400" spc="-5" b="1">
                <a:solidFill>
                  <a:srgbClr val="FF0000"/>
                </a:solidFill>
                <a:latin typeface="Tahoma"/>
                <a:cs typeface="Tahoma"/>
              </a:rPr>
              <a:t>rect</a:t>
            </a:r>
            <a:r>
              <a:rPr dirty="0" sz="2400" spc="-15" b="1">
                <a:solidFill>
                  <a:srgbClr val="FF0000"/>
                </a:solidFill>
                <a:latin typeface="Tahoma"/>
                <a:cs typeface="Tahoma"/>
              </a:rPr>
              <a:t>l</a:t>
            </a:r>
            <a:r>
              <a:rPr dirty="0" sz="2400" spc="-10" b="1">
                <a:solidFill>
                  <a:srgbClr val="FF0000"/>
                </a:solidFill>
                <a:latin typeface="Tahoma"/>
                <a:cs typeface="Tahoma"/>
              </a:rPr>
              <a:t>y</a:t>
            </a:r>
            <a:r>
              <a:rPr dirty="0" sz="2400" b="1">
                <a:latin typeface="Tahoma"/>
                <a:cs typeface="Tahoma"/>
              </a:rPr>
              <a:t>: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phygo</a:t>
            </a:r>
            <a:r>
              <a:rPr dirty="0" sz="2400" spc="-10" b="1">
                <a:latin typeface="Tahoma"/>
                <a:cs typeface="Tahoma"/>
              </a:rPr>
              <a:t>c</a:t>
            </a:r>
            <a:r>
              <a:rPr dirty="0" sz="2400" spc="-5" b="1">
                <a:latin typeface="Tahoma"/>
                <a:cs typeface="Tahoma"/>
              </a:rPr>
              <a:t>yt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sis</a:t>
            </a:r>
            <a:r>
              <a:rPr dirty="0" sz="2400" spc="4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f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bac</a:t>
            </a:r>
            <a:r>
              <a:rPr dirty="0" sz="2400" spc="-15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eria,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de</a:t>
            </a:r>
            <a:r>
              <a:rPr dirty="0" sz="2400" b="1">
                <a:latin typeface="Tahoma"/>
                <a:cs typeface="Tahoma"/>
              </a:rPr>
              <a:t>a</a:t>
            </a:r>
            <a:r>
              <a:rPr dirty="0" sz="2400" b="1">
                <a:latin typeface="Tahoma"/>
                <a:cs typeface="Tahoma"/>
              </a:rPr>
              <a:t>d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15" b="1">
                <a:latin typeface="Tahoma"/>
                <a:cs typeface="Tahoma"/>
              </a:rPr>
              <a:t>c</a:t>
            </a:r>
            <a:r>
              <a:rPr dirty="0" sz="2400" spc="-5" b="1">
                <a:latin typeface="Tahoma"/>
                <a:cs typeface="Tahoma"/>
              </a:rPr>
              <a:t>el</a:t>
            </a:r>
            <a:r>
              <a:rPr dirty="0" sz="2400" spc="-15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s</a:t>
            </a:r>
            <a:endParaRPr sz="2400">
              <a:latin typeface="Tahoma"/>
              <a:cs typeface="Tahoma"/>
            </a:endParaRPr>
          </a:p>
          <a:p>
            <a:pPr lvl="1" marL="755650" marR="5080" indent="-285750">
              <a:lnSpc>
                <a:spcPct val="90500"/>
              </a:lnSpc>
              <a:spcBef>
                <a:spcPts val="585"/>
              </a:spcBef>
              <a:buClr>
                <a:srgbClr val="000000"/>
              </a:buClr>
              <a:buFont typeface="Arial"/>
              <a:buChar char="–"/>
              <a:tabLst>
                <a:tab pos="756285" algn="l"/>
              </a:tabLst>
            </a:pPr>
            <a:r>
              <a:rPr dirty="0" sz="2400" spc="-10" b="1">
                <a:solidFill>
                  <a:srgbClr val="FF0000"/>
                </a:solidFill>
                <a:latin typeface="Tahoma"/>
                <a:cs typeface="Tahoma"/>
              </a:rPr>
              <a:t>Indirectl</a:t>
            </a:r>
            <a:r>
              <a:rPr dirty="0" sz="2400" spc="-5" b="1">
                <a:solidFill>
                  <a:srgbClr val="FF0000"/>
                </a:solidFill>
                <a:latin typeface="Tahoma"/>
                <a:cs typeface="Tahoma"/>
              </a:rPr>
              <a:t>y</a:t>
            </a:r>
            <a:r>
              <a:rPr dirty="0" sz="2400" spc="20" b="1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c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10" b="1">
                <a:latin typeface="Tahoma"/>
                <a:cs typeface="Tahoma"/>
              </a:rPr>
              <a:t>operatin</a:t>
            </a:r>
            <a:r>
              <a:rPr dirty="0" sz="2400" spc="-5" b="1">
                <a:latin typeface="Tahoma"/>
                <a:cs typeface="Tahoma"/>
              </a:rPr>
              <a:t>g</a:t>
            </a:r>
            <a:r>
              <a:rPr dirty="0" sz="2400" spc="2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with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lymphoc</a:t>
            </a:r>
            <a:r>
              <a:rPr dirty="0" sz="2400" spc="-15" b="1">
                <a:latin typeface="Tahoma"/>
                <a:cs typeface="Tahoma"/>
              </a:rPr>
              <a:t>y</a:t>
            </a:r>
            <a:r>
              <a:rPr dirty="0" sz="2400" spc="-5" b="1">
                <a:latin typeface="Tahoma"/>
                <a:cs typeface="Tahoma"/>
              </a:rPr>
              <a:t>tes</a:t>
            </a:r>
            <a:r>
              <a:rPr dirty="0" sz="2400" spc="3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by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recogn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zing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f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reign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b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d</a:t>
            </a:r>
            <a:r>
              <a:rPr dirty="0" sz="2400" b="1">
                <a:latin typeface="Tahoma"/>
                <a:cs typeface="Tahoma"/>
              </a:rPr>
              <a:t>y</a:t>
            </a:r>
            <a:r>
              <a:rPr dirty="0" sz="2400" spc="1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(ta</a:t>
            </a:r>
            <a:r>
              <a:rPr dirty="0" sz="2400" b="1">
                <a:latin typeface="Tahoma"/>
                <a:cs typeface="Tahoma"/>
              </a:rPr>
              <a:t>k</a:t>
            </a:r>
            <a:r>
              <a:rPr dirty="0" sz="2400" spc="-5" b="1">
                <a:latin typeface="Tahoma"/>
                <a:cs typeface="Tahoma"/>
              </a:rPr>
              <a:t>e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n</a:t>
            </a:r>
            <a:r>
              <a:rPr dirty="0" sz="2400" spc="-5" b="1">
                <a:latin typeface="Tahoma"/>
                <a:cs typeface="Tahoma"/>
              </a:rPr>
              <a:t> foreig</a:t>
            </a:r>
            <a:r>
              <a:rPr dirty="0" sz="2400" b="1">
                <a:latin typeface="Tahoma"/>
                <a:cs typeface="Tahoma"/>
              </a:rPr>
              <a:t>n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b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dy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proces</a:t>
            </a:r>
            <a:r>
              <a:rPr dirty="0" sz="2400" spc="-5" b="1">
                <a:latin typeface="Tahoma"/>
                <a:cs typeface="Tahoma"/>
              </a:rPr>
              <a:t>s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it</a:t>
            </a:r>
            <a:r>
              <a:rPr dirty="0" sz="2400" b="1">
                <a:latin typeface="Tahoma"/>
                <a:cs typeface="Tahoma"/>
              </a:rPr>
              <a:t> and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pres</a:t>
            </a:r>
            <a:r>
              <a:rPr dirty="0" sz="2400" spc="0" b="1">
                <a:latin typeface="Tahoma"/>
                <a:cs typeface="Tahoma"/>
              </a:rPr>
              <a:t>e</a:t>
            </a:r>
            <a:r>
              <a:rPr dirty="0" sz="2400" spc="-10" b="1">
                <a:latin typeface="Tahoma"/>
                <a:cs typeface="Tahoma"/>
              </a:rPr>
              <a:t>n</a:t>
            </a:r>
            <a:r>
              <a:rPr dirty="0" sz="2400" spc="-5" b="1">
                <a:latin typeface="Tahoma"/>
                <a:cs typeface="Tahoma"/>
              </a:rPr>
              <a:t>t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it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to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lymph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10" b="1">
                <a:latin typeface="Tahoma"/>
                <a:cs typeface="Tahoma"/>
              </a:rPr>
              <a:t>cy</a:t>
            </a:r>
            <a:r>
              <a:rPr dirty="0" sz="2400" spc="-15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es)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51025" y="1600136"/>
            <a:ext cx="6442075" cy="45260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592" rIns="0" bIns="0" rtlCol="0" vert="horz">
            <a:spAutoFit/>
          </a:bodyPr>
          <a:lstStyle/>
          <a:p>
            <a:pPr marL="158115">
              <a:lnSpc>
                <a:spcPts val="5255"/>
              </a:lnSpc>
            </a:pPr>
            <a:r>
              <a:rPr dirty="0" spc="-5"/>
              <a:t>Direc</a:t>
            </a:r>
            <a:r>
              <a:rPr dirty="0"/>
              <a:t>t</a:t>
            </a:r>
            <a:r>
              <a:rPr dirty="0" spc="5"/>
              <a:t> </a:t>
            </a:r>
            <a:r>
              <a:rPr dirty="0"/>
              <a:t>anti</a:t>
            </a:r>
            <a:r>
              <a:rPr dirty="0" spc="-20"/>
              <a:t> </a:t>
            </a:r>
            <a:r>
              <a:rPr dirty="0" spc="-5"/>
              <a:t>Inflamm</a:t>
            </a:r>
            <a:r>
              <a:rPr dirty="0" spc="15"/>
              <a:t>a</a:t>
            </a:r>
            <a:r>
              <a:rPr dirty="0" spc="-25"/>
              <a:t>t</a:t>
            </a:r>
            <a:r>
              <a:rPr dirty="0" spc="-5"/>
              <a:t>ory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9507" rIns="0" bIns="0" rtlCol="0" vert="horz">
            <a:spAutoFit/>
          </a:bodyPr>
          <a:lstStyle/>
          <a:p>
            <a:pPr marL="666115">
              <a:lnSpc>
                <a:spcPct val="100000"/>
              </a:lnSpc>
            </a:pPr>
            <a:r>
              <a:rPr dirty="0">
                <a:latin typeface="Calibri"/>
                <a:cs typeface="Calibri"/>
              </a:rPr>
              <a:t>Ind</a:t>
            </a:r>
            <a:r>
              <a:rPr dirty="0" spc="-5">
                <a:latin typeface="Calibri"/>
                <a:cs typeface="Calibri"/>
              </a:rPr>
              <a:t>i</a:t>
            </a:r>
            <a:r>
              <a:rPr dirty="0" spc="-95">
                <a:latin typeface="Calibri"/>
                <a:cs typeface="Calibri"/>
              </a:rPr>
              <a:t>r</a:t>
            </a:r>
            <a:r>
              <a:rPr dirty="0" spc="-5">
                <a:latin typeface="Calibri"/>
                <a:cs typeface="Calibri"/>
              </a:rPr>
              <a:t>ec</a:t>
            </a:r>
            <a:r>
              <a:rPr dirty="0">
                <a:latin typeface="Calibri"/>
                <a:cs typeface="Calibri"/>
              </a:rPr>
              <a:t>t</a:t>
            </a:r>
            <a:r>
              <a:rPr dirty="0" spc="20">
                <a:latin typeface="Calibri"/>
                <a:cs typeface="Calibri"/>
              </a:rPr>
              <a:t> </a:t>
            </a:r>
            <a:r>
              <a:rPr dirty="0" spc="-5">
                <a:latin typeface="Calibri"/>
                <a:cs typeface="Calibri"/>
              </a:rPr>
              <a:t>a</a:t>
            </a:r>
            <a:r>
              <a:rPr dirty="0" spc="-60">
                <a:latin typeface="Calibri"/>
                <a:cs typeface="Calibri"/>
              </a:rPr>
              <a:t>n</a:t>
            </a:r>
            <a:r>
              <a:rPr dirty="0" spc="-5">
                <a:latin typeface="Calibri"/>
                <a:cs typeface="Calibri"/>
              </a:rPr>
              <a:t>ti</a:t>
            </a:r>
            <a:r>
              <a:rPr dirty="0" spc="-5">
                <a:latin typeface="Calibri"/>
                <a:cs typeface="Calibri"/>
              </a:rPr>
              <a:t>-</a:t>
            </a:r>
            <a:r>
              <a:rPr dirty="0" spc="-10">
                <a:latin typeface="Calibri"/>
                <a:cs typeface="Calibri"/>
              </a:rPr>
              <a:t>i</a:t>
            </a:r>
            <a:r>
              <a:rPr dirty="0" spc="-40">
                <a:latin typeface="Calibri"/>
                <a:cs typeface="Calibri"/>
              </a:rPr>
              <a:t>n</a:t>
            </a:r>
            <a:r>
              <a:rPr dirty="0" spc="-5">
                <a:latin typeface="Calibri"/>
                <a:cs typeface="Calibri"/>
              </a:rPr>
              <a:t>flamm</a:t>
            </a:r>
            <a:r>
              <a:rPr dirty="0" spc="-65">
                <a:latin typeface="Calibri"/>
                <a:cs typeface="Calibri"/>
              </a:rPr>
              <a:t>a</a:t>
            </a:r>
            <a:r>
              <a:rPr dirty="0" spc="-90">
                <a:latin typeface="Calibri"/>
                <a:cs typeface="Calibri"/>
              </a:rPr>
              <a:t>t</a:t>
            </a:r>
            <a:r>
              <a:rPr dirty="0">
                <a:latin typeface="Calibri"/>
                <a:cs typeface="Calibri"/>
              </a:rPr>
              <a:t>ory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>
                <a:solidFill>
                  <a:srgbClr val="ECEBDF"/>
                </a:solidFill>
              </a:rPr>
              <a:t>12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3986529" y="6456882"/>
            <a:ext cx="117030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05"/>
              </a:lnSpc>
            </a:pPr>
            <a:r>
              <a:rPr dirty="0" sz="1200" spc="-5">
                <a:solidFill>
                  <a:srgbClr val="ECEBDF"/>
                </a:solidFill>
                <a:latin typeface="Times New Roman"/>
                <a:cs typeface="Times New Roman"/>
              </a:rPr>
              <a:t>D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r</a:t>
            </a:r>
            <a:r>
              <a:rPr dirty="0" sz="1200" spc="-5">
                <a:solidFill>
                  <a:srgbClr val="ECEBD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Sit</a:t>
            </a:r>
            <a:r>
              <a:rPr dirty="0" sz="1200" spc="-5">
                <a:solidFill>
                  <a:srgbClr val="ECEBDF"/>
                </a:solidFill>
                <a:latin typeface="Times New Roman"/>
                <a:cs typeface="Times New Roman"/>
              </a:rPr>
              <a:t>e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lba</a:t>
            </a:r>
            <a:r>
              <a:rPr dirty="0" sz="1200" spc="-5">
                <a:solidFill>
                  <a:srgbClr val="ECEBDF"/>
                </a:solidFill>
                <a:latin typeface="Times New Roman"/>
                <a:cs typeface="Times New Roman"/>
              </a:rPr>
              <a:t>na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t</a:t>
            </a:r>
            <a:r>
              <a:rPr dirty="0" sz="1200" spc="50">
                <a:solidFill>
                  <a:srgbClr val="ECEBD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20</a:t>
            </a:r>
            <a:r>
              <a:rPr dirty="0" sz="1200" spc="-100">
                <a:solidFill>
                  <a:srgbClr val="ECEBDF"/>
                </a:solidFill>
                <a:latin typeface="Times New Roman"/>
                <a:cs typeface="Times New Roman"/>
              </a:rPr>
              <a:t>1</a:t>
            </a:r>
            <a:r>
              <a:rPr dirty="0" sz="1200">
                <a:solidFill>
                  <a:srgbClr val="ECEBDF"/>
                </a:solidFill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1892" y="476250"/>
            <a:ext cx="5517515" cy="48895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/>
              <a:t>R</a:t>
            </a:r>
            <a:r>
              <a:rPr dirty="0" sz="3200" spc="15"/>
              <a:t>e</a:t>
            </a:r>
            <a:r>
              <a:rPr dirty="0" sz="3200"/>
              <a:t>tic</a:t>
            </a:r>
            <a:r>
              <a:rPr dirty="0" sz="3200" spc="-5"/>
              <a:t>u</a:t>
            </a:r>
            <a:r>
              <a:rPr dirty="0" sz="3200"/>
              <a:t>lo</a:t>
            </a:r>
            <a:r>
              <a:rPr dirty="0" sz="3200" spc="-20"/>
              <a:t>e</a:t>
            </a:r>
            <a:r>
              <a:rPr dirty="0" sz="3200" spc="-5"/>
              <a:t>ndo</a:t>
            </a:r>
            <a:r>
              <a:rPr dirty="0" sz="3200" spc="-15"/>
              <a:t>t</a:t>
            </a:r>
            <a:r>
              <a:rPr dirty="0" sz="3200" spc="-5"/>
              <a:t>he</a:t>
            </a:r>
            <a:r>
              <a:rPr dirty="0" sz="3200" spc="-20"/>
              <a:t>l</a:t>
            </a:r>
            <a:r>
              <a:rPr dirty="0" sz="3200"/>
              <a:t>ial</a:t>
            </a:r>
            <a:r>
              <a:rPr dirty="0" sz="3200" spc="-390"/>
              <a:t> </a:t>
            </a:r>
            <a:r>
              <a:rPr dirty="0" baseline="10416" sz="4800" spc="-15"/>
              <a:t>s</a:t>
            </a:r>
            <a:r>
              <a:rPr dirty="0" baseline="10416" sz="4800"/>
              <a:t>y</a:t>
            </a:r>
            <a:r>
              <a:rPr dirty="0" baseline="10416" sz="4800" spc="-15"/>
              <a:t>s</a:t>
            </a:r>
            <a:r>
              <a:rPr dirty="0" baseline="10416" sz="4800"/>
              <a:t>tem</a:t>
            </a:r>
            <a:endParaRPr baseline="10416" sz="48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62102" rIns="0" bIns="0" rtlCol="0" vert="horz">
            <a:spAutoFit/>
          </a:bodyPr>
          <a:lstStyle/>
          <a:p>
            <a:pPr marL="240665" indent="-224790">
              <a:lnSpc>
                <a:spcPct val="100000"/>
              </a:lnSpc>
              <a:buFont typeface="Arial"/>
              <a:buChar char="•"/>
              <a:tabLst>
                <a:tab pos="241300" algn="l"/>
              </a:tabLst>
            </a:pPr>
            <a:r>
              <a:rPr dirty="0" sz="2800" spc="-5"/>
              <a:t>C</a:t>
            </a:r>
            <a:r>
              <a:rPr dirty="0" sz="2800" spc="5"/>
              <a:t>o</a:t>
            </a:r>
            <a:r>
              <a:rPr dirty="0" sz="2800" spc="-10"/>
              <a:t>nsis</a:t>
            </a:r>
            <a:r>
              <a:rPr dirty="0" sz="2800" spc="-5"/>
              <a:t>t</a:t>
            </a:r>
            <a:r>
              <a:rPr dirty="0" sz="2800" spc="10"/>
              <a:t> </a:t>
            </a:r>
            <a:r>
              <a:rPr dirty="0" sz="2800" spc="-5"/>
              <a:t>of:</a:t>
            </a:r>
            <a:endParaRPr sz="2800"/>
          </a:p>
          <a:p>
            <a:pPr lvl="1" marL="393700" indent="-305435">
              <a:lnSpc>
                <a:spcPts val="3340"/>
              </a:lnSpc>
              <a:spcBef>
                <a:spcPts val="840"/>
              </a:spcBef>
              <a:buFont typeface="Arial"/>
              <a:buChar char="–"/>
              <a:tabLst>
                <a:tab pos="394335" algn="l"/>
              </a:tabLst>
            </a:pPr>
            <a:r>
              <a:rPr dirty="0" sz="2800" spc="-10" b="1">
                <a:latin typeface="Tahoma"/>
                <a:cs typeface="Tahoma"/>
              </a:rPr>
              <a:t>Monocytes</a:t>
            </a:r>
            <a:endParaRPr sz="2800">
              <a:latin typeface="Tahoma"/>
              <a:cs typeface="Tahoma"/>
            </a:endParaRPr>
          </a:p>
          <a:p>
            <a:pPr lvl="1" marL="393700" indent="-305435">
              <a:lnSpc>
                <a:spcPts val="3340"/>
              </a:lnSpc>
              <a:buFont typeface="Arial"/>
              <a:buChar char="–"/>
              <a:tabLst>
                <a:tab pos="394335" algn="l"/>
              </a:tabLst>
            </a:pPr>
            <a:r>
              <a:rPr dirty="0" sz="2800" spc="-10" b="1">
                <a:latin typeface="Tahoma"/>
                <a:cs typeface="Tahoma"/>
              </a:rPr>
              <a:t>Macrophage</a:t>
            </a:r>
            <a:endParaRPr sz="2800">
              <a:latin typeface="Tahoma"/>
              <a:cs typeface="Tahoma"/>
            </a:endParaRPr>
          </a:p>
          <a:p>
            <a:pPr lvl="1" marL="393700" indent="-305435">
              <a:lnSpc>
                <a:spcPct val="100000"/>
              </a:lnSpc>
              <a:spcBef>
                <a:spcPts val="335"/>
              </a:spcBef>
              <a:buFont typeface="Arial"/>
              <a:buChar char="–"/>
              <a:tabLst>
                <a:tab pos="394335" algn="l"/>
              </a:tabLst>
            </a:pPr>
            <a:r>
              <a:rPr dirty="0" sz="2800" spc="-10" b="1">
                <a:latin typeface="Tahoma"/>
                <a:cs typeface="Tahoma"/>
              </a:rPr>
              <a:t>Endoth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20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al</a:t>
            </a:r>
            <a:r>
              <a:rPr dirty="0" sz="2800" spc="3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ce</a:t>
            </a:r>
            <a:r>
              <a:rPr dirty="0" sz="2800" spc="-15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ls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(bon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m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rro</a:t>
            </a:r>
            <a:r>
              <a:rPr dirty="0" sz="2800" spc="-20" b="1">
                <a:latin typeface="Tahoma"/>
                <a:cs typeface="Tahoma"/>
              </a:rPr>
              <a:t>w</a:t>
            </a:r>
            <a:r>
              <a:rPr dirty="0" sz="2800" spc="-5" b="1">
                <a:latin typeface="Tahoma"/>
                <a:cs typeface="Tahoma"/>
              </a:rPr>
              <a:t>,</a:t>
            </a:r>
            <a:endParaRPr sz="2800">
              <a:latin typeface="Tahoma"/>
              <a:cs typeface="Tahoma"/>
            </a:endParaRPr>
          </a:p>
          <a:p>
            <a:pPr marL="393700">
              <a:lnSpc>
                <a:spcPct val="100000"/>
              </a:lnSpc>
              <a:spcBef>
                <a:spcPts val="105"/>
              </a:spcBef>
            </a:pPr>
            <a:r>
              <a:rPr dirty="0" sz="2800" spc="-5"/>
              <a:t>sple</a:t>
            </a:r>
            <a:r>
              <a:rPr dirty="0" sz="2800" spc="-20"/>
              <a:t>e</a:t>
            </a:r>
            <a:r>
              <a:rPr dirty="0" sz="2800" spc="-10"/>
              <a:t>n</a:t>
            </a:r>
            <a:r>
              <a:rPr dirty="0" sz="2800" spc="-5"/>
              <a:t>,</a:t>
            </a:r>
            <a:r>
              <a:rPr dirty="0" sz="2800" spc="15"/>
              <a:t> </a:t>
            </a:r>
            <a:r>
              <a:rPr dirty="0" sz="2800" spc="-5"/>
              <a:t>ly</a:t>
            </a:r>
            <a:r>
              <a:rPr dirty="0" sz="2800" spc="-20"/>
              <a:t>m</a:t>
            </a:r>
            <a:r>
              <a:rPr dirty="0" sz="2800" spc="-10"/>
              <a:t>p</a:t>
            </a:r>
            <a:r>
              <a:rPr dirty="0" sz="2800" spc="-5"/>
              <a:t>h</a:t>
            </a:r>
            <a:r>
              <a:rPr dirty="0" sz="2800" spc="30"/>
              <a:t> </a:t>
            </a:r>
            <a:r>
              <a:rPr dirty="0" sz="2800" spc="-10"/>
              <a:t>node)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536244" y="3865245"/>
            <a:ext cx="149860" cy="436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4196" y="3870487"/>
            <a:ext cx="7611109" cy="11893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050"/>
              </a:lnSpc>
            </a:pPr>
            <a:r>
              <a:rPr dirty="0" sz="2800" spc="-10" b="1">
                <a:latin typeface="Tahoma"/>
                <a:cs typeface="Tahoma"/>
              </a:rPr>
              <a:t>Locat</a:t>
            </a:r>
            <a:r>
              <a:rPr dirty="0" sz="2800" spc="-25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d</a:t>
            </a:r>
            <a:r>
              <a:rPr dirty="0" sz="2800" spc="-6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n</a:t>
            </a:r>
            <a:r>
              <a:rPr dirty="0" sz="2800" spc="-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spc="-20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5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tiss</a:t>
            </a:r>
            <a:r>
              <a:rPr dirty="0" sz="2800" spc="-10" b="1">
                <a:latin typeface="Tahoma"/>
                <a:cs typeface="Tahoma"/>
              </a:rPr>
              <a:t>u</a:t>
            </a:r>
            <a:r>
              <a:rPr dirty="0" sz="2800" spc="-1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-8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espec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25" b="1">
                <a:latin typeface="Tahoma"/>
                <a:cs typeface="Tahoma"/>
              </a:rPr>
              <a:t>a</a:t>
            </a:r>
            <a:r>
              <a:rPr dirty="0" sz="2800" spc="-10" b="1">
                <a:latin typeface="Tahoma"/>
                <a:cs typeface="Tahoma"/>
              </a:rPr>
              <a:t>ll</a:t>
            </a:r>
            <a:r>
              <a:rPr dirty="0" sz="2800" spc="-10" b="1">
                <a:latin typeface="Tahoma"/>
                <a:cs typeface="Tahoma"/>
              </a:rPr>
              <a:t>y</a:t>
            </a:r>
            <a:r>
              <a:rPr dirty="0" sz="2800" spc="-5" b="1">
                <a:latin typeface="Tahoma"/>
                <a:cs typeface="Tahoma"/>
              </a:rPr>
              <a:t>:</a:t>
            </a:r>
            <a:r>
              <a:rPr dirty="0" sz="2800" spc="-4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-10" b="1">
                <a:latin typeface="Tahoma"/>
                <a:cs typeface="Tahoma"/>
              </a:rPr>
              <a:t>k</a:t>
            </a:r>
            <a:r>
              <a:rPr dirty="0" sz="2800" spc="-25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n</a:t>
            </a:r>
            <a:endParaRPr sz="2800">
              <a:latin typeface="Tahoma"/>
              <a:cs typeface="Tahoma"/>
            </a:endParaRPr>
          </a:p>
          <a:p>
            <a:pPr marL="243840">
              <a:lnSpc>
                <a:spcPts val="3115"/>
              </a:lnSpc>
            </a:pPr>
            <a:r>
              <a:rPr dirty="0" sz="2800" spc="-10" b="1">
                <a:latin typeface="Tahoma"/>
                <a:cs typeface="Tahoma"/>
              </a:rPr>
              <a:t>(histocytes)</a:t>
            </a:r>
            <a:r>
              <a:rPr dirty="0" sz="2800" spc="-5" b="1">
                <a:latin typeface="Tahoma"/>
                <a:cs typeface="Tahoma"/>
              </a:rPr>
              <a:t>,</a:t>
            </a:r>
            <a:r>
              <a:rPr dirty="0" sz="2800" spc="2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ver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(kupffer)</a:t>
            </a:r>
            <a:r>
              <a:rPr dirty="0" sz="2800" spc="-5" b="1">
                <a:latin typeface="Tahoma"/>
                <a:cs typeface="Tahoma"/>
              </a:rPr>
              <a:t>,</a:t>
            </a:r>
            <a:r>
              <a:rPr dirty="0" sz="2800" spc="4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spl</a:t>
            </a:r>
            <a:r>
              <a:rPr dirty="0" sz="2800" spc="-10" b="1">
                <a:latin typeface="Tahoma"/>
                <a:cs typeface="Tahoma"/>
              </a:rPr>
              <a:t>ee</a:t>
            </a:r>
            <a:r>
              <a:rPr dirty="0" sz="2800" spc="-35" b="1">
                <a:latin typeface="Tahoma"/>
                <a:cs typeface="Tahoma"/>
              </a:rPr>
              <a:t>n</a:t>
            </a:r>
            <a:r>
              <a:rPr dirty="0" sz="2800" spc="-5" b="1" i="1">
                <a:latin typeface="Tahoma"/>
                <a:cs typeface="Tahoma"/>
              </a:rPr>
              <a:t>,</a:t>
            </a:r>
            <a:r>
              <a:rPr dirty="0" sz="2800" spc="45" b="1" i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bone</a:t>
            </a:r>
            <a:endParaRPr sz="2800">
              <a:latin typeface="Tahoma"/>
              <a:cs typeface="Tahoma"/>
            </a:endParaRPr>
          </a:p>
          <a:p>
            <a:pPr marL="243840">
              <a:lnSpc>
                <a:spcPts val="3180"/>
              </a:lnSpc>
            </a:pPr>
            <a:r>
              <a:rPr dirty="0" sz="2800" spc="-5" b="1">
                <a:latin typeface="Tahoma"/>
                <a:cs typeface="Tahoma"/>
              </a:rPr>
              <a:t>m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rro</a:t>
            </a:r>
            <a:r>
              <a:rPr dirty="0" sz="2800" spc="-20" b="1">
                <a:latin typeface="Tahoma"/>
                <a:cs typeface="Tahoma"/>
              </a:rPr>
              <a:t>w</a:t>
            </a:r>
            <a:r>
              <a:rPr dirty="0" sz="2800" spc="-5" b="1">
                <a:latin typeface="Tahoma"/>
                <a:cs typeface="Tahoma"/>
              </a:rPr>
              <a:t>,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15" b="1">
                <a:latin typeface="Tahoma"/>
                <a:cs typeface="Tahoma"/>
              </a:rPr>
              <a:t>y</a:t>
            </a:r>
            <a:r>
              <a:rPr dirty="0" sz="2800" spc="-5" b="1">
                <a:latin typeface="Tahoma"/>
                <a:cs typeface="Tahoma"/>
              </a:rPr>
              <a:t>mph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nodes</a:t>
            </a:r>
            <a:r>
              <a:rPr dirty="0" sz="2800" spc="-5" b="1">
                <a:latin typeface="Tahoma"/>
                <a:cs typeface="Tahoma"/>
              </a:rPr>
              <a:t>,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lung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172200" y="457200"/>
            <a:ext cx="2706624" cy="251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13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13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940685" marR="5080" indent="-2894330">
              <a:lnSpc>
                <a:spcPts val="4060"/>
              </a:lnSpc>
            </a:pPr>
            <a:r>
              <a:rPr dirty="0" sz="3600" spc="-5"/>
              <a:t>Function</a:t>
            </a:r>
            <a:r>
              <a:rPr dirty="0" sz="3600"/>
              <a:t>s</a:t>
            </a:r>
            <a:r>
              <a:rPr dirty="0" sz="3600" spc="-15"/>
              <a:t> </a:t>
            </a:r>
            <a:r>
              <a:rPr dirty="0" sz="3600" spc="-5"/>
              <a:t>o</a:t>
            </a:r>
            <a:r>
              <a:rPr dirty="0" sz="3600"/>
              <a:t>f</a:t>
            </a:r>
            <a:r>
              <a:rPr dirty="0" sz="3600" spc="-5"/>
              <a:t> </a:t>
            </a:r>
            <a:r>
              <a:rPr dirty="0" sz="3600" spc="-10"/>
              <a:t>Ret</a:t>
            </a:r>
            <a:r>
              <a:rPr dirty="0" sz="3600" spc="0"/>
              <a:t>i</a:t>
            </a:r>
            <a:r>
              <a:rPr dirty="0" sz="3600" spc="-5"/>
              <a:t>culoendothel</a:t>
            </a:r>
            <a:r>
              <a:rPr dirty="0" sz="3600" spc="20"/>
              <a:t>i</a:t>
            </a:r>
            <a:r>
              <a:rPr dirty="0" sz="3600" spc="-5"/>
              <a:t>al</a:t>
            </a:r>
            <a:r>
              <a:rPr dirty="0" sz="3600" spc="-5"/>
              <a:t> system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36244" y="1643379"/>
            <a:ext cx="7797800" cy="36836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 indent="-609600">
              <a:lnSpc>
                <a:spcPts val="3715"/>
              </a:lnSpc>
              <a:buAutoNum type="arabicPeriod"/>
              <a:tabLst>
                <a:tab pos="622300" algn="l"/>
              </a:tabLst>
            </a:pPr>
            <a:r>
              <a:rPr dirty="0" sz="3200" spc="-5" b="1">
                <a:latin typeface="Tahoma"/>
                <a:cs typeface="Tahoma"/>
              </a:rPr>
              <a:t>Phagocyt</a:t>
            </a:r>
            <a:r>
              <a:rPr dirty="0" sz="3200" spc="-15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si</a:t>
            </a:r>
            <a:r>
              <a:rPr dirty="0" sz="3200" spc="-10" b="1">
                <a:latin typeface="Tahoma"/>
                <a:cs typeface="Tahoma"/>
              </a:rPr>
              <a:t>s</a:t>
            </a:r>
            <a:r>
              <a:rPr dirty="0" sz="3200" b="1">
                <a:latin typeface="Tahoma"/>
                <a:cs typeface="Tahoma"/>
              </a:rPr>
              <a:t>:</a:t>
            </a:r>
            <a:r>
              <a:rPr dirty="0" sz="3200" spc="-4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Bacterial</a:t>
            </a:r>
            <a:r>
              <a:rPr dirty="0" sz="3200" b="1">
                <a:latin typeface="Tahoma"/>
                <a:cs typeface="Tahoma"/>
              </a:rPr>
              <a:t>,</a:t>
            </a:r>
            <a:r>
              <a:rPr dirty="0" sz="3200" spc="-35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dea</a:t>
            </a:r>
            <a:r>
              <a:rPr dirty="0" sz="3200" b="1">
                <a:latin typeface="Tahoma"/>
                <a:cs typeface="Tahoma"/>
              </a:rPr>
              <a:t>d</a:t>
            </a:r>
            <a:r>
              <a:rPr dirty="0" sz="3200" spc="-2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ce</a:t>
            </a:r>
            <a:r>
              <a:rPr dirty="0" sz="3200" spc="10" b="1">
                <a:latin typeface="Tahoma"/>
                <a:cs typeface="Tahoma"/>
              </a:rPr>
              <a:t>l</a:t>
            </a:r>
            <a:r>
              <a:rPr dirty="0" sz="3200" spc="15" b="1">
                <a:latin typeface="Tahoma"/>
                <a:cs typeface="Tahoma"/>
              </a:rPr>
              <a:t>l</a:t>
            </a:r>
            <a:r>
              <a:rPr dirty="0" sz="3200" spc="-20" b="1">
                <a:latin typeface="Tahoma"/>
                <a:cs typeface="Tahoma"/>
              </a:rPr>
              <a:t>s</a:t>
            </a:r>
            <a:r>
              <a:rPr dirty="0" sz="3200" b="1" i="1">
                <a:latin typeface="Tahoma"/>
                <a:cs typeface="Tahoma"/>
              </a:rPr>
              <a:t>,</a:t>
            </a:r>
            <a:endParaRPr sz="3200">
              <a:latin typeface="Tahoma"/>
              <a:cs typeface="Tahoma"/>
            </a:endParaRPr>
          </a:p>
          <a:p>
            <a:pPr marL="622300">
              <a:lnSpc>
                <a:spcPts val="3715"/>
              </a:lnSpc>
            </a:pPr>
            <a:r>
              <a:rPr dirty="0" sz="3200" spc="-5" b="1">
                <a:latin typeface="Tahoma"/>
                <a:cs typeface="Tahoma"/>
              </a:rPr>
              <a:t>fore</a:t>
            </a:r>
            <a:r>
              <a:rPr dirty="0" sz="3200" spc="15" b="1">
                <a:latin typeface="Tahoma"/>
                <a:cs typeface="Tahoma"/>
              </a:rPr>
              <a:t>i</a:t>
            </a:r>
            <a:r>
              <a:rPr dirty="0" sz="3200" spc="-5" b="1">
                <a:latin typeface="Tahoma"/>
                <a:cs typeface="Tahoma"/>
              </a:rPr>
              <a:t>g</a:t>
            </a:r>
            <a:r>
              <a:rPr dirty="0" sz="3200" b="1">
                <a:latin typeface="Tahoma"/>
                <a:cs typeface="Tahoma"/>
              </a:rPr>
              <a:t>n</a:t>
            </a:r>
            <a:r>
              <a:rPr dirty="0" sz="3200" spc="-25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particles</a:t>
            </a:r>
            <a:endParaRPr sz="3200">
              <a:latin typeface="Tahoma"/>
              <a:cs typeface="Tahoma"/>
            </a:endParaRPr>
          </a:p>
          <a:p>
            <a:pPr marL="622300" indent="-609600">
              <a:lnSpc>
                <a:spcPct val="100000"/>
              </a:lnSpc>
              <a:spcBef>
                <a:spcPts val="830"/>
              </a:spcBef>
              <a:buAutoNum type="arabicPeriod" startAt="2"/>
              <a:tabLst>
                <a:tab pos="622300" algn="l"/>
              </a:tabLst>
            </a:pPr>
            <a:r>
              <a:rPr dirty="0" sz="3200" spc="-5" b="1">
                <a:latin typeface="Tahoma"/>
                <a:cs typeface="Tahoma"/>
              </a:rPr>
              <a:t>Breakdow</a:t>
            </a:r>
            <a:r>
              <a:rPr dirty="0" sz="3200" b="1">
                <a:latin typeface="Tahoma"/>
                <a:cs typeface="Tahoma"/>
              </a:rPr>
              <a:t>n</a:t>
            </a:r>
            <a:r>
              <a:rPr dirty="0" sz="3200" spc="-3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f</a:t>
            </a:r>
            <a:r>
              <a:rPr dirty="0" sz="320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Hb</a:t>
            </a:r>
            <a:endParaRPr sz="3200">
              <a:latin typeface="Tahoma"/>
              <a:cs typeface="Tahoma"/>
            </a:endParaRPr>
          </a:p>
          <a:p>
            <a:pPr marL="622300" marR="148590" indent="-609600">
              <a:lnSpc>
                <a:spcPct val="96700"/>
              </a:lnSpc>
              <a:spcBef>
                <a:spcPts val="1095"/>
              </a:spcBef>
              <a:buAutoNum type="arabicPeriod" startAt="2"/>
              <a:tabLst>
                <a:tab pos="622300" algn="l"/>
              </a:tabLst>
            </a:pPr>
            <a:r>
              <a:rPr dirty="0" sz="3200" spc="-5" b="1">
                <a:latin typeface="Tahoma"/>
                <a:cs typeface="Tahoma"/>
              </a:rPr>
              <a:t>Immun</a:t>
            </a:r>
            <a:r>
              <a:rPr dirty="0" sz="3200" b="1">
                <a:latin typeface="Tahoma"/>
                <a:cs typeface="Tahoma"/>
              </a:rPr>
              <a:t>e</a:t>
            </a:r>
            <a:r>
              <a:rPr dirty="0" sz="3200" spc="-35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function</a:t>
            </a:r>
            <a:r>
              <a:rPr dirty="0" sz="3200" b="1">
                <a:latin typeface="Tahoma"/>
                <a:cs typeface="Tahoma"/>
              </a:rPr>
              <a:t>:</a:t>
            </a:r>
            <a:r>
              <a:rPr dirty="0" sz="3200" spc="-5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processing</a:t>
            </a:r>
            <a:r>
              <a:rPr dirty="0" sz="3200" spc="-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antig</a:t>
            </a:r>
            <a:r>
              <a:rPr dirty="0" sz="3200" spc="5" b="1">
                <a:latin typeface="Tahoma"/>
                <a:cs typeface="Tahoma"/>
              </a:rPr>
              <a:t>e</a:t>
            </a:r>
            <a:r>
              <a:rPr dirty="0" sz="3200" b="1">
                <a:latin typeface="Tahoma"/>
                <a:cs typeface="Tahoma"/>
              </a:rPr>
              <a:t>n</a:t>
            </a:r>
            <a:r>
              <a:rPr dirty="0" sz="3200" spc="-4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and</a:t>
            </a:r>
            <a:r>
              <a:rPr dirty="0" sz="3200" spc="-2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antib</a:t>
            </a:r>
            <a:r>
              <a:rPr dirty="0" sz="3200" spc="5" b="1">
                <a:latin typeface="Tahoma"/>
                <a:cs typeface="Tahoma"/>
              </a:rPr>
              <a:t>o</a:t>
            </a:r>
            <a:r>
              <a:rPr dirty="0" sz="3200" spc="-5" b="1">
                <a:latin typeface="Tahoma"/>
                <a:cs typeface="Tahoma"/>
              </a:rPr>
              <a:t>di</a:t>
            </a:r>
            <a:r>
              <a:rPr dirty="0" sz="3200" spc="-10" b="1">
                <a:latin typeface="Tahoma"/>
                <a:cs typeface="Tahoma"/>
              </a:rPr>
              <a:t>e</a:t>
            </a:r>
            <a:r>
              <a:rPr dirty="0" sz="3200" b="1">
                <a:latin typeface="Tahoma"/>
                <a:cs typeface="Tahoma"/>
              </a:rPr>
              <a:t>s</a:t>
            </a:r>
            <a:r>
              <a:rPr dirty="0" sz="3200" spc="-2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prod</a:t>
            </a:r>
            <a:r>
              <a:rPr dirty="0" sz="3200" spc="10" b="1">
                <a:latin typeface="Tahoma"/>
                <a:cs typeface="Tahoma"/>
              </a:rPr>
              <a:t>u</a:t>
            </a:r>
            <a:r>
              <a:rPr dirty="0" sz="3200" b="1">
                <a:latin typeface="Tahoma"/>
                <a:cs typeface="Tahoma"/>
              </a:rPr>
              <a:t>c</a:t>
            </a:r>
            <a:r>
              <a:rPr dirty="0" sz="3200" b="1">
                <a:latin typeface="Tahoma"/>
                <a:cs typeface="Tahoma"/>
              </a:rPr>
              <a:t>tion</a:t>
            </a:r>
            <a:r>
              <a:rPr dirty="0" sz="3200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(indi</a:t>
            </a:r>
            <a:r>
              <a:rPr dirty="0" sz="3200" spc="5" b="1">
                <a:latin typeface="Tahoma"/>
                <a:cs typeface="Tahoma"/>
              </a:rPr>
              <a:t>r</a:t>
            </a:r>
            <a:r>
              <a:rPr dirty="0" sz="3200" b="1">
                <a:latin typeface="Tahoma"/>
                <a:cs typeface="Tahoma"/>
              </a:rPr>
              <a:t>ect)</a:t>
            </a:r>
            <a:endParaRPr sz="3200">
              <a:latin typeface="Tahoma"/>
              <a:cs typeface="Tahoma"/>
            </a:endParaRPr>
          </a:p>
          <a:p>
            <a:pPr marL="622300" indent="-609600">
              <a:lnSpc>
                <a:spcPct val="100000"/>
              </a:lnSpc>
              <a:spcBef>
                <a:spcPts val="830"/>
              </a:spcBef>
              <a:buAutoNum type="arabicPeriod" startAt="2"/>
              <a:tabLst>
                <a:tab pos="622300" algn="l"/>
              </a:tabLst>
            </a:pPr>
            <a:r>
              <a:rPr dirty="0" sz="3200" spc="-5" b="1">
                <a:latin typeface="Tahoma"/>
                <a:cs typeface="Tahoma"/>
              </a:rPr>
              <a:t>Storag</a:t>
            </a:r>
            <a:r>
              <a:rPr dirty="0" sz="3200" b="1">
                <a:latin typeface="Tahoma"/>
                <a:cs typeface="Tahoma"/>
              </a:rPr>
              <a:t>e</a:t>
            </a:r>
            <a:r>
              <a:rPr dirty="0" sz="3200" spc="-25" b="1">
                <a:latin typeface="Tahoma"/>
                <a:cs typeface="Tahoma"/>
              </a:rPr>
              <a:t> </a:t>
            </a:r>
            <a:r>
              <a:rPr dirty="0" sz="3200" spc="-5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f</a:t>
            </a:r>
            <a:r>
              <a:rPr dirty="0" sz="320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iron</a:t>
            </a:r>
            <a:endParaRPr sz="3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42486" y="4546345"/>
            <a:ext cx="3843654" cy="978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b="1">
                <a:latin typeface="Tahoma"/>
                <a:cs typeface="Tahoma"/>
              </a:rPr>
              <a:t>White</a:t>
            </a:r>
            <a:r>
              <a:rPr dirty="0" sz="2000" spc="-35" b="1">
                <a:latin typeface="Tahoma"/>
                <a:cs typeface="Tahoma"/>
              </a:rPr>
              <a:t> </a:t>
            </a:r>
            <a:r>
              <a:rPr dirty="0" sz="2000" spc="-5" b="1">
                <a:latin typeface="Tahoma"/>
                <a:cs typeface="Tahoma"/>
              </a:rPr>
              <a:t>Bloo</a:t>
            </a:r>
            <a:r>
              <a:rPr dirty="0" sz="2000" b="1">
                <a:latin typeface="Tahoma"/>
                <a:cs typeface="Tahoma"/>
              </a:rPr>
              <a:t>d</a:t>
            </a:r>
            <a:r>
              <a:rPr dirty="0" sz="2000" b="1">
                <a:latin typeface="Tahoma"/>
                <a:cs typeface="Tahoma"/>
              </a:rPr>
              <a:t> </a:t>
            </a:r>
            <a:r>
              <a:rPr dirty="0" sz="2000" spc="-5" b="1">
                <a:latin typeface="Tahoma"/>
                <a:cs typeface="Tahoma"/>
              </a:rPr>
              <a:t>C</a:t>
            </a:r>
            <a:r>
              <a:rPr dirty="0" sz="2000" spc="-10" b="1">
                <a:latin typeface="Tahoma"/>
                <a:cs typeface="Tahoma"/>
              </a:rPr>
              <a:t>e</a:t>
            </a:r>
            <a:r>
              <a:rPr dirty="0" sz="2000" b="1">
                <a:latin typeface="Tahoma"/>
                <a:cs typeface="Tahoma"/>
              </a:rPr>
              <a:t>l</a:t>
            </a:r>
            <a:r>
              <a:rPr dirty="0" sz="2000" spc="-10" b="1">
                <a:latin typeface="Tahoma"/>
                <a:cs typeface="Tahoma"/>
              </a:rPr>
              <a:t>l</a:t>
            </a:r>
            <a:r>
              <a:rPr dirty="0" sz="2000" b="1">
                <a:latin typeface="Tahoma"/>
                <a:cs typeface="Tahoma"/>
              </a:rPr>
              <a:t>s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ts val="4785"/>
              </a:lnSpc>
              <a:spcBef>
                <a:spcPts val="520"/>
              </a:spcBef>
            </a:pPr>
            <a:r>
              <a:rPr dirty="0" sz="4000" spc="-10" b="1">
                <a:latin typeface="Tahoma"/>
                <a:cs typeface="Tahoma"/>
              </a:rPr>
              <a:t>LYMPHOCYTES</a:t>
            </a:r>
            <a:endParaRPr sz="40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66800" y="838200"/>
            <a:ext cx="5881624" cy="3505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733413" y="1462277"/>
            <a:ext cx="954405" cy="1135380"/>
          </a:xfrm>
          <a:custGeom>
            <a:avLst/>
            <a:gdLst/>
            <a:ahLst/>
            <a:cxnLst/>
            <a:rect l="l" t="t" r="r" b="b"/>
            <a:pathLst>
              <a:path w="954404" h="1135380">
                <a:moveTo>
                  <a:pt x="0" y="709168"/>
                </a:moveTo>
                <a:lnTo>
                  <a:pt x="65785" y="1135252"/>
                </a:lnTo>
                <a:lnTo>
                  <a:pt x="491743" y="1069339"/>
                </a:lnTo>
                <a:lnTo>
                  <a:pt x="368807" y="979297"/>
                </a:lnTo>
                <a:lnTo>
                  <a:pt x="500653" y="799211"/>
                </a:lnTo>
                <a:lnTo>
                  <a:pt x="122935" y="799211"/>
                </a:lnTo>
                <a:lnTo>
                  <a:pt x="0" y="709168"/>
                </a:lnTo>
                <a:close/>
              </a:path>
              <a:path w="954404" h="1135380">
                <a:moveTo>
                  <a:pt x="708025" y="0"/>
                </a:moveTo>
                <a:lnTo>
                  <a:pt x="122935" y="799211"/>
                </a:lnTo>
                <a:lnTo>
                  <a:pt x="500653" y="799211"/>
                </a:lnTo>
                <a:lnTo>
                  <a:pt x="954023" y="179959"/>
                </a:lnTo>
                <a:lnTo>
                  <a:pt x="708025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733413" y="1462277"/>
            <a:ext cx="954405" cy="1135380"/>
          </a:xfrm>
          <a:custGeom>
            <a:avLst/>
            <a:gdLst/>
            <a:ahLst/>
            <a:cxnLst/>
            <a:rect l="l" t="t" r="r" b="b"/>
            <a:pathLst>
              <a:path w="954404" h="1135380">
                <a:moveTo>
                  <a:pt x="0" y="709168"/>
                </a:moveTo>
                <a:lnTo>
                  <a:pt x="122935" y="799211"/>
                </a:lnTo>
                <a:lnTo>
                  <a:pt x="708025" y="0"/>
                </a:lnTo>
                <a:lnTo>
                  <a:pt x="954023" y="179959"/>
                </a:lnTo>
                <a:lnTo>
                  <a:pt x="368807" y="979297"/>
                </a:lnTo>
                <a:lnTo>
                  <a:pt x="491743" y="1069339"/>
                </a:lnTo>
                <a:lnTo>
                  <a:pt x="65785" y="1135252"/>
                </a:lnTo>
                <a:lnTo>
                  <a:pt x="0" y="709168"/>
                </a:lnTo>
                <a:close/>
              </a:path>
            </a:pathLst>
          </a:custGeom>
          <a:ln w="25400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13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13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22958" y="336676"/>
            <a:ext cx="6535420" cy="10185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95805" marR="5080" indent="-1983739">
              <a:lnSpc>
                <a:spcPts val="4060"/>
              </a:lnSpc>
            </a:pPr>
            <a:r>
              <a:rPr dirty="0" sz="3600" spc="-10"/>
              <a:t>L</a:t>
            </a:r>
            <a:r>
              <a:rPr dirty="0" sz="3600"/>
              <a:t>y</a:t>
            </a:r>
            <a:r>
              <a:rPr dirty="0" sz="3600"/>
              <a:t>mpho</a:t>
            </a:r>
            <a:r>
              <a:rPr dirty="0" sz="3600" spc="-5"/>
              <a:t>c</a:t>
            </a:r>
            <a:r>
              <a:rPr dirty="0" sz="3600" spc="-5"/>
              <a:t>ytes</a:t>
            </a:r>
            <a:r>
              <a:rPr dirty="0" sz="3600" spc="-5"/>
              <a:t> </a:t>
            </a:r>
            <a:r>
              <a:rPr dirty="0" sz="3600" spc="-10"/>
              <a:t>Format</a:t>
            </a:r>
            <a:r>
              <a:rPr dirty="0" sz="3600" spc="5"/>
              <a:t>i</a:t>
            </a:r>
            <a:r>
              <a:rPr dirty="0" sz="3600" spc="-5"/>
              <a:t>o</a:t>
            </a:r>
            <a:r>
              <a:rPr dirty="0" sz="3600"/>
              <a:t>n</a:t>
            </a:r>
            <a:r>
              <a:rPr dirty="0" sz="3600"/>
              <a:t> and</a:t>
            </a:r>
            <a:r>
              <a:rPr dirty="0" sz="3600"/>
              <a:t> </a:t>
            </a:r>
            <a:r>
              <a:rPr dirty="0" sz="3600" spc="-10"/>
              <a:t>Ma</a:t>
            </a:r>
            <a:r>
              <a:rPr dirty="0" sz="3600" spc="0"/>
              <a:t>t</a:t>
            </a:r>
            <a:r>
              <a:rPr dirty="0" sz="3600" spc="-10"/>
              <a:t>urat</a:t>
            </a:r>
            <a:r>
              <a:rPr dirty="0" sz="3600" spc="5"/>
              <a:t>i</a:t>
            </a:r>
            <a:r>
              <a:rPr dirty="0" sz="3600" spc="-5"/>
              <a:t>on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34720" y="2963798"/>
            <a:ext cx="341630" cy="4000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10" b="1" i="1">
                <a:latin typeface="Tahoma"/>
                <a:cs typeface="Tahoma"/>
              </a:rPr>
              <a:t>.</a:t>
            </a:r>
            <a:r>
              <a:rPr dirty="0" sz="2600" b="1">
                <a:latin typeface="Tahoma"/>
                <a:cs typeface="Tahoma"/>
              </a:rPr>
              <a:t>2</a:t>
            </a:r>
            <a:endParaRPr sz="26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4720" y="2124583"/>
            <a:ext cx="8025765" cy="28797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3570" marR="248920" indent="-611505">
              <a:lnSpc>
                <a:spcPts val="2930"/>
              </a:lnSpc>
              <a:tabLst>
                <a:tab pos="623570" algn="l"/>
              </a:tabLst>
            </a:pPr>
            <a:r>
              <a:rPr dirty="0" sz="2600" spc="10" b="1" i="1">
                <a:latin typeface="Tahoma"/>
                <a:cs typeface="Tahoma"/>
              </a:rPr>
              <a:t>.</a:t>
            </a:r>
            <a:r>
              <a:rPr dirty="0" sz="2600" b="1">
                <a:latin typeface="Tahoma"/>
                <a:cs typeface="Tahoma"/>
              </a:rPr>
              <a:t>1</a:t>
            </a:r>
            <a:r>
              <a:rPr dirty="0" sz="2600" b="1">
                <a:latin typeface="Tahoma"/>
                <a:cs typeface="Tahoma"/>
              </a:rPr>
              <a:t>	</a:t>
            </a:r>
            <a:r>
              <a:rPr dirty="0" sz="2600" spc="-5" b="1">
                <a:latin typeface="Tahoma"/>
                <a:cs typeface="Tahoma"/>
              </a:rPr>
              <a:t>Forme</a:t>
            </a:r>
            <a:r>
              <a:rPr dirty="0" sz="2600" b="1">
                <a:latin typeface="Tahoma"/>
                <a:cs typeface="Tahoma"/>
              </a:rPr>
              <a:t>d</a:t>
            </a:r>
            <a:r>
              <a:rPr dirty="0" sz="2600" spc="-1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in</a:t>
            </a:r>
            <a:r>
              <a:rPr dirty="0" sz="2600" spc="-1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bone</a:t>
            </a:r>
            <a:r>
              <a:rPr dirty="0" sz="2600" spc="-2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marrow,</a:t>
            </a:r>
            <a:r>
              <a:rPr dirty="0" sz="2600" spc="-3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thymus,</a:t>
            </a:r>
            <a:r>
              <a:rPr dirty="0" sz="2600" spc="-5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lymphoid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t</a:t>
            </a:r>
            <a:r>
              <a:rPr dirty="0" sz="2600" spc="-10" b="1">
                <a:latin typeface="Tahoma"/>
                <a:cs typeface="Tahoma"/>
              </a:rPr>
              <a:t>i</a:t>
            </a:r>
            <a:r>
              <a:rPr dirty="0" sz="2600" b="1">
                <a:latin typeface="Tahoma"/>
                <a:cs typeface="Tahoma"/>
              </a:rPr>
              <a:t>ssue</a:t>
            </a:r>
            <a:r>
              <a:rPr dirty="0" sz="2600" b="1">
                <a:latin typeface="Tahoma"/>
                <a:cs typeface="Tahoma"/>
              </a:rPr>
              <a:t>s</a:t>
            </a:r>
            <a:endParaRPr sz="2600">
              <a:latin typeface="Tahoma"/>
              <a:cs typeface="Tahoma"/>
            </a:endParaRPr>
          </a:p>
          <a:p>
            <a:pPr marL="623570" marR="297815">
              <a:lnSpc>
                <a:spcPct val="99000"/>
              </a:lnSpc>
              <a:spcBef>
                <a:spcPts val="640"/>
              </a:spcBef>
            </a:pPr>
            <a:r>
              <a:rPr dirty="0" sz="2600" spc="-5" b="1">
                <a:latin typeface="Tahoma"/>
                <a:cs typeface="Tahoma"/>
              </a:rPr>
              <a:t>S</a:t>
            </a:r>
            <a:r>
              <a:rPr dirty="0" sz="2600" spc="-10" b="1">
                <a:latin typeface="Tahoma"/>
                <a:cs typeface="Tahoma"/>
              </a:rPr>
              <a:t>t</a:t>
            </a:r>
            <a:r>
              <a:rPr dirty="0" sz="2600" b="1">
                <a:latin typeface="Tahoma"/>
                <a:cs typeface="Tahoma"/>
              </a:rPr>
              <a:t>em</a:t>
            </a:r>
            <a:r>
              <a:rPr dirty="0" sz="2600" spc="-1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ce</a:t>
            </a:r>
            <a:r>
              <a:rPr dirty="0" sz="2600" spc="-15" b="1">
                <a:latin typeface="Tahoma"/>
                <a:cs typeface="Tahoma"/>
              </a:rPr>
              <a:t>l</a:t>
            </a:r>
            <a:r>
              <a:rPr dirty="0" sz="2600" b="1">
                <a:latin typeface="Tahoma"/>
                <a:cs typeface="Tahoma"/>
              </a:rPr>
              <a:t>l</a:t>
            </a:r>
            <a:r>
              <a:rPr dirty="0" sz="2600" spc="2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(thym</a:t>
            </a:r>
            <a:r>
              <a:rPr dirty="0" sz="2600" spc="-15" b="1">
                <a:latin typeface="Tahoma"/>
                <a:cs typeface="Tahoma"/>
              </a:rPr>
              <a:t>u</a:t>
            </a:r>
            <a:r>
              <a:rPr dirty="0" sz="2600" b="1">
                <a:latin typeface="Tahoma"/>
                <a:cs typeface="Tahoma"/>
              </a:rPr>
              <a:t>s,</a:t>
            </a:r>
            <a:r>
              <a:rPr dirty="0" sz="2600" spc="-4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l</a:t>
            </a:r>
            <a:r>
              <a:rPr dirty="0" sz="2600" spc="-10" b="1">
                <a:latin typeface="Tahoma"/>
                <a:cs typeface="Tahoma"/>
              </a:rPr>
              <a:t>y</a:t>
            </a:r>
            <a:r>
              <a:rPr dirty="0" sz="2600" b="1">
                <a:latin typeface="Tahoma"/>
                <a:cs typeface="Tahoma"/>
              </a:rPr>
              <a:t>mphoid</a:t>
            </a:r>
            <a:r>
              <a:rPr dirty="0" sz="2600" spc="-3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t</a:t>
            </a:r>
            <a:r>
              <a:rPr dirty="0" sz="2600" spc="-10" b="1">
                <a:latin typeface="Tahoma"/>
                <a:cs typeface="Tahoma"/>
              </a:rPr>
              <a:t>i</a:t>
            </a:r>
            <a:r>
              <a:rPr dirty="0" sz="2600" b="1">
                <a:latin typeface="Tahoma"/>
                <a:cs typeface="Tahoma"/>
              </a:rPr>
              <a:t>ssue</a:t>
            </a:r>
            <a:r>
              <a:rPr dirty="0" sz="2600" spc="-20" b="1">
                <a:latin typeface="Tahoma"/>
                <a:cs typeface="Tahoma"/>
              </a:rPr>
              <a:t> </a:t>
            </a:r>
            <a:r>
              <a:rPr dirty="0" sz="2600" spc="5" b="1">
                <a:latin typeface="Tahoma"/>
                <a:cs typeface="Tahoma"/>
              </a:rPr>
              <a:t>&amp;</a:t>
            </a:r>
            <a:r>
              <a:rPr dirty="0" sz="2600" spc="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bone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marrow)</a:t>
            </a:r>
            <a:r>
              <a:rPr dirty="0" sz="2600" spc="-50" b="1">
                <a:latin typeface="Tahoma"/>
                <a:cs typeface="Tahoma"/>
              </a:rPr>
              <a:t> </a:t>
            </a:r>
            <a:r>
              <a:rPr dirty="0" sz="2600">
                <a:latin typeface="Symbol"/>
                <a:cs typeface="Symbol"/>
              </a:rPr>
              <a:t></a:t>
            </a:r>
            <a:r>
              <a:rPr dirty="0" sz="2600" spc="-5">
                <a:latin typeface="Times New Roman"/>
                <a:cs typeface="Times New Roman"/>
              </a:rPr>
              <a:t> </a:t>
            </a:r>
            <a:r>
              <a:rPr dirty="0" sz="2600" b="1">
                <a:latin typeface="Tahoma"/>
                <a:cs typeface="Tahoma"/>
              </a:rPr>
              <a:t>lymphoblast</a:t>
            </a:r>
            <a:r>
              <a:rPr dirty="0" sz="2600" spc="-40" b="1">
                <a:latin typeface="Tahoma"/>
                <a:cs typeface="Tahoma"/>
              </a:rPr>
              <a:t> </a:t>
            </a:r>
            <a:r>
              <a:rPr dirty="0" sz="2600">
                <a:latin typeface="Symbol"/>
                <a:cs typeface="Symbol"/>
              </a:rPr>
              <a:t></a:t>
            </a:r>
            <a:r>
              <a:rPr dirty="0" sz="2600" spc="-5">
                <a:latin typeface="Times New Roman"/>
                <a:cs typeface="Times New Roman"/>
              </a:rPr>
              <a:t> </a:t>
            </a:r>
            <a:r>
              <a:rPr dirty="0" sz="2600" b="1">
                <a:latin typeface="Tahoma"/>
                <a:cs typeface="Tahoma"/>
              </a:rPr>
              <a:t>in</a:t>
            </a:r>
            <a:r>
              <a:rPr dirty="0" sz="2600" spc="-10" b="1">
                <a:latin typeface="Tahoma"/>
                <a:cs typeface="Tahoma"/>
              </a:rPr>
              <a:t>t</a:t>
            </a:r>
            <a:r>
              <a:rPr dirty="0" sz="2600" b="1">
                <a:latin typeface="Tahoma"/>
                <a:cs typeface="Tahoma"/>
              </a:rPr>
              <a:t>ermediate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pyron</a:t>
            </a:r>
            <a:r>
              <a:rPr dirty="0" sz="2600" spc="5" b="1">
                <a:latin typeface="Tahoma"/>
                <a:cs typeface="Tahoma"/>
              </a:rPr>
              <a:t>o</a:t>
            </a:r>
            <a:r>
              <a:rPr dirty="0" sz="2600" spc="-5" b="1">
                <a:latin typeface="Tahoma"/>
                <a:cs typeface="Tahoma"/>
              </a:rPr>
              <a:t>ph</a:t>
            </a:r>
            <a:r>
              <a:rPr dirty="0" sz="2600" spc="-10" b="1">
                <a:latin typeface="Tahoma"/>
                <a:cs typeface="Tahoma"/>
              </a:rPr>
              <a:t>i</a:t>
            </a:r>
            <a:r>
              <a:rPr dirty="0" sz="2600" b="1">
                <a:latin typeface="Tahoma"/>
                <a:cs typeface="Tahoma"/>
              </a:rPr>
              <a:t>l</a:t>
            </a:r>
            <a:r>
              <a:rPr dirty="0" sz="2600" spc="-15" b="1">
                <a:latin typeface="Tahoma"/>
                <a:cs typeface="Tahoma"/>
              </a:rPr>
              <a:t>i</a:t>
            </a:r>
            <a:r>
              <a:rPr dirty="0" sz="2600" b="1">
                <a:latin typeface="Tahoma"/>
                <a:cs typeface="Tahoma"/>
              </a:rPr>
              <a:t>c</a:t>
            </a:r>
            <a:r>
              <a:rPr dirty="0" sz="2600" spc="-1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b</a:t>
            </a:r>
            <a:r>
              <a:rPr dirty="0" sz="2600" spc="-10" b="1">
                <a:latin typeface="Tahoma"/>
                <a:cs typeface="Tahoma"/>
              </a:rPr>
              <a:t>l</a:t>
            </a:r>
            <a:r>
              <a:rPr dirty="0" sz="2600" b="1">
                <a:latin typeface="Tahoma"/>
                <a:cs typeface="Tahoma"/>
              </a:rPr>
              <a:t>ast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spc="-15" b="1">
                <a:latin typeface="Tahoma"/>
                <a:cs typeface="Tahoma"/>
              </a:rPr>
              <a:t>c</a:t>
            </a:r>
            <a:r>
              <a:rPr dirty="0" sz="2600" b="1">
                <a:latin typeface="Tahoma"/>
                <a:cs typeface="Tahoma"/>
              </a:rPr>
              <a:t>ell</a:t>
            </a:r>
            <a:r>
              <a:rPr dirty="0" sz="2600" spc="20" b="1">
                <a:latin typeface="Tahoma"/>
                <a:cs typeface="Tahoma"/>
              </a:rPr>
              <a:t> </a:t>
            </a:r>
            <a:r>
              <a:rPr dirty="0" sz="2600">
                <a:latin typeface="Symbol"/>
                <a:cs typeface="Symbol"/>
              </a:rPr>
              <a:t></a:t>
            </a:r>
            <a:r>
              <a:rPr dirty="0" sz="2600" spc="-5">
                <a:latin typeface="Times New Roman"/>
                <a:cs typeface="Times New Roman"/>
              </a:rPr>
              <a:t> </a:t>
            </a:r>
            <a:r>
              <a:rPr dirty="0" sz="2600" b="1">
                <a:latin typeface="Tahoma"/>
                <a:cs typeface="Tahoma"/>
              </a:rPr>
              <a:t>lymphocytes</a:t>
            </a:r>
            <a:endParaRPr sz="2600">
              <a:latin typeface="Tahoma"/>
              <a:cs typeface="Tahoma"/>
            </a:endParaRPr>
          </a:p>
          <a:p>
            <a:pPr marL="12700">
              <a:lnSpc>
                <a:spcPts val="3025"/>
              </a:lnSpc>
              <a:spcBef>
                <a:spcPts val="830"/>
              </a:spcBef>
              <a:tabLst>
                <a:tab pos="623570" algn="l"/>
              </a:tabLst>
            </a:pPr>
            <a:r>
              <a:rPr dirty="0" sz="2600" spc="10" b="1" i="1">
                <a:latin typeface="Tahoma"/>
                <a:cs typeface="Tahoma"/>
              </a:rPr>
              <a:t>.</a:t>
            </a:r>
            <a:r>
              <a:rPr dirty="0" sz="2600" b="1">
                <a:latin typeface="Tahoma"/>
                <a:cs typeface="Tahoma"/>
              </a:rPr>
              <a:t>3</a:t>
            </a:r>
            <a:r>
              <a:rPr dirty="0" sz="2600" b="1">
                <a:latin typeface="Tahoma"/>
                <a:cs typeface="Tahoma"/>
              </a:rPr>
              <a:t>	</a:t>
            </a:r>
            <a:r>
              <a:rPr dirty="0" sz="2600" spc="-5" b="1">
                <a:latin typeface="Tahoma"/>
                <a:cs typeface="Tahoma"/>
              </a:rPr>
              <a:t>L</a:t>
            </a:r>
            <a:r>
              <a:rPr dirty="0" sz="2600" spc="-10" b="1">
                <a:latin typeface="Tahoma"/>
                <a:cs typeface="Tahoma"/>
              </a:rPr>
              <a:t>i</a:t>
            </a:r>
            <a:r>
              <a:rPr dirty="0" sz="2600" spc="-5" b="1">
                <a:latin typeface="Tahoma"/>
                <a:cs typeface="Tahoma"/>
              </a:rPr>
              <a:t>f</a:t>
            </a:r>
            <a:r>
              <a:rPr dirty="0" sz="2600" b="1">
                <a:latin typeface="Tahoma"/>
                <a:cs typeface="Tahoma"/>
              </a:rPr>
              <a:t>e</a:t>
            </a:r>
            <a:r>
              <a:rPr dirty="0" sz="2600" spc="15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Spa</a:t>
            </a:r>
            <a:r>
              <a:rPr dirty="0" sz="2600" b="1">
                <a:latin typeface="Tahoma"/>
                <a:cs typeface="Tahoma"/>
              </a:rPr>
              <a:t>n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O</a:t>
            </a:r>
            <a:r>
              <a:rPr dirty="0" sz="2600" b="1">
                <a:latin typeface="Tahoma"/>
                <a:cs typeface="Tahoma"/>
              </a:rPr>
              <a:t>f</a:t>
            </a:r>
            <a:r>
              <a:rPr dirty="0" sz="2600" spc="-1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Lymphocyte</a:t>
            </a:r>
            <a:r>
              <a:rPr dirty="0" sz="2600" b="1">
                <a:latin typeface="Tahoma"/>
                <a:cs typeface="Tahoma"/>
              </a:rPr>
              <a:t>s</a:t>
            </a:r>
            <a:r>
              <a:rPr dirty="0" sz="2600" spc="-1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range</a:t>
            </a:r>
            <a:r>
              <a:rPr dirty="0" sz="2600" spc="5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fro</a:t>
            </a:r>
            <a:r>
              <a:rPr dirty="0" sz="2600" b="1">
                <a:latin typeface="Tahoma"/>
                <a:cs typeface="Tahoma"/>
              </a:rPr>
              <a:t>m</a:t>
            </a:r>
            <a:r>
              <a:rPr dirty="0" sz="2600" spc="-1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weeks</a:t>
            </a:r>
            <a:endParaRPr sz="2600">
              <a:latin typeface="Tahoma"/>
              <a:cs typeface="Tahoma"/>
            </a:endParaRPr>
          </a:p>
          <a:p>
            <a:pPr marL="623570">
              <a:lnSpc>
                <a:spcPts val="3025"/>
              </a:lnSpc>
            </a:pPr>
            <a:r>
              <a:rPr dirty="0" sz="2600" b="1">
                <a:latin typeface="Tahoma"/>
                <a:cs typeface="Tahoma"/>
              </a:rPr>
              <a:t>to</a:t>
            </a:r>
            <a:r>
              <a:rPr dirty="0" sz="2600" spc="-2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months</a:t>
            </a:r>
            <a:r>
              <a:rPr dirty="0" sz="2600" spc="-4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ac</a:t>
            </a:r>
            <a:r>
              <a:rPr dirty="0" sz="2600" spc="-20" b="1">
                <a:latin typeface="Tahoma"/>
                <a:cs typeface="Tahoma"/>
              </a:rPr>
              <a:t>c</a:t>
            </a:r>
            <a:r>
              <a:rPr dirty="0" sz="2600" spc="-5" b="1">
                <a:latin typeface="Tahoma"/>
                <a:cs typeface="Tahoma"/>
              </a:rPr>
              <a:t>ordin</a:t>
            </a:r>
            <a:r>
              <a:rPr dirty="0" sz="2600" b="1">
                <a:latin typeface="Tahoma"/>
                <a:cs typeface="Tahoma"/>
              </a:rPr>
              <a:t>g</a:t>
            </a:r>
            <a:r>
              <a:rPr dirty="0" sz="2600" spc="-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to</a:t>
            </a:r>
            <a:r>
              <a:rPr dirty="0" sz="2600" spc="-2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i</a:t>
            </a:r>
            <a:r>
              <a:rPr dirty="0" sz="2600" spc="-10" b="1">
                <a:latin typeface="Tahoma"/>
                <a:cs typeface="Tahoma"/>
              </a:rPr>
              <a:t>t</a:t>
            </a:r>
            <a:r>
              <a:rPr dirty="0" sz="2600" b="1">
                <a:latin typeface="Tahoma"/>
                <a:cs typeface="Tahoma"/>
              </a:rPr>
              <a:t>s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spc="-10" b="1">
                <a:latin typeface="Tahoma"/>
                <a:cs typeface="Tahoma"/>
              </a:rPr>
              <a:t>t</a:t>
            </a:r>
            <a:r>
              <a:rPr dirty="0" sz="2600" b="1">
                <a:latin typeface="Tahoma"/>
                <a:cs typeface="Tahoma"/>
              </a:rPr>
              <a:t>ype</a:t>
            </a:r>
            <a:endParaRPr sz="2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76400" y="2743200"/>
            <a:ext cx="5622925" cy="3543300"/>
          </a:xfrm>
          <a:prstGeom prst="rect">
            <a:avLst/>
          </a:prstGeom>
        </p:spPr>
        <p:txBody>
          <a:bodyPr wrap="square" lIns="0" tIns="268605" rIns="0" bIns="0" rtlCol="0" vert="horz">
            <a:spAutoFit/>
          </a:bodyPr>
          <a:lstStyle/>
          <a:p>
            <a:pPr marL="1347470">
              <a:lnSpc>
                <a:spcPct val="100000"/>
              </a:lnSpc>
              <a:spcBef>
                <a:spcPts val="2115"/>
              </a:spcBef>
            </a:pPr>
            <a:r>
              <a:rPr dirty="0" sz="2800" spc="-5" b="1">
                <a:latin typeface="Tahoma"/>
                <a:cs typeface="Tahoma"/>
              </a:rPr>
              <a:t>inde</a:t>
            </a:r>
            <a:r>
              <a:rPr dirty="0" sz="2800" spc="-10" b="1">
                <a:latin typeface="Tahoma"/>
                <a:cs typeface="Tahoma"/>
              </a:rPr>
              <a:t>p</a:t>
            </a:r>
            <a:r>
              <a:rPr dirty="0" sz="2800" spc="-25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nde</a:t>
            </a:r>
            <a:r>
              <a:rPr dirty="0" sz="2800" spc="-20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t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5168" y="354838"/>
            <a:ext cx="6872605" cy="22783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900">
              <a:lnSpc>
                <a:spcPct val="100000"/>
              </a:lnSpc>
              <a:tabLst>
                <a:tab pos="3367404" algn="l"/>
              </a:tabLst>
            </a:pPr>
            <a:r>
              <a:rPr dirty="0" sz="2800" spc="-10" b="1">
                <a:latin typeface="Tahoma"/>
                <a:cs typeface="Tahoma"/>
              </a:rPr>
              <a:t>LYMPHO</a:t>
            </a:r>
            <a:r>
              <a:rPr dirty="0" sz="2800" b="1">
                <a:latin typeface="Tahoma"/>
                <a:cs typeface="Tahoma"/>
              </a:rPr>
              <a:t>C</a:t>
            </a:r>
            <a:r>
              <a:rPr dirty="0" sz="2800" spc="-10" b="1">
                <a:latin typeface="Tahoma"/>
                <a:cs typeface="Tahoma"/>
              </a:rPr>
              <a:t>YTE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b="1">
                <a:latin typeface="Tahoma"/>
                <a:cs typeface="Tahoma"/>
              </a:rPr>
              <a:t>	</a:t>
            </a:r>
            <a:r>
              <a:rPr dirty="0" sz="2800" spc="-10" b="1">
                <a:latin typeface="Tahoma"/>
                <a:cs typeface="Tahoma"/>
              </a:rPr>
              <a:t>F</a:t>
            </a:r>
            <a:r>
              <a:rPr dirty="0" sz="2800" spc="-15" b="1">
                <a:latin typeface="Tahoma"/>
                <a:cs typeface="Tahoma"/>
              </a:rPr>
              <a:t>u</a:t>
            </a:r>
            <a:r>
              <a:rPr dirty="0" sz="2800" spc="-10" b="1">
                <a:latin typeface="Tahoma"/>
                <a:cs typeface="Tahoma"/>
              </a:rPr>
              <a:t>nc</a:t>
            </a:r>
            <a:r>
              <a:rPr dirty="0" sz="2800" spc="-5" b="1">
                <a:latin typeface="Tahoma"/>
                <a:cs typeface="Tahoma"/>
              </a:rPr>
              <a:t>t</a:t>
            </a:r>
            <a:r>
              <a:rPr dirty="0" sz="2800" spc="-25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on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spc="-20" b="1">
                <a:latin typeface="Tahoma"/>
                <a:cs typeface="Tahoma"/>
              </a:rPr>
              <a:t>n</a:t>
            </a:r>
            <a:r>
              <a:rPr dirty="0" sz="2800" b="1">
                <a:latin typeface="Tahoma"/>
                <a:cs typeface="Tahoma"/>
              </a:rPr>
              <a:t>d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types</a:t>
            </a:r>
            <a:endParaRPr sz="2800">
              <a:latin typeface="Tahoma"/>
              <a:cs typeface="Tahoma"/>
            </a:endParaRPr>
          </a:p>
          <a:p>
            <a:pPr marL="394970" indent="-304800">
              <a:lnSpc>
                <a:spcPts val="3340"/>
              </a:lnSpc>
              <a:spcBef>
                <a:spcPts val="1870"/>
              </a:spcBef>
              <a:buFont typeface="Arial"/>
              <a:buChar char="•"/>
              <a:tabLst>
                <a:tab pos="395605" algn="l"/>
              </a:tabLst>
            </a:pPr>
            <a:r>
              <a:rPr dirty="0" sz="2800" spc="-10" b="1">
                <a:latin typeface="Tahoma"/>
                <a:cs typeface="Tahoma"/>
              </a:rPr>
              <a:t>Function:</a:t>
            </a:r>
            <a:endParaRPr sz="2800">
              <a:latin typeface="Tahoma"/>
              <a:cs typeface="Tahoma"/>
            </a:endParaRPr>
          </a:p>
          <a:p>
            <a:pPr marL="394970" indent="-304800">
              <a:lnSpc>
                <a:spcPts val="3000"/>
              </a:lnSpc>
              <a:buFont typeface="Arial"/>
              <a:buChar char="•"/>
              <a:tabLst>
                <a:tab pos="395605" algn="l"/>
              </a:tabLst>
            </a:pPr>
            <a:r>
              <a:rPr dirty="0" sz="2800" spc="-10" b="1">
                <a:latin typeface="Tahoma"/>
                <a:cs typeface="Tahoma"/>
              </a:rPr>
              <a:t>Types:</a:t>
            </a:r>
            <a:endParaRPr sz="2800">
              <a:latin typeface="Tahoma"/>
              <a:cs typeface="Tahoma"/>
            </a:endParaRPr>
          </a:p>
          <a:p>
            <a:pPr marL="12700">
              <a:lnSpc>
                <a:spcPts val="2840"/>
              </a:lnSpc>
            </a:pPr>
            <a:r>
              <a:rPr dirty="0" sz="2800" spc="0" b="1" i="1">
                <a:latin typeface="Tahoma"/>
                <a:cs typeface="Tahoma"/>
              </a:rPr>
              <a:t>.</a:t>
            </a:r>
            <a:r>
              <a:rPr dirty="0" sz="2800" spc="-5" b="1">
                <a:latin typeface="Tahoma"/>
                <a:cs typeface="Tahoma"/>
              </a:rPr>
              <a:t>1</a:t>
            </a:r>
            <a:r>
              <a:rPr dirty="0" sz="2800" spc="-48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Thy</a:t>
            </a:r>
            <a:r>
              <a:rPr dirty="0" sz="2800" spc="-15" b="1">
                <a:latin typeface="Tahoma"/>
                <a:cs typeface="Tahoma"/>
              </a:rPr>
              <a:t>m</a:t>
            </a:r>
            <a:r>
              <a:rPr dirty="0" sz="2800" spc="-10" b="1">
                <a:latin typeface="Tahoma"/>
                <a:cs typeface="Tahoma"/>
              </a:rPr>
              <a:t>u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170" b="1">
                <a:latin typeface="Tahoma"/>
                <a:cs typeface="Tahoma"/>
              </a:rPr>
              <a:t> </a:t>
            </a:r>
            <a:r>
              <a:rPr dirty="0" sz="2800" spc="5" b="1">
                <a:latin typeface="Tahoma"/>
                <a:cs typeface="Tahoma"/>
              </a:rPr>
              <a:t>d</a:t>
            </a:r>
            <a:r>
              <a:rPr dirty="0" sz="2800" spc="-5" b="1">
                <a:latin typeface="Tahoma"/>
                <a:cs typeface="Tahoma"/>
              </a:rPr>
              <a:t>ependent</a:t>
            </a:r>
            <a:r>
              <a:rPr dirty="0" sz="2800" spc="-13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(</a:t>
            </a:r>
            <a:r>
              <a:rPr dirty="0" sz="2800" spc="0" b="1">
                <a:latin typeface="Tahoma"/>
                <a:cs typeface="Tahoma"/>
              </a:rPr>
              <a:t>T</a:t>
            </a:r>
            <a:r>
              <a:rPr dirty="0" sz="2800" spc="-15" b="1">
                <a:latin typeface="Tahoma"/>
                <a:cs typeface="Tahoma"/>
              </a:rPr>
              <a:t>-</a:t>
            </a:r>
            <a:r>
              <a:rPr dirty="0" sz="2800" spc="-10" b="1">
                <a:latin typeface="Tahoma"/>
                <a:cs typeface="Tahoma"/>
              </a:rPr>
              <a:t>l</a:t>
            </a:r>
            <a:r>
              <a:rPr dirty="0" sz="2800" spc="-15" b="1">
                <a:latin typeface="Tahoma"/>
                <a:cs typeface="Tahoma"/>
              </a:rPr>
              <a:t>y</a:t>
            </a:r>
            <a:r>
              <a:rPr dirty="0" sz="2800" spc="-25" b="1">
                <a:latin typeface="Tahoma"/>
                <a:cs typeface="Tahoma"/>
              </a:rPr>
              <a:t>m</a:t>
            </a:r>
            <a:r>
              <a:rPr dirty="0" sz="2800" spc="-10" b="1">
                <a:latin typeface="Tahoma"/>
                <a:cs typeface="Tahoma"/>
              </a:rPr>
              <a:t>ph</a:t>
            </a:r>
            <a:r>
              <a:rPr dirty="0" sz="2800" b="1">
                <a:latin typeface="Tahoma"/>
                <a:cs typeface="Tahoma"/>
              </a:rPr>
              <a:t>o</a:t>
            </a:r>
            <a:r>
              <a:rPr dirty="0" sz="2800" b="1">
                <a:latin typeface="Tahoma"/>
                <a:cs typeface="Tahoma"/>
              </a:rPr>
              <a:t>c</a:t>
            </a:r>
            <a:r>
              <a:rPr dirty="0" sz="2800" spc="-5" b="1">
                <a:latin typeface="Tahoma"/>
                <a:cs typeface="Tahoma"/>
              </a:rPr>
              <a:t>yte</a:t>
            </a:r>
            <a:r>
              <a:rPr dirty="0" sz="2800" spc="-30" b="1">
                <a:latin typeface="Tahoma"/>
                <a:cs typeface="Tahoma"/>
              </a:rPr>
              <a:t>s</a:t>
            </a:r>
            <a:r>
              <a:rPr dirty="0" sz="2800" spc="-5" b="1" i="1">
                <a:latin typeface="Tahoma"/>
                <a:cs typeface="Tahoma"/>
              </a:rPr>
              <a:t>)</a:t>
            </a:r>
            <a:endParaRPr sz="2800">
              <a:latin typeface="Tahoma"/>
              <a:cs typeface="Tahoma"/>
            </a:endParaRPr>
          </a:p>
          <a:p>
            <a:pPr marL="12700">
              <a:lnSpc>
                <a:spcPts val="3180"/>
              </a:lnSpc>
            </a:pPr>
            <a:r>
              <a:rPr dirty="0" baseline="-5952" sz="4200" spc="0" b="1" i="1">
                <a:latin typeface="Tahoma"/>
                <a:cs typeface="Tahoma"/>
              </a:rPr>
              <a:t>.</a:t>
            </a:r>
            <a:r>
              <a:rPr dirty="0" baseline="-5952" sz="4200" spc="-7" b="1">
                <a:latin typeface="Tahoma"/>
                <a:cs typeface="Tahoma"/>
              </a:rPr>
              <a:t>2</a:t>
            </a:r>
            <a:r>
              <a:rPr dirty="0" baseline="-5952" sz="4200" spc="-712" b="1">
                <a:latin typeface="Tahoma"/>
                <a:cs typeface="Tahoma"/>
              </a:rPr>
              <a:t> </a:t>
            </a:r>
            <a:r>
              <a:rPr dirty="0" baseline="-5952" sz="4200" spc="-15" b="1">
                <a:latin typeface="Tahoma"/>
                <a:cs typeface="Tahoma"/>
              </a:rPr>
              <a:t>Th</a:t>
            </a:r>
            <a:r>
              <a:rPr dirty="0" baseline="-5952" sz="4200" spc="-7" b="1">
                <a:latin typeface="Tahoma"/>
                <a:cs typeface="Tahoma"/>
              </a:rPr>
              <a:t>y</a:t>
            </a:r>
            <a:r>
              <a:rPr dirty="0" baseline="-5952" sz="4200" spc="-30" b="1">
                <a:latin typeface="Tahoma"/>
                <a:cs typeface="Tahoma"/>
              </a:rPr>
              <a:t>m</a:t>
            </a:r>
            <a:r>
              <a:rPr dirty="0" baseline="-5952" sz="4200" spc="-15" b="1">
                <a:latin typeface="Tahoma"/>
                <a:cs typeface="Tahoma"/>
              </a:rPr>
              <a:t>u</a:t>
            </a:r>
            <a:r>
              <a:rPr dirty="0" baseline="-5952" sz="4200" spc="-7" b="1">
                <a:latin typeface="Tahoma"/>
                <a:cs typeface="Tahoma"/>
              </a:rPr>
              <a:t>s</a:t>
            </a:r>
            <a:r>
              <a:rPr dirty="0" baseline="-5952" sz="4200" spc="262" b="1">
                <a:latin typeface="Tahoma"/>
                <a:cs typeface="Tahoma"/>
              </a:rPr>
              <a:t> </a:t>
            </a:r>
            <a:r>
              <a:rPr dirty="0" sz="2800" spc="5" b="1" i="1">
                <a:latin typeface="Tahoma"/>
                <a:cs typeface="Tahoma"/>
              </a:rPr>
              <a:t>(</a:t>
            </a:r>
            <a:r>
              <a:rPr dirty="0" sz="2800" spc="0" b="1">
                <a:latin typeface="Tahoma"/>
                <a:cs typeface="Tahoma"/>
              </a:rPr>
              <a:t>B</a:t>
            </a:r>
            <a:r>
              <a:rPr dirty="0" sz="2800" spc="-15" b="1">
                <a:latin typeface="Tahoma"/>
                <a:cs typeface="Tahoma"/>
              </a:rPr>
              <a:t>-</a:t>
            </a:r>
            <a:r>
              <a:rPr dirty="0" sz="2800" spc="-10" b="1">
                <a:latin typeface="Tahoma"/>
                <a:cs typeface="Tahoma"/>
              </a:rPr>
              <a:t>l</a:t>
            </a:r>
            <a:r>
              <a:rPr dirty="0" sz="2800" spc="-10" b="1">
                <a:latin typeface="Tahoma"/>
                <a:cs typeface="Tahoma"/>
              </a:rPr>
              <a:t>y</a:t>
            </a:r>
            <a:r>
              <a:rPr dirty="0" sz="2800" spc="-5" b="1">
                <a:latin typeface="Tahoma"/>
                <a:cs typeface="Tahoma"/>
              </a:rPr>
              <a:t>mph</a:t>
            </a:r>
            <a:r>
              <a:rPr dirty="0" sz="2800" b="1">
                <a:latin typeface="Tahoma"/>
                <a:cs typeface="Tahoma"/>
              </a:rPr>
              <a:t>o</a:t>
            </a:r>
            <a:r>
              <a:rPr dirty="0" sz="2800" spc="-10" b="1">
                <a:latin typeface="Tahoma"/>
                <a:cs typeface="Tahoma"/>
              </a:rPr>
              <a:t>cyt</a:t>
            </a:r>
            <a:r>
              <a:rPr dirty="0" sz="2800" spc="-25" b="1">
                <a:latin typeface="Tahoma"/>
                <a:cs typeface="Tahoma"/>
              </a:rPr>
              <a:t>e</a:t>
            </a:r>
            <a:r>
              <a:rPr dirty="0" sz="2800" spc="-20" b="1">
                <a:latin typeface="Tahoma"/>
                <a:cs typeface="Tahoma"/>
              </a:rPr>
              <a:t>s</a:t>
            </a:r>
            <a:r>
              <a:rPr dirty="0" sz="2800" spc="-5" b="1" i="1">
                <a:latin typeface="Tahoma"/>
                <a:cs typeface="Tahoma"/>
              </a:rPr>
              <a:t>)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76400" y="2743200"/>
            <a:ext cx="5622925" cy="3543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13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13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72970" y="388873"/>
            <a:ext cx="4824095" cy="10642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 marL="2540">
              <a:lnSpc>
                <a:spcPts val="4190"/>
              </a:lnSpc>
            </a:pPr>
            <a:r>
              <a:rPr dirty="0" sz="3600"/>
              <a:t>T</a:t>
            </a:r>
            <a:r>
              <a:rPr dirty="0" sz="3600" spc="-10"/>
              <a:t>-</a:t>
            </a:r>
            <a:r>
              <a:rPr dirty="0" sz="3600" spc="-5"/>
              <a:t>Lymphocytes</a:t>
            </a:r>
            <a:endParaRPr sz="3600"/>
          </a:p>
          <a:p>
            <a:pPr algn="ctr">
              <a:lnSpc>
                <a:spcPts val="4190"/>
              </a:lnSpc>
            </a:pPr>
            <a:r>
              <a:rPr dirty="0" sz="3600" spc="-10"/>
              <a:t>(Thymu</a:t>
            </a:r>
            <a:r>
              <a:rPr dirty="0" sz="3600" spc="-5"/>
              <a:t>s</a:t>
            </a:r>
            <a:r>
              <a:rPr dirty="0" sz="3600" spc="-10"/>
              <a:t> </a:t>
            </a:r>
            <a:r>
              <a:rPr dirty="0" sz="3600" spc="-5"/>
              <a:t>dependent)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36244" y="1572514"/>
            <a:ext cx="132715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6244" y="2231390"/>
            <a:ext cx="132715" cy="10902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825"/>
              </a:lnSpc>
            </a:pPr>
            <a:r>
              <a:rPr dirty="0" sz="240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815"/>
              </a:lnSpc>
            </a:pPr>
            <a:r>
              <a:rPr dirty="0" sz="240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870"/>
              </a:lnSpc>
            </a:pPr>
            <a:r>
              <a:rPr dirty="0" sz="240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2796" y="1673986"/>
            <a:ext cx="6624320" cy="166941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7940" marR="5080">
              <a:lnSpc>
                <a:spcPts val="2520"/>
              </a:lnSpc>
            </a:pPr>
            <a:r>
              <a:rPr dirty="0" sz="2400" spc="-5" b="1">
                <a:latin typeface="Tahoma"/>
                <a:cs typeface="Tahoma"/>
              </a:rPr>
              <a:t>F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rm</a:t>
            </a:r>
            <a:r>
              <a:rPr dirty="0" sz="2400" b="1">
                <a:latin typeface="Tahoma"/>
                <a:cs typeface="Tahoma"/>
              </a:rPr>
              <a:t>e</a:t>
            </a:r>
            <a:r>
              <a:rPr dirty="0" sz="2400" b="1">
                <a:latin typeface="Tahoma"/>
                <a:cs typeface="Tahoma"/>
              </a:rPr>
              <a:t>d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in</a:t>
            </a:r>
            <a:r>
              <a:rPr dirty="0" sz="2400" b="1">
                <a:latin typeface="Tahoma"/>
                <a:cs typeface="Tahoma"/>
              </a:rPr>
              <a:t> b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n</a:t>
            </a:r>
            <a:r>
              <a:rPr dirty="0" sz="2400" b="1">
                <a:latin typeface="Tahoma"/>
                <a:cs typeface="Tahoma"/>
              </a:rPr>
              <a:t>e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mar</a:t>
            </a:r>
            <a:r>
              <a:rPr dirty="0" sz="2400" b="1">
                <a:latin typeface="Tahoma"/>
                <a:cs typeface="Tahoma"/>
              </a:rPr>
              <a:t>r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w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r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lymph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id</a:t>
            </a:r>
            <a:r>
              <a:rPr dirty="0" sz="2400" spc="2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ssue</a:t>
            </a:r>
            <a:r>
              <a:rPr dirty="0" sz="2400" spc="-5" b="1">
                <a:latin typeface="Tahoma"/>
                <a:cs typeface="Tahoma"/>
              </a:rPr>
              <a:t> migrate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to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thymus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f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r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maturati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n</a:t>
            </a:r>
            <a:endParaRPr sz="2400">
              <a:latin typeface="Tahoma"/>
              <a:cs typeface="Tahoma"/>
            </a:endParaRPr>
          </a:p>
          <a:p>
            <a:pPr marL="27940">
              <a:lnSpc>
                <a:spcPts val="2600"/>
              </a:lnSpc>
            </a:pPr>
            <a:r>
              <a:rPr dirty="0" sz="2400" spc="-5" b="1">
                <a:latin typeface="Tahoma"/>
                <a:cs typeface="Tahoma"/>
              </a:rPr>
              <a:t>L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f</a:t>
            </a:r>
            <a:r>
              <a:rPr dirty="0" sz="2400" b="1">
                <a:latin typeface="Tahoma"/>
                <a:cs typeface="Tahoma"/>
              </a:rPr>
              <a:t>e </a:t>
            </a:r>
            <a:r>
              <a:rPr dirty="0" sz="2400" spc="-5" b="1">
                <a:latin typeface="Tahoma"/>
                <a:cs typeface="Tahoma"/>
              </a:rPr>
              <a:t>spa</a:t>
            </a:r>
            <a:r>
              <a:rPr dirty="0" sz="2400" spc="-10" b="1">
                <a:latin typeface="Tahoma"/>
                <a:cs typeface="Tahoma"/>
              </a:rPr>
              <a:t>n</a:t>
            </a:r>
            <a:r>
              <a:rPr dirty="0" sz="2400" spc="-5" b="1">
                <a:latin typeface="Tahoma"/>
                <a:cs typeface="Tahoma"/>
              </a:rPr>
              <a:t>s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100</a:t>
            </a:r>
            <a:r>
              <a:rPr dirty="0" sz="2400" spc="-5" b="1">
                <a:latin typeface="Tahoma"/>
                <a:cs typeface="Tahoma"/>
              </a:rPr>
              <a:t>-</a:t>
            </a:r>
            <a:r>
              <a:rPr dirty="0" sz="2400" spc="-10" b="1">
                <a:latin typeface="Tahoma"/>
                <a:cs typeface="Tahoma"/>
              </a:rPr>
              <a:t>13</a:t>
            </a:r>
            <a:r>
              <a:rPr dirty="0" sz="2400" spc="-5" b="1">
                <a:latin typeface="Tahoma"/>
                <a:cs typeface="Tahoma"/>
              </a:rPr>
              <a:t>0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days.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ts val="2700"/>
              </a:lnSpc>
            </a:pPr>
            <a:r>
              <a:rPr dirty="0" sz="2400" spc="-5" b="1">
                <a:latin typeface="Tahoma"/>
                <a:cs typeface="Tahoma"/>
              </a:rPr>
              <a:t>C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rcu</a:t>
            </a:r>
            <a:r>
              <a:rPr dirty="0" sz="2400" spc="-10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ate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between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20" b="1">
                <a:latin typeface="Tahoma"/>
                <a:cs typeface="Tahoma"/>
              </a:rPr>
              <a:t>b</a:t>
            </a:r>
            <a:r>
              <a:rPr dirty="0" sz="2400" b="1">
                <a:latin typeface="Tahoma"/>
                <a:cs typeface="Tahoma"/>
              </a:rPr>
              <a:t>l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od</a:t>
            </a:r>
            <a:r>
              <a:rPr dirty="0" sz="2400" b="1">
                <a:latin typeface="Tahoma"/>
                <a:cs typeface="Tahoma"/>
              </a:rPr>
              <a:t>,</a:t>
            </a:r>
            <a:r>
              <a:rPr dirty="0" sz="2400" spc="60" b="1">
                <a:latin typeface="Tahoma"/>
                <a:cs typeface="Tahoma"/>
              </a:rPr>
              <a:t> </a:t>
            </a:r>
            <a:r>
              <a:rPr dirty="0" baseline="5787" sz="3600" spc="-15" b="1">
                <a:latin typeface="Tahoma"/>
                <a:cs typeface="Tahoma"/>
              </a:rPr>
              <a:t>t</a:t>
            </a:r>
            <a:r>
              <a:rPr dirty="0" baseline="5787" sz="3600" spc="-15" b="1">
                <a:latin typeface="Tahoma"/>
                <a:cs typeface="Tahoma"/>
              </a:rPr>
              <a:t>i</a:t>
            </a:r>
            <a:r>
              <a:rPr dirty="0" baseline="5787" sz="3600" spc="-7" b="1">
                <a:latin typeface="Tahoma"/>
                <a:cs typeface="Tahoma"/>
              </a:rPr>
              <a:t>ssues,</a:t>
            </a:r>
            <a:r>
              <a:rPr dirty="0" baseline="5787" sz="3600" spc="-7" b="1">
                <a:latin typeface="Tahoma"/>
                <a:cs typeface="Tahoma"/>
              </a:rPr>
              <a:t> </a:t>
            </a:r>
            <a:r>
              <a:rPr dirty="0" baseline="5787" sz="3600" spc="-7" b="1">
                <a:latin typeface="Tahoma"/>
                <a:cs typeface="Tahoma"/>
              </a:rPr>
              <a:t>lymp</a:t>
            </a:r>
            <a:r>
              <a:rPr dirty="0" baseline="5787" sz="3600" spc="-30" b="1">
                <a:latin typeface="Tahoma"/>
                <a:cs typeface="Tahoma"/>
              </a:rPr>
              <a:t>h</a:t>
            </a:r>
            <a:r>
              <a:rPr dirty="0" baseline="5787" sz="3600" b="1" i="1">
                <a:latin typeface="Tahoma"/>
                <a:cs typeface="Tahoma"/>
              </a:rPr>
              <a:t>.</a:t>
            </a:r>
            <a:endParaRPr baseline="5787" sz="3600">
              <a:latin typeface="Tahoma"/>
              <a:cs typeface="Tahoma"/>
            </a:endParaRPr>
          </a:p>
          <a:p>
            <a:pPr marL="12700">
              <a:lnSpc>
                <a:spcPts val="2805"/>
              </a:lnSpc>
            </a:pPr>
            <a:r>
              <a:rPr dirty="0" sz="2400" spc="-5" b="1">
                <a:latin typeface="Tahoma"/>
                <a:cs typeface="Tahoma"/>
              </a:rPr>
              <a:t>T</a:t>
            </a:r>
            <a:r>
              <a:rPr dirty="0" sz="2400" spc="-10" b="1">
                <a:latin typeface="Tahoma"/>
                <a:cs typeface="Tahoma"/>
              </a:rPr>
              <a:t>y</a:t>
            </a:r>
            <a:r>
              <a:rPr dirty="0" sz="2400" spc="-5" b="1">
                <a:latin typeface="Tahoma"/>
                <a:cs typeface="Tahoma"/>
              </a:rPr>
              <a:t>pe</a:t>
            </a:r>
            <a:r>
              <a:rPr dirty="0" sz="2400" b="1">
                <a:latin typeface="Tahoma"/>
                <a:cs typeface="Tahoma"/>
              </a:rPr>
              <a:t>s</a:t>
            </a:r>
            <a:r>
              <a:rPr dirty="0" sz="2400" spc="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f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-</a:t>
            </a:r>
            <a:r>
              <a:rPr dirty="0" sz="2400" b="1">
                <a:latin typeface="Tahoma"/>
                <a:cs typeface="Tahoma"/>
              </a:rPr>
              <a:t>l</a:t>
            </a:r>
            <a:r>
              <a:rPr dirty="0" sz="2400" spc="-10" b="1">
                <a:latin typeface="Tahoma"/>
                <a:cs typeface="Tahoma"/>
              </a:rPr>
              <a:t>y</a:t>
            </a:r>
            <a:r>
              <a:rPr dirty="0" sz="2400" b="1">
                <a:latin typeface="Tahoma"/>
                <a:cs typeface="Tahoma"/>
              </a:rPr>
              <a:t>mpho</a:t>
            </a:r>
            <a:r>
              <a:rPr dirty="0" sz="2400" spc="-20" b="1">
                <a:latin typeface="Tahoma"/>
                <a:cs typeface="Tahoma"/>
              </a:rPr>
              <a:t>c</a:t>
            </a:r>
            <a:r>
              <a:rPr dirty="0" sz="2400" b="1">
                <a:latin typeface="Tahoma"/>
                <a:cs typeface="Tahoma"/>
              </a:rPr>
              <a:t>ytes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47546" y="3317113"/>
            <a:ext cx="2032000" cy="1084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800"/>
              </a:lnSpc>
            </a:pP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-</a:t>
            </a:r>
            <a:r>
              <a:rPr dirty="0" sz="2400" spc="-10" b="1">
                <a:latin typeface="Tahoma"/>
                <a:cs typeface="Tahoma"/>
              </a:rPr>
              <a:t>helper</a:t>
            </a:r>
            <a:endParaRPr sz="2400">
              <a:latin typeface="Tahoma"/>
              <a:cs typeface="Tahoma"/>
            </a:endParaRPr>
          </a:p>
          <a:p>
            <a:pPr marL="12700" marR="5080">
              <a:lnSpc>
                <a:spcPts val="2900"/>
              </a:lnSpc>
            </a:pP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-</a:t>
            </a:r>
            <a:r>
              <a:rPr dirty="0" sz="2400" spc="-10" b="1">
                <a:latin typeface="Tahoma"/>
                <a:cs typeface="Tahoma"/>
              </a:rPr>
              <a:t>cy</a:t>
            </a:r>
            <a:r>
              <a:rPr dirty="0" sz="2400" spc="-15" b="1">
                <a:latin typeface="Tahoma"/>
                <a:cs typeface="Tahoma"/>
              </a:rPr>
              <a:t>t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15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ox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c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Natural</a:t>
            </a:r>
            <a:r>
              <a:rPr dirty="0" sz="2400" spc="-2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kil</a:t>
            </a:r>
            <a:r>
              <a:rPr dirty="0" sz="2400" spc="-15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er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3444" y="3330194"/>
            <a:ext cx="195580" cy="10902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825"/>
              </a:lnSpc>
            </a:pPr>
            <a:r>
              <a:rPr dirty="0" sz="240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815"/>
              </a:lnSpc>
            </a:pPr>
            <a:r>
              <a:rPr dirty="0" sz="240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870"/>
              </a:lnSpc>
            </a:pPr>
            <a:r>
              <a:rPr dirty="0" sz="240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6244" y="4428744"/>
            <a:ext cx="2115185" cy="3740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 indent="-609600">
              <a:lnSpc>
                <a:spcPct val="100000"/>
              </a:lnSpc>
              <a:buFont typeface="Arial"/>
              <a:buChar char="•"/>
              <a:tabLst>
                <a:tab pos="622300" algn="l"/>
              </a:tabLst>
            </a:pPr>
            <a:r>
              <a:rPr dirty="0" sz="2400" spc="-5" b="1">
                <a:latin typeface="Tahoma"/>
                <a:cs typeface="Tahoma"/>
              </a:rPr>
              <a:t>Fu</a:t>
            </a:r>
            <a:r>
              <a:rPr dirty="0" sz="2400" spc="-10" b="1">
                <a:latin typeface="Tahoma"/>
                <a:cs typeface="Tahoma"/>
              </a:rPr>
              <a:t>n</a:t>
            </a:r>
            <a:r>
              <a:rPr dirty="0" sz="2400" spc="-20" b="1">
                <a:latin typeface="Tahoma"/>
                <a:cs typeface="Tahoma"/>
              </a:rPr>
              <a:t>c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spc="-20" b="1">
                <a:latin typeface="Tahoma"/>
                <a:cs typeface="Tahoma"/>
              </a:rPr>
              <a:t>i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15" b="1">
                <a:latin typeface="Tahoma"/>
                <a:cs typeface="Tahoma"/>
              </a:rPr>
              <a:t>n</a:t>
            </a:r>
            <a:r>
              <a:rPr dirty="0" sz="2400" b="1">
                <a:latin typeface="Tahoma"/>
                <a:cs typeface="Tahoma"/>
              </a:rPr>
              <a:t>s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93444" y="4792726"/>
            <a:ext cx="195580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93444" y="4800086"/>
            <a:ext cx="6815455" cy="10210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45465" marR="5080">
              <a:lnSpc>
                <a:spcPct val="100800"/>
              </a:lnSpc>
            </a:pPr>
            <a:r>
              <a:rPr dirty="0" sz="2400" spc="-10" b="1">
                <a:latin typeface="Tahoma"/>
                <a:cs typeface="Tahoma"/>
              </a:rPr>
              <a:t>C</a:t>
            </a:r>
            <a:r>
              <a:rPr dirty="0" sz="2400" spc="5" b="1">
                <a:latin typeface="Tahoma"/>
                <a:cs typeface="Tahoma"/>
              </a:rPr>
              <a:t>e</a:t>
            </a:r>
            <a:r>
              <a:rPr dirty="0" sz="2400" spc="-10" b="1">
                <a:latin typeface="Tahoma"/>
                <a:cs typeface="Tahoma"/>
              </a:rPr>
              <a:t>l</a:t>
            </a:r>
            <a:r>
              <a:rPr dirty="0" sz="2400" spc="-10" b="1">
                <a:latin typeface="Tahoma"/>
                <a:cs typeface="Tahoma"/>
              </a:rPr>
              <a:t>lu</a:t>
            </a:r>
            <a:r>
              <a:rPr dirty="0" sz="2400" spc="-25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ar</a:t>
            </a:r>
            <a:r>
              <a:rPr dirty="0" sz="2400" spc="-8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immunity</a:t>
            </a:r>
            <a:r>
              <a:rPr dirty="0" sz="2400" spc="-7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(g</a:t>
            </a:r>
            <a:r>
              <a:rPr dirty="0" sz="2400" spc="-5" b="1">
                <a:latin typeface="Tahoma"/>
                <a:cs typeface="Tahoma"/>
              </a:rPr>
              <a:t>r</a:t>
            </a:r>
            <a:r>
              <a:rPr dirty="0" sz="2400" spc="-5" b="1">
                <a:latin typeface="Tahoma"/>
                <a:cs typeface="Tahoma"/>
              </a:rPr>
              <a:t>aft</a:t>
            </a:r>
            <a:r>
              <a:rPr dirty="0" sz="2400" spc="160" b="1">
                <a:latin typeface="Tahoma"/>
                <a:cs typeface="Tahoma"/>
              </a:rPr>
              <a:t> </a:t>
            </a:r>
            <a:r>
              <a:rPr dirty="0" baseline="1157" sz="3600" spc="-7" b="1">
                <a:latin typeface="Tahoma"/>
                <a:cs typeface="Tahoma"/>
              </a:rPr>
              <a:t>re</a:t>
            </a:r>
            <a:r>
              <a:rPr dirty="0" baseline="1157" sz="3600" spc="7" b="1">
                <a:latin typeface="Tahoma"/>
                <a:cs typeface="Tahoma"/>
              </a:rPr>
              <a:t>j</a:t>
            </a:r>
            <a:r>
              <a:rPr dirty="0" baseline="1157" sz="3600" spc="-7" b="1">
                <a:latin typeface="Tahoma"/>
                <a:cs typeface="Tahoma"/>
              </a:rPr>
              <a:t>ec</a:t>
            </a:r>
            <a:r>
              <a:rPr dirty="0" baseline="1157" sz="3600" spc="-15" b="1">
                <a:latin typeface="Tahoma"/>
                <a:cs typeface="Tahoma"/>
              </a:rPr>
              <a:t>t</a:t>
            </a:r>
            <a:r>
              <a:rPr dirty="0" baseline="1157" sz="3600" spc="-37" b="1">
                <a:latin typeface="Tahoma"/>
                <a:cs typeface="Tahoma"/>
              </a:rPr>
              <a:t>i</a:t>
            </a:r>
            <a:r>
              <a:rPr dirty="0" baseline="1157" sz="3600" spc="-15" b="1">
                <a:latin typeface="Tahoma"/>
                <a:cs typeface="Tahoma"/>
              </a:rPr>
              <a:t>o</a:t>
            </a:r>
            <a:r>
              <a:rPr dirty="0" baseline="1157" sz="3600" b="1">
                <a:latin typeface="Tahoma"/>
                <a:cs typeface="Tahoma"/>
              </a:rPr>
              <a:t>n</a:t>
            </a:r>
            <a:r>
              <a:rPr dirty="0" baseline="1157" sz="3600" spc="37" b="1">
                <a:latin typeface="Tahoma"/>
                <a:cs typeface="Tahoma"/>
              </a:rPr>
              <a:t> </a:t>
            </a:r>
            <a:r>
              <a:rPr dirty="0" baseline="1157" sz="3600" spc="-7" b="1">
                <a:latin typeface="Tahoma"/>
                <a:cs typeface="Tahoma"/>
              </a:rPr>
              <a:t>delyed</a:t>
            </a:r>
            <a:r>
              <a:rPr dirty="0" baseline="1157" sz="3600" spc="-7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hyper</a:t>
            </a:r>
            <a:r>
              <a:rPr dirty="0" sz="2400" spc="0" b="1">
                <a:latin typeface="Tahoma"/>
                <a:cs typeface="Tahoma"/>
              </a:rPr>
              <a:t>s</a:t>
            </a:r>
            <a:r>
              <a:rPr dirty="0" sz="2400" spc="-5" b="1">
                <a:latin typeface="Tahoma"/>
                <a:cs typeface="Tahoma"/>
              </a:rPr>
              <a:t>e</a:t>
            </a:r>
            <a:r>
              <a:rPr dirty="0" sz="2400" spc="-10" b="1">
                <a:latin typeface="Tahoma"/>
                <a:cs typeface="Tahoma"/>
              </a:rPr>
              <a:t>nsi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v</a:t>
            </a:r>
            <a:r>
              <a:rPr dirty="0" sz="2400" spc="-10" b="1">
                <a:latin typeface="Tahoma"/>
                <a:cs typeface="Tahoma"/>
              </a:rPr>
              <a:t>it</a:t>
            </a:r>
            <a:r>
              <a:rPr dirty="0" sz="2400" spc="-20" b="1">
                <a:latin typeface="Tahoma"/>
                <a:cs typeface="Tahoma"/>
              </a:rPr>
              <a:t>y</a:t>
            </a:r>
            <a:r>
              <a:rPr dirty="0" sz="2400" spc="15" b="1" i="1">
                <a:latin typeface="Tahoma"/>
                <a:cs typeface="Tahoma"/>
              </a:rPr>
              <a:t>.</a:t>
            </a:r>
            <a:r>
              <a:rPr dirty="0" sz="2400" b="1" i="1">
                <a:latin typeface="Tahoma"/>
                <a:cs typeface="Tahoma"/>
              </a:rPr>
              <a:t>)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ts val="2175"/>
              </a:lnSpc>
              <a:tabLst>
                <a:tab pos="545465" algn="l"/>
              </a:tabLst>
            </a:pPr>
            <a:r>
              <a:rPr dirty="0" sz="2400">
                <a:latin typeface="Arial"/>
                <a:cs typeface="Arial"/>
              </a:rPr>
              <a:t>–	</a:t>
            </a:r>
            <a:r>
              <a:rPr dirty="0" sz="2400" b="1">
                <a:latin typeface="Tahoma"/>
                <a:cs typeface="Tahoma"/>
              </a:rPr>
              <a:t>R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le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in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anti</a:t>
            </a:r>
            <a:r>
              <a:rPr dirty="0" sz="2400" spc="-15" b="1">
                <a:latin typeface="Tahoma"/>
                <a:cs typeface="Tahoma"/>
              </a:rPr>
              <a:t>b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dy</a:t>
            </a:r>
            <a:r>
              <a:rPr dirty="0" sz="2400" spc="6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secret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15" b="1">
                <a:latin typeface="Tahoma"/>
                <a:cs typeface="Tahoma"/>
              </a:rPr>
              <a:t>n</a:t>
            </a:r>
            <a:r>
              <a:rPr dirty="0" sz="2400" b="1" i="1">
                <a:latin typeface="Tahoma"/>
                <a:cs typeface="Tahoma"/>
              </a:rPr>
              <a:t>.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13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73810" y="388873"/>
            <a:ext cx="5467350" cy="10642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4190"/>
              </a:lnSpc>
            </a:pPr>
            <a:r>
              <a:rPr dirty="0" sz="3600"/>
              <a:t>B</a:t>
            </a:r>
            <a:r>
              <a:rPr dirty="0" sz="3600"/>
              <a:t>-</a:t>
            </a:r>
            <a:r>
              <a:rPr dirty="0" sz="3600" spc="-5"/>
              <a:t> </a:t>
            </a:r>
            <a:r>
              <a:rPr dirty="0" sz="3600" spc="-5"/>
              <a:t>Lymphocytes</a:t>
            </a:r>
            <a:endParaRPr sz="3600"/>
          </a:p>
          <a:p>
            <a:pPr marL="12700">
              <a:lnSpc>
                <a:spcPts val="4190"/>
              </a:lnSpc>
            </a:pPr>
            <a:r>
              <a:rPr dirty="0" sz="3600" spc="-10"/>
              <a:t>(thymu</a:t>
            </a:r>
            <a:r>
              <a:rPr dirty="0" sz="3600" spc="-5"/>
              <a:t>s</a:t>
            </a:r>
            <a:r>
              <a:rPr dirty="0" sz="3600" spc="-5"/>
              <a:t>-</a:t>
            </a:r>
            <a:r>
              <a:rPr dirty="0" sz="3600"/>
              <a:t>indepen</a:t>
            </a:r>
            <a:r>
              <a:rPr dirty="0" sz="3600" spc="-5"/>
              <a:t>d</a:t>
            </a:r>
            <a:r>
              <a:rPr dirty="0" sz="3600" spc="-5"/>
              <a:t>ents)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1273810" y="1641474"/>
            <a:ext cx="6986905" cy="1890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741680">
              <a:lnSpc>
                <a:spcPct val="110000"/>
              </a:lnSpc>
            </a:pPr>
            <a:r>
              <a:rPr dirty="0" sz="2800" spc="-10" b="1">
                <a:latin typeface="Tahoma"/>
                <a:cs typeface="Tahoma"/>
              </a:rPr>
              <a:t>F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rst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discovere</a:t>
            </a:r>
            <a:r>
              <a:rPr dirty="0" sz="2800" spc="-5" b="1">
                <a:latin typeface="Tahoma"/>
                <a:cs typeface="Tahoma"/>
              </a:rPr>
              <a:t>d</a:t>
            </a:r>
            <a:r>
              <a:rPr dirty="0" sz="2800" spc="3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Bir</a:t>
            </a:r>
            <a:r>
              <a:rPr dirty="0" sz="2800" spc="-5" b="1">
                <a:latin typeface="Tahoma"/>
                <a:cs typeface="Tahoma"/>
              </a:rPr>
              <a:t>d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Bursa</a:t>
            </a:r>
            <a:r>
              <a:rPr dirty="0" sz="2800" spc="-10" b="1">
                <a:latin typeface="Tahoma"/>
                <a:cs typeface="Tahoma"/>
              </a:rPr>
              <a:t> Form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d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in: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b="1">
                <a:latin typeface="Tahoma"/>
                <a:cs typeface="Tahoma"/>
              </a:rPr>
              <a:t>B</a:t>
            </a:r>
            <a:r>
              <a:rPr dirty="0" sz="2800" spc="-10" b="1">
                <a:latin typeface="Tahoma"/>
                <a:cs typeface="Tahoma"/>
              </a:rPr>
              <a:t>on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m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rrow,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germinal</a:t>
            </a:r>
            <a:endParaRPr sz="2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yer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f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ly</a:t>
            </a:r>
            <a:r>
              <a:rPr dirty="0" sz="2800" spc="-20" b="1">
                <a:latin typeface="Tahoma"/>
                <a:cs typeface="Tahoma"/>
              </a:rPr>
              <a:t>m</a:t>
            </a:r>
            <a:r>
              <a:rPr dirty="0" sz="2800" spc="-10" b="1">
                <a:latin typeface="Tahoma"/>
                <a:cs typeface="Tahoma"/>
              </a:rPr>
              <a:t>p</a:t>
            </a:r>
            <a:r>
              <a:rPr dirty="0" sz="2800" spc="-5" b="1">
                <a:latin typeface="Tahoma"/>
                <a:cs typeface="Tahoma"/>
              </a:rPr>
              <a:t>h</a:t>
            </a:r>
            <a:r>
              <a:rPr dirty="0" sz="2800" spc="3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node</a:t>
            </a:r>
            <a:r>
              <a:rPr dirty="0" sz="2800" spc="-5" b="1">
                <a:latin typeface="Tahoma"/>
                <a:cs typeface="Tahoma"/>
              </a:rPr>
              <a:t>,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red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0" b="1">
                <a:latin typeface="Tahoma"/>
                <a:cs typeface="Tahoma"/>
              </a:rPr>
              <a:t>p</a:t>
            </a:r>
            <a:r>
              <a:rPr dirty="0" sz="2800" spc="-10" b="1">
                <a:latin typeface="Tahoma"/>
                <a:cs typeface="Tahoma"/>
              </a:rPr>
              <a:t>ul</a:t>
            </a:r>
            <a:r>
              <a:rPr dirty="0" sz="2800" spc="-5" b="1">
                <a:latin typeface="Tahoma"/>
                <a:cs typeface="Tahoma"/>
              </a:rPr>
              <a:t>p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f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sple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n</a:t>
            </a:r>
            <a:endParaRPr sz="2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dirty="0" sz="2800" spc="-10" b="1">
                <a:latin typeface="Tahoma"/>
                <a:cs typeface="Tahoma"/>
              </a:rPr>
              <a:t>L</a:t>
            </a:r>
            <a:r>
              <a:rPr dirty="0" sz="2800" spc="-20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f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span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15" b="1">
                <a:latin typeface="Tahoma"/>
                <a:cs typeface="Tahoma"/>
              </a:rPr>
              <a:t>2</a:t>
            </a:r>
            <a:r>
              <a:rPr dirty="0" sz="2800" spc="-15" b="1">
                <a:latin typeface="Tahoma"/>
                <a:cs typeface="Tahoma"/>
              </a:rPr>
              <a:t>-</a:t>
            </a:r>
            <a:r>
              <a:rPr dirty="0" sz="2800" spc="-5" b="1">
                <a:latin typeface="Tahoma"/>
                <a:cs typeface="Tahoma"/>
              </a:rPr>
              <a:t>7</a:t>
            </a:r>
            <a:r>
              <a:rPr dirty="0" sz="2800" spc="3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days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6244" y="1645411"/>
            <a:ext cx="149860" cy="9340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9091" y="3251072"/>
            <a:ext cx="149860" cy="436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9091" y="4248150"/>
            <a:ext cx="149860" cy="436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5291" y="5821171"/>
            <a:ext cx="6382385" cy="4292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-5" b="1">
                <a:latin typeface="Tahoma"/>
                <a:cs typeface="Tahoma"/>
              </a:rPr>
              <a:t>timu</a:t>
            </a:r>
            <a:r>
              <a:rPr dirty="0" sz="2800" spc="-20" b="1">
                <a:latin typeface="Tahoma"/>
                <a:cs typeface="Tahoma"/>
              </a:rPr>
              <a:t>l</a:t>
            </a:r>
            <a:r>
              <a:rPr dirty="0" sz="2800" spc="-25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ted</a:t>
            </a:r>
            <a:r>
              <a:rPr dirty="0" sz="2800" spc="-6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b</a:t>
            </a:r>
            <a:r>
              <a:rPr dirty="0" sz="2800" spc="-5" b="1">
                <a:latin typeface="Tahoma"/>
                <a:cs typeface="Tahoma"/>
              </a:rPr>
              <a:t>y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an</a:t>
            </a:r>
            <a:r>
              <a:rPr dirty="0" sz="2800" spc="-15" b="1">
                <a:latin typeface="Tahoma"/>
                <a:cs typeface="Tahoma"/>
              </a:rPr>
              <a:t>t</a:t>
            </a:r>
            <a:r>
              <a:rPr dirty="0" sz="2800" spc="-25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ge</a:t>
            </a:r>
            <a:r>
              <a:rPr dirty="0" sz="2800" spc="-5" b="1">
                <a:latin typeface="Tahoma"/>
                <a:cs typeface="Tahoma"/>
              </a:rPr>
              <a:t>n</a:t>
            </a:r>
            <a:r>
              <a:rPr dirty="0" sz="2800" spc="-5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tr</a:t>
            </a:r>
            <a:r>
              <a:rPr dirty="0" sz="2800" spc="-15" b="1">
                <a:latin typeface="Tahoma"/>
                <a:cs typeface="Tahoma"/>
              </a:rPr>
              <a:t>a</a:t>
            </a:r>
            <a:r>
              <a:rPr dirty="0" sz="2800" spc="-10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sf</a:t>
            </a:r>
            <a:r>
              <a:rPr dirty="0" sz="280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rming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6244" y="4036314"/>
            <a:ext cx="8604250" cy="13747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>
              <a:lnSpc>
                <a:spcPts val="3285"/>
              </a:lnSpc>
            </a:pPr>
            <a:r>
              <a:rPr dirty="0" sz="2800" spc="-10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t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transforms</a:t>
            </a:r>
            <a:r>
              <a:rPr dirty="0" sz="2800" spc="-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into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large</a:t>
            </a:r>
            <a:r>
              <a:rPr dirty="0" sz="2800" spc="-295" b="1">
                <a:latin typeface="Tahoma"/>
                <a:cs typeface="Tahoma"/>
              </a:rPr>
              <a:t> </a:t>
            </a:r>
            <a:r>
              <a:rPr dirty="0" baseline="6944" sz="4200" spc="-15" b="1">
                <a:latin typeface="Tahoma"/>
                <a:cs typeface="Tahoma"/>
              </a:rPr>
              <a:t>pla</a:t>
            </a:r>
            <a:r>
              <a:rPr dirty="0" baseline="6944" sz="4200" spc="-7" b="1">
                <a:latin typeface="Tahoma"/>
                <a:cs typeface="Tahoma"/>
              </a:rPr>
              <a:t>s</a:t>
            </a:r>
            <a:r>
              <a:rPr dirty="0" baseline="6944" sz="4200" spc="-15" b="1">
                <a:latin typeface="Tahoma"/>
                <a:cs typeface="Tahoma"/>
              </a:rPr>
              <a:t>m</a:t>
            </a:r>
            <a:r>
              <a:rPr dirty="0" baseline="6944" sz="4200" spc="-7" b="1">
                <a:latin typeface="Tahoma"/>
                <a:cs typeface="Tahoma"/>
              </a:rPr>
              <a:t>a</a:t>
            </a:r>
            <a:r>
              <a:rPr dirty="0" baseline="6944" sz="4200" spc="-75" b="1">
                <a:latin typeface="Tahoma"/>
                <a:cs typeface="Tahoma"/>
              </a:rPr>
              <a:t> </a:t>
            </a:r>
            <a:r>
              <a:rPr dirty="0" baseline="6944" sz="4200" spc="-15" b="1">
                <a:latin typeface="Tahoma"/>
                <a:cs typeface="Tahoma"/>
              </a:rPr>
              <a:t>cel</a:t>
            </a:r>
            <a:r>
              <a:rPr dirty="0" baseline="6944" sz="4200" spc="-7" b="1">
                <a:latin typeface="Tahoma"/>
                <a:cs typeface="Tahoma"/>
              </a:rPr>
              <a:t>l</a:t>
            </a:r>
            <a:r>
              <a:rPr dirty="0" baseline="6944" sz="4200" spc="52" b="1">
                <a:latin typeface="Tahoma"/>
                <a:cs typeface="Tahoma"/>
              </a:rPr>
              <a:t> </a:t>
            </a:r>
            <a:r>
              <a:rPr dirty="0" baseline="6944" sz="4200" spc="-15" b="1">
                <a:latin typeface="Tahoma"/>
                <a:cs typeface="Tahoma"/>
              </a:rPr>
              <a:t>(pr</a:t>
            </a:r>
            <a:r>
              <a:rPr dirty="0" baseline="6944" sz="4200" b="1">
                <a:latin typeface="Tahoma"/>
                <a:cs typeface="Tahoma"/>
              </a:rPr>
              <a:t>o</a:t>
            </a:r>
            <a:r>
              <a:rPr dirty="0" baseline="6944" sz="4200" spc="-7" b="1">
                <a:latin typeface="Tahoma"/>
                <a:cs typeface="Tahoma"/>
              </a:rPr>
              <a:t>d</a:t>
            </a:r>
            <a:r>
              <a:rPr dirty="0" baseline="6944" sz="4200" spc="-15" b="1">
                <a:latin typeface="Tahoma"/>
                <a:cs typeface="Tahoma"/>
              </a:rPr>
              <a:t>uce</a:t>
            </a:r>
            <a:endParaRPr baseline="6944" sz="4200">
              <a:latin typeface="Tahoma"/>
              <a:cs typeface="Tahoma"/>
            </a:endParaRPr>
          </a:p>
          <a:p>
            <a:pPr marL="622300">
              <a:lnSpc>
                <a:spcPts val="3285"/>
              </a:lnSpc>
            </a:pP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spc="-20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ti</a:t>
            </a:r>
            <a:r>
              <a:rPr dirty="0" sz="2800" spc="-20" b="1">
                <a:latin typeface="Tahoma"/>
                <a:cs typeface="Tahoma"/>
              </a:rPr>
              <a:t>b</a:t>
            </a:r>
            <a:r>
              <a:rPr dirty="0" sz="2800" spc="-10" b="1">
                <a:latin typeface="Tahoma"/>
                <a:cs typeface="Tahoma"/>
              </a:rPr>
              <a:t>ody)</a:t>
            </a:r>
            <a:endParaRPr sz="2800">
              <a:latin typeface="Tahoma"/>
              <a:cs typeface="Tahoma"/>
            </a:endParaRPr>
          </a:p>
          <a:p>
            <a:pPr marL="622300" indent="-609600">
              <a:lnSpc>
                <a:spcPct val="100000"/>
              </a:lnSpc>
              <a:spcBef>
                <a:spcPts val="835"/>
              </a:spcBef>
              <a:buFont typeface="Arial"/>
              <a:buChar char="•"/>
              <a:tabLst>
                <a:tab pos="622300" algn="l"/>
              </a:tabLst>
            </a:pPr>
            <a:r>
              <a:rPr dirty="0" sz="2800" spc="-10" b="1">
                <a:latin typeface="Tahoma"/>
                <a:cs typeface="Tahoma"/>
              </a:rPr>
              <a:t>Function</a:t>
            </a:r>
            <a:r>
              <a:rPr dirty="0" sz="2800" spc="-5" b="1">
                <a:latin typeface="Tahoma"/>
                <a:cs typeface="Tahoma"/>
              </a:rPr>
              <a:t>:</a:t>
            </a:r>
            <a:r>
              <a:rPr dirty="0" sz="2800" spc="-12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Humor</a:t>
            </a:r>
            <a:r>
              <a:rPr dirty="0" sz="2800" spc="-15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7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im</a:t>
            </a:r>
            <a:r>
              <a:rPr dirty="0" sz="2800" spc="-20" b="1">
                <a:latin typeface="Tahoma"/>
                <a:cs typeface="Tahoma"/>
              </a:rPr>
              <a:t>m</a:t>
            </a:r>
            <a:r>
              <a:rPr dirty="0" sz="2800" spc="-10" b="1">
                <a:latin typeface="Tahoma"/>
                <a:cs typeface="Tahoma"/>
              </a:rPr>
              <a:t>unit</a:t>
            </a:r>
            <a:r>
              <a:rPr dirty="0" sz="2800" spc="-20" b="1">
                <a:latin typeface="Tahoma"/>
                <a:cs typeface="Tahoma"/>
              </a:rPr>
              <a:t>y</a:t>
            </a:r>
            <a:r>
              <a:rPr dirty="0" sz="2800" spc="-5" b="1" i="1">
                <a:latin typeface="Tahoma"/>
                <a:cs typeface="Tahoma"/>
              </a:rPr>
              <a:t>.</a:t>
            </a:r>
            <a:endParaRPr sz="2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592" rIns="0" bIns="0" rtlCol="0" vert="horz">
            <a:spAutoFit/>
          </a:bodyPr>
          <a:lstStyle/>
          <a:p>
            <a:pPr marL="1525270">
              <a:lnSpc>
                <a:spcPct val="100000"/>
              </a:lnSpc>
            </a:pPr>
            <a:r>
              <a:rPr dirty="0" spc="-5"/>
              <a:t>Le</a:t>
            </a:r>
            <a:r>
              <a:rPr dirty="0" spc="5"/>
              <a:t>c</a:t>
            </a:r>
            <a:r>
              <a:rPr dirty="0"/>
              <a:t>ture</a:t>
            </a:r>
            <a:r>
              <a:rPr dirty="0" spc="-20"/>
              <a:t> </a:t>
            </a:r>
            <a:r>
              <a:rPr dirty="0" spc="5"/>
              <a:t>c</a:t>
            </a:r>
            <a:r>
              <a:rPr dirty="0" spc="15"/>
              <a:t>o</a:t>
            </a:r>
            <a:r>
              <a:rPr dirty="0" spc="-5"/>
              <a:t>ntent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720" y="1647316"/>
            <a:ext cx="7806690" cy="38125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R="127000">
              <a:lnSpc>
                <a:spcPts val="3025"/>
              </a:lnSpc>
              <a:tabLst>
                <a:tab pos="610870" algn="l"/>
                <a:tab pos="3398520" algn="l"/>
              </a:tabLst>
            </a:pPr>
            <a:r>
              <a:rPr dirty="0" sz="2600" spc="10" b="1" i="1">
                <a:latin typeface="Tahoma"/>
                <a:cs typeface="Tahoma"/>
              </a:rPr>
              <a:t>.</a:t>
            </a:r>
            <a:r>
              <a:rPr dirty="0" sz="2600" b="1">
                <a:latin typeface="Tahoma"/>
                <a:cs typeface="Tahoma"/>
              </a:rPr>
              <a:t>1</a:t>
            </a:r>
            <a:r>
              <a:rPr dirty="0" sz="2600" b="1">
                <a:latin typeface="Tahoma"/>
                <a:cs typeface="Tahoma"/>
              </a:rPr>
              <a:t>	</a:t>
            </a:r>
            <a:r>
              <a:rPr dirty="0" sz="2600" spc="-5" b="1">
                <a:latin typeface="Tahoma"/>
                <a:cs typeface="Tahoma"/>
              </a:rPr>
              <a:t>E</a:t>
            </a:r>
            <a:r>
              <a:rPr dirty="0" sz="2600" b="1">
                <a:latin typeface="Tahoma"/>
                <a:cs typeface="Tahoma"/>
              </a:rPr>
              <a:t>o</a:t>
            </a:r>
            <a:r>
              <a:rPr dirty="0" sz="2600" b="1">
                <a:latin typeface="Tahoma"/>
                <a:cs typeface="Tahoma"/>
              </a:rPr>
              <a:t>sinophils</a:t>
            </a:r>
            <a:r>
              <a:rPr dirty="0" sz="2600" spc="-5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and</a:t>
            </a:r>
            <a:r>
              <a:rPr dirty="0" sz="2600" b="1">
                <a:latin typeface="Tahoma"/>
                <a:cs typeface="Tahoma"/>
              </a:rPr>
              <a:t>	</a:t>
            </a:r>
            <a:r>
              <a:rPr dirty="0" sz="2600" b="1">
                <a:latin typeface="Tahoma"/>
                <a:cs typeface="Tahoma"/>
              </a:rPr>
              <a:t>Ba</a:t>
            </a:r>
            <a:r>
              <a:rPr dirty="0" sz="2600" spc="5" b="1">
                <a:latin typeface="Tahoma"/>
                <a:cs typeface="Tahoma"/>
              </a:rPr>
              <a:t>s</a:t>
            </a:r>
            <a:r>
              <a:rPr dirty="0" sz="2600" spc="-5" b="1">
                <a:latin typeface="Tahoma"/>
                <a:cs typeface="Tahoma"/>
              </a:rPr>
              <a:t>op</a:t>
            </a:r>
            <a:r>
              <a:rPr dirty="0" sz="2600" b="1">
                <a:latin typeface="Tahoma"/>
                <a:cs typeface="Tahoma"/>
              </a:rPr>
              <a:t>h</a:t>
            </a:r>
            <a:r>
              <a:rPr dirty="0" sz="2600" b="1">
                <a:latin typeface="Tahoma"/>
                <a:cs typeface="Tahoma"/>
              </a:rPr>
              <a:t>i</a:t>
            </a:r>
            <a:r>
              <a:rPr dirty="0" sz="2600" spc="-15" b="1">
                <a:latin typeface="Tahoma"/>
                <a:cs typeface="Tahoma"/>
              </a:rPr>
              <a:t>l</a:t>
            </a:r>
            <a:r>
              <a:rPr dirty="0" sz="2600" spc="-5" b="1">
                <a:latin typeface="Tahoma"/>
                <a:cs typeface="Tahoma"/>
              </a:rPr>
              <a:t>op</a:t>
            </a:r>
            <a:r>
              <a:rPr dirty="0" sz="2600" b="1">
                <a:latin typeface="Tahoma"/>
                <a:cs typeface="Tahoma"/>
              </a:rPr>
              <a:t>h</a:t>
            </a:r>
            <a:r>
              <a:rPr dirty="0" sz="2600" b="1">
                <a:latin typeface="Tahoma"/>
                <a:cs typeface="Tahoma"/>
              </a:rPr>
              <a:t>i</a:t>
            </a:r>
            <a:r>
              <a:rPr dirty="0" sz="2600" spc="-15" b="1">
                <a:latin typeface="Tahoma"/>
                <a:cs typeface="Tahoma"/>
              </a:rPr>
              <a:t>l</a:t>
            </a:r>
            <a:r>
              <a:rPr dirty="0" sz="2600" b="1">
                <a:latin typeface="Tahoma"/>
                <a:cs typeface="Tahoma"/>
              </a:rPr>
              <a:t>s</a:t>
            </a:r>
            <a:r>
              <a:rPr dirty="0" sz="2600" spc="-3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formati</a:t>
            </a:r>
            <a:r>
              <a:rPr dirty="0" sz="2600" spc="-5" b="1">
                <a:latin typeface="Tahoma"/>
                <a:cs typeface="Tahoma"/>
              </a:rPr>
              <a:t>on,</a:t>
            </a:r>
            <a:endParaRPr sz="2600">
              <a:latin typeface="Tahoma"/>
              <a:cs typeface="Tahoma"/>
            </a:endParaRPr>
          </a:p>
          <a:p>
            <a:pPr marL="623570">
              <a:lnSpc>
                <a:spcPts val="3025"/>
              </a:lnSpc>
            </a:pPr>
            <a:r>
              <a:rPr dirty="0" sz="2600" b="1">
                <a:latin typeface="Tahoma"/>
                <a:cs typeface="Tahoma"/>
              </a:rPr>
              <a:t>ma</a:t>
            </a:r>
            <a:r>
              <a:rPr dirty="0" sz="2600" spc="-10" b="1">
                <a:latin typeface="Tahoma"/>
                <a:cs typeface="Tahoma"/>
              </a:rPr>
              <a:t>t</a:t>
            </a:r>
            <a:r>
              <a:rPr dirty="0" sz="2600" spc="-5" b="1">
                <a:latin typeface="Tahoma"/>
                <a:cs typeface="Tahoma"/>
              </a:rPr>
              <a:t>urat</a:t>
            </a:r>
            <a:r>
              <a:rPr dirty="0" sz="2600" b="1">
                <a:latin typeface="Tahoma"/>
                <a:cs typeface="Tahoma"/>
              </a:rPr>
              <a:t>ion</a:t>
            </a:r>
            <a:r>
              <a:rPr dirty="0" sz="2600" spc="-4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and</a:t>
            </a:r>
            <a:r>
              <a:rPr dirty="0" sz="2600" spc="-5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fun</a:t>
            </a:r>
            <a:r>
              <a:rPr dirty="0" sz="2600" spc="-15" b="1">
                <a:latin typeface="Tahoma"/>
                <a:cs typeface="Tahoma"/>
              </a:rPr>
              <a:t>c</a:t>
            </a:r>
            <a:r>
              <a:rPr dirty="0" sz="2600" b="1">
                <a:latin typeface="Tahoma"/>
                <a:cs typeface="Tahoma"/>
              </a:rPr>
              <a:t>t</a:t>
            </a:r>
            <a:r>
              <a:rPr dirty="0" sz="2600" spc="-10" b="1">
                <a:latin typeface="Tahoma"/>
                <a:cs typeface="Tahoma"/>
              </a:rPr>
              <a:t>i</a:t>
            </a:r>
            <a:r>
              <a:rPr dirty="0" sz="2600" spc="-5" b="1">
                <a:latin typeface="Tahoma"/>
                <a:cs typeface="Tahoma"/>
              </a:rPr>
              <a:t>on</a:t>
            </a:r>
            <a:endParaRPr sz="2600">
              <a:latin typeface="Tahoma"/>
              <a:cs typeface="Tahoma"/>
            </a:endParaRPr>
          </a:p>
          <a:p>
            <a:pPr marL="623570" marR="5080">
              <a:lnSpc>
                <a:spcPct val="105400"/>
              </a:lnSpc>
              <a:spcBef>
                <a:spcPts val="480"/>
              </a:spcBef>
            </a:pPr>
            <a:r>
              <a:rPr dirty="0" sz="2600" spc="-5" b="1">
                <a:latin typeface="Tahoma"/>
                <a:cs typeface="Tahoma"/>
              </a:rPr>
              <a:t>Monocyte</a:t>
            </a:r>
            <a:r>
              <a:rPr dirty="0" sz="2600" b="1">
                <a:latin typeface="Tahoma"/>
                <a:cs typeface="Tahoma"/>
              </a:rPr>
              <a:t>s</a:t>
            </a:r>
            <a:r>
              <a:rPr dirty="0" sz="2600" spc="-2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and</a:t>
            </a:r>
            <a:r>
              <a:rPr dirty="0" sz="2600" spc="-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macrophag</a:t>
            </a:r>
            <a:r>
              <a:rPr dirty="0" sz="2600" b="1">
                <a:latin typeface="Tahoma"/>
                <a:cs typeface="Tahoma"/>
              </a:rPr>
              <a:t>e</a:t>
            </a:r>
            <a:r>
              <a:rPr dirty="0" sz="2600" spc="-2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formati</a:t>
            </a:r>
            <a:r>
              <a:rPr dirty="0" sz="2600" spc="-5" b="1">
                <a:latin typeface="Tahoma"/>
                <a:cs typeface="Tahoma"/>
              </a:rPr>
              <a:t>on,</a:t>
            </a:r>
            <a:r>
              <a:rPr dirty="0" sz="2600" spc="-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maturat</a:t>
            </a:r>
            <a:r>
              <a:rPr dirty="0" sz="2600" spc="-15" b="1">
                <a:latin typeface="Tahoma"/>
                <a:cs typeface="Tahoma"/>
              </a:rPr>
              <a:t>i</a:t>
            </a:r>
            <a:r>
              <a:rPr dirty="0" sz="2600" spc="-5" b="1">
                <a:latin typeface="Tahoma"/>
                <a:cs typeface="Tahoma"/>
              </a:rPr>
              <a:t>o</a:t>
            </a:r>
            <a:r>
              <a:rPr dirty="0" sz="2600" b="1">
                <a:latin typeface="Tahoma"/>
                <a:cs typeface="Tahoma"/>
              </a:rPr>
              <a:t>n</a:t>
            </a:r>
            <a:r>
              <a:rPr dirty="0" sz="2600" spc="-3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and</a:t>
            </a:r>
            <a:r>
              <a:rPr dirty="0" sz="2600" spc="-5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functi</a:t>
            </a:r>
            <a:r>
              <a:rPr dirty="0" sz="2600" spc="-5" b="1">
                <a:latin typeface="Tahoma"/>
                <a:cs typeface="Tahoma"/>
              </a:rPr>
              <a:t>on</a:t>
            </a:r>
            <a:r>
              <a:rPr dirty="0" sz="2600" spc="-5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Reti</a:t>
            </a:r>
            <a:r>
              <a:rPr dirty="0" sz="2600" spc="-5" b="1">
                <a:latin typeface="Tahoma"/>
                <a:cs typeface="Tahoma"/>
              </a:rPr>
              <a:t>cu</a:t>
            </a:r>
            <a:r>
              <a:rPr dirty="0" sz="2600" spc="-15" b="1">
                <a:latin typeface="Tahoma"/>
                <a:cs typeface="Tahoma"/>
              </a:rPr>
              <a:t>l</a:t>
            </a:r>
            <a:r>
              <a:rPr dirty="0" sz="2600" spc="-5" b="1">
                <a:latin typeface="Tahoma"/>
                <a:cs typeface="Tahoma"/>
              </a:rPr>
              <a:t>oendothel</a:t>
            </a:r>
            <a:r>
              <a:rPr dirty="0" sz="2600" spc="-15" b="1">
                <a:latin typeface="Tahoma"/>
                <a:cs typeface="Tahoma"/>
              </a:rPr>
              <a:t>i</a:t>
            </a:r>
            <a:r>
              <a:rPr dirty="0" sz="2600" b="1">
                <a:latin typeface="Tahoma"/>
                <a:cs typeface="Tahoma"/>
              </a:rPr>
              <a:t>al</a:t>
            </a:r>
            <a:r>
              <a:rPr dirty="0" sz="2600" spc="-1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sys</a:t>
            </a:r>
            <a:r>
              <a:rPr dirty="0" sz="2600" spc="-10" b="1">
                <a:latin typeface="Tahoma"/>
                <a:cs typeface="Tahoma"/>
              </a:rPr>
              <a:t>t</a:t>
            </a:r>
            <a:r>
              <a:rPr dirty="0" sz="2600" b="1">
                <a:latin typeface="Tahoma"/>
                <a:cs typeface="Tahoma"/>
              </a:rPr>
              <a:t>em</a:t>
            </a:r>
            <a:r>
              <a:rPr dirty="0" sz="2600" spc="-25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co</a:t>
            </a:r>
            <a:r>
              <a:rPr dirty="0" sz="2600" spc="-5" b="1">
                <a:latin typeface="Tahoma"/>
                <a:cs typeface="Tahoma"/>
              </a:rPr>
              <a:t>m</a:t>
            </a:r>
            <a:r>
              <a:rPr dirty="0" sz="2600" spc="-5" b="1">
                <a:latin typeface="Tahoma"/>
                <a:cs typeface="Tahoma"/>
              </a:rPr>
              <a:t>ponen</a:t>
            </a:r>
            <a:r>
              <a:rPr dirty="0" sz="2600" b="1">
                <a:latin typeface="Tahoma"/>
                <a:cs typeface="Tahoma"/>
              </a:rPr>
              <a:t>t</a:t>
            </a:r>
            <a:r>
              <a:rPr dirty="0" sz="2600" spc="-4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and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funct</a:t>
            </a:r>
            <a:r>
              <a:rPr dirty="0" sz="2600" spc="-10" b="1">
                <a:latin typeface="Tahoma"/>
                <a:cs typeface="Tahoma"/>
              </a:rPr>
              <a:t>i</a:t>
            </a:r>
            <a:r>
              <a:rPr dirty="0" sz="2600" spc="-5" b="1">
                <a:latin typeface="Tahoma"/>
                <a:cs typeface="Tahoma"/>
              </a:rPr>
              <a:t>on</a:t>
            </a:r>
            <a:endParaRPr sz="2600">
              <a:latin typeface="Tahoma"/>
              <a:cs typeface="Tahoma"/>
            </a:endParaRPr>
          </a:p>
          <a:p>
            <a:pPr marL="623570">
              <a:lnSpc>
                <a:spcPts val="3115"/>
              </a:lnSpc>
              <a:spcBef>
                <a:spcPts val="815"/>
              </a:spcBef>
            </a:pPr>
            <a:r>
              <a:rPr dirty="0" sz="2600" spc="-5" b="1">
                <a:latin typeface="Tahoma"/>
                <a:cs typeface="Tahoma"/>
              </a:rPr>
              <a:t>Lymphocyte</a:t>
            </a:r>
            <a:r>
              <a:rPr dirty="0" sz="2600" b="1">
                <a:latin typeface="Tahoma"/>
                <a:cs typeface="Tahoma"/>
              </a:rPr>
              <a:t>s</a:t>
            </a:r>
            <a:r>
              <a:rPr dirty="0" sz="2600" spc="-1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formati</a:t>
            </a:r>
            <a:r>
              <a:rPr dirty="0" sz="2600" spc="-5" b="1">
                <a:latin typeface="Tahoma"/>
                <a:cs typeface="Tahoma"/>
              </a:rPr>
              <a:t>on</a:t>
            </a:r>
            <a:r>
              <a:rPr dirty="0" sz="2600" b="1">
                <a:latin typeface="Tahoma"/>
                <a:cs typeface="Tahoma"/>
              </a:rPr>
              <a:t>,</a:t>
            </a:r>
            <a:r>
              <a:rPr dirty="0" sz="2600" spc="-2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maturat</a:t>
            </a:r>
            <a:r>
              <a:rPr dirty="0" sz="2600" spc="-15" b="1">
                <a:latin typeface="Tahoma"/>
                <a:cs typeface="Tahoma"/>
              </a:rPr>
              <a:t>i</a:t>
            </a:r>
            <a:r>
              <a:rPr dirty="0" sz="2600" spc="-5" b="1">
                <a:latin typeface="Tahoma"/>
                <a:cs typeface="Tahoma"/>
              </a:rPr>
              <a:t>o</a:t>
            </a:r>
            <a:r>
              <a:rPr dirty="0" sz="2600" b="1">
                <a:latin typeface="Tahoma"/>
                <a:cs typeface="Tahoma"/>
              </a:rPr>
              <a:t>n</a:t>
            </a:r>
            <a:r>
              <a:rPr dirty="0" sz="2600" spc="-3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and</a:t>
            </a:r>
            <a:endParaRPr sz="2600">
              <a:latin typeface="Tahoma"/>
              <a:cs typeface="Tahoma"/>
            </a:endParaRPr>
          </a:p>
          <a:p>
            <a:pPr marL="623570">
              <a:lnSpc>
                <a:spcPts val="3115"/>
              </a:lnSpc>
            </a:pPr>
            <a:r>
              <a:rPr dirty="0" sz="2600" spc="-5" b="1">
                <a:latin typeface="Tahoma"/>
                <a:cs typeface="Tahoma"/>
              </a:rPr>
              <a:t>func</a:t>
            </a:r>
            <a:r>
              <a:rPr dirty="0" sz="2600" spc="-10" b="1">
                <a:latin typeface="Tahoma"/>
                <a:cs typeface="Tahoma"/>
              </a:rPr>
              <a:t>t</a:t>
            </a:r>
            <a:r>
              <a:rPr dirty="0" sz="2600" b="1">
                <a:latin typeface="Tahoma"/>
                <a:cs typeface="Tahoma"/>
              </a:rPr>
              <a:t>ion</a:t>
            </a:r>
            <a:endParaRPr sz="2600">
              <a:latin typeface="Tahoma"/>
              <a:cs typeface="Tahoma"/>
            </a:endParaRPr>
          </a:p>
          <a:p>
            <a:pPr marL="623570">
              <a:lnSpc>
                <a:spcPct val="100000"/>
              </a:lnSpc>
              <a:spcBef>
                <a:spcPts val="165"/>
              </a:spcBef>
            </a:pPr>
            <a:r>
              <a:rPr dirty="0" sz="2600" spc="-5" b="1">
                <a:latin typeface="Tahoma"/>
                <a:cs typeface="Tahoma"/>
              </a:rPr>
              <a:t>Leucocy</a:t>
            </a:r>
            <a:r>
              <a:rPr dirty="0" sz="2600" spc="-10" b="1">
                <a:latin typeface="Tahoma"/>
                <a:cs typeface="Tahoma"/>
              </a:rPr>
              <a:t>t</a:t>
            </a:r>
            <a:r>
              <a:rPr dirty="0" sz="2600" spc="-5" b="1">
                <a:latin typeface="Tahoma"/>
                <a:cs typeface="Tahoma"/>
              </a:rPr>
              <a:t>osis</a:t>
            </a:r>
            <a:r>
              <a:rPr dirty="0" sz="2600" b="1">
                <a:latin typeface="Tahoma"/>
                <a:cs typeface="Tahoma"/>
              </a:rPr>
              <a:t>,</a:t>
            </a:r>
            <a:r>
              <a:rPr dirty="0" sz="2600" spc="-1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leu</a:t>
            </a:r>
            <a:r>
              <a:rPr dirty="0" sz="2600" spc="-10" b="1">
                <a:latin typeface="Tahoma"/>
                <a:cs typeface="Tahoma"/>
              </a:rPr>
              <a:t>c</a:t>
            </a:r>
            <a:r>
              <a:rPr dirty="0" sz="2600" spc="-5" b="1">
                <a:latin typeface="Tahoma"/>
                <a:cs typeface="Tahoma"/>
              </a:rPr>
              <a:t>op</a:t>
            </a:r>
            <a:r>
              <a:rPr dirty="0" sz="2600" spc="5" b="1">
                <a:latin typeface="Tahoma"/>
                <a:cs typeface="Tahoma"/>
              </a:rPr>
              <a:t>e</a:t>
            </a:r>
            <a:r>
              <a:rPr dirty="0" sz="2600" spc="-5" b="1">
                <a:latin typeface="Tahoma"/>
                <a:cs typeface="Tahoma"/>
              </a:rPr>
              <a:t>ni</a:t>
            </a:r>
            <a:r>
              <a:rPr dirty="0" sz="2600" b="1">
                <a:latin typeface="Tahoma"/>
                <a:cs typeface="Tahoma"/>
              </a:rPr>
              <a:t>a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and</a:t>
            </a:r>
            <a:r>
              <a:rPr dirty="0" sz="2600" spc="-1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leukemia</a:t>
            </a:r>
            <a:endParaRPr sz="26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4720" y="2519045"/>
            <a:ext cx="341630" cy="4000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10" b="1" i="1">
                <a:latin typeface="Tahoma"/>
                <a:cs typeface="Tahoma"/>
              </a:rPr>
              <a:t>.</a:t>
            </a:r>
            <a:r>
              <a:rPr dirty="0" sz="2600" b="1">
                <a:latin typeface="Tahoma"/>
                <a:cs typeface="Tahoma"/>
              </a:rPr>
              <a:t>2</a:t>
            </a:r>
            <a:endParaRPr sz="26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4720" y="3390772"/>
            <a:ext cx="341630" cy="4000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10" b="1" i="1">
                <a:latin typeface="Tahoma"/>
                <a:cs typeface="Tahoma"/>
              </a:rPr>
              <a:t>.</a:t>
            </a:r>
            <a:r>
              <a:rPr dirty="0" sz="2600" b="1">
                <a:latin typeface="Tahoma"/>
                <a:cs typeface="Tahoma"/>
              </a:rPr>
              <a:t>3</a:t>
            </a:r>
            <a:endParaRPr sz="26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4720" y="4262501"/>
            <a:ext cx="341630" cy="4000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10" b="1" i="1">
                <a:latin typeface="Tahoma"/>
                <a:cs typeface="Tahoma"/>
              </a:rPr>
              <a:t>.</a:t>
            </a:r>
            <a:r>
              <a:rPr dirty="0" sz="2600" b="1">
                <a:latin typeface="Tahoma"/>
                <a:cs typeface="Tahoma"/>
              </a:rPr>
              <a:t>4</a:t>
            </a:r>
            <a:endParaRPr sz="26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4720" y="5136133"/>
            <a:ext cx="341630" cy="4000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10" b="1" i="1">
                <a:latin typeface="Tahoma"/>
                <a:cs typeface="Tahoma"/>
              </a:rPr>
              <a:t>.</a:t>
            </a:r>
            <a:r>
              <a:rPr dirty="0" sz="2600" b="1">
                <a:latin typeface="Tahoma"/>
                <a:cs typeface="Tahoma"/>
              </a:rPr>
              <a:t>5</a:t>
            </a:r>
            <a:endParaRPr sz="2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13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91257" y="75438"/>
            <a:ext cx="3615690" cy="670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5"/>
              <a:t>Leuco</a:t>
            </a:r>
            <a:r>
              <a:rPr dirty="0" spc="10"/>
              <a:t>c</a:t>
            </a:r>
            <a:r>
              <a:rPr dirty="0"/>
              <a:t>y</a:t>
            </a:r>
            <a:r>
              <a:rPr dirty="0" spc="-15"/>
              <a:t>t</a:t>
            </a:r>
            <a:r>
              <a:rPr dirty="0" spc="-5"/>
              <a:t>osis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191257" y="1060450"/>
            <a:ext cx="2757805" cy="426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10" b="1">
                <a:latin typeface="Tahoma"/>
                <a:cs typeface="Tahoma"/>
              </a:rPr>
              <a:t>Increase</a:t>
            </a:r>
            <a:r>
              <a:rPr dirty="0" sz="2800" spc="-5" b="1">
                <a:latin typeface="Tahoma"/>
                <a:cs typeface="Tahoma"/>
              </a:rPr>
              <a:t>d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WBC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6244" y="1553336"/>
            <a:ext cx="149860" cy="8458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295"/>
              </a:lnSpc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ts val="3295"/>
              </a:lnSpc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6244" y="3693667"/>
            <a:ext cx="149860" cy="436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3444" y="1835022"/>
            <a:ext cx="6798945" cy="3484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10310">
              <a:lnSpc>
                <a:spcPct val="100000"/>
              </a:lnSpc>
            </a:pPr>
            <a:r>
              <a:rPr dirty="0" sz="2800" spc="-10" b="1">
                <a:latin typeface="Tahoma"/>
                <a:cs typeface="Tahoma"/>
              </a:rPr>
              <a:t>Physi</a:t>
            </a:r>
            <a:r>
              <a:rPr dirty="0" sz="2800" spc="-10" b="1">
                <a:latin typeface="Tahoma"/>
                <a:cs typeface="Tahoma"/>
              </a:rPr>
              <a:t>ological</a:t>
            </a:r>
            <a:endParaRPr sz="2800">
              <a:latin typeface="Tahoma"/>
              <a:cs typeface="Tahoma"/>
            </a:endParaRPr>
          </a:p>
          <a:p>
            <a:pPr marL="121031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1508125" algn="l"/>
              </a:tabLst>
            </a:pPr>
            <a:r>
              <a:rPr dirty="0" sz="2800" spc="-10" b="1">
                <a:latin typeface="Tahoma"/>
                <a:cs typeface="Tahoma"/>
              </a:rPr>
              <a:t>D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urn</a:t>
            </a:r>
            <a:r>
              <a:rPr dirty="0" sz="2800" spc="-15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35" b="1">
                <a:latin typeface="Tahoma"/>
                <a:cs typeface="Tahoma"/>
              </a:rPr>
              <a:t> </a:t>
            </a:r>
            <a:r>
              <a:rPr dirty="0" sz="2800" spc="-5">
                <a:latin typeface="Symbol"/>
                <a:cs typeface="Symbol"/>
              </a:rPr>
              <a:t></a:t>
            </a:r>
            <a:r>
              <a:rPr dirty="0" sz="2800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ahoma"/>
                <a:cs typeface="Tahoma"/>
              </a:rPr>
              <a:t>morni</a:t>
            </a:r>
            <a:r>
              <a:rPr dirty="0" sz="2800" spc="-20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g</a:t>
            </a:r>
            <a:r>
              <a:rPr dirty="0" sz="2800" spc="25" b="1">
                <a:latin typeface="Tahoma"/>
                <a:cs typeface="Tahoma"/>
              </a:rPr>
              <a:t> </a:t>
            </a:r>
            <a:r>
              <a:rPr dirty="0" sz="2800" spc="-5">
                <a:latin typeface="Symbol"/>
                <a:cs typeface="Symbol"/>
              </a:rPr>
              <a:t></a:t>
            </a:r>
            <a:r>
              <a:rPr dirty="0" sz="2800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ahoma"/>
                <a:cs typeface="Tahoma"/>
              </a:rPr>
              <a:t>ev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ning</a:t>
            </a:r>
            <a:endParaRPr sz="2800">
              <a:latin typeface="Tahoma"/>
              <a:cs typeface="Tahoma"/>
            </a:endParaRPr>
          </a:p>
          <a:p>
            <a:pPr marL="1507490" indent="-297180">
              <a:lnSpc>
                <a:spcPct val="100000"/>
              </a:lnSpc>
              <a:spcBef>
                <a:spcPts val="85"/>
              </a:spcBef>
              <a:buFont typeface="Arial"/>
              <a:buChar char="–"/>
              <a:tabLst>
                <a:tab pos="1508125" algn="l"/>
              </a:tabLst>
            </a:pPr>
            <a:r>
              <a:rPr dirty="0" sz="2800" spc="-5" b="1">
                <a:latin typeface="Tahoma"/>
                <a:cs typeface="Tahoma"/>
              </a:rPr>
              <a:t>After</a:t>
            </a:r>
            <a:r>
              <a:rPr dirty="0" sz="2800" spc="-10" b="1">
                <a:latin typeface="Tahoma"/>
                <a:cs typeface="Tahoma"/>
              </a:rPr>
              <a:t> </a:t>
            </a:r>
            <a:r>
              <a:rPr dirty="0" sz="2800" spc="0" b="1">
                <a:latin typeface="Tahoma"/>
                <a:cs typeface="Tahoma"/>
              </a:rPr>
              <a:t>p</a:t>
            </a:r>
            <a:r>
              <a:rPr dirty="0" sz="2800" spc="-10" b="1">
                <a:latin typeface="Tahoma"/>
                <a:cs typeface="Tahoma"/>
              </a:rPr>
              <a:t>hysic</a:t>
            </a:r>
            <a:r>
              <a:rPr dirty="0" sz="2800" spc="-15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exerc</a:t>
            </a:r>
            <a:r>
              <a:rPr dirty="0" sz="2800" spc="-20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se</a:t>
            </a:r>
            <a:endParaRPr sz="2800">
              <a:latin typeface="Tahoma"/>
              <a:cs typeface="Tahoma"/>
            </a:endParaRPr>
          </a:p>
          <a:p>
            <a:pPr marL="1210310" marR="5080">
              <a:lnSpc>
                <a:spcPts val="3140"/>
              </a:lnSpc>
              <a:spcBef>
                <a:spcPts val="409"/>
              </a:spcBef>
              <a:buFont typeface="Arial"/>
              <a:buChar char="–"/>
              <a:tabLst>
                <a:tab pos="1508125" algn="l"/>
              </a:tabLst>
            </a:pPr>
            <a:r>
              <a:rPr dirty="0" sz="2800" spc="-10" b="1">
                <a:latin typeface="Tahoma"/>
                <a:cs typeface="Tahoma"/>
              </a:rPr>
              <a:t>Stres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r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b="1">
                <a:latin typeface="Tahoma"/>
                <a:cs typeface="Tahoma"/>
              </a:rPr>
              <a:t>A</a:t>
            </a:r>
            <a:r>
              <a:rPr dirty="0" sz="2800" spc="-10" b="1">
                <a:latin typeface="Tahoma"/>
                <a:cs typeface="Tahoma"/>
              </a:rPr>
              <a:t>drena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injection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D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se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se</a:t>
            </a:r>
            <a:endParaRPr sz="2800">
              <a:latin typeface="Tahoma"/>
              <a:cs typeface="Tahoma"/>
            </a:endParaRPr>
          </a:p>
          <a:p>
            <a:pPr marL="298450" indent="-285750">
              <a:lnSpc>
                <a:spcPts val="3120"/>
              </a:lnSpc>
              <a:spcBef>
                <a:spcPts val="705"/>
              </a:spcBef>
              <a:buFont typeface="Arial"/>
              <a:buChar char="–"/>
              <a:tabLst>
                <a:tab pos="299085" algn="l"/>
              </a:tabLst>
            </a:pPr>
            <a:r>
              <a:rPr dirty="0" sz="2800" spc="-5" b="1">
                <a:latin typeface="Tahoma"/>
                <a:cs typeface="Tahoma"/>
              </a:rPr>
              <a:t>Bact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ri</a:t>
            </a:r>
            <a:r>
              <a:rPr dirty="0" sz="2800" spc="-25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3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</a:t>
            </a:r>
            <a:r>
              <a:rPr dirty="0" sz="2800" spc="-20" b="1">
                <a:latin typeface="Tahoma"/>
                <a:cs typeface="Tahoma"/>
              </a:rPr>
              <a:t>f</a:t>
            </a:r>
            <a:r>
              <a:rPr dirty="0" sz="2800" spc="-5" b="1">
                <a:latin typeface="Tahoma"/>
                <a:cs typeface="Tahoma"/>
              </a:rPr>
              <a:t>ect</a:t>
            </a:r>
            <a:r>
              <a:rPr dirty="0" sz="2800" spc="-20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n</a:t>
            </a:r>
            <a:r>
              <a:rPr dirty="0" sz="2800" spc="30" b="1">
                <a:latin typeface="Tahoma"/>
                <a:cs typeface="Tahoma"/>
              </a:rPr>
              <a:t> </a:t>
            </a:r>
            <a:r>
              <a:rPr dirty="0" baseline="-3968" sz="4200" spc="0" b="1" i="1">
                <a:latin typeface="Tahoma"/>
                <a:cs typeface="Tahoma"/>
              </a:rPr>
              <a:t>(</a:t>
            </a:r>
            <a:r>
              <a:rPr dirty="0" baseline="-3968" sz="4200" spc="-7" b="1">
                <a:latin typeface="Tahoma"/>
                <a:cs typeface="Tahoma"/>
              </a:rPr>
              <a:t>tonsi</a:t>
            </a:r>
            <a:r>
              <a:rPr dirty="0" baseline="-3968" sz="4200" spc="-37" b="1">
                <a:latin typeface="Tahoma"/>
                <a:cs typeface="Tahoma"/>
              </a:rPr>
              <a:t>l</a:t>
            </a:r>
            <a:r>
              <a:rPr dirty="0" baseline="-3968" sz="4200" spc="-15" b="1">
                <a:latin typeface="Tahoma"/>
                <a:cs typeface="Tahoma"/>
              </a:rPr>
              <a:t>l</a:t>
            </a:r>
            <a:r>
              <a:rPr dirty="0" baseline="-3968" sz="4200" spc="-37" b="1">
                <a:latin typeface="Tahoma"/>
                <a:cs typeface="Tahoma"/>
              </a:rPr>
              <a:t>i</a:t>
            </a:r>
            <a:r>
              <a:rPr dirty="0" baseline="-3968" sz="4200" spc="-7" b="1">
                <a:latin typeface="Tahoma"/>
                <a:cs typeface="Tahoma"/>
              </a:rPr>
              <a:t>ti</a:t>
            </a:r>
            <a:r>
              <a:rPr dirty="0" baseline="-3968" sz="4200" spc="-30" b="1">
                <a:latin typeface="Tahoma"/>
                <a:cs typeface="Tahoma"/>
              </a:rPr>
              <a:t>s</a:t>
            </a:r>
            <a:r>
              <a:rPr dirty="0" baseline="-3968" sz="4200" spc="-7" b="1" i="1">
                <a:latin typeface="Tahoma"/>
                <a:cs typeface="Tahoma"/>
              </a:rPr>
              <a:t>,</a:t>
            </a:r>
            <a:endParaRPr baseline="-3968" sz="4200">
              <a:latin typeface="Tahoma"/>
              <a:cs typeface="Tahoma"/>
            </a:endParaRPr>
          </a:p>
          <a:p>
            <a:pPr algn="ctr" marR="3841750">
              <a:lnSpc>
                <a:spcPts val="3000"/>
              </a:lnSpc>
            </a:pP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b="1">
                <a:latin typeface="Tahoma"/>
                <a:cs typeface="Tahoma"/>
              </a:rPr>
              <a:t>p</a:t>
            </a:r>
            <a:r>
              <a:rPr dirty="0" sz="2800" spc="-10" b="1">
                <a:latin typeface="Tahoma"/>
                <a:cs typeface="Tahoma"/>
              </a:rPr>
              <a:t>pendicitis)</a:t>
            </a:r>
            <a:endParaRPr sz="2800">
              <a:latin typeface="Tahoma"/>
              <a:cs typeface="Tahoma"/>
            </a:endParaRPr>
          </a:p>
          <a:p>
            <a:pPr marL="298450" indent="-285750">
              <a:lnSpc>
                <a:spcPts val="3240"/>
              </a:lnSpc>
              <a:buFont typeface="Arial"/>
              <a:buChar char="–"/>
              <a:tabLst>
                <a:tab pos="299085" algn="l"/>
              </a:tabLst>
            </a:pPr>
            <a:r>
              <a:rPr dirty="0" sz="2800" spc="-5" b="1">
                <a:latin typeface="Tahoma"/>
                <a:cs typeface="Tahoma"/>
              </a:rPr>
              <a:t>Worm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inf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ction</a:t>
            </a:r>
            <a:endParaRPr sz="2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13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5745" y="290448"/>
            <a:ext cx="4815205" cy="99695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7850"/>
              </a:lnSpc>
            </a:pPr>
            <a:r>
              <a:rPr dirty="0" sz="6600" spc="-5"/>
              <a:t>Leucopenia</a:t>
            </a:r>
            <a:endParaRPr sz="6600"/>
          </a:p>
        </p:txBody>
      </p:sp>
      <p:sp>
        <p:nvSpPr>
          <p:cNvPr id="3" name="object 3"/>
          <p:cNvSpPr txBox="1"/>
          <p:nvPr/>
        </p:nvSpPr>
        <p:spPr>
          <a:xfrm>
            <a:off x="536244" y="1287081"/>
            <a:ext cx="1950085" cy="16122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90525" indent="-377825">
              <a:lnSpc>
                <a:spcPts val="5205"/>
              </a:lnSpc>
              <a:buFont typeface="Arial"/>
              <a:buChar char="•"/>
              <a:tabLst>
                <a:tab pos="391160" algn="l"/>
              </a:tabLst>
            </a:pPr>
            <a:r>
              <a:rPr dirty="0" baseline="-7575" sz="6600">
                <a:latin typeface="Symbol"/>
                <a:cs typeface="Symbol"/>
              </a:rPr>
              <a:t></a:t>
            </a:r>
            <a:r>
              <a:rPr dirty="0" baseline="-7575" sz="6600" spc="-240">
                <a:latin typeface="Times New Roman"/>
                <a:cs typeface="Times New Roman"/>
              </a:rPr>
              <a:t> </a:t>
            </a:r>
            <a:r>
              <a:rPr dirty="0" sz="3600" b="1">
                <a:latin typeface="Tahoma"/>
                <a:cs typeface="Tahoma"/>
              </a:rPr>
              <a:t>WBC</a:t>
            </a:r>
            <a:endParaRPr sz="3600">
              <a:latin typeface="Tahoma"/>
              <a:cs typeface="Tahoma"/>
            </a:endParaRPr>
          </a:p>
          <a:p>
            <a:pPr marL="73025">
              <a:lnSpc>
                <a:spcPct val="100000"/>
              </a:lnSpc>
              <a:spcBef>
                <a:spcPts val="3165"/>
              </a:spcBef>
            </a:pPr>
            <a:r>
              <a:rPr dirty="0" sz="3600" b="1">
                <a:latin typeface="Arial"/>
                <a:cs typeface="Arial"/>
              </a:rPr>
              <a:t>C</a:t>
            </a:r>
            <a:r>
              <a:rPr dirty="0" sz="3600" spc="5" b="1">
                <a:latin typeface="Arial"/>
                <a:cs typeface="Arial"/>
              </a:rPr>
              <a:t>a</a:t>
            </a:r>
            <a:r>
              <a:rPr dirty="0" sz="3600" b="1">
                <a:latin typeface="Arial"/>
                <a:cs typeface="Arial"/>
              </a:rPr>
              <a:t>use</a:t>
            </a:r>
            <a:r>
              <a:rPr dirty="0" sz="3600" spc="10" b="1">
                <a:latin typeface="Arial"/>
                <a:cs typeface="Arial"/>
              </a:rPr>
              <a:t>s</a:t>
            </a:r>
            <a:r>
              <a:rPr dirty="0" sz="3600" b="1">
                <a:latin typeface="Arial"/>
                <a:cs typeface="Arial"/>
              </a:rPr>
              <a:t>;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806676" rIns="0" bIns="0" rtlCol="0" vert="horz">
            <a:spAutoFit/>
          </a:bodyPr>
          <a:lstStyle/>
          <a:p>
            <a:pPr marL="3989704">
              <a:lnSpc>
                <a:spcPct val="100000"/>
              </a:lnSpc>
            </a:pPr>
            <a:r>
              <a:rPr dirty="0" sz="3600" b="0">
                <a:latin typeface="Arial"/>
                <a:cs typeface="Arial"/>
              </a:rPr>
              <a:t>2-</a:t>
            </a:r>
            <a:r>
              <a:rPr dirty="0" sz="3600" spc="-5" b="0">
                <a:latin typeface="Arial"/>
                <a:cs typeface="Arial"/>
              </a:rPr>
              <a:t> </a:t>
            </a:r>
            <a:r>
              <a:rPr dirty="0" sz="3600" b="0">
                <a:latin typeface="Arial"/>
                <a:cs typeface="Arial"/>
              </a:rPr>
              <a:t>typhoid</a:t>
            </a:r>
            <a:r>
              <a:rPr dirty="0" sz="3600" spc="-10" b="0">
                <a:latin typeface="Arial"/>
                <a:cs typeface="Arial"/>
              </a:rPr>
              <a:t> </a:t>
            </a:r>
            <a:r>
              <a:rPr dirty="0" sz="3600" b="0">
                <a:latin typeface="Arial"/>
                <a:cs typeface="Arial"/>
              </a:rPr>
              <a:t>feve</a:t>
            </a:r>
            <a:r>
              <a:rPr dirty="0" sz="3600" spc="-204" b="0">
                <a:latin typeface="Arial"/>
                <a:cs typeface="Arial"/>
              </a:rPr>
              <a:t>r</a:t>
            </a:r>
            <a:r>
              <a:rPr dirty="0" sz="3600" b="0">
                <a:latin typeface="Arial"/>
                <a:cs typeface="Arial"/>
              </a:rPr>
              <a:t>.</a:t>
            </a:r>
            <a:endParaRPr sz="3600">
              <a:latin typeface="Arial"/>
              <a:cs typeface="Arial"/>
            </a:endParaRPr>
          </a:p>
          <a:p>
            <a:pPr marL="4039870">
              <a:lnSpc>
                <a:spcPct val="100000"/>
              </a:lnSpc>
              <a:spcBef>
                <a:spcPts val="2160"/>
              </a:spcBef>
              <a:tabLst>
                <a:tab pos="5834380" algn="l"/>
                <a:tab pos="6774815" algn="l"/>
              </a:tabLst>
            </a:pPr>
            <a:r>
              <a:rPr dirty="0" sz="3600" b="0">
                <a:latin typeface="Arial"/>
                <a:cs typeface="Arial"/>
              </a:rPr>
              <a:t>4-</a:t>
            </a:r>
            <a:r>
              <a:rPr dirty="0" sz="3600" spc="-5" b="0">
                <a:latin typeface="Arial"/>
                <a:cs typeface="Arial"/>
              </a:rPr>
              <a:t> </a:t>
            </a:r>
            <a:r>
              <a:rPr dirty="0" sz="3600" spc="-5" b="0">
                <a:latin typeface="Arial"/>
                <a:cs typeface="Arial"/>
              </a:rPr>
              <a:t>B</a:t>
            </a:r>
            <a:r>
              <a:rPr dirty="0" sz="2800" b="0">
                <a:latin typeface="Arial"/>
                <a:cs typeface="Arial"/>
              </a:rPr>
              <a:t>1</a:t>
            </a:r>
            <a:r>
              <a:rPr dirty="0" sz="2800" spc="-5" b="0">
                <a:latin typeface="Arial"/>
                <a:cs typeface="Arial"/>
              </a:rPr>
              <a:t>2</a:t>
            </a:r>
            <a:r>
              <a:rPr dirty="0" sz="2800" spc="235" b="0">
                <a:latin typeface="Arial"/>
                <a:cs typeface="Arial"/>
              </a:rPr>
              <a:t> </a:t>
            </a:r>
            <a:r>
              <a:rPr dirty="0" sz="3600" b="0">
                <a:latin typeface="Arial"/>
                <a:cs typeface="Arial"/>
              </a:rPr>
              <a:t>&amp;	</a:t>
            </a:r>
            <a:r>
              <a:rPr dirty="0" sz="3600" b="0">
                <a:latin typeface="Arial"/>
                <a:cs typeface="Arial"/>
              </a:rPr>
              <a:t>folic	</a:t>
            </a:r>
            <a:r>
              <a:rPr dirty="0" sz="3600" b="0">
                <a:latin typeface="Arial"/>
                <a:cs typeface="Arial"/>
              </a:rPr>
              <a:t>ac</a:t>
            </a:r>
            <a:r>
              <a:rPr dirty="0" sz="3600" spc="10" b="0">
                <a:latin typeface="Arial"/>
                <a:cs typeface="Arial"/>
              </a:rPr>
              <a:t>i</a:t>
            </a:r>
            <a:r>
              <a:rPr dirty="0" sz="3600" spc="-5" b="0">
                <a:latin typeface="Arial"/>
                <a:cs typeface="Arial"/>
              </a:rPr>
              <a:t>d</a:t>
            </a:r>
            <a:r>
              <a:rPr dirty="0" sz="3600" b="0">
                <a:latin typeface="Wingdings"/>
                <a:cs typeface="Wingdings"/>
              </a:rPr>
              <a:t></a:t>
            </a:r>
            <a:endParaRPr sz="36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6900" y="3173857"/>
            <a:ext cx="3052445" cy="2203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>
                <a:latin typeface="Arial"/>
                <a:cs typeface="Arial"/>
              </a:rPr>
              <a:t>1-</a:t>
            </a:r>
            <a:r>
              <a:rPr dirty="0" sz="3600" spc="-5">
                <a:latin typeface="Arial"/>
                <a:cs typeface="Arial"/>
              </a:rPr>
              <a:t> </a:t>
            </a:r>
            <a:r>
              <a:rPr dirty="0" sz="3600">
                <a:latin typeface="Arial"/>
                <a:cs typeface="Arial"/>
              </a:rPr>
              <a:t>mal</a:t>
            </a:r>
            <a:r>
              <a:rPr dirty="0" sz="3600" spc="10">
                <a:latin typeface="Arial"/>
                <a:cs typeface="Arial"/>
              </a:rPr>
              <a:t>n</a:t>
            </a:r>
            <a:r>
              <a:rPr dirty="0" sz="3600">
                <a:latin typeface="Arial"/>
                <a:cs typeface="Arial"/>
              </a:rPr>
              <a:t>utrition.</a:t>
            </a:r>
            <a:endParaRPr sz="3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160"/>
              </a:spcBef>
            </a:pPr>
            <a:r>
              <a:rPr dirty="0" sz="3600">
                <a:latin typeface="Arial"/>
                <a:cs typeface="Arial"/>
              </a:rPr>
              <a:t>3-</a:t>
            </a:r>
            <a:r>
              <a:rPr dirty="0" sz="3600" spc="-5">
                <a:latin typeface="Arial"/>
                <a:cs typeface="Arial"/>
              </a:rPr>
              <a:t> </a:t>
            </a:r>
            <a:r>
              <a:rPr dirty="0" sz="3600">
                <a:latin typeface="Arial"/>
                <a:cs typeface="Arial"/>
              </a:rPr>
              <a:t>dr</a:t>
            </a:r>
            <a:r>
              <a:rPr dirty="0" sz="3600" spc="5">
                <a:latin typeface="Arial"/>
                <a:cs typeface="Arial"/>
              </a:rPr>
              <a:t>u</a:t>
            </a:r>
            <a:r>
              <a:rPr dirty="0" sz="3600">
                <a:latin typeface="Arial"/>
                <a:cs typeface="Arial"/>
              </a:rPr>
              <a:t>gs.</a:t>
            </a:r>
            <a:endParaRPr sz="3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160"/>
              </a:spcBef>
            </a:pPr>
            <a:r>
              <a:rPr dirty="0" sz="3600">
                <a:latin typeface="Arial"/>
                <a:cs typeface="Arial"/>
              </a:rPr>
              <a:t>5-</a:t>
            </a:r>
            <a:r>
              <a:rPr dirty="0" sz="3600" spc="-5">
                <a:latin typeface="Arial"/>
                <a:cs typeface="Arial"/>
              </a:rPr>
              <a:t> </a:t>
            </a:r>
            <a:r>
              <a:rPr dirty="0" sz="3600">
                <a:latin typeface="Arial"/>
                <a:cs typeface="Arial"/>
              </a:rPr>
              <a:t>ra</a:t>
            </a:r>
            <a:r>
              <a:rPr dirty="0" sz="3600" spc="5">
                <a:latin typeface="Arial"/>
                <a:cs typeface="Arial"/>
              </a:rPr>
              <a:t>d</a:t>
            </a:r>
            <a:r>
              <a:rPr dirty="0" sz="3600">
                <a:latin typeface="Arial"/>
                <a:cs typeface="Arial"/>
              </a:rPr>
              <a:t>iati</a:t>
            </a:r>
            <a:r>
              <a:rPr dirty="0" sz="3600" spc="10">
                <a:latin typeface="Arial"/>
                <a:cs typeface="Arial"/>
              </a:rPr>
              <a:t>o</a:t>
            </a:r>
            <a:r>
              <a:rPr dirty="0" sz="3600">
                <a:latin typeface="Arial"/>
                <a:cs typeface="Arial"/>
              </a:rPr>
              <a:t>n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13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70272" y="0"/>
            <a:ext cx="3075305" cy="670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5"/>
              <a:t>Leukaemia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55875" y="993271"/>
            <a:ext cx="6579870" cy="4441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1099"/>
              </a:lnSpc>
            </a:pPr>
            <a:r>
              <a:rPr dirty="0" sz="2800" spc="-10" b="1">
                <a:latin typeface="Tahoma"/>
                <a:cs typeface="Tahoma"/>
              </a:rPr>
              <a:t>Canc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r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o</a:t>
            </a:r>
            <a:r>
              <a:rPr dirty="0" sz="2800" b="1">
                <a:latin typeface="Tahoma"/>
                <a:cs typeface="Tahoma"/>
              </a:rPr>
              <a:t>f </a:t>
            </a:r>
            <a:r>
              <a:rPr dirty="0" sz="2800" spc="-5" b="1">
                <a:latin typeface="Tahoma"/>
                <a:cs typeface="Tahoma"/>
              </a:rPr>
              <a:t>w</a:t>
            </a:r>
            <a:r>
              <a:rPr dirty="0" sz="2800" spc="-15" b="1">
                <a:latin typeface="Tahoma"/>
                <a:cs typeface="Tahoma"/>
              </a:rPr>
              <a:t>h</a:t>
            </a:r>
            <a:r>
              <a:rPr dirty="0" sz="2800" spc="-5" b="1">
                <a:latin typeface="Tahoma"/>
                <a:cs typeface="Tahoma"/>
              </a:rPr>
              <a:t>ite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ce</a:t>
            </a:r>
            <a:r>
              <a:rPr dirty="0" sz="2800" spc="-15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ls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du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to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chromosoma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3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spc="-20" b="1">
                <a:latin typeface="Tahoma"/>
                <a:cs typeface="Tahoma"/>
              </a:rPr>
              <a:t>b</a:t>
            </a:r>
            <a:r>
              <a:rPr dirty="0" sz="2800" spc="-10" b="1">
                <a:latin typeface="Tahoma"/>
                <a:cs typeface="Tahoma"/>
              </a:rPr>
              <a:t>norm</a:t>
            </a:r>
            <a:r>
              <a:rPr dirty="0" sz="2800" spc="-15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ty</a:t>
            </a:r>
            <a:r>
              <a:rPr dirty="0" sz="2800" spc="5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caus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d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by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chem</a:t>
            </a:r>
            <a:r>
              <a:rPr dirty="0" sz="2800" spc="-15" b="1">
                <a:latin typeface="Tahoma"/>
                <a:cs typeface="Tahoma"/>
              </a:rPr>
              <a:t>i</a:t>
            </a:r>
            <a:r>
              <a:rPr dirty="0" sz="2800" spc="-10" b="1">
                <a:latin typeface="Tahoma"/>
                <a:cs typeface="Tahoma"/>
              </a:rPr>
              <a:t>ca</a:t>
            </a:r>
            <a:r>
              <a:rPr dirty="0" sz="2800" spc="-15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s,</a:t>
            </a:r>
            <a:r>
              <a:rPr dirty="0" sz="2800" spc="4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radi</a:t>
            </a:r>
            <a:r>
              <a:rPr dirty="0" sz="2800" spc="-25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tion,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and</a:t>
            </a:r>
            <a:r>
              <a:rPr dirty="0" sz="2800" spc="-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viruses.</a:t>
            </a:r>
            <a:endParaRPr sz="2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2800" spc="-5" b="1">
                <a:latin typeface="Tahoma"/>
                <a:cs typeface="Tahoma"/>
              </a:rPr>
              <a:t>WBC</a:t>
            </a:r>
            <a:r>
              <a:rPr dirty="0" sz="2800" spc="1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more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than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50</a:t>
            </a:r>
            <a:r>
              <a:rPr dirty="0" sz="2800" spc="-5" b="1">
                <a:latin typeface="Tahoma"/>
                <a:cs typeface="Tahoma"/>
              </a:rPr>
              <a:t>x</a:t>
            </a:r>
            <a:r>
              <a:rPr dirty="0" sz="2800" spc="-10" b="1">
                <a:latin typeface="Tahoma"/>
                <a:cs typeface="Tahoma"/>
              </a:rPr>
              <a:t>10</a:t>
            </a:r>
            <a:r>
              <a:rPr dirty="0" baseline="20061" sz="2700" spc="-7" b="1">
                <a:latin typeface="Tahoma"/>
                <a:cs typeface="Tahoma"/>
              </a:rPr>
              <a:t>3</a:t>
            </a:r>
            <a:endParaRPr baseline="20061" sz="27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dirty="0" sz="2800" spc="-10" b="1">
                <a:latin typeface="Tahoma"/>
                <a:cs typeface="Tahoma"/>
              </a:rPr>
              <a:t>Type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f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uk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emia</a:t>
            </a:r>
            <a:endParaRPr sz="2800">
              <a:latin typeface="Tahoma"/>
              <a:cs typeface="Tahoma"/>
            </a:endParaRPr>
          </a:p>
          <a:p>
            <a:pPr marL="12700" marR="420370">
              <a:lnSpc>
                <a:spcPct val="101099"/>
              </a:lnSpc>
              <a:spcBef>
                <a:spcPts val="300"/>
              </a:spcBef>
            </a:pPr>
            <a:r>
              <a:rPr dirty="0" sz="2800" spc="-5">
                <a:latin typeface="Arial"/>
                <a:cs typeface="Arial"/>
              </a:rPr>
              <a:t>–</a:t>
            </a:r>
            <a:r>
              <a:rPr dirty="0" sz="2800" spc="5">
                <a:latin typeface="Arial"/>
                <a:cs typeface="Arial"/>
              </a:rPr>
              <a:t> </a:t>
            </a:r>
            <a:r>
              <a:rPr dirty="0" sz="2800" spc="-10" b="1">
                <a:latin typeface="Tahoma"/>
                <a:cs typeface="Tahoma"/>
              </a:rPr>
              <a:t>Mye</a:t>
            </a:r>
            <a:r>
              <a:rPr dirty="0" sz="2800" spc="-15" b="1">
                <a:latin typeface="Tahoma"/>
                <a:cs typeface="Tahoma"/>
              </a:rPr>
              <a:t>l</a:t>
            </a:r>
            <a:r>
              <a:rPr dirty="0" sz="2800" spc="-10" b="1">
                <a:latin typeface="Tahoma"/>
                <a:cs typeface="Tahoma"/>
              </a:rPr>
              <a:t>obl</a:t>
            </a:r>
            <a:r>
              <a:rPr dirty="0" sz="2800" spc="-15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st</a:t>
            </a:r>
            <a:r>
              <a:rPr dirty="0" sz="2800" spc="4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15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uk</a:t>
            </a:r>
            <a:r>
              <a:rPr dirty="0" sz="2800" spc="-20" b="1">
                <a:latin typeface="Tahoma"/>
                <a:cs typeface="Tahoma"/>
              </a:rPr>
              <a:t>a</a:t>
            </a:r>
            <a:r>
              <a:rPr dirty="0" sz="2800" spc="-5" b="1">
                <a:latin typeface="Tahoma"/>
                <a:cs typeface="Tahoma"/>
              </a:rPr>
              <a:t>emia</a:t>
            </a:r>
            <a:r>
              <a:rPr dirty="0" sz="2800" spc="65" b="1">
                <a:latin typeface="Tahoma"/>
                <a:cs typeface="Tahoma"/>
              </a:rPr>
              <a:t> </a:t>
            </a:r>
            <a:r>
              <a:rPr dirty="0" sz="2800" spc="-5">
                <a:latin typeface="Symbol"/>
                <a:cs typeface="Symbol"/>
              </a:rPr>
              <a:t>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ahoma"/>
                <a:cs typeface="Tahoma"/>
              </a:rPr>
              <a:t>my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loid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cel</a:t>
            </a:r>
            <a:r>
              <a:rPr dirty="0" sz="2800" spc="-15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s</a:t>
            </a:r>
            <a:endParaRPr sz="2800">
              <a:latin typeface="Tahoma"/>
              <a:cs typeface="Tahoma"/>
            </a:endParaRPr>
          </a:p>
          <a:p>
            <a:pPr marL="111760">
              <a:lnSpc>
                <a:spcPts val="3265"/>
              </a:lnSpc>
              <a:spcBef>
                <a:spcPts val="745"/>
              </a:spcBef>
            </a:pPr>
            <a:r>
              <a:rPr dirty="0" sz="2800" spc="-5">
                <a:latin typeface="Arial"/>
                <a:cs typeface="Arial"/>
              </a:rPr>
              <a:t>–</a:t>
            </a:r>
            <a:r>
              <a:rPr dirty="0" sz="2800" spc="-10">
                <a:latin typeface="Arial"/>
                <a:cs typeface="Arial"/>
              </a:rPr>
              <a:t> </a:t>
            </a:r>
            <a:r>
              <a:rPr dirty="0" sz="2800" spc="-10" b="1">
                <a:latin typeface="Tahoma"/>
                <a:cs typeface="Tahoma"/>
              </a:rPr>
              <a:t>L</a:t>
            </a:r>
            <a:r>
              <a:rPr dirty="0" sz="2800" spc="-15" b="1">
                <a:latin typeface="Tahoma"/>
                <a:cs typeface="Tahoma"/>
              </a:rPr>
              <a:t>y</a:t>
            </a:r>
            <a:r>
              <a:rPr dirty="0" sz="2800" spc="-5" b="1">
                <a:latin typeface="Tahoma"/>
                <a:cs typeface="Tahoma"/>
              </a:rPr>
              <a:t>mphob</a:t>
            </a:r>
            <a:r>
              <a:rPr dirty="0" sz="2800" spc="-25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spc="-15" b="1">
                <a:latin typeface="Tahoma"/>
                <a:cs typeface="Tahoma"/>
              </a:rPr>
              <a:t>s</a:t>
            </a:r>
            <a:r>
              <a:rPr dirty="0" sz="2800" spc="-5" b="1">
                <a:latin typeface="Tahoma"/>
                <a:cs typeface="Tahoma"/>
              </a:rPr>
              <a:t>t</a:t>
            </a:r>
            <a:r>
              <a:rPr dirty="0" sz="2800" spc="4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l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u</a:t>
            </a:r>
            <a:r>
              <a:rPr dirty="0" sz="2800" spc="-15" b="1">
                <a:latin typeface="Tahoma"/>
                <a:cs typeface="Tahoma"/>
              </a:rPr>
              <a:t>k</a:t>
            </a: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mia</a:t>
            </a:r>
            <a:r>
              <a:rPr dirty="0" sz="2800" spc="65" b="1">
                <a:latin typeface="Tahoma"/>
                <a:cs typeface="Tahoma"/>
              </a:rPr>
              <a:t> </a:t>
            </a:r>
            <a:r>
              <a:rPr dirty="0" sz="2800" spc="-5">
                <a:latin typeface="Symbol"/>
                <a:cs typeface="Symbol"/>
              </a:rPr>
              <a:t></a:t>
            </a:r>
            <a:endParaRPr sz="2800">
              <a:latin typeface="Symbol"/>
              <a:cs typeface="Symbol"/>
            </a:endParaRPr>
          </a:p>
          <a:p>
            <a:pPr marL="12700" marR="2559050">
              <a:lnSpc>
                <a:spcPts val="3229"/>
              </a:lnSpc>
              <a:spcBef>
                <a:spcPts val="120"/>
              </a:spcBef>
            </a:pPr>
            <a:r>
              <a:rPr dirty="0" sz="2800" spc="-5" b="1">
                <a:latin typeface="Tahoma"/>
                <a:cs typeface="Tahoma"/>
              </a:rPr>
              <a:t>ly</a:t>
            </a:r>
            <a:r>
              <a:rPr dirty="0" sz="2800" spc="-20" b="1">
                <a:latin typeface="Tahoma"/>
                <a:cs typeface="Tahoma"/>
              </a:rPr>
              <a:t>m</a:t>
            </a:r>
            <a:r>
              <a:rPr dirty="0" sz="2800" spc="-10" b="1">
                <a:latin typeface="Tahoma"/>
                <a:cs typeface="Tahoma"/>
              </a:rPr>
              <a:t>pho</a:t>
            </a:r>
            <a:r>
              <a:rPr dirty="0" sz="2800" b="1">
                <a:latin typeface="Tahoma"/>
                <a:cs typeface="Tahoma"/>
              </a:rPr>
              <a:t>c</a:t>
            </a:r>
            <a:r>
              <a:rPr dirty="0" sz="2800" spc="-5" b="1">
                <a:latin typeface="Tahoma"/>
                <a:cs typeface="Tahoma"/>
              </a:rPr>
              <a:t>ytic</a:t>
            </a:r>
            <a:r>
              <a:rPr dirty="0" sz="2800" spc="2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cel</a:t>
            </a:r>
            <a:r>
              <a:rPr dirty="0" sz="2800" spc="-15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s</a:t>
            </a:r>
            <a:r>
              <a:rPr dirty="0" sz="2800" spc="-5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Acute</a:t>
            </a:r>
            <a:r>
              <a:rPr dirty="0" sz="2800" spc="-10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o</a:t>
            </a:r>
            <a:r>
              <a:rPr dirty="0" sz="2800" spc="-5" b="1">
                <a:latin typeface="Tahoma"/>
                <a:cs typeface="Tahoma"/>
              </a:rPr>
              <a:t>r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spc="-10" b="1">
                <a:latin typeface="Tahoma"/>
                <a:cs typeface="Tahoma"/>
              </a:rPr>
              <a:t>chroni</a:t>
            </a:r>
            <a:r>
              <a:rPr dirty="0" sz="2800" spc="-5" b="1">
                <a:latin typeface="Tahoma"/>
                <a:cs typeface="Tahoma"/>
              </a:rPr>
              <a:t>c</a:t>
            </a:r>
            <a:r>
              <a:rPr dirty="0" sz="2800" spc="5" b="1">
                <a:latin typeface="Tahoma"/>
                <a:cs typeface="Tahoma"/>
              </a:rPr>
              <a:t> </a:t>
            </a:r>
            <a:r>
              <a:rPr dirty="0" sz="2800" b="1">
                <a:latin typeface="Tahoma"/>
                <a:cs typeface="Tahoma"/>
              </a:rPr>
              <a:t>o</a:t>
            </a:r>
            <a:r>
              <a:rPr dirty="0" sz="2800" spc="-10" b="1">
                <a:latin typeface="Tahoma"/>
                <a:cs typeface="Tahoma"/>
              </a:rPr>
              <a:t>nset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55875" y="5452364"/>
            <a:ext cx="6689090" cy="4292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 b="1">
                <a:latin typeface="Tahoma"/>
                <a:cs typeface="Tahoma"/>
              </a:rPr>
              <a:t>Accompan</a:t>
            </a:r>
            <a:r>
              <a:rPr dirty="0" sz="2800" spc="-30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ed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w</a:t>
            </a:r>
            <a:r>
              <a:rPr dirty="0" sz="2800" spc="-20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th</a:t>
            </a:r>
            <a:r>
              <a:rPr dirty="0" sz="2800" spc="1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spc="-20" b="1">
                <a:latin typeface="Tahoma"/>
                <a:cs typeface="Tahoma"/>
              </a:rPr>
              <a:t>n</a:t>
            </a:r>
            <a:r>
              <a:rPr dirty="0" sz="2800" spc="-5" b="1">
                <a:latin typeface="Tahoma"/>
                <a:cs typeface="Tahoma"/>
              </a:rPr>
              <a:t>a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5" b="1">
                <a:latin typeface="Tahoma"/>
                <a:cs typeface="Tahoma"/>
              </a:rPr>
              <a:t>m</a:t>
            </a:r>
            <a:r>
              <a:rPr dirty="0" sz="2800" spc="-20" b="1">
                <a:latin typeface="Tahoma"/>
                <a:cs typeface="Tahoma"/>
              </a:rPr>
              <a:t>i</a:t>
            </a:r>
            <a:r>
              <a:rPr dirty="0" sz="2800" spc="-5" b="1">
                <a:latin typeface="Tahoma"/>
                <a:cs typeface="Tahoma"/>
              </a:rPr>
              <a:t>a,</a:t>
            </a:r>
            <a:r>
              <a:rPr dirty="0" sz="2800" spc="40" b="1">
                <a:latin typeface="Tahoma"/>
                <a:cs typeface="Tahoma"/>
              </a:rPr>
              <a:t> </a:t>
            </a:r>
            <a:r>
              <a:rPr dirty="0" sz="2800" spc="-5" b="1">
                <a:latin typeface="Tahoma"/>
                <a:cs typeface="Tahoma"/>
              </a:rPr>
              <a:t>b</a:t>
            </a:r>
            <a:r>
              <a:rPr dirty="0" sz="2800" spc="-15" b="1">
                <a:latin typeface="Tahoma"/>
                <a:cs typeface="Tahoma"/>
              </a:rPr>
              <a:t>l</a:t>
            </a:r>
            <a:r>
              <a:rPr dirty="0" sz="2800" spc="-5" b="1">
                <a:latin typeface="Tahoma"/>
                <a:cs typeface="Tahoma"/>
              </a:rPr>
              <a:t>e</a:t>
            </a:r>
            <a:r>
              <a:rPr dirty="0" sz="2800" spc="-20" b="1">
                <a:latin typeface="Tahoma"/>
                <a:cs typeface="Tahoma"/>
              </a:rPr>
              <a:t>e</a:t>
            </a:r>
            <a:r>
              <a:rPr dirty="0" sz="2800" spc="-10" b="1">
                <a:latin typeface="Tahoma"/>
                <a:cs typeface="Tahoma"/>
              </a:rPr>
              <a:t>ding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52345" y="1011682"/>
            <a:ext cx="149860" cy="436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28545" y="2307463"/>
            <a:ext cx="149860" cy="8839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71346" y="4975097"/>
            <a:ext cx="149860" cy="870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4470653" y="6547408"/>
            <a:ext cx="20320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 sz="1200">
                <a:latin typeface="Times New Roman"/>
                <a:cs typeface="Times New Roman"/>
              </a:rPr>
              <a:t>23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592" rIns="0" bIns="0" rtlCol="0" vert="horz">
            <a:spAutoFit/>
          </a:bodyPr>
          <a:lstStyle/>
          <a:p>
            <a:pPr marL="2258695">
              <a:lnSpc>
                <a:spcPts val="5255"/>
              </a:lnSpc>
            </a:pPr>
            <a:r>
              <a:rPr dirty="0"/>
              <a:t>Objectives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4844" y="2127758"/>
            <a:ext cx="6769734" cy="9328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665"/>
              </a:lnSpc>
            </a:pPr>
            <a:r>
              <a:rPr dirty="0" sz="3200" b="1">
                <a:latin typeface="Tahoma"/>
                <a:cs typeface="Tahoma"/>
              </a:rPr>
              <a:t>At</a:t>
            </a:r>
            <a:r>
              <a:rPr dirty="0" sz="3200" spc="-2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the</a:t>
            </a:r>
            <a:r>
              <a:rPr dirty="0" sz="3200" spc="-2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end</a:t>
            </a:r>
            <a:r>
              <a:rPr dirty="0" sz="3200" spc="-1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o</a:t>
            </a:r>
            <a:r>
              <a:rPr dirty="0" sz="3200" b="1">
                <a:latin typeface="Tahoma"/>
                <a:cs typeface="Tahoma"/>
              </a:rPr>
              <a:t>f</a:t>
            </a:r>
            <a:r>
              <a:rPr dirty="0" sz="3200" spc="-1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this</a:t>
            </a:r>
            <a:r>
              <a:rPr dirty="0" sz="3200" spc="-3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lecture</a:t>
            </a:r>
            <a:r>
              <a:rPr dirty="0" sz="3200" spc="-3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stu</a:t>
            </a:r>
            <a:r>
              <a:rPr dirty="0" sz="3200" spc="-15" b="1">
                <a:latin typeface="Tahoma"/>
                <a:cs typeface="Tahoma"/>
              </a:rPr>
              <a:t>d</a:t>
            </a:r>
            <a:r>
              <a:rPr dirty="0" sz="3200" b="1">
                <a:latin typeface="Tahoma"/>
                <a:cs typeface="Tahoma"/>
              </a:rPr>
              <a:t>ent</a:t>
            </a:r>
            <a:endParaRPr sz="3200">
              <a:latin typeface="Tahoma"/>
              <a:cs typeface="Tahoma"/>
            </a:endParaRPr>
          </a:p>
          <a:p>
            <a:pPr marL="12700">
              <a:lnSpc>
                <a:spcPts val="3665"/>
              </a:lnSpc>
            </a:pPr>
            <a:r>
              <a:rPr dirty="0" sz="3200" b="1">
                <a:latin typeface="Tahoma"/>
                <a:cs typeface="Tahoma"/>
              </a:rPr>
              <a:t>should</a:t>
            </a:r>
            <a:r>
              <a:rPr dirty="0" sz="3200" spc="-2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be</a:t>
            </a:r>
            <a:r>
              <a:rPr dirty="0" sz="3200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able</a:t>
            </a:r>
            <a:r>
              <a:rPr dirty="0" sz="3200" spc="-25" b="1">
                <a:latin typeface="Tahoma"/>
                <a:cs typeface="Tahoma"/>
              </a:rPr>
              <a:t> </a:t>
            </a:r>
            <a:r>
              <a:rPr dirty="0" sz="3200" b="1">
                <a:latin typeface="Tahoma"/>
                <a:cs typeface="Tahoma"/>
              </a:rPr>
              <a:t>to: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3320" y="3144520"/>
            <a:ext cx="7434580" cy="30778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28320" marR="1236980" indent="-515620">
              <a:lnSpc>
                <a:spcPts val="2800"/>
              </a:lnSpc>
              <a:buFont typeface="Tahoma"/>
              <a:buAutoNum type="arabicPeriod"/>
              <a:tabLst>
                <a:tab pos="528955" algn="l"/>
              </a:tabLst>
            </a:pPr>
            <a:r>
              <a:rPr dirty="0" sz="2600" spc="-5" b="1">
                <a:latin typeface="Tahoma"/>
                <a:cs typeface="Tahoma"/>
              </a:rPr>
              <a:t>Descr</a:t>
            </a:r>
            <a:r>
              <a:rPr dirty="0" sz="2600" spc="-10" b="1">
                <a:latin typeface="Tahoma"/>
                <a:cs typeface="Tahoma"/>
              </a:rPr>
              <a:t>i</a:t>
            </a:r>
            <a:r>
              <a:rPr dirty="0" sz="2600" b="1">
                <a:latin typeface="Tahoma"/>
                <a:cs typeface="Tahoma"/>
              </a:rPr>
              <a:t>be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spc="5" b="1">
                <a:latin typeface="Tahoma"/>
                <a:cs typeface="Tahoma"/>
              </a:rPr>
              <a:t>E</a:t>
            </a:r>
            <a:r>
              <a:rPr dirty="0" sz="2600" b="1">
                <a:latin typeface="Tahoma"/>
                <a:cs typeface="Tahoma"/>
              </a:rPr>
              <a:t>sinophils</a:t>
            </a:r>
            <a:r>
              <a:rPr dirty="0" sz="2600" spc="-35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formati</a:t>
            </a:r>
            <a:r>
              <a:rPr dirty="0" sz="2600" spc="-5" b="1">
                <a:latin typeface="Tahoma"/>
                <a:cs typeface="Tahoma"/>
              </a:rPr>
              <a:t>o</a:t>
            </a:r>
            <a:r>
              <a:rPr dirty="0" sz="2600" b="1">
                <a:latin typeface="Tahoma"/>
                <a:cs typeface="Tahoma"/>
              </a:rPr>
              <a:t>n</a:t>
            </a:r>
            <a:r>
              <a:rPr dirty="0" sz="2600" spc="-3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and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funct</a:t>
            </a:r>
            <a:r>
              <a:rPr dirty="0" sz="2600" spc="-10" b="1">
                <a:latin typeface="Tahoma"/>
                <a:cs typeface="Tahoma"/>
              </a:rPr>
              <a:t>i</a:t>
            </a:r>
            <a:r>
              <a:rPr dirty="0" sz="2600" spc="-5" b="1">
                <a:latin typeface="Tahoma"/>
                <a:cs typeface="Tahoma"/>
              </a:rPr>
              <a:t>ons</a:t>
            </a:r>
            <a:endParaRPr sz="2600">
              <a:latin typeface="Tahoma"/>
              <a:cs typeface="Tahoma"/>
            </a:endParaRPr>
          </a:p>
          <a:p>
            <a:pPr marL="528320" indent="-515620">
              <a:lnSpc>
                <a:spcPts val="2960"/>
              </a:lnSpc>
              <a:spcBef>
                <a:spcPts val="340"/>
              </a:spcBef>
              <a:buFont typeface="Tahoma"/>
              <a:buAutoNum type="arabicPeriod"/>
              <a:tabLst>
                <a:tab pos="528955" algn="l"/>
              </a:tabLst>
            </a:pPr>
            <a:r>
              <a:rPr dirty="0" sz="2600" spc="-5" b="1">
                <a:latin typeface="Tahoma"/>
                <a:cs typeface="Tahoma"/>
              </a:rPr>
              <a:t>Descr</a:t>
            </a:r>
            <a:r>
              <a:rPr dirty="0" sz="2600" spc="-10" b="1">
                <a:latin typeface="Tahoma"/>
                <a:cs typeface="Tahoma"/>
              </a:rPr>
              <a:t>i</a:t>
            </a:r>
            <a:r>
              <a:rPr dirty="0" sz="2600" b="1">
                <a:latin typeface="Tahoma"/>
                <a:cs typeface="Tahoma"/>
              </a:rPr>
              <a:t>be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Ba</a:t>
            </a:r>
            <a:r>
              <a:rPr dirty="0" sz="2600" spc="5" b="1">
                <a:latin typeface="Tahoma"/>
                <a:cs typeface="Tahoma"/>
              </a:rPr>
              <a:t>s</a:t>
            </a:r>
            <a:r>
              <a:rPr dirty="0" sz="2600" spc="-5" b="1">
                <a:latin typeface="Tahoma"/>
                <a:cs typeface="Tahoma"/>
              </a:rPr>
              <a:t>op</a:t>
            </a:r>
            <a:r>
              <a:rPr dirty="0" sz="2600" b="1">
                <a:latin typeface="Tahoma"/>
                <a:cs typeface="Tahoma"/>
              </a:rPr>
              <a:t>h</a:t>
            </a:r>
            <a:r>
              <a:rPr dirty="0" sz="2600" b="1">
                <a:latin typeface="Tahoma"/>
                <a:cs typeface="Tahoma"/>
              </a:rPr>
              <a:t>i</a:t>
            </a:r>
            <a:r>
              <a:rPr dirty="0" sz="2600" spc="-15" b="1">
                <a:latin typeface="Tahoma"/>
                <a:cs typeface="Tahoma"/>
              </a:rPr>
              <a:t>l</a:t>
            </a:r>
            <a:r>
              <a:rPr dirty="0" sz="2600" b="1">
                <a:latin typeface="Tahoma"/>
                <a:cs typeface="Tahoma"/>
              </a:rPr>
              <a:t>s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formati</a:t>
            </a:r>
            <a:r>
              <a:rPr dirty="0" sz="2600" spc="-5" b="1">
                <a:latin typeface="Tahoma"/>
                <a:cs typeface="Tahoma"/>
              </a:rPr>
              <a:t>o</a:t>
            </a:r>
            <a:r>
              <a:rPr dirty="0" sz="2600" b="1">
                <a:latin typeface="Tahoma"/>
                <a:cs typeface="Tahoma"/>
              </a:rPr>
              <a:t>n</a:t>
            </a:r>
            <a:r>
              <a:rPr dirty="0" sz="2600" spc="-30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and</a:t>
            </a:r>
            <a:endParaRPr sz="2600">
              <a:latin typeface="Tahoma"/>
              <a:cs typeface="Tahoma"/>
            </a:endParaRPr>
          </a:p>
          <a:p>
            <a:pPr marL="528320">
              <a:lnSpc>
                <a:spcPts val="2960"/>
              </a:lnSpc>
            </a:pPr>
            <a:r>
              <a:rPr dirty="0" sz="2600" spc="-5" b="1">
                <a:latin typeface="Tahoma"/>
                <a:cs typeface="Tahoma"/>
              </a:rPr>
              <a:t>func</a:t>
            </a:r>
            <a:r>
              <a:rPr dirty="0" sz="2600" spc="-10" b="1">
                <a:latin typeface="Tahoma"/>
                <a:cs typeface="Tahoma"/>
              </a:rPr>
              <a:t>t</a:t>
            </a:r>
            <a:r>
              <a:rPr dirty="0" sz="2600" b="1">
                <a:latin typeface="Tahoma"/>
                <a:cs typeface="Tahoma"/>
              </a:rPr>
              <a:t>ions</a:t>
            </a:r>
            <a:endParaRPr sz="2600">
              <a:latin typeface="Tahoma"/>
              <a:cs typeface="Tahoma"/>
            </a:endParaRPr>
          </a:p>
          <a:p>
            <a:pPr marL="528320" marR="711200">
              <a:lnSpc>
                <a:spcPts val="2800"/>
              </a:lnSpc>
              <a:spcBef>
                <a:spcPts val="645"/>
              </a:spcBef>
            </a:pPr>
            <a:r>
              <a:rPr dirty="0" sz="2600" spc="-5" b="1">
                <a:latin typeface="Tahoma"/>
                <a:cs typeface="Tahoma"/>
              </a:rPr>
              <a:t>Descr</a:t>
            </a:r>
            <a:r>
              <a:rPr dirty="0" sz="2600" spc="-10" b="1">
                <a:latin typeface="Tahoma"/>
                <a:cs typeface="Tahoma"/>
              </a:rPr>
              <a:t>i</a:t>
            </a:r>
            <a:r>
              <a:rPr dirty="0" sz="2600" b="1">
                <a:latin typeface="Tahoma"/>
                <a:cs typeface="Tahoma"/>
              </a:rPr>
              <a:t>be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M</a:t>
            </a:r>
            <a:r>
              <a:rPr dirty="0" sz="2600" b="1">
                <a:latin typeface="Tahoma"/>
                <a:cs typeface="Tahoma"/>
              </a:rPr>
              <a:t>o</a:t>
            </a:r>
            <a:r>
              <a:rPr dirty="0" sz="2600" spc="-5" b="1">
                <a:latin typeface="Tahoma"/>
                <a:cs typeface="Tahoma"/>
              </a:rPr>
              <a:t>nocyte</a:t>
            </a:r>
            <a:r>
              <a:rPr dirty="0" sz="2600" b="1">
                <a:latin typeface="Tahoma"/>
                <a:cs typeface="Tahoma"/>
              </a:rPr>
              <a:t>s</a:t>
            </a:r>
            <a:r>
              <a:rPr dirty="0" sz="2600" spc="-1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and</a:t>
            </a:r>
            <a:r>
              <a:rPr dirty="0" sz="2600" spc="-1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macropha</a:t>
            </a:r>
            <a:r>
              <a:rPr dirty="0" sz="2600" spc="-5" b="1">
                <a:latin typeface="Tahoma"/>
                <a:cs typeface="Tahoma"/>
              </a:rPr>
              <a:t>g</a:t>
            </a:r>
            <a:r>
              <a:rPr dirty="0" sz="2600" b="1">
                <a:latin typeface="Tahoma"/>
                <a:cs typeface="Tahoma"/>
              </a:rPr>
              <a:t>e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formati</a:t>
            </a:r>
            <a:r>
              <a:rPr dirty="0" sz="2600" spc="-5" b="1">
                <a:latin typeface="Tahoma"/>
                <a:cs typeface="Tahoma"/>
              </a:rPr>
              <a:t>o</a:t>
            </a:r>
            <a:r>
              <a:rPr dirty="0" sz="2600" b="1">
                <a:latin typeface="Tahoma"/>
                <a:cs typeface="Tahoma"/>
              </a:rPr>
              <a:t>n</a:t>
            </a:r>
            <a:r>
              <a:rPr dirty="0" sz="2600" spc="-15" b="1">
                <a:latin typeface="Tahoma"/>
                <a:cs typeface="Tahoma"/>
              </a:rPr>
              <a:t> </a:t>
            </a:r>
            <a:r>
              <a:rPr dirty="0" sz="2600" b="1">
                <a:latin typeface="Tahoma"/>
                <a:cs typeface="Tahoma"/>
              </a:rPr>
              <a:t>and</a:t>
            </a:r>
            <a:r>
              <a:rPr dirty="0" sz="2600" spc="-15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funct</a:t>
            </a:r>
            <a:r>
              <a:rPr dirty="0" sz="2600" spc="-10" b="1">
                <a:latin typeface="Tahoma"/>
                <a:cs typeface="Tahoma"/>
              </a:rPr>
              <a:t>i</a:t>
            </a:r>
            <a:r>
              <a:rPr dirty="0" sz="2600" spc="-5" b="1">
                <a:latin typeface="Tahoma"/>
                <a:cs typeface="Tahoma"/>
              </a:rPr>
              <a:t>ons.</a:t>
            </a:r>
            <a:endParaRPr sz="2600">
              <a:latin typeface="Tahoma"/>
              <a:cs typeface="Tahoma"/>
            </a:endParaRPr>
          </a:p>
          <a:p>
            <a:pPr marL="528320">
              <a:lnSpc>
                <a:spcPts val="2965"/>
              </a:lnSpc>
            </a:pPr>
            <a:r>
              <a:rPr dirty="0" sz="2600" spc="-5" b="1">
                <a:latin typeface="Tahoma"/>
                <a:cs typeface="Tahoma"/>
              </a:rPr>
              <a:t>Des</a:t>
            </a:r>
            <a:r>
              <a:rPr dirty="0" sz="2600" spc="-10" b="1">
                <a:latin typeface="Tahoma"/>
                <a:cs typeface="Tahoma"/>
              </a:rPr>
              <a:t>c</a:t>
            </a:r>
            <a:r>
              <a:rPr dirty="0" sz="2600" b="1">
                <a:latin typeface="Tahoma"/>
                <a:cs typeface="Tahoma"/>
              </a:rPr>
              <a:t>r</a:t>
            </a:r>
            <a:r>
              <a:rPr dirty="0" sz="2600" spc="-10" b="1">
                <a:latin typeface="Tahoma"/>
                <a:cs typeface="Tahoma"/>
              </a:rPr>
              <a:t>i</a:t>
            </a:r>
            <a:r>
              <a:rPr dirty="0" sz="2600" b="1">
                <a:latin typeface="Tahoma"/>
                <a:cs typeface="Tahoma"/>
              </a:rPr>
              <a:t>be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Reti</a:t>
            </a:r>
            <a:r>
              <a:rPr dirty="0" sz="2600" spc="-15" b="1">
                <a:latin typeface="Tahoma"/>
                <a:cs typeface="Tahoma"/>
              </a:rPr>
              <a:t>c</a:t>
            </a:r>
            <a:r>
              <a:rPr dirty="0" sz="2600" spc="-5" b="1">
                <a:latin typeface="Tahoma"/>
                <a:cs typeface="Tahoma"/>
              </a:rPr>
              <a:t>uloendothe</a:t>
            </a:r>
            <a:r>
              <a:rPr dirty="0" sz="2600" spc="-15" b="1">
                <a:latin typeface="Tahoma"/>
                <a:cs typeface="Tahoma"/>
              </a:rPr>
              <a:t>l</a:t>
            </a:r>
            <a:r>
              <a:rPr dirty="0" sz="2600" b="1">
                <a:latin typeface="Tahoma"/>
                <a:cs typeface="Tahoma"/>
              </a:rPr>
              <a:t>i</a:t>
            </a:r>
            <a:r>
              <a:rPr dirty="0" sz="2600" spc="-10" b="1">
                <a:latin typeface="Tahoma"/>
                <a:cs typeface="Tahoma"/>
              </a:rPr>
              <a:t>a</a:t>
            </a:r>
            <a:r>
              <a:rPr dirty="0" sz="2600" b="1">
                <a:latin typeface="Tahoma"/>
                <a:cs typeface="Tahoma"/>
              </a:rPr>
              <a:t>l</a:t>
            </a:r>
            <a:r>
              <a:rPr dirty="0" sz="2600" b="1">
                <a:latin typeface="Tahoma"/>
                <a:cs typeface="Tahoma"/>
              </a:rPr>
              <a:t> </a:t>
            </a:r>
            <a:r>
              <a:rPr dirty="0" sz="2600" spc="-10" b="1">
                <a:latin typeface="Tahoma"/>
                <a:cs typeface="Tahoma"/>
              </a:rPr>
              <a:t>c</a:t>
            </a:r>
            <a:r>
              <a:rPr dirty="0" sz="2600" spc="-5" b="1">
                <a:latin typeface="Tahoma"/>
                <a:cs typeface="Tahoma"/>
              </a:rPr>
              <a:t>omponan</a:t>
            </a:r>
            <a:r>
              <a:rPr dirty="0" sz="2600" spc="-15" b="1">
                <a:latin typeface="Tahoma"/>
                <a:cs typeface="Tahoma"/>
              </a:rPr>
              <a:t>t</a:t>
            </a:r>
            <a:r>
              <a:rPr dirty="0" sz="2600" b="1">
                <a:latin typeface="Tahoma"/>
                <a:cs typeface="Tahoma"/>
              </a:rPr>
              <a:t>s</a:t>
            </a:r>
            <a:endParaRPr sz="2600">
              <a:latin typeface="Tahoma"/>
              <a:cs typeface="Tahoma"/>
            </a:endParaRPr>
          </a:p>
          <a:p>
            <a:pPr marL="528320">
              <a:lnSpc>
                <a:spcPct val="100000"/>
              </a:lnSpc>
              <a:spcBef>
                <a:spcPts val="25"/>
              </a:spcBef>
            </a:pPr>
            <a:r>
              <a:rPr dirty="0" sz="2600" b="1">
                <a:latin typeface="Tahoma"/>
                <a:cs typeface="Tahoma"/>
              </a:rPr>
              <a:t>and</a:t>
            </a:r>
            <a:r>
              <a:rPr dirty="0" sz="2600" spc="-5" b="1">
                <a:latin typeface="Tahoma"/>
                <a:cs typeface="Tahoma"/>
              </a:rPr>
              <a:t> </a:t>
            </a:r>
            <a:r>
              <a:rPr dirty="0" sz="2600" spc="-5" b="1">
                <a:latin typeface="Tahoma"/>
                <a:cs typeface="Tahoma"/>
              </a:rPr>
              <a:t>functions</a:t>
            </a:r>
            <a:endParaRPr sz="26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3320" y="4685029"/>
            <a:ext cx="341630" cy="4000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10" b="1" i="1">
                <a:latin typeface="Tahoma"/>
                <a:cs typeface="Tahoma"/>
              </a:rPr>
              <a:t>.</a:t>
            </a:r>
            <a:r>
              <a:rPr dirty="0" sz="2600" b="1">
                <a:latin typeface="Tahoma"/>
                <a:cs typeface="Tahoma"/>
              </a:rPr>
              <a:t>3</a:t>
            </a:r>
            <a:endParaRPr sz="26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3320" y="5477459"/>
            <a:ext cx="341630" cy="4000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10" b="1" i="1">
                <a:latin typeface="Tahoma"/>
                <a:cs typeface="Tahoma"/>
              </a:rPr>
              <a:t>.</a:t>
            </a:r>
            <a:r>
              <a:rPr dirty="0" sz="2600" b="1">
                <a:latin typeface="Tahoma"/>
                <a:cs typeface="Tahoma"/>
              </a:rPr>
              <a:t>4</a:t>
            </a:r>
            <a:endParaRPr sz="2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4470653" y="6547408"/>
            <a:ext cx="20320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 sz="1200">
                <a:latin typeface="Times New Roman"/>
                <a:cs typeface="Times New Roman"/>
              </a:rPr>
              <a:t>23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4592" rIns="0" bIns="0" rtlCol="0" vert="horz">
            <a:spAutoFit/>
          </a:bodyPr>
          <a:lstStyle/>
          <a:p>
            <a:pPr marL="2258695">
              <a:lnSpc>
                <a:spcPts val="5255"/>
              </a:lnSpc>
            </a:pPr>
            <a:r>
              <a:rPr dirty="0"/>
              <a:t>Objectives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432409" rIns="0" bIns="0" rtlCol="0" vert="horz">
            <a:spAutoFit/>
          </a:bodyPr>
          <a:lstStyle/>
          <a:p>
            <a:pPr marL="243840">
              <a:lnSpc>
                <a:spcPts val="3155"/>
              </a:lnSpc>
            </a:pPr>
            <a:r>
              <a:rPr dirty="0"/>
              <a:t>At </a:t>
            </a:r>
            <a:r>
              <a:rPr dirty="0" spc="-15"/>
              <a:t>t</a:t>
            </a:r>
            <a:r>
              <a:rPr dirty="0" spc="-5"/>
              <a:t>h</a:t>
            </a:r>
            <a:r>
              <a:rPr dirty="0"/>
              <a:t>e</a:t>
            </a:r>
            <a:r>
              <a:rPr dirty="0" spc="-10"/>
              <a:t> </a:t>
            </a:r>
            <a:r>
              <a:rPr dirty="0"/>
              <a:t>end</a:t>
            </a:r>
            <a:r>
              <a:rPr dirty="0" spc="-25"/>
              <a:t> </a:t>
            </a:r>
            <a:r>
              <a:rPr dirty="0" spc="-5"/>
              <a:t>o</a:t>
            </a:r>
            <a:r>
              <a:rPr dirty="0"/>
              <a:t>f</a:t>
            </a:r>
            <a:r>
              <a:rPr dirty="0"/>
              <a:t> </a:t>
            </a:r>
            <a:r>
              <a:rPr dirty="0"/>
              <a:t>t</a:t>
            </a:r>
            <a:r>
              <a:rPr dirty="0" spc="-10"/>
              <a:t>h</a:t>
            </a:r>
            <a:r>
              <a:rPr dirty="0"/>
              <a:t>is</a:t>
            </a:r>
            <a:r>
              <a:rPr dirty="0" spc="-10"/>
              <a:t> </a:t>
            </a:r>
            <a:r>
              <a:rPr dirty="0"/>
              <a:t>lecture</a:t>
            </a:r>
            <a:r>
              <a:rPr dirty="0" spc="-15"/>
              <a:t> </a:t>
            </a:r>
            <a:r>
              <a:rPr dirty="0"/>
              <a:t>st</a:t>
            </a:r>
            <a:r>
              <a:rPr dirty="0" spc="-15"/>
              <a:t>u</a:t>
            </a:r>
            <a:r>
              <a:rPr dirty="0" spc="-5"/>
              <a:t>den</a:t>
            </a:r>
            <a:r>
              <a:rPr dirty="0"/>
              <a:t>t</a:t>
            </a:r>
            <a:r>
              <a:rPr dirty="0" spc="-10"/>
              <a:t> </a:t>
            </a:r>
            <a:r>
              <a:rPr dirty="0"/>
              <a:t>should</a:t>
            </a:r>
            <a:r>
              <a:rPr dirty="0" spc="-35"/>
              <a:t> </a:t>
            </a:r>
            <a:r>
              <a:rPr dirty="0"/>
              <a:t>be</a:t>
            </a:r>
          </a:p>
          <a:p>
            <a:pPr marL="243840">
              <a:lnSpc>
                <a:spcPts val="3095"/>
              </a:lnSpc>
            </a:pPr>
            <a:r>
              <a:rPr dirty="0" sz="2650" spc="5"/>
              <a:t>able</a:t>
            </a:r>
            <a:r>
              <a:rPr dirty="0" sz="2650" spc="5"/>
              <a:t> </a:t>
            </a:r>
            <a:r>
              <a:rPr dirty="0" sz="2650" spc="5"/>
              <a:t>to:</a:t>
            </a:r>
            <a:endParaRPr sz="2650"/>
          </a:p>
          <a:p>
            <a:pPr marL="758190" indent="-515620">
              <a:lnSpc>
                <a:spcPts val="3155"/>
              </a:lnSpc>
              <a:spcBef>
                <a:spcPts val="869"/>
              </a:spcBef>
              <a:buFont typeface="Tahoma"/>
              <a:buAutoNum type="arabicPeriod" startAt="5"/>
              <a:tabLst>
                <a:tab pos="759460" algn="l"/>
              </a:tabLst>
            </a:pPr>
            <a:r>
              <a:rPr dirty="0" spc="-10"/>
              <a:t>Desc</a:t>
            </a:r>
            <a:r>
              <a:rPr dirty="0" spc="0"/>
              <a:t>r</a:t>
            </a:r>
            <a:r>
              <a:rPr dirty="0" spc="-5"/>
              <a:t>ibe</a:t>
            </a:r>
            <a:r>
              <a:rPr dirty="0" spc="-25"/>
              <a:t> </a:t>
            </a:r>
            <a:r>
              <a:rPr dirty="0" spc="-5"/>
              <a:t>ly</a:t>
            </a:r>
            <a:r>
              <a:rPr dirty="0"/>
              <a:t>m</a:t>
            </a:r>
            <a:r>
              <a:rPr dirty="0" spc="-5"/>
              <a:t>pho</a:t>
            </a:r>
            <a:r>
              <a:rPr dirty="0" spc="10"/>
              <a:t>c</a:t>
            </a:r>
            <a:r>
              <a:rPr dirty="0" spc="-5"/>
              <a:t>y</a:t>
            </a:r>
            <a:r>
              <a:rPr dirty="0" spc="-20"/>
              <a:t>t</a:t>
            </a:r>
            <a:r>
              <a:rPr dirty="0" spc="-5"/>
              <a:t>es</a:t>
            </a:r>
            <a:r>
              <a:rPr dirty="0" spc="-45"/>
              <a:t> </a:t>
            </a:r>
            <a:r>
              <a:rPr dirty="0" spc="-10"/>
              <a:t>for</a:t>
            </a:r>
            <a:r>
              <a:rPr dirty="0" spc="0"/>
              <a:t>m</a:t>
            </a:r>
            <a:r>
              <a:rPr dirty="0" spc="-5"/>
              <a:t>ation</a:t>
            </a:r>
            <a:r>
              <a:rPr dirty="0" spc="-20"/>
              <a:t> </a:t>
            </a:r>
            <a:r>
              <a:rPr dirty="0"/>
              <a:t>and</a:t>
            </a:r>
          </a:p>
          <a:p>
            <a:pPr marL="758190">
              <a:lnSpc>
                <a:spcPts val="3095"/>
              </a:lnSpc>
            </a:pPr>
            <a:r>
              <a:rPr dirty="0" sz="2650" spc="5"/>
              <a:t>matura</a:t>
            </a:r>
            <a:r>
              <a:rPr dirty="0" sz="2650" spc="-10"/>
              <a:t>t</a:t>
            </a:r>
            <a:r>
              <a:rPr dirty="0" sz="2650" spc="5"/>
              <a:t>ion.</a:t>
            </a:r>
            <a:endParaRPr sz="2650"/>
          </a:p>
          <a:p>
            <a:pPr marL="758190" indent="-515620">
              <a:lnSpc>
                <a:spcPts val="3200"/>
              </a:lnSpc>
              <a:spcBef>
                <a:spcPts val="885"/>
              </a:spcBef>
              <a:buFont typeface="Tahoma"/>
              <a:buAutoNum type="arabicPeriod" startAt="6"/>
              <a:tabLst>
                <a:tab pos="759460" algn="l"/>
              </a:tabLst>
            </a:pPr>
            <a:r>
              <a:rPr dirty="0" baseline="1028" sz="4050" spc="-7"/>
              <a:t>Describ</a:t>
            </a:r>
            <a:r>
              <a:rPr dirty="0" baseline="1028" sz="4050"/>
              <a:t>e</a:t>
            </a:r>
            <a:r>
              <a:rPr dirty="0" baseline="1028" sz="4050" spc="-15"/>
              <a:t> </a:t>
            </a:r>
            <a:r>
              <a:rPr dirty="0" baseline="1028" sz="4050" spc="-22"/>
              <a:t>t</a:t>
            </a:r>
            <a:r>
              <a:rPr dirty="0" baseline="1028" sz="4050" spc="-7"/>
              <a:t>h</a:t>
            </a:r>
            <a:r>
              <a:rPr dirty="0" baseline="1028" sz="4050"/>
              <a:t>e</a:t>
            </a:r>
            <a:r>
              <a:rPr dirty="0" baseline="1028" sz="4050" spc="-15"/>
              <a:t> </a:t>
            </a:r>
            <a:r>
              <a:rPr dirty="0" baseline="1028" sz="4050" spc="-7"/>
              <a:t>function</a:t>
            </a:r>
            <a:r>
              <a:rPr dirty="0" baseline="1028" sz="4050"/>
              <a:t>s</a:t>
            </a:r>
            <a:r>
              <a:rPr dirty="0" baseline="1028" sz="4050" spc="-15"/>
              <a:t> </a:t>
            </a:r>
            <a:r>
              <a:rPr dirty="0" baseline="1028" sz="4050" spc="-7"/>
              <a:t>o</a:t>
            </a:r>
            <a:r>
              <a:rPr dirty="0" baseline="1028" sz="4050"/>
              <a:t>f</a:t>
            </a:r>
            <a:r>
              <a:rPr dirty="0" baseline="1028" sz="4050"/>
              <a:t> </a:t>
            </a:r>
            <a:r>
              <a:rPr dirty="0" baseline="1028" sz="4050"/>
              <a:t>t</a:t>
            </a:r>
            <a:r>
              <a:rPr dirty="0" baseline="1028" sz="4050" spc="-15"/>
              <a:t>h</a:t>
            </a:r>
            <a:r>
              <a:rPr dirty="0" baseline="1028" sz="4050"/>
              <a:t>e</a:t>
            </a:r>
            <a:r>
              <a:rPr dirty="0" baseline="1028" sz="4050" spc="-15"/>
              <a:t> </a:t>
            </a:r>
            <a:r>
              <a:rPr dirty="0" baseline="1028" sz="4050" spc="-7"/>
              <a:t>diffe</a:t>
            </a:r>
            <a:r>
              <a:rPr dirty="0" baseline="1028" sz="4050" spc="15"/>
              <a:t>r</a:t>
            </a:r>
            <a:r>
              <a:rPr dirty="0" baseline="1028" sz="4050"/>
              <a:t>ent</a:t>
            </a:r>
            <a:endParaRPr baseline="1028" sz="4050"/>
          </a:p>
          <a:p>
            <a:pPr marL="758190">
              <a:lnSpc>
                <a:spcPts val="3200"/>
              </a:lnSpc>
            </a:pPr>
            <a:r>
              <a:rPr dirty="0" spc="-5"/>
              <a:t>types</a:t>
            </a:r>
            <a:r>
              <a:rPr dirty="0" spc="-25"/>
              <a:t> </a:t>
            </a:r>
            <a:r>
              <a:rPr dirty="0" spc="-5"/>
              <a:t>o</a:t>
            </a:r>
            <a:r>
              <a:rPr dirty="0"/>
              <a:t>f</a:t>
            </a:r>
            <a:r>
              <a:rPr dirty="0" spc="-5"/>
              <a:t> </a:t>
            </a:r>
            <a:r>
              <a:rPr dirty="0" spc="-5"/>
              <a:t>l</a:t>
            </a:r>
            <a:r>
              <a:rPr dirty="0"/>
              <a:t>y</a:t>
            </a:r>
            <a:r>
              <a:rPr dirty="0"/>
              <a:t>m</a:t>
            </a:r>
            <a:r>
              <a:rPr dirty="0" spc="5"/>
              <a:t>p</a:t>
            </a:r>
            <a:r>
              <a:rPr dirty="0" spc="-10"/>
              <a:t>hocytes.</a:t>
            </a:r>
          </a:p>
          <a:p>
            <a:pPr marL="758190" indent="-515620">
              <a:lnSpc>
                <a:spcPct val="100000"/>
              </a:lnSpc>
              <a:spcBef>
                <a:spcPts val="165"/>
              </a:spcBef>
              <a:buFont typeface="Tahoma"/>
              <a:buAutoNum type="arabicPeriod" startAt="7"/>
              <a:tabLst>
                <a:tab pos="759460" algn="l"/>
              </a:tabLst>
            </a:pPr>
            <a:r>
              <a:rPr dirty="0" sz="2700" spc="-5"/>
              <a:t>Reco</a:t>
            </a:r>
            <a:r>
              <a:rPr dirty="0" sz="2700" spc="5"/>
              <a:t>g</a:t>
            </a:r>
            <a:r>
              <a:rPr dirty="0" sz="2700" spc="-10"/>
              <a:t>nis</a:t>
            </a:r>
            <a:r>
              <a:rPr dirty="0" sz="2700" spc="-5"/>
              <a:t>e</a:t>
            </a:r>
            <a:r>
              <a:rPr dirty="0" sz="2700" spc="-30"/>
              <a:t> </a:t>
            </a:r>
            <a:r>
              <a:rPr dirty="0" sz="2700"/>
              <a:t>leu</a:t>
            </a:r>
            <a:r>
              <a:rPr dirty="0" sz="2700" spc="5"/>
              <a:t>c</a:t>
            </a:r>
            <a:r>
              <a:rPr dirty="0" sz="2700" spc="-5"/>
              <a:t>oc</a:t>
            </a:r>
            <a:r>
              <a:rPr dirty="0" sz="2700" spc="5"/>
              <a:t>y</a:t>
            </a:r>
            <a:r>
              <a:rPr dirty="0" sz="2700" spc="-5"/>
              <a:t>tosis</a:t>
            </a:r>
            <a:r>
              <a:rPr dirty="0" sz="2700" spc="-55"/>
              <a:t> </a:t>
            </a:r>
            <a:r>
              <a:rPr dirty="0" sz="2700"/>
              <a:t>and</a:t>
            </a:r>
            <a:r>
              <a:rPr dirty="0" sz="2700" spc="-25"/>
              <a:t> </a:t>
            </a:r>
            <a:r>
              <a:rPr dirty="0" sz="2700"/>
              <a:t>leu</a:t>
            </a:r>
            <a:r>
              <a:rPr dirty="0" sz="2700" spc="5"/>
              <a:t>c</a:t>
            </a:r>
            <a:r>
              <a:rPr dirty="0" sz="2700" spc="-5"/>
              <a:t>op</a:t>
            </a:r>
            <a:r>
              <a:rPr dirty="0" sz="2700" spc="5"/>
              <a:t>e</a:t>
            </a:r>
            <a:r>
              <a:rPr dirty="0" sz="2700" spc="-10"/>
              <a:t>ni</a:t>
            </a:r>
            <a:r>
              <a:rPr dirty="0" sz="2700" spc="-15"/>
              <a:t>a</a:t>
            </a:r>
            <a:r>
              <a:rPr dirty="0" sz="2700" spc="-5"/>
              <a:t>.</a:t>
            </a:r>
            <a:endParaRPr sz="2700"/>
          </a:p>
          <a:p>
            <a:pPr marL="758190" indent="-515620">
              <a:lnSpc>
                <a:spcPct val="100000"/>
              </a:lnSpc>
              <a:spcBef>
                <a:spcPts val="635"/>
              </a:spcBef>
              <a:buFont typeface="Tahoma"/>
              <a:buAutoNum type="arabicPeriod" startAt="7"/>
              <a:tabLst>
                <a:tab pos="759460" algn="l"/>
              </a:tabLst>
            </a:pPr>
            <a:r>
              <a:rPr dirty="0" sz="2700" spc="-5"/>
              <a:t>Recogniz</a:t>
            </a:r>
            <a:r>
              <a:rPr dirty="0" sz="2700"/>
              <a:t>e</a:t>
            </a:r>
            <a:r>
              <a:rPr dirty="0" sz="2700" spc="-20"/>
              <a:t> </a:t>
            </a:r>
            <a:r>
              <a:rPr dirty="0" sz="2700" spc="-15"/>
              <a:t>t</a:t>
            </a:r>
            <a:r>
              <a:rPr dirty="0" sz="2700"/>
              <a:t>ype</a:t>
            </a:r>
            <a:r>
              <a:rPr dirty="0" sz="2700" spc="-5"/>
              <a:t> </a:t>
            </a:r>
            <a:r>
              <a:rPr dirty="0" sz="2700" spc="-5"/>
              <a:t>o</a:t>
            </a:r>
            <a:r>
              <a:rPr dirty="0" sz="2700"/>
              <a:t>f</a:t>
            </a:r>
            <a:r>
              <a:rPr dirty="0" sz="2700" spc="-15"/>
              <a:t> </a:t>
            </a:r>
            <a:r>
              <a:rPr dirty="0" sz="2700"/>
              <a:t>leukae</a:t>
            </a:r>
            <a:r>
              <a:rPr dirty="0" sz="2700" spc="5"/>
              <a:t>m</a:t>
            </a:r>
            <a:r>
              <a:rPr dirty="0" sz="2700" spc="-15"/>
              <a:t>i</a:t>
            </a:r>
            <a:r>
              <a:rPr dirty="0" sz="2700"/>
              <a:t>a</a:t>
            </a:r>
            <a:endParaRPr sz="27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/>
          <p:nvPr/>
        </p:nvSpPr>
        <p:spPr>
          <a:xfrm>
            <a:off x="3919854" y="4060444"/>
            <a:ext cx="4499610" cy="9982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252980">
              <a:lnSpc>
                <a:spcPct val="100000"/>
              </a:lnSpc>
            </a:pPr>
            <a:r>
              <a:rPr dirty="0" sz="2000" spc="5" b="1">
                <a:latin typeface="Tahoma"/>
                <a:cs typeface="Tahoma"/>
              </a:rPr>
              <a:t>Wh</a:t>
            </a:r>
            <a:r>
              <a:rPr dirty="0" sz="2000" spc="-5" b="1">
                <a:latin typeface="Tahoma"/>
                <a:cs typeface="Tahoma"/>
              </a:rPr>
              <a:t>i</a:t>
            </a:r>
            <a:r>
              <a:rPr dirty="0" sz="2000" spc="-20" b="1">
                <a:latin typeface="Tahoma"/>
                <a:cs typeface="Tahoma"/>
              </a:rPr>
              <a:t>t</a:t>
            </a:r>
            <a:r>
              <a:rPr dirty="0" sz="2000" b="1">
                <a:latin typeface="Tahoma"/>
                <a:cs typeface="Tahoma"/>
              </a:rPr>
              <a:t>e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Bl</a:t>
            </a:r>
            <a:r>
              <a:rPr dirty="0" sz="2000" spc="-5" b="1">
                <a:latin typeface="Tahoma"/>
                <a:cs typeface="Tahoma"/>
              </a:rPr>
              <a:t>o</a:t>
            </a:r>
            <a:r>
              <a:rPr dirty="0" sz="2000" spc="-5" b="1">
                <a:latin typeface="Tahoma"/>
                <a:cs typeface="Tahoma"/>
              </a:rPr>
              <a:t>o</a:t>
            </a:r>
            <a:r>
              <a:rPr dirty="0" sz="2000" b="1">
                <a:latin typeface="Tahoma"/>
                <a:cs typeface="Tahoma"/>
              </a:rPr>
              <a:t>d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-15" b="1">
                <a:latin typeface="Tahoma"/>
                <a:cs typeface="Tahoma"/>
              </a:rPr>
              <a:t>C</a:t>
            </a:r>
            <a:r>
              <a:rPr dirty="0" sz="2000" spc="-5" b="1">
                <a:latin typeface="Tahoma"/>
                <a:cs typeface="Tahoma"/>
              </a:rPr>
              <a:t>e</a:t>
            </a:r>
            <a:r>
              <a:rPr dirty="0" sz="2000" spc="-20" b="1">
                <a:latin typeface="Tahoma"/>
                <a:cs typeface="Tahoma"/>
              </a:rPr>
              <a:t>l</a:t>
            </a:r>
            <a:r>
              <a:rPr dirty="0" sz="2000" spc="-10" b="1">
                <a:latin typeface="Tahoma"/>
                <a:cs typeface="Tahoma"/>
              </a:rPr>
              <a:t>ls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dirty="0" sz="4000" spc="-10" b="1">
                <a:latin typeface="Tahoma"/>
                <a:cs typeface="Tahoma"/>
              </a:rPr>
              <a:t>EOSINOPHIL</a:t>
            </a:r>
            <a:r>
              <a:rPr dirty="0" sz="4000" spc="0" b="1">
                <a:latin typeface="Tahoma"/>
                <a:cs typeface="Tahoma"/>
              </a:rPr>
              <a:t>L</a:t>
            </a:r>
            <a:r>
              <a:rPr dirty="0" sz="4000" spc="-5" b="1">
                <a:latin typeface="Tahoma"/>
                <a:cs typeface="Tahoma"/>
              </a:rPr>
              <a:t>S</a:t>
            </a:r>
            <a:r>
              <a:rPr dirty="0" sz="4000" spc="60" b="1">
                <a:latin typeface="Tahoma"/>
                <a:cs typeface="Tahoma"/>
              </a:rPr>
              <a:t> </a:t>
            </a:r>
            <a:r>
              <a:rPr dirty="0" sz="4000" spc="-5" b="1">
                <a:latin typeface="Tahoma"/>
                <a:cs typeface="Tahoma"/>
              </a:rPr>
              <a:t>&amp;</a:t>
            </a:r>
            <a:endParaRPr sz="40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06009" y="5058536"/>
            <a:ext cx="3009265" cy="607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4785"/>
              </a:lnSpc>
            </a:pPr>
            <a:r>
              <a:rPr dirty="0" sz="4000" spc="-10" b="1">
                <a:latin typeface="Tahoma"/>
                <a:cs typeface="Tahoma"/>
              </a:rPr>
              <a:t>BAS</a:t>
            </a:r>
            <a:r>
              <a:rPr dirty="0" sz="4000" spc="-20" b="1">
                <a:latin typeface="Tahoma"/>
                <a:cs typeface="Tahoma"/>
              </a:rPr>
              <a:t>O</a:t>
            </a:r>
            <a:r>
              <a:rPr dirty="0" sz="4000" spc="-10" b="1">
                <a:latin typeface="Tahoma"/>
                <a:cs typeface="Tahoma"/>
              </a:rPr>
              <a:t>PHILS</a:t>
            </a:r>
            <a:endParaRPr sz="4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438400" marR="5080" indent="-2001520">
              <a:lnSpc>
                <a:spcPts val="4060"/>
              </a:lnSpc>
            </a:pPr>
            <a:r>
              <a:rPr dirty="0" sz="3600" spc="-10"/>
              <a:t>Formatio</a:t>
            </a:r>
            <a:r>
              <a:rPr dirty="0" sz="3600" spc="-5"/>
              <a:t>n</a:t>
            </a:r>
            <a:r>
              <a:rPr dirty="0" sz="3600" spc="-5"/>
              <a:t> </a:t>
            </a:r>
            <a:r>
              <a:rPr dirty="0" sz="3600"/>
              <a:t>and</a:t>
            </a:r>
            <a:r>
              <a:rPr dirty="0" sz="3600" spc="-25"/>
              <a:t> </a:t>
            </a:r>
            <a:r>
              <a:rPr dirty="0" sz="3600" spc="-10"/>
              <a:t>Matura</a:t>
            </a:r>
            <a:r>
              <a:rPr dirty="0" sz="3600" spc="5"/>
              <a:t>t</a:t>
            </a:r>
            <a:r>
              <a:rPr dirty="0" sz="3600"/>
              <a:t>ion</a:t>
            </a:r>
            <a:r>
              <a:rPr dirty="0" sz="3600" spc="-40"/>
              <a:t> </a:t>
            </a:r>
            <a:r>
              <a:rPr dirty="0" sz="3600" spc="-5"/>
              <a:t>of</a:t>
            </a:r>
            <a:r>
              <a:rPr dirty="0" sz="3600" spc="-5"/>
              <a:t> </a:t>
            </a:r>
            <a:r>
              <a:rPr dirty="0" sz="3600" spc="-5">
                <a:solidFill>
                  <a:srgbClr val="FF0000"/>
                </a:solidFill>
              </a:rPr>
              <a:t>Eosinophi</a:t>
            </a:r>
            <a:r>
              <a:rPr dirty="0" sz="3600" spc="15">
                <a:solidFill>
                  <a:srgbClr val="FF0000"/>
                </a:solidFill>
              </a:rPr>
              <a:t>l</a:t>
            </a:r>
            <a:r>
              <a:rPr dirty="0" sz="3600" spc="-5">
                <a:solidFill>
                  <a:srgbClr val="FF0000"/>
                </a:solidFill>
              </a:rPr>
              <a:t>s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34720" y="1590802"/>
            <a:ext cx="7461884" cy="25501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R="2296795">
              <a:lnSpc>
                <a:spcPct val="100000"/>
              </a:lnSpc>
            </a:pPr>
            <a:r>
              <a:rPr dirty="0" sz="2400" spc="-5" b="1">
                <a:latin typeface="Tahoma"/>
                <a:cs typeface="Tahoma"/>
              </a:rPr>
              <a:t>F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rmed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in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B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n</a:t>
            </a:r>
            <a:r>
              <a:rPr dirty="0" sz="2400" b="1">
                <a:latin typeface="Tahoma"/>
                <a:cs typeface="Tahoma"/>
              </a:rPr>
              <a:t>e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Ma</a:t>
            </a:r>
            <a:r>
              <a:rPr dirty="0" sz="2400" spc="5" b="1">
                <a:latin typeface="Tahoma"/>
                <a:cs typeface="Tahoma"/>
              </a:rPr>
              <a:t>r</a:t>
            </a:r>
            <a:r>
              <a:rPr dirty="0" sz="2400" b="1">
                <a:latin typeface="Tahoma"/>
                <a:cs typeface="Tahoma"/>
              </a:rPr>
              <a:t>row:</a:t>
            </a:r>
            <a:endParaRPr sz="2400">
              <a:latin typeface="Tahoma"/>
              <a:cs typeface="Tahoma"/>
            </a:endParaRPr>
          </a:p>
          <a:p>
            <a:pPr marL="623570" indent="-610870">
              <a:lnSpc>
                <a:spcPct val="100000"/>
              </a:lnSpc>
              <a:spcBef>
                <a:spcPts val="1010"/>
              </a:spcBef>
              <a:buFont typeface="Tahoma"/>
              <a:buAutoNum type="arabicPeriod"/>
              <a:tabLst>
                <a:tab pos="624205" algn="l"/>
                <a:tab pos="7147559" algn="l"/>
              </a:tabLst>
            </a:pPr>
            <a:r>
              <a:rPr dirty="0" sz="2400" spc="-10" b="1">
                <a:latin typeface="Tahoma"/>
                <a:cs typeface="Tahoma"/>
              </a:rPr>
              <a:t>Ste</a:t>
            </a:r>
            <a:r>
              <a:rPr dirty="0" sz="2400" spc="-5" b="1">
                <a:latin typeface="Tahoma"/>
                <a:cs typeface="Tahoma"/>
              </a:rPr>
              <a:t>m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ce</a:t>
            </a:r>
            <a:r>
              <a:rPr dirty="0" sz="2400" spc="-10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ls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baseline="1157" sz="3600">
                <a:latin typeface="Symbol"/>
                <a:cs typeface="Symbol"/>
              </a:rPr>
              <a:t></a:t>
            </a:r>
            <a:r>
              <a:rPr dirty="0" baseline="1157" sz="3600" spc="-7">
                <a:latin typeface="Times New Roman"/>
                <a:cs typeface="Times New Roman"/>
              </a:rPr>
              <a:t> </a:t>
            </a:r>
            <a:r>
              <a:rPr dirty="0" baseline="1157" sz="3600" spc="-15" b="1">
                <a:latin typeface="Tahoma"/>
                <a:cs typeface="Tahoma"/>
              </a:rPr>
              <a:t>Myelo</a:t>
            </a:r>
            <a:r>
              <a:rPr dirty="0" baseline="1157" sz="3600" spc="-22" b="1">
                <a:latin typeface="Tahoma"/>
                <a:cs typeface="Tahoma"/>
              </a:rPr>
              <a:t>b</a:t>
            </a:r>
            <a:r>
              <a:rPr dirty="0" baseline="1157" sz="3600" spc="-7" b="1">
                <a:latin typeface="Tahoma"/>
                <a:cs typeface="Tahoma"/>
              </a:rPr>
              <a:t>las</a:t>
            </a:r>
            <a:r>
              <a:rPr dirty="0" baseline="1157" sz="3600" spc="-15" b="1">
                <a:latin typeface="Tahoma"/>
                <a:cs typeface="Tahoma"/>
              </a:rPr>
              <a:t>t</a:t>
            </a:r>
            <a:r>
              <a:rPr dirty="0" baseline="1157" sz="3600">
                <a:latin typeface="Symbol"/>
                <a:cs typeface="Symbol"/>
              </a:rPr>
              <a:t></a:t>
            </a:r>
            <a:r>
              <a:rPr dirty="0" baseline="1157" sz="3600" spc="7">
                <a:latin typeface="Times New Roman"/>
                <a:cs typeface="Times New Roman"/>
              </a:rPr>
              <a:t> </a:t>
            </a:r>
            <a:r>
              <a:rPr dirty="0" baseline="1157" sz="3600" spc="-15" b="1">
                <a:latin typeface="Tahoma"/>
                <a:cs typeface="Tahoma"/>
              </a:rPr>
              <a:t>Promyel</a:t>
            </a:r>
            <a:r>
              <a:rPr dirty="0" baseline="1157" sz="3600" spc="-7" b="1">
                <a:latin typeface="Tahoma"/>
                <a:cs typeface="Tahoma"/>
              </a:rPr>
              <a:t>o</a:t>
            </a:r>
            <a:r>
              <a:rPr dirty="0" baseline="1157" sz="3600" spc="-22" b="1">
                <a:latin typeface="Tahoma"/>
                <a:cs typeface="Tahoma"/>
              </a:rPr>
              <a:t>c</a:t>
            </a:r>
            <a:r>
              <a:rPr dirty="0" baseline="1157" sz="3600" spc="-7" b="1">
                <a:latin typeface="Tahoma"/>
                <a:cs typeface="Tahoma"/>
              </a:rPr>
              <a:t>ytes</a:t>
            </a:r>
            <a:r>
              <a:rPr dirty="0" baseline="1157" sz="3600" b="1">
                <a:latin typeface="Tahoma"/>
                <a:cs typeface="Tahoma"/>
              </a:rPr>
              <a:t>	</a:t>
            </a:r>
            <a:r>
              <a:rPr dirty="0" sz="2400">
                <a:latin typeface="Symbol"/>
                <a:cs typeface="Symbol"/>
              </a:rPr>
              <a:t></a:t>
            </a:r>
            <a:endParaRPr sz="2400">
              <a:latin typeface="Symbol"/>
              <a:cs typeface="Symbol"/>
            </a:endParaRPr>
          </a:p>
          <a:p>
            <a:pPr marL="623570" indent="-610870">
              <a:lnSpc>
                <a:spcPct val="100000"/>
              </a:lnSpc>
              <a:spcBef>
                <a:spcPts val="215"/>
              </a:spcBef>
              <a:buFont typeface="Tahoma"/>
              <a:buAutoNum type="arabicPeriod"/>
              <a:tabLst>
                <a:tab pos="624205" algn="l"/>
              </a:tabLst>
            </a:pPr>
            <a:r>
              <a:rPr dirty="0" sz="2400" spc="-5" b="1">
                <a:latin typeface="Tahoma"/>
                <a:cs typeface="Tahoma"/>
              </a:rPr>
              <a:t>Eos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noph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l</a:t>
            </a:r>
            <a:r>
              <a:rPr dirty="0" sz="2400" spc="-114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myel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spc="-10" b="1">
                <a:latin typeface="Tahoma"/>
                <a:cs typeface="Tahoma"/>
              </a:rPr>
              <a:t>cy</a:t>
            </a:r>
            <a:r>
              <a:rPr dirty="0" sz="2400" spc="-15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es</a:t>
            </a:r>
            <a:r>
              <a:rPr dirty="0" sz="2400" spc="30" b="1">
                <a:latin typeface="Tahoma"/>
                <a:cs typeface="Tahoma"/>
              </a:rPr>
              <a:t> </a:t>
            </a:r>
            <a:r>
              <a:rPr dirty="0" sz="2400">
                <a:latin typeface="Symbol"/>
                <a:cs typeface="Symbol"/>
              </a:rPr>
              <a:t></a:t>
            </a:r>
            <a:endParaRPr sz="2400">
              <a:latin typeface="Symbol"/>
              <a:cs typeface="Symbol"/>
            </a:endParaRPr>
          </a:p>
          <a:p>
            <a:pPr marL="623570" indent="-610870">
              <a:lnSpc>
                <a:spcPct val="100000"/>
              </a:lnSpc>
              <a:spcBef>
                <a:spcPts val="600"/>
              </a:spcBef>
              <a:buFont typeface="Tahoma"/>
              <a:buAutoNum type="arabicPeriod"/>
              <a:tabLst>
                <a:tab pos="624205" algn="l"/>
              </a:tabLst>
            </a:pPr>
            <a:r>
              <a:rPr dirty="0" sz="2400" spc="-5" b="1">
                <a:latin typeface="Tahoma"/>
                <a:cs typeface="Tahoma"/>
              </a:rPr>
              <a:t>Eos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noph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l</a:t>
            </a:r>
            <a:r>
              <a:rPr dirty="0" sz="2400" spc="-114" b="1">
                <a:latin typeface="Tahoma"/>
                <a:cs typeface="Tahoma"/>
              </a:rPr>
              <a:t> </a:t>
            </a:r>
            <a:r>
              <a:rPr dirty="0" baseline="1157" sz="3600" spc="-7" b="1">
                <a:latin typeface="Tahoma"/>
                <a:cs typeface="Tahoma"/>
              </a:rPr>
              <a:t>metamyelo</a:t>
            </a:r>
            <a:r>
              <a:rPr dirty="0" baseline="1157" sz="3600" spc="-30" b="1">
                <a:latin typeface="Tahoma"/>
                <a:cs typeface="Tahoma"/>
              </a:rPr>
              <a:t>c</a:t>
            </a:r>
            <a:r>
              <a:rPr dirty="0" baseline="1157" sz="3600" spc="-7" b="1">
                <a:latin typeface="Tahoma"/>
                <a:cs typeface="Tahoma"/>
              </a:rPr>
              <a:t>ytes</a:t>
            </a:r>
            <a:r>
              <a:rPr dirty="0" baseline="1157" sz="3600" spc="22" b="1">
                <a:latin typeface="Tahoma"/>
                <a:cs typeface="Tahoma"/>
              </a:rPr>
              <a:t> </a:t>
            </a:r>
            <a:r>
              <a:rPr dirty="0" baseline="1157" sz="3600">
                <a:latin typeface="Symbol"/>
                <a:cs typeface="Symbol"/>
              </a:rPr>
              <a:t></a:t>
            </a:r>
            <a:endParaRPr baseline="1157" sz="3600">
              <a:latin typeface="Symbol"/>
              <a:cs typeface="Symbol"/>
            </a:endParaRPr>
          </a:p>
          <a:p>
            <a:pPr marL="623570" marR="973455" indent="-610870">
              <a:lnSpc>
                <a:spcPct val="100000"/>
              </a:lnSpc>
              <a:spcBef>
                <a:spcPts val="930"/>
              </a:spcBef>
              <a:buFont typeface="Tahoma"/>
              <a:buAutoNum type="arabicPeriod"/>
              <a:tabLst>
                <a:tab pos="711835" algn="l"/>
              </a:tabLst>
            </a:pPr>
            <a:r>
              <a:rPr dirty="0" sz="2400" b="1">
                <a:latin typeface="Tahoma"/>
                <a:cs typeface="Tahoma"/>
              </a:rPr>
              <a:t>p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25" b="1">
                <a:latin typeface="Tahoma"/>
                <a:cs typeface="Tahoma"/>
              </a:rPr>
              <a:t>l</a:t>
            </a:r>
            <a:r>
              <a:rPr dirty="0" sz="2400" b="1">
                <a:latin typeface="Tahoma"/>
                <a:cs typeface="Tahoma"/>
              </a:rPr>
              <a:t>ymorphnu</a:t>
            </a:r>
            <a:r>
              <a:rPr dirty="0" sz="2400" spc="-10" b="1">
                <a:latin typeface="Tahoma"/>
                <a:cs typeface="Tahoma"/>
              </a:rPr>
              <a:t>c</a:t>
            </a:r>
            <a:r>
              <a:rPr dirty="0" sz="2400" spc="-25" b="1">
                <a:latin typeface="Tahoma"/>
                <a:cs typeface="Tahoma"/>
              </a:rPr>
              <a:t>l</a:t>
            </a:r>
            <a:r>
              <a:rPr dirty="0" sz="2400" spc="-5" b="1">
                <a:latin typeface="Tahoma"/>
                <a:cs typeface="Tahoma"/>
              </a:rPr>
              <a:t>ear</a:t>
            </a:r>
            <a:r>
              <a:rPr dirty="0" sz="2400" spc="6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eosi</a:t>
            </a:r>
            <a:r>
              <a:rPr dirty="0" sz="2400" spc="-15" b="1">
                <a:latin typeface="Tahoma"/>
                <a:cs typeface="Tahoma"/>
              </a:rPr>
              <a:t>n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phi</a:t>
            </a:r>
            <a:r>
              <a:rPr dirty="0" sz="2400" b="1">
                <a:latin typeface="Tahoma"/>
                <a:cs typeface="Tahoma"/>
              </a:rPr>
              <a:t>l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10" b="1" i="1">
                <a:latin typeface="Tahoma"/>
                <a:cs typeface="Tahoma"/>
              </a:rPr>
              <a:t>(</a:t>
            </a:r>
            <a:r>
              <a:rPr dirty="0" sz="2400" b="1">
                <a:latin typeface="Tahoma"/>
                <a:cs typeface="Tahoma"/>
              </a:rPr>
              <a:t>M</a:t>
            </a:r>
            <a:r>
              <a:rPr dirty="0" sz="2400" spc="-5" b="1">
                <a:latin typeface="Tahoma"/>
                <a:cs typeface="Tahoma"/>
              </a:rPr>
              <a:t>ature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Eos</a:t>
            </a:r>
            <a:r>
              <a:rPr dirty="0" sz="2400" spc="-2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noph</a:t>
            </a:r>
            <a:r>
              <a:rPr dirty="0" sz="2400" spc="-2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l</a:t>
            </a:r>
            <a:r>
              <a:rPr dirty="0" sz="2400" spc="5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relea</a:t>
            </a:r>
            <a:r>
              <a:rPr dirty="0" sz="2400" b="1">
                <a:latin typeface="Tahoma"/>
                <a:cs typeface="Tahoma"/>
              </a:rPr>
              <a:t>s</a:t>
            </a:r>
            <a:r>
              <a:rPr dirty="0" sz="2400" spc="5" b="1">
                <a:latin typeface="Tahoma"/>
                <a:cs typeface="Tahoma"/>
              </a:rPr>
              <a:t>e</a:t>
            </a:r>
            <a:r>
              <a:rPr dirty="0" sz="2400" b="1">
                <a:latin typeface="Tahoma"/>
                <a:cs typeface="Tahoma"/>
              </a:rPr>
              <a:t>d</a:t>
            </a:r>
            <a:r>
              <a:rPr dirty="0" sz="2400" spc="-4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b</a:t>
            </a:r>
            <a:r>
              <a:rPr dirty="0" sz="2400" spc="-20" b="1">
                <a:latin typeface="Tahoma"/>
                <a:cs typeface="Tahoma"/>
              </a:rPr>
              <a:t>l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spc="-15" b="1">
                <a:latin typeface="Tahoma"/>
                <a:cs typeface="Tahoma"/>
              </a:rPr>
              <a:t>d</a:t>
            </a:r>
            <a:r>
              <a:rPr dirty="0" sz="2400" b="1" i="1">
                <a:latin typeface="Tahoma"/>
                <a:cs typeface="Tahoma"/>
              </a:rPr>
              <a:t>)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62400" y="4648200"/>
            <a:ext cx="1752600" cy="152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6784" rIns="0" bIns="0" rtlCol="0" vert="horz">
            <a:spAutoFit/>
          </a:bodyPr>
          <a:lstStyle/>
          <a:p>
            <a:pPr marL="989330">
              <a:lnSpc>
                <a:spcPct val="100000"/>
              </a:lnSpc>
            </a:pPr>
            <a:r>
              <a:rPr dirty="0" spc="-5"/>
              <a:t>Eosi</a:t>
            </a:r>
            <a:r>
              <a:rPr dirty="0" spc="10"/>
              <a:t>n</a:t>
            </a:r>
            <a:r>
              <a:rPr dirty="0" spc="-5"/>
              <a:t>ophi</a:t>
            </a:r>
            <a:r>
              <a:rPr dirty="0"/>
              <a:t>l</a:t>
            </a:r>
            <a:r>
              <a:rPr dirty="0" spc="-35"/>
              <a:t> </a:t>
            </a:r>
            <a:r>
              <a:rPr dirty="0" baseline="1262" sz="6600" spc="-7"/>
              <a:t>Function</a:t>
            </a:r>
            <a:endParaRPr baseline="1262" sz="6600"/>
          </a:p>
        </p:txBody>
      </p:sp>
      <p:sp>
        <p:nvSpPr>
          <p:cNvPr id="3" name="object 3"/>
          <p:cNvSpPr txBox="1"/>
          <p:nvPr/>
        </p:nvSpPr>
        <p:spPr>
          <a:xfrm>
            <a:off x="536244" y="1608709"/>
            <a:ext cx="132715" cy="7664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dirty="0" sz="240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47546" y="1554226"/>
            <a:ext cx="6196965" cy="1575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75285">
              <a:lnSpc>
                <a:spcPct val="100000"/>
              </a:lnSpc>
            </a:pPr>
            <a:r>
              <a:rPr dirty="0" sz="2400" spc="-5" b="1">
                <a:latin typeface="Tahoma"/>
                <a:cs typeface="Tahoma"/>
              </a:rPr>
              <a:t>P</a:t>
            </a:r>
            <a:r>
              <a:rPr dirty="0" sz="2400" spc="-10" b="1">
                <a:latin typeface="Tahoma"/>
                <a:cs typeface="Tahoma"/>
              </a:rPr>
              <a:t>h</a:t>
            </a:r>
            <a:r>
              <a:rPr dirty="0" sz="2400" b="1">
                <a:latin typeface="Tahoma"/>
                <a:cs typeface="Tahoma"/>
              </a:rPr>
              <a:t>ago</a:t>
            </a:r>
            <a:r>
              <a:rPr dirty="0" sz="2400" spc="-15" b="1">
                <a:latin typeface="Tahoma"/>
                <a:cs typeface="Tahoma"/>
              </a:rPr>
              <a:t>c</a:t>
            </a:r>
            <a:r>
              <a:rPr dirty="0" sz="2400" b="1">
                <a:latin typeface="Tahoma"/>
                <a:cs typeface="Tahoma"/>
              </a:rPr>
              <a:t>yt</a:t>
            </a:r>
            <a:r>
              <a:rPr dirty="0" sz="2400" spc="-15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sis</a:t>
            </a:r>
            <a:endParaRPr sz="2400">
              <a:latin typeface="Tahoma"/>
              <a:cs typeface="Tahoma"/>
            </a:endParaRPr>
          </a:p>
          <a:p>
            <a:pPr marL="375285">
              <a:lnSpc>
                <a:spcPct val="100000"/>
              </a:lnSpc>
              <a:spcBef>
                <a:spcPts val="325"/>
              </a:spcBef>
            </a:pPr>
            <a:r>
              <a:rPr dirty="0" sz="2400" spc="-5" b="1">
                <a:latin typeface="Tahoma"/>
                <a:cs typeface="Tahoma"/>
              </a:rPr>
              <a:t>Hig</a:t>
            </a:r>
            <a:r>
              <a:rPr dirty="0" sz="2400" b="1">
                <a:latin typeface="Tahoma"/>
                <a:cs typeface="Tahoma"/>
              </a:rPr>
              <a:t>h</a:t>
            </a:r>
            <a:r>
              <a:rPr dirty="0" sz="2400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e</a:t>
            </a:r>
            <a:r>
              <a:rPr dirty="0" sz="2400" spc="-10" b="1">
                <a:latin typeface="Tahoma"/>
                <a:cs typeface="Tahoma"/>
              </a:rPr>
              <a:t>os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noph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l</a:t>
            </a:r>
            <a:r>
              <a:rPr dirty="0" sz="2400" spc="3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c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unt:</a:t>
            </a:r>
            <a:endParaRPr sz="2400">
              <a:latin typeface="Tahoma"/>
              <a:cs typeface="Tahoma"/>
            </a:endParaRPr>
          </a:p>
          <a:p>
            <a:pPr marL="12700" marR="5080">
              <a:lnSpc>
                <a:spcPts val="2770"/>
              </a:lnSpc>
              <a:spcBef>
                <a:spcPts val="775"/>
              </a:spcBef>
            </a:pPr>
            <a:r>
              <a:rPr dirty="0" sz="2400" spc="-10" b="1">
                <a:latin typeface="Tahoma"/>
                <a:cs typeface="Tahoma"/>
              </a:rPr>
              <a:t>Parasiti</a:t>
            </a:r>
            <a:r>
              <a:rPr dirty="0" sz="2400" b="1">
                <a:latin typeface="Tahoma"/>
                <a:cs typeface="Tahoma"/>
              </a:rPr>
              <a:t>c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(ho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k</a:t>
            </a:r>
            <a:r>
              <a:rPr dirty="0" sz="2400" spc="2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worm,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ascaris,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b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lharz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a)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Al</a:t>
            </a:r>
            <a:r>
              <a:rPr dirty="0" sz="2400" spc="-15" b="1">
                <a:latin typeface="Tahoma"/>
                <a:cs typeface="Tahoma"/>
              </a:rPr>
              <a:t>l</a:t>
            </a:r>
            <a:r>
              <a:rPr dirty="0" sz="2400" b="1">
                <a:latin typeface="Tahoma"/>
                <a:cs typeface="Tahoma"/>
              </a:rPr>
              <a:t>ergic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(asthma</a:t>
            </a:r>
            <a:r>
              <a:rPr dirty="0" sz="2400" spc="-5" b="1">
                <a:latin typeface="Tahoma"/>
                <a:cs typeface="Tahoma"/>
              </a:rPr>
              <a:t>,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rhin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t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s,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dru</a:t>
            </a:r>
            <a:r>
              <a:rPr dirty="0" sz="2400" b="1">
                <a:latin typeface="Tahoma"/>
                <a:cs typeface="Tahoma"/>
              </a:rPr>
              <a:t>g</a:t>
            </a:r>
            <a:r>
              <a:rPr dirty="0" sz="2400" spc="-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re</a:t>
            </a:r>
            <a:r>
              <a:rPr dirty="0" sz="2400" b="1">
                <a:latin typeface="Tahoma"/>
                <a:cs typeface="Tahoma"/>
              </a:rPr>
              <a:t>a</a:t>
            </a:r>
            <a:r>
              <a:rPr dirty="0" sz="2400" spc="-10" b="1">
                <a:latin typeface="Tahoma"/>
                <a:cs typeface="Tahoma"/>
              </a:rPr>
              <a:t>ct</a:t>
            </a:r>
            <a:r>
              <a:rPr dirty="0" sz="2400" spc="-15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on)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3444" y="2414015"/>
            <a:ext cx="195580" cy="765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240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6244" y="3218941"/>
            <a:ext cx="132080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66596" y="3172393"/>
            <a:ext cx="7134225" cy="10782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820"/>
              </a:lnSpc>
              <a:tabLst>
                <a:tab pos="6550659" algn="l"/>
              </a:tabLst>
            </a:pPr>
            <a:r>
              <a:rPr dirty="0" sz="2400" spc="-5" b="1">
                <a:latin typeface="Tahoma"/>
                <a:cs typeface="Tahoma"/>
              </a:rPr>
              <a:t>E</a:t>
            </a:r>
            <a:r>
              <a:rPr dirty="0" sz="2400" spc="-20" b="1">
                <a:latin typeface="Tahoma"/>
                <a:cs typeface="Tahoma"/>
              </a:rPr>
              <a:t>o</a:t>
            </a:r>
            <a:r>
              <a:rPr dirty="0" sz="2400" spc="-5" b="1">
                <a:latin typeface="Tahoma"/>
                <a:cs typeface="Tahoma"/>
              </a:rPr>
              <a:t>s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n</a:t>
            </a:r>
            <a:r>
              <a:rPr dirty="0" sz="2400" spc="-5" b="1">
                <a:latin typeface="Tahoma"/>
                <a:cs typeface="Tahoma"/>
              </a:rPr>
              <a:t>oph</a:t>
            </a:r>
            <a:r>
              <a:rPr dirty="0" sz="2400" spc="-20" b="1">
                <a:latin typeface="Tahoma"/>
                <a:cs typeface="Tahoma"/>
              </a:rPr>
              <a:t>i</a:t>
            </a:r>
            <a:r>
              <a:rPr dirty="0" sz="2400" spc="-5" b="1">
                <a:latin typeface="Tahoma"/>
                <a:cs typeface="Tahoma"/>
              </a:rPr>
              <a:t>l</a:t>
            </a:r>
            <a:r>
              <a:rPr dirty="0" sz="2400" spc="6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atta</a:t>
            </a:r>
            <a:r>
              <a:rPr dirty="0" sz="2400" spc="-20" b="1">
                <a:latin typeface="Tahoma"/>
                <a:cs typeface="Tahoma"/>
              </a:rPr>
              <a:t>c</a:t>
            </a:r>
            <a:r>
              <a:rPr dirty="0" sz="2400" b="1">
                <a:latin typeface="Tahoma"/>
                <a:cs typeface="Tahoma"/>
              </a:rPr>
              <a:t>h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themselves</a:t>
            </a:r>
            <a:r>
              <a:rPr dirty="0" sz="2400" spc="-1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to</a:t>
            </a:r>
            <a:r>
              <a:rPr dirty="0" sz="2400" spc="-10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p</a:t>
            </a:r>
            <a:r>
              <a:rPr dirty="0" sz="2400" spc="15" b="1">
                <a:latin typeface="Tahoma"/>
                <a:cs typeface="Tahoma"/>
              </a:rPr>
              <a:t>a</a:t>
            </a:r>
            <a:r>
              <a:rPr dirty="0" sz="2400" spc="-5" b="1">
                <a:latin typeface="Tahoma"/>
                <a:cs typeface="Tahoma"/>
              </a:rPr>
              <a:t>r</a:t>
            </a:r>
            <a:r>
              <a:rPr dirty="0" sz="2400" spc="-5" b="1">
                <a:latin typeface="Tahoma"/>
                <a:cs typeface="Tahoma"/>
              </a:rPr>
              <a:t>as</a:t>
            </a:r>
            <a:r>
              <a:rPr dirty="0" sz="2400" spc="-10" b="1">
                <a:latin typeface="Tahoma"/>
                <a:cs typeface="Tahoma"/>
              </a:rPr>
              <a:t>i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es</a:t>
            </a:r>
            <a:r>
              <a:rPr dirty="0" sz="2400" b="1">
                <a:latin typeface="Tahoma"/>
                <a:cs typeface="Tahoma"/>
              </a:rPr>
              <a:t>	</a:t>
            </a:r>
            <a:r>
              <a:rPr dirty="0" baseline="-10416" sz="3600" b="1">
                <a:latin typeface="Tahoma"/>
                <a:cs typeface="Tahoma"/>
              </a:rPr>
              <a:t>and</a:t>
            </a:r>
            <a:endParaRPr baseline="-10416" sz="3600">
              <a:latin typeface="Tahoma"/>
              <a:cs typeface="Tahoma"/>
            </a:endParaRPr>
          </a:p>
          <a:p>
            <a:pPr marL="91440">
              <a:lnSpc>
                <a:spcPts val="2740"/>
              </a:lnSpc>
              <a:spcBef>
                <a:spcPts val="155"/>
              </a:spcBef>
            </a:pPr>
            <a:r>
              <a:rPr dirty="0" sz="2400" b="1">
                <a:latin typeface="Tahoma"/>
                <a:cs typeface="Tahoma"/>
              </a:rPr>
              <a:t>relea</a:t>
            </a:r>
            <a:r>
              <a:rPr dirty="0" sz="2400" spc="-5" b="1">
                <a:latin typeface="Tahoma"/>
                <a:cs typeface="Tahoma"/>
              </a:rPr>
              <a:t>s</a:t>
            </a:r>
            <a:r>
              <a:rPr dirty="0" sz="2400" spc="10" b="1">
                <a:latin typeface="Tahoma"/>
                <a:cs typeface="Tahoma"/>
              </a:rPr>
              <a:t>e</a:t>
            </a:r>
            <a:r>
              <a:rPr dirty="0" sz="2400" b="1">
                <a:latin typeface="Tahoma"/>
                <a:cs typeface="Tahoma"/>
              </a:rPr>
              <a:t>s</a:t>
            </a:r>
            <a:r>
              <a:rPr dirty="0" sz="2400" spc="-3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su</a:t>
            </a:r>
            <a:r>
              <a:rPr dirty="0" sz="2400" spc="-15" b="1">
                <a:latin typeface="Tahoma"/>
                <a:cs typeface="Tahoma"/>
              </a:rPr>
              <a:t>b</a:t>
            </a:r>
            <a:r>
              <a:rPr dirty="0" sz="2400" b="1">
                <a:latin typeface="Tahoma"/>
                <a:cs typeface="Tahoma"/>
              </a:rPr>
              <a:t>s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b="1">
                <a:latin typeface="Tahoma"/>
                <a:cs typeface="Tahoma"/>
              </a:rPr>
              <a:t>ances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(hydr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l</a:t>
            </a:r>
            <a:r>
              <a:rPr dirty="0" sz="2400" spc="-10" b="1">
                <a:latin typeface="Tahoma"/>
                <a:cs typeface="Tahoma"/>
              </a:rPr>
              <a:t>y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c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b="1">
                <a:latin typeface="Tahoma"/>
                <a:cs typeface="Tahoma"/>
              </a:rPr>
              <a:t>anz</a:t>
            </a:r>
            <a:r>
              <a:rPr dirty="0" sz="2400" spc="-10" b="1">
                <a:latin typeface="Tahoma"/>
                <a:cs typeface="Tahoma"/>
              </a:rPr>
              <a:t>y</a:t>
            </a:r>
            <a:r>
              <a:rPr dirty="0" sz="2400" b="1">
                <a:latin typeface="Tahoma"/>
                <a:cs typeface="Tahoma"/>
              </a:rPr>
              <a:t>mes,</a:t>
            </a:r>
            <a:endParaRPr sz="2400">
              <a:latin typeface="Tahoma"/>
              <a:cs typeface="Tahoma"/>
            </a:endParaRPr>
          </a:p>
          <a:p>
            <a:pPr marL="91440">
              <a:lnSpc>
                <a:spcPts val="2740"/>
              </a:lnSpc>
            </a:pPr>
            <a:r>
              <a:rPr dirty="0" sz="2400" b="1">
                <a:latin typeface="Tahoma"/>
                <a:cs typeface="Tahoma"/>
              </a:rPr>
              <a:t>sup</a:t>
            </a:r>
            <a:r>
              <a:rPr dirty="0" sz="2400" spc="5" b="1">
                <a:latin typeface="Tahoma"/>
                <a:cs typeface="Tahoma"/>
              </a:rPr>
              <a:t>e</a:t>
            </a:r>
            <a:r>
              <a:rPr dirty="0" sz="2400" spc="-5" b="1">
                <a:latin typeface="Tahoma"/>
                <a:cs typeface="Tahoma"/>
              </a:rPr>
              <a:t>r</a:t>
            </a:r>
            <a:r>
              <a:rPr dirty="0" sz="2400" spc="-10" b="1">
                <a:latin typeface="Tahoma"/>
                <a:cs typeface="Tahoma"/>
              </a:rPr>
              <a:t>o</a:t>
            </a:r>
            <a:r>
              <a:rPr dirty="0" sz="2400" b="1">
                <a:latin typeface="Tahoma"/>
                <a:cs typeface="Tahoma"/>
              </a:rPr>
              <a:t>x</a:t>
            </a:r>
            <a:r>
              <a:rPr dirty="0" sz="2400" spc="-25" b="1">
                <a:latin typeface="Tahoma"/>
                <a:cs typeface="Tahoma"/>
              </a:rPr>
              <a:t>i</a:t>
            </a:r>
            <a:r>
              <a:rPr dirty="0" sz="2400" b="1">
                <a:latin typeface="Tahoma"/>
                <a:cs typeface="Tahoma"/>
              </a:rPr>
              <a:t>d</a:t>
            </a:r>
            <a:r>
              <a:rPr dirty="0" sz="2400" spc="-10" b="1">
                <a:latin typeface="Tahoma"/>
                <a:cs typeface="Tahoma"/>
              </a:rPr>
              <a:t>e</a:t>
            </a:r>
            <a:r>
              <a:rPr dirty="0" sz="2400" b="1" i="1">
                <a:latin typeface="Tahoma"/>
                <a:cs typeface="Tahoma"/>
              </a:rPr>
              <a:t>)</a:t>
            </a:r>
            <a:r>
              <a:rPr dirty="0" sz="2400" spc="10" b="1" i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t</a:t>
            </a:r>
            <a:r>
              <a:rPr dirty="0" sz="2400" spc="-5" b="1">
                <a:latin typeface="Tahoma"/>
                <a:cs typeface="Tahoma"/>
              </a:rPr>
              <a:t>o</a:t>
            </a:r>
            <a:r>
              <a:rPr dirty="0" sz="2400" spc="5" b="1">
                <a:latin typeface="Tahoma"/>
                <a:cs typeface="Tahoma"/>
              </a:rPr>
              <a:t> </a:t>
            </a:r>
            <a:r>
              <a:rPr dirty="0" sz="2400" spc="-5" b="1">
                <a:latin typeface="Tahoma"/>
                <a:cs typeface="Tahoma"/>
              </a:rPr>
              <a:t>kill</a:t>
            </a:r>
            <a:r>
              <a:rPr dirty="0" sz="2400" spc="10" b="1">
                <a:latin typeface="Tahoma"/>
                <a:cs typeface="Tahoma"/>
              </a:rPr>
              <a:t> </a:t>
            </a:r>
            <a:r>
              <a:rPr dirty="0" sz="2400" spc="-10" b="1">
                <a:latin typeface="Tahoma"/>
                <a:cs typeface="Tahoma"/>
              </a:rPr>
              <a:t>it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641600" marR="5080" indent="-2204720">
              <a:lnSpc>
                <a:spcPts val="4060"/>
              </a:lnSpc>
            </a:pPr>
            <a:r>
              <a:rPr dirty="0" sz="3600" spc="-10"/>
              <a:t>Formatio</a:t>
            </a:r>
            <a:r>
              <a:rPr dirty="0" sz="3600" spc="-5"/>
              <a:t>n</a:t>
            </a:r>
            <a:r>
              <a:rPr dirty="0" sz="3600" spc="-5"/>
              <a:t> </a:t>
            </a:r>
            <a:r>
              <a:rPr dirty="0" sz="3600"/>
              <a:t>and</a:t>
            </a:r>
            <a:r>
              <a:rPr dirty="0" sz="3600" spc="-25"/>
              <a:t> </a:t>
            </a:r>
            <a:r>
              <a:rPr dirty="0" sz="3600" spc="-10"/>
              <a:t>Matura</a:t>
            </a:r>
            <a:r>
              <a:rPr dirty="0" sz="3600" spc="5"/>
              <a:t>t</a:t>
            </a:r>
            <a:r>
              <a:rPr dirty="0" sz="3600"/>
              <a:t>ion</a:t>
            </a:r>
            <a:r>
              <a:rPr dirty="0" sz="3600" spc="-40"/>
              <a:t> </a:t>
            </a:r>
            <a:r>
              <a:rPr dirty="0" sz="3600" spc="-5"/>
              <a:t>of</a:t>
            </a:r>
            <a:r>
              <a:rPr dirty="0" sz="3600" spc="-5"/>
              <a:t> </a:t>
            </a:r>
            <a:r>
              <a:rPr dirty="0" sz="3600" spc="-10">
                <a:solidFill>
                  <a:srgbClr val="006FC0"/>
                </a:solidFill>
              </a:rPr>
              <a:t>Basophi</a:t>
            </a:r>
            <a:r>
              <a:rPr dirty="0" sz="3600">
                <a:solidFill>
                  <a:srgbClr val="006FC0"/>
                </a:solidFill>
              </a:rPr>
              <a:t>l</a:t>
            </a:r>
            <a:r>
              <a:rPr dirty="0" sz="3600" spc="-5">
                <a:solidFill>
                  <a:srgbClr val="006FC0"/>
                </a:solidFill>
              </a:rPr>
              <a:t>s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34720" y="2084832"/>
            <a:ext cx="317500" cy="12052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15" b="1" i="1">
                <a:latin typeface="Tahoma"/>
                <a:cs typeface="Tahoma"/>
              </a:rPr>
              <a:t>.</a:t>
            </a:r>
            <a:r>
              <a:rPr dirty="0" sz="2400" spc="-5" b="1">
                <a:latin typeface="Tahoma"/>
                <a:cs typeface="Tahoma"/>
              </a:rPr>
              <a:t>1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2400" spc="15" b="1" i="1">
                <a:latin typeface="Tahoma"/>
                <a:cs typeface="Tahoma"/>
              </a:rPr>
              <a:t>.</a:t>
            </a:r>
            <a:r>
              <a:rPr dirty="0" sz="2400" spc="-5" b="1">
                <a:latin typeface="Tahoma"/>
                <a:cs typeface="Tahoma"/>
              </a:rPr>
              <a:t>2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2400" spc="15" b="1" i="1">
                <a:latin typeface="Tahoma"/>
                <a:cs typeface="Tahoma"/>
              </a:rPr>
              <a:t>.</a:t>
            </a:r>
            <a:r>
              <a:rPr dirty="0" sz="2400" spc="-5" b="1">
                <a:latin typeface="Tahoma"/>
                <a:cs typeface="Tahoma"/>
              </a:rPr>
              <a:t>3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23621" rIns="0" bIns="0" rtlCol="0" vert="horz">
            <a:spAutoFit/>
          </a:bodyPr>
          <a:lstStyle/>
          <a:p>
            <a:pPr marL="688975">
              <a:lnSpc>
                <a:spcPct val="100000"/>
              </a:lnSpc>
            </a:pPr>
            <a:r>
              <a:rPr dirty="0" sz="2400" spc="-5"/>
              <a:t>F</a:t>
            </a:r>
            <a:r>
              <a:rPr dirty="0" sz="2400" spc="-10"/>
              <a:t>o</a:t>
            </a:r>
            <a:r>
              <a:rPr dirty="0" sz="2400"/>
              <a:t>rmed</a:t>
            </a:r>
            <a:r>
              <a:rPr dirty="0" sz="2400"/>
              <a:t> </a:t>
            </a:r>
            <a:r>
              <a:rPr dirty="0" sz="2400"/>
              <a:t>in</a:t>
            </a:r>
            <a:r>
              <a:rPr dirty="0" sz="2400" spc="-5"/>
              <a:t> </a:t>
            </a:r>
            <a:r>
              <a:rPr dirty="0" sz="2400"/>
              <a:t>B</a:t>
            </a:r>
            <a:r>
              <a:rPr dirty="0" sz="2400" spc="-15"/>
              <a:t>o</a:t>
            </a:r>
            <a:r>
              <a:rPr dirty="0" sz="2400" spc="-5"/>
              <a:t>n</a:t>
            </a:r>
            <a:r>
              <a:rPr dirty="0" sz="2400"/>
              <a:t>e</a:t>
            </a:r>
            <a:r>
              <a:rPr dirty="0" sz="2400"/>
              <a:t> </a:t>
            </a:r>
            <a:r>
              <a:rPr dirty="0" sz="2400" spc="-5"/>
              <a:t>Ma</a:t>
            </a:r>
            <a:r>
              <a:rPr dirty="0" sz="2400" spc="5"/>
              <a:t>r</a:t>
            </a:r>
            <a:r>
              <a:rPr dirty="0" sz="2400"/>
              <a:t>row</a:t>
            </a:r>
            <a:endParaRPr sz="2400"/>
          </a:p>
          <a:p>
            <a:pPr marL="625475">
              <a:lnSpc>
                <a:spcPct val="100000"/>
              </a:lnSpc>
              <a:spcBef>
                <a:spcPts val="950"/>
              </a:spcBef>
            </a:pPr>
            <a:r>
              <a:rPr dirty="0" sz="2400" spc="-10"/>
              <a:t>Ste</a:t>
            </a:r>
            <a:r>
              <a:rPr dirty="0" sz="2400" spc="-5"/>
              <a:t>m</a:t>
            </a:r>
            <a:r>
              <a:rPr dirty="0" sz="2400" spc="5"/>
              <a:t> </a:t>
            </a:r>
            <a:r>
              <a:rPr dirty="0" sz="2400" spc="-10"/>
              <a:t>ce</a:t>
            </a:r>
            <a:r>
              <a:rPr dirty="0" sz="2400" spc="-10"/>
              <a:t>l</a:t>
            </a:r>
            <a:r>
              <a:rPr dirty="0" sz="2400" spc="-5"/>
              <a:t>ls</a:t>
            </a:r>
            <a:r>
              <a:rPr dirty="0" sz="2400"/>
              <a:t> </a:t>
            </a:r>
            <a:r>
              <a:rPr dirty="0" sz="2400" b="0">
                <a:latin typeface="Symbol"/>
                <a:cs typeface="Symbol"/>
              </a:rPr>
              <a:t></a:t>
            </a:r>
            <a:r>
              <a:rPr dirty="0" sz="2400" spc="-5" b="0">
                <a:latin typeface="Times New Roman"/>
                <a:cs typeface="Times New Roman"/>
              </a:rPr>
              <a:t> </a:t>
            </a:r>
            <a:r>
              <a:rPr dirty="0" sz="2400" spc="-10"/>
              <a:t>Myelo</a:t>
            </a:r>
            <a:r>
              <a:rPr dirty="0" sz="2400" spc="-15"/>
              <a:t>b</a:t>
            </a:r>
            <a:r>
              <a:rPr dirty="0" sz="2400" spc="-5"/>
              <a:t>las</a:t>
            </a:r>
            <a:r>
              <a:rPr dirty="0" sz="2400" spc="-10"/>
              <a:t>t</a:t>
            </a:r>
            <a:r>
              <a:rPr dirty="0" sz="2400" b="0">
                <a:latin typeface="Symbol"/>
                <a:cs typeface="Symbol"/>
              </a:rPr>
              <a:t></a:t>
            </a:r>
            <a:r>
              <a:rPr dirty="0" sz="2400" spc="20" b="0">
                <a:latin typeface="Times New Roman"/>
                <a:cs typeface="Times New Roman"/>
              </a:rPr>
              <a:t> </a:t>
            </a:r>
            <a:r>
              <a:rPr dirty="0" sz="2400" spc="-10"/>
              <a:t>Promyel</a:t>
            </a:r>
            <a:r>
              <a:rPr dirty="0" sz="2400" spc="-5"/>
              <a:t>o</a:t>
            </a:r>
            <a:r>
              <a:rPr dirty="0" sz="2400" spc="-15"/>
              <a:t>c</a:t>
            </a:r>
            <a:r>
              <a:rPr dirty="0" sz="2400" spc="-5"/>
              <a:t>ytes</a:t>
            </a:r>
            <a:r>
              <a:rPr dirty="0" sz="2400" spc="25"/>
              <a:t> </a:t>
            </a:r>
            <a:r>
              <a:rPr dirty="0" sz="2400" b="0">
                <a:latin typeface="Symbol"/>
                <a:cs typeface="Symbol"/>
              </a:rPr>
              <a:t></a:t>
            </a:r>
            <a:endParaRPr sz="2400">
              <a:latin typeface="Symbol"/>
              <a:cs typeface="Symbol"/>
            </a:endParaRPr>
          </a:p>
          <a:p>
            <a:pPr marL="625475">
              <a:lnSpc>
                <a:spcPct val="100000"/>
              </a:lnSpc>
              <a:spcBef>
                <a:spcPts val="275"/>
              </a:spcBef>
            </a:pPr>
            <a:r>
              <a:rPr dirty="0" sz="2400"/>
              <a:t>Basoph</a:t>
            </a:r>
            <a:r>
              <a:rPr dirty="0" sz="2400" spc="-10"/>
              <a:t>i</a:t>
            </a:r>
            <a:r>
              <a:rPr dirty="0" sz="2400" spc="-5"/>
              <a:t>l</a:t>
            </a:r>
            <a:r>
              <a:rPr dirty="0" sz="2400" spc="20"/>
              <a:t> </a:t>
            </a:r>
            <a:r>
              <a:rPr dirty="0" sz="2400" spc="-5"/>
              <a:t>myel</a:t>
            </a:r>
            <a:r>
              <a:rPr dirty="0" sz="2400" spc="-15"/>
              <a:t>o</a:t>
            </a:r>
            <a:r>
              <a:rPr dirty="0" sz="2400" spc="-10"/>
              <a:t>cy</a:t>
            </a:r>
            <a:r>
              <a:rPr dirty="0" sz="2400" spc="-15"/>
              <a:t>t</a:t>
            </a:r>
            <a:r>
              <a:rPr dirty="0" sz="2400" spc="-5"/>
              <a:t>es</a:t>
            </a:r>
            <a:r>
              <a:rPr dirty="0" sz="2400" spc="25"/>
              <a:t> </a:t>
            </a:r>
            <a:r>
              <a:rPr dirty="0" sz="2400" b="0">
                <a:latin typeface="Symbol"/>
                <a:cs typeface="Symbol"/>
              </a:rPr>
              <a:t></a:t>
            </a:r>
            <a:endParaRPr sz="2400">
              <a:latin typeface="Symbol"/>
              <a:cs typeface="Symbol"/>
            </a:endParaRPr>
          </a:p>
          <a:p>
            <a:pPr marL="625475">
              <a:lnSpc>
                <a:spcPts val="2875"/>
              </a:lnSpc>
              <a:spcBef>
                <a:spcPts val="960"/>
              </a:spcBef>
            </a:pPr>
            <a:r>
              <a:rPr dirty="0" sz="2400" spc="-10"/>
              <a:t>P</a:t>
            </a:r>
            <a:r>
              <a:rPr dirty="0" sz="2400" spc="-20"/>
              <a:t>o</a:t>
            </a:r>
            <a:r>
              <a:rPr dirty="0" sz="2400"/>
              <a:t>l</a:t>
            </a:r>
            <a:r>
              <a:rPr dirty="0" sz="2400" spc="-10"/>
              <a:t>y</a:t>
            </a:r>
            <a:r>
              <a:rPr dirty="0" sz="2400"/>
              <a:t>m</a:t>
            </a:r>
            <a:r>
              <a:rPr dirty="0" sz="2400" spc="-20"/>
              <a:t>o</a:t>
            </a:r>
            <a:r>
              <a:rPr dirty="0" sz="2400"/>
              <a:t>rphnu</a:t>
            </a:r>
            <a:r>
              <a:rPr dirty="0" sz="2400" spc="-20"/>
              <a:t>c</a:t>
            </a:r>
            <a:r>
              <a:rPr dirty="0" sz="2400"/>
              <a:t>lear</a:t>
            </a:r>
            <a:r>
              <a:rPr dirty="0" sz="2400" spc="50"/>
              <a:t> </a:t>
            </a:r>
            <a:r>
              <a:rPr dirty="0" sz="2400"/>
              <a:t>Bas</a:t>
            </a:r>
            <a:r>
              <a:rPr dirty="0" sz="2400" spc="-10"/>
              <a:t>o</a:t>
            </a:r>
            <a:r>
              <a:rPr dirty="0" sz="2400" spc="-5"/>
              <a:t>p</a:t>
            </a:r>
            <a:r>
              <a:rPr dirty="0" sz="2400"/>
              <a:t>h</a:t>
            </a:r>
            <a:r>
              <a:rPr dirty="0" sz="2400" spc="-5"/>
              <a:t>i</a:t>
            </a:r>
            <a:r>
              <a:rPr dirty="0" sz="2400"/>
              <a:t>l</a:t>
            </a:r>
            <a:r>
              <a:rPr dirty="0" sz="2400" spc="-10"/>
              <a:t> </a:t>
            </a:r>
            <a:r>
              <a:rPr dirty="0" sz="2400" spc="10" i="1">
                <a:latin typeface="Tahoma"/>
                <a:cs typeface="Tahoma"/>
              </a:rPr>
              <a:t>(</a:t>
            </a:r>
            <a:r>
              <a:rPr dirty="0" sz="2400"/>
              <a:t>M</a:t>
            </a:r>
            <a:r>
              <a:rPr dirty="0" sz="2400"/>
              <a:t>ature</a:t>
            </a:r>
            <a:r>
              <a:rPr dirty="0" sz="2400" spc="-30"/>
              <a:t> </a:t>
            </a:r>
            <a:r>
              <a:rPr dirty="0" sz="2400"/>
              <a:t>Bas</a:t>
            </a:r>
            <a:r>
              <a:rPr dirty="0" sz="2400" spc="-10"/>
              <a:t>o</a:t>
            </a:r>
            <a:r>
              <a:rPr dirty="0" sz="2400" spc="-5"/>
              <a:t>p</a:t>
            </a:r>
            <a:r>
              <a:rPr dirty="0" sz="2400"/>
              <a:t>h</a:t>
            </a:r>
            <a:r>
              <a:rPr dirty="0" sz="2400" spc="-5"/>
              <a:t>ils</a:t>
            </a:r>
            <a:endParaRPr sz="2400">
              <a:latin typeface="Tahoma"/>
              <a:cs typeface="Tahoma"/>
            </a:endParaRPr>
          </a:p>
          <a:p>
            <a:pPr marL="625475">
              <a:lnSpc>
                <a:spcPts val="2880"/>
              </a:lnSpc>
            </a:pPr>
            <a:r>
              <a:rPr dirty="0" sz="2400" spc="-5"/>
              <a:t>relea</a:t>
            </a:r>
            <a:r>
              <a:rPr dirty="0" sz="2400"/>
              <a:t>s</a:t>
            </a:r>
            <a:r>
              <a:rPr dirty="0" sz="2400" spc="5"/>
              <a:t>e</a:t>
            </a:r>
            <a:r>
              <a:rPr dirty="0" sz="2400"/>
              <a:t>d</a:t>
            </a:r>
            <a:r>
              <a:rPr dirty="0" sz="2400" spc="-40"/>
              <a:t> </a:t>
            </a:r>
            <a:r>
              <a:rPr dirty="0" sz="2400" spc="-10"/>
              <a:t>t</a:t>
            </a:r>
            <a:r>
              <a:rPr dirty="0" sz="2400" spc="-5"/>
              <a:t>o</a:t>
            </a:r>
            <a:r>
              <a:rPr dirty="0" sz="2400" spc="5"/>
              <a:t> </a:t>
            </a:r>
            <a:r>
              <a:rPr dirty="0" sz="2400" spc="-10"/>
              <a:t>b</a:t>
            </a:r>
            <a:r>
              <a:rPr dirty="0" sz="2400" spc="-25"/>
              <a:t>l</a:t>
            </a:r>
            <a:r>
              <a:rPr dirty="0" sz="2400" spc="-10"/>
              <a:t>o</a:t>
            </a:r>
            <a:r>
              <a:rPr dirty="0" sz="2400" spc="-20"/>
              <a:t>o</a:t>
            </a:r>
            <a:r>
              <a:rPr dirty="0" sz="2400" spc="-15"/>
              <a:t>d</a:t>
            </a:r>
            <a:r>
              <a:rPr dirty="0" sz="2400" i="1">
                <a:latin typeface="Tahoma"/>
                <a:cs typeface="Tahoma"/>
              </a:rPr>
              <a:t>)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048000" y="4191000"/>
            <a:ext cx="2667000" cy="2209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317115">
              <a:lnSpc>
                <a:spcPct val="100000"/>
              </a:lnSpc>
            </a:pPr>
            <a:r>
              <a:rPr dirty="0" spc="-5"/>
              <a:t>Basophils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2617470" marR="2346325">
              <a:lnSpc>
                <a:spcPts val="3910"/>
              </a:lnSpc>
              <a:spcBef>
                <a:spcPts val="145"/>
              </a:spcBef>
            </a:pPr>
            <a:r>
              <a:rPr dirty="0" sz="3200">
                <a:latin typeface="Calibri"/>
                <a:cs typeface="Calibri"/>
              </a:rPr>
              <a:t>Similar</a:t>
            </a:r>
            <a:r>
              <a:rPr dirty="0" sz="3200" spc="-30">
                <a:latin typeface="Calibri"/>
                <a:cs typeface="Calibri"/>
              </a:rPr>
              <a:t> </a:t>
            </a:r>
            <a:r>
              <a:rPr dirty="0" sz="3200" spc="-35">
                <a:latin typeface="Calibri"/>
                <a:cs typeface="Calibri"/>
              </a:rPr>
              <a:t>t</a:t>
            </a:r>
            <a:r>
              <a:rPr dirty="0" sz="3200">
                <a:latin typeface="Calibri"/>
                <a:cs typeface="Calibri"/>
              </a:rPr>
              <a:t>o</a:t>
            </a:r>
            <a:r>
              <a:rPr dirty="0" sz="320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ma</a:t>
            </a:r>
            <a:r>
              <a:rPr dirty="0" sz="3200" spc="-30">
                <a:latin typeface="Calibri"/>
                <a:cs typeface="Calibri"/>
              </a:rPr>
              <a:t>s</a:t>
            </a:r>
            <a:r>
              <a:rPr dirty="0" sz="3200">
                <a:latin typeface="Calibri"/>
                <a:cs typeface="Calibri"/>
              </a:rPr>
              <a:t>t</a:t>
            </a:r>
            <a:r>
              <a:rPr dirty="0" sz="320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cell</a:t>
            </a:r>
            <a:r>
              <a:rPr dirty="0" sz="3200">
                <a:latin typeface="Calibri"/>
                <a:cs typeface="Calibri"/>
              </a:rPr>
              <a:t>s</a:t>
            </a:r>
            <a:r>
              <a:rPr dirty="0" sz="3200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both</a:t>
            </a:r>
            <a:r>
              <a:rPr dirty="0" sz="3200" spc="-20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sec</a:t>
            </a:r>
            <a:r>
              <a:rPr dirty="0" sz="3200" spc="-35">
                <a:latin typeface="Calibri"/>
                <a:cs typeface="Calibri"/>
              </a:rPr>
              <a:t>re</a:t>
            </a:r>
            <a:r>
              <a:rPr dirty="0" sz="3200">
                <a:latin typeface="Calibri"/>
                <a:cs typeface="Calibri"/>
              </a:rPr>
              <a:t>t</a:t>
            </a:r>
            <a:r>
              <a:rPr dirty="0" sz="3200" spc="5">
                <a:latin typeface="Calibri"/>
                <a:cs typeface="Calibri"/>
              </a:rPr>
              <a:t>s</a:t>
            </a:r>
            <a:r>
              <a:rPr dirty="0" sz="3200">
                <a:latin typeface="Calibri"/>
                <a:cs typeface="Calibri"/>
              </a:rPr>
              <a:t>:</a:t>
            </a:r>
            <a:endParaRPr sz="3200">
              <a:latin typeface="Calibri"/>
              <a:cs typeface="Calibri"/>
            </a:endParaRPr>
          </a:p>
          <a:p>
            <a:pPr marL="317500" indent="-301625">
              <a:lnSpc>
                <a:spcPts val="2455"/>
              </a:lnSpc>
              <a:buFont typeface="Arial"/>
              <a:buChar char="•"/>
              <a:tabLst>
                <a:tab pos="359410" algn="l"/>
              </a:tabLst>
            </a:pPr>
            <a:r>
              <a:rPr dirty="0" sz="3200">
                <a:latin typeface="Calibri"/>
                <a:cs typeface="Calibri"/>
              </a:rPr>
              <a:t>He</a:t>
            </a:r>
            <a:r>
              <a:rPr dirty="0" sz="3200" spc="-15">
                <a:latin typeface="Calibri"/>
                <a:cs typeface="Calibri"/>
              </a:rPr>
              <a:t>p</a:t>
            </a:r>
            <a:r>
              <a:rPr dirty="0" sz="3200">
                <a:latin typeface="Calibri"/>
                <a:cs typeface="Calibri"/>
              </a:rPr>
              <a:t>arin</a:t>
            </a:r>
            <a:r>
              <a:rPr dirty="0" sz="3200" spc="-5">
                <a:latin typeface="Calibri"/>
                <a:cs typeface="Calibri"/>
              </a:rPr>
              <a:t> </a:t>
            </a:r>
            <a:r>
              <a:rPr dirty="0" sz="3200" spc="-35">
                <a:latin typeface="Calibri"/>
                <a:cs typeface="Calibri"/>
              </a:rPr>
              <a:t>t</a:t>
            </a:r>
            <a:r>
              <a:rPr dirty="0" sz="3200">
                <a:latin typeface="Calibri"/>
                <a:cs typeface="Calibri"/>
              </a:rPr>
              <a:t>o</a:t>
            </a:r>
            <a:r>
              <a:rPr dirty="0" sz="3200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p</a:t>
            </a:r>
            <a:r>
              <a:rPr dirty="0" sz="3200" spc="-40">
                <a:latin typeface="Calibri"/>
                <a:cs typeface="Calibri"/>
              </a:rPr>
              <a:t>r</a:t>
            </a:r>
            <a:r>
              <a:rPr dirty="0" sz="3200" spc="-20">
                <a:latin typeface="Calibri"/>
                <a:cs typeface="Calibri"/>
              </a:rPr>
              <a:t>e</a:t>
            </a:r>
            <a:r>
              <a:rPr dirty="0" sz="3200" spc="-30">
                <a:latin typeface="Calibri"/>
                <a:cs typeface="Calibri"/>
              </a:rPr>
              <a:t>v</a:t>
            </a:r>
            <a:r>
              <a:rPr dirty="0" sz="3200" spc="-5">
                <a:latin typeface="Calibri"/>
                <a:cs typeface="Calibri"/>
              </a:rPr>
              <a:t>e</a:t>
            </a:r>
            <a:r>
              <a:rPr dirty="0" sz="3200" spc="-35">
                <a:latin typeface="Calibri"/>
                <a:cs typeface="Calibri"/>
              </a:rPr>
              <a:t>n</a:t>
            </a:r>
            <a:r>
              <a:rPr dirty="0" sz="3200">
                <a:latin typeface="Calibri"/>
                <a:cs typeface="Calibri"/>
              </a:rPr>
              <a:t>t</a:t>
            </a:r>
            <a:r>
              <a:rPr dirty="0" sz="3200" spc="-15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cl</a:t>
            </a:r>
            <a:r>
              <a:rPr dirty="0" sz="3200" spc="10">
                <a:latin typeface="Calibri"/>
                <a:cs typeface="Calibri"/>
              </a:rPr>
              <a:t>o</a:t>
            </a:r>
            <a:r>
              <a:rPr dirty="0" sz="3200" spc="-35">
                <a:latin typeface="Calibri"/>
                <a:cs typeface="Calibri"/>
              </a:rPr>
              <a:t>t</a:t>
            </a:r>
            <a:r>
              <a:rPr dirty="0" sz="3200">
                <a:latin typeface="Calibri"/>
                <a:cs typeface="Calibri"/>
              </a:rPr>
              <a:t>tin</a:t>
            </a:r>
            <a:r>
              <a:rPr dirty="0" sz="3200" spc="40">
                <a:latin typeface="Calibri"/>
                <a:cs typeface="Calibri"/>
              </a:rPr>
              <a:t>g</a:t>
            </a:r>
            <a:r>
              <a:rPr dirty="0" sz="3200">
                <a:latin typeface="Calibri"/>
                <a:cs typeface="Calibri"/>
              </a:rPr>
              <a:t>,</a:t>
            </a:r>
            <a:endParaRPr sz="3200">
              <a:latin typeface="Calibri"/>
              <a:cs typeface="Calibri"/>
            </a:endParaRPr>
          </a:p>
          <a:p>
            <a:pPr marL="358775" indent="-342900">
              <a:lnSpc>
                <a:spcPts val="3820"/>
              </a:lnSpc>
              <a:spcBef>
                <a:spcPts val="740"/>
              </a:spcBef>
              <a:buFont typeface="Arial"/>
              <a:buChar char="•"/>
              <a:tabLst>
                <a:tab pos="359410" algn="l"/>
              </a:tabLst>
            </a:pPr>
            <a:r>
              <a:rPr dirty="0" sz="3200">
                <a:latin typeface="Calibri"/>
                <a:cs typeface="Calibri"/>
              </a:rPr>
              <a:t>Hi</a:t>
            </a:r>
            <a:r>
              <a:rPr dirty="0" sz="3200" spc="-35">
                <a:latin typeface="Calibri"/>
                <a:cs typeface="Calibri"/>
              </a:rPr>
              <a:t>s</a:t>
            </a:r>
            <a:r>
              <a:rPr dirty="0" sz="3200" spc="-35">
                <a:latin typeface="Calibri"/>
                <a:cs typeface="Calibri"/>
              </a:rPr>
              <a:t>t</a:t>
            </a:r>
            <a:r>
              <a:rPr dirty="0" sz="3200">
                <a:latin typeface="Calibri"/>
                <a:cs typeface="Calibri"/>
              </a:rPr>
              <a:t>amine</a:t>
            </a:r>
            <a:r>
              <a:rPr dirty="0" sz="3200" spc="-30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,</a:t>
            </a:r>
            <a:r>
              <a:rPr dirty="0" sz="3200">
                <a:latin typeface="Calibri"/>
                <a:cs typeface="Calibri"/>
              </a:rPr>
              <a:t> </a:t>
            </a:r>
            <a:r>
              <a:rPr dirty="0" sz="3200" spc="-10">
                <a:latin typeface="Calibri"/>
                <a:cs typeface="Calibri"/>
              </a:rPr>
              <a:t>b</a:t>
            </a:r>
            <a:r>
              <a:rPr dirty="0" sz="3200" spc="-75">
                <a:latin typeface="Calibri"/>
                <a:cs typeface="Calibri"/>
              </a:rPr>
              <a:t>r</a:t>
            </a:r>
            <a:r>
              <a:rPr dirty="0" sz="3200">
                <a:latin typeface="Calibri"/>
                <a:cs typeface="Calibri"/>
              </a:rPr>
              <a:t>ad</a:t>
            </a:r>
            <a:r>
              <a:rPr dirty="0" sz="3200" spc="-15">
                <a:latin typeface="Calibri"/>
                <a:cs typeface="Calibri"/>
              </a:rPr>
              <a:t>y</a:t>
            </a:r>
            <a:r>
              <a:rPr dirty="0" sz="3200">
                <a:latin typeface="Calibri"/>
                <a:cs typeface="Calibri"/>
              </a:rPr>
              <a:t>kinin</a:t>
            </a:r>
            <a:r>
              <a:rPr dirty="0" sz="3200" spc="-35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&amp;</a:t>
            </a:r>
            <a:r>
              <a:rPr dirty="0" sz="3200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se</a:t>
            </a:r>
            <a:r>
              <a:rPr dirty="0" sz="3200" spc="-50">
                <a:latin typeface="Calibri"/>
                <a:cs typeface="Calibri"/>
              </a:rPr>
              <a:t>r</a:t>
            </a:r>
            <a:r>
              <a:rPr dirty="0" sz="3200">
                <a:latin typeface="Calibri"/>
                <a:cs typeface="Calibri"/>
              </a:rPr>
              <a:t>otinin</a:t>
            </a:r>
            <a:r>
              <a:rPr dirty="0" sz="3200" spc="-45">
                <a:latin typeface="Calibri"/>
                <a:cs typeface="Calibri"/>
              </a:rPr>
              <a:t> </a:t>
            </a:r>
            <a:r>
              <a:rPr dirty="0" sz="3200" spc="-10">
                <a:latin typeface="Calibri"/>
                <a:cs typeface="Calibri"/>
              </a:rPr>
              <a:t>c</a:t>
            </a:r>
            <a:r>
              <a:rPr dirty="0" sz="3200">
                <a:latin typeface="Calibri"/>
                <a:cs typeface="Calibri"/>
              </a:rPr>
              <a:t>o</a:t>
            </a:r>
            <a:r>
              <a:rPr dirty="0" sz="3200" spc="-55">
                <a:latin typeface="Calibri"/>
                <a:cs typeface="Calibri"/>
              </a:rPr>
              <a:t>n</a:t>
            </a:r>
            <a:r>
              <a:rPr dirty="0" sz="3200">
                <a:latin typeface="Calibri"/>
                <a:cs typeface="Calibri"/>
              </a:rPr>
              <a:t>tr</a:t>
            </a:r>
            <a:r>
              <a:rPr dirty="0" sz="3200">
                <a:latin typeface="Calibri"/>
                <a:cs typeface="Calibri"/>
              </a:rPr>
              <a:t>i</a:t>
            </a:r>
            <a:r>
              <a:rPr dirty="0" sz="3200" spc="-5">
                <a:latin typeface="Calibri"/>
                <a:cs typeface="Calibri"/>
              </a:rPr>
              <a:t>bu</a:t>
            </a:r>
            <a:r>
              <a:rPr dirty="0" sz="3200" spc="-60">
                <a:latin typeface="Calibri"/>
                <a:cs typeface="Calibri"/>
              </a:rPr>
              <a:t>t</a:t>
            </a:r>
            <a:r>
              <a:rPr dirty="0" sz="320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marL="358775">
              <a:lnSpc>
                <a:spcPts val="3820"/>
              </a:lnSpc>
            </a:pPr>
            <a:r>
              <a:rPr dirty="0" sz="3200" spc="-35">
                <a:latin typeface="Calibri"/>
                <a:cs typeface="Calibri"/>
              </a:rPr>
              <a:t>t</a:t>
            </a:r>
            <a:r>
              <a:rPr dirty="0" sz="3200">
                <a:latin typeface="Calibri"/>
                <a:cs typeface="Calibri"/>
              </a:rPr>
              <a:t>o</a:t>
            </a:r>
            <a:r>
              <a:rPr dirty="0" sz="3200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i</a:t>
            </a:r>
            <a:r>
              <a:rPr dirty="0" sz="3200" spc="-15">
                <a:latin typeface="Calibri"/>
                <a:cs typeface="Calibri"/>
              </a:rPr>
              <a:t>n</a:t>
            </a:r>
            <a:r>
              <a:rPr dirty="0" sz="3200" spc="-5">
                <a:latin typeface="Calibri"/>
                <a:cs typeface="Calibri"/>
              </a:rPr>
              <a:t>flamm</a:t>
            </a:r>
            <a:r>
              <a:rPr dirty="0" sz="3200" spc="-20">
                <a:latin typeface="Calibri"/>
                <a:cs typeface="Calibri"/>
              </a:rPr>
              <a:t>a</a:t>
            </a:r>
            <a:r>
              <a:rPr dirty="0" sz="3200">
                <a:latin typeface="Calibri"/>
                <a:cs typeface="Calibri"/>
              </a:rPr>
              <a:t>tion</a:t>
            </a:r>
            <a:r>
              <a:rPr dirty="0" sz="3200" spc="-15">
                <a:latin typeface="Calibri"/>
                <a:cs typeface="Calibri"/>
              </a:rPr>
              <a:t> </a:t>
            </a:r>
            <a:r>
              <a:rPr dirty="0" sz="3200" spc="-40">
                <a:latin typeface="Calibri"/>
                <a:cs typeface="Calibri"/>
              </a:rPr>
              <a:t>r</a:t>
            </a:r>
            <a:r>
              <a:rPr dirty="0" sz="3200" spc="-5">
                <a:latin typeface="Calibri"/>
                <a:cs typeface="Calibri"/>
              </a:rPr>
              <a:t>espo</a:t>
            </a:r>
            <a:r>
              <a:rPr dirty="0" sz="3200" spc="-10">
                <a:latin typeface="Calibri"/>
                <a:cs typeface="Calibri"/>
              </a:rPr>
              <a:t>n</a:t>
            </a:r>
            <a:r>
              <a:rPr dirty="0" sz="3200">
                <a:latin typeface="Calibri"/>
                <a:cs typeface="Calibri"/>
              </a:rPr>
              <a:t>se</a:t>
            </a:r>
            <a:endParaRPr sz="3200">
              <a:latin typeface="Calibri"/>
              <a:cs typeface="Calibri"/>
            </a:endParaRPr>
          </a:p>
          <a:p>
            <a:pPr marL="317500" marR="389255" indent="-304800">
              <a:lnSpc>
                <a:spcPct val="100499"/>
              </a:lnSpc>
              <a:spcBef>
                <a:spcPts val="2014"/>
              </a:spcBef>
              <a:buFont typeface="Arial"/>
              <a:buChar char="•"/>
              <a:tabLst>
                <a:tab pos="318135" algn="l"/>
              </a:tabLst>
            </a:pPr>
            <a:r>
              <a:rPr dirty="0" sz="3200" spc="-5">
                <a:latin typeface="Calibri"/>
                <a:cs typeface="Calibri"/>
              </a:rPr>
              <a:t>Th</a:t>
            </a:r>
            <a:r>
              <a:rPr dirty="0" sz="3200">
                <a:latin typeface="Calibri"/>
                <a:cs typeface="Calibri"/>
              </a:rPr>
              <a:t>e</a:t>
            </a:r>
            <a:r>
              <a:rPr dirty="0" sz="3200" spc="-15">
                <a:latin typeface="Calibri"/>
                <a:cs typeface="Calibri"/>
              </a:rPr>
              <a:t> </a:t>
            </a:r>
            <a:r>
              <a:rPr dirty="0" sz="3200" spc="-30">
                <a:latin typeface="Calibri"/>
                <a:cs typeface="Calibri"/>
              </a:rPr>
              <a:t>r</a:t>
            </a:r>
            <a:r>
              <a:rPr dirty="0" sz="3200" spc="-5">
                <a:latin typeface="Calibri"/>
                <a:cs typeface="Calibri"/>
              </a:rPr>
              <a:t>eleas</a:t>
            </a:r>
            <a:r>
              <a:rPr dirty="0" sz="3200">
                <a:latin typeface="Calibri"/>
                <a:cs typeface="Calibri"/>
              </a:rPr>
              <a:t>e</a:t>
            </a:r>
            <a:r>
              <a:rPr dirty="0" sz="3200" spc="-10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of</a:t>
            </a:r>
            <a:r>
              <a:rPr dirty="0" sz="3200" spc="-5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tho</a:t>
            </a:r>
            <a:r>
              <a:rPr dirty="0" sz="3200" spc="5">
                <a:latin typeface="Calibri"/>
                <a:cs typeface="Calibri"/>
              </a:rPr>
              <a:t>s</a:t>
            </a:r>
            <a:r>
              <a:rPr dirty="0" sz="3200">
                <a:latin typeface="Calibri"/>
                <a:cs typeface="Calibri"/>
              </a:rPr>
              <a:t>e</a:t>
            </a:r>
            <a:r>
              <a:rPr dirty="0" sz="3200" spc="-25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su</a:t>
            </a:r>
            <a:r>
              <a:rPr dirty="0" sz="3200" spc="-20">
                <a:latin typeface="Calibri"/>
                <a:cs typeface="Calibri"/>
              </a:rPr>
              <a:t>b</a:t>
            </a:r>
            <a:r>
              <a:rPr dirty="0" sz="3200" spc="-35">
                <a:latin typeface="Calibri"/>
                <a:cs typeface="Calibri"/>
              </a:rPr>
              <a:t>s</a:t>
            </a:r>
            <a:r>
              <a:rPr dirty="0" sz="3200" spc="-35">
                <a:latin typeface="Calibri"/>
                <a:cs typeface="Calibri"/>
              </a:rPr>
              <a:t>t</a:t>
            </a:r>
            <a:r>
              <a:rPr dirty="0" sz="3200">
                <a:latin typeface="Calibri"/>
                <a:cs typeface="Calibri"/>
              </a:rPr>
              <a:t>an</a:t>
            </a:r>
            <a:r>
              <a:rPr dirty="0" sz="3200" spc="-15">
                <a:latin typeface="Calibri"/>
                <a:cs typeface="Calibri"/>
              </a:rPr>
              <a:t>c</a:t>
            </a:r>
            <a:r>
              <a:rPr dirty="0" sz="3200" spc="-5">
                <a:latin typeface="Calibri"/>
                <a:cs typeface="Calibri"/>
              </a:rPr>
              <a:t>e</a:t>
            </a:r>
            <a:r>
              <a:rPr dirty="0" sz="3200">
                <a:latin typeface="Calibri"/>
                <a:cs typeface="Calibri"/>
              </a:rPr>
              <a:t>s</a:t>
            </a:r>
            <a:r>
              <a:rPr dirty="0" sz="3200" spc="-40">
                <a:latin typeface="Calibri"/>
                <a:cs typeface="Calibri"/>
              </a:rPr>
              <a:t> </a:t>
            </a:r>
            <a:r>
              <a:rPr dirty="0" sz="3200" spc="-25">
                <a:latin typeface="Calibri"/>
                <a:cs typeface="Calibri"/>
              </a:rPr>
              <a:t>c</a:t>
            </a:r>
            <a:r>
              <a:rPr dirty="0" sz="3200">
                <a:latin typeface="Calibri"/>
                <a:cs typeface="Calibri"/>
              </a:rPr>
              <a:t>ause</a:t>
            </a:r>
            <a:r>
              <a:rPr dirty="0" sz="3200" spc="-30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lo</a:t>
            </a:r>
            <a:r>
              <a:rPr dirty="0" sz="3200" spc="-15">
                <a:latin typeface="Calibri"/>
                <a:cs typeface="Calibri"/>
              </a:rPr>
              <a:t>c</a:t>
            </a:r>
            <a:r>
              <a:rPr dirty="0" sz="3200">
                <a:latin typeface="Calibri"/>
                <a:cs typeface="Calibri"/>
              </a:rPr>
              <a:t>al</a:t>
            </a:r>
            <a:r>
              <a:rPr dirty="0" sz="3200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and</a:t>
            </a:r>
            <a:r>
              <a:rPr dirty="0" sz="3200" spc="-25">
                <a:latin typeface="Calibri"/>
                <a:cs typeface="Calibri"/>
              </a:rPr>
              <a:t> </a:t>
            </a:r>
            <a:r>
              <a:rPr dirty="0" sz="3200" spc="-55">
                <a:latin typeface="Calibri"/>
                <a:cs typeface="Calibri"/>
              </a:rPr>
              <a:t>v</a:t>
            </a:r>
            <a:r>
              <a:rPr dirty="0" sz="3200">
                <a:latin typeface="Calibri"/>
                <a:cs typeface="Calibri"/>
              </a:rPr>
              <a:t>as</a:t>
            </a:r>
            <a:r>
              <a:rPr dirty="0" sz="3200" spc="5">
                <a:latin typeface="Calibri"/>
                <a:cs typeface="Calibri"/>
              </a:rPr>
              <a:t>c</a:t>
            </a:r>
            <a:r>
              <a:rPr dirty="0" sz="3200">
                <a:latin typeface="Calibri"/>
                <a:cs typeface="Calibri"/>
              </a:rPr>
              <a:t>ular</a:t>
            </a:r>
            <a:r>
              <a:rPr dirty="0" sz="3200" spc="-45">
                <a:latin typeface="Calibri"/>
                <a:cs typeface="Calibri"/>
              </a:rPr>
              <a:t> </a:t>
            </a:r>
            <a:r>
              <a:rPr dirty="0" sz="3200" spc="-35">
                <a:latin typeface="Calibri"/>
                <a:cs typeface="Calibri"/>
              </a:rPr>
              <a:t>r</a:t>
            </a:r>
            <a:r>
              <a:rPr dirty="0" sz="3200" spc="-5">
                <a:latin typeface="Calibri"/>
                <a:cs typeface="Calibri"/>
              </a:rPr>
              <a:t>eact</a:t>
            </a:r>
            <a:r>
              <a:rPr dirty="0" sz="3200" spc="10">
                <a:latin typeface="Calibri"/>
                <a:cs typeface="Calibri"/>
              </a:rPr>
              <a:t>i</a:t>
            </a:r>
            <a:r>
              <a:rPr dirty="0" sz="3200">
                <a:latin typeface="Calibri"/>
                <a:cs typeface="Calibri"/>
              </a:rPr>
              <a:t>ons</a:t>
            </a:r>
            <a:r>
              <a:rPr dirty="0" sz="3200" spc="-4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cha</a:t>
            </a:r>
            <a:r>
              <a:rPr dirty="0" sz="3200" spc="-65">
                <a:latin typeface="Calibri"/>
                <a:cs typeface="Calibri"/>
              </a:rPr>
              <a:t>r</a:t>
            </a:r>
            <a:r>
              <a:rPr dirty="0" sz="3200">
                <a:latin typeface="Calibri"/>
                <a:cs typeface="Calibri"/>
              </a:rPr>
              <a:t>ac</a:t>
            </a:r>
            <a:r>
              <a:rPr dirty="0" sz="3200" spc="-30">
                <a:latin typeface="Calibri"/>
                <a:cs typeface="Calibri"/>
              </a:rPr>
              <a:t>t</a:t>
            </a:r>
            <a:r>
              <a:rPr dirty="0" sz="3200" spc="-5">
                <a:latin typeface="Calibri"/>
                <a:cs typeface="Calibri"/>
              </a:rPr>
              <a:t>eri</a:t>
            </a:r>
            <a:r>
              <a:rPr dirty="0" sz="3200" spc="-40">
                <a:latin typeface="Calibri"/>
                <a:cs typeface="Calibri"/>
              </a:rPr>
              <a:t>s</a:t>
            </a:r>
            <a:r>
              <a:rPr dirty="0" sz="3200">
                <a:latin typeface="Calibri"/>
                <a:cs typeface="Calibri"/>
              </a:rPr>
              <a:t>tic</a:t>
            </a:r>
            <a:r>
              <a:rPr dirty="0" sz="3200" spc="-45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of</a:t>
            </a:r>
            <a:r>
              <a:rPr dirty="0" sz="3200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alle</a:t>
            </a:r>
            <a:r>
              <a:rPr dirty="0" sz="3200" spc="-35">
                <a:latin typeface="Calibri"/>
                <a:cs typeface="Calibri"/>
              </a:rPr>
              <a:t>r</a:t>
            </a:r>
            <a:r>
              <a:rPr dirty="0" sz="3200" spc="-5">
                <a:latin typeface="Calibri"/>
                <a:cs typeface="Calibri"/>
              </a:rPr>
              <a:t>gi</a:t>
            </a:r>
            <a:r>
              <a:rPr dirty="0" sz="3200">
                <a:latin typeface="Calibri"/>
                <a:cs typeface="Calibri"/>
              </a:rPr>
              <a:t>c</a:t>
            </a:r>
            <a:r>
              <a:rPr dirty="0" sz="3200" spc="-35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mani</a:t>
            </a:r>
            <a:r>
              <a:rPr dirty="0" sz="3200" spc="-60">
                <a:latin typeface="Calibri"/>
                <a:cs typeface="Calibri"/>
              </a:rPr>
              <a:t>f</a:t>
            </a:r>
            <a:r>
              <a:rPr dirty="0" sz="3200" spc="-5">
                <a:latin typeface="Calibri"/>
                <a:cs typeface="Calibri"/>
              </a:rPr>
              <a:t>e</a:t>
            </a:r>
            <a:r>
              <a:rPr dirty="0" sz="3200" spc="-35">
                <a:latin typeface="Calibri"/>
                <a:cs typeface="Calibri"/>
              </a:rPr>
              <a:t>s</a:t>
            </a:r>
            <a:r>
              <a:rPr dirty="0" sz="3200" spc="-35">
                <a:latin typeface="Calibri"/>
                <a:cs typeface="Calibri"/>
              </a:rPr>
              <a:t>t</a:t>
            </a:r>
            <a:r>
              <a:rPr dirty="0" sz="3200" spc="-25">
                <a:latin typeface="Calibri"/>
                <a:cs typeface="Calibri"/>
              </a:rPr>
              <a:t>a</a:t>
            </a:r>
            <a:r>
              <a:rPr dirty="0" sz="3200">
                <a:latin typeface="Calibri"/>
                <a:cs typeface="Calibri"/>
              </a:rPr>
              <a:t>ti</a:t>
            </a:r>
            <a:r>
              <a:rPr dirty="0" sz="3200" spc="10">
                <a:latin typeface="Calibri"/>
                <a:cs typeface="Calibri"/>
              </a:rPr>
              <a:t>o</a:t>
            </a:r>
            <a:r>
              <a:rPr dirty="0" sz="3200">
                <a:latin typeface="Calibri"/>
                <a:cs typeface="Calibri"/>
              </a:rPr>
              <a:t>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/>
          <p:nvPr/>
        </p:nvSpPr>
        <p:spPr>
          <a:xfrm>
            <a:off x="4413630" y="4060444"/>
            <a:ext cx="4005579" cy="1605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58950">
              <a:lnSpc>
                <a:spcPct val="100000"/>
              </a:lnSpc>
            </a:pPr>
            <a:r>
              <a:rPr dirty="0" sz="2000" spc="5" b="1">
                <a:latin typeface="Tahoma"/>
                <a:cs typeface="Tahoma"/>
              </a:rPr>
              <a:t>Wh</a:t>
            </a:r>
            <a:r>
              <a:rPr dirty="0" sz="2000" spc="-5" b="1">
                <a:latin typeface="Tahoma"/>
                <a:cs typeface="Tahoma"/>
              </a:rPr>
              <a:t>i</a:t>
            </a:r>
            <a:r>
              <a:rPr dirty="0" sz="2000" spc="-20" b="1">
                <a:latin typeface="Tahoma"/>
                <a:cs typeface="Tahoma"/>
              </a:rPr>
              <a:t>t</a:t>
            </a:r>
            <a:r>
              <a:rPr dirty="0" sz="2000" b="1">
                <a:latin typeface="Tahoma"/>
                <a:cs typeface="Tahoma"/>
              </a:rPr>
              <a:t>e</a:t>
            </a:r>
            <a:r>
              <a:rPr dirty="0" sz="2000" spc="-50" b="1">
                <a:latin typeface="Tahoma"/>
                <a:cs typeface="Tahoma"/>
              </a:rPr>
              <a:t> </a:t>
            </a:r>
            <a:r>
              <a:rPr dirty="0" sz="2000" b="1">
                <a:latin typeface="Tahoma"/>
                <a:cs typeface="Tahoma"/>
              </a:rPr>
              <a:t>Bl</a:t>
            </a:r>
            <a:r>
              <a:rPr dirty="0" sz="2000" spc="-5" b="1">
                <a:latin typeface="Tahoma"/>
                <a:cs typeface="Tahoma"/>
              </a:rPr>
              <a:t>o</a:t>
            </a:r>
            <a:r>
              <a:rPr dirty="0" sz="2000" spc="-5" b="1">
                <a:latin typeface="Tahoma"/>
                <a:cs typeface="Tahoma"/>
              </a:rPr>
              <a:t>o</a:t>
            </a:r>
            <a:r>
              <a:rPr dirty="0" sz="2000" b="1">
                <a:latin typeface="Tahoma"/>
                <a:cs typeface="Tahoma"/>
              </a:rPr>
              <a:t>d</a:t>
            </a:r>
            <a:r>
              <a:rPr dirty="0" sz="2000" spc="-5" b="1">
                <a:latin typeface="Tahoma"/>
                <a:cs typeface="Tahoma"/>
              </a:rPr>
              <a:t> </a:t>
            </a:r>
            <a:r>
              <a:rPr dirty="0" sz="2000" spc="-15" b="1">
                <a:latin typeface="Tahoma"/>
                <a:cs typeface="Tahoma"/>
              </a:rPr>
              <a:t>C</a:t>
            </a:r>
            <a:r>
              <a:rPr dirty="0" sz="2000" spc="-5" b="1">
                <a:latin typeface="Tahoma"/>
                <a:cs typeface="Tahoma"/>
              </a:rPr>
              <a:t>e</a:t>
            </a:r>
            <a:r>
              <a:rPr dirty="0" sz="2000" spc="-20" b="1">
                <a:latin typeface="Tahoma"/>
                <a:cs typeface="Tahoma"/>
              </a:rPr>
              <a:t>l</a:t>
            </a:r>
            <a:r>
              <a:rPr dirty="0" sz="2000" spc="-10" b="1">
                <a:latin typeface="Tahoma"/>
                <a:cs typeface="Tahoma"/>
              </a:rPr>
              <a:t>ls</a:t>
            </a:r>
            <a:endParaRPr sz="2000">
              <a:latin typeface="Tahoma"/>
              <a:cs typeface="Tahoma"/>
            </a:endParaRPr>
          </a:p>
          <a:p>
            <a:pPr marL="12700" marR="5080" indent="179070">
              <a:lnSpc>
                <a:spcPct val="100000"/>
              </a:lnSpc>
              <a:spcBef>
                <a:spcPts val="655"/>
              </a:spcBef>
            </a:pPr>
            <a:r>
              <a:rPr dirty="0" sz="4000" spc="-10" b="1">
                <a:latin typeface="Tahoma"/>
                <a:cs typeface="Tahoma"/>
              </a:rPr>
              <a:t>MON</a:t>
            </a:r>
            <a:r>
              <a:rPr dirty="0" sz="4000" spc="-15" b="1">
                <a:latin typeface="Tahoma"/>
                <a:cs typeface="Tahoma"/>
              </a:rPr>
              <a:t>O</a:t>
            </a:r>
            <a:r>
              <a:rPr dirty="0" sz="4000" spc="-20" b="1">
                <a:latin typeface="Tahoma"/>
                <a:cs typeface="Tahoma"/>
              </a:rPr>
              <a:t>C</a:t>
            </a:r>
            <a:r>
              <a:rPr dirty="0" sz="4000" spc="-10" b="1">
                <a:latin typeface="Tahoma"/>
                <a:cs typeface="Tahoma"/>
              </a:rPr>
              <a:t>YTE</a:t>
            </a:r>
            <a:r>
              <a:rPr dirty="0" sz="4000" spc="-5" b="1">
                <a:latin typeface="Tahoma"/>
                <a:cs typeface="Tahoma"/>
              </a:rPr>
              <a:t>S</a:t>
            </a:r>
            <a:r>
              <a:rPr dirty="0" sz="4000" spc="75" b="1">
                <a:latin typeface="Tahoma"/>
                <a:cs typeface="Tahoma"/>
              </a:rPr>
              <a:t> </a:t>
            </a:r>
            <a:r>
              <a:rPr dirty="0" sz="4000" spc="-5" b="1">
                <a:latin typeface="Tahoma"/>
                <a:cs typeface="Tahoma"/>
              </a:rPr>
              <a:t>&amp;</a:t>
            </a:r>
            <a:r>
              <a:rPr dirty="0" sz="4000" spc="-5" b="1">
                <a:latin typeface="Tahoma"/>
                <a:cs typeface="Tahoma"/>
              </a:rPr>
              <a:t> </a:t>
            </a:r>
            <a:r>
              <a:rPr dirty="0" sz="4000" spc="-10" b="1">
                <a:latin typeface="Tahoma"/>
                <a:cs typeface="Tahoma"/>
              </a:rPr>
              <a:t>M</a:t>
            </a:r>
            <a:r>
              <a:rPr dirty="0" sz="4000" spc="-5" b="1">
                <a:latin typeface="Tahoma"/>
                <a:cs typeface="Tahoma"/>
              </a:rPr>
              <a:t>A</a:t>
            </a:r>
            <a:r>
              <a:rPr dirty="0" sz="4000" spc="-20" b="1">
                <a:latin typeface="Tahoma"/>
                <a:cs typeface="Tahoma"/>
              </a:rPr>
              <a:t>C</a:t>
            </a:r>
            <a:r>
              <a:rPr dirty="0" sz="4000" spc="-10" b="1">
                <a:latin typeface="Tahoma"/>
                <a:cs typeface="Tahoma"/>
              </a:rPr>
              <a:t>ROP</a:t>
            </a:r>
            <a:r>
              <a:rPr dirty="0" sz="4000" spc="-15" b="1">
                <a:latin typeface="Tahoma"/>
                <a:cs typeface="Tahoma"/>
              </a:rPr>
              <a:t>H</a:t>
            </a:r>
            <a:r>
              <a:rPr dirty="0" sz="4000" spc="-15" b="1">
                <a:latin typeface="Tahoma"/>
                <a:cs typeface="Tahoma"/>
              </a:rPr>
              <a:t>A</a:t>
            </a:r>
            <a:r>
              <a:rPr dirty="0" sz="4000" spc="-10" b="1">
                <a:latin typeface="Tahoma"/>
                <a:cs typeface="Tahoma"/>
              </a:rPr>
              <a:t>GES</a:t>
            </a:r>
            <a:endParaRPr sz="4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9517" rIns="0" bIns="0" rtlCol="0" vert="horz">
            <a:spAutoFit/>
          </a:bodyPr>
          <a:lstStyle/>
          <a:p>
            <a:pPr marL="46990">
              <a:lnSpc>
                <a:spcPts val="4785"/>
              </a:lnSpc>
            </a:pPr>
            <a:r>
              <a:rPr dirty="0" sz="4000" spc="-10"/>
              <a:t>Mono</a:t>
            </a:r>
            <a:r>
              <a:rPr dirty="0" sz="4000" spc="15"/>
              <a:t>c</a:t>
            </a:r>
            <a:r>
              <a:rPr dirty="0" sz="4000" spc="-5"/>
              <a:t>ytes</a:t>
            </a:r>
            <a:r>
              <a:rPr dirty="0" sz="4000" spc="25"/>
              <a:t> </a:t>
            </a:r>
            <a:r>
              <a:rPr dirty="0" sz="4000" spc="-5"/>
              <a:t>and</a:t>
            </a:r>
            <a:r>
              <a:rPr dirty="0" sz="4000" spc="20"/>
              <a:t> </a:t>
            </a:r>
            <a:r>
              <a:rPr dirty="0" sz="4000" spc="-10"/>
              <a:t>M</a:t>
            </a:r>
            <a:r>
              <a:rPr dirty="0" sz="4000" spc="-20"/>
              <a:t>a</a:t>
            </a:r>
            <a:r>
              <a:rPr dirty="0" sz="4000" spc="-10"/>
              <a:t>crophages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36244" y="1647571"/>
            <a:ext cx="3378835" cy="3403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 b="1">
                <a:latin typeface="Tahoma"/>
                <a:cs typeface="Tahoma"/>
              </a:rPr>
              <a:t>F</a:t>
            </a:r>
            <a:r>
              <a:rPr dirty="0" sz="2200" spc="-5" b="1">
                <a:latin typeface="Tahoma"/>
                <a:cs typeface="Tahoma"/>
              </a:rPr>
              <a:t>o</a:t>
            </a:r>
            <a:r>
              <a:rPr dirty="0" sz="2200" spc="-25" b="1">
                <a:latin typeface="Tahoma"/>
                <a:cs typeface="Tahoma"/>
              </a:rPr>
              <a:t>r</a:t>
            </a:r>
            <a:r>
              <a:rPr dirty="0" sz="2200" b="1">
                <a:latin typeface="Tahoma"/>
                <a:cs typeface="Tahoma"/>
              </a:rPr>
              <a:t>m</a:t>
            </a:r>
            <a:r>
              <a:rPr dirty="0" sz="2200" spc="5" b="1">
                <a:latin typeface="Tahoma"/>
                <a:cs typeface="Tahoma"/>
              </a:rPr>
              <a:t>e</a:t>
            </a:r>
            <a:r>
              <a:rPr dirty="0" sz="2200" spc="-5" b="1">
                <a:latin typeface="Tahoma"/>
                <a:cs typeface="Tahoma"/>
              </a:rPr>
              <a:t>d</a:t>
            </a:r>
            <a:r>
              <a:rPr dirty="0" sz="2200" spc="-3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i</a:t>
            </a:r>
            <a:r>
              <a:rPr dirty="0" sz="2200" spc="-5" b="1">
                <a:latin typeface="Tahoma"/>
                <a:cs typeface="Tahoma"/>
              </a:rPr>
              <a:t>n</a:t>
            </a:r>
            <a:r>
              <a:rPr dirty="0" sz="2200" spc="1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B</a:t>
            </a:r>
            <a:r>
              <a:rPr dirty="0" sz="2200" spc="-5" b="1">
                <a:latin typeface="Tahoma"/>
                <a:cs typeface="Tahoma"/>
              </a:rPr>
              <a:t>o</a:t>
            </a:r>
            <a:r>
              <a:rPr dirty="0" sz="2200" spc="-10" b="1">
                <a:latin typeface="Tahoma"/>
                <a:cs typeface="Tahoma"/>
              </a:rPr>
              <a:t>n</a:t>
            </a:r>
            <a:r>
              <a:rPr dirty="0" sz="2200" spc="-5" b="1">
                <a:latin typeface="Tahoma"/>
                <a:cs typeface="Tahoma"/>
              </a:rPr>
              <a:t>e</a:t>
            </a:r>
            <a:r>
              <a:rPr dirty="0" sz="2200" spc="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Mar</a:t>
            </a:r>
            <a:r>
              <a:rPr dirty="0" sz="2200" spc="-20" b="1">
                <a:latin typeface="Tahoma"/>
                <a:cs typeface="Tahoma"/>
              </a:rPr>
              <a:t>r</a:t>
            </a:r>
            <a:r>
              <a:rPr dirty="0" sz="2200" spc="-5" b="1">
                <a:latin typeface="Tahoma"/>
                <a:cs typeface="Tahoma"/>
              </a:rPr>
              <a:t>ow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4720" y="2049271"/>
            <a:ext cx="291465" cy="3403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b="1" i="1">
                <a:latin typeface="Tahoma"/>
                <a:cs typeface="Tahoma"/>
              </a:rPr>
              <a:t>.</a:t>
            </a:r>
            <a:r>
              <a:rPr dirty="0" sz="2200" spc="-5" b="1">
                <a:latin typeface="Tahoma"/>
                <a:cs typeface="Tahoma"/>
              </a:rPr>
              <a:t>1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4720" y="2787522"/>
            <a:ext cx="292100" cy="702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b="1" i="1">
                <a:latin typeface="Tahoma"/>
                <a:cs typeface="Tahoma"/>
              </a:rPr>
              <a:t>.</a:t>
            </a:r>
            <a:r>
              <a:rPr dirty="0" sz="2200" spc="-5" b="1">
                <a:latin typeface="Tahoma"/>
                <a:cs typeface="Tahoma"/>
              </a:rPr>
              <a:t>2</a:t>
            </a:r>
            <a:endParaRPr sz="22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2200" b="1" i="1">
                <a:latin typeface="Tahoma"/>
                <a:cs typeface="Tahoma"/>
              </a:rPr>
              <a:t>.</a:t>
            </a:r>
            <a:r>
              <a:rPr dirty="0" sz="2200" spc="-5" b="1">
                <a:latin typeface="Tahoma"/>
                <a:cs typeface="Tahoma"/>
              </a:rPr>
              <a:t>3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4720" y="2070608"/>
            <a:ext cx="7927975" cy="21990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3570" marR="372110">
              <a:lnSpc>
                <a:spcPts val="2480"/>
              </a:lnSpc>
            </a:pPr>
            <a:r>
              <a:rPr dirty="0" sz="2200" spc="-10" b="1">
                <a:latin typeface="Tahoma"/>
                <a:cs typeface="Tahoma"/>
              </a:rPr>
              <a:t>Ste</a:t>
            </a:r>
            <a:r>
              <a:rPr dirty="0" sz="2200" spc="-5" b="1">
                <a:latin typeface="Tahoma"/>
                <a:cs typeface="Tahoma"/>
              </a:rPr>
              <a:t>m</a:t>
            </a:r>
            <a:r>
              <a:rPr dirty="0" sz="2200" spc="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c</a:t>
            </a:r>
            <a:r>
              <a:rPr dirty="0" sz="2200" spc="-5" b="1">
                <a:latin typeface="Tahoma"/>
                <a:cs typeface="Tahoma"/>
              </a:rPr>
              <a:t>ell</a:t>
            </a:r>
            <a:r>
              <a:rPr dirty="0" sz="2200" spc="15" b="1">
                <a:latin typeface="Tahoma"/>
                <a:cs typeface="Tahoma"/>
              </a:rPr>
              <a:t> </a:t>
            </a:r>
            <a:r>
              <a:rPr dirty="0" sz="2200" spc="-5">
                <a:latin typeface="Symbol"/>
                <a:cs typeface="Symbol"/>
              </a:rPr>
              <a:t></a:t>
            </a:r>
            <a:r>
              <a:rPr dirty="0" sz="2200" spc="5">
                <a:latin typeface="Times New Roman"/>
                <a:cs typeface="Times New Roman"/>
              </a:rPr>
              <a:t> </a:t>
            </a:r>
            <a:r>
              <a:rPr dirty="0" sz="2200" spc="-5" b="1">
                <a:latin typeface="Tahoma"/>
                <a:cs typeface="Tahoma"/>
              </a:rPr>
              <a:t>monob</a:t>
            </a:r>
            <a:r>
              <a:rPr dirty="0" sz="2200" spc="-5" b="1">
                <a:latin typeface="Tahoma"/>
                <a:cs typeface="Tahoma"/>
              </a:rPr>
              <a:t>last</a:t>
            </a:r>
            <a:r>
              <a:rPr dirty="0" sz="2200" spc="25" b="1">
                <a:latin typeface="Tahoma"/>
                <a:cs typeface="Tahoma"/>
              </a:rPr>
              <a:t> </a:t>
            </a:r>
            <a:r>
              <a:rPr dirty="0" sz="2200" spc="-5">
                <a:latin typeface="Symbol"/>
                <a:cs typeface="Symbol"/>
              </a:rPr>
              <a:t></a:t>
            </a:r>
            <a:r>
              <a:rPr dirty="0" sz="2200" spc="5">
                <a:latin typeface="Times New Roman"/>
                <a:cs typeface="Times New Roman"/>
              </a:rPr>
              <a:t> </a:t>
            </a:r>
            <a:r>
              <a:rPr dirty="0" sz="2200" spc="-10" b="1">
                <a:latin typeface="Tahoma"/>
                <a:cs typeface="Tahoma"/>
              </a:rPr>
              <a:t>promono</a:t>
            </a:r>
            <a:r>
              <a:rPr dirty="0" sz="2200" b="1">
                <a:latin typeface="Tahoma"/>
                <a:cs typeface="Tahoma"/>
              </a:rPr>
              <a:t>c</a:t>
            </a:r>
            <a:r>
              <a:rPr dirty="0" sz="2200" spc="-5" b="1">
                <a:latin typeface="Tahoma"/>
                <a:cs typeface="Tahoma"/>
              </a:rPr>
              <a:t>yte</a:t>
            </a:r>
            <a:r>
              <a:rPr dirty="0" sz="2200" spc="55" b="1">
                <a:latin typeface="Tahoma"/>
                <a:cs typeface="Tahoma"/>
              </a:rPr>
              <a:t> </a:t>
            </a:r>
            <a:r>
              <a:rPr dirty="0" sz="2200" spc="-5">
                <a:latin typeface="Symbol"/>
                <a:cs typeface="Symbol"/>
              </a:rPr>
              <a:t></a:t>
            </a:r>
            <a:r>
              <a:rPr dirty="0" sz="2200" spc="5">
                <a:latin typeface="Times New Roman"/>
                <a:cs typeface="Times New Roman"/>
              </a:rPr>
              <a:t> </a:t>
            </a:r>
            <a:r>
              <a:rPr dirty="0" sz="2200" spc="-5" b="1">
                <a:latin typeface="Tahoma"/>
                <a:cs typeface="Tahoma"/>
              </a:rPr>
              <a:t>m</a:t>
            </a:r>
            <a:r>
              <a:rPr dirty="0" sz="2200" b="1">
                <a:latin typeface="Tahoma"/>
                <a:cs typeface="Tahoma"/>
              </a:rPr>
              <a:t>a</a:t>
            </a:r>
            <a:r>
              <a:rPr dirty="0" sz="2200" spc="-5" b="1">
                <a:latin typeface="Tahoma"/>
                <a:cs typeface="Tahoma"/>
              </a:rPr>
              <a:t>tu</a:t>
            </a:r>
            <a:r>
              <a:rPr dirty="0" sz="2200" spc="-15" b="1">
                <a:latin typeface="Tahoma"/>
                <a:cs typeface="Tahoma"/>
              </a:rPr>
              <a:t>r</a:t>
            </a:r>
            <a:r>
              <a:rPr dirty="0" sz="2200" spc="-5" b="1">
                <a:latin typeface="Tahoma"/>
                <a:cs typeface="Tahoma"/>
              </a:rPr>
              <a:t>e</a:t>
            </a:r>
            <a:r>
              <a:rPr dirty="0" sz="2200" spc="-5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mono</a:t>
            </a:r>
            <a:r>
              <a:rPr dirty="0" sz="2200" b="1">
                <a:latin typeface="Tahoma"/>
                <a:cs typeface="Tahoma"/>
              </a:rPr>
              <a:t>c</a:t>
            </a:r>
            <a:r>
              <a:rPr dirty="0" sz="2200" spc="-5" b="1">
                <a:latin typeface="Tahoma"/>
                <a:cs typeface="Tahoma"/>
              </a:rPr>
              <a:t>ytes</a:t>
            </a:r>
            <a:r>
              <a:rPr dirty="0" sz="2200" spc="30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released</a:t>
            </a:r>
            <a:r>
              <a:rPr dirty="0" sz="2200" spc="30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into</a:t>
            </a:r>
            <a:r>
              <a:rPr dirty="0" sz="2200" spc="5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blood</a:t>
            </a:r>
            <a:endParaRPr sz="2200">
              <a:latin typeface="Tahoma"/>
              <a:cs typeface="Tahoma"/>
            </a:endParaRPr>
          </a:p>
          <a:p>
            <a:pPr marL="623570">
              <a:lnSpc>
                <a:spcPct val="100000"/>
              </a:lnSpc>
              <a:spcBef>
                <a:spcPts val="325"/>
              </a:spcBef>
            </a:pPr>
            <a:r>
              <a:rPr dirty="0" sz="2200" spc="-10" b="1">
                <a:latin typeface="Tahoma"/>
                <a:cs typeface="Tahoma"/>
              </a:rPr>
              <a:t>Sta</a:t>
            </a:r>
            <a:r>
              <a:rPr dirty="0" sz="2200" spc="-5" b="1">
                <a:latin typeface="Tahoma"/>
                <a:cs typeface="Tahoma"/>
              </a:rPr>
              <a:t>y</a:t>
            </a:r>
            <a:r>
              <a:rPr dirty="0" sz="2200" spc="-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fo</a:t>
            </a:r>
            <a:r>
              <a:rPr dirty="0" sz="2200" spc="-5" b="1">
                <a:latin typeface="Tahoma"/>
                <a:cs typeface="Tahoma"/>
              </a:rPr>
              <a:t>r</a:t>
            </a:r>
            <a:r>
              <a:rPr dirty="0" sz="2200" spc="15" b="1">
                <a:latin typeface="Tahoma"/>
                <a:cs typeface="Tahoma"/>
              </a:rPr>
              <a:t> </a:t>
            </a:r>
            <a:r>
              <a:rPr dirty="0" sz="2200" b="1">
                <a:latin typeface="Tahoma"/>
                <a:cs typeface="Tahoma"/>
              </a:rPr>
              <a:t>10</a:t>
            </a:r>
            <a:r>
              <a:rPr dirty="0" sz="2200" spc="-5" b="1">
                <a:latin typeface="Tahoma"/>
                <a:cs typeface="Tahoma"/>
              </a:rPr>
              <a:t>-</a:t>
            </a:r>
            <a:r>
              <a:rPr dirty="0" sz="2200" b="1">
                <a:latin typeface="Tahoma"/>
                <a:cs typeface="Tahoma"/>
              </a:rPr>
              <a:t>2</a:t>
            </a:r>
            <a:r>
              <a:rPr dirty="0" sz="2200" spc="-5" b="1">
                <a:latin typeface="Tahoma"/>
                <a:cs typeface="Tahoma"/>
              </a:rPr>
              <a:t>0</a:t>
            </a:r>
            <a:r>
              <a:rPr dirty="0" sz="2200" spc="-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hou</a:t>
            </a:r>
            <a:r>
              <a:rPr dirty="0" sz="2200" spc="-15" b="1">
                <a:latin typeface="Tahoma"/>
                <a:cs typeface="Tahoma"/>
              </a:rPr>
              <a:t>r</a:t>
            </a:r>
            <a:r>
              <a:rPr dirty="0" sz="2200" spc="-5" b="1">
                <a:latin typeface="Tahoma"/>
                <a:cs typeface="Tahoma"/>
              </a:rPr>
              <a:t>s</a:t>
            </a:r>
            <a:r>
              <a:rPr dirty="0" sz="2200" spc="30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in</a:t>
            </a:r>
            <a:r>
              <a:rPr dirty="0" sz="2200" spc="5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c</a:t>
            </a:r>
            <a:r>
              <a:rPr dirty="0" sz="2200" spc="-5" b="1">
                <a:latin typeface="Tahoma"/>
                <a:cs typeface="Tahoma"/>
              </a:rPr>
              <a:t>i</a:t>
            </a:r>
            <a:r>
              <a:rPr dirty="0" sz="2200" spc="-15" b="1">
                <a:latin typeface="Tahoma"/>
                <a:cs typeface="Tahoma"/>
              </a:rPr>
              <a:t>r</a:t>
            </a:r>
            <a:r>
              <a:rPr dirty="0" sz="2200" spc="-5" b="1">
                <a:latin typeface="Tahoma"/>
                <a:cs typeface="Tahoma"/>
              </a:rPr>
              <a:t>c</a:t>
            </a:r>
            <a:r>
              <a:rPr dirty="0" sz="2200" spc="-10" b="1">
                <a:latin typeface="Tahoma"/>
                <a:cs typeface="Tahoma"/>
              </a:rPr>
              <a:t>ulation</a:t>
            </a:r>
            <a:endParaRPr sz="2200">
              <a:latin typeface="Tahoma"/>
              <a:cs typeface="Tahoma"/>
            </a:endParaRPr>
          </a:p>
          <a:p>
            <a:pPr marL="623570" marR="5080">
              <a:lnSpc>
                <a:spcPct val="103600"/>
              </a:lnSpc>
              <a:spcBef>
                <a:spcPts val="434"/>
              </a:spcBef>
            </a:pPr>
            <a:r>
              <a:rPr dirty="0" sz="2200" spc="-10" b="1">
                <a:latin typeface="Tahoma"/>
                <a:cs typeface="Tahoma"/>
              </a:rPr>
              <a:t>The</a:t>
            </a:r>
            <a:r>
              <a:rPr dirty="0" sz="2200" spc="-5" b="1">
                <a:latin typeface="Tahoma"/>
                <a:cs typeface="Tahoma"/>
              </a:rPr>
              <a:t>n</a:t>
            </a:r>
            <a:r>
              <a:rPr dirty="0" sz="2200" spc="25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leave</a:t>
            </a:r>
            <a:r>
              <a:rPr dirty="0" sz="2200" spc="20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blood</a:t>
            </a:r>
            <a:r>
              <a:rPr dirty="0" sz="2200" spc="20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to</a:t>
            </a:r>
            <a:r>
              <a:rPr dirty="0" sz="2200" spc="10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ti</a:t>
            </a:r>
            <a:r>
              <a:rPr dirty="0" sz="2200" spc="-15" b="1">
                <a:latin typeface="Tahoma"/>
                <a:cs typeface="Tahoma"/>
              </a:rPr>
              <a:t>s</a:t>
            </a:r>
            <a:r>
              <a:rPr dirty="0" sz="2200" spc="-5" b="1">
                <a:latin typeface="Tahoma"/>
                <a:cs typeface="Tahoma"/>
              </a:rPr>
              <a:t>sues</a:t>
            </a:r>
            <a:r>
              <a:rPr dirty="0" sz="2200" spc="40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t</a:t>
            </a:r>
            <a:r>
              <a:rPr dirty="0" sz="2200" spc="-15" b="1">
                <a:latin typeface="Tahoma"/>
                <a:cs typeface="Tahoma"/>
              </a:rPr>
              <a:t>r</a:t>
            </a:r>
            <a:r>
              <a:rPr dirty="0" sz="2200" spc="-5" b="1">
                <a:latin typeface="Tahoma"/>
                <a:cs typeface="Tahoma"/>
              </a:rPr>
              <a:t>ansforming</a:t>
            </a:r>
            <a:r>
              <a:rPr dirty="0" sz="2200" spc="20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into</a:t>
            </a:r>
            <a:r>
              <a:rPr dirty="0" sz="2200" spc="15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larger</a:t>
            </a:r>
            <a:r>
              <a:rPr dirty="0" sz="2200" spc="-5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c</a:t>
            </a:r>
            <a:r>
              <a:rPr dirty="0" sz="2200" spc="-5" b="1">
                <a:latin typeface="Tahoma"/>
                <a:cs typeface="Tahoma"/>
              </a:rPr>
              <a:t>ells</a:t>
            </a:r>
            <a:r>
              <a:rPr dirty="0" sz="2200" spc="15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m</a:t>
            </a:r>
            <a:r>
              <a:rPr dirty="0" sz="2200" b="1">
                <a:latin typeface="Tahoma"/>
                <a:cs typeface="Tahoma"/>
              </a:rPr>
              <a:t>a</a:t>
            </a:r>
            <a:r>
              <a:rPr dirty="0" sz="2200" spc="-5" b="1">
                <a:latin typeface="Tahoma"/>
                <a:cs typeface="Tahoma"/>
              </a:rPr>
              <a:t>c</a:t>
            </a:r>
            <a:r>
              <a:rPr dirty="0" sz="2200" spc="-5" b="1">
                <a:latin typeface="Tahoma"/>
                <a:cs typeface="Tahoma"/>
              </a:rPr>
              <a:t>rop</a:t>
            </a:r>
            <a:r>
              <a:rPr dirty="0" sz="2200" spc="-15" b="1">
                <a:latin typeface="Tahoma"/>
                <a:cs typeface="Tahoma"/>
              </a:rPr>
              <a:t>h</a:t>
            </a:r>
            <a:r>
              <a:rPr dirty="0" sz="2200" spc="-5" b="1">
                <a:latin typeface="Tahoma"/>
                <a:cs typeface="Tahoma"/>
              </a:rPr>
              <a:t>age</a:t>
            </a:r>
            <a:r>
              <a:rPr dirty="0" sz="2200" spc="-5" b="1">
                <a:latin typeface="Tahoma"/>
                <a:cs typeface="Tahoma"/>
              </a:rPr>
              <a:t>,</a:t>
            </a:r>
            <a:endParaRPr sz="22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  <a:tabLst>
                <a:tab pos="623570" algn="l"/>
              </a:tabLst>
            </a:pPr>
            <a:r>
              <a:rPr dirty="0" sz="2200" b="1" i="1">
                <a:latin typeface="Tahoma"/>
                <a:cs typeface="Tahoma"/>
              </a:rPr>
              <a:t>.</a:t>
            </a:r>
            <a:r>
              <a:rPr dirty="0" sz="2200" spc="-5" b="1">
                <a:latin typeface="Tahoma"/>
                <a:cs typeface="Tahoma"/>
              </a:rPr>
              <a:t>4</a:t>
            </a:r>
            <a:r>
              <a:rPr dirty="0" sz="2200" b="1">
                <a:latin typeface="Tahoma"/>
                <a:cs typeface="Tahoma"/>
              </a:rPr>
              <a:t>	</a:t>
            </a:r>
            <a:r>
              <a:rPr dirty="0" sz="2200" spc="-10" b="1">
                <a:latin typeface="Tahoma"/>
                <a:cs typeface="Tahoma"/>
              </a:rPr>
              <a:t>Macrophag</a:t>
            </a:r>
            <a:r>
              <a:rPr dirty="0" sz="2200" spc="-5" b="1">
                <a:latin typeface="Tahoma"/>
                <a:cs typeface="Tahoma"/>
              </a:rPr>
              <a:t>e</a:t>
            </a:r>
            <a:r>
              <a:rPr dirty="0" sz="2200" spc="30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life</a:t>
            </a:r>
            <a:r>
              <a:rPr dirty="0" sz="2200" spc="10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span</a:t>
            </a:r>
            <a:r>
              <a:rPr dirty="0" sz="2200" spc="3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i</a:t>
            </a:r>
            <a:r>
              <a:rPr dirty="0" sz="2200" spc="-5" b="1">
                <a:latin typeface="Tahoma"/>
                <a:cs typeface="Tahoma"/>
              </a:rPr>
              <a:t>s</a:t>
            </a:r>
            <a:r>
              <a:rPr dirty="0" sz="2200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longer</a:t>
            </a:r>
            <a:r>
              <a:rPr dirty="0" sz="2200" spc="25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upt</a:t>
            </a:r>
            <a:r>
              <a:rPr dirty="0" sz="2200" spc="-5" b="1">
                <a:latin typeface="Tahoma"/>
                <a:cs typeface="Tahoma"/>
              </a:rPr>
              <a:t>o</a:t>
            </a:r>
            <a:r>
              <a:rPr dirty="0" sz="2200" spc="30" b="1">
                <a:latin typeface="Tahoma"/>
                <a:cs typeface="Tahoma"/>
              </a:rPr>
              <a:t> </a:t>
            </a:r>
            <a:r>
              <a:rPr dirty="0" sz="2200" spc="-10" b="1">
                <a:latin typeface="Tahoma"/>
                <a:cs typeface="Tahoma"/>
              </a:rPr>
              <a:t>fe</a:t>
            </a:r>
            <a:r>
              <a:rPr dirty="0" sz="2200" spc="-5" b="1">
                <a:latin typeface="Tahoma"/>
                <a:cs typeface="Tahoma"/>
              </a:rPr>
              <a:t>w</a:t>
            </a:r>
            <a:r>
              <a:rPr dirty="0" sz="2200" spc="20" b="1">
                <a:latin typeface="Tahoma"/>
                <a:cs typeface="Tahoma"/>
              </a:rPr>
              <a:t> </a:t>
            </a:r>
            <a:r>
              <a:rPr dirty="0" sz="2200" spc="-5" b="1">
                <a:latin typeface="Tahoma"/>
                <a:cs typeface="Tahoma"/>
              </a:rPr>
              <a:t>months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95600" y="4572000"/>
            <a:ext cx="2819400" cy="1981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05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Dr Nerv</dc:creator>
  <dc:title>Slide 1</dc:title>
  <dcterms:created xsi:type="dcterms:W3CDTF">2015-09-13T07:57:35Z</dcterms:created>
  <dcterms:modified xsi:type="dcterms:W3CDTF">2015-09-13T07:57:35Z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2013-09-15T00:00:00Z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2015-09-13T00:00:00Z</vt:filetime>
  </property>
</Properties>
</file>