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5"/>
  </p:notesMasterIdLst>
  <p:handoutMasterIdLst>
    <p:handoutMasterId r:id="rId46"/>
  </p:handoutMasterIdLst>
  <p:sldIdLst>
    <p:sldId id="256" r:id="rId4"/>
    <p:sldId id="413" r:id="rId5"/>
    <p:sldId id="359" r:id="rId6"/>
    <p:sldId id="406" r:id="rId7"/>
    <p:sldId id="485" r:id="rId8"/>
    <p:sldId id="479" r:id="rId9"/>
    <p:sldId id="481" r:id="rId10"/>
    <p:sldId id="482" r:id="rId11"/>
    <p:sldId id="492" r:id="rId12"/>
    <p:sldId id="493" r:id="rId13"/>
    <p:sldId id="494" r:id="rId14"/>
    <p:sldId id="417" r:id="rId15"/>
    <p:sldId id="487" r:id="rId16"/>
    <p:sldId id="488" r:id="rId17"/>
    <p:sldId id="489" r:id="rId18"/>
    <p:sldId id="490" r:id="rId19"/>
    <p:sldId id="491" r:id="rId20"/>
    <p:sldId id="364" r:id="rId21"/>
    <p:sldId id="422" r:id="rId22"/>
    <p:sldId id="423" r:id="rId23"/>
    <p:sldId id="420" r:id="rId24"/>
    <p:sldId id="495" r:id="rId25"/>
    <p:sldId id="496" r:id="rId26"/>
    <p:sldId id="486" r:id="rId27"/>
    <p:sldId id="418" r:id="rId28"/>
    <p:sldId id="403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4" r:id="rId42"/>
    <p:sldId id="445" r:id="rId43"/>
    <p:sldId id="446" r:id="rId4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48654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21061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159449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2990433657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74594897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79205671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509232219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196379030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325747343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2721113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557830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426800994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96719241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729213351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829850043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585687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540129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807003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744692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855146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954894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483461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457639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614509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305695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18952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5279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640968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29735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6417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162956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0961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 I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   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343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Class . Subclass .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Subsubclass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. Enzyme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 dirty="0">
                <a:latin typeface="Palatino" charset="0"/>
              </a:rPr>
              <a:t> are small molecules or metal ions such as Cu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Fe</a:t>
            </a:r>
            <a:r>
              <a:rPr lang="en-US" sz="3200" baseline="30000" dirty="0">
                <a:latin typeface="Palatino" charset="0"/>
              </a:rPr>
              <a:t>3+</a:t>
            </a:r>
            <a:r>
              <a:rPr lang="en-US" sz="3200" dirty="0">
                <a:latin typeface="Palatino" charset="0"/>
              </a:rPr>
              <a:t>, Zn</a:t>
            </a:r>
            <a:r>
              <a:rPr lang="en-US" sz="3200" baseline="30000" dirty="0">
                <a:latin typeface="Palatino" charset="0"/>
              </a:rPr>
              <a:t>2+</a:t>
            </a:r>
            <a:r>
              <a:rPr lang="en-US" sz="3200" dirty="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 dirty="0" smtClean="0">
                <a:solidFill>
                  <a:srgbClr val="FF9900"/>
                </a:solidFill>
                <a:latin typeface="Palatino" charset="0"/>
              </a:rPr>
              <a:t>+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Some cofactors are only temporarily associated with an enzyme known as </a:t>
            </a:r>
            <a:r>
              <a:rPr lang="en-US" sz="3200" dirty="0" err="1">
                <a:solidFill>
                  <a:srgbClr val="33CC33"/>
                </a:solidFill>
                <a:latin typeface="Palatino" charset="0"/>
              </a:rPr>
              <a:t>cosubstrates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Enzyme kinetics (</a:t>
            </a:r>
            <a:r>
              <a:rPr lang="en-US" sz="3200" dirty="0" err="1"/>
              <a:t>Michaelis</a:t>
            </a:r>
            <a:r>
              <a:rPr lang="en-US" sz="3200" dirty="0"/>
              <a:t> </a:t>
            </a:r>
            <a:r>
              <a:rPr lang="en-US" sz="3200" dirty="0" err="1"/>
              <a:t>Menten</a:t>
            </a:r>
            <a:r>
              <a:rPr lang="en-US" sz="3200" dirty="0"/>
              <a:t> equation)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inhibition and </a:t>
            </a:r>
            <a:r>
              <a:rPr lang="en-US" sz="3200" dirty="0" smtClean="0">
                <a:solidFill>
                  <a:srgbClr val="FF9900"/>
                </a:solidFill>
              </a:rPr>
              <a:t>types</a:t>
            </a:r>
            <a:endParaRPr lang="en-US" sz="3200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dirty="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 II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2982</TotalTime>
  <Words>1241</Words>
  <Application>Microsoft Macintosh PowerPoint</Application>
  <PresentationFormat>35mm Slides</PresentationFormat>
  <Paragraphs>166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Generic</vt:lpstr>
      <vt:lpstr>2_voet_template</vt:lpstr>
      <vt:lpstr>1_Generic</vt:lpstr>
      <vt:lpstr>Slide 1</vt:lpstr>
      <vt:lpstr>Slide 2</vt:lpstr>
      <vt:lpstr>What are Enzymes?</vt:lpstr>
      <vt:lpstr>Slide 4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Slide 15</vt:lpstr>
      <vt:lpstr>Enzyme –substrate binding</vt:lpstr>
      <vt:lpstr>Slide 17</vt:lpstr>
      <vt:lpstr>Enzyme Activity or Velocity</vt:lpstr>
      <vt:lpstr>Cofactors, Coenzymes, Isoenzymes</vt:lpstr>
      <vt:lpstr>Cofactors, Coenzymes, Isoenzymes</vt:lpstr>
      <vt:lpstr>Slide 21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Slide 32</vt:lpstr>
      <vt:lpstr>Initial rate of enzyme reaction</vt:lpstr>
      <vt:lpstr>Slide 34</vt:lpstr>
      <vt:lpstr>Michaelis Menten Equation</vt:lpstr>
      <vt:lpstr>Plot of the initial velocity vo of a simple Michaelis–Menten reaction versus the substrate concentration [S]</vt:lpstr>
      <vt:lpstr>Km (Michaelis Constant)</vt:lpstr>
      <vt:lpstr>Slide 38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user</cp:lastModifiedBy>
  <cp:revision>298</cp:revision>
  <cp:lastPrinted>1601-01-01T00:00:00Z</cp:lastPrinted>
  <dcterms:created xsi:type="dcterms:W3CDTF">2001-02-07T02:23:56Z</dcterms:created>
  <dcterms:modified xsi:type="dcterms:W3CDTF">2015-09-13T12:04:12Z</dcterms:modified>
</cp:coreProperties>
</file>