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00" r:id="rId3"/>
    <p:sldId id="275" r:id="rId4"/>
    <p:sldId id="258" r:id="rId5"/>
    <p:sldId id="277" r:id="rId6"/>
    <p:sldId id="284" r:id="rId7"/>
    <p:sldId id="285" r:id="rId8"/>
    <p:sldId id="276" r:id="rId9"/>
    <p:sldId id="286" r:id="rId10"/>
    <p:sldId id="259" r:id="rId11"/>
    <p:sldId id="260" r:id="rId12"/>
    <p:sldId id="261" r:id="rId13"/>
    <p:sldId id="262" r:id="rId14"/>
    <p:sldId id="287" r:id="rId15"/>
    <p:sldId id="279" r:id="rId16"/>
    <p:sldId id="281" r:id="rId17"/>
    <p:sldId id="288" r:id="rId18"/>
    <p:sldId id="289" r:id="rId19"/>
    <p:sldId id="265" r:id="rId20"/>
    <p:sldId id="290" r:id="rId21"/>
    <p:sldId id="266" r:id="rId22"/>
    <p:sldId id="291" r:id="rId23"/>
    <p:sldId id="292" r:id="rId24"/>
    <p:sldId id="268" r:id="rId25"/>
    <p:sldId id="294" r:id="rId26"/>
    <p:sldId id="295" r:id="rId27"/>
    <p:sldId id="296" r:id="rId28"/>
    <p:sldId id="297" r:id="rId29"/>
    <p:sldId id="298" r:id="rId30"/>
    <p:sldId id="299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5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8194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33400" y="5465802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0" y="6019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Lecture # 5/6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Foundation Block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September-7-15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11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219200" y="9906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Bee sting venom enters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		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8" y="0"/>
            <a:ext cx="413657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mediates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Reactions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09799"/>
            <a:ext cx="6019800" cy="4479851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Rheumatoid arthritis, SLE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4000" b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Reactions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</a:t>
            </a:r>
            <a:r>
              <a:rPr lang="en-US" sz="3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ontact 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048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844212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ontact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429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5144218" imgH="4038095" progId="">
                  <p:embed/>
                </p:oleObj>
              </mc:Choice>
              <mc:Fallback>
                <p:oleObj name="Photo Editor Photo" r:id="rId4" imgW="5144218" imgH="40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3429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Allergic reactions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803</Words>
  <Application>Microsoft Office PowerPoint</Application>
  <PresentationFormat>On-screen Show (4:3)</PresentationFormat>
  <Paragraphs>209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Office Theme</vt:lpstr>
      <vt:lpstr>Photo Editor Photo</vt:lpstr>
      <vt:lpstr>PowerPoint Presentation</vt:lpstr>
      <vt:lpstr>Objectives</vt:lpstr>
      <vt:lpstr>PowerPoint Presentation</vt:lpstr>
      <vt:lpstr>PowerPoint Presentation</vt:lpstr>
      <vt:lpstr>PowerPoint Presentation</vt:lpstr>
      <vt:lpstr>Type I Hypersensitivity</vt:lpstr>
      <vt:lpstr>Features</vt:lpstr>
      <vt:lpstr>PowerPoint Presentation</vt:lpstr>
      <vt:lpstr>Type I  Reaction  occur  in  2  phases: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Type III Hypers. Reactions  Clinical examples: </vt:lpstr>
      <vt:lpstr>Diagnosis of Type III Hypers. Reactions</vt:lpstr>
      <vt:lpstr>PowerPoint Presentation</vt:lpstr>
      <vt:lpstr>PowerPoint Presentation</vt:lpstr>
      <vt:lpstr>PowerPoint Presentation</vt:lpstr>
      <vt:lpstr>Pathophysiology of Contact dermatitis.</vt:lpstr>
      <vt:lpstr>Type IV clinical examples: </vt:lpstr>
      <vt:lpstr>Diagnosis (Type IV)</vt:lpstr>
      <vt:lpstr>Skin Patch Test </vt:lpstr>
      <vt:lpstr>Take Home Message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user</cp:lastModifiedBy>
  <cp:revision>81</cp:revision>
  <dcterms:created xsi:type="dcterms:W3CDTF">2011-03-21T15:27:03Z</dcterms:created>
  <dcterms:modified xsi:type="dcterms:W3CDTF">2015-09-07T08:32:01Z</dcterms:modified>
</cp:coreProperties>
</file>