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256" r:id="rId2"/>
    <p:sldId id="257" r:id="rId3"/>
    <p:sldId id="258" r:id="rId4"/>
    <p:sldId id="259" r:id="rId5"/>
    <p:sldId id="260" r:id="rId6"/>
    <p:sldId id="263" r:id="rId7"/>
    <p:sldId id="315" r:id="rId8"/>
    <p:sldId id="316" r:id="rId9"/>
    <p:sldId id="261" r:id="rId10"/>
    <p:sldId id="300" r:id="rId11"/>
    <p:sldId id="298" r:id="rId12"/>
    <p:sldId id="297" r:id="rId13"/>
    <p:sldId id="296" r:id="rId14"/>
    <p:sldId id="295" r:id="rId15"/>
    <p:sldId id="294" r:id="rId16"/>
    <p:sldId id="293" r:id="rId17"/>
    <p:sldId id="292" r:id="rId18"/>
    <p:sldId id="291" r:id="rId19"/>
    <p:sldId id="290" r:id="rId20"/>
    <p:sldId id="289" r:id="rId21"/>
    <p:sldId id="288" r:id="rId22"/>
    <p:sldId id="287" r:id="rId23"/>
    <p:sldId id="319" r:id="rId24"/>
    <p:sldId id="317" r:id="rId25"/>
    <p:sldId id="314" r:id="rId26"/>
    <p:sldId id="286" r:id="rId27"/>
    <p:sldId id="285" r:id="rId28"/>
    <p:sldId id="301" r:id="rId29"/>
    <p:sldId id="284" r:id="rId30"/>
    <p:sldId id="302" r:id="rId31"/>
    <p:sldId id="283" r:id="rId32"/>
    <p:sldId id="303" r:id="rId33"/>
    <p:sldId id="282" r:id="rId34"/>
    <p:sldId id="304" r:id="rId35"/>
    <p:sldId id="299" r:id="rId36"/>
    <p:sldId id="305" r:id="rId37"/>
    <p:sldId id="279" r:id="rId38"/>
    <p:sldId id="306" r:id="rId39"/>
    <p:sldId id="281" r:id="rId40"/>
    <p:sldId id="307" r:id="rId41"/>
    <p:sldId id="280" r:id="rId42"/>
    <p:sldId id="308" r:id="rId43"/>
    <p:sldId id="277" r:id="rId44"/>
    <p:sldId id="309" r:id="rId45"/>
    <p:sldId id="276" r:id="rId46"/>
    <p:sldId id="310" r:id="rId47"/>
    <p:sldId id="320" r:id="rId48"/>
    <p:sldId id="273" r:id="rId49"/>
    <p:sldId id="274" r:id="rId50"/>
    <p:sldId id="270" r:id="rId51"/>
    <p:sldId id="271" r:id="rId52"/>
    <p:sldId id="311" r:id="rId53"/>
    <p:sldId id="313" r:id="rId54"/>
    <p:sldId id="318" r:id="rId55"/>
    <p:sldId id="312" r:id="rId56"/>
    <p:sldId id="272" r:id="rId57"/>
    <p:sldId id="267" r:id="rId58"/>
    <p:sldId id="266" r:id="rId5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5C52"/>
    <a:srgbClr val="2DB5DF"/>
    <a:srgbClr val="3CB19C"/>
    <a:srgbClr val="38A28E"/>
    <a:srgbClr val="387C6F"/>
    <a:srgbClr val="46998A"/>
    <a:srgbClr val="2D8373"/>
    <a:srgbClr val="91D7EE"/>
    <a:srgbClr val="276358"/>
    <a:srgbClr val="193F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04" autoAdjust="0"/>
    <p:restoredTop sz="96087" autoAdjust="0"/>
  </p:normalViewPr>
  <p:slideViewPr>
    <p:cSldViewPr snapToGrid="0">
      <p:cViewPr varScale="1">
        <p:scale>
          <a:sx n="112" d="100"/>
          <a:sy n="112" d="100"/>
        </p:scale>
        <p:origin x="87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5EC052-6F24-4505-94AA-38A7D9F04AAC}" type="doc">
      <dgm:prSet loTypeId="urn:microsoft.com/office/officeart/2009/3/layout/CircleRelationship" loCatId="relationship" qsTypeId="urn:microsoft.com/office/officeart/2005/8/quickstyle/3d4" qsCatId="3D" csTypeId="urn:microsoft.com/office/officeart/2005/8/colors/accent3_4" csCatId="accent3" phldr="1"/>
      <dgm:spPr/>
      <dgm:t>
        <a:bodyPr/>
        <a:lstStyle/>
        <a:p>
          <a:pPr rtl="1"/>
          <a:endParaRPr lang="ar-SA"/>
        </a:p>
      </dgm:t>
    </dgm:pt>
    <dgm:pt modelId="{3B4E7B90-5911-4FB6-9476-F23761FF9611}">
      <dgm:prSet phldrT="[Text]" custT="1"/>
      <dgm:spPr/>
      <dgm:t>
        <a:bodyPr/>
        <a:lstStyle/>
        <a:p>
          <a:pPr rtl="1"/>
          <a:r>
            <a:rPr lang="ar-SA" sz="2400" dirty="0" smtClean="0">
              <a:latin typeface="Sakkal Majalla" panose="02000000000000000000" pitchFamily="2" charset="-78"/>
              <a:cs typeface="Sakkal Majalla" panose="02000000000000000000" pitchFamily="2" charset="-78"/>
            </a:rPr>
            <a:t>دراسة المبادئ والمعلومات المهمّة والتي تساعدك في فهم البلوكات</a:t>
          </a:r>
          <a:r>
            <a:rPr lang="en-US" sz="2400" dirty="0" smtClean="0">
              <a:latin typeface="Sakkal Majalla" panose="02000000000000000000" pitchFamily="2" charset="-78"/>
              <a:cs typeface="Sakkal Majalla" panose="02000000000000000000" pitchFamily="2" charset="-78"/>
            </a:rPr>
            <a:t> </a:t>
          </a:r>
          <a:r>
            <a:rPr lang="ar-SA" sz="2400" dirty="0" smtClean="0">
              <a:latin typeface="Sakkal Majalla" panose="02000000000000000000" pitchFamily="2" charset="-78"/>
              <a:cs typeface="Sakkal Majalla" panose="02000000000000000000" pitchFamily="2" charset="-78"/>
            </a:rPr>
            <a:t> اللاحقة، أي دراسة الأساسيّات من كل مادّة. يعتبر واحد من أهم البلوكات.</a:t>
          </a:r>
          <a:endParaRPr lang="ar-SA" sz="2400" dirty="0"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C2601C6D-2CA1-4048-BE5B-6D14726B03EF}" type="parTrans" cxnId="{4F17838E-F585-4603-A052-A3ADC22011F8}">
      <dgm:prSet/>
      <dgm:spPr/>
      <dgm:t>
        <a:bodyPr/>
        <a:lstStyle/>
        <a:p>
          <a:pPr rtl="1"/>
          <a:endParaRPr lang="ar-SA"/>
        </a:p>
      </dgm:t>
    </dgm:pt>
    <dgm:pt modelId="{74B4D7F3-0EF1-4BB2-8D5D-C42C50FF6F06}" type="sibTrans" cxnId="{4F17838E-F585-4603-A052-A3ADC22011F8}">
      <dgm:prSet/>
      <dgm:spPr/>
      <dgm:t>
        <a:bodyPr/>
        <a:lstStyle/>
        <a:p>
          <a:pPr rtl="1"/>
          <a:endParaRPr lang="ar-SA"/>
        </a:p>
      </dgm:t>
    </dgm:pt>
    <dgm:pt modelId="{DD1F2756-233B-4670-8EC6-724E7174220D}">
      <dgm:prSet phldrT="[Text]"/>
      <dgm:spPr/>
      <dgm:t>
        <a:bodyPr/>
        <a:lstStyle/>
        <a:p>
          <a:pPr rtl="1"/>
          <a:r>
            <a:rPr lang="ar-SA" b="1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مدة البلوك: </a:t>
          </a:r>
          <a:r>
            <a:rPr lang="ar-SA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12 أسبوع</a:t>
          </a:r>
          <a:endParaRPr lang="ar-SA" dirty="0">
            <a:solidFill>
              <a:srgbClr val="968E2C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926F092E-ADAF-46CD-9C2B-B9E71A055445}" type="parTrans" cxnId="{A7107D94-BD8F-46D0-8313-4605A74E6F0B}">
      <dgm:prSet/>
      <dgm:spPr/>
      <dgm:t>
        <a:bodyPr/>
        <a:lstStyle/>
        <a:p>
          <a:pPr rtl="1"/>
          <a:endParaRPr lang="ar-SA"/>
        </a:p>
      </dgm:t>
    </dgm:pt>
    <dgm:pt modelId="{C19F292A-F8F3-4AFD-B15B-6E59D3C9F220}" type="sibTrans" cxnId="{A7107D94-BD8F-46D0-8313-4605A74E6F0B}">
      <dgm:prSet/>
      <dgm:spPr/>
      <dgm:t>
        <a:bodyPr/>
        <a:lstStyle/>
        <a:p>
          <a:pPr rtl="1"/>
          <a:endParaRPr lang="ar-SA"/>
        </a:p>
      </dgm:t>
    </dgm:pt>
    <dgm:pt modelId="{1E53C735-C698-40FC-A9C3-4343F9DFE3B8}">
      <dgm:prSet phldrT="[Text]"/>
      <dgm:spPr/>
      <dgm:t>
        <a:bodyPr/>
        <a:lstStyle/>
        <a:p>
          <a:pPr rtl="1"/>
          <a:r>
            <a:rPr lang="ar-SA" b="1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عدد الساعات: </a:t>
          </a:r>
        </a:p>
        <a:p>
          <a:pPr rtl="1"/>
          <a:r>
            <a:rPr lang="ar-SA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10 ساعات</a:t>
          </a:r>
          <a:endParaRPr lang="ar-SA" dirty="0">
            <a:solidFill>
              <a:srgbClr val="968E2C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5FC83EA8-365F-4F23-BD63-0068E420EDC9}" type="parTrans" cxnId="{2CE47811-5F65-4EA0-9CF8-806EE6421E1E}">
      <dgm:prSet/>
      <dgm:spPr/>
      <dgm:t>
        <a:bodyPr/>
        <a:lstStyle/>
        <a:p>
          <a:pPr rtl="1"/>
          <a:endParaRPr lang="ar-SA"/>
        </a:p>
      </dgm:t>
    </dgm:pt>
    <dgm:pt modelId="{DE3FDEE4-4D7E-4167-9027-2B2C14BA3032}" type="sibTrans" cxnId="{2CE47811-5F65-4EA0-9CF8-806EE6421E1E}">
      <dgm:prSet/>
      <dgm:spPr/>
      <dgm:t>
        <a:bodyPr/>
        <a:lstStyle/>
        <a:p>
          <a:pPr rtl="1"/>
          <a:endParaRPr lang="ar-SA"/>
        </a:p>
      </dgm:t>
    </dgm:pt>
    <dgm:pt modelId="{CB117FDA-37D0-4F8D-8D4F-EA668DC99F7E}" type="pres">
      <dgm:prSet presAssocID="{CD5EC052-6F24-4505-94AA-38A7D9F04AAC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AF0556C-AB2E-402C-BAEF-43A73C933185}" type="pres">
      <dgm:prSet presAssocID="{3B4E7B90-5911-4FB6-9476-F23761FF9611}" presName="Parent" presStyleLbl="node0" presStyleIdx="0" presStyleCnt="1">
        <dgm:presLayoutVars>
          <dgm:chMax val="5"/>
          <dgm:chPref val="5"/>
        </dgm:presLayoutVars>
      </dgm:prSet>
      <dgm:spPr/>
      <dgm:t>
        <a:bodyPr/>
        <a:lstStyle/>
        <a:p>
          <a:pPr rtl="1"/>
          <a:endParaRPr lang="ar-SA"/>
        </a:p>
      </dgm:t>
    </dgm:pt>
    <dgm:pt modelId="{FA5106FC-20C9-4588-95E2-E6C6637AB848}" type="pres">
      <dgm:prSet presAssocID="{3B4E7B90-5911-4FB6-9476-F23761FF9611}" presName="Accent1" presStyleLbl="node1" presStyleIdx="0" presStyleCnt="13"/>
      <dgm:spPr/>
      <dgm:t>
        <a:bodyPr/>
        <a:lstStyle/>
        <a:p>
          <a:endParaRPr lang="en-US"/>
        </a:p>
      </dgm:t>
    </dgm:pt>
    <dgm:pt modelId="{B7EA2692-90DD-42ED-BC15-12C14D0E3C8B}" type="pres">
      <dgm:prSet presAssocID="{3B4E7B90-5911-4FB6-9476-F23761FF9611}" presName="Accent2" presStyleLbl="node1" presStyleIdx="1" presStyleCnt="13"/>
      <dgm:spPr/>
      <dgm:t>
        <a:bodyPr/>
        <a:lstStyle/>
        <a:p>
          <a:endParaRPr lang="en-US"/>
        </a:p>
      </dgm:t>
    </dgm:pt>
    <dgm:pt modelId="{E0F78973-61B6-4518-A922-C3DB1B1931EA}" type="pres">
      <dgm:prSet presAssocID="{3B4E7B90-5911-4FB6-9476-F23761FF9611}" presName="Accent3" presStyleLbl="node1" presStyleIdx="2" presStyleCnt="13"/>
      <dgm:spPr/>
      <dgm:t>
        <a:bodyPr/>
        <a:lstStyle/>
        <a:p>
          <a:endParaRPr lang="en-US"/>
        </a:p>
      </dgm:t>
    </dgm:pt>
    <dgm:pt modelId="{3C63B97E-9B9E-4D81-93B8-22542340DBB3}" type="pres">
      <dgm:prSet presAssocID="{3B4E7B90-5911-4FB6-9476-F23761FF9611}" presName="Accent4" presStyleLbl="node1" presStyleIdx="3" presStyleCnt="13"/>
      <dgm:spPr/>
      <dgm:t>
        <a:bodyPr/>
        <a:lstStyle/>
        <a:p>
          <a:endParaRPr lang="en-US"/>
        </a:p>
      </dgm:t>
    </dgm:pt>
    <dgm:pt modelId="{2431E519-B182-4259-9EE3-7C4AD14DA9B7}" type="pres">
      <dgm:prSet presAssocID="{3B4E7B90-5911-4FB6-9476-F23761FF9611}" presName="Accent5" presStyleLbl="node1" presStyleIdx="4" presStyleCnt="13"/>
      <dgm:spPr/>
      <dgm:t>
        <a:bodyPr/>
        <a:lstStyle/>
        <a:p>
          <a:endParaRPr lang="en-US"/>
        </a:p>
      </dgm:t>
    </dgm:pt>
    <dgm:pt modelId="{F99900A7-2189-427B-9C71-2F4BD70752BE}" type="pres">
      <dgm:prSet presAssocID="{3B4E7B90-5911-4FB6-9476-F23761FF9611}" presName="Accent6" presStyleLbl="node1" presStyleIdx="5" presStyleCnt="13"/>
      <dgm:spPr/>
      <dgm:t>
        <a:bodyPr/>
        <a:lstStyle/>
        <a:p>
          <a:endParaRPr lang="en-US"/>
        </a:p>
      </dgm:t>
    </dgm:pt>
    <dgm:pt modelId="{6882966C-E31F-4B4A-BF3B-681D5029C842}" type="pres">
      <dgm:prSet presAssocID="{DD1F2756-233B-4670-8EC6-724E7174220D}" presName="Child1" presStyleLbl="node1" presStyleIdx="6" presStyleCnt="13">
        <dgm:presLayoutVars>
          <dgm:chMax val="0"/>
          <dgm:chPref val="0"/>
        </dgm:presLayoutVars>
      </dgm:prSet>
      <dgm:spPr/>
      <dgm:t>
        <a:bodyPr/>
        <a:lstStyle/>
        <a:p>
          <a:pPr rtl="1"/>
          <a:endParaRPr lang="ar-SA"/>
        </a:p>
      </dgm:t>
    </dgm:pt>
    <dgm:pt modelId="{E6B0379B-56DB-482C-85AF-9578B7D4A879}" type="pres">
      <dgm:prSet presAssocID="{DD1F2756-233B-4670-8EC6-724E7174220D}" presName="Accent7" presStyleCnt="0"/>
      <dgm:spPr/>
      <dgm:t>
        <a:bodyPr/>
        <a:lstStyle/>
        <a:p>
          <a:endParaRPr lang="en-US"/>
        </a:p>
      </dgm:t>
    </dgm:pt>
    <dgm:pt modelId="{6E09469E-BE1A-4BCE-AB0E-7CE2833B323C}" type="pres">
      <dgm:prSet presAssocID="{DD1F2756-233B-4670-8EC6-724E7174220D}" presName="AccentHold1" presStyleLbl="node1" presStyleIdx="7" presStyleCnt="13"/>
      <dgm:spPr/>
      <dgm:t>
        <a:bodyPr/>
        <a:lstStyle/>
        <a:p>
          <a:endParaRPr lang="en-US"/>
        </a:p>
      </dgm:t>
    </dgm:pt>
    <dgm:pt modelId="{F53C278F-2C81-464B-AA3D-36FC8A008CEC}" type="pres">
      <dgm:prSet presAssocID="{DD1F2756-233B-4670-8EC6-724E7174220D}" presName="Accent8" presStyleCnt="0"/>
      <dgm:spPr/>
      <dgm:t>
        <a:bodyPr/>
        <a:lstStyle/>
        <a:p>
          <a:endParaRPr lang="en-US"/>
        </a:p>
      </dgm:t>
    </dgm:pt>
    <dgm:pt modelId="{F1AA0F20-FD23-4214-A6A8-1E3ECDBDE305}" type="pres">
      <dgm:prSet presAssocID="{DD1F2756-233B-4670-8EC6-724E7174220D}" presName="AccentHold2" presStyleLbl="node1" presStyleIdx="8" presStyleCnt="13"/>
      <dgm:spPr/>
      <dgm:t>
        <a:bodyPr/>
        <a:lstStyle/>
        <a:p>
          <a:endParaRPr lang="en-US"/>
        </a:p>
      </dgm:t>
    </dgm:pt>
    <dgm:pt modelId="{FD0EBC76-7748-4A06-A128-130F8797244C}" type="pres">
      <dgm:prSet presAssocID="{1E53C735-C698-40FC-A9C3-4343F9DFE3B8}" presName="Child2" presStyleLbl="node1" presStyleIdx="9" presStyleCnt="13">
        <dgm:presLayoutVars>
          <dgm:chMax val="0"/>
          <dgm:chPref val="0"/>
        </dgm:presLayoutVars>
      </dgm:prSet>
      <dgm:spPr/>
      <dgm:t>
        <a:bodyPr/>
        <a:lstStyle/>
        <a:p>
          <a:pPr rtl="1"/>
          <a:endParaRPr lang="ar-SA"/>
        </a:p>
      </dgm:t>
    </dgm:pt>
    <dgm:pt modelId="{BCF9E9EF-27E8-4099-B204-41D388C3290C}" type="pres">
      <dgm:prSet presAssocID="{1E53C735-C698-40FC-A9C3-4343F9DFE3B8}" presName="Accent9" presStyleCnt="0"/>
      <dgm:spPr/>
      <dgm:t>
        <a:bodyPr/>
        <a:lstStyle/>
        <a:p>
          <a:endParaRPr lang="en-US"/>
        </a:p>
      </dgm:t>
    </dgm:pt>
    <dgm:pt modelId="{4C01F016-765E-4BD7-8628-4D8C38A52247}" type="pres">
      <dgm:prSet presAssocID="{1E53C735-C698-40FC-A9C3-4343F9DFE3B8}" presName="AccentHold1" presStyleLbl="node1" presStyleIdx="10" presStyleCnt="13"/>
      <dgm:spPr/>
      <dgm:t>
        <a:bodyPr/>
        <a:lstStyle/>
        <a:p>
          <a:endParaRPr lang="en-US"/>
        </a:p>
      </dgm:t>
    </dgm:pt>
    <dgm:pt modelId="{C9CFD156-719A-4612-AE6C-F5DA16D3F73B}" type="pres">
      <dgm:prSet presAssocID="{1E53C735-C698-40FC-A9C3-4343F9DFE3B8}" presName="Accent10" presStyleCnt="0"/>
      <dgm:spPr/>
      <dgm:t>
        <a:bodyPr/>
        <a:lstStyle/>
        <a:p>
          <a:endParaRPr lang="en-US"/>
        </a:p>
      </dgm:t>
    </dgm:pt>
    <dgm:pt modelId="{A6CEC38D-311C-4D56-B06B-4AD1C8B47F02}" type="pres">
      <dgm:prSet presAssocID="{1E53C735-C698-40FC-A9C3-4343F9DFE3B8}" presName="AccentHold2" presStyleLbl="node1" presStyleIdx="11" presStyleCnt="13"/>
      <dgm:spPr/>
      <dgm:t>
        <a:bodyPr/>
        <a:lstStyle/>
        <a:p>
          <a:endParaRPr lang="en-US"/>
        </a:p>
      </dgm:t>
    </dgm:pt>
    <dgm:pt modelId="{48F852DC-F6F1-49EA-BE1C-90E08A0D89FC}" type="pres">
      <dgm:prSet presAssocID="{1E53C735-C698-40FC-A9C3-4343F9DFE3B8}" presName="Accent11" presStyleCnt="0"/>
      <dgm:spPr/>
      <dgm:t>
        <a:bodyPr/>
        <a:lstStyle/>
        <a:p>
          <a:endParaRPr lang="en-US"/>
        </a:p>
      </dgm:t>
    </dgm:pt>
    <dgm:pt modelId="{C8EC4BFA-0A61-42FA-B7FB-7C91225D6686}" type="pres">
      <dgm:prSet presAssocID="{1E53C735-C698-40FC-A9C3-4343F9DFE3B8}" presName="AccentHold3" presStyleLbl="node1" presStyleIdx="12" presStyleCnt="13"/>
      <dgm:spPr/>
      <dgm:t>
        <a:bodyPr/>
        <a:lstStyle/>
        <a:p>
          <a:endParaRPr lang="en-US"/>
        </a:p>
      </dgm:t>
    </dgm:pt>
  </dgm:ptLst>
  <dgm:cxnLst>
    <dgm:cxn modelId="{A7107D94-BD8F-46D0-8313-4605A74E6F0B}" srcId="{3B4E7B90-5911-4FB6-9476-F23761FF9611}" destId="{DD1F2756-233B-4670-8EC6-724E7174220D}" srcOrd="0" destOrd="0" parTransId="{926F092E-ADAF-46CD-9C2B-B9E71A055445}" sibTransId="{C19F292A-F8F3-4AFD-B15B-6E59D3C9F220}"/>
    <dgm:cxn modelId="{25221C06-5A48-40B3-AE6F-AB6A8C5EEEF5}" type="presOf" srcId="{3B4E7B90-5911-4FB6-9476-F23761FF9611}" destId="{0AF0556C-AB2E-402C-BAEF-43A73C933185}" srcOrd="0" destOrd="0" presId="urn:microsoft.com/office/officeart/2009/3/layout/CircleRelationship"/>
    <dgm:cxn modelId="{A1A03B55-19BA-479C-8553-41EB0701D987}" type="presOf" srcId="{1E53C735-C698-40FC-A9C3-4343F9DFE3B8}" destId="{FD0EBC76-7748-4A06-A128-130F8797244C}" srcOrd="0" destOrd="0" presId="urn:microsoft.com/office/officeart/2009/3/layout/CircleRelationship"/>
    <dgm:cxn modelId="{E35F0839-E314-4B7B-A8A8-840A0B7F31A2}" type="presOf" srcId="{DD1F2756-233B-4670-8EC6-724E7174220D}" destId="{6882966C-E31F-4B4A-BF3B-681D5029C842}" srcOrd="0" destOrd="0" presId="urn:microsoft.com/office/officeart/2009/3/layout/CircleRelationship"/>
    <dgm:cxn modelId="{4F17838E-F585-4603-A052-A3ADC22011F8}" srcId="{CD5EC052-6F24-4505-94AA-38A7D9F04AAC}" destId="{3B4E7B90-5911-4FB6-9476-F23761FF9611}" srcOrd="0" destOrd="0" parTransId="{C2601C6D-2CA1-4048-BE5B-6D14726B03EF}" sibTransId="{74B4D7F3-0EF1-4BB2-8D5D-C42C50FF6F06}"/>
    <dgm:cxn modelId="{2CE47811-5F65-4EA0-9CF8-806EE6421E1E}" srcId="{3B4E7B90-5911-4FB6-9476-F23761FF9611}" destId="{1E53C735-C698-40FC-A9C3-4343F9DFE3B8}" srcOrd="1" destOrd="0" parTransId="{5FC83EA8-365F-4F23-BD63-0068E420EDC9}" sibTransId="{DE3FDEE4-4D7E-4167-9027-2B2C14BA3032}"/>
    <dgm:cxn modelId="{1074F5C2-D5AB-445A-91AF-EB1DD6D21903}" type="presOf" srcId="{CD5EC052-6F24-4505-94AA-38A7D9F04AAC}" destId="{CB117FDA-37D0-4F8D-8D4F-EA668DC99F7E}" srcOrd="0" destOrd="0" presId="urn:microsoft.com/office/officeart/2009/3/layout/CircleRelationship"/>
    <dgm:cxn modelId="{C75BD921-40BC-40C4-B31A-6351244673B5}" type="presParOf" srcId="{CB117FDA-37D0-4F8D-8D4F-EA668DC99F7E}" destId="{0AF0556C-AB2E-402C-BAEF-43A73C933185}" srcOrd="0" destOrd="0" presId="urn:microsoft.com/office/officeart/2009/3/layout/CircleRelationship"/>
    <dgm:cxn modelId="{515ADA46-EF63-48EA-BB63-C360F6D2567C}" type="presParOf" srcId="{CB117FDA-37D0-4F8D-8D4F-EA668DC99F7E}" destId="{FA5106FC-20C9-4588-95E2-E6C6637AB848}" srcOrd="1" destOrd="0" presId="urn:microsoft.com/office/officeart/2009/3/layout/CircleRelationship"/>
    <dgm:cxn modelId="{13D6F584-72E1-46A9-9696-7498A1D76476}" type="presParOf" srcId="{CB117FDA-37D0-4F8D-8D4F-EA668DC99F7E}" destId="{B7EA2692-90DD-42ED-BC15-12C14D0E3C8B}" srcOrd="2" destOrd="0" presId="urn:microsoft.com/office/officeart/2009/3/layout/CircleRelationship"/>
    <dgm:cxn modelId="{95225DD2-F56E-45DE-BFB8-9B39835022DA}" type="presParOf" srcId="{CB117FDA-37D0-4F8D-8D4F-EA668DC99F7E}" destId="{E0F78973-61B6-4518-A922-C3DB1B1931EA}" srcOrd="3" destOrd="0" presId="urn:microsoft.com/office/officeart/2009/3/layout/CircleRelationship"/>
    <dgm:cxn modelId="{4A11BCCD-FB2E-4180-9795-4E408D869440}" type="presParOf" srcId="{CB117FDA-37D0-4F8D-8D4F-EA668DC99F7E}" destId="{3C63B97E-9B9E-4D81-93B8-22542340DBB3}" srcOrd="4" destOrd="0" presId="urn:microsoft.com/office/officeart/2009/3/layout/CircleRelationship"/>
    <dgm:cxn modelId="{C9FD54D1-1EDC-4420-8168-040141370EFF}" type="presParOf" srcId="{CB117FDA-37D0-4F8D-8D4F-EA668DC99F7E}" destId="{2431E519-B182-4259-9EE3-7C4AD14DA9B7}" srcOrd="5" destOrd="0" presId="urn:microsoft.com/office/officeart/2009/3/layout/CircleRelationship"/>
    <dgm:cxn modelId="{A99C863A-2191-431C-B0AB-6930402719FD}" type="presParOf" srcId="{CB117FDA-37D0-4F8D-8D4F-EA668DC99F7E}" destId="{F99900A7-2189-427B-9C71-2F4BD70752BE}" srcOrd="6" destOrd="0" presId="urn:microsoft.com/office/officeart/2009/3/layout/CircleRelationship"/>
    <dgm:cxn modelId="{34FE384B-F6E5-47EE-89A0-EACB5B4199A1}" type="presParOf" srcId="{CB117FDA-37D0-4F8D-8D4F-EA668DC99F7E}" destId="{6882966C-E31F-4B4A-BF3B-681D5029C842}" srcOrd="7" destOrd="0" presId="urn:microsoft.com/office/officeart/2009/3/layout/CircleRelationship"/>
    <dgm:cxn modelId="{8BD3F772-2EB5-44A6-9338-85E128D209A2}" type="presParOf" srcId="{CB117FDA-37D0-4F8D-8D4F-EA668DC99F7E}" destId="{E6B0379B-56DB-482C-85AF-9578B7D4A879}" srcOrd="8" destOrd="0" presId="urn:microsoft.com/office/officeart/2009/3/layout/CircleRelationship"/>
    <dgm:cxn modelId="{3670A88B-D746-42B7-BBF0-B5DD66AE71B7}" type="presParOf" srcId="{E6B0379B-56DB-482C-85AF-9578B7D4A879}" destId="{6E09469E-BE1A-4BCE-AB0E-7CE2833B323C}" srcOrd="0" destOrd="0" presId="urn:microsoft.com/office/officeart/2009/3/layout/CircleRelationship"/>
    <dgm:cxn modelId="{A6F340F0-B91F-40D0-B207-5401B37CEFA7}" type="presParOf" srcId="{CB117FDA-37D0-4F8D-8D4F-EA668DC99F7E}" destId="{F53C278F-2C81-464B-AA3D-36FC8A008CEC}" srcOrd="9" destOrd="0" presId="urn:microsoft.com/office/officeart/2009/3/layout/CircleRelationship"/>
    <dgm:cxn modelId="{12E055C2-F0CB-410A-AFDD-9D9FAFC3E7C2}" type="presParOf" srcId="{F53C278F-2C81-464B-AA3D-36FC8A008CEC}" destId="{F1AA0F20-FD23-4214-A6A8-1E3ECDBDE305}" srcOrd="0" destOrd="0" presId="urn:microsoft.com/office/officeart/2009/3/layout/CircleRelationship"/>
    <dgm:cxn modelId="{F0DFC24E-1079-4B40-B2FF-1B2EA3B87A7D}" type="presParOf" srcId="{CB117FDA-37D0-4F8D-8D4F-EA668DC99F7E}" destId="{FD0EBC76-7748-4A06-A128-130F8797244C}" srcOrd="10" destOrd="0" presId="urn:microsoft.com/office/officeart/2009/3/layout/CircleRelationship"/>
    <dgm:cxn modelId="{30769D27-1CE9-4789-A11B-389442408CE3}" type="presParOf" srcId="{CB117FDA-37D0-4F8D-8D4F-EA668DC99F7E}" destId="{BCF9E9EF-27E8-4099-B204-41D388C3290C}" srcOrd="11" destOrd="0" presId="urn:microsoft.com/office/officeart/2009/3/layout/CircleRelationship"/>
    <dgm:cxn modelId="{86B34571-4163-47E3-BFAA-6A191D884073}" type="presParOf" srcId="{BCF9E9EF-27E8-4099-B204-41D388C3290C}" destId="{4C01F016-765E-4BD7-8628-4D8C38A52247}" srcOrd="0" destOrd="0" presId="urn:microsoft.com/office/officeart/2009/3/layout/CircleRelationship"/>
    <dgm:cxn modelId="{72FB864E-9A1F-47D0-8887-0AA928EE8B79}" type="presParOf" srcId="{CB117FDA-37D0-4F8D-8D4F-EA668DC99F7E}" destId="{C9CFD156-719A-4612-AE6C-F5DA16D3F73B}" srcOrd="12" destOrd="0" presId="urn:microsoft.com/office/officeart/2009/3/layout/CircleRelationship"/>
    <dgm:cxn modelId="{70B0E112-CE68-4710-9BA7-EC6A566A67C8}" type="presParOf" srcId="{C9CFD156-719A-4612-AE6C-F5DA16D3F73B}" destId="{A6CEC38D-311C-4D56-B06B-4AD1C8B47F02}" srcOrd="0" destOrd="0" presId="urn:microsoft.com/office/officeart/2009/3/layout/CircleRelationship"/>
    <dgm:cxn modelId="{4124B837-C18B-48CF-A8FA-F609FDFB2650}" type="presParOf" srcId="{CB117FDA-37D0-4F8D-8D4F-EA668DC99F7E}" destId="{48F852DC-F6F1-49EA-BE1C-90E08A0D89FC}" srcOrd="13" destOrd="0" presId="urn:microsoft.com/office/officeart/2009/3/layout/CircleRelationship"/>
    <dgm:cxn modelId="{5ABF6A34-1F1D-4CC1-861A-463D12065209}" type="presParOf" srcId="{48F852DC-F6F1-49EA-BE1C-90E08A0D89FC}" destId="{C8EC4BFA-0A61-42FA-B7FB-7C91225D6686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5EC052-6F24-4505-94AA-38A7D9F04AAC}" type="doc">
      <dgm:prSet loTypeId="urn:microsoft.com/office/officeart/2009/3/layout/CircleRelationship" loCatId="relationship" qsTypeId="urn:microsoft.com/office/officeart/2005/8/quickstyle/3d4" qsCatId="3D" csTypeId="urn:microsoft.com/office/officeart/2005/8/colors/accent3_4" csCatId="accent3" phldr="1"/>
      <dgm:spPr/>
      <dgm:t>
        <a:bodyPr/>
        <a:lstStyle/>
        <a:p>
          <a:pPr rtl="1"/>
          <a:endParaRPr lang="ar-SA"/>
        </a:p>
      </dgm:t>
    </dgm:pt>
    <dgm:pt modelId="{3B4E7B90-5911-4FB6-9476-F23761FF9611}">
      <dgm:prSet phldrT="[Text]" custT="1"/>
      <dgm:spPr/>
      <dgm:t>
        <a:bodyPr/>
        <a:lstStyle/>
        <a:p>
          <a:pPr rtl="1"/>
          <a:r>
            <a:rPr lang="ar-SA" sz="2400" dirty="0" smtClean="0">
              <a:latin typeface="Sakkal Majalla" panose="02000000000000000000" pitchFamily="2" charset="-78"/>
              <a:cs typeface="Sakkal Majalla" panose="02000000000000000000" pitchFamily="2" charset="-78"/>
            </a:rPr>
            <a:t>دراسة العضلات والعظام بشكل تفصيلي ومعرفة كل ما يتعلق بها كأسمائها، الأمراض التي تصيب هذا الجهاز ، و الأدوية المستخدمة في العلاج.</a:t>
          </a:r>
          <a:endParaRPr lang="ar-SA" sz="2400" dirty="0"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C2601C6D-2CA1-4048-BE5B-6D14726B03EF}" type="parTrans" cxnId="{4F17838E-F585-4603-A052-A3ADC22011F8}">
      <dgm:prSet/>
      <dgm:spPr/>
      <dgm:t>
        <a:bodyPr/>
        <a:lstStyle/>
        <a:p>
          <a:pPr rtl="1"/>
          <a:endParaRPr lang="ar-SA"/>
        </a:p>
      </dgm:t>
    </dgm:pt>
    <dgm:pt modelId="{74B4D7F3-0EF1-4BB2-8D5D-C42C50FF6F06}" type="sibTrans" cxnId="{4F17838E-F585-4603-A052-A3ADC22011F8}">
      <dgm:prSet/>
      <dgm:spPr/>
      <dgm:t>
        <a:bodyPr/>
        <a:lstStyle/>
        <a:p>
          <a:pPr rtl="1"/>
          <a:endParaRPr lang="ar-SA"/>
        </a:p>
      </dgm:t>
    </dgm:pt>
    <dgm:pt modelId="{DD1F2756-233B-4670-8EC6-724E7174220D}">
      <dgm:prSet phldrT="[Text]"/>
      <dgm:spPr/>
      <dgm:t>
        <a:bodyPr/>
        <a:lstStyle/>
        <a:p>
          <a:pPr rtl="1"/>
          <a:r>
            <a:rPr lang="ar-SA" b="1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مدة البلوك: </a:t>
          </a:r>
        </a:p>
        <a:p>
          <a:pPr rtl="1"/>
          <a:r>
            <a:rPr lang="ar-SA" b="1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</a:t>
          </a:r>
          <a:r>
            <a:rPr lang="ar-SA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6 </a:t>
          </a:r>
          <a:r>
            <a:rPr lang="ar-SA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أسابيع</a:t>
          </a:r>
          <a:endParaRPr lang="ar-SA" dirty="0">
            <a:solidFill>
              <a:srgbClr val="968E2C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926F092E-ADAF-46CD-9C2B-B9E71A055445}" type="parTrans" cxnId="{A7107D94-BD8F-46D0-8313-4605A74E6F0B}">
      <dgm:prSet/>
      <dgm:spPr/>
      <dgm:t>
        <a:bodyPr/>
        <a:lstStyle/>
        <a:p>
          <a:pPr rtl="1"/>
          <a:endParaRPr lang="ar-SA"/>
        </a:p>
      </dgm:t>
    </dgm:pt>
    <dgm:pt modelId="{C19F292A-F8F3-4AFD-B15B-6E59D3C9F220}" type="sibTrans" cxnId="{A7107D94-BD8F-46D0-8313-4605A74E6F0B}">
      <dgm:prSet/>
      <dgm:spPr/>
      <dgm:t>
        <a:bodyPr/>
        <a:lstStyle/>
        <a:p>
          <a:pPr rtl="1"/>
          <a:endParaRPr lang="ar-SA"/>
        </a:p>
      </dgm:t>
    </dgm:pt>
    <dgm:pt modelId="{1E53C735-C698-40FC-A9C3-4343F9DFE3B8}">
      <dgm:prSet phldrT="[Text]"/>
      <dgm:spPr/>
      <dgm:t>
        <a:bodyPr/>
        <a:lstStyle/>
        <a:p>
          <a:pPr rtl="1"/>
          <a:r>
            <a:rPr lang="ar-SA" b="1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عدد الساعات:</a:t>
          </a:r>
        </a:p>
        <a:p>
          <a:pPr rtl="1"/>
          <a:r>
            <a:rPr lang="ar-SA" b="1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6 </a:t>
          </a:r>
          <a:r>
            <a:rPr lang="ar-SA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ساعات</a:t>
          </a:r>
          <a:endParaRPr lang="ar-SA" dirty="0">
            <a:solidFill>
              <a:srgbClr val="968E2C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5FC83EA8-365F-4F23-BD63-0068E420EDC9}" type="parTrans" cxnId="{2CE47811-5F65-4EA0-9CF8-806EE6421E1E}">
      <dgm:prSet/>
      <dgm:spPr/>
      <dgm:t>
        <a:bodyPr/>
        <a:lstStyle/>
        <a:p>
          <a:pPr rtl="1"/>
          <a:endParaRPr lang="ar-SA"/>
        </a:p>
      </dgm:t>
    </dgm:pt>
    <dgm:pt modelId="{DE3FDEE4-4D7E-4167-9027-2B2C14BA3032}" type="sibTrans" cxnId="{2CE47811-5F65-4EA0-9CF8-806EE6421E1E}">
      <dgm:prSet/>
      <dgm:spPr/>
      <dgm:t>
        <a:bodyPr/>
        <a:lstStyle/>
        <a:p>
          <a:pPr rtl="1"/>
          <a:endParaRPr lang="ar-SA"/>
        </a:p>
      </dgm:t>
    </dgm:pt>
    <dgm:pt modelId="{CB117FDA-37D0-4F8D-8D4F-EA668DC99F7E}" type="pres">
      <dgm:prSet presAssocID="{CD5EC052-6F24-4505-94AA-38A7D9F04AAC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AF0556C-AB2E-402C-BAEF-43A73C933185}" type="pres">
      <dgm:prSet presAssocID="{3B4E7B90-5911-4FB6-9476-F23761FF9611}" presName="Parent" presStyleLbl="node0" presStyleIdx="0" presStyleCnt="1">
        <dgm:presLayoutVars>
          <dgm:chMax val="5"/>
          <dgm:chPref val="5"/>
        </dgm:presLayoutVars>
      </dgm:prSet>
      <dgm:spPr/>
      <dgm:t>
        <a:bodyPr/>
        <a:lstStyle/>
        <a:p>
          <a:pPr rtl="1"/>
          <a:endParaRPr lang="ar-SA"/>
        </a:p>
      </dgm:t>
    </dgm:pt>
    <dgm:pt modelId="{FA5106FC-20C9-4588-95E2-E6C6637AB848}" type="pres">
      <dgm:prSet presAssocID="{3B4E7B90-5911-4FB6-9476-F23761FF9611}" presName="Accent1" presStyleLbl="node1" presStyleIdx="0" presStyleCnt="13"/>
      <dgm:spPr/>
      <dgm:t>
        <a:bodyPr/>
        <a:lstStyle/>
        <a:p>
          <a:endParaRPr lang="en-US"/>
        </a:p>
      </dgm:t>
    </dgm:pt>
    <dgm:pt modelId="{B7EA2692-90DD-42ED-BC15-12C14D0E3C8B}" type="pres">
      <dgm:prSet presAssocID="{3B4E7B90-5911-4FB6-9476-F23761FF9611}" presName="Accent2" presStyleLbl="node1" presStyleIdx="1" presStyleCnt="13"/>
      <dgm:spPr/>
      <dgm:t>
        <a:bodyPr/>
        <a:lstStyle/>
        <a:p>
          <a:endParaRPr lang="en-US"/>
        </a:p>
      </dgm:t>
    </dgm:pt>
    <dgm:pt modelId="{E0F78973-61B6-4518-A922-C3DB1B1931EA}" type="pres">
      <dgm:prSet presAssocID="{3B4E7B90-5911-4FB6-9476-F23761FF9611}" presName="Accent3" presStyleLbl="node1" presStyleIdx="2" presStyleCnt="13"/>
      <dgm:spPr/>
      <dgm:t>
        <a:bodyPr/>
        <a:lstStyle/>
        <a:p>
          <a:endParaRPr lang="en-US"/>
        </a:p>
      </dgm:t>
    </dgm:pt>
    <dgm:pt modelId="{3C63B97E-9B9E-4D81-93B8-22542340DBB3}" type="pres">
      <dgm:prSet presAssocID="{3B4E7B90-5911-4FB6-9476-F23761FF9611}" presName="Accent4" presStyleLbl="node1" presStyleIdx="3" presStyleCnt="13"/>
      <dgm:spPr/>
      <dgm:t>
        <a:bodyPr/>
        <a:lstStyle/>
        <a:p>
          <a:endParaRPr lang="en-US"/>
        </a:p>
      </dgm:t>
    </dgm:pt>
    <dgm:pt modelId="{2431E519-B182-4259-9EE3-7C4AD14DA9B7}" type="pres">
      <dgm:prSet presAssocID="{3B4E7B90-5911-4FB6-9476-F23761FF9611}" presName="Accent5" presStyleLbl="node1" presStyleIdx="4" presStyleCnt="13"/>
      <dgm:spPr/>
      <dgm:t>
        <a:bodyPr/>
        <a:lstStyle/>
        <a:p>
          <a:endParaRPr lang="en-US"/>
        </a:p>
      </dgm:t>
    </dgm:pt>
    <dgm:pt modelId="{F99900A7-2189-427B-9C71-2F4BD70752BE}" type="pres">
      <dgm:prSet presAssocID="{3B4E7B90-5911-4FB6-9476-F23761FF9611}" presName="Accent6" presStyleLbl="node1" presStyleIdx="5" presStyleCnt="13"/>
      <dgm:spPr/>
      <dgm:t>
        <a:bodyPr/>
        <a:lstStyle/>
        <a:p>
          <a:endParaRPr lang="en-US"/>
        </a:p>
      </dgm:t>
    </dgm:pt>
    <dgm:pt modelId="{6882966C-E31F-4B4A-BF3B-681D5029C842}" type="pres">
      <dgm:prSet presAssocID="{DD1F2756-233B-4670-8EC6-724E7174220D}" presName="Child1" presStyleLbl="node1" presStyleIdx="6" presStyleCnt="13">
        <dgm:presLayoutVars>
          <dgm:chMax val="0"/>
          <dgm:chPref val="0"/>
        </dgm:presLayoutVars>
      </dgm:prSet>
      <dgm:spPr/>
      <dgm:t>
        <a:bodyPr/>
        <a:lstStyle/>
        <a:p>
          <a:pPr rtl="1"/>
          <a:endParaRPr lang="ar-SA"/>
        </a:p>
      </dgm:t>
    </dgm:pt>
    <dgm:pt modelId="{E6B0379B-56DB-482C-85AF-9578B7D4A879}" type="pres">
      <dgm:prSet presAssocID="{DD1F2756-233B-4670-8EC6-724E7174220D}" presName="Accent7" presStyleCnt="0"/>
      <dgm:spPr/>
      <dgm:t>
        <a:bodyPr/>
        <a:lstStyle/>
        <a:p>
          <a:endParaRPr lang="en-US"/>
        </a:p>
      </dgm:t>
    </dgm:pt>
    <dgm:pt modelId="{6E09469E-BE1A-4BCE-AB0E-7CE2833B323C}" type="pres">
      <dgm:prSet presAssocID="{DD1F2756-233B-4670-8EC6-724E7174220D}" presName="AccentHold1" presStyleLbl="node1" presStyleIdx="7" presStyleCnt="13"/>
      <dgm:spPr/>
      <dgm:t>
        <a:bodyPr/>
        <a:lstStyle/>
        <a:p>
          <a:endParaRPr lang="en-US"/>
        </a:p>
      </dgm:t>
    </dgm:pt>
    <dgm:pt modelId="{F53C278F-2C81-464B-AA3D-36FC8A008CEC}" type="pres">
      <dgm:prSet presAssocID="{DD1F2756-233B-4670-8EC6-724E7174220D}" presName="Accent8" presStyleCnt="0"/>
      <dgm:spPr/>
      <dgm:t>
        <a:bodyPr/>
        <a:lstStyle/>
        <a:p>
          <a:endParaRPr lang="en-US"/>
        </a:p>
      </dgm:t>
    </dgm:pt>
    <dgm:pt modelId="{F1AA0F20-FD23-4214-A6A8-1E3ECDBDE305}" type="pres">
      <dgm:prSet presAssocID="{DD1F2756-233B-4670-8EC6-724E7174220D}" presName="AccentHold2" presStyleLbl="node1" presStyleIdx="8" presStyleCnt="13"/>
      <dgm:spPr/>
      <dgm:t>
        <a:bodyPr/>
        <a:lstStyle/>
        <a:p>
          <a:endParaRPr lang="en-US"/>
        </a:p>
      </dgm:t>
    </dgm:pt>
    <dgm:pt modelId="{FD0EBC76-7748-4A06-A128-130F8797244C}" type="pres">
      <dgm:prSet presAssocID="{1E53C735-C698-40FC-A9C3-4343F9DFE3B8}" presName="Child2" presStyleLbl="node1" presStyleIdx="9" presStyleCnt="13">
        <dgm:presLayoutVars>
          <dgm:chMax val="0"/>
          <dgm:chPref val="0"/>
        </dgm:presLayoutVars>
      </dgm:prSet>
      <dgm:spPr/>
      <dgm:t>
        <a:bodyPr/>
        <a:lstStyle/>
        <a:p>
          <a:pPr rtl="1"/>
          <a:endParaRPr lang="ar-SA"/>
        </a:p>
      </dgm:t>
    </dgm:pt>
    <dgm:pt modelId="{BCF9E9EF-27E8-4099-B204-41D388C3290C}" type="pres">
      <dgm:prSet presAssocID="{1E53C735-C698-40FC-A9C3-4343F9DFE3B8}" presName="Accent9" presStyleCnt="0"/>
      <dgm:spPr/>
      <dgm:t>
        <a:bodyPr/>
        <a:lstStyle/>
        <a:p>
          <a:endParaRPr lang="en-US"/>
        </a:p>
      </dgm:t>
    </dgm:pt>
    <dgm:pt modelId="{4C01F016-765E-4BD7-8628-4D8C38A52247}" type="pres">
      <dgm:prSet presAssocID="{1E53C735-C698-40FC-A9C3-4343F9DFE3B8}" presName="AccentHold1" presStyleLbl="node1" presStyleIdx="10" presStyleCnt="13"/>
      <dgm:spPr/>
      <dgm:t>
        <a:bodyPr/>
        <a:lstStyle/>
        <a:p>
          <a:endParaRPr lang="en-US"/>
        </a:p>
      </dgm:t>
    </dgm:pt>
    <dgm:pt modelId="{C9CFD156-719A-4612-AE6C-F5DA16D3F73B}" type="pres">
      <dgm:prSet presAssocID="{1E53C735-C698-40FC-A9C3-4343F9DFE3B8}" presName="Accent10" presStyleCnt="0"/>
      <dgm:spPr/>
      <dgm:t>
        <a:bodyPr/>
        <a:lstStyle/>
        <a:p>
          <a:endParaRPr lang="en-US"/>
        </a:p>
      </dgm:t>
    </dgm:pt>
    <dgm:pt modelId="{A6CEC38D-311C-4D56-B06B-4AD1C8B47F02}" type="pres">
      <dgm:prSet presAssocID="{1E53C735-C698-40FC-A9C3-4343F9DFE3B8}" presName="AccentHold2" presStyleLbl="node1" presStyleIdx="11" presStyleCnt="13"/>
      <dgm:spPr/>
      <dgm:t>
        <a:bodyPr/>
        <a:lstStyle/>
        <a:p>
          <a:endParaRPr lang="en-US"/>
        </a:p>
      </dgm:t>
    </dgm:pt>
    <dgm:pt modelId="{48F852DC-F6F1-49EA-BE1C-90E08A0D89FC}" type="pres">
      <dgm:prSet presAssocID="{1E53C735-C698-40FC-A9C3-4343F9DFE3B8}" presName="Accent11" presStyleCnt="0"/>
      <dgm:spPr/>
      <dgm:t>
        <a:bodyPr/>
        <a:lstStyle/>
        <a:p>
          <a:endParaRPr lang="en-US"/>
        </a:p>
      </dgm:t>
    </dgm:pt>
    <dgm:pt modelId="{C8EC4BFA-0A61-42FA-B7FB-7C91225D6686}" type="pres">
      <dgm:prSet presAssocID="{1E53C735-C698-40FC-A9C3-4343F9DFE3B8}" presName="AccentHold3" presStyleLbl="node1" presStyleIdx="12" presStyleCnt="13"/>
      <dgm:spPr/>
      <dgm:t>
        <a:bodyPr/>
        <a:lstStyle/>
        <a:p>
          <a:endParaRPr lang="en-US"/>
        </a:p>
      </dgm:t>
    </dgm:pt>
  </dgm:ptLst>
  <dgm:cxnLst>
    <dgm:cxn modelId="{A7107D94-BD8F-46D0-8313-4605A74E6F0B}" srcId="{3B4E7B90-5911-4FB6-9476-F23761FF9611}" destId="{DD1F2756-233B-4670-8EC6-724E7174220D}" srcOrd="0" destOrd="0" parTransId="{926F092E-ADAF-46CD-9C2B-B9E71A055445}" sibTransId="{C19F292A-F8F3-4AFD-B15B-6E59D3C9F220}"/>
    <dgm:cxn modelId="{47B72887-693F-49BE-961E-BC5243391571}" type="presOf" srcId="{3B4E7B90-5911-4FB6-9476-F23761FF9611}" destId="{0AF0556C-AB2E-402C-BAEF-43A73C933185}" srcOrd="0" destOrd="0" presId="urn:microsoft.com/office/officeart/2009/3/layout/CircleRelationship"/>
    <dgm:cxn modelId="{374893D4-0E47-427C-A4F9-47C7E6E69426}" type="presOf" srcId="{CD5EC052-6F24-4505-94AA-38A7D9F04AAC}" destId="{CB117FDA-37D0-4F8D-8D4F-EA668DC99F7E}" srcOrd="0" destOrd="0" presId="urn:microsoft.com/office/officeart/2009/3/layout/CircleRelationship"/>
    <dgm:cxn modelId="{4F17838E-F585-4603-A052-A3ADC22011F8}" srcId="{CD5EC052-6F24-4505-94AA-38A7D9F04AAC}" destId="{3B4E7B90-5911-4FB6-9476-F23761FF9611}" srcOrd="0" destOrd="0" parTransId="{C2601C6D-2CA1-4048-BE5B-6D14726B03EF}" sibTransId="{74B4D7F3-0EF1-4BB2-8D5D-C42C50FF6F06}"/>
    <dgm:cxn modelId="{BA8EF418-D98C-48F1-A962-9FF9C1242425}" type="presOf" srcId="{1E53C735-C698-40FC-A9C3-4343F9DFE3B8}" destId="{FD0EBC76-7748-4A06-A128-130F8797244C}" srcOrd="0" destOrd="0" presId="urn:microsoft.com/office/officeart/2009/3/layout/CircleRelationship"/>
    <dgm:cxn modelId="{2CE47811-5F65-4EA0-9CF8-806EE6421E1E}" srcId="{3B4E7B90-5911-4FB6-9476-F23761FF9611}" destId="{1E53C735-C698-40FC-A9C3-4343F9DFE3B8}" srcOrd="1" destOrd="0" parTransId="{5FC83EA8-365F-4F23-BD63-0068E420EDC9}" sibTransId="{DE3FDEE4-4D7E-4167-9027-2B2C14BA3032}"/>
    <dgm:cxn modelId="{612CB712-25FF-4DEB-80A0-C813AF573CE7}" type="presOf" srcId="{DD1F2756-233B-4670-8EC6-724E7174220D}" destId="{6882966C-E31F-4B4A-BF3B-681D5029C842}" srcOrd="0" destOrd="0" presId="urn:microsoft.com/office/officeart/2009/3/layout/CircleRelationship"/>
    <dgm:cxn modelId="{DA7C6CEF-32FE-4BE4-ACDF-A0D318F9F47A}" type="presParOf" srcId="{CB117FDA-37D0-4F8D-8D4F-EA668DC99F7E}" destId="{0AF0556C-AB2E-402C-BAEF-43A73C933185}" srcOrd="0" destOrd="0" presId="urn:microsoft.com/office/officeart/2009/3/layout/CircleRelationship"/>
    <dgm:cxn modelId="{BBDC9B52-7AEF-480C-9897-C92144535132}" type="presParOf" srcId="{CB117FDA-37D0-4F8D-8D4F-EA668DC99F7E}" destId="{FA5106FC-20C9-4588-95E2-E6C6637AB848}" srcOrd="1" destOrd="0" presId="urn:microsoft.com/office/officeart/2009/3/layout/CircleRelationship"/>
    <dgm:cxn modelId="{F3148DED-6E78-44C0-B980-A168B4A63C33}" type="presParOf" srcId="{CB117FDA-37D0-4F8D-8D4F-EA668DC99F7E}" destId="{B7EA2692-90DD-42ED-BC15-12C14D0E3C8B}" srcOrd="2" destOrd="0" presId="urn:microsoft.com/office/officeart/2009/3/layout/CircleRelationship"/>
    <dgm:cxn modelId="{9F446234-E8F2-4BD1-80FA-4ACD404615EA}" type="presParOf" srcId="{CB117FDA-37D0-4F8D-8D4F-EA668DC99F7E}" destId="{E0F78973-61B6-4518-A922-C3DB1B1931EA}" srcOrd="3" destOrd="0" presId="urn:microsoft.com/office/officeart/2009/3/layout/CircleRelationship"/>
    <dgm:cxn modelId="{DEA3B956-3620-496D-A2DE-5EFCC4898581}" type="presParOf" srcId="{CB117FDA-37D0-4F8D-8D4F-EA668DC99F7E}" destId="{3C63B97E-9B9E-4D81-93B8-22542340DBB3}" srcOrd="4" destOrd="0" presId="urn:microsoft.com/office/officeart/2009/3/layout/CircleRelationship"/>
    <dgm:cxn modelId="{C6CCBB9A-523D-4747-9205-A9B3E72D34F6}" type="presParOf" srcId="{CB117FDA-37D0-4F8D-8D4F-EA668DC99F7E}" destId="{2431E519-B182-4259-9EE3-7C4AD14DA9B7}" srcOrd="5" destOrd="0" presId="urn:microsoft.com/office/officeart/2009/3/layout/CircleRelationship"/>
    <dgm:cxn modelId="{0F8DD15D-9D15-4F82-A414-98CBF2F38907}" type="presParOf" srcId="{CB117FDA-37D0-4F8D-8D4F-EA668DC99F7E}" destId="{F99900A7-2189-427B-9C71-2F4BD70752BE}" srcOrd="6" destOrd="0" presId="urn:microsoft.com/office/officeart/2009/3/layout/CircleRelationship"/>
    <dgm:cxn modelId="{EDF3DDA0-3BE2-43BD-B689-A6FC735E6E8A}" type="presParOf" srcId="{CB117FDA-37D0-4F8D-8D4F-EA668DC99F7E}" destId="{6882966C-E31F-4B4A-BF3B-681D5029C842}" srcOrd="7" destOrd="0" presId="urn:microsoft.com/office/officeart/2009/3/layout/CircleRelationship"/>
    <dgm:cxn modelId="{1E47EEEE-1B32-4243-94E4-66A736543CA4}" type="presParOf" srcId="{CB117FDA-37D0-4F8D-8D4F-EA668DC99F7E}" destId="{E6B0379B-56DB-482C-85AF-9578B7D4A879}" srcOrd="8" destOrd="0" presId="urn:microsoft.com/office/officeart/2009/3/layout/CircleRelationship"/>
    <dgm:cxn modelId="{C894A40A-D6BA-473A-955E-BDBD30828E84}" type="presParOf" srcId="{E6B0379B-56DB-482C-85AF-9578B7D4A879}" destId="{6E09469E-BE1A-4BCE-AB0E-7CE2833B323C}" srcOrd="0" destOrd="0" presId="urn:microsoft.com/office/officeart/2009/3/layout/CircleRelationship"/>
    <dgm:cxn modelId="{7FCD5E3D-E075-4122-8F86-D084E3DF55FB}" type="presParOf" srcId="{CB117FDA-37D0-4F8D-8D4F-EA668DC99F7E}" destId="{F53C278F-2C81-464B-AA3D-36FC8A008CEC}" srcOrd="9" destOrd="0" presId="urn:microsoft.com/office/officeart/2009/3/layout/CircleRelationship"/>
    <dgm:cxn modelId="{AC727357-BA97-48C0-94EE-A39CDCB9B97A}" type="presParOf" srcId="{F53C278F-2C81-464B-AA3D-36FC8A008CEC}" destId="{F1AA0F20-FD23-4214-A6A8-1E3ECDBDE305}" srcOrd="0" destOrd="0" presId="urn:microsoft.com/office/officeart/2009/3/layout/CircleRelationship"/>
    <dgm:cxn modelId="{35EF7E22-73A3-4B70-82DA-DD36AA60F43A}" type="presParOf" srcId="{CB117FDA-37D0-4F8D-8D4F-EA668DC99F7E}" destId="{FD0EBC76-7748-4A06-A128-130F8797244C}" srcOrd="10" destOrd="0" presId="urn:microsoft.com/office/officeart/2009/3/layout/CircleRelationship"/>
    <dgm:cxn modelId="{A72A333F-C202-46BD-BBE0-3110674FA991}" type="presParOf" srcId="{CB117FDA-37D0-4F8D-8D4F-EA668DC99F7E}" destId="{BCF9E9EF-27E8-4099-B204-41D388C3290C}" srcOrd="11" destOrd="0" presId="urn:microsoft.com/office/officeart/2009/3/layout/CircleRelationship"/>
    <dgm:cxn modelId="{B4662E14-095A-4E31-B24A-61E571D78891}" type="presParOf" srcId="{BCF9E9EF-27E8-4099-B204-41D388C3290C}" destId="{4C01F016-765E-4BD7-8628-4D8C38A52247}" srcOrd="0" destOrd="0" presId="urn:microsoft.com/office/officeart/2009/3/layout/CircleRelationship"/>
    <dgm:cxn modelId="{A6E19F22-3DBB-4C62-89D9-66EA019CCAEC}" type="presParOf" srcId="{CB117FDA-37D0-4F8D-8D4F-EA668DC99F7E}" destId="{C9CFD156-719A-4612-AE6C-F5DA16D3F73B}" srcOrd="12" destOrd="0" presId="urn:microsoft.com/office/officeart/2009/3/layout/CircleRelationship"/>
    <dgm:cxn modelId="{9F6BCA32-9EEF-41A1-BB20-8DCACA4CBCFD}" type="presParOf" srcId="{C9CFD156-719A-4612-AE6C-F5DA16D3F73B}" destId="{A6CEC38D-311C-4D56-B06B-4AD1C8B47F02}" srcOrd="0" destOrd="0" presId="urn:microsoft.com/office/officeart/2009/3/layout/CircleRelationship"/>
    <dgm:cxn modelId="{F6FDF085-F419-48E5-A3DE-D53703621797}" type="presParOf" srcId="{CB117FDA-37D0-4F8D-8D4F-EA668DC99F7E}" destId="{48F852DC-F6F1-49EA-BE1C-90E08A0D89FC}" srcOrd="13" destOrd="0" presId="urn:microsoft.com/office/officeart/2009/3/layout/CircleRelationship"/>
    <dgm:cxn modelId="{CEEDA903-F158-4FDA-9F9F-E0B5CD223C41}" type="presParOf" srcId="{48F852DC-F6F1-49EA-BE1C-90E08A0D89FC}" destId="{C8EC4BFA-0A61-42FA-B7FB-7C91225D6686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5EC052-6F24-4505-94AA-38A7D9F04AAC}" type="doc">
      <dgm:prSet loTypeId="urn:microsoft.com/office/officeart/2009/3/layout/CircleRelationship" loCatId="relationship" qsTypeId="urn:microsoft.com/office/officeart/2005/8/quickstyle/3d4" qsCatId="3D" csTypeId="urn:microsoft.com/office/officeart/2005/8/colors/accent3_4" csCatId="accent3" phldr="1"/>
      <dgm:spPr/>
      <dgm:t>
        <a:bodyPr/>
        <a:lstStyle/>
        <a:p>
          <a:pPr rtl="1"/>
          <a:endParaRPr lang="ar-SA"/>
        </a:p>
      </dgm:t>
    </dgm:pt>
    <dgm:pt modelId="{3B4E7B90-5911-4FB6-9476-F23761FF9611}">
      <dgm:prSet phldrT="[Text]" custT="1"/>
      <dgm:spPr/>
      <dgm:t>
        <a:bodyPr/>
        <a:lstStyle/>
        <a:p>
          <a:pPr rtl="1"/>
          <a:r>
            <a:rPr lang="ar-SA" sz="2400" dirty="0" smtClean="0">
              <a:latin typeface="Sakkal Majalla" panose="02000000000000000000" pitchFamily="2" charset="-78"/>
              <a:cs typeface="Sakkal Majalla" panose="02000000000000000000" pitchFamily="2" charset="-78"/>
            </a:rPr>
            <a:t>أول بلوك في الفصل الدراسي الثاني ، يتم فيه دراسة الجهاز التنفسي بالتفصيل : أقسامه ، تطوره في الجنين،طريقة عمله،الأمراض التي تصيبه، الأدوية المستخدمة في علاجه.</a:t>
          </a:r>
        </a:p>
      </dgm:t>
    </dgm:pt>
    <dgm:pt modelId="{C2601C6D-2CA1-4048-BE5B-6D14726B03EF}" type="parTrans" cxnId="{4F17838E-F585-4603-A052-A3ADC22011F8}">
      <dgm:prSet/>
      <dgm:spPr/>
      <dgm:t>
        <a:bodyPr/>
        <a:lstStyle/>
        <a:p>
          <a:pPr rtl="1"/>
          <a:endParaRPr lang="ar-SA"/>
        </a:p>
      </dgm:t>
    </dgm:pt>
    <dgm:pt modelId="{74B4D7F3-0EF1-4BB2-8D5D-C42C50FF6F06}" type="sibTrans" cxnId="{4F17838E-F585-4603-A052-A3ADC22011F8}">
      <dgm:prSet/>
      <dgm:spPr/>
      <dgm:t>
        <a:bodyPr/>
        <a:lstStyle/>
        <a:p>
          <a:pPr rtl="1"/>
          <a:endParaRPr lang="ar-SA"/>
        </a:p>
      </dgm:t>
    </dgm:pt>
    <dgm:pt modelId="{DD1F2756-233B-4670-8EC6-724E7174220D}">
      <dgm:prSet phldrT="[Text]"/>
      <dgm:spPr/>
      <dgm:t>
        <a:bodyPr/>
        <a:lstStyle/>
        <a:p>
          <a:pPr rtl="1"/>
          <a:r>
            <a:rPr lang="ar-SA" b="1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مدة البلوك:  </a:t>
          </a:r>
        </a:p>
        <a:p>
          <a:pPr rtl="1"/>
          <a:r>
            <a:rPr lang="ar-SA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</a:t>
          </a:r>
          <a:r>
            <a:rPr lang="ar-SA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4 أسابيع</a:t>
          </a:r>
          <a:endParaRPr lang="ar-SA" dirty="0">
            <a:solidFill>
              <a:srgbClr val="968E2C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926F092E-ADAF-46CD-9C2B-B9E71A055445}" type="parTrans" cxnId="{A7107D94-BD8F-46D0-8313-4605A74E6F0B}">
      <dgm:prSet/>
      <dgm:spPr/>
      <dgm:t>
        <a:bodyPr/>
        <a:lstStyle/>
        <a:p>
          <a:pPr rtl="1"/>
          <a:endParaRPr lang="ar-SA"/>
        </a:p>
      </dgm:t>
    </dgm:pt>
    <dgm:pt modelId="{C19F292A-F8F3-4AFD-B15B-6E59D3C9F220}" type="sibTrans" cxnId="{A7107D94-BD8F-46D0-8313-4605A74E6F0B}">
      <dgm:prSet/>
      <dgm:spPr/>
      <dgm:t>
        <a:bodyPr/>
        <a:lstStyle/>
        <a:p>
          <a:pPr rtl="1"/>
          <a:endParaRPr lang="ar-SA"/>
        </a:p>
      </dgm:t>
    </dgm:pt>
    <dgm:pt modelId="{1E53C735-C698-40FC-A9C3-4343F9DFE3B8}">
      <dgm:prSet phldrT="[Text]"/>
      <dgm:spPr/>
      <dgm:t>
        <a:bodyPr/>
        <a:lstStyle/>
        <a:p>
          <a:pPr rtl="1"/>
          <a:r>
            <a:rPr lang="ar-SA" b="1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عدد الساعات: </a:t>
          </a:r>
        </a:p>
        <a:p>
          <a:pPr rtl="1"/>
          <a:r>
            <a:rPr lang="ar-SA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</a:t>
          </a:r>
          <a:r>
            <a:rPr lang="ar-SA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4 ساعات</a:t>
          </a:r>
          <a:endParaRPr lang="ar-SA" dirty="0">
            <a:solidFill>
              <a:srgbClr val="968E2C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5FC83EA8-365F-4F23-BD63-0068E420EDC9}" type="parTrans" cxnId="{2CE47811-5F65-4EA0-9CF8-806EE6421E1E}">
      <dgm:prSet/>
      <dgm:spPr/>
      <dgm:t>
        <a:bodyPr/>
        <a:lstStyle/>
        <a:p>
          <a:pPr rtl="1"/>
          <a:endParaRPr lang="ar-SA"/>
        </a:p>
      </dgm:t>
    </dgm:pt>
    <dgm:pt modelId="{DE3FDEE4-4D7E-4167-9027-2B2C14BA3032}" type="sibTrans" cxnId="{2CE47811-5F65-4EA0-9CF8-806EE6421E1E}">
      <dgm:prSet/>
      <dgm:spPr/>
      <dgm:t>
        <a:bodyPr/>
        <a:lstStyle/>
        <a:p>
          <a:pPr rtl="1"/>
          <a:endParaRPr lang="ar-SA"/>
        </a:p>
      </dgm:t>
    </dgm:pt>
    <dgm:pt modelId="{CB117FDA-37D0-4F8D-8D4F-EA668DC99F7E}" type="pres">
      <dgm:prSet presAssocID="{CD5EC052-6F24-4505-94AA-38A7D9F04AAC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AF0556C-AB2E-402C-BAEF-43A73C933185}" type="pres">
      <dgm:prSet presAssocID="{3B4E7B90-5911-4FB6-9476-F23761FF9611}" presName="Parent" presStyleLbl="node0" presStyleIdx="0" presStyleCnt="1">
        <dgm:presLayoutVars>
          <dgm:chMax val="5"/>
          <dgm:chPref val="5"/>
        </dgm:presLayoutVars>
      </dgm:prSet>
      <dgm:spPr/>
      <dgm:t>
        <a:bodyPr/>
        <a:lstStyle/>
        <a:p>
          <a:pPr rtl="1"/>
          <a:endParaRPr lang="ar-SA"/>
        </a:p>
      </dgm:t>
    </dgm:pt>
    <dgm:pt modelId="{FA5106FC-20C9-4588-95E2-E6C6637AB848}" type="pres">
      <dgm:prSet presAssocID="{3B4E7B90-5911-4FB6-9476-F23761FF9611}" presName="Accent1" presStyleLbl="node1" presStyleIdx="0" presStyleCnt="13"/>
      <dgm:spPr/>
      <dgm:t>
        <a:bodyPr/>
        <a:lstStyle/>
        <a:p>
          <a:endParaRPr lang="en-US"/>
        </a:p>
      </dgm:t>
    </dgm:pt>
    <dgm:pt modelId="{B7EA2692-90DD-42ED-BC15-12C14D0E3C8B}" type="pres">
      <dgm:prSet presAssocID="{3B4E7B90-5911-4FB6-9476-F23761FF9611}" presName="Accent2" presStyleLbl="node1" presStyleIdx="1" presStyleCnt="13"/>
      <dgm:spPr/>
      <dgm:t>
        <a:bodyPr/>
        <a:lstStyle/>
        <a:p>
          <a:endParaRPr lang="en-US"/>
        </a:p>
      </dgm:t>
    </dgm:pt>
    <dgm:pt modelId="{E0F78973-61B6-4518-A922-C3DB1B1931EA}" type="pres">
      <dgm:prSet presAssocID="{3B4E7B90-5911-4FB6-9476-F23761FF9611}" presName="Accent3" presStyleLbl="node1" presStyleIdx="2" presStyleCnt="13"/>
      <dgm:spPr/>
      <dgm:t>
        <a:bodyPr/>
        <a:lstStyle/>
        <a:p>
          <a:endParaRPr lang="en-US"/>
        </a:p>
      </dgm:t>
    </dgm:pt>
    <dgm:pt modelId="{3C63B97E-9B9E-4D81-93B8-22542340DBB3}" type="pres">
      <dgm:prSet presAssocID="{3B4E7B90-5911-4FB6-9476-F23761FF9611}" presName="Accent4" presStyleLbl="node1" presStyleIdx="3" presStyleCnt="13"/>
      <dgm:spPr/>
      <dgm:t>
        <a:bodyPr/>
        <a:lstStyle/>
        <a:p>
          <a:endParaRPr lang="en-US"/>
        </a:p>
      </dgm:t>
    </dgm:pt>
    <dgm:pt modelId="{2431E519-B182-4259-9EE3-7C4AD14DA9B7}" type="pres">
      <dgm:prSet presAssocID="{3B4E7B90-5911-4FB6-9476-F23761FF9611}" presName="Accent5" presStyleLbl="node1" presStyleIdx="4" presStyleCnt="13"/>
      <dgm:spPr/>
      <dgm:t>
        <a:bodyPr/>
        <a:lstStyle/>
        <a:p>
          <a:endParaRPr lang="en-US"/>
        </a:p>
      </dgm:t>
    </dgm:pt>
    <dgm:pt modelId="{F99900A7-2189-427B-9C71-2F4BD70752BE}" type="pres">
      <dgm:prSet presAssocID="{3B4E7B90-5911-4FB6-9476-F23761FF9611}" presName="Accent6" presStyleLbl="node1" presStyleIdx="5" presStyleCnt="13"/>
      <dgm:spPr/>
      <dgm:t>
        <a:bodyPr/>
        <a:lstStyle/>
        <a:p>
          <a:endParaRPr lang="en-US"/>
        </a:p>
      </dgm:t>
    </dgm:pt>
    <dgm:pt modelId="{6882966C-E31F-4B4A-BF3B-681D5029C842}" type="pres">
      <dgm:prSet presAssocID="{DD1F2756-233B-4670-8EC6-724E7174220D}" presName="Child1" presStyleLbl="node1" presStyleIdx="6" presStyleCnt="13">
        <dgm:presLayoutVars>
          <dgm:chMax val="0"/>
          <dgm:chPref val="0"/>
        </dgm:presLayoutVars>
      </dgm:prSet>
      <dgm:spPr/>
      <dgm:t>
        <a:bodyPr/>
        <a:lstStyle/>
        <a:p>
          <a:pPr rtl="1"/>
          <a:endParaRPr lang="ar-SA"/>
        </a:p>
      </dgm:t>
    </dgm:pt>
    <dgm:pt modelId="{E6B0379B-56DB-482C-85AF-9578B7D4A879}" type="pres">
      <dgm:prSet presAssocID="{DD1F2756-233B-4670-8EC6-724E7174220D}" presName="Accent7" presStyleCnt="0"/>
      <dgm:spPr/>
      <dgm:t>
        <a:bodyPr/>
        <a:lstStyle/>
        <a:p>
          <a:endParaRPr lang="en-US"/>
        </a:p>
      </dgm:t>
    </dgm:pt>
    <dgm:pt modelId="{6E09469E-BE1A-4BCE-AB0E-7CE2833B323C}" type="pres">
      <dgm:prSet presAssocID="{DD1F2756-233B-4670-8EC6-724E7174220D}" presName="AccentHold1" presStyleLbl="node1" presStyleIdx="7" presStyleCnt="13"/>
      <dgm:spPr/>
      <dgm:t>
        <a:bodyPr/>
        <a:lstStyle/>
        <a:p>
          <a:endParaRPr lang="en-US"/>
        </a:p>
      </dgm:t>
    </dgm:pt>
    <dgm:pt modelId="{F53C278F-2C81-464B-AA3D-36FC8A008CEC}" type="pres">
      <dgm:prSet presAssocID="{DD1F2756-233B-4670-8EC6-724E7174220D}" presName="Accent8" presStyleCnt="0"/>
      <dgm:spPr/>
      <dgm:t>
        <a:bodyPr/>
        <a:lstStyle/>
        <a:p>
          <a:endParaRPr lang="en-US"/>
        </a:p>
      </dgm:t>
    </dgm:pt>
    <dgm:pt modelId="{F1AA0F20-FD23-4214-A6A8-1E3ECDBDE305}" type="pres">
      <dgm:prSet presAssocID="{DD1F2756-233B-4670-8EC6-724E7174220D}" presName="AccentHold2" presStyleLbl="node1" presStyleIdx="8" presStyleCnt="13"/>
      <dgm:spPr/>
      <dgm:t>
        <a:bodyPr/>
        <a:lstStyle/>
        <a:p>
          <a:endParaRPr lang="en-US"/>
        </a:p>
      </dgm:t>
    </dgm:pt>
    <dgm:pt modelId="{FD0EBC76-7748-4A06-A128-130F8797244C}" type="pres">
      <dgm:prSet presAssocID="{1E53C735-C698-40FC-A9C3-4343F9DFE3B8}" presName="Child2" presStyleLbl="node1" presStyleIdx="9" presStyleCnt="13">
        <dgm:presLayoutVars>
          <dgm:chMax val="0"/>
          <dgm:chPref val="0"/>
        </dgm:presLayoutVars>
      </dgm:prSet>
      <dgm:spPr/>
      <dgm:t>
        <a:bodyPr/>
        <a:lstStyle/>
        <a:p>
          <a:pPr rtl="1"/>
          <a:endParaRPr lang="ar-SA"/>
        </a:p>
      </dgm:t>
    </dgm:pt>
    <dgm:pt modelId="{BCF9E9EF-27E8-4099-B204-41D388C3290C}" type="pres">
      <dgm:prSet presAssocID="{1E53C735-C698-40FC-A9C3-4343F9DFE3B8}" presName="Accent9" presStyleCnt="0"/>
      <dgm:spPr/>
      <dgm:t>
        <a:bodyPr/>
        <a:lstStyle/>
        <a:p>
          <a:endParaRPr lang="en-US"/>
        </a:p>
      </dgm:t>
    </dgm:pt>
    <dgm:pt modelId="{4C01F016-765E-4BD7-8628-4D8C38A52247}" type="pres">
      <dgm:prSet presAssocID="{1E53C735-C698-40FC-A9C3-4343F9DFE3B8}" presName="AccentHold1" presStyleLbl="node1" presStyleIdx="10" presStyleCnt="13"/>
      <dgm:spPr/>
      <dgm:t>
        <a:bodyPr/>
        <a:lstStyle/>
        <a:p>
          <a:endParaRPr lang="en-US"/>
        </a:p>
      </dgm:t>
    </dgm:pt>
    <dgm:pt modelId="{C9CFD156-719A-4612-AE6C-F5DA16D3F73B}" type="pres">
      <dgm:prSet presAssocID="{1E53C735-C698-40FC-A9C3-4343F9DFE3B8}" presName="Accent10" presStyleCnt="0"/>
      <dgm:spPr/>
      <dgm:t>
        <a:bodyPr/>
        <a:lstStyle/>
        <a:p>
          <a:endParaRPr lang="en-US"/>
        </a:p>
      </dgm:t>
    </dgm:pt>
    <dgm:pt modelId="{A6CEC38D-311C-4D56-B06B-4AD1C8B47F02}" type="pres">
      <dgm:prSet presAssocID="{1E53C735-C698-40FC-A9C3-4343F9DFE3B8}" presName="AccentHold2" presStyleLbl="node1" presStyleIdx="11" presStyleCnt="13"/>
      <dgm:spPr/>
      <dgm:t>
        <a:bodyPr/>
        <a:lstStyle/>
        <a:p>
          <a:endParaRPr lang="en-US"/>
        </a:p>
      </dgm:t>
    </dgm:pt>
    <dgm:pt modelId="{48F852DC-F6F1-49EA-BE1C-90E08A0D89FC}" type="pres">
      <dgm:prSet presAssocID="{1E53C735-C698-40FC-A9C3-4343F9DFE3B8}" presName="Accent11" presStyleCnt="0"/>
      <dgm:spPr/>
      <dgm:t>
        <a:bodyPr/>
        <a:lstStyle/>
        <a:p>
          <a:endParaRPr lang="en-US"/>
        </a:p>
      </dgm:t>
    </dgm:pt>
    <dgm:pt modelId="{C8EC4BFA-0A61-42FA-B7FB-7C91225D6686}" type="pres">
      <dgm:prSet presAssocID="{1E53C735-C698-40FC-A9C3-4343F9DFE3B8}" presName="AccentHold3" presStyleLbl="node1" presStyleIdx="12" presStyleCnt="13"/>
      <dgm:spPr/>
      <dgm:t>
        <a:bodyPr/>
        <a:lstStyle/>
        <a:p>
          <a:endParaRPr lang="en-US"/>
        </a:p>
      </dgm:t>
    </dgm:pt>
  </dgm:ptLst>
  <dgm:cxnLst>
    <dgm:cxn modelId="{A7107D94-BD8F-46D0-8313-4605A74E6F0B}" srcId="{3B4E7B90-5911-4FB6-9476-F23761FF9611}" destId="{DD1F2756-233B-4670-8EC6-724E7174220D}" srcOrd="0" destOrd="0" parTransId="{926F092E-ADAF-46CD-9C2B-B9E71A055445}" sibTransId="{C19F292A-F8F3-4AFD-B15B-6E59D3C9F220}"/>
    <dgm:cxn modelId="{287F92FC-F6E9-4899-A6DF-7359FED1FFA4}" type="presOf" srcId="{3B4E7B90-5911-4FB6-9476-F23761FF9611}" destId="{0AF0556C-AB2E-402C-BAEF-43A73C933185}" srcOrd="0" destOrd="0" presId="urn:microsoft.com/office/officeart/2009/3/layout/CircleRelationship"/>
    <dgm:cxn modelId="{77CD02C9-C2E4-4205-A69F-7325D2966083}" type="presOf" srcId="{1E53C735-C698-40FC-A9C3-4343F9DFE3B8}" destId="{FD0EBC76-7748-4A06-A128-130F8797244C}" srcOrd="0" destOrd="0" presId="urn:microsoft.com/office/officeart/2009/3/layout/CircleRelationship"/>
    <dgm:cxn modelId="{4F17838E-F585-4603-A052-A3ADC22011F8}" srcId="{CD5EC052-6F24-4505-94AA-38A7D9F04AAC}" destId="{3B4E7B90-5911-4FB6-9476-F23761FF9611}" srcOrd="0" destOrd="0" parTransId="{C2601C6D-2CA1-4048-BE5B-6D14726B03EF}" sibTransId="{74B4D7F3-0EF1-4BB2-8D5D-C42C50FF6F06}"/>
    <dgm:cxn modelId="{61069055-E45D-4374-A6DC-BAA09C0DC3A5}" type="presOf" srcId="{CD5EC052-6F24-4505-94AA-38A7D9F04AAC}" destId="{CB117FDA-37D0-4F8D-8D4F-EA668DC99F7E}" srcOrd="0" destOrd="0" presId="urn:microsoft.com/office/officeart/2009/3/layout/CircleRelationship"/>
    <dgm:cxn modelId="{2CE47811-5F65-4EA0-9CF8-806EE6421E1E}" srcId="{3B4E7B90-5911-4FB6-9476-F23761FF9611}" destId="{1E53C735-C698-40FC-A9C3-4343F9DFE3B8}" srcOrd="1" destOrd="0" parTransId="{5FC83EA8-365F-4F23-BD63-0068E420EDC9}" sibTransId="{DE3FDEE4-4D7E-4167-9027-2B2C14BA3032}"/>
    <dgm:cxn modelId="{DA6C744E-C9EB-483F-AFF8-E54267AF799E}" type="presOf" srcId="{DD1F2756-233B-4670-8EC6-724E7174220D}" destId="{6882966C-E31F-4B4A-BF3B-681D5029C842}" srcOrd="0" destOrd="0" presId="urn:microsoft.com/office/officeart/2009/3/layout/CircleRelationship"/>
    <dgm:cxn modelId="{333E8DB9-40A1-43EE-99B6-70B3F992308E}" type="presParOf" srcId="{CB117FDA-37D0-4F8D-8D4F-EA668DC99F7E}" destId="{0AF0556C-AB2E-402C-BAEF-43A73C933185}" srcOrd="0" destOrd="0" presId="urn:microsoft.com/office/officeart/2009/3/layout/CircleRelationship"/>
    <dgm:cxn modelId="{D6EF51AE-8472-4D3D-88DF-B9AA55FEF834}" type="presParOf" srcId="{CB117FDA-37D0-4F8D-8D4F-EA668DC99F7E}" destId="{FA5106FC-20C9-4588-95E2-E6C6637AB848}" srcOrd="1" destOrd="0" presId="urn:microsoft.com/office/officeart/2009/3/layout/CircleRelationship"/>
    <dgm:cxn modelId="{6A88A0B5-067B-4E30-B3FC-6DF53E333C30}" type="presParOf" srcId="{CB117FDA-37D0-4F8D-8D4F-EA668DC99F7E}" destId="{B7EA2692-90DD-42ED-BC15-12C14D0E3C8B}" srcOrd="2" destOrd="0" presId="urn:microsoft.com/office/officeart/2009/3/layout/CircleRelationship"/>
    <dgm:cxn modelId="{33977917-40D6-4FAF-919F-A2094A38C009}" type="presParOf" srcId="{CB117FDA-37D0-4F8D-8D4F-EA668DC99F7E}" destId="{E0F78973-61B6-4518-A922-C3DB1B1931EA}" srcOrd="3" destOrd="0" presId="urn:microsoft.com/office/officeart/2009/3/layout/CircleRelationship"/>
    <dgm:cxn modelId="{AC727A17-9A92-4B8E-AD07-0F823FC9033D}" type="presParOf" srcId="{CB117FDA-37D0-4F8D-8D4F-EA668DC99F7E}" destId="{3C63B97E-9B9E-4D81-93B8-22542340DBB3}" srcOrd="4" destOrd="0" presId="urn:microsoft.com/office/officeart/2009/3/layout/CircleRelationship"/>
    <dgm:cxn modelId="{553FDFAF-4F77-48AA-8D04-7F7636BFC47C}" type="presParOf" srcId="{CB117FDA-37D0-4F8D-8D4F-EA668DC99F7E}" destId="{2431E519-B182-4259-9EE3-7C4AD14DA9B7}" srcOrd="5" destOrd="0" presId="urn:microsoft.com/office/officeart/2009/3/layout/CircleRelationship"/>
    <dgm:cxn modelId="{03061C05-0184-40D7-A033-AB0DEE342A8A}" type="presParOf" srcId="{CB117FDA-37D0-4F8D-8D4F-EA668DC99F7E}" destId="{F99900A7-2189-427B-9C71-2F4BD70752BE}" srcOrd="6" destOrd="0" presId="urn:microsoft.com/office/officeart/2009/3/layout/CircleRelationship"/>
    <dgm:cxn modelId="{E3BE7392-14BE-4469-AD00-6151BD74D589}" type="presParOf" srcId="{CB117FDA-37D0-4F8D-8D4F-EA668DC99F7E}" destId="{6882966C-E31F-4B4A-BF3B-681D5029C842}" srcOrd="7" destOrd="0" presId="urn:microsoft.com/office/officeart/2009/3/layout/CircleRelationship"/>
    <dgm:cxn modelId="{BF0C278A-DB07-41D0-9B72-2721A69E0E3C}" type="presParOf" srcId="{CB117FDA-37D0-4F8D-8D4F-EA668DC99F7E}" destId="{E6B0379B-56DB-482C-85AF-9578B7D4A879}" srcOrd="8" destOrd="0" presId="urn:microsoft.com/office/officeart/2009/3/layout/CircleRelationship"/>
    <dgm:cxn modelId="{71EA985B-35B5-4CB2-A7A5-D82B3B061329}" type="presParOf" srcId="{E6B0379B-56DB-482C-85AF-9578B7D4A879}" destId="{6E09469E-BE1A-4BCE-AB0E-7CE2833B323C}" srcOrd="0" destOrd="0" presId="urn:microsoft.com/office/officeart/2009/3/layout/CircleRelationship"/>
    <dgm:cxn modelId="{8E6BEA85-925E-411F-A27F-9AA827B80436}" type="presParOf" srcId="{CB117FDA-37D0-4F8D-8D4F-EA668DC99F7E}" destId="{F53C278F-2C81-464B-AA3D-36FC8A008CEC}" srcOrd="9" destOrd="0" presId="urn:microsoft.com/office/officeart/2009/3/layout/CircleRelationship"/>
    <dgm:cxn modelId="{EED718AE-5CD2-4143-A81C-39BBD1C708A7}" type="presParOf" srcId="{F53C278F-2C81-464B-AA3D-36FC8A008CEC}" destId="{F1AA0F20-FD23-4214-A6A8-1E3ECDBDE305}" srcOrd="0" destOrd="0" presId="urn:microsoft.com/office/officeart/2009/3/layout/CircleRelationship"/>
    <dgm:cxn modelId="{41443A36-00B6-463A-9BE7-B675A1B616BC}" type="presParOf" srcId="{CB117FDA-37D0-4F8D-8D4F-EA668DC99F7E}" destId="{FD0EBC76-7748-4A06-A128-130F8797244C}" srcOrd="10" destOrd="0" presId="urn:microsoft.com/office/officeart/2009/3/layout/CircleRelationship"/>
    <dgm:cxn modelId="{5C2CD918-4F20-4573-B4D1-ECED47BA83B9}" type="presParOf" srcId="{CB117FDA-37D0-4F8D-8D4F-EA668DC99F7E}" destId="{BCF9E9EF-27E8-4099-B204-41D388C3290C}" srcOrd="11" destOrd="0" presId="urn:microsoft.com/office/officeart/2009/3/layout/CircleRelationship"/>
    <dgm:cxn modelId="{812AF8BB-AB15-4C7E-A06C-8E056BFF4749}" type="presParOf" srcId="{BCF9E9EF-27E8-4099-B204-41D388C3290C}" destId="{4C01F016-765E-4BD7-8628-4D8C38A52247}" srcOrd="0" destOrd="0" presId="urn:microsoft.com/office/officeart/2009/3/layout/CircleRelationship"/>
    <dgm:cxn modelId="{C11FAA9E-F17E-43A5-B5C1-8CA2A77426AC}" type="presParOf" srcId="{CB117FDA-37D0-4F8D-8D4F-EA668DC99F7E}" destId="{C9CFD156-719A-4612-AE6C-F5DA16D3F73B}" srcOrd="12" destOrd="0" presId="urn:microsoft.com/office/officeart/2009/3/layout/CircleRelationship"/>
    <dgm:cxn modelId="{B4746493-E540-4773-93A4-2912C6F3F17A}" type="presParOf" srcId="{C9CFD156-719A-4612-AE6C-F5DA16D3F73B}" destId="{A6CEC38D-311C-4D56-B06B-4AD1C8B47F02}" srcOrd="0" destOrd="0" presId="urn:microsoft.com/office/officeart/2009/3/layout/CircleRelationship"/>
    <dgm:cxn modelId="{D0EC2A70-2EDE-4AAB-B25F-3091EFB08F1A}" type="presParOf" srcId="{CB117FDA-37D0-4F8D-8D4F-EA668DC99F7E}" destId="{48F852DC-F6F1-49EA-BE1C-90E08A0D89FC}" srcOrd="13" destOrd="0" presId="urn:microsoft.com/office/officeart/2009/3/layout/CircleRelationship"/>
    <dgm:cxn modelId="{5BC21B21-4511-49AE-9753-DDB0885037BA}" type="presParOf" srcId="{48F852DC-F6F1-49EA-BE1C-90E08A0D89FC}" destId="{C8EC4BFA-0A61-42FA-B7FB-7C91225D6686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5EC052-6F24-4505-94AA-38A7D9F04AAC}" type="doc">
      <dgm:prSet loTypeId="urn:microsoft.com/office/officeart/2009/3/layout/CircleRelationship" loCatId="relationship" qsTypeId="urn:microsoft.com/office/officeart/2005/8/quickstyle/3d4" qsCatId="3D" csTypeId="urn:microsoft.com/office/officeart/2005/8/colors/accent3_4" csCatId="accent3" phldr="1"/>
      <dgm:spPr/>
      <dgm:t>
        <a:bodyPr/>
        <a:lstStyle/>
        <a:p>
          <a:pPr rtl="1"/>
          <a:endParaRPr lang="ar-SA"/>
        </a:p>
      </dgm:t>
    </dgm:pt>
    <dgm:pt modelId="{3B4E7B90-5911-4FB6-9476-F23761FF9611}">
      <dgm:prSet phldrT="[Text]" custT="1"/>
      <dgm:spPr/>
      <dgm:t>
        <a:bodyPr/>
        <a:lstStyle/>
        <a:p>
          <a:pPr rtl="1"/>
          <a:r>
            <a:rPr lang="ar-SA" sz="2400" dirty="0" smtClean="0">
              <a:latin typeface="Sakkal Majalla" panose="02000000000000000000" pitchFamily="2" charset="-78"/>
              <a:cs typeface="Sakkal Majalla" panose="02000000000000000000" pitchFamily="2" charset="-78"/>
            </a:rPr>
            <a:t>بلوك يتناول القلب وطريقة عمله بشكل مفصّل بالإضافة إلى الدورة الدموية. تشريح القلب والأوعية الدموية، دراسة أنسجة القلب ، الأمراض التي قد تصيبه.</a:t>
          </a:r>
        </a:p>
      </dgm:t>
    </dgm:pt>
    <dgm:pt modelId="{C2601C6D-2CA1-4048-BE5B-6D14726B03EF}" type="parTrans" cxnId="{4F17838E-F585-4603-A052-A3ADC22011F8}">
      <dgm:prSet/>
      <dgm:spPr/>
      <dgm:t>
        <a:bodyPr/>
        <a:lstStyle/>
        <a:p>
          <a:pPr rtl="1"/>
          <a:endParaRPr lang="ar-SA"/>
        </a:p>
      </dgm:t>
    </dgm:pt>
    <dgm:pt modelId="{74B4D7F3-0EF1-4BB2-8D5D-C42C50FF6F06}" type="sibTrans" cxnId="{4F17838E-F585-4603-A052-A3ADC22011F8}">
      <dgm:prSet/>
      <dgm:spPr/>
      <dgm:t>
        <a:bodyPr/>
        <a:lstStyle/>
        <a:p>
          <a:pPr rtl="1"/>
          <a:endParaRPr lang="ar-SA"/>
        </a:p>
      </dgm:t>
    </dgm:pt>
    <dgm:pt modelId="{DD1F2756-233B-4670-8EC6-724E7174220D}">
      <dgm:prSet phldrT="[Text]"/>
      <dgm:spPr/>
      <dgm:t>
        <a:bodyPr/>
        <a:lstStyle/>
        <a:p>
          <a:pPr rtl="1"/>
          <a:r>
            <a:rPr lang="ar-SA" b="1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مدة البلوك:  </a:t>
          </a:r>
        </a:p>
        <a:p>
          <a:pPr rtl="1"/>
          <a:r>
            <a:rPr lang="ar-SA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</a:t>
          </a:r>
          <a:r>
            <a:rPr lang="ar-SA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6 أسابيع</a:t>
          </a:r>
          <a:endParaRPr lang="ar-SA" dirty="0">
            <a:solidFill>
              <a:srgbClr val="968E2C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926F092E-ADAF-46CD-9C2B-B9E71A055445}" type="parTrans" cxnId="{A7107D94-BD8F-46D0-8313-4605A74E6F0B}">
      <dgm:prSet/>
      <dgm:spPr/>
      <dgm:t>
        <a:bodyPr/>
        <a:lstStyle/>
        <a:p>
          <a:pPr rtl="1"/>
          <a:endParaRPr lang="ar-SA"/>
        </a:p>
      </dgm:t>
    </dgm:pt>
    <dgm:pt modelId="{C19F292A-F8F3-4AFD-B15B-6E59D3C9F220}" type="sibTrans" cxnId="{A7107D94-BD8F-46D0-8313-4605A74E6F0B}">
      <dgm:prSet/>
      <dgm:spPr/>
      <dgm:t>
        <a:bodyPr/>
        <a:lstStyle/>
        <a:p>
          <a:pPr rtl="1"/>
          <a:endParaRPr lang="ar-SA"/>
        </a:p>
      </dgm:t>
    </dgm:pt>
    <dgm:pt modelId="{1E53C735-C698-40FC-A9C3-4343F9DFE3B8}">
      <dgm:prSet phldrT="[Text]"/>
      <dgm:spPr/>
      <dgm:t>
        <a:bodyPr/>
        <a:lstStyle/>
        <a:p>
          <a:pPr rtl="1"/>
          <a:r>
            <a:rPr lang="ar-SA" b="1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عدد الساعات:</a:t>
          </a:r>
        </a:p>
        <a:p>
          <a:pPr rtl="1"/>
          <a:r>
            <a:rPr lang="ar-SA" b="1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7 </a:t>
          </a:r>
          <a:r>
            <a:rPr lang="ar-SA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ساعات</a:t>
          </a:r>
          <a:endParaRPr lang="ar-SA" dirty="0">
            <a:solidFill>
              <a:srgbClr val="968E2C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5FC83EA8-365F-4F23-BD63-0068E420EDC9}" type="parTrans" cxnId="{2CE47811-5F65-4EA0-9CF8-806EE6421E1E}">
      <dgm:prSet/>
      <dgm:spPr/>
      <dgm:t>
        <a:bodyPr/>
        <a:lstStyle/>
        <a:p>
          <a:pPr rtl="1"/>
          <a:endParaRPr lang="ar-SA"/>
        </a:p>
      </dgm:t>
    </dgm:pt>
    <dgm:pt modelId="{DE3FDEE4-4D7E-4167-9027-2B2C14BA3032}" type="sibTrans" cxnId="{2CE47811-5F65-4EA0-9CF8-806EE6421E1E}">
      <dgm:prSet/>
      <dgm:spPr/>
      <dgm:t>
        <a:bodyPr/>
        <a:lstStyle/>
        <a:p>
          <a:pPr rtl="1"/>
          <a:endParaRPr lang="ar-SA"/>
        </a:p>
      </dgm:t>
    </dgm:pt>
    <dgm:pt modelId="{CB117FDA-37D0-4F8D-8D4F-EA668DC99F7E}" type="pres">
      <dgm:prSet presAssocID="{CD5EC052-6F24-4505-94AA-38A7D9F04AAC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AF0556C-AB2E-402C-BAEF-43A73C933185}" type="pres">
      <dgm:prSet presAssocID="{3B4E7B90-5911-4FB6-9476-F23761FF9611}" presName="Parent" presStyleLbl="node0" presStyleIdx="0" presStyleCnt="1">
        <dgm:presLayoutVars>
          <dgm:chMax val="5"/>
          <dgm:chPref val="5"/>
        </dgm:presLayoutVars>
      </dgm:prSet>
      <dgm:spPr/>
      <dgm:t>
        <a:bodyPr/>
        <a:lstStyle/>
        <a:p>
          <a:pPr rtl="1"/>
          <a:endParaRPr lang="ar-SA"/>
        </a:p>
      </dgm:t>
    </dgm:pt>
    <dgm:pt modelId="{FA5106FC-20C9-4588-95E2-E6C6637AB848}" type="pres">
      <dgm:prSet presAssocID="{3B4E7B90-5911-4FB6-9476-F23761FF9611}" presName="Accent1" presStyleLbl="node1" presStyleIdx="0" presStyleCnt="13"/>
      <dgm:spPr/>
      <dgm:t>
        <a:bodyPr/>
        <a:lstStyle/>
        <a:p>
          <a:endParaRPr lang="en-US"/>
        </a:p>
      </dgm:t>
    </dgm:pt>
    <dgm:pt modelId="{B7EA2692-90DD-42ED-BC15-12C14D0E3C8B}" type="pres">
      <dgm:prSet presAssocID="{3B4E7B90-5911-4FB6-9476-F23761FF9611}" presName="Accent2" presStyleLbl="node1" presStyleIdx="1" presStyleCnt="13"/>
      <dgm:spPr/>
      <dgm:t>
        <a:bodyPr/>
        <a:lstStyle/>
        <a:p>
          <a:endParaRPr lang="en-US"/>
        </a:p>
      </dgm:t>
    </dgm:pt>
    <dgm:pt modelId="{E0F78973-61B6-4518-A922-C3DB1B1931EA}" type="pres">
      <dgm:prSet presAssocID="{3B4E7B90-5911-4FB6-9476-F23761FF9611}" presName="Accent3" presStyleLbl="node1" presStyleIdx="2" presStyleCnt="13"/>
      <dgm:spPr/>
      <dgm:t>
        <a:bodyPr/>
        <a:lstStyle/>
        <a:p>
          <a:endParaRPr lang="en-US"/>
        </a:p>
      </dgm:t>
    </dgm:pt>
    <dgm:pt modelId="{3C63B97E-9B9E-4D81-93B8-22542340DBB3}" type="pres">
      <dgm:prSet presAssocID="{3B4E7B90-5911-4FB6-9476-F23761FF9611}" presName="Accent4" presStyleLbl="node1" presStyleIdx="3" presStyleCnt="13"/>
      <dgm:spPr/>
      <dgm:t>
        <a:bodyPr/>
        <a:lstStyle/>
        <a:p>
          <a:endParaRPr lang="en-US"/>
        </a:p>
      </dgm:t>
    </dgm:pt>
    <dgm:pt modelId="{2431E519-B182-4259-9EE3-7C4AD14DA9B7}" type="pres">
      <dgm:prSet presAssocID="{3B4E7B90-5911-4FB6-9476-F23761FF9611}" presName="Accent5" presStyleLbl="node1" presStyleIdx="4" presStyleCnt="13"/>
      <dgm:spPr/>
      <dgm:t>
        <a:bodyPr/>
        <a:lstStyle/>
        <a:p>
          <a:endParaRPr lang="en-US"/>
        </a:p>
      </dgm:t>
    </dgm:pt>
    <dgm:pt modelId="{F99900A7-2189-427B-9C71-2F4BD70752BE}" type="pres">
      <dgm:prSet presAssocID="{3B4E7B90-5911-4FB6-9476-F23761FF9611}" presName="Accent6" presStyleLbl="node1" presStyleIdx="5" presStyleCnt="13"/>
      <dgm:spPr/>
      <dgm:t>
        <a:bodyPr/>
        <a:lstStyle/>
        <a:p>
          <a:endParaRPr lang="en-US"/>
        </a:p>
      </dgm:t>
    </dgm:pt>
    <dgm:pt modelId="{6882966C-E31F-4B4A-BF3B-681D5029C842}" type="pres">
      <dgm:prSet presAssocID="{DD1F2756-233B-4670-8EC6-724E7174220D}" presName="Child1" presStyleLbl="node1" presStyleIdx="6" presStyleCnt="13">
        <dgm:presLayoutVars>
          <dgm:chMax val="0"/>
          <dgm:chPref val="0"/>
        </dgm:presLayoutVars>
      </dgm:prSet>
      <dgm:spPr/>
      <dgm:t>
        <a:bodyPr/>
        <a:lstStyle/>
        <a:p>
          <a:pPr rtl="1"/>
          <a:endParaRPr lang="ar-SA"/>
        </a:p>
      </dgm:t>
    </dgm:pt>
    <dgm:pt modelId="{E6B0379B-56DB-482C-85AF-9578B7D4A879}" type="pres">
      <dgm:prSet presAssocID="{DD1F2756-233B-4670-8EC6-724E7174220D}" presName="Accent7" presStyleCnt="0"/>
      <dgm:spPr/>
      <dgm:t>
        <a:bodyPr/>
        <a:lstStyle/>
        <a:p>
          <a:endParaRPr lang="en-US"/>
        </a:p>
      </dgm:t>
    </dgm:pt>
    <dgm:pt modelId="{6E09469E-BE1A-4BCE-AB0E-7CE2833B323C}" type="pres">
      <dgm:prSet presAssocID="{DD1F2756-233B-4670-8EC6-724E7174220D}" presName="AccentHold1" presStyleLbl="node1" presStyleIdx="7" presStyleCnt="13"/>
      <dgm:spPr/>
      <dgm:t>
        <a:bodyPr/>
        <a:lstStyle/>
        <a:p>
          <a:endParaRPr lang="en-US"/>
        </a:p>
      </dgm:t>
    </dgm:pt>
    <dgm:pt modelId="{F53C278F-2C81-464B-AA3D-36FC8A008CEC}" type="pres">
      <dgm:prSet presAssocID="{DD1F2756-233B-4670-8EC6-724E7174220D}" presName="Accent8" presStyleCnt="0"/>
      <dgm:spPr/>
      <dgm:t>
        <a:bodyPr/>
        <a:lstStyle/>
        <a:p>
          <a:endParaRPr lang="en-US"/>
        </a:p>
      </dgm:t>
    </dgm:pt>
    <dgm:pt modelId="{F1AA0F20-FD23-4214-A6A8-1E3ECDBDE305}" type="pres">
      <dgm:prSet presAssocID="{DD1F2756-233B-4670-8EC6-724E7174220D}" presName="AccentHold2" presStyleLbl="node1" presStyleIdx="8" presStyleCnt="13"/>
      <dgm:spPr/>
      <dgm:t>
        <a:bodyPr/>
        <a:lstStyle/>
        <a:p>
          <a:endParaRPr lang="en-US"/>
        </a:p>
      </dgm:t>
    </dgm:pt>
    <dgm:pt modelId="{FD0EBC76-7748-4A06-A128-130F8797244C}" type="pres">
      <dgm:prSet presAssocID="{1E53C735-C698-40FC-A9C3-4343F9DFE3B8}" presName="Child2" presStyleLbl="node1" presStyleIdx="9" presStyleCnt="13">
        <dgm:presLayoutVars>
          <dgm:chMax val="0"/>
          <dgm:chPref val="0"/>
        </dgm:presLayoutVars>
      </dgm:prSet>
      <dgm:spPr/>
      <dgm:t>
        <a:bodyPr/>
        <a:lstStyle/>
        <a:p>
          <a:pPr rtl="1"/>
          <a:endParaRPr lang="ar-SA"/>
        </a:p>
      </dgm:t>
    </dgm:pt>
    <dgm:pt modelId="{BCF9E9EF-27E8-4099-B204-41D388C3290C}" type="pres">
      <dgm:prSet presAssocID="{1E53C735-C698-40FC-A9C3-4343F9DFE3B8}" presName="Accent9" presStyleCnt="0"/>
      <dgm:spPr/>
      <dgm:t>
        <a:bodyPr/>
        <a:lstStyle/>
        <a:p>
          <a:endParaRPr lang="en-US"/>
        </a:p>
      </dgm:t>
    </dgm:pt>
    <dgm:pt modelId="{4C01F016-765E-4BD7-8628-4D8C38A52247}" type="pres">
      <dgm:prSet presAssocID="{1E53C735-C698-40FC-A9C3-4343F9DFE3B8}" presName="AccentHold1" presStyleLbl="node1" presStyleIdx="10" presStyleCnt="13"/>
      <dgm:spPr/>
      <dgm:t>
        <a:bodyPr/>
        <a:lstStyle/>
        <a:p>
          <a:endParaRPr lang="en-US"/>
        </a:p>
      </dgm:t>
    </dgm:pt>
    <dgm:pt modelId="{C9CFD156-719A-4612-AE6C-F5DA16D3F73B}" type="pres">
      <dgm:prSet presAssocID="{1E53C735-C698-40FC-A9C3-4343F9DFE3B8}" presName="Accent10" presStyleCnt="0"/>
      <dgm:spPr/>
      <dgm:t>
        <a:bodyPr/>
        <a:lstStyle/>
        <a:p>
          <a:endParaRPr lang="en-US"/>
        </a:p>
      </dgm:t>
    </dgm:pt>
    <dgm:pt modelId="{A6CEC38D-311C-4D56-B06B-4AD1C8B47F02}" type="pres">
      <dgm:prSet presAssocID="{1E53C735-C698-40FC-A9C3-4343F9DFE3B8}" presName="AccentHold2" presStyleLbl="node1" presStyleIdx="11" presStyleCnt="13"/>
      <dgm:spPr/>
      <dgm:t>
        <a:bodyPr/>
        <a:lstStyle/>
        <a:p>
          <a:endParaRPr lang="en-US"/>
        </a:p>
      </dgm:t>
    </dgm:pt>
    <dgm:pt modelId="{48F852DC-F6F1-49EA-BE1C-90E08A0D89FC}" type="pres">
      <dgm:prSet presAssocID="{1E53C735-C698-40FC-A9C3-4343F9DFE3B8}" presName="Accent11" presStyleCnt="0"/>
      <dgm:spPr/>
      <dgm:t>
        <a:bodyPr/>
        <a:lstStyle/>
        <a:p>
          <a:endParaRPr lang="en-US"/>
        </a:p>
      </dgm:t>
    </dgm:pt>
    <dgm:pt modelId="{C8EC4BFA-0A61-42FA-B7FB-7C91225D6686}" type="pres">
      <dgm:prSet presAssocID="{1E53C735-C698-40FC-A9C3-4343F9DFE3B8}" presName="AccentHold3" presStyleLbl="node1" presStyleIdx="12" presStyleCnt="13"/>
      <dgm:spPr/>
      <dgm:t>
        <a:bodyPr/>
        <a:lstStyle/>
        <a:p>
          <a:endParaRPr lang="en-US"/>
        </a:p>
      </dgm:t>
    </dgm:pt>
  </dgm:ptLst>
  <dgm:cxnLst>
    <dgm:cxn modelId="{FEEB1984-449B-4332-A73A-0D113C4EE685}" type="presOf" srcId="{1E53C735-C698-40FC-A9C3-4343F9DFE3B8}" destId="{FD0EBC76-7748-4A06-A128-130F8797244C}" srcOrd="0" destOrd="0" presId="urn:microsoft.com/office/officeart/2009/3/layout/CircleRelationship"/>
    <dgm:cxn modelId="{69E5DBAD-AA2C-4337-A13F-33739E8D2B98}" type="presOf" srcId="{DD1F2756-233B-4670-8EC6-724E7174220D}" destId="{6882966C-E31F-4B4A-BF3B-681D5029C842}" srcOrd="0" destOrd="0" presId="urn:microsoft.com/office/officeart/2009/3/layout/CircleRelationship"/>
    <dgm:cxn modelId="{A7107D94-BD8F-46D0-8313-4605A74E6F0B}" srcId="{3B4E7B90-5911-4FB6-9476-F23761FF9611}" destId="{DD1F2756-233B-4670-8EC6-724E7174220D}" srcOrd="0" destOrd="0" parTransId="{926F092E-ADAF-46CD-9C2B-B9E71A055445}" sibTransId="{C19F292A-F8F3-4AFD-B15B-6E59D3C9F220}"/>
    <dgm:cxn modelId="{4F17838E-F585-4603-A052-A3ADC22011F8}" srcId="{CD5EC052-6F24-4505-94AA-38A7D9F04AAC}" destId="{3B4E7B90-5911-4FB6-9476-F23761FF9611}" srcOrd="0" destOrd="0" parTransId="{C2601C6D-2CA1-4048-BE5B-6D14726B03EF}" sibTransId="{74B4D7F3-0EF1-4BB2-8D5D-C42C50FF6F06}"/>
    <dgm:cxn modelId="{2CE47811-5F65-4EA0-9CF8-806EE6421E1E}" srcId="{3B4E7B90-5911-4FB6-9476-F23761FF9611}" destId="{1E53C735-C698-40FC-A9C3-4343F9DFE3B8}" srcOrd="1" destOrd="0" parTransId="{5FC83EA8-365F-4F23-BD63-0068E420EDC9}" sibTransId="{DE3FDEE4-4D7E-4167-9027-2B2C14BA3032}"/>
    <dgm:cxn modelId="{165EC1CB-1A59-495F-9057-16ED85B15969}" type="presOf" srcId="{CD5EC052-6F24-4505-94AA-38A7D9F04AAC}" destId="{CB117FDA-37D0-4F8D-8D4F-EA668DC99F7E}" srcOrd="0" destOrd="0" presId="urn:microsoft.com/office/officeart/2009/3/layout/CircleRelationship"/>
    <dgm:cxn modelId="{D314BB0C-12EC-4954-8225-EF0B3DD58E29}" type="presOf" srcId="{3B4E7B90-5911-4FB6-9476-F23761FF9611}" destId="{0AF0556C-AB2E-402C-BAEF-43A73C933185}" srcOrd="0" destOrd="0" presId="urn:microsoft.com/office/officeart/2009/3/layout/CircleRelationship"/>
    <dgm:cxn modelId="{88FD6A54-9710-452B-82EF-D0EB7819C165}" type="presParOf" srcId="{CB117FDA-37D0-4F8D-8D4F-EA668DC99F7E}" destId="{0AF0556C-AB2E-402C-BAEF-43A73C933185}" srcOrd="0" destOrd="0" presId="urn:microsoft.com/office/officeart/2009/3/layout/CircleRelationship"/>
    <dgm:cxn modelId="{C12ED1CB-C5D7-4B65-9493-70018160C534}" type="presParOf" srcId="{CB117FDA-37D0-4F8D-8D4F-EA668DC99F7E}" destId="{FA5106FC-20C9-4588-95E2-E6C6637AB848}" srcOrd="1" destOrd="0" presId="urn:microsoft.com/office/officeart/2009/3/layout/CircleRelationship"/>
    <dgm:cxn modelId="{8DE98936-CB51-4F3F-8E29-CA21692F4BFC}" type="presParOf" srcId="{CB117FDA-37D0-4F8D-8D4F-EA668DC99F7E}" destId="{B7EA2692-90DD-42ED-BC15-12C14D0E3C8B}" srcOrd="2" destOrd="0" presId="urn:microsoft.com/office/officeart/2009/3/layout/CircleRelationship"/>
    <dgm:cxn modelId="{4A54E2C9-BB2F-45C0-B26D-4C7263C88189}" type="presParOf" srcId="{CB117FDA-37D0-4F8D-8D4F-EA668DC99F7E}" destId="{E0F78973-61B6-4518-A922-C3DB1B1931EA}" srcOrd="3" destOrd="0" presId="urn:microsoft.com/office/officeart/2009/3/layout/CircleRelationship"/>
    <dgm:cxn modelId="{16E3AB63-4F11-42A0-995D-0DDE63A22D1A}" type="presParOf" srcId="{CB117FDA-37D0-4F8D-8D4F-EA668DC99F7E}" destId="{3C63B97E-9B9E-4D81-93B8-22542340DBB3}" srcOrd="4" destOrd="0" presId="urn:microsoft.com/office/officeart/2009/3/layout/CircleRelationship"/>
    <dgm:cxn modelId="{1B9EE20A-7DF3-4F64-8409-0B8BA4D9AAD9}" type="presParOf" srcId="{CB117FDA-37D0-4F8D-8D4F-EA668DC99F7E}" destId="{2431E519-B182-4259-9EE3-7C4AD14DA9B7}" srcOrd="5" destOrd="0" presId="urn:microsoft.com/office/officeart/2009/3/layout/CircleRelationship"/>
    <dgm:cxn modelId="{D5E96CF4-749E-4B05-B168-D24C6F5CD8D4}" type="presParOf" srcId="{CB117FDA-37D0-4F8D-8D4F-EA668DC99F7E}" destId="{F99900A7-2189-427B-9C71-2F4BD70752BE}" srcOrd="6" destOrd="0" presId="urn:microsoft.com/office/officeart/2009/3/layout/CircleRelationship"/>
    <dgm:cxn modelId="{CCACCA49-E76C-43B5-BA83-E2973BD30628}" type="presParOf" srcId="{CB117FDA-37D0-4F8D-8D4F-EA668DC99F7E}" destId="{6882966C-E31F-4B4A-BF3B-681D5029C842}" srcOrd="7" destOrd="0" presId="urn:microsoft.com/office/officeart/2009/3/layout/CircleRelationship"/>
    <dgm:cxn modelId="{94F123B0-CE67-45B8-84DF-ADA937AFF415}" type="presParOf" srcId="{CB117FDA-37D0-4F8D-8D4F-EA668DC99F7E}" destId="{E6B0379B-56DB-482C-85AF-9578B7D4A879}" srcOrd="8" destOrd="0" presId="urn:microsoft.com/office/officeart/2009/3/layout/CircleRelationship"/>
    <dgm:cxn modelId="{E9195143-1B13-4853-93B8-1D205E29414B}" type="presParOf" srcId="{E6B0379B-56DB-482C-85AF-9578B7D4A879}" destId="{6E09469E-BE1A-4BCE-AB0E-7CE2833B323C}" srcOrd="0" destOrd="0" presId="urn:microsoft.com/office/officeart/2009/3/layout/CircleRelationship"/>
    <dgm:cxn modelId="{1F4B6C25-E6B9-4F5F-8C47-3FBFE7FDCB95}" type="presParOf" srcId="{CB117FDA-37D0-4F8D-8D4F-EA668DC99F7E}" destId="{F53C278F-2C81-464B-AA3D-36FC8A008CEC}" srcOrd="9" destOrd="0" presId="urn:microsoft.com/office/officeart/2009/3/layout/CircleRelationship"/>
    <dgm:cxn modelId="{AADB4A00-0A06-42B9-9849-42935B1BB425}" type="presParOf" srcId="{F53C278F-2C81-464B-AA3D-36FC8A008CEC}" destId="{F1AA0F20-FD23-4214-A6A8-1E3ECDBDE305}" srcOrd="0" destOrd="0" presId="urn:microsoft.com/office/officeart/2009/3/layout/CircleRelationship"/>
    <dgm:cxn modelId="{5A02CF6C-7708-4D38-9E64-7BCB0FABC779}" type="presParOf" srcId="{CB117FDA-37D0-4F8D-8D4F-EA668DC99F7E}" destId="{FD0EBC76-7748-4A06-A128-130F8797244C}" srcOrd="10" destOrd="0" presId="urn:microsoft.com/office/officeart/2009/3/layout/CircleRelationship"/>
    <dgm:cxn modelId="{87E26F40-8618-411D-9D53-826307469421}" type="presParOf" srcId="{CB117FDA-37D0-4F8D-8D4F-EA668DC99F7E}" destId="{BCF9E9EF-27E8-4099-B204-41D388C3290C}" srcOrd="11" destOrd="0" presId="urn:microsoft.com/office/officeart/2009/3/layout/CircleRelationship"/>
    <dgm:cxn modelId="{B27EA289-0240-4828-8629-F248F0712DAA}" type="presParOf" srcId="{BCF9E9EF-27E8-4099-B204-41D388C3290C}" destId="{4C01F016-765E-4BD7-8628-4D8C38A52247}" srcOrd="0" destOrd="0" presId="urn:microsoft.com/office/officeart/2009/3/layout/CircleRelationship"/>
    <dgm:cxn modelId="{7A1E0B90-3A1D-45FA-9CAD-5233B83EC754}" type="presParOf" srcId="{CB117FDA-37D0-4F8D-8D4F-EA668DC99F7E}" destId="{C9CFD156-719A-4612-AE6C-F5DA16D3F73B}" srcOrd="12" destOrd="0" presId="urn:microsoft.com/office/officeart/2009/3/layout/CircleRelationship"/>
    <dgm:cxn modelId="{7A0A4E91-BEFF-43D5-8B3D-E1DF619475BC}" type="presParOf" srcId="{C9CFD156-719A-4612-AE6C-F5DA16D3F73B}" destId="{A6CEC38D-311C-4D56-B06B-4AD1C8B47F02}" srcOrd="0" destOrd="0" presId="urn:microsoft.com/office/officeart/2009/3/layout/CircleRelationship"/>
    <dgm:cxn modelId="{B3374752-55D6-42DC-B3D2-2749CBF368BF}" type="presParOf" srcId="{CB117FDA-37D0-4F8D-8D4F-EA668DC99F7E}" destId="{48F852DC-F6F1-49EA-BE1C-90E08A0D89FC}" srcOrd="13" destOrd="0" presId="urn:microsoft.com/office/officeart/2009/3/layout/CircleRelationship"/>
    <dgm:cxn modelId="{E953869D-075F-4BF2-BA54-66DAD36EC606}" type="presParOf" srcId="{48F852DC-F6F1-49EA-BE1C-90E08A0D89FC}" destId="{C8EC4BFA-0A61-42FA-B7FB-7C91225D6686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D5EC052-6F24-4505-94AA-38A7D9F04AAC}" type="doc">
      <dgm:prSet loTypeId="urn:microsoft.com/office/officeart/2009/3/layout/CircleRelationship" loCatId="relationship" qsTypeId="urn:microsoft.com/office/officeart/2005/8/quickstyle/3d4" qsCatId="3D" csTypeId="urn:microsoft.com/office/officeart/2005/8/colors/accent3_4" csCatId="accent3" phldr="1"/>
      <dgm:spPr/>
      <dgm:t>
        <a:bodyPr/>
        <a:lstStyle/>
        <a:p>
          <a:pPr rtl="1"/>
          <a:endParaRPr lang="ar-SA"/>
        </a:p>
      </dgm:t>
    </dgm:pt>
    <dgm:pt modelId="{3B4E7B90-5911-4FB6-9476-F23761FF9611}">
      <dgm:prSet phldrT="[Text]" custT="1"/>
      <dgm:spPr/>
      <dgm:t>
        <a:bodyPr/>
        <a:lstStyle/>
        <a:p>
          <a:pPr rtl="1"/>
          <a:r>
            <a:rPr lang="ar-SA" sz="2400" dirty="0" smtClean="0">
              <a:latin typeface="Sakkal Majalla" panose="02000000000000000000" pitchFamily="2" charset="-78"/>
              <a:cs typeface="Sakkal Majalla" panose="02000000000000000000" pitchFamily="2" charset="-78"/>
            </a:rPr>
            <a:t>آخر بلوك في السنة الأولى، يتناول دراسة الجهاز البولي: التشريح ، مراحل تطوره في الجنين، و الأمراض التي قد تصيبه.</a:t>
          </a:r>
        </a:p>
      </dgm:t>
    </dgm:pt>
    <dgm:pt modelId="{C2601C6D-2CA1-4048-BE5B-6D14726B03EF}" type="parTrans" cxnId="{4F17838E-F585-4603-A052-A3ADC22011F8}">
      <dgm:prSet/>
      <dgm:spPr/>
      <dgm:t>
        <a:bodyPr/>
        <a:lstStyle/>
        <a:p>
          <a:pPr rtl="1"/>
          <a:endParaRPr lang="ar-SA"/>
        </a:p>
      </dgm:t>
    </dgm:pt>
    <dgm:pt modelId="{74B4D7F3-0EF1-4BB2-8D5D-C42C50FF6F06}" type="sibTrans" cxnId="{4F17838E-F585-4603-A052-A3ADC22011F8}">
      <dgm:prSet/>
      <dgm:spPr/>
      <dgm:t>
        <a:bodyPr/>
        <a:lstStyle/>
        <a:p>
          <a:pPr rtl="1"/>
          <a:endParaRPr lang="ar-SA"/>
        </a:p>
      </dgm:t>
    </dgm:pt>
    <dgm:pt modelId="{DD1F2756-233B-4670-8EC6-724E7174220D}">
      <dgm:prSet phldrT="[Text]"/>
      <dgm:spPr/>
      <dgm:t>
        <a:bodyPr/>
        <a:lstStyle/>
        <a:p>
          <a:pPr rtl="1"/>
          <a:r>
            <a:rPr lang="ar-SA" b="1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مدة البلوك:  </a:t>
          </a:r>
        </a:p>
        <a:p>
          <a:pPr rtl="1"/>
          <a:r>
            <a:rPr lang="ar-SA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</a:t>
          </a:r>
          <a:r>
            <a:rPr lang="ar-SA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5 أسابيع</a:t>
          </a:r>
          <a:endParaRPr lang="ar-SA" dirty="0">
            <a:solidFill>
              <a:srgbClr val="968E2C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926F092E-ADAF-46CD-9C2B-B9E71A055445}" type="parTrans" cxnId="{A7107D94-BD8F-46D0-8313-4605A74E6F0B}">
      <dgm:prSet/>
      <dgm:spPr/>
      <dgm:t>
        <a:bodyPr/>
        <a:lstStyle/>
        <a:p>
          <a:pPr rtl="1"/>
          <a:endParaRPr lang="ar-SA"/>
        </a:p>
      </dgm:t>
    </dgm:pt>
    <dgm:pt modelId="{C19F292A-F8F3-4AFD-B15B-6E59D3C9F220}" type="sibTrans" cxnId="{A7107D94-BD8F-46D0-8313-4605A74E6F0B}">
      <dgm:prSet/>
      <dgm:spPr/>
      <dgm:t>
        <a:bodyPr/>
        <a:lstStyle/>
        <a:p>
          <a:pPr rtl="1"/>
          <a:endParaRPr lang="ar-SA"/>
        </a:p>
      </dgm:t>
    </dgm:pt>
    <dgm:pt modelId="{1E53C735-C698-40FC-A9C3-4343F9DFE3B8}">
      <dgm:prSet phldrT="[Text]"/>
      <dgm:spPr/>
      <dgm:t>
        <a:bodyPr/>
        <a:lstStyle/>
        <a:p>
          <a:pPr rtl="1"/>
          <a:r>
            <a:rPr lang="ar-SA" b="1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عدد الساعات:</a:t>
          </a:r>
        </a:p>
        <a:p>
          <a:pPr rtl="1"/>
          <a:r>
            <a:rPr lang="ar-SA" b="1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4</a:t>
          </a:r>
          <a:r>
            <a:rPr lang="ar-SA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</a:t>
          </a:r>
          <a:r>
            <a:rPr lang="ar-SA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ساعات</a:t>
          </a:r>
          <a:endParaRPr lang="ar-SA" dirty="0">
            <a:solidFill>
              <a:srgbClr val="968E2C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5FC83EA8-365F-4F23-BD63-0068E420EDC9}" type="parTrans" cxnId="{2CE47811-5F65-4EA0-9CF8-806EE6421E1E}">
      <dgm:prSet/>
      <dgm:spPr/>
      <dgm:t>
        <a:bodyPr/>
        <a:lstStyle/>
        <a:p>
          <a:pPr rtl="1"/>
          <a:endParaRPr lang="ar-SA"/>
        </a:p>
      </dgm:t>
    </dgm:pt>
    <dgm:pt modelId="{DE3FDEE4-4D7E-4167-9027-2B2C14BA3032}" type="sibTrans" cxnId="{2CE47811-5F65-4EA0-9CF8-806EE6421E1E}">
      <dgm:prSet/>
      <dgm:spPr/>
      <dgm:t>
        <a:bodyPr/>
        <a:lstStyle/>
        <a:p>
          <a:pPr rtl="1"/>
          <a:endParaRPr lang="ar-SA"/>
        </a:p>
      </dgm:t>
    </dgm:pt>
    <dgm:pt modelId="{CB117FDA-37D0-4F8D-8D4F-EA668DC99F7E}" type="pres">
      <dgm:prSet presAssocID="{CD5EC052-6F24-4505-94AA-38A7D9F04AAC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AF0556C-AB2E-402C-BAEF-43A73C933185}" type="pres">
      <dgm:prSet presAssocID="{3B4E7B90-5911-4FB6-9476-F23761FF9611}" presName="Parent" presStyleLbl="node0" presStyleIdx="0" presStyleCnt="1">
        <dgm:presLayoutVars>
          <dgm:chMax val="5"/>
          <dgm:chPref val="5"/>
        </dgm:presLayoutVars>
      </dgm:prSet>
      <dgm:spPr/>
      <dgm:t>
        <a:bodyPr/>
        <a:lstStyle/>
        <a:p>
          <a:pPr rtl="1"/>
          <a:endParaRPr lang="ar-SA"/>
        </a:p>
      </dgm:t>
    </dgm:pt>
    <dgm:pt modelId="{FA5106FC-20C9-4588-95E2-E6C6637AB848}" type="pres">
      <dgm:prSet presAssocID="{3B4E7B90-5911-4FB6-9476-F23761FF9611}" presName="Accent1" presStyleLbl="node1" presStyleIdx="0" presStyleCnt="13"/>
      <dgm:spPr/>
      <dgm:t>
        <a:bodyPr/>
        <a:lstStyle/>
        <a:p>
          <a:endParaRPr lang="en-US"/>
        </a:p>
      </dgm:t>
    </dgm:pt>
    <dgm:pt modelId="{B7EA2692-90DD-42ED-BC15-12C14D0E3C8B}" type="pres">
      <dgm:prSet presAssocID="{3B4E7B90-5911-4FB6-9476-F23761FF9611}" presName="Accent2" presStyleLbl="node1" presStyleIdx="1" presStyleCnt="13"/>
      <dgm:spPr/>
      <dgm:t>
        <a:bodyPr/>
        <a:lstStyle/>
        <a:p>
          <a:endParaRPr lang="en-US"/>
        </a:p>
      </dgm:t>
    </dgm:pt>
    <dgm:pt modelId="{E0F78973-61B6-4518-A922-C3DB1B1931EA}" type="pres">
      <dgm:prSet presAssocID="{3B4E7B90-5911-4FB6-9476-F23761FF9611}" presName="Accent3" presStyleLbl="node1" presStyleIdx="2" presStyleCnt="13"/>
      <dgm:spPr/>
      <dgm:t>
        <a:bodyPr/>
        <a:lstStyle/>
        <a:p>
          <a:endParaRPr lang="en-US"/>
        </a:p>
      </dgm:t>
    </dgm:pt>
    <dgm:pt modelId="{3C63B97E-9B9E-4D81-93B8-22542340DBB3}" type="pres">
      <dgm:prSet presAssocID="{3B4E7B90-5911-4FB6-9476-F23761FF9611}" presName="Accent4" presStyleLbl="node1" presStyleIdx="3" presStyleCnt="13"/>
      <dgm:spPr/>
      <dgm:t>
        <a:bodyPr/>
        <a:lstStyle/>
        <a:p>
          <a:endParaRPr lang="en-US"/>
        </a:p>
      </dgm:t>
    </dgm:pt>
    <dgm:pt modelId="{2431E519-B182-4259-9EE3-7C4AD14DA9B7}" type="pres">
      <dgm:prSet presAssocID="{3B4E7B90-5911-4FB6-9476-F23761FF9611}" presName="Accent5" presStyleLbl="node1" presStyleIdx="4" presStyleCnt="13"/>
      <dgm:spPr/>
      <dgm:t>
        <a:bodyPr/>
        <a:lstStyle/>
        <a:p>
          <a:endParaRPr lang="en-US"/>
        </a:p>
      </dgm:t>
    </dgm:pt>
    <dgm:pt modelId="{F99900A7-2189-427B-9C71-2F4BD70752BE}" type="pres">
      <dgm:prSet presAssocID="{3B4E7B90-5911-4FB6-9476-F23761FF9611}" presName="Accent6" presStyleLbl="node1" presStyleIdx="5" presStyleCnt="13"/>
      <dgm:spPr/>
      <dgm:t>
        <a:bodyPr/>
        <a:lstStyle/>
        <a:p>
          <a:endParaRPr lang="en-US"/>
        </a:p>
      </dgm:t>
    </dgm:pt>
    <dgm:pt modelId="{6882966C-E31F-4B4A-BF3B-681D5029C842}" type="pres">
      <dgm:prSet presAssocID="{DD1F2756-233B-4670-8EC6-724E7174220D}" presName="Child1" presStyleLbl="node1" presStyleIdx="6" presStyleCnt="13">
        <dgm:presLayoutVars>
          <dgm:chMax val="0"/>
          <dgm:chPref val="0"/>
        </dgm:presLayoutVars>
      </dgm:prSet>
      <dgm:spPr/>
      <dgm:t>
        <a:bodyPr/>
        <a:lstStyle/>
        <a:p>
          <a:pPr rtl="1"/>
          <a:endParaRPr lang="ar-SA"/>
        </a:p>
      </dgm:t>
    </dgm:pt>
    <dgm:pt modelId="{E6B0379B-56DB-482C-85AF-9578B7D4A879}" type="pres">
      <dgm:prSet presAssocID="{DD1F2756-233B-4670-8EC6-724E7174220D}" presName="Accent7" presStyleCnt="0"/>
      <dgm:spPr/>
      <dgm:t>
        <a:bodyPr/>
        <a:lstStyle/>
        <a:p>
          <a:endParaRPr lang="en-US"/>
        </a:p>
      </dgm:t>
    </dgm:pt>
    <dgm:pt modelId="{6E09469E-BE1A-4BCE-AB0E-7CE2833B323C}" type="pres">
      <dgm:prSet presAssocID="{DD1F2756-233B-4670-8EC6-724E7174220D}" presName="AccentHold1" presStyleLbl="node1" presStyleIdx="7" presStyleCnt="13"/>
      <dgm:spPr/>
      <dgm:t>
        <a:bodyPr/>
        <a:lstStyle/>
        <a:p>
          <a:endParaRPr lang="en-US"/>
        </a:p>
      </dgm:t>
    </dgm:pt>
    <dgm:pt modelId="{F53C278F-2C81-464B-AA3D-36FC8A008CEC}" type="pres">
      <dgm:prSet presAssocID="{DD1F2756-233B-4670-8EC6-724E7174220D}" presName="Accent8" presStyleCnt="0"/>
      <dgm:spPr/>
      <dgm:t>
        <a:bodyPr/>
        <a:lstStyle/>
        <a:p>
          <a:endParaRPr lang="en-US"/>
        </a:p>
      </dgm:t>
    </dgm:pt>
    <dgm:pt modelId="{F1AA0F20-FD23-4214-A6A8-1E3ECDBDE305}" type="pres">
      <dgm:prSet presAssocID="{DD1F2756-233B-4670-8EC6-724E7174220D}" presName="AccentHold2" presStyleLbl="node1" presStyleIdx="8" presStyleCnt="13"/>
      <dgm:spPr/>
      <dgm:t>
        <a:bodyPr/>
        <a:lstStyle/>
        <a:p>
          <a:endParaRPr lang="en-US"/>
        </a:p>
      </dgm:t>
    </dgm:pt>
    <dgm:pt modelId="{FD0EBC76-7748-4A06-A128-130F8797244C}" type="pres">
      <dgm:prSet presAssocID="{1E53C735-C698-40FC-A9C3-4343F9DFE3B8}" presName="Child2" presStyleLbl="node1" presStyleIdx="9" presStyleCnt="13">
        <dgm:presLayoutVars>
          <dgm:chMax val="0"/>
          <dgm:chPref val="0"/>
        </dgm:presLayoutVars>
      </dgm:prSet>
      <dgm:spPr/>
      <dgm:t>
        <a:bodyPr/>
        <a:lstStyle/>
        <a:p>
          <a:pPr rtl="1"/>
          <a:endParaRPr lang="ar-SA"/>
        </a:p>
      </dgm:t>
    </dgm:pt>
    <dgm:pt modelId="{BCF9E9EF-27E8-4099-B204-41D388C3290C}" type="pres">
      <dgm:prSet presAssocID="{1E53C735-C698-40FC-A9C3-4343F9DFE3B8}" presName="Accent9" presStyleCnt="0"/>
      <dgm:spPr/>
      <dgm:t>
        <a:bodyPr/>
        <a:lstStyle/>
        <a:p>
          <a:endParaRPr lang="en-US"/>
        </a:p>
      </dgm:t>
    </dgm:pt>
    <dgm:pt modelId="{4C01F016-765E-4BD7-8628-4D8C38A52247}" type="pres">
      <dgm:prSet presAssocID="{1E53C735-C698-40FC-A9C3-4343F9DFE3B8}" presName="AccentHold1" presStyleLbl="node1" presStyleIdx="10" presStyleCnt="13"/>
      <dgm:spPr/>
      <dgm:t>
        <a:bodyPr/>
        <a:lstStyle/>
        <a:p>
          <a:endParaRPr lang="en-US"/>
        </a:p>
      </dgm:t>
    </dgm:pt>
    <dgm:pt modelId="{C9CFD156-719A-4612-AE6C-F5DA16D3F73B}" type="pres">
      <dgm:prSet presAssocID="{1E53C735-C698-40FC-A9C3-4343F9DFE3B8}" presName="Accent10" presStyleCnt="0"/>
      <dgm:spPr/>
      <dgm:t>
        <a:bodyPr/>
        <a:lstStyle/>
        <a:p>
          <a:endParaRPr lang="en-US"/>
        </a:p>
      </dgm:t>
    </dgm:pt>
    <dgm:pt modelId="{A6CEC38D-311C-4D56-B06B-4AD1C8B47F02}" type="pres">
      <dgm:prSet presAssocID="{1E53C735-C698-40FC-A9C3-4343F9DFE3B8}" presName="AccentHold2" presStyleLbl="node1" presStyleIdx="11" presStyleCnt="13"/>
      <dgm:spPr/>
      <dgm:t>
        <a:bodyPr/>
        <a:lstStyle/>
        <a:p>
          <a:endParaRPr lang="en-US"/>
        </a:p>
      </dgm:t>
    </dgm:pt>
    <dgm:pt modelId="{48F852DC-F6F1-49EA-BE1C-90E08A0D89FC}" type="pres">
      <dgm:prSet presAssocID="{1E53C735-C698-40FC-A9C3-4343F9DFE3B8}" presName="Accent11" presStyleCnt="0"/>
      <dgm:spPr/>
      <dgm:t>
        <a:bodyPr/>
        <a:lstStyle/>
        <a:p>
          <a:endParaRPr lang="en-US"/>
        </a:p>
      </dgm:t>
    </dgm:pt>
    <dgm:pt modelId="{C8EC4BFA-0A61-42FA-B7FB-7C91225D6686}" type="pres">
      <dgm:prSet presAssocID="{1E53C735-C698-40FC-A9C3-4343F9DFE3B8}" presName="AccentHold3" presStyleLbl="node1" presStyleIdx="12" presStyleCnt="13"/>
      <dgm:spPr/>
      <dgm:t>
        <a:bodyPr/>
        <a:lstStyle/>
        <a:p>
          <a:endParaRPr lang="en-US"/>
        </a:p>
      </dgm:t>
    </dgm:pt>
  </dgm:ptLst>
  <dgm:cxnLst>
    <dgm:cxn modelId="{A7107D94-BD8F-46D0-8313-4605A74E6F0B}" srcId="{3B4E7B90-5911-4FB6-9476-F23761FF9611}" destId="{DD1F2756-233B-4670-8EC6-724E7174220D}" srcOrd="0" destOrd="0" parTransId="{926F092E-ADAF-46CD-9C2B-B9E71A055445}" sibTransId="{C19F292A-F8F3-4AFD-B15B-6E59D3C9F220}"/>
    <dgm:cxn modelId="{5E6F3B2F-3648-4C1F-916B-F592FFE9BEAE}" type="presOf" srcId="{CD5EC052-6F24-4505-94AA-38A7D9F04AAC}" destId="{CB117FDA-37D0-4F8D-8D4F-EA668DC99F7E}" srcOrd="0" destOrd="0" presId="urn:microsoft.com/office/officeart/2009/3/layout/CircleRelationship"/>
    <dgm:cxn modelId="{4F17838E-F585-4603-A052-A3ADC22011F8}" srcId="{CD5EC052-6F24-4505-94AA-38A7D9F04AAC}" destId="{3B4E7B90-5911-4FB6-9476-F23761FF9611}" srcOrd="0" destOrd="0" parTransId="{C2601C6D-2CA1-4048-BE5B-6D14726B03EF}" sibTransId="{74B4D7F3-0EF1-4BB2-8D5D-C42C50FF6F06}"/>
    <dgm:cxn modelId="{408DD108-B0F8-485A-B46A-0E8182C350C4}" type="presOf" srcId="{DD1F2756-233B-4670-8EC6-724E7174220D}" destId="{6882966C-E31F-4B4A-BF3B-681D5029C842}" srcOrd="0" destOrd="0" presId="urn:microsoft.com/office/officeart/2009/3/layout/CircleRelationship"/>
    <dgm:cxn modelId="{3CE1BB1E-3D28-46F0-8C4A-1D9AEDFD25B7}" type="presOf" srcId="{1E53C735-C698-40FC-A9C3-4343F9DFE3B8}" destId="{FD0EBC76-7748-4A06-A128-130F8797244C}" srcOrd="0" destOrd="0" presId="urn:microsoft.com/office/officeart/2009/3/layout/CircleRelationship"/>
    <dgm:cxn modelId="{B385BC41-FC8C-4908-B86F-C4E714A698C5}" type="presOf" srcId="{3B4E7B90-5911-4FB6-9476-F23761FF9611}" destId="{0AF0556C-AB2E-402C-BAEF-43A73C933185}" srcOrd="0" destOrd="0" presId="urn:microsoft.com/office/officeart/2009/3/layout/CircleRelationship"/>
    <dgm:cxn modelId="{2CE47811-5F65-4EA0-9CF8-806EE6421E1E}" srcId="{3B4E7B90-5911-4FB6-9476-F23761FF9611}" destId="{1E53C735-C698-40FC-A9C3-4343F9DFE3B8}" srcOrd="1" destOrd="0" parTransId="{5FC83EA8-365F-4F23-BD63-0068E420EDC9}" sibTransId="{DE3FDEE4-4D7E-4167-9027-2B2C14BA3032}"/>
    <dgm:cxn modelId="{288B70B9-C46D-4643-B2A8-6A3146305279}" type="presParOf" srcId="{CB117FDA-37D0-4F8D-8D4F-EA668DC99F7E}" destId="{0AF0556C-AB2E-402C-BAEF-43A73C933185}" srcOrd="0" destOrd="0" presId="urn:microsoft.com/office/officeart/2009/3/layout/CircleRelationship"/>
    <dgm:cxn modelId="{B6332D22-072D-4E44-A8A0-096B9F8D064C}" type="presParOf" srcId="{CB117FDA-37D0-4F8D-8D4F-EA668DC99F7E}" destId="{FA5106FC-20C9-4588-95E2-E6C6637AB848}" srcOrd="1" destOrd="0" presId="urn:microsoft.com/office/officeart/2009/3/layout/CircleRelationship"/>
    <dgm:cxn modelId="{557D0B1F-8B14-43C6-9537-DA7943F69C2C}" type="presParOf" srcId="{CB117FDA-37D0-4F8D-8D4F-EA668DC99F7E}" destId="{B7EA2692-90DD-42ED-BC15-12C14D0E3C8B}" srcOrd="2" destOrd="0" presId="urn:microsoft.com/office/officeart/2009/3/layout/CircleRelationship"/>
    <dgm:cxn modelId="{6276DCE3-7901-44AC-B33E-0C13BF360DF1}" type="presParOf" srcId="{CB117FDA-37D0-4F8D-8D4F-EA668DC99F7E}" destId="{E0F78973-61B6-4518-A922-C3DB1B1931EA}" srcOrd="3" destOrd="0" presId="urn:microsoft.com/office/officeart/2009/3/layout/CircleRelationship"/>
    <dgm:cxn modelId="{DF8EAAD0-02B6-4BF4-B3C2-FDBBED13C2B4}" type="presParOf" srcId="{CB117FDA-37D0-4F8D-8D4F-EA668DC99F7E}" destId="{3C63B97E-9B9E-4D81-93B8-22542340DBB3}" srcOrd="4" destOrd="0" presId="urn:microsoft.com/office/officeart/2009/3/layout/CircleRelationship"/>
    <dgm:cxn modelId="{7FB22788-1A22-41FD-8473-FE06B63A638B}" type="presParOf" srcId="{CB117FDA-37D0-4F8D-8D4F-EA668DC99F7E}" destId="{2431E519-B182-4259-9EE3-7C4AD14DA9B7}" srcOrd="5" destOrd="0" presId="urn:microsoft.com/office/officeart/2009/3/layout/CircleRelationship"/>
    <dgm:cxn modelId="{8AECD493-5ADC-49EB-A65C-C0D2E3F4EF8F}" type="presParOf" srcId="{CB117FDA-37D0-4F8D-8D4F-EA668DC99F7E}" destId="{F99900A7-2189-427B-9C71-2F4BD70752BE}" srcOrd="6" destOrd="0" presId="urn:microsoft.com/office/officeart/2009/3/layout/CircleRelationship"/>
    <dgm:cxn modelId="{B7815F94-FAF8-4FC4-B165-C2255BA1ECB7}" type="presParOf" srcId="{CB117FDA-37D0-4F8D-8D4F-EA668DC99F7E}" destId="{6882966C-E31F-4B4A-BF3B-681D5029C842}" srcOrd="7" destOrd="0" presId="urn:microsoft.com/office/officeart/2009/3/layout/CircleRelationship"/>
    <dgm:cxn modelId="{20C3E3EB-DDB7-46EC-AD03-729FCBD46B9C}" type="presParOf" srcId="{CB117FDA-37D0-4F8D-8D4F-EA668DC99F7E}" destId="{E6B0379B-56DB-482C-85AF-9578B7D4A879}" srcOrd="8" destOrd="0" presId="urn:microsoft.com/office/officeart/2009/3/layout/CircleRelationship"/>
    <dgm:cxn modelId="{042EE69A-CAFF-46ED-8F21-8935CFF15670}" type="presParOf" srcId="{E6B0379B-56DB-482C-85AF-9578B7D4A879}" destId="{6E09469E-BE1A-4BCE-AB0E-7CE2833B323C}" srcOrd="0" destOrd="0" presId="urn:microsoft.com/office/officeart/2009/3/layout/CircleRelationship"/>
    <dgm:cxn modelId="{17C7AB23-9A50-4BE2-B35E-DA89FB2A5095}" type="presParOf" srcId="{CB117FDA-37D0-4F8D-8D4F-EA668DC99F7E}" destId="{F53C278F-2C81-464B-AA3D-36FC8A008CEC}" srcOrd="9" destOrd="0" presId="urn:microsoft.com/office/officeart/2009/3/layout/CircleRelationship"/>
    <dgm:cxn modelId="{7E48185E-C81C-41B5-B744-AF679DB9BB05}" type="presParOf" srcId="{F53C278F-2C81-464B-AA3D-36FC8A008CEC}" destId="{F1AA0F20-FD23-4214-A6A8-1E3ECDBDE305}" srcOrd="0" destOrd="0" presId="urn:microsoft.com/office/officeart/2009/3/layout/CircleRelationship"/>
    <dgm:cxn modelId="{4A11A906-F0BF-4AC7-984F-D1D63F18A1E9}" type="presParOf" srcId="{CB117FDA-37D0-4F8D-8D4F-EA668DC99F7E}" destId="{FD0EBC76-7748-4A06-A128-130F8797244C}" srcOrd="10" destOrd="0" presId="urn:microsoft.com/office/officeart/2009/3/layout/CircleRelationship"/>
    <dgm:cxn modelId="{7A79D1A0-9DD4-4BC4-B3A8-5B700E1FE34E}" type="presParOf" srcId="{CB117FDA-37D0-4F8D-8D4F-EA668DC99F7E}" destId="{BCF9E9EF-27E8-4099-B204-41D388C3290C}" srcOrd="11" destOrd="0" presId="urn:microsoft.com/office/officeart/2009/3/layout/CircleRelationship"/>
    <dgm:cxn modelId="{133DC851-5D85-4F25-BE87-886D6A4DBD31}" type="presParOf" srcId="{BCF9E9EF-27E8-4099-B204-41D388C3290C}" destId="{4C01F016-765E-4BD7-8628-4D8C38A52247}" srcOrd="0" destOrd="0" presId="urn:microsoft.com/office/officeart/2009/3/layout/CircleRelationship"/>
    <dgm:cxn modelId="{3DD0384C-42E2-41EF-935B-ED1235AEF1D7}" type="presParOf" srcId="{CB117FDA-37D0-4F8D-8D4F-EA668DC99F7E}" destId="{C9CFD156-719A-4612-AE6C-F5DA16D3F73B}" srcOrd="12" destOrd="0" presId="urn:microsoft.com/office/officeart/2009/3/layout/CircleRelationship"/>
    <dgm:cxn modelId="{6229BA4D-3B6B-4A1C-86E9-86887EDC319A}" type="presParOf" srcId="{C9CFD156-719A-4612-AE6C-F5DA16D3F73B}" destId="{A6CEC38D-311C-4D56-B06B-4AD1C8B47F02}" srcOrd="0" destOrd="0" presId="urn:microsoft.com/office/officeart/2009/3/layout/CircleRelationship"/>
    <dgm:cxn modelId="{5441F26C-7956-4985-A9CD-3D61B10427E1}" type="presParOf" srcId="{CB117FDA-37D0-4F8D-8D4F-EA668DC99F7E}" destId="{48F852DC-F6F1-49EA-BE1C-90E08A0D89FC}" srcOrd="13" destOrd="0" presId="urn:microsoft.com/office/officeart/2009/3/layout/CircleRelationship"/>
    <dgm:cxn modelId="{4BA24F47-0960-4806-978E-934602B11ED5}" type="presParOf" srcId="{48F852DC-F6F1-49EA-BE1C-90E08A0D89FC}" destId="{C8EC4BFA-0A61-42FA-B7FB-7C91225D6686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D5EC052-6F24-4505-94AA-38A7D9F04AAC}" type="doc">
      <dgm:prSet loTypeId="urn:microsoft.com/office/officeart/2009/3/layout/CircleRelationship" loCatId="relationship" qsTypeId="urn:microsoft.com/office/officeart/2005/8/quickstyle/3d4" qsCatId="3D" csTypeId="urn:microsoft.com/office/officeart/2005/8/colors/accent3_4" csCatId="accent3" phldr="1"/>
      <dgm:spPr/>
      <dgm:t>
        <a:bodyPr/>
        <a:lstStyle/>
        <a:p>
          <a:pPr rtl="1"/>
          <a:endParaRPr lang="ar-SA"/>
        </a:p>
      </dgm:t>
    </dgm:pt>
    <dgm:pt modelId="{3B4E7B90-5911-4FB6-9476-F23761FF9611}">
      <dgm:prSet phldrT="[Text]" custT="1"/>
      <dgm:spPr/>
      <dgm:t>
        <a:bodyPr/>
        <a:lstStyle/>
        <a:p>
          <a:pPr rtl="1"/>
          <a:r>
            <a:rPr lang="ar-SA" sz="2400" dirty="0" smtClean="0">
              <a:latin typeface="Sakkal Majalla" panose="02000000000000000000" pitchFamily="2" charset="-78"/>
              <a:cs typeface="Sakkal Majalla" panose="02000000000000000000" pitchFamily="2" charset="-78"/>
            </a:rPr>
            <a:t>دراسة المبادئ والمعلومات المهمّة والتي تساعدك في فهم البلوكات</a:t>
          </a:r>
          <a:r>
            <a:rPr lang="en-US" sz="2400" dirty="0" smtClean="0">
              <a:latin typeface="Sakkal Majalla" panose="02000000000000000000" pitchFamily="2" charset="-78"/>
              <a:cs typeface="Sakkal Majalla" panose="02000000000000000000" pitchFamily="2" charset="-78"/>
            </a:rPr>
            <a:t> </a:t>
          </a:r>
          <a:r>
            <a:rPr lang="ar-SA" sz="2400" dirty="0" smtClean="0">
              <a:latin typeface="Sakkal Majalla" panose="02000000000000000000" pitchFamily="2" charset="-78"/>
              <a:cs typeface="Sakkal Majalla" panose="02000000000000000000" pitchFamily="2" charset="-78"/>
            </a:rPr>
            <a:t> اللاحقة، أي دراسة الأساسيّات من كل مادّة. يعتبر واحد من أهم البلوكات.</a:t>
          </a:r>
          <a:endParaRPr lang="ar-SA" sz="2400" dirty="0"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C2601C6D-2CA1-4048-BE5B-6D14726B03EF}" type="parTrans" cxnId="{4F17838E-F585-4603-A052-A3ADC22011F8}">
      <dgm:prSet/>
      <dgm:spPr/>
      <dgm:t>
        <a:bodyPr/>
        <a:lstStyle/>
        <a:p>
          <a:pPr rtl="1"/>
          <a:endParaRPr lang="ar-SA"/>
        </a:p>
      </dgm:t>
    </dgm:pt>
    <dgm:pt modelId="{74B4D7F3-0EF1-4BB2-8D5D-C42C50FF6F06}" type="sibTrans" cxnId="{4F17838E-F585-4603-A052-A3ADC22011F8}">
      <dgm:prSet/>
      <dgm:spPr/>
      <dgm:t>
        <a:bodyPr/>
        <a:lstStyle/>
        <a:p>
          <a:pPr rtl="1"/>
          <a:endParaRPr lang="ar-SA"/>
        </a:p>
      </dgm:t>
    </dgm:pt>
    <dgm:pt modelId="{DD1F2756-233B-4670-8EC6-724E7174220D}">
      <dgm:prSet phldrT="[Text]"/>
      <dgm:spPr/>
      <dgm:t>
        <a:bodyPr/>
        <a:lstStyle/>
        <a:p>
          <a:pPr rtl="1"/>
          <a:r>
            <a:rPr lang="ar-SA" b="1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مدة البلوك: </a:t>
          </a:r>
          <a:r>
            <a:rPr lang="ar-SA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12 أسبوع</a:t>
          </a:r>
          <a:endParaRPr lang="ar-SA" dirty="0">
            <a:solidFill>
              <a:srgbClr val="968E2C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926F092E-ADAF-46CD-9C2B-B9E71A055445}" type="parTrans" cxnId="{A7107D94-BD8F-46D0-8313-4605A74E6F0B}">
      <dgm:prSet/>
      <dgm:spPr/>
      <dgm:t>
        <a:bodyPr/>
        <a:lstStyle/>
        <a:p>
          <a:pPr rtl="1"/>
          <a:endParaRPr lang="ar-SA"/>
        </a:p>
      </dgm:t>
    </dgm:pt>
    <dgm:pt modelId="{C19F292A-F8F3-4AFD-B15B-6E59D3C9F220}" type="sibTrans" cxnId="{A7107D94-BD8F-46D0-8313-4605A74E6F0B}">
      <dgm:prSet/>
      <dgm:spPr/>
      <dgm:t>
        <a:bodyPr/>
        <a:lstStyle/>
        <a:p>
          <a:pPr rtl="1"/>
          <a:endParaRPr lang="ar-SA"/>
        </a:p>
      </dgm:t>
    </dgm:pt>
    <dgm:pt modelId="{1E53C735-C698-40FC-A9C3-4343F9DFE3B8}">
      <dgm:prSet phldrT="[Text]"/>
      <dgm:spPr/>
      <dgm:t>
        <a:bodyPr/>
        <a:lstStyle/>
        <a:p>
          <a:pPr rtl="1"/>
          <a:r>
            <a:rPr lang="ar-SA" b="1" u="none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عدد الساعات: </a:t>
          </a:r>
        </a:p>
        <a:p>
          <a:pPr rtl="1"/>
          <a:r>
            <a:rPr lang="ar-SA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10 ساعات</a:t>
          </a:r>
          <a:endParaRPr lang="ar-SA" dirty="0">
            <a:solidFill>
              <a:srgbClr val="968E2C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5FC83EA8-365F-4F23-BD63-0068E420EDC9}" type="parTrans" cxnId="{2CE47811-5F65-4EA0-9CF8-806EE6421E1E}">
      <dgm:prSet/>
      <dgm:spPr/>
      <dgm:t>
        <a:bodyPr/>
        <a:lstStyle/>
        <a:p>
          <a:pPr rtl="1"/>
          <a:endParaRPr lang="ar-SA"/>
        </a:p>
      </dgm:t>
    </dgm:pt>
    <dgm:pt modelId="{DE3FDEE4-4D7E-4167-9027-2B2C14BA3032}" type="sibTrans" cxnId="{2CE47811-5F65-4EA0-9CF8-806EE6421E1E}">
      <dgm:prSet/>
      <dgm:spPr/>
      <dgm:t>
        <a:bodyPr/>
        <a:lstStyle/>
        <a:p>
          <a:pPr rtl="1"/>
          <a:endParaRPr lang="ar-SA"/>
        </a:p>
      </dgm:t>
    </dgm:pt>
    <dgm:pt modelId="{CB117FDA-37D0-4F8D-8D4F-EA668DC99F7E}" type="pres">
      <dgm:prSet presAssocID="{CD5EC052-6F24-4505-94AA-38A7D9F04AAC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AF0556C-AB2E-402C-BAEF-43A73C933185}" type="pres">
      <dgm:prSet presAssocID="{3B4E7B90-5911-4FB6-9476-F23761FF9611}" presName="Parent" presStyleLbl="node0" presStyleIdx="0" presStyleCnt="1">
        <dgm:presLayoutVars>
          <dgm:chMax val="5"/>
          <dgm:chPref val="5"/>
        </dgm:presLayoutVars>
      </dgm:prSet>
      <dgm:spPr/>
      <dgm:t>
        <a:bodyPr/>
        <a:lstStyle/>
        <a:p>
          <a:pPr rtl="1"/>
          <a:endParaRPr lang="ar-SA"/>
        </a:p>
      </dgm:t>
    </dgm:pt>
    <dgm:pt modelId="{FA5106FC-20C9-4588-95E2-E6C6637AB848}" type="pres">
      <dgm:prSet presAssocID="{3B4E7B90-5911-4FB6-9476-F23761FF9611}" presName="Accent1" presStyleLbl="node1" presStyleIdx="0" presStyleCnt="13"/>
      <dgm:spPr/>
      <dgm:t>
        <a:bodyPr/>
        <a:lstStyle/>
        <a:p>
          <a:endParaRPr lang="en-US"/>
        </a:p>
      </dgm:t>
    </dgm:pt>
    <dgm:pt modelId="{B7EA2692-90DD-42ED-BC15-12C14D0E3C8B}" type="pres">
      <dgm:prSet presAssocID="{3B4E7B90-5911-4FB6-9476-F23761FF9611}" presName="Accent2" presStyleLbl="node1" presStyleIdx="1" presStyleCnt="13"/>
      <dgm:spPr/>
      <dgm:t>
        <a:bodyPr/>
        <a:lstStyle/>
        <a:p>
          <a:endParaRPr lang="en-US"/>
        </a:p>
      </dgm:t>
    </dgm:pt>
    <dgm:pt modelId="{E0F78973-61B6-4518-A922-C3DB1B1931EA}" type="pres">
      <dgm:prSet presAssocID="{3B4E7B90-5911-4FB6-9476-F23761FF9611}" presName="Accent3" presStyleLbl="node1" presStyleIdx="2" presStyleCnt="13"/>
      <dgm:spPr/>
      <dgm:t>
        <a:bodyPr/>
        <a:lstStyle/>
        <a:p>
          <a:endParaRPr lang="en-US"/>
        </a:p>
      </dgm:t>
    </dgm:pt>
    <dgm:pt modelId="{3C63B97E-9B9E-4D81-93B8-22542340DBB3}" type="pres">
      <dgm:prSet presAssocID="{3B4E7B90-5911-4FB6-9476-F23761FF9611}" presName="Accent4" presStyleLbl="node1" presStyleIdx="3" presStyleCnt="13"/>
      <dgm:spPr/>
      <dgm:t>
        <a:bodyPr/>
        <a:lstStyle/>
        <a:p>
          <a:endParaRPr lang="en-US"/>
        </a:p>
      </dgm:t>
    </dgm:pt>
    <dgm:pt modelId="{2431E519-B182-4259-9EE3-7C4AD14DA9B7}" type="pres">
      <dgm:prSet presAssocID="{3B4E7B90-5911-4FB6-9476-F23761FF9611}" presName="Accent5" presStyleLbl="node1" presStyleIdx="4" presStyleCnt="13"/>
      <dgm:spPr/>
      <dgm:t>
        <a:bodyPr/>
        <a:lstStyle/>
        <a:p>
          <a:endParaRPr lang="en-US"/>
        </a:p>
      </dgm:t>
    </dgm:pt>
    <dgm:pt modelId="{F99900A7-2189-427B-9C71-2F4BD70752BE}" type="pres">
      <dgm:prSet presAssocID="{3B4E7B90-5911-4FB6-9476-F23761FF9611}" presName="Accent6" presStyleLbl="node1" presStyleIdx="5" presStyleCnt="13"/>
      <dgm:spPr/>
      <dgm:t>
        <a:bodyPr/>
        <a:lstStyle/>
        <a:p>
          <a:endParaRPr lang="en-US"/>
        </a:p>
      </dgm:t>
    </dgm:pt>
    <dgm:pt modelId="{6882966C-E31F-4B4A-BF3B-681D5029C842}" type="pres">
      <dgm:prSet presAssocID="{DD1F2756-233B-4670-8EC6-724E7174220D}" presName="Child1" presStyleLbl="node1" presStyleIdx="6" presStyleCnt="13">
        <dgm:presLayoutVars>
          <dgm:chMax val="0"/>
          <dgm:chPref val="0"/>
        </dgm:presLayoutVars>
      </dgm:prSet>
      <dgm:spPr/>
      <dgm:t>
        <a:bodyPr/>
        <a:lstStyle/>
        <a:p>
          <a:pPr rtl="1"/>
          <a:endParaRPr lang="ar-SA"/>
        </a:p>
      </dgm:t>
    </dgm:pt>
    <dgm:pt modelId="{E6B0379B-56DB-482C-85AF-9578B7D4A879}" type="pres">
      <dgm:prSet presAssocID="{DD1F2756-233B-4670-8EC6-724E7174220D}" presName="Accent7" presStyleCnt="0"/>
      <dgm:spPr/>
      <dgm:t>
        <a:bodyPr/>
        <a:lstStyle/>
        <a:p>
          <a:endParaRPr lang="en-US"/>
        </a:p>
      </dgm:t>
    </dgm:pt>
    <dgm:pt modelId="{6E09469E-BE1A-4BCE-AB0E-7CE2833B323C}" type="pres">
      <dgm:prSet presAssocID="{DD1F2756-233B-4670-8EC6-724E7174220D}" presName="AccentHold1" presStyleLbl="node1" presStyleIdx="7" presStyleCnt="13"/>
      <dgm:spPr/>
      <dgm:t>
        <a:bodyPr/>
        <a:lstStyle/>
        <a:p>
          <a:endParaRPr lang="en-US"/>
        </a:p>
      </dgm:t>
    </dgm:pt>
    <dgm:pt modelId="{F53C278F-2C81-464B-AA3D-36FC8A008CEC}" type="pres">
      <dgm:prSet presAssocID="{DD1F2756-233B-4670-8EC6-724E7174220D}" presName="Accent8" presStyleCnt="0"/>
      <dgm:spPr/>
      <dgm:t>
        <a:bodyPr/>
        <a:lstStyle/>
        <a:p>
          <a:endParaRPr lang="en-US"/>
        </a:p>
      </dgm:t>
    </dgm:pt>
    <dgm:pt modelId="{F1AA0F20-FD23-4214-A6A8-1E3ECDBDE305}" type="pres">
      <dgm:prSet presAssocID="{DD1F2756-233B-4670-8EC6-724E7174220D}" presName="AccentHold2" presStyleLbl="node1" presStyleIdx="8" presStyleCnt="13"/>
      <dgm:spPr/>
      <dgm:t>
        <a:bodyPr/>
        <a:lstStyle/>
        <a:p>
          <a:endParaRPr lang="en-US"/>
        </a:p>
      </dgm:t>
    </dgm:pt>
    <dgm:pt modelId="{FD0EBC76-7748-4A06-A128-130F8797244C}" type="pres">
      <dgm:prSet presAssocID="{1E53C735-C698-40FC-A9C3-4343F9DFE3B8}" presName="Child2" presStyleLbl="node1" presStyleIdx="9" presStyleCnt="13">
        <dgm:presLayoutVars>
          <dgm:chMax val="0"/>
          <dgm:chPref val="0"/>
        </dgm:presLayoutVars>
      </dgm:prSet>
      <dgm:spPr/>
      <dgm:t>
        <a:bodyPr/>
        <a:lstStyle/>
        <a:p>
          <a:pPr rtl="1"/>
          <a:endParaRPr lang="ar-SA"/>
        </a:p>
      </dgm:t>
    </dgm:pt>
    <dgm:pt modelId="{BCF9E9EF-27E8-4099-B204-41D388C3290C}" type="pres">
      <dgm:prSet presAssocID="{1E53C735-C698-40FC-A9C3-4343F9DFE3B8}" presName="Accent9" presStyleCnt="0"/>
      <dgm:spPr/>
      <dgm:t>
        <a:bodyPr/>
        <a:lstStyle/>
        <a:p>
          <a:endParaRPr lang="en-US"/>
        </a:p>
      </dgm:t>
    </dgm:pt>
    <dgm:pt modelId="{4C01F016-765E-4BD7-8628-4D8C38A52247}" type="pres">
      <dgm:prSet presAssocID="{1E53C735-C698-40FC-A9C3-4343F9DFE3B8}" presName="AccentHold1" presStyleLbl="node1" presStyleIdx="10" presStyleCnt="13"/>
      <dgm:spPr/>
      <dgm:t>
        <a:bodyPr/>
        <a:lstStyle/>
        <a:p>
          <a:endParaRPr lang="en-US"/>
        </a:p>
      </dgm:t>
    </dgm:pt>
    <dgm:pt modelId="{C9CFD156-719A-4612-AE6C-F5DA16D3F73B}" type="pres">
      <dgm:prSet presAssocID="{1E53C735-C698-40FC-A9C3-4343F9DFE3B8}" presName="Accent10" presStyleCnt="0"/>
      <dgm:spPr/>
      <dgm:t>
        <a:bodyPr/>
        <a:lstStyle/>
        <a:p>
          <a:endParaRPr lang="en-US"/>
        </a:p>
      </dgm:t>
    </dgm:pt>
    <dgm:pt modelId="{A6CEC38D-311C-4D56-B06B-4AD1C8B47F02}" type="pres">
      <dgm:prSet presAssocID="{1E53C735-C698-40FC-A9C3-4343F9DFE3B8}" presName="AccentHold2" presStyleLbl="node1" presStyleIdx="11" presStyleCnt="13"/>
      <dgm:spPr/>
      <dgm:t>
        <a:bodyPr/>
        <a:lstStyle/>
        <a:p>
          <a:endParaRPr lang="en-US"/>
        </a:p>
      </dgm:t>
    </dgm:pt>
    <dgm:pt modelId="{48F852DC-F6F1-49EA-BE1C-90E08A0D89FC}" type="pres">
      <dgm:prSet presAssocID="{1E53C735-C698-40FC-A9C3-4343F9DFE3B8}" presName="Accent11" presStyleCnt="0"/>
      <dgm:spPr/>
      <dgm:t>
        <a:bodyPr/>
        <a:lstStyle/>
        <a:p>
          <a:endParaRPr lang="en-US"/>
        </a:p>
      </dgm:t>
    </dgm:pt>
    <dgm:pt modelId="{C8EC4BFA-0A61-42FA-B7FB-7C91225D6686}" type="pres">
      <dgm:prSet presAssocID="{1E53C735-C698-40FC-A9C3-4343F9DFE3B8}" presName="AccentHold3" presStyleLbl="node1" presStyleIdx="12" presStyleCnt="13"/>
      <dgm:spPr/>
      <dgm:t>
        <a:bodyPr/>
        <a:lstStyle/>
        <a:p>
          <a:endParaRPr lang="en-US"/>
        </a:p>
      </dgm:t>
    </dgm:pt>
  </dgm:ptLst>
  <dgm:cxnLst>
    <dgm:cxn modelId="{A7107D94-BD8F-46D0-8313-4605A74E6F0B}" srcId="{3B4E7B90-5911-4FB6-9476-F23761FF9611}" destId="{DD1F2756-233B-4670-8EC6-724E7174220D}" srcOrd="0" destOrd="0" parTransId="{926F092E-ADAF-46CD-9C2B-B9E71A055445}" sibTransId="{C19F292A-F8F3-4AFD-B15B-6E59D3C9F220}"/>
    <dgm:cxn modelId="{27754A11-1E32-4487-A8A6-70CAF426CB38}" type="presOf" srcId="{1E53C735-C698-40FC-A9C3-4343F9DFE3B8}" destId="{FD0EBC76-7748-4A06-A128-130F8797244C}" srcOrd="0" destOrd="0" presId="urn:microsoft.com/office/officeart/2009/3/layout/CircleRelationship"/>
    <dgm:cxn modelId="{4F17838E-F585-4603-A052-A3ADC22011F8}" srcId="{CD5EC052-6F24-4505-94AA-38A7D9F04AAC}" destId="{3B4E7B90-5911-4FB6-9476-F23761FF9611}" srcOrd="0" destOrd="0" parTransId="{C2601C6D-2CA1-4048-BE5B-6D14726B03EF}" sibTransId="{74B4D7F3-0EF1-4BB2-8D5D-C42C50FF6F06}"/>
    <dgm:cxn modelId="{B5AA73D4-6116-4CF7-9EC7-3152820B0FE1}" type="presOf" srcId="{DD1F2756-233B-4670-8EC6-724E7174220D}" destId="{6882966C-E31F-4B4A-BF3B-681D5029C842}" srcOrd="0" destOrd="0" presId="urn:microsoft.com/office/officeart/2009/3/layout/CircleRelationship"/>
    <dgm:cxn modelId="{849113F5-D203-4141-8A3E-B87508C2FE06}" type="presOf" srcId="{3B4E7B90-5911-4FB6-9476-F23761FF9611}" destId="{0AF0556C-AB2E-402C-BAEF-43A73C933185}" srcOrd="0" destOrd="0" presId="urn:microsoft.com/office/officeart/2009/3/layout/CircleRelationship"/>
    <dgm:cxn modelId="{2CE47811-5F65-4EA0-9CF8-806EE6421E1E}" srcId="{3B4E7B90-5911-4FB6-9476-F23761FF9611}" destId="{1E53C735-C698-40FC-A9C3-4343F9DFE3B8}" srcOrd="1" destOrd="0" parTransId="{5FC83EA8-365F-4F23-BD63-0068E420EDC9}" sibTransId="{DE3FDEE4-4D7E-4167-9027-2B2C14BA3032}"/>
    <dgm:cxn modelId="{F269C5B8-E2E5-4517-B932-2A21C56F3987}" type="presOf" srcId="{CD5EC052-6F24-4505-94AA-38A7D9F04AAC}" destId="{CB117FDA-37D0-4F8D-8D4F-EA668DC99F7E}" srcOrd="0" destOrd="0" presId="urn:microsoft.com/office/officeart/2009/3/layout/CircleRelationship"/>
    <dgm:cxn modelId="{ADA9F2EC-3DE8-414E-949E-1D8E1EB95DA0}" type="presParOf" srcId="{CB117FDA-37D0-4F8D-8D4F-EA668DC99F7E}" destId="{0AF0556C-AB2E-402C-BAEF-43A73C933185}" srcOrd="0" destOrd="0" presId="urn:microsoft.com/office/officeart/2009/3/layout/CircleRelationship"/>
    <dgm:cxn modelId="{2D447D8A-35DD-4BB6-B288-DA860D75F204}" type="presParOf" srcId="{CB117FDA-37D0-4F8D-8D4F-EA668DC99F7E}" destId="{FA5106FC-20C9-4588-95E2-E6C6637AB848}" srcOrd="1" destOrd="0" presId="urn:microsoft.com/office/officeart/2009/3/layout/CircleRelationship"/>
    <dgm:cxn modelId="{BF0B61A9-4466-458D-AED6-2D44FF33751E}" type="presParOf" srcId="{CB117FDA-37D0-4F8D-8D4F-EA668DC99F7E}" destId="{B7EA2692-90DD-42ED-BC15-12C14D0E3C8B}" srcOrd="2" destOrd="0" presId="urn:microsoft.com/office/officeart/2009/3/layout/CircleRelationship"/>
    <dgm:cxn modelId="{6F7C2731-5976-4B49-9CDE-CC711502EE08}" type="presParOf" srcId="{CB117FDA-37D0-4F8D-8D4F-EA668DC99F7E}" destId="{E0F78973-61B6-4518-A922-C3DB1B1931EA}" srcOrd="3" destOrd="0" presId="urn:microsoft.com/office/officeart/2009/3/layout/CircleRelationship"/>
    <dgm:cxn modelId="{5D8B1297-AA32-40B5-82B2-F531D1D6DC6A}" type="presParOf" srcId="{CB117FDA-37D0-4F8D-8D4F-EA668DC99F7E}" destId="{3C63B97E-9B9E-4D81-93B8-22542340DBB3}" srcOrd="4" destOrd="0" presId="urn:microsoft.com/office/officeart/2009/3/layout/CircleRelationship"/>
    <dgm:cxn modelId="{AB0EFCDE-AAFE-45D1-99C6-04F795FA00F4}" type="presParOf" srcId="{CB117FDA-37D0-4F8D-8D4F-EA668DC99F7E}" destId="{2431E519-B182-4259-9EE3-7C4AD14DA9B7}" srcOrd="5" destOrd="0" presId="urn:microsoft.com/office/officeart/2009/3/layout/CircleRelationship"/>
    <dgm:cxn modelId="{D2FED7A2-D48A-4150-8B05-C465E309E33E}" type="presParOf" srcId="{CB117FDA-37D0-4F8D-8D4F-EA668DC99F7E}" destId="{F99900A7-2189-427B-9C71-2F4BD70752BE}" srcOrd="6" destOrd="0" presId="urn:microsoft.com/office/officeart/2009/3/layout/CircleRelationship"/>
    <dgm:cxn modelId="{D31BBAF6-A87D-4B28-A73C-A74DDE329C18}" type="presParOf" srcId="{CB117FDA-37D0-4F8D-8D4F-EA668DC99F7E}" destId="{6882966C-E31F-4B4A-BF3B-681D5029C842}" srcOrd="7" destOrd="0" presId="urn:microsoft.com/office/officeart/2009/3/layout/CircleRelationship"/>
    <dgm:cxn modelId="{D93E732A-9FCB-446A-AEA7-F98F47153DCB}" type="presParOf" srcId="{CB117FDA-37D0-4F8D-8D4F-EA668DC99F7E}" destId="{E6B0379B-56DB-482C-85AF-9578B7D4A879}" srcOrd="8" destOrd="0" presId="urn:microsoft.com/office/officeart/2009/3/layout/CircleRelationship"/>
    <dgm:cxn modelId="{E7C0F5CD-7FA9-49B2-91D5-1C587A791307}" type="presParOf" srcId="{E6B0379B-56DB-482C-85AF-9578B7D4A879}" destId="{6E09469E-BE1A-4BCE-AB0E-7CE2833B323C}" srcOrd="0" destOrd="0" presId="urn:microsoft.com/office/officeart/2009/3/layout/CircleRelationship"/>
    <dgm:cxn modelId="{65811BAC-4376-4048-8B2D-3B392D590C45}" type="presParOf" srcId="{CB117FDA-37D0-4F8D-8D4F-EA668DC99F7E}" destId="{F53C278F-2C81-464B-AA3D-36FC8A008CEC}" srcOrd="9" destOrd="0" presId="urn:microsoft.com/office/officeart/2009/3/layout/CircleRelationship"/>
    <dgm:cxn modelId="{43A8A380-CB75-438B-B63A-55EB5195DDEE}" type="presParOf" srcId="{F53C278F-2C81-464B-AA3D-36FC8A008CEC}" destId="{F1AA0F20-FD23-4214-A6A8-1E3ECDBDE305}" srcOrd="0" destOrd="0" presId="urn:microsoft.com/office/officeart/2009/3/layout/CircleRelationship"/>
    <dgm:cxn modelId="{062A06A4-2E1A-44E4-95E5-D7555F05AA88}" type="presParOf" srcId="{CB117FDA-37D0-4F8D-8D4F-EA668DC99F7E}" destId="{FD0EBC76-7748-4A06-A128-130F8797244C}" srcOrd="10" destOrd="0" presId="urn:microsoft.com/office/officeart/2009/3/layout/CircleRelationship"/>
    <dgm:cxn modelId="{CFEFF590-8ACB-4E88-955F-56DF343B234D}" type="presParOf" srcId="{CB117FDA-37D0-4F8D-8D4F-EA668DC99F7E}" destId="{BCF9E9EF-27E8-4099-B204-41D388C3290C}" srcOrd="11" destOrd="0" presId="urn:microsoft.com/office/officeart/2009/3/layout/CircleRelationship"/>
    <dgm:cxn modelId="{C27B843B-FCA9-4FE5-8111-18F31E1A5191}" type="presParOf" srcId="{BCF9E9EF-27E8-4099-B204-41D388C3290C}" destId="{4C01F016-765E-4BD7-8628-4D8C38A52247}" srcOrd="0" destOrd="0" presId="urn:microsoft.com/office/officeart/2009/3/layout/CircleRelationship"/>
    <dgm:cxn modelId="{FBCEADD4-0144-42A2-A2A8-D1F28088C665}" type="presParOf" srcId="{CB117FDA-37D0-4F8D-8D4F-EA668DC99F7E}" destId="{C9CFD156-719A-4612-AE6C-F5DA16D3F73B}" srcOrd="12" destOrd="0" presId="urn:microsoft.com/office/officeart/2009/3/layout/CircleRelationship"/>
    <dgm:cxn modelId="{B6F7BFEE-1326-46A2-8A12-055404555934}" type="presParOf" srcId="{C9CFD156-719A-4612-AE6C-F5DA16D3F73B}" destId="{A6CEC38D-311C-4D56-B06B-4AD1C8B47F02}" srcOrd="0" destOrd="0" presId="urn:microsoft.com/office/officeart/2009/3/layout/CircleRelationship"/>
    <dgm:cxn modelId="{D2E5FE8C-4E52-45E4-8C5A-987749BF5E12}" type="presParOf" srcId="{CB117FDA-37D0-4F8D-8D4F-EA668DC99F7E}" destId="{48F852DC-F6F1-49EA-BE1C-90E08A0D89FC}" srcOrd="13" destOrd="0" presId="urn:microsoft.com/office/officeart/2009/3/layout/CircleRelationship"/>
    <dgm:cxn modelId="{17E61381-BB51-42E3-A307-723B46218F5D}" type="presParOf" srcId="{48F852DC-F6F1-49EA-BE1C-90E08A0D89FC}" destId="{C8EC4BFA-0A61-42FA-B7FB-7C91225D6686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97FC3A4-58DC-4AF1-93B7-54B79A3964D9}" type="doc">
      <dgm:prSet loTypeId="urn:microsoft.com/office/officeart/2005/8/layout/default" loCatId="list" qsTypeId="urn:microsoft.com/office/officeart/2005/8/quickstyle/simple5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6F14B87E-F895-4CD8-9021-E7E1200B7158}">
      <dgm:prSet phldrT="[Text]"/>
      <dgm:spPr/>
      <dgm:t>
        <a:bodyPr/>
        <a:lstStyle/>
        <a:p>
          <a:r>
            <a:rPr lang="en-US" dirty="0" smtClean="0"/>
            <a:t>Anatomy</a:t>
          </a:r>
          <a:endParaRPr lang="en-US" dirty="0"/>
        </a:p>
      </dgm:t>
    </dgm:pt>
    <dgm:pt modelId="{6A3DE33B-6304-47D0-8D93-47A312218B51}" type="parTrans" cxnId="{2C1AA73F-E345-462C-B9FC-D119B424875D}">
      <dgm:prSet/>
      <dgm:spPr/>
      <dgm:t>
        <a:bodyPr/>
        <a:lstStyle/>
        <a:p>
          <a:endParaRPr lang="en-US"/>
        </a:p>
      </dgm:t>
    </dgm:pt>
    <dgm:pt modelId="{84C2B817-E2DF-4091-A717-9614B3956DC3}" type="sibTrans" cxnId="{2C1AA73F-E345-462C-B9FC-D119B424875D}">
      <dgm:prSet/>
      <dgm:spPr/>
      <dgm:t>
        <a:bodyPr/>
        <a:lstStyle/>
        <a:p>
          <a:endParaRPr lang="en-US"/>
        </a:p>
      </dgm:t>
    </dgm:pt>
    <dgm:pt modelId="{5E045726-E5A7-45C5-854F-0EA857A24E57}">
      <dgm:prSet phldrT="[Text]"/>
      <dgm:spPr/>
      <dgm:t>
        <a:bodyPr/>
        <a:lstStyle/>
        <a:p>
          <a:r>
            <a:rPr lang="en-US" dirty="0" smtClean="0"/>
            <a:t>Histology</a:t>
          </a:r>
          <a:endParaRPr lang="en-US" dirty="0"/>
        </a:p>
      </dgm:t>
    </dgm:pt>
    <dgm:pt modelId="{3DE6B7AE-ADFA-479E-9EE9-3FC283C3C453}" type="parTrans" cxnId="{15BCEF73-4442-4E24-B601-F8AF4F9FF231}">
      <dgm:prSet/>
      <dgm:spPr/>
      <dgm:t>
        <a:bodyPr/>
        <a:lstStyle/>
        <a:p>
          <a:endParaRPr lang="en-US"/>
        </a:p>
      </dgm:t>
    </dgm:pt>
    <dgm:pt modelId="{56179B05-EDD6-4F43-AE40-13EB9B6431C6}" type="sibTrans" cxnId="{15BCEF73-4442-4E24-B601-F8AF4F9FF231}">
      <dgm:prSet/>
      <dgm:spPr/>
      <dgm:t>
        <a:bodyPr/>
        <a:lstStyle/>
        <a:p>
          <a:endParaRPr lang="en-US"/>
        </a:p>
      </dgm:t>
    </dgm:pt>
    <dgm:pt modelId="{5221D96A-4D0F-4A42-8390-705416CFE51F}">
      <dgm:prSet phldrT="[Text]"/>
      <dgm:spPr/>
      <dgm:t>
        <a:bodyPr/>
        <a:lstStyle/>
        <a:p>
          <a:r>
            <a:rPr lang="en-US" dirty="0" smtClean="0"/>
            <a:t>Embryology</a:t>
          </a:r>
          <a:endParaRPr lang="en-US" dirty="0"/>
        </a:p>
      </dgm:t>
    </dgm:pt>
    <dgm:pt modelId="{F1A33DB7-7673-45E2-BFEF-60379C99EDD1}" type="parTrans" cxnId="{FD5EC861-3F1E-460B-A588-E2C8E4358511}">
      <dgm:prSet/>
      <dgm:spPr/>
      <dgm:t>
        <a:bodyPr/>
        <a:lstStyle/>
        <a:p>
          <a:endParaRPr lang="en-US"/>
        </a:p>
      </dgm:t>
    </dgm:pt>
    <dgm:pt modelId="{17B39552-C418-4B08-8729-FD328EA27849}" type="sibTrans" cxnId="{FD5EC861-3F1E-460B-A588-E2C8E4358511}">
      <dgm:prSet/>
      <dgm:spPr/>
      <dgm:t>
        <a:bodyPr/>
        <a:lstStyle/>
        <a:p>
          <a:endParaRPr lang="en-US"/>
        </a:p>
      </dgm:t>
    </dgm:pt>
    <dgm:pt modelId="{5975D018-0DFE-419D-9934-FA3BE10F1401}">
      <dgm:prSet phldrT="[Text]"/>
      <dgm:spPr/>
      <dgm:t>
        <a:bodyPr/>
        <a:lstStyle/>
        <a:p>
          <a:r>
            <a:rPr lang="en-US" dirty="0" smtClean="0"/>
            <a:t>Physiology</a:t>
          </a:r>
          <a:endParaRPr lang="en-US" dirty="0"/>
        </a:p>
      </dgm:t>
    </dgm:pt>
    <dgm:pt modelId="{F7C89E15-920A-4F64-8422-B1CB9350C515}" type="parTrans" cxnId="{F42511AC-4D76-4E42-A741-A4150C3C6159}">
      <dgm:prSet/>
      <dgm:spPr/>
      <dgm:t>
        <a:bodyPr/>
        <a:lstStyle/>
        <a:p>
          <a:endParaRPr lang="en-US"/>
        </a:p>
      </dgm:t>
    </dgm:pt>
    <dgm:pt modelId="{7D5F3A8F-191A-4D0A-B882-DF5002BD7FEC}" type="sibTrans" cxnId="{F42511AC-4D76-4E42-A741-A4150C3C6159}">
      <dgm:prSet/>
      <dgm:spPr/>
      <dgm:t>
        <a:bodyPr/>
        <a:lstStyle/>
        <a:p>
          <a:endParaRPr lang="en-US"/>
        </a:p>
      </dgm:t>
    </dgm:pt>
    <dgm:pt modelId="{6D82B183-12DF-4499-9022-D8C2CA934EA9}">
      <dgm:prSet phldrT="[Text]"/>
      <dgm:spPr/>
      <dgm:t>
        <a:bodyPr/>
        <a:lstStyle/>
        <a:p>
          <a:r>
            <a:rPr lang="en-US" dirty="0" smtClean="0"/>
            <a:t>Biochemistry</a:t>
          </a:r>
          <a:endParaRPr lang="en-US" dirty="0"/>
        </a:p>
      </dgm:t>
    </dgm:pt>
    <dgm:pt modelId="{5A698564-DF6A-4838-A635-0169227CD5FA}" type="parTrans" cxnId="{0349CDDE-FFA0-4A39-9883-1BC2703C227A}">
      <dgm:prSet/>
      <dgm:spPr/>
      <dgm:t>
        <a:bodyPr/>
        <a:lstStyle/>
        <a:p>
          <a:endParaRPr lang="en-US"/>
        </a:p>
      </dgm:t>
    </dgm:pt>
    <dgm:pt modelId="{E0FBD829-7ADF-46C7-895A-A43455882547}" type="sibTrans" cxnId="{0349CDDE-FFA0-4A39-9883-1BC2703C227A}">
      <dgm:prSet/>
      <dgm:spPr/>
      <dgm:t>
        <a:bodyPr/>
        <a:lstStyle/>
        <a:p>
          <a:endParaRPr lang="en-US"/>
        </a:p>
      </dgm:t>
    </dgm:pt>
    <dgm:pt modelId="{3A735D42-EB69-46FB-A747-1AC2AF862150}">
      <dgm:prSet/>
      <dgm:spPr/>
      <dgm:t>
        <a:bodyPr/>
        <a:lstStyle/>
        <a:p>
          <a:r>
            <a:rPr lang="en-US" dirty="0" smtClean="0"/>
            <a:t>Immunology</a:t>
          </a:r>
          <a:endParaRPr lang="en-US" dirty="0"/>
        </a:p>
      </dgm:t>
    </dgm:pt>
    <dgm:pt modelId="{8939130F-EE0C-4A5F-A9E8-E527CFA33F96}" type="parTrans" cxnId="{3E0141B7-6BD5-4B62-B4B0-02B63A6CBA1D}">
      <dgm:prSet/>
      <dgm:spPr/>
      <dgm:t>
        <a:bodyPr/>
        <a:lstStyle/>
        <a:p>
          <a:endParaRPr lang="en-US"/>
        </a:p>
      </dgm:t>
    </dgm:pt>
    <dgm:pt modelId="{FE610BE1-CD5E-46D5-BB61-2951DEB37A79}" type="sibTrans" cxnId="{3E0141B7-6BD5-4B62-B4B0-02B63A6CBA1D}">
      <dgm:prSet/>
      <dgm:spPr/>
      <dgm:t>
        <a:bodyPr/>
        <a:lstStyle/>
        <a:p>
          <a:endParaRPr lang="en-US"/>
        </a:p>
      </dgm:t>
    </dgm:pt>
    <dgm:pt modelId="{57C8F9CC-CACA-4880-B6E8-CE2979C688D6}">
      <dgm:prSet/>
      <dgm:spPr/>
      <dgm:t>
        <a:bodyPr/>
        <a:lstStyle/>
        <a:p>
          <a:r>
            <a:rPr lang="en-US" dirty="0" smtClean="0"/>
            <a:t>Pathology</a:t>
          </a:r>
          <a:endParaRPr lang="en-US" dirty="0"/>
        </a:p>
      </dgm:t>
    </dgm:pt>
    <dgm:pt modelId="{37F72794-24E6-4ED8-819F-CEA37E0A3FCF}" type="parTrans" cxnId="{C257FDED-59BF-4D39-945F-41D5A83DAA85}">
      <dgm:prSet/>
      <dgm:spPr/>
      <dgm:t>
        <a:bodyPr/>
        <a:lstStyle/>
        <a:p>
          <a:endParaRPr lang="en-US"/>
        </a:p>
      </dgm:t>
    </dgm:pt>
    <dgm:pt modelId="{D9A9B40E-90F9-45B2-9357-BFE73138D68C}" type="sibTrans" cxnId="{C257FDED-59BF-4D39-945F-41D5A83DAA85}">
      <dgm:prSet/>
      <dgm:spPr/>
      <dgm:t>
        <a:bodyPr/>
        <a:lstStyle/>
        <a:p>
          <a:endParaRPr lang="en-US"/>
        </a:p>
      </dgm:t>
    </dgm:pt>
    <dgm:pt modelId="{D60D8FDA-9028-463D-8CE2-EA73235D45FE}">
      <dgm:prSet/>
      <dgm:spPr/>
      <dgm:t>
        <a:bodyPr/>
        <a:lstStyle/>
        <a:p>
          <a:r>
            <a:rPr lang="en-US" dirty="0" smtClean="0"/>
            <a:t>Microbiology</a:t>
          </a:r>
          <a:endParaRPr lang="en-US" dirty="0"/>
        </a:p>
      </dgm:t>
    </dgm:pt>
    <dgm:pt modelId="{2CEF1A9F-B662-4310-8EBA-4D29A82A4654}" type="parTrans" cxnId="{1624AE9F-B513-4EE5-AC7C-9554A5D7AF16}">
      <dgm:prSet/>
      <dgm:spPr/>
      <dgm:t>
        <a:bodyPr/>
        <a:lstStyle/>
        <a:p>
          <a:endParaRPr lang="en-US"/>
        </a:p>
      </dgm:t>
    </dgm:pt>
    <dgm:pt modelId="{FA5C0282-4512-4E92-A79D-2E397E75A675}" type="sibTrans" cxnId="{1624AE9F-B513-4EE5-AC7C-9554A5D7AF16}">
      <dgm:prSet/>
      <dgm:spPr/>
      <dgm:t>
        <a:bodyPr/>
        <a:lstStyle/>
        <a:p>
          <a:endParaRPr lang="en-US"/>
        </a:p>
      </dgm:t>
    </dgm:pt>
    <dgm:pt modelId="{11A16058-7B91-421E-A29C-BD79F2045C5F}">
      <dgm:prSet/>
      <dgm:spPr/>
      <dgm:t>
        <a:bodyPr/>
        <a:lstStyle/>
        <a:p>
          <a:r>
            <a:rPr lang="en-US" dirty="0" smtClean="0"/>
            <a:t>Pharmacology</a:t>
          </a:r>
          <a:endParaRPr lang="en-US" dirty="0"/>
        </a:p>
      </dgm:t>
    </dgm:pt>
    <dgm:pt modelId="{39257BAD-D32D-45B0-8A66-62ACB9893B00}" type="parTrans" cxnId="{BFD19EA9-1D01-49F7-BBFC-8B2FC5CB2008}">
      <dgm:prSet/>
      <dgm:spPr/>
      <dgm:t>
        <a:bodyPr/>
        <a:lstStyle/>
        <a:p>
          <a:endParaRPr lang="en-US"/>
        </a:p>
      </dgm:t>
    </dgm:pt>
    <dgm:pt modelId="{3FB2F461-A3E5-4569-9CFC-2FA402902FDC}" type="sibTrans" cxnId="{BFD19EA9-1D01-49F7-BBFC-8B2FC5CB2008}">
      <dgm:prSet/>
      <dgm:spPr/>
      <dgm:t>
        <a:bodyPr/>
        <a:lstStyle/>
        <a:p>
          <a:endParaRPr lang="en-US"/>
        </a:p>
      </dgm:t>
    </dgm:pt>
    <dgm:pt modelId="{D0FCFBF6-A913-4CF3-BE91-F571CD1A3E85}">
      <dgm:prSet/>
      <dgm:spPr/>
      <dgm:t>
        <a:bodyPr/>
        <a:lstStyle/>
        <a:p>
          <a:r>
            <a:rPr lang="en-US" dirty="0" smtClean="0"/>
            <a:t>Human Genetics</a:t>
          </a:r>
          <a:endParaRPr lang="en-US" dirty="0"/>
        </a:p>
      </dgm:t>
    </dgm:pt>
    <dgm:pt modelId="{629B1AA3-B5D9-42B6-BA73-64C5CD719971}" type="parTrans" cxnId="{3D390411-0BD0-4BF2-8A7E-416515EF177D}">
      <dgm:prSet/>
      <dgm:spPr/>
      <dgm:t>
        <a:bodyPr/>
        <a:lstStyle/>
        <a:p>
          <a:endParaRPr lang="en-US"/>
        </a:p>
      </dgm:t>
    </dgm:pt>
    <dgm:pt modelId="{CAE76EC4-3E6A-439F-8842-4B108F43D07C}" type="sibTrans" cxnId="{3D390411-0BD0-4BF2-8A7E-416515EF177D}">
      <dgm:prSet/>
      <dgm:spPr/>
      <dgm:t>
        <a:bodyPr/>
        <a:lstStyle/>
        <a:p>
          <a:endParaRPr lang="en-US"/>
        </a:p>
      </dgm:t>
    </dgm:pt>
    <dgm:pt modelId="{00173602-7280-44F1-9542-2C13D2D329C1}" type="pres">
      <dgm:prSet presAssocID="{E97FC3A4-58DC-4AF1-93B7-54B79A3964D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927389E-321C-4D73-91FE-423D1349E614}" type="pres">
      <dgm:prSet presAssocID="{6F14B87E-F895-4CD8-9021-E7E1200B7158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62C35E-7114-4ADC-9ACD-597C3F689540}" type="pres">
      <dgm:prSet presAssocID="{84C2B817-E2DF-4091-A717-9614B3956DC3}" presName="sibTrans" presStyleCnt="0"/>
      <dgm:spPr/>
      <dgm:t>
        <a:bodyPr/>
        <a:lstStyle/>
        <a:p>
          <a:endParaRPr lang="en-US"/>
        </a:p>
      </dgm:t>
    </dgm:pt>
    <dgm:pt modelId="{9C469E29-EEBC-47FD-B04E-886A007E04FE}" type="pres">
      <dgm:prSet presAssocID="{5E045726-E5A7-45C5-854F-0EA857A24E57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FA2210-665F-4F0D-A69C-C5DC877977AF}" type="pres">
      <dgm:prSet presAssocID="{56179B05-EDD6-4F43-AE40-13EB9B6431C6}" presName="sibTrans" presStyleCnt="0"/>
      <dgm:spPr/>
      <dgm:t>
        <a:bodyPr/>
        <a:lstStyle/>
        <a:p>
          <a:endParaRPr lang="en-US"/>
        </a:p>
      </dgm:t>
    </dgm:pt>
    <dgm:pt modelId="{B3D497B4-7337-458B-BAF8-AA60BB9B681F}" type="pres">
      <dgm:prSet presAssocID="{5221D96A-4D0F-4A42-8390-705416CFE51F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54A920-D5D5-4999-AD20-69F664F949D2}" type="pres">
      <dgm:prSet presAssocID="{17B39552-C418-4B08-8729-FD328EA27849}" presName="sibTrans" presStyleCnt="0"/>
      <dgm:spPr/>
      <dgm:t>
        <a:bodyPr/>
        <a:lstStyle/>
        <a:p>
          <a:endParaRPr lang="en-US"/>
        </a:p>
      </dgm:t>
    </dgm:pt>
    <dgm:pt modelId="{7FEC3DFE-75D7-4B37-8618-81C2368554D0}" type="pres">
      <dgm:prSet presAssocID="{5975D018-0DFE-419D-9934-FA3BE10F1401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FC88EE-DB25-4A18-8336-908C460C774F}" type="pres">
      <dgm:prSet presAssocID="{7D5F3A8F-191A-4D0A-B882-DF5002BD7FEC}" presName="sibTrans" presStyleCnt="0"/>
      <dgm:spPr/>
      <dgm:t>
        <a:bodyPr/>
        <a:lstStyle/>
        <a:p>
          <a:endParaRPr lang="en-US"/>
        </a:p>
      </dgm:t>
    </dgm:pt>
    <dgm:pt modelId="{7204989A-EEA5-4AB6-ACDA-0A27D20CF5F1}" type="pres">
      <dgm:prSet presAssocID="{6D82B183-12DF-4499-9022-D8C2CA934EA9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818D9D-3804-4038-8D38-B09D21CDF3BA}" type="pres">
      <dgm:prSet presAssocID="{E0FBD829-7ADF-46C7-895A-A43455882547}" presName="sibTrans" presStyleCnt="0"/>
      <dgm:spPr/>
      <dgm:t>
        <a:bodyPr/>
        <a:lstStyle/>
        <a:p>
          <a:endParaRPr lang="en-US"/>
        </a:p>
      </dgm:t>
    </dgm:pt>
    <dgm:pt modelId="{E1028BA2-F54D-4CB6-ACD3-D5F49C691C1C}" type="pres">
      <dgm:prSet presAssocID="{3A735D42-EB69-46FB-A747-1AC2AF862150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A806AD-AA3D-41B0-A67F-9C731645313F}" type="pres">
      <dgm:prSet presAssocID="{FE610BE1-CD5E-46D5-BB61-2951DEB37A79}" presName="sibTrans" presStyleCnt="0"/>
      <dgm:spPr/>
      <dgm:t>
        <a:bodyPr/>
        <a:lstStyle/>
        <a:p>
          <a:endParaRPr lang="en-US"/>
        </a:p>
      </dgm:t>
    </dgm:pt>
    <dgm:pt modelId="{DBFC15DF-AB83-4D8A-B14A-7CEE459FE41C}" type="pres">
      <dgm:prSet presAssocID="{57C8F9CC-CACA-4880-B6E8-CE2979C688D6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828B0C-F994-45DB-A178-0A77FF37FDA1}" type="pres">
      <dgm:prSet presAssocID="{D9A9B40E-90F9-45B2-9357-BFE73138D68C}" presName="sibTrans" presStyleCnt="0"/>
      <dgm:spPr/>
      <dgm:t>
        <a:bodyPr/>
        <a:lstStyle/>
        <a:p>
          <a:endParaRPr lang="en-US"/>
        </a:p>
      </dgm:t>
    </dgm:pt>
    <dgm:pt modelId="{9227B090-25FE-4BFC-B4D7-43A2A44D8764}" type="pres">
      <dgm:prSet presAssocID="{D60D8FDA-9028-463D-8CE2-EA73235D45FE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CD869D-733A-4568-9F9B-307B4F793BB4}" type="pres">
      <dgm:prSet presAssocID="{FA5C0282-4512-4E92-A79D-2E397E75A675}" presName="sibTrans" presStyleCnt="0"/>
      <dgm:spPr/>
      <dgm:t>
        <a:bodyPr/>
        <a:lstStyle/>
        <a:p>
          <a:endParaRPr lang="en-US"/>
        </a:p>
      </dgm:t>
    </dgm:pt>
    <dgm:pt modelId="{A74D6C76-F822-48C8-B6CC-2D608A14EA57}" type="pres">
      <dgm:prSet presAssocID="{11A16058-7B91-421E-A29C-BD79F2045C5F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A17738-8702-4AF9-819E-35DD625AEA16}" type="pres">
      <dgm:prSet presAssocID="{3FB2F461-A3E5-4569-9CFC-2FA402902FDC}" presName="sibTrans" presStyleCnt="0"/>
      <dgm:spPr/>
      <dgm:t>
        <a:bodyPr/>
        <a:lstStyle/>
        <a:p>
          <a:endParaRPr lang="en-US"/>
        </a:p>
      </dgm:t>
    </dgm:pt>
    <dgm:pt modelId="{E4576928-156A-40E7-970D-EC6DD07A1FF5}" type="pres">
      <dgm:prSet presAssocID="{D0FCFBF6-A913-4CF3-BE91-F571CD1A3E85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B848BD6-DB8C-4822-AEC6-724049CE3479}" type="presOf" srcId="{57C8F9CC-CACA-4880-B6E8-CE2979C688D6}" destId="{DBFC15DF-AB83-4D8A-B14A-7CEE459FE41C}" srcOrd="0" destOrd="0" presId="urn:microsoft.com/office/officeart/2005/8/layout/default"/>
    <dgm:cxn modelId="{15BCEF73-4442-4E24-B601-F8AF4F9FF231}" srcId="{E97FC3A4-58DC-4AF1-93B7-54B79A3964D9}" destId="{5E045726-E5A7-45C5-854F-0EA857A24E57}" srcOrd="1" destOrd="0" parTransId="{3DE6B7AE-ADFA-479E-9EE9-3FC283C3C453}" sibTransId="{56179B05-EDD6-4F43-AE40-13EB9B6431C6}"/>
    <dgm:cxn modelId="{3D390411-0BD0-4BF2-8A7E-416515EF177D}" srcId="{E97FC3A4-58DC-4AF1-93B7-54B79A3964D9}" destId="{D0FCFBF6-A913-4CF3-BE91-F571CD1A3E85}" srcOrd="9" destOrd="0" parTransId="{629B1AA3-B5D9-42B6-BA73-64C5CD719971}" sibTransId="{CAE76EC4-3E6A-439F-8842-4B108F43D07C}"/>
    <dgm:cxn modelId="{F42511AC-4D76-4E42-A741-A4150C3C6159}" srcId="{E97FC3A4-58DC-4AF1-93B7-54B79A3964D9}" destId="{5975D018-0DFE-419D-9934-FA3BE10F1401}" srcOrd="3" destOrd="0" parTransId="{F7C89E15-920A-4F64-8422-B1CB9350C515}" sibTransId="{7D5F3A8F-191A-4D0A-B882-DF5002BD7FEC}"/>
    <dgm:cxn modelId="{CE8DC69E-7122-458C-9646-20C37E0611AA}" type="presOf" srcId="{5975D018-0DFE-419D-9934-FA3BE10F1401}" destId="{7FEC3DFE-75D7-4B37-8618-81C2368554D0}" srcOrd="0" destOrd="0" presId="urn:microsoft.com/office/officeart/2005/8/layout/default"/>
    <dgm:cxn modelId="{1C8EBC05-A7D2-425F-91D6-C0E9E856D347}" type="presOf" srcId="{5221D96A-4D0F-4A42-8390-705416CFE51F}" destId="{B3D497B4-7337-458B-BAF8-AA60BB9B681F}" srcOrd="0" destOrd="0" presId="urn:microsoft.com/office/officeart/2005/8/layout/default"/>
    <dgm:cxn modelId="{87118CBE-20A3-4C4C-9CCB-28AFFADBA749}" type="presOf" srcId="{D60D8FDA-9028-463D-8CE2-EA73235D45FE}" destId="{9227B090-25FE-4BFC-B4D7-43A2A44D8764}" srcOrd="0" destOrd="0" presId="urn:microsoft.com/office/officeart/2005/8/layout/default"/>
    <dgm:cxn modelId="{BFD19EA9-1D01-49F7-BBFC-8B2FC5CB2008}" srcId="{E97FC3A4-58DC-4AF1-93B7-54B79A3964D9}" destId="{11A16058-7B91-421E-A29C-BD79F2045C5F}" srcOrd="8" destOrd="0" parTransId="{39257BAD-D32D-45B0-8A66-62ACB9893B00}" sibTransId="{3FB2F461-A3E5-4569-9CFC-2FA402902FDC}"/>
    <dgm:cxn modelId="{FD5EC861-3F1E-460B-A588-E2C8E4358511}" srcId="{E97FC3A4-58DC-4AF1-93B7-54B79A3964D9}" destId="{5221D96A-4D0F-4A42-8390-705416CFE51F}" srcOrd="2" destOrd="0" parTransId="{F1A33DB7-7673-45E2-BFEF-60379C99EDD1}" sibTransId="{17B39552-C418-4B08-8729-FD328EA27849}"/>
    <dgm:cxn modelId="{99168387-F410-4AFD-AA2A-369196B63B3C}" type="presOf" srcId="{6D82B183-12DF-4499-9022-D8C2CA934EA9}" destId="{7204989A-EEA5-4AB6-ACDA-0A27D20CF5F1}" srcOrd="0" destOrd="0" presId="urn:microsoft.com/office/officeart/2005/8/layout/default"/>
    <dgm:cxn modelId="{1C2F6DEF-0A22-49D8-9D48-0B94EE6FE6DE}" type="presOf" srcId="{11A16058-7B91-421E-A29C-BD79F2045C5F}" destId="{A74D6C76-F822-48C8-B6CC-2D608A14EA57}" srcOrd="0" destOrd="0" presId="urn:microsoft.com/office/officeart/2005/8/layout/default"/>
    <dgm:cxn modelId="{4C8B2012-D249-4BB1-B1CF-A32E98A4A7A1}" type="presOf" srcId="{D0FCFBF6-A913-4CF3-BE91-F571CD1A3E85}" destId="{E4576928-156A-40E7-970D-EC6DD07A1FF5}" srcOrd="0" destOrd="0" presId="urn:microsoft.com/office/officeart/2005/8/layout/default"/>
    <dgm:cxn modelId="{C257FDED-59BF-4D39-945F-41D5A83DAA85}" srcId="{E97FC3A4-58DC-4AF1-93B7-54B79A3964D9}" destId="{57C8F9CC-CACA-4880-B6E8-CE2979C688D6}" srcOrd="6" destOrd="0" parTransId="{37F72794-24E6-4ED8-819F-CEA37E0A3FCF}" sibTransId="{D9A9B40E-90F9-45B2-9357-BFE73138D68C}"/>
    <dgm:cxn modelId="{3E0141B7-6BD5-4B62-B4B0-02B63A6CBA1D}" srcId="{E97FC3A4-58DC-4AF1-93B7-54B79A3964D9}" destId="{3A735D42-EB69-46FB-A747-1AC2AF862150}" srcOrd="5" destOrd="0" parTransId="{8939130F-EE0C-4A5F-A9E8-E527CFA33F96}" sibTransId="{FE610BE1-CD5E-46D5-BB61-2951DEB37A79}"/>
    <dgm:cxn modelId="{F59691DE-E282-47BD-BDF1-58F49E84B788}" type="presOf" srcId="{E97FC3A4-58DC-4AF1-93B7-54B79A3964D9}" destId="{00173602-7280-44F1-9542-2C13D2D329C1}" srcOrd="0" destOrd="0" presId="urn:microsoft.com/office/officeart/2005/8/layout/default"/>
    <dgm:cxn modelId="{7B7C63CE-2D89-4918-95C2-5C4D7E19BEBD}" type="presOf" srcId="{3A735D42-EB69-46FB-A747-1AC2AF862150}" destId="{E1028BA2-F54D-4CB6-ACD3-D5F49C691C1C}" srcOrd="0" destOrd="0" presId="urn:microsoft.com/office/officeart/2005/8/layout/default"/>
    <dgm:cxn modelId="{0349CDDE-FFA0-4A39-9883-1BC2703C227A}" srcId="{E97FC3A4-58DC-4AF1-93B7-54B79A3964D9}" destId="{6D82B183-12DF-4499-9022-D8C2CA934EA9}" srcOrd="4" destOrd="0" parTransId="{5A698564-DF6A-4838-A635-0169227CD5FA}" sibTransId="{E0FBD829-7ADF-46C7-895A-A43455882547}"/>
    <dgm:cxn modelId="{1624AE9F-B513-4EE5-AC7C-9554A5D7AF16}" srcId="{E97FC3A4-58DC-4AF1-93B7-54B79A3964D9}" destId="{D60D8FDA-9028-463D-8CE2-EA73235D45FE}" srcOrd="7" destOrd="0" parTransId="{2CEF1A9F-B662-4310-8EBA-4D29A82A4654}" sibTransId="{FA5C0282-4512-4E92-A79D-2E397E75A675}"/>
    <dgm:cxn modelId="{061CB0F0-BE38-40A9-93F2-17435BA54AA6}" type="presOf" srcId="{6F14B87E-F895-4CD8-9021-E7E1200B7158}" destId="{0927389E-321C-4D73-91FE-423D1349E614}" srcOrd="0" destOrd="0" presId="urn:microsoft.com/office/officeart/2005/8/layout/default"/>
    <dgm:cxn modelId="{2C1AA73F-E345-462C-B9FC-D119B424875D}" srcId="{E97FC3A4-58DC-4AF1-93B7-54B79A3964D9}" destId="{6F14B87E-F895-4CD8-9021-E7E1200B7158}" srcOrd="0" destOrd="0" parTransId="{6A3DE33B-6304-47D0-8D93-47A312218B51}" sibTransId="{84C2B817-E2DF-4091-A717-9614B3956DC3}"/>
    <dgm:cxn modelId="{4C44FEF0-4A3A-4364-98DC-2305D71B4534}" type="presOf" srcId="{5E045726-E5A7-45C5-854F-0EA857A24E57}" destId="{9C469E29-EEBC-47FD-B04E-886A007E04FE}" srcOrd="0" destOrd="0" presId="urn:microsoft.com/office/officeart/2005/8/layout/default"/>
    <dgm:cxn modelId="{76A80783-74A6-4E84-A93E-EBE7A24C5D50}" type="presParOf" srcId="{00173602-7280-44F1-9542-2C13D2D329C1}" destId="{0927389E-321C-4D73-91FE-423D1349E614}" srcOrd="0" destOrd="0" presId="urn:microsoft.com/office/officeart/2005/8/layout/default"/>
    <dgm:cxn modelId="{FD2F3CFF-A18A-4FF8-86C1-B372D7EDE3B8}" type="presParOf" srcId="{00173602-7280-44F1-9542-2C13D2D329C1}" destId="{3C62C35E-7114-4ADC-9ACD-597C3F689540}" srcOrd="1" destOrd="0" presId="urn:microsoft.com/office/officeart/2005/8/layout/default"/>
    <dgm:cxn modelId="{8682BCBB-7C58-4990-87B4-1BC1AA1DF27D}" type="presParOf" srcId="{00173602-7280-44F1-9542-2C13D2D329C1}" destId="{9C469E29-EEBC-47FD-B04E-886A007E04FE}" srcOrd="2" destOrd="0" presId="urn:microsoft.com/office/officeart/2005/8/layout/default"/>
    <dgm:cxn modelId="{D28CC1DC-4CA8-41D5-90AA-F468C0C9BFB5}" type="presParOf" srcId="{00173602-7280-44F1-9542-2C13D2D329C1}" destId="{D9FA2210-665F-4F0D-A69C-C5DC877977AF}" srcOrd="3" destOrd="0" presId="urn:microsoft.com/office/officeart/2005/8/layout/default"/>
    <dgm:cxn modelId="{F4B86B0E-D981-4DB7-BA50-76376336E881}" type="presParOf" srcId="{00173602-7280-44F1-9542-2C13D2D329C1}" destId="{B3D497B4-7337-458B-BAF8-AA60BB9B681F}" srcOrd="4" destOrd="0" presId="urn:microsoft.com/office/officeart/2005/8/layout/default"/>
    <dgm:cxn modelId="{90A4B0AE-3470-4F6E-AA69-71C59A9E7E85}" type="presParOf" srcId="{00173602-7280-44F1-9542-2C13D2D329C1}" destId="{A954A920-D5D5-4999-AD20-69F664F949D2}" srcOrd="5" destOrd="0" presId="urn:microsoft.com/office/officeart/2005/8/layout/default"/>
    <dgm:cxn modelId="{C2ED8B76-08B3-4576-A9AC-8E59EF92B73D}" type="presParOf" srcId="{00173602-7280-44F1-9542-2C13D2D329C1}" destId="{7FEC3DFE-75D7-4B37-8618-81C2368554D0}" srcOrd="6" destOrd="0" presId="urn:microsoft.com/office/officeart/2005/8/layout/default"/>
    <dgm:cxn modelId="{809ACD7A-3CE7-486E-9616-84B188ADF479}" type="presParOf" srcId="{00173602-7280-44F1-9542-2C13D2D329C1}" destId="{2FFC88EE-DB25-4A18-8336-908C460C774F}" srcOrd="7" destOrd="0" presId="urn:microsoft.com/office/officeart/2005/8/layout/default"/>
    <dgm:cxn modelId="{B2EC29B8-BD45-4505-B177-95AB408F8BF2}" type="presParOf" srcId="{00173602-7280-44F1-9542-2C13D2D329C1}" destId="{7204989A-EEA5-4AB6-ACDA-0A27D20CF5F1}" srcOrd="8" destOrd="0" presId="urn:microsoft.com/office/officeart/2005/8/layout/default"/>
    <dgm:cxn modelId="{929362B1-AECF-4CB3-9320-82F9BFF3D8D6}" type="presParOf" srcId="{00173602-7280-44F1-9542-2C13D2D329C1}" destId="{7B818D9D-3804-4038-8D38-B09D21CDF3BA}" srcOrd="9" destOrd="0" presId="urn:microsoft.com/office/officeart/2005/8/layout/default"/>
    <dgm:cxn modelId="{02ECA36B-CB3E-47BA-A812-10CE77639B3E}" type="presParOf" srcId="{00173602-7280-44F1-9542-2C13D2D329C1}" destId="{E1028BA2-F54D-4CB6-ACD3-D5F49C691C1C}" srcOrd="10" destOrd="0" presId="urn:microsoft.com/office/officeart/2005/8/layout/default"/>
    <dgm:cxn modelId="{65874725-86D0-4230-A127-47D0DB1FAF88}" type="presParOf" srcId="{00173602-7280-44F1-9542-2C13D2D329C1}" destId="{8BA806AD-AA3D-41B0-A67F-9C731645313F}" srcOrd="11" destOrd="0" presId="urn:microsoft.com/office/officeart/2005/8/layout/default"/>
    <dgm:cxn modelId="{113ECC78-3BCA-42CE-AF67-A2392CE706D0}" type="presParOf" srcId="{00173602-7280-44F1-9542-2C13D2D329C1}" destId="{DBFC15DF-AB83-4D8A-B14A-7CEE459FE41C}" srcOrd="12" destOrd="0" presId="urn:microsoft.com/office/officeart/2005/8/layout/default"/>
    <dgm:cxn modelId="{392535E4-1DA3-4F78-B95D-11D820CF4DC2}" type="presParOf" srcId="{00173602-7280-44F1-9542-2C13D2D329C1}" destId="{72828B0C-F994-45DB-A178-0A77FF37FDA1}" srcOrd="13" destOrd="0" presId="urn:microsoft.com/office/officeart/2005/8/layout/default"/>
    <dgm:cxn modelId="{B77E061B-1994-402E-8890-494092206DC8}" type="presParOf" srcId="{00173602-7280-44F1-9542-2C13D2D329C1}" destId="{9227B090-25FE-4BFC-B4D7-43A2A44D8764}" srcOrd="14" destOrd="0" presId="urn:microsoft.com/office/officeart/2005/8/layout/default"/>
    <dgm:cxn modelId="{0C34AD34-C983-4336-AD7B-B851D2D9D310}" type="presParOf" srcId="{00173602-7280-44F1-9542-2C13D2D329C1}" destId="{2ACD869D-733A-4568-9F9B-307B4F793BB4}" srcOrd="15" destOrd="0" presId="urn:microsoft.com/office/officeart/2005/8/layout/default"/>
    <dgm:cxn modelId="{D6248783-9C52-4FC6-99E1-E65F11C429B4}" type="presParOf" srcId="{00173602-7280-44F1-9542-2C13D2D329C1}" destId="{A74D6C76-F822-48C8-B6CC-2D608A14EA57}" srcOrd="16" destOrd="0" presId="urn:microsoft.com/office/officeart/2005/8/layout/default"/>
    <dgm:cxn modelId="{F4D789FA-27AD-4435-8045-5C4664E746EA}" type="presParOf" srcId="{00173602-7280-44F1-9542-2C13D2D329C1}" destId="{81A17738-8702-4AF9-819E-35DD625AEA16}" srcOrd="17" destOrd="0" presId="urn:microsoft.com/office/officeart/2005/8/layout/default"/>
    <dgm:cxn modelId="{8165C2AF-6930-4042-98FA-4FE69A66DEC6}" type="presParOf" srcId="{00173602-7280-44F1-9542-2C13D2D329C1}" destId="{E4576928-156A-40E7-970D-EC6DD07A1FF5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ADBD6-1033-4890-8139-04B7951C6005}" type="datetimeFigureOut">
              <a:rPr lang="en-US" smtClean="0"/>
              <a:t>8/22/2015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CF094A-C0F3-4E77-BCE0-FEC4ED03E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204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F094A-C0F3-4E77-BCE0-FEC4ED03E3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257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F094A-C0F3-4E77-BCE0-FEC4ED03E3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969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F094A-C0F3-4E77-BCE0-FEC4ED03E30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0473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F094A-C0F3-4E77-BCE0-FEC4ED03E309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29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8716-52E8-4465-984E-9B23E9B69D2E}" type="datetimeFigureOut">
              <a:rPr lang="en-US" smtClean="0"/>
              <a:t>8/22/2015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9FDEB-3D81-4369-A4EA-6AE6C9C7C9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608238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8716-52E8-4465-984E-9B23E9B69D2E}" type="datetimeFigureOut">
              <a:rPr lang="en-US" smtClean="0"/>
              <a:t>8/22/2015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9FDEB-3D81-4369-A4EA-6AE6C9C7C9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98423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8716-52E8-4465-984E-9B23E9B69D2E}" type="datetimeFigureOut">
              <a:rPr lang="en-US" smtClean="0"/>
              <a:t>8/22/2015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9FDEB-3D81-4369-A4EA-6AE6C9C7C9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96402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8716-52E8-4465-984E-9B23E9B69D2E}" type="datetimeFigureOut">
              <a:rPr lang="en-US" smtClean="0"/>
              <a:t>8/22/2015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9FDEB-3D81-4369-A4EA-6AE6C9C7C9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30817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8716-52E8-4465-984E-9B23E9B69D2E}" type="datetimeFigureOut">
              <a:rPr lang="en-US" smtClean="0"/>
              <a:t>8/22/2015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9FDEB-3D81-4369-A4EA-6AE6C9C7C9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244284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8716-52E8-4465-984E-9B23E9B69D2E}" type="datetimeFigureOut">
              <a:rPr lang="en-US" smtClean="0"/>
              <a:t>8/22/2015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9FDEB-3D81-4369-A4EA-6AE6C9C7C9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89711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8716-52E8-4465-984E-9B23E9B69D2E}" type="datetimeFigureOut">
              <a:rPr lang="en-US" smtClean="0"/>
              <a:t>8/22/2015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9FDEB-3D81-4369-A4EA-6AE6C9C7C9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2910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8716-52E8-4465-984E-9B23E9B69D2E}" type="datetimeFigureOut">
              <a:rPr lang="en-US" smtClean="0"/>
              <a:t>8/22/2015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9FDEB-3D81-4369-A4EA-6AE6C9C7C9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739542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8716-52E8-4465-984E-9B23E9B69D2E}" type="datetimeFigureOut">
              <a:rPr lang="en-US" smtClean="0"/>
              <a:t>8/22/2015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9FDEB-3D81-4369-A4EA-6AE6C9C7C9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17739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8716-52E8-4465-984E-9B23E9B69D2E}" type="datetimeFigureOut">
              <a:rPr lang="en-US" smtClean="0"/>
              <a:t>8/22/2015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9FDEB-3D81-4369-A4EA-6AE6C9C7C9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47738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8716-52E8-4465-984E-9B23E9B69D2E}" type="datetimeFigureOut">
              <a:rPr lang="en-US" smtClean="0"/>
              <a:t>8/22/2015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9FDEB-3D81-4369-A4EA-6AE6C9C7C9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91609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68716-52E8-4465-984E-9B23E9B69D2E}" type="datetimeFigureOut">
              <a:rPr lang="en-US" smtClean="0"/>
              <a:t>8/22/2015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9FDEB-3D81-4369-A4EA-6AE6C9C7C9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059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4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1.jp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lms.ksu.edu.sa/" TargetMode="Externa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hyperlink" Target="http://ksumsc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rnajeeblectures.com/" TargetMode="External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thoma.com/" TargetMode="Externa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hyperlink" Target="http://www.uptodate.com/contents/search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ucleusanimationlibrary.com/" TargetMode="Externa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emf"/><Relationship Id="rId13" Type="http://schemas.openxmlformats.org/officeDocument/2006/relationships/image" Target="../media/image82.emf"/><Relationship Id="rId3" Type="http://schemas.openxmlformats.org/officeDocument/2006/relationships/image" Target="../media/image72.emf"/><Relationship Id="rId7" Type="http://schemas.openxmlformats.org/officeDocument/2006/relationships/image" Target="../media/image76.emf"/><Relationship Id="rId12" Type="http://schemas.openxmlformats.org/officeDocument/2006/relationships/image" Target="../media/image81.emf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emf"/><Relationship Id="rId11" Type="http://schemas.openxmlformats.org/officeDocument/2006/relationships/image" Target="../media/image80.emf"/><Relationship Id="rId5" Type="http://schemas.openxmlformats.org/officeDocument/2006/relationships/image" Target="../media/image74.emf"/><Relationship Id="rId10" Type="http://schemas.openxmlformats.org/officeDocument/2006/relationships/image" Target="../media/image79.emf"/><Relationship Id="rId4" Type="http://schemas.openxmlformats.org/officeDocument/2006/relationships/image" Target="../media/image73.emf"/><Relationship Id="rId9" Type="http://schemas.openxmlformats.org/officeDocument/2006/relationships/image" Target="../media/image78.emf"/><Relationship Id="rId14" Type="http://schemas.openxmlformats.org/officeDocument/2006/relationships/image" Target="../media/image83.emf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microsoft.com/office/2007/relationships/hdphoto" Target="../media/hdphoto5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4.png"/><Relationship Id="rId1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8.wdp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microsoft.com/office/2007/relationships/hdphoto" Target="../media/hdphoto10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777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05" y="1988910"/>
            <a:ext cx="2938527" cy="30116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5309" y="365197"/>
            <a:ext cx="2877561" cy="29751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8247" y="3620898"/>
            <a:ext cx="2944623" cy="29690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4785" y="365197"/>
            <a:ext cx="2908044" cy="30177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71847" y="3620898"/>
            <a:ext cx="2877561" cy="299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5882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342" y="1207480"/>
            <a:ext cx="2814365" cy="288443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208205" y="3973404"/>
            <a:ext cx="4872317" cy="940961"/>
          </a:xfrm>
          <a:prstGeom prst="rect">
            <a:avLst/>
          </a:prstGeom>
          <a:solidFill>
            <a:srgbClr val="F9D59B"/>
          </a:solidFill>
          <a:ln>
            <a:solidFill>
              <a:srgbClr val="DE99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9A9232"/>
                </a:solidFill>
              </a:rPr>
              <a:t>2</a:t>
            </a:r>
            <a:r>
              <a:rPr lang="en-US" sz="3600" baseline="30000" dirty="0" smtClean="0">
                <a:solidFill>
                  <a:srgbClr val="9A9232"/>
                </a:solidFill>
              </a:rPr>
              <a:t>nd</a:t>
            </a:r>
            <a:r>
              <a:rPr lang="en-US" sz="3600" dirty="0" smtClean="0">
                <a:solidFill>
                  <a:srgbClr val="9A9232"/>
                </a:solidFill>
              </a:rPr>
              <a:t> Semester</a:t>
            </a:r>
            <a:endParaRPr lang="en-US" sz="3600" dirty="0">
              <a:solidFill>
                <a:srgbClr val="9A9232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5889" y="3973253"/>
            <a:ext cx="4872317" cy="940961"/>
          </a:xfrm>
          <a:prstGeom prst="rect">
            <a:avLst/>
          </a:prstGeom>
          <a:solidFill>
            <a:srgbClr val="FCEBCE"/>
          </a:solidFill>
          <a:ln>
            <a:solidFill>
              <a:srgbClr val="EACEAF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B6AD41"/>
                </a:solidFill>
              </a:rPr>
              <a:t>1</a:t>
            </a:r>
            <a:r>
              <a:rPr lang="en-US" sz="3600" baseline="30000" dirty="0" smtClean="0">
                <a:solidFill>
                  <a:srgbClr val="B6AD41"/>
                </a:solidFill>
              </a:rPr>
              <a:t>st</a:t>
            </a:r>
            <a:r>
              <a:rPr lang="en-US" sz="3600" dirty="0" smtClean="0">
                <a:solidFill>
                  <a:srgbClr val="B6AD41"/>
                </a:solidFill>
              </a:rPr>
              <a:t> Semester</a:t>
            </a:r>
            <a:endParaRPr lang="en-US" sz="3600" dirty="0">
              <a:solidFill>
                <a:srgbClr val="B6AD4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7627" y="1871497"/>
            <a:ext cx="2080577" cy="215110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1451" y="2358128"/>
            <a:ext cx="1612183" cy="167302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8333" y="2363242"/>
            <a:ext cx="1634583" cy="164812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1891" y="2357280"/>
            <a:ext cx="1608631" cy="167679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35889" y="4927683"/>
            <a:ext cx="9744634" cy="94096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7D713C"/>
                </a:solidFill>
              </a:rPr>
              <a:t>1</a:t>
            </a:r>
            <a:r>
              <a:rPr lang="en-US" sz="4400" baseline="30000" dirty="0" smtClean="0">
                <a:solidFill>
                  <a:srgbClr val="7D713C"/>
                </a:solidFill>
              </a:rPr>
              <a:t>st</a:t>
            </a:r>
            <a:r>
              <a:rPr lang="en-US" sz="4400" dirty="0" smtClean="0">
                <a:solidFill>
                  <a:srgbClr val="7D713C"/>
                </a:solidFill>
              </a:rPr>
              <a:t> Year</a:t>
            </a:r>
            <a:endParaRPr lang="en-US" sz="4400" dirty="0">
              <a:solidFill>
                <a:srgbClr val="7D71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7790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4920" y="3075562"/>
            <a:ext cx="11927079" cy="1325563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968E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1</a:t>
            </a:r>
            <a:r>
              <a:rPr lang="en-US" sz="8800" baseline="30000" dirty="0" smtClean="0">
                <a:solidFill>
                  <a:srgbClr val="968E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st</a:t>
            </a:r>
            <a:r>
              <a:rPr lang="en-US" sz="8800" dirty="0" smtClean="0">
                <a:solidFill>
                  <a:srgbClr val="968E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Semester</a:t>
            </a:r>
            <a:r>
              <a:rPr lang="en-US" sz="66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/>
            </a:r>
            <a:br>
              <a:rPr lang="en-US" sz="66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r>
              <a:rPr lang="en-US" sz="66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endParaRPr lang="ar-SA" sz="54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01164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9052017"/>
              </p:ext>
            </p:extLst>
          </p:nvPr>
        </p:nvGraphicFramePr>
        <p:xfrm>
          <a:off x="3554887" y="0"/>
          <a:ext cx="7688081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4684" y="1370"/>
            <a:ext cx="2938527" cy="301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5070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95" y="4164"/>
            <a:ext cx="2877561" cy="2975106"/>
          </a:xfrm>
          <a:prstGeom prst="rect">
            <a:avLst/>
          </a:prstGeom>
        </p:spPr>
      </p:pic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588359598"/>
              </p:ext>
            </p:extLst>
          </p:nvPr>
        </p:nvGraphicFramePr>
        <p:xfrm>
          <a:off x="3537798" y="4165"/>
          <a:ext cx="7702659" cy="6853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938465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4920" y="3075562"/>
            <a:ext cx="11927079" cy="1325563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968E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2</a:t>
            </a:r>
            <a:r>
              <a:rPr lang="en-US" sz="8800" baseline="30000" dirty="0" smtClean="0">
                <a:solidFill>
                  <a:srgbClr val="968E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nd</a:t>
            </a:r>
            <a:r>
              <a:rPr lang="en-US" sz="8800" dirty="0" smtClean="0">
                <a:solidFill>
                  <a:srgbClr val="968E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Semester</a:t>
            </a:r>
            <a:r>
              <a:rPr lang="en-US" sz="66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/>
            </a:r>
            <a:br>
              <a:rPr lang="en-US" sz="66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r>
              <a:rPr lang="en-US" sz="66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endParaRPr lang="ar-SA" sz="54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20836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007" y="-1682"/>
            <a:ext cx="2908044" cy="3017782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90681435"/>
              </p:ext>
            </p:extLst>
          </p:nvPr>
        </p:nvGraphicFramePr>
        <p:xfrm>
          <a:off x="3418318" y="1"/>
          <a:ext cx="7797644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44645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299" y="7210"/>
            <a:ext cx="2944623" cy="2969009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167374743"/>
              </p:ext>
            </p:extLst>
          </p:nvPr>
        </p:nvGraphicFramePr>
        <p:xfrm>
          <a:off x="3424528" y="7211"/>
          <a:ext cx="7795647" cy="68507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308990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877561" cy="2999492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957449786"/>
              </p:ext>
            </p:extLst>
          </p:nvPr>
        </p:nvGraphicFramePr>
        <p:xfrm>
          <a:off x="3409773" y="1"/>
          <a:ext cx="7826917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103604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4920" y="3075562"/>
            <a:ext cx="11927080" cy="1325563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968E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Grading System</a:t>
            </a:r>
            <a:r>
              <a:rPr lang="en-US" sz="66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/>
            </a:r>
            <a:br>
              <a:rPr lang="en-US" sz="66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r>
              <a:rPr lang="en-US" sz="66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endParaRPr lang="ar-SA" sz="54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37617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" t="8301" r="12556" b="10088"/>
          <a:stretch/>
        </p:blipFill>
        <p:spPr>
          <a:xfrm>
            <a:off x="192257" y="1762580"/>
            <a:ext cx="3103285" cy="2044257"/>
          </a:xfrm>
          <a:prstGeom prst="rect">
            <a:avLst/>
          </a:prstGeom>
          <a:ln>
            <a:solidFill>
              <a:srgbClr val="EAC6A2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5" r="19512"/>
          <a:stretch/>
        </p:blipFill>
        <p:spPr>
          <a:xfrm>
            <a:off x="3295542" y="1762579"/>
            <a:ext cx="4055863" cy="2044258"/>
          </a:xfrm>
          <a:prstGeom prst="rect">
            <a:avLst/>
          </a:prstGeom>
          <a:ln>
            <a:solidFill>
              <a:srgbClr val="DAAA7A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70" y="1761026"/>
            <a:ext cx="2474430" cy="2062025"/>
          </a:xfrm>
          <a:prstGeom prst="rect">
            <a:avLst/>
          </a:prstGeom>
          <a:ln>
            <a:solidFill>
              <a:srgbClr val="D79563"/>
            </a:solidFill>
          </a:ln>
        </p:spPr>
      </p:pic>
      <p:sp>
        <p:nvSpPr>
          <p:cNvPr id="20" name="Right Arrow 19"/>
          <p:cNvSpPr/>
          <p:nvPr/>
        </p:nvSpPr>
        <p:spPr>
          <a:xfrm>
            <a:off x="192256" y="3526771"/>
            <a:ext cx="3111551" cy="1193074"/>
          </a:xfrm>
          <a:prstGeom prst="rightArrow">
            <a:avLst/>
          </a:prstGeom>
          <a:solidFill>
            <a:srgbClr val="FCEBCE"/>
          </a:solidFill>
          <a:ln w="28575">
            <a:solidFill>
              <a:srgbClr val="EAC6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B8AF46"/>
                </a:solidFill>
              </a:rPr>
              <a:t>PY</a:t>
            </a:r>
            <a:endParaRPr lang="en-US" sz="2800" b="1" dirty="0">
              <a:solidFill>
                <a:srgbClr val="B8AF46"/>
              </a:solidFill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3287278" y="3526771"/>
            <a:ext cx="4080657" cy="1193074"/>
          </a:xfrm>
          <a:prstGeom prst="rightArrow">
            <a:avLst/>
          </a:prstGeom>
          <a:solidFill>
            <a:srgbClr val="FAE2B4"/>
          </a:solidFill>
          <a:ln w="28575">
            <a:solidFill>
              <a:srgbClr val="DAAA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968E2C"/>
                </a:solidFill>
              </a:rPr>
              <a:t>College</a:t>
            </a:r>
            <a:endParaRPr lang="en-US" sz="2800" b="1" dirty="0">
              <a:solidFill>
                <a:srgbClr val="968E2C"/>
              </a:solidFill>
            </a:endParaRPr>
          </a:p>
        </p:txBody>
      </p:sp>
      <p:sp>
        <p:nvSpPr>
          <p:cNvPr id="22" name="Right Arrow 21"/>
          <p:cNvSpPr/>
          <p:nvPr/>
        </p:nvSpPr>
        <p:spPr>
          <a:xfrm>
            <a:off x="7366731" y="3537883"/>
            <a:ext cx="2467370" cy="1193074"/>
          </a:xfrm>
          <a:prstGeom prst="rightArrow">
            <a:avLst/>
          </a:prstGeom>
          <a:solidFill>
            <a:srgbClr val="F9D59B"/>
          </a:solidFill>
          <a:ln w="28575">
            <a:solidFill>
              <a:srgbClr val="D795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716732"/>
                </a:solidFill>
              </a:rPr>
              <a:t>Internship</a:t>
            </a:r>
            <a:endParaRPr lang="en-US" sz="2800" b="1" dirty="0">
              <a:solidFill>
                <a:srgbClr val="716732"/>
              </a:solidFill>
            </a:endParaRPr>
          </a:p>
        </p:txBody>
      </p:sp>
      <p:sp>
        <p:nvSpPr>
          <p:cNvPr id="23" name="Right Arrow 22"/>
          <p:cNvSpPr/>
          <p:nvPr/>
        </p:nvSpPr>
        <p:spPr>
          <a:xfrm>
            <a:off x="3295542" y="5067503"/>
            <a:ext cx="1772114" cy="1193074"/>
          </a:xfrm>
          <a:prstGeom prst="rightArrow">
            <a:avLst/>
          </a:prstGeom>
          <a:solidFill>
            <a:srgbClr val="FAE2B4"/>
          </a:solidFill>
          <a:ln w="28575">
            <a:solidFill>
              <a:srgbClr val="DAAA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968E2C"/>
                </a:solidFill>
              </a:rPr>
              <a:t>Academic years</a:t>
            </a:r>
          </a:p>
          <a:p>
            <a:pPr algn="ctr"/>
            <a:r>
              <a:rPr lang="en-US" sz="1600" dirty="0" smtClean="0">
                <a:solidFill>
                  <a:srgbClr val="968E2C"/>
                </a:solidFill>
              </a:rPr>
              <a:t>(2)</a:t>
            </a:r>
          </a:p>
        </p:txBody>
      </p:sp>
      <p:sp>
        <p:nvSpPr>
          <p:cNvPr id="24" name="Right Arrow 23"/>
          <p:cNvSpPr/>
          <p:nvPr/>
        </p:nvSpPr>
        <p:spPr>
          <a:xfrm>
            <a:off x="5067656" y="5067503"/>
            <a:ext cx="2307339" cy="1193074"/>
          </a:xfrm>
          <a:prstGeom prst="rightArrow">
            <a:avLst/>
          </a:prstGeom>
          <a:solidFill>
            <a:srgbClr val="FAE2B4"/>
          </a:solidFill>
          <a:ln w="28575">
            <a:solidFill>
              <a:srgbClr val="DAAA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968E2C"/>
                </a:solidFill>
              </a:rPr>
              <a:t>Clinical years</a:t>
            </a:r>
          </a:p>
          <a:p>
            <a:pPr algn="ctr"/>
            <a:r>
              <a:rPr lang="en-US" dirty="0" smtClean="0">
                <a:solidFill>
                  <a:srgbClr val="968E2C"/>
                </a:solidFill>
              </a:rPr>
              <a:t>(3)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3295542" y="3806837"/>
            <a:ext cx="0" cy="2521332"/>
          </a:xfrm>
          <a:prstGeom prst="line">
            <a:avLst/>
          </a:prstGeom>
          <a:ln w="28575">
            <a:solidFill>
              <a:srgbClr val="D7956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7366449" y="3823051"/>
            <a:ext cx="0" cy="2521332"/>
          </a:xfrm>
          <a:prstGeom prst="line">
            <a:avLst/>
          </a:prstGeom>
          <a:ln w="28575">
            <a:solidFill>
              <a:srgbClr val="D7956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42657" y="58382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sz="7300" dirty="0" smtClean="0">
                <a:solidFill>
                  <a:srgbClr val="968E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Your Journey Starts Hear</a:t>
            </a:r>
            <a:r>
              <a:rPr lang="en-US" sz="54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/>
            </a:r>
            <a:br>
              <a:rPr lang="en-US" sz="54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r>
              <a:rPr lang="en-US" sz="54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endParaRPr lang="ar-SA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70827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855222"/>
              </p:ext>
            </p:extLst>
          </p:nvPr>
        </p:nvGraphicFramePr>
        <p:xfrm>
          <a:off x="656624" y="2209920"/>
          <a:ext cx="9167860" cy="3293988"/>
        </p:xfrm>
        <a:graphic>
          <a:graphicData uri="http://schemas.openxmlformats.org/drawingml/2006/table">
            <a:tbl>
              <a:tblPr rtl="1" firstRow="1" bandRow="1">
                <a:tableStyleId>{C083E6E3-FA7D-4D7B-A595-EF9225AFEA82}</a:tableStyleId>
              </a:tblPr>
              <a:tblGrid>
                <a:gridCol w="4583930"/>
                <a:gridCol w="4583930"/>
              </a:tblGrid>
              <a:tr h="497235">
                <a:tc>
                  <a:txBody>
                    <a:bodyPr/>
                    <a:lstStyle/>
                    <a:p>
                      <a:pPr algn="ctr" rtl="1"/>
                      <a:r>
                        <a:rPr lang="en-US" sz="2700" dirty="0" smtClean="0"/>
                        <a:t>PBL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5%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235"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امتحان المنتصف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20%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97235"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الامتحان النظري</a:t>
                      </a:r>
                      <a:r>
                        <a:rPr lang="ar-SA" sz="2700" baseline="0" dirty="0" smtClean="0"/>
                        <a:t> النهائي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30%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97235"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الامتحان العملي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30%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97235"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الامتحان</a:t>
                      </a:r>
                      <a:r>
                        <a:rPr lang="ar-SA" sz="2700" baseline="0" dirty="0" smtClean="0"/>
                        <a:t> الكتابي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15%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97235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700" dirty="0" smtClean="0"/>
                        <a:t>المجموع</a:t>
                      </a:r>
                      <a:endParaRPr lang="ar-SA" sz="2700" b="1" dirty="0" smtClean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700" dirty="0" smtClean="0"/>
                        <a:t>100</a:t>
                      </a:r>
                      <a:r>
                        <a:rPr lang="en-US" sz="2700" dirty="0" smtClean="0"/>
                        <a:t>%</a:t>
                      </a:r>
                      <a:endParaRPr lang="ar-SA" sz="2700" b="1" dirty="0" smtClean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68558" y="538389"/>
            <a:ext cx="6037942" cy="1325563"/>
          </a:xfrm>
        </p:spPr>
        <p:txBody>
          <a:bodyPr>
            <a:normAutofit/>
          </a:bodyPr>
          <a:lstStyle/>
          <a:p>
            <a:pPr algn="ctr"/>
            <a:r>
              <a:rPr lang="ar-SA" sz="4000" b="1" dirty="0" smtClean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توزيع الدرجات للبلوكات الطويلة</a:t>
            </a:r>
            <a:br>
              <a:rPr lang="ar-SA" sz="4000" b="1" dirty="0" smtClean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</a:br>
            <a:r>
              <a:rPr lang="en-US" sz="4000" b="1" dirty="0" smtClean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&gt;7 weeks</a:t>
            </a:r>
            <a:endParaRPr lang="ar-SA" sz="4000" b="1" dirty="0">
              <a:ln w="0"/>
              <a:solidFill>
                <a:srgbClr val="968E2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akkal Majalla" panose="02000000000000000000" pitchFamily="2" charset="-78"/>
              <a:ea typeface="Dotum" panose="020B0600000101010101" pitchFamily="34" charset="-127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13270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44051"/>
              </p:ext>
            </p:extLst>
          </p:nvPr>
        </p:nvGraphicFramePr>
        <p:xfrm>
          <a:off x="656626" y="2209917"/>
          <a:ext cx="9167860" cy="2744990"/>
        </p:xfrm>
        <a:graphic>
          <a:graphicData uri="http://schemas.openxmlformats.org/drawingml/2006/table">
            <a:tbl>
              <a:tblPr rtl="1" firstRow="1" bandRow="1">
                <a:tableStyleId>{C083E6E3-FA7D-4D7B-A595-EF9225AFEA82}</a:tableStyleId>
              </a:tblPr>
              <a:tblGrid>
                <a:gridCol w="4583930"/>
                <a:gridCol w="4583930"/>
              </a:tblGrid>
              <a:tr h="497235">
                <a:tc>
                  <a:txBody>
                    <a:bodyPr/>
                    <a:lstStyle/>
                    <a:p>
                      <a:pPr algn="ctr" rtl="1"/>
                      <a:r>
                        <a:rPr lang="en-US" sz="2700" dirty="0" smtClean="0"/>
                        <a:t>PBL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5%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97235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700" dirty="0" smtClean="0"/>
                        <a:t>الامتحان النظري</a:t>
                      </a:r>
                      <a:r>
                        <a:rPr lang="ar-SA" sz="2700" baseline="0" dirty="0" smtClean="0"/>
                        <a:t> النهائي</a:t>
                      </a:r>
                      <a:endParaRPr lang="ar-SA" sz="2700" b="1" dirty="0" smtClean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40%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</a:tr>
              <a:tr h="497235"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الامتحان العملي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40%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97235"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الامتحان الكتابي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15%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97235"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المجموع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700" dirty="0" smtClean="0"/>
                        <a:t>100%</a:t>
                      </a:r>
                      <a:endParaRPr lang="ar-SA" sz="27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137518" marR="137518" marT="68759" marB="68759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37558" y="538386"/>
            <a:ext cx="6037942" cy="1325563"/>
          </a:xfrm>
        </p:spPr>
        <p:txBody>
          <a:bodyPr>
            <a:normAutofit/>
          </a:bodyPr>
          <a:lstStyle/>
          <a:p>
            <a:pPr algn="ctr"/>
            <a:r>
              <a:rPr lang="ar-SA" sz="4000" b="1" dirty="0" smtClean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توزيع الدرجات للبلوكات القصيرة</a:t>
            </a:r>
            <a:br>
              <a:rPr lang="ar-SA" sz="4000" b="1" dirty="0" smtClean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</a:br>
            <a:r>
              <a:rPr lang="en-US" sz="4000" b="1" dirty="0" smtClean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&lt;7 weeks</a:t>
            </a:r>
            <a:endParaRPr lang="ar-SA" sz="4000" b="1" dirty="0">
              <a:ln w="0"/>
              <a:solidFill>
                <a:srgbClr val="968E2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akkal Majalla" panose="02000000000000000000" pitchFamily="2" charset="-78"/>
              <a:ea typeface="Dotum" panose="020B0600000101010101" pitchFamily="34" charset="-127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03027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17027" y="132677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sz="9800" dirty="0">
                <a:solidFill>
                  <a:srgbClr val="968E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Foundation </a:t>
            </a:r>
            <a:r>
              <a:rPr lang="en-US" sz="9800" dirty="0" smtClean="0">
                <a:solidFill>
                  <a:srgbClr val="968E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block</a:t>
            </a:r>
            <a:r>
              <a:rPr lang="en-US" sz="54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/>
            </a:r>
            <a:br>
              <a:rPr lang="en-US" sz="54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r>
              <a:rPr lang="en-US" sz="54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in details</a:t>
            </a:r>
            <a:endParaRPr lang="ar-SA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319264" y="3077555"/>
            <a:ext cx="6093675" cy="3780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ln w="0"/>
                <a:solidFill>
                  <a:srgbClr val="80772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1- Subjects</a:t>
            </a:r>
          </a:p>
          <a:p>
            <a:r>
              <a:rPr lang="en-US" sz="4000" b="1" dirty="0" smtClean="0">
                <a:ln w="0"/>
                <a:solidFill>
                  <a:srgbClr val="80772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2- PBL</a:t>
            </a:r>
          </a:p>
          <a:p>
            <a:r>
              <a:rPr lang="en-US" sz="4000" b="1" dirty="0" smtClean="0">
                <a:ln w="0"/>
                <a:solidFill>
                  <a:srgbClr val="80772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3- </a:t>
            </a:r>
            <a:r>
              <a:rPr lang="en-US" sz="4000" b="1" dirty="0">
                <a:ln w="0"/>
                <a:solidFill>
                  <a:srgbClr val="80772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Integrated clinical skills </a:t>
            </a:r>
            <a:r>
              <a:rPr lang="en-US" sz="4000" b="1" dirty="0" smtClean="0">
                <a:ln w="0"/>
                <a:solidFill>
                  <a:srgbClr val="80772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sessions</a:t>
            </a:r>
          </a:p>
          <a:p>
            <a:r>
              <a:rPr lang="en-US" sz="4000" b="1" dirty="0" smtClean="0">
                <a:ln w="0"/>
                <a:solidFill>
                  <a:srgbClr val="80772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4-Websites</a:t>
            </a:r>
            <a:endParaRPr lang="ar-SA" sz="4000" b="1" dirty="0" smtClean="0">
              <a:ln w="0"/>
              <a:solidFill>
                <a:srgbClr val="80772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akkal Majalla" panose="02000000000000000000" pitchFamily="2" charset="-78"/>
              <a:ea typeface="Dotum" panose="020B0600000101010101" pitchFamily="34" charset="-127"/>
              <a:cs typeface="Sakkal Majalla" panose="02000000000000000000" pitchFamily="2" charset="-78"/>
            </a:endParaRPr>
          </a:p>
          <a:p>
            <a:r>
              <a:rPr lang="en-US" sz="4000" b="1" dirty="0" smtClean="0">
                <a:ln w="0"/>
                <a:solidFill>
                  <a:srgbClr val="80772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5-Teams</a:t>
            </a:r>
          </a:p>
          <a:p>
            <a:pPr algn="ctr"/>
            <a:endParaRPr lang="ar-SA" sz="4000" b="1" dirty="0">
              <a:ln w="0"/>
              <a:solidFill>
                <a:srgbClr val="80772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akkal Majalla" panose="02000000000000000000" pitchFamily="2" charset="-78"/>
              <a:ea typeface="Dotum" panose="020B0600000101010101" pitchFamily="34" charset="-127"/>
              <a:cs typeface="Sakkal Majalla" panose="020000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092" y="4345046"/>
            <a:ext cx="2562558" cy="2626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1876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3076486" y="3470500"/>
            <a:ext cx="1042587" cy="0"/>
          </a:xfrm>
          <a:prstGeom prst="line">
            <a:avLst/>
          </a:prstGeom>
          <a:ln w="28575">
            <a:solidFill>
              <a:srgbClr val="7272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389" y="2157322"/>
            <a:ext cx="2562558" cy="2626356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4119073" y="1358781"/>
            <a:ext cx="0" cy="4153256"/>
          </a:xfrm>
          <a:prstGeom prst="line">
            <a:avLst/>
          </a:prstGeom>
          <a:ln w="28575">
            <a:solidFill>
              <a:srgbClr val="7272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119073" y="1358786"/>
            <a:ext cx="1555334" cy="0"/>
          </a:xfrm>
          <a:prstGeom prst="straightConnector1">
            <a:avLst/>
          </a:prstGeom>
          <a:ln w="28575">
            <a:solidFill>
              <a:srgbClr val="7272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119073" y="3470500"/>
            <a:ext cx="1555334" cy="0"/>
          </a:xfrm>
          <a:prstGeom prst="straightConnector1">
            <a:avLst/>
          </a:prstGeom>
          <a:ln w="28575">
            <a:solidFill>
              <a:srgbClr val="7272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4119073" y="5512037"/>
            <a:ext cx="1555334" cy="0"/>
          </a:xfrm>
          <a:prstGeom prst="straightConnector1">
            <a:avLst/>
          </a:prstGeom>
          <a:ln w="28575">
            <a:solidFill>
              <a:srgbClr val="7272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5674407" y="1093866"/>
            <a:ext cx="1606610" cy="52984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1-Subjects</a:t>
            </a:r>
            <a:endParaRPr lang="ar-SA" sz="3600" b="1" dirty="0">
              <a:ln w="0"/>
              <a:solidFill>
                <a:srgbClr val="968E2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akkal Majalla" panose="02000000000000000000" pitchFamily="2" charset="-78"/>
              <a:ea typeface="Dotum" panose="020B0600000101010101" pitchFamily="34" charset="-127"/>
              <a:cs typeface="Sakkal Majalla" panose="02000000000000000000" pitchFamily="2" charset="-78"/>
            </a:endParaRP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5698866" y="3205580"/>
            <a:ext cx="1247686" cy="5298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2-PBL</a:t>
            </a:r>
            <a:endParaRPr lang="ar-SA" sz="3200" b="1" dirty="0">
              <a:ln w="0"/>
              <a:solidFill>
                <a:srgbClr val="968E2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akkal Majalla" panose="02000000000000000000" pitchFamily="2" charset="-78"/>
              <a:ea typeface="Dotum" panose="020B0600000101010101" pitchFamily="34" charset="-127"/>
              <a:cs typeface="Sakkal Majalla" panose="02000000000000000000" pitchFamily="2" charset="-78"/>
            </a:endParaRP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5674407" y="5247117"/>
            <a:ext cx="1068225" cy="5298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smtClean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3-ICSS</a:t>
            </a:r>
            <a:endParaRPr lang="ar-SA" sz="3600" b="1" dirty="0">
              <a:ln w="0"/>
              <a:solidFill>
                <a:srgbClr val="968E2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akkal Majalla" panose="02000000000000000000" pitchFamily="2" charset="-78"/>
              <a:ea typeface="Dotum" panose="020B0600000101010101" pitchFamily="34" charset="-127"/>
              <a:cs typeface="Sakkal Majalla" panose="02000000000000000000" pitchFamily="2" charset="-78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7281017" y="1358783"/>
            <a:ext cx="675118" cy="0"/>
          </a:xfrm>
          <a:prstGeom prst="line">
            <a:avLst/>
          </a:prstGeom>
          <a:ln w="28575">
            <a:solidFill>
              <a:srgbClr val="7272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7956135" y="885670"/>
            <a:ext cx="0" cy="946225"/>
          </a:xfrm>
          <a:prstGeom prst="line">
            <a:avLst/>
          </a:prstGeom>
          <a:ln w="28575">
            <a:solidFill>
              <a:srgbClr val="7272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7956135" y="885670"/>
            <a:ext cx="666572" cy="0"/>
          </a:xfrm>
          <a:prstGeom prst="straightConnector1">
            <a:avLst/>
          </a:prstGeom>
          <a:ln w="28575">
            <a:solidFill>
              <a:srgbClr val="7272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7956135" y="1831895"/>
            <a:ext cx="666572" cy="0"/>
          </a:xfrm>
          <a:prstGeom prst="straightConnector1">
            <a:avLst/>
          </a:prstGeom>
          <a:ln w="28575">
            <a:solidFill>
              <a:srgbClr val="7272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itle 1"/>
          <p:cNvSpPr txBox="1">
            <a:spLocks/>
          </p:cNvSpPr>
          <p:nvPr/>
        </p:nvSpPr>
        <p:spPr>
          <a:xfrm>
            <a:off x="8631254" y="620750"/>
            <a:ext cx="1239139" cy="5298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ln w="0"/>
                <a:solidFill>
                  <a:srgbClr val="B8AF4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Lecture</a:t>
            </a:r>
            <a:r>
              <a:rPr lang="en-US" sz="3600" b="1" dirty="0">
                <a:ln w="0"/>
                <a:solidFill>
                  <a:srgbClr val="B8AF4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s</a:t>
            </a:r>
            <a:endParaRPr lang="ar-SA" sz="3600" b="1" dirty="0">
              <a:ln w="0"/>
              <a:solidFill>
                <a:srgbClr val="B8AF4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akkal Majalla" panose="02000000000000000000" pitchFamily="2" charset="-78"/>
              <a:ea typeface="Dotum" panose="020B0600000101010101" pitchFamily="34" charset="-127"/>
              <a:cs typeface="Sakkal Majalla" panose="02000000000000000000" pitchFamily="2" charset="-78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8631254" y="1566975"/>
            <a:ext cx="1239139" cy="5298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n w="0"/>
                <a:solidFill>
                  <a:srgbClr val="B8AF4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Practical</a:t>
            </a:r>
            <a:endParaRPr lang="ar-SA" sz="3600" b="1" dirty="0">
              <a:ln w="0"/>
              <a:solidFill>
                <a:srgbClr val="B8AF4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akkal Majalla" panose="02000000000000000000" pitchFamily="2" charset="-78"/>
              <a:ea typeface="Dotum" panose="020B0600000101010101" pitchFamily="34" charset="-127"/>
              <a:cs typeface="Sakkal Majalla" panose="02000000000000000000" pitchFamily="2" charset="-78"/>
            </a:endParaRPr>
          </a:p>
        </p:txBody>
      </p:sp>
      <p:graphicFrame>
        <p:nvGraphicFramePr>
          <p:cNvPr id="18" name="Diagram 17"/>
          <p:cNvGraphicFramePr/>
          <p:nvPr>
            <p:extLst>
              <p:ext uri="{D42A27DB-BD31-4B8C-83A1-F6EECF244321}">
                <p14:modId xmlns:p14="http://schemas.microsoft.com/office/powerpoint/2010/main" val="1843557595"/>
              </p:ext>
            </p:extLst>
          </p:nvPr>
        </p:nvGraphicFramePr>
        <p:xfrm>
          <a:off x="3554887" y="0"/>
          <a:ext cx="7688081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626889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/>
      <p:bldP spid="39" grpId="0"/>
      <p:bldP spid="40" grpId="0"/>
      <p:bldGraphic spid="18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302736"/>
            <a:ext cx="9639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000" b="1" dirty="0" smtClean="0">
                <a:solidFill>
                  <a:srgbClr val="635722"/>
                </a:solidFill>
              </a:rPr>
              <a:t>2- مذاكرة الملاحظات، شرائح العرض، و الأوراق المقدمة من الدكاترة أمر أساسي للنجاح في المادة.</a:t>
            </a:r>
            <a:endParaRPr lang="en-US" dirty="0" smtClean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1" y="0"/>
            <a:ext cx="5264209" cy="120835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6600" dirty="0" smtClean="0">
                <a:solidFill>
                  <a:schemeClr val="bg1">
                    <a:lumMod val="65000"/>
                  </a:schemeClr>
                </a:solidFill>
                <a:latin typeface="Aharoni" pitchFamily="2" charset="-79"/>
                <a:cs typeface="Aharoni" pitchFamily="2" charset="-79"/>
              </a:rPr>
              <a:t>General tips</a:t>
            </a:r>
            <a:r>
              <a:rPr lang="ar-SA" sz="6600" dirty="0" smtClean="0">
                <a:solidFill>
                  <a:schemeClr val="bg1">
                    <a:lumMod val="65000"/>
                  </a:schemeClr>
                </a:solidFill>
                <a:latin typeface="Aharoni" pitchFamily="2" charset="-79"/>
                <a:cs typeface="Aharoni" pitchFamily="2" charset="-79"/>
              </a:rPr>
              <a:t> </a:t>
            </a:r>
            <a:endParaRPr lang="ar-SA" sz="6600" dirty="0">
              <a:solidFill>
                <a:schemeClr val="bg1">
                  <a:lumMod val="6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702846"/>
            <a:ext cx="9639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000" b="1" dirty="0" smtClean="0">
                <a:solidFill>
                  <a:srgbClr val="635722"/>
                </a:solidFill>
              </a:rPr>
              <a:t>3- اختيار و شراء الكتب أمر يعود لكل طالب حسب طريقة المذاكرة التي يفضلها.</a:t>
            </a:r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-1" y="3096785"/>
            <a:ext cx="9639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000" b="1" dirty="0" smtClean="0">
                <a:solidFill>
                  <a:srgbClr val="635722"/>
                </a:solidFill>
              </a:rPr>
              <a:t>4- تعلَّم لغة الطب و تعوَّد على المصطلحات الطبية.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1" y="3884663"/>
            <a:ext cx="9639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000" b="1" dirty="0" smtClean="0">
                <a:solidFill>
                  <a:srgbClr val="635722"/>
                </a:solidFill>
              </a:rPr>
              <a:t>6- قم ببناء معلوماتك بالإطلاع على مصادر مختلفة.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3490724"/>
            <a:ext cx="9639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000" b="1" dirty="0" smtClean="0">
                <a:solidFill>
                  <a:srgbClr val="635722"/>
                </a:solidFill>
              </a:rPr>
              <a:t>5- احرص على مذاكرة الأساسيات بشكل جيد حتى يسهل عليك بناء معلوماتك فيما بعد.</a:t>
            </a:r>
            <a:endParaRPr lang="en-US" sz="2000" b="1" dirty="0" smtClean="0">
              <a:solidFill>
                <a:srgbClr val="63572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290944"/>
            <a:ext cx="9639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000" b="1" dirty="0" smtClean="0">
                <a:solidFill>
                  <a:srgbClr val="635722"/>
                </a:solidFill>
              </a:rPr>
              <a:t>7- المشاركة في فُرق المواد تساعد على خلق بيئة مذاكرة جماعية.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1914968"/>
            <a:ext cx="9639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000" b="1" dirty="0" smtClean="0">
                <a:solidFill>
                  <a:srgbClr val="635722"/>
                </a:solidFill>
              </a:rPr>
              <a:t>1- كل مادة لها طريقة دراسة تختلف عن الأخرى.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452294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/>
      <p:bldP spid="7" grpId="0"/>
      <p:bldP spid="8" grpId="0"/>
      <p:bldP spid="9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951" y="2911822"/>
            <a:ext cx="1604690" cy="2049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849" y="3110682"/>
            <a:ext cx="1208899" cy="1850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130" y="2994692"/>
            <a:ext cx="1216972" cy="1966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484" y="3118880"/>
            <a:ext cx="1282933" cy="1638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133654" y="905052"/>
            <a:ext cx="47852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Learn the language 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71099" y="920055"/>
            <a:ext cx="401103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Get a Dictionary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5046867" y="0"/>
            <a:ext cx="6391" cy="6858000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64463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xfrm>
            <a:off x="21166" y="0"/>
            <a:ext cx="244336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1- Subjects</a:t>
            </a:r>
            <a:endParaRPr lang="ar-SA" sz="4800" b="1" dirty="0">
              <a:ln w="0"/>
              <a:solidFill>
                <a:srgbClr val="968E2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akkal Majalla" panose="02000000000000000000" pitchFamily="2" charset="-78"/>
              <a:ea typeface="Dotum" panose="020B0600000101010101" pitchFamily="34" charset="-127"/>
              <a:cs typeface="Sakkal Majalla" panose="02000000000000000000" pitchFamily="2" charset="-78"/>
            </a:endParaRPr>
          </a:p>
        </p:txBody>
      </p:sp>
      <p:graphicFrame>
        <p:nvGraphicFramePr>
          <p:cNvPr id="46" name="Diagram 45"/>
          <p:cNvGraphicFramePr/>
          <p:nvPr>
            <p:extLst>
              <p:ext uri="{D42A27DB-BD31-4B8C-83A1-F6EECF244321}">
                <p14:modId xmlns:p14="http://schemas.microsoft.com/office/powerpoint/2010/main" val="3514846995"/>
              </p:ext>
            </p:extLst>
          </p:nvPr>
        </p:nvGraphicFramePr>
        <p:xfrm>
          <a:off x="2526605" y="331470"/>
          <a:ext cx="7947101" cy="6240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82516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dgm id="{0927389E-321C-4D73-91FE-423D1349E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>
                                            <p:graphicEl>
                                              <a:dgm id="{0927389E-321C-4D73-91FE-423D1349E6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dgm id="{9C469E29-EEBC-47FD-B04E-886A007E04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>
                                            <p:graphicEl>
                                              <a:dgm id="{9C469E29-EEBC-47FD-B04E-886A007E04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dgm id="{B3D497B4-7337-458B-BAF8-AA60BB9B68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>
                                            <p:graphicEl>
                                              <a:dgm id="{B3D497B4-7337-458B-BAF8-AA60BB9B68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dgm id="{7FEC3DFE-75D7-4B37-8618-81C2368554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>
                                            <p:graphicEl>
                                              <a:dgm id="{7FEC3DFE-75D7-4B37-8618-81C2368554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dgm id="{7204989A-EEA5-4AB6-ACDA-0A27D20CF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>
                                            <p:graphicEl>
                                              <a:dgm id="{7204989A-EEA5-4AB6-ACDA-0A27D20CF5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dgm id="{E1028BA2-F54D-4CB6-ACD3-D5F49C691C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>
                                            <p:graphicEl>
                                              <a:dgm id="{E1028BA2-F54D-4CB6-ACD3-D5F49C691C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dgm id="{DBFC15DF-AB83-4D8A-B14A-7CEE459FE4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>
                                            <p:graphicEl>
                                              <a:dgm id="{DBFC15DF-AB83-4D8A-B14A-7CEE459FE4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dgm id="{9227B090-25FE-4BFC-B4D7-43A2A44D87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>
                                            <p:graphicEl>
                                              <a:dgm id="{9227B090-25FE-4BFC-B4D7-43A2A44D87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dgm id="{A74D6C76-F822-48C8-B6CC-2D608A14EA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>
                                            <p:graphicEl>
                                              <a:dgm id="{A74D6C76-F822-48C8-B6CC-2D608A14EA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dgm id="{E4576928-156A-40E7-970D-EC6DD07A1F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>
                                            <p:graphicEl>
                                              <a:dgm id="{E4576928-156A-40E7-970D-EC6DD07A1F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6" grpId="0">
        <p:bldSub>
          <a:bldDgm bld="one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"/>
          <p:cNvSpPr txBox="1">
            <a:spLocks/>
          </p:cNvSpPr>
          <p:nvPr/>
        </p:nvSpPr>
        <p:spPr>
          <a:xfrm>
            <a:off x="0" y="0"/>
            <a:ext cx="4139207" cy="120835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6600" dirty="0" smtClean="0">
                <a:solidFill>
                  <a:srgbClr val="B8AF46"/>
                </a:solidFill>
                <a:latin typeface="Aharoni" pitchFamily="2" charset="-79"/>
                <a:cs typeface="Aharoni" pitchFamily="2" charset="-79"/>
              </a:rPr>
              <a:t>Anatomy</a:t>
            </a:r>
            <a:r>
              <a:rPr lang="ar-SA" sz="6600" dirty="0" smtClean="0">
                <a:solidFill>
                  <a:srgbClr val="008080"/>
                </a:solidFill>
                <a:latin typeface="Aharoni" pitchFamily="2" charset="-79"/>
                <a:cs typeface="Aharoni" pitchFamily="2" charset="-79"/>
              </a:rPr>
              <a:t> </a:t>
            </a:r>
            <a:endParaRPr lang="ar-SA" sz="6600" dirty="0">
              <a:solidFill>
                <a:srgbClr val="00808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0" y="915964"/>
            <a:ext cx="2661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ar-SA" sz="32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التشريح الظاهري</a:t>
            </a:r>
            <a:endParaRPr lang="ar-SA" sz="32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637781" y="1987922"/>
            <a:ext cx="3582746" cy="626723"/>
          </a:xfrm>
          <a:prstGeom prst="rect">
            <a:avLst/>
          </a:prstGeom>
          <a:solidFill>
            <a:srgbClr val="F9D59B"/>
          </a:solidFill>
          <a:ln>
            <a:solidFill>
              <a:srgbClr val="DC9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rgbClr val="938B28"/>
                </a:solidFill>
              </a:rPr>
              <a:t>نظري (5 محاضرات)</a:t>
            </a:r>
            <a:endParaRPr lang="en-US" sz="2400" b="1" dirty="0">
              <a:solidFill>
                <a:srgbClr val="938B28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914867" y="1987922"/>
            <a:ext cx="3582746" cy="626723"/>
          </a:xfrm>
          <a:prstGeom prst="rect">
            <a:avLst/>
          </a:prstGeom>
          <a:solidFill>
            <a:srgbClr val="F9D59B"/>
          </a:solidFill>
          <a:ln>
            <a:solidFill>
              <a:srgbClr val="DE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rgbClr val="968E2C"/>
                </a:solidFill>
              </a:rPr>
              <a:t>عملي (3 محاضرات)</a:t>
            </a:r>
            <a:endParaRPr lang="en-US" sz="2400" b="1" dirty="0">
              <a:solidFill>
                <a:srgbClr val="968E2C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5637781" y="2797065"/>
            <a:ext cx="3582746" cy="3676207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2000" b="1" dirty="0">
                <a:solidFill>
                  <a:srgbClr val="B8AF46"/>
                </a:solidFill>
              </a:rPr>
              <a:t>1- المصطلحات الطبية.</a:t>
            </a: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2- مقدمة </a:t>
            </a:r>
            <a:r>
              <a:rPr lang="ar-SA" sz="2000" b="1" dirty="0" smtClean="0">
                <a:solidFill>
                  <a:srgbClr val="B8AF46"/>
                </a:solidFill>
              </a:rPr>
              <a:t>في </a:t>
            </a:r>
            <a:r>
              <a:rPr lang="ar-SA" sz="2000" b="1" dirty="0">
                <a:solidFill>
                  <a:srgbClr val="B8AF46"/>
                </a:solidFill>
              </a:rPr>
              <a:t>العضلات.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3- </a:t>
            </a:r>
            <a:r>
              <a:rPr lang="ar-SA" sz="2000" b="1" dirty="0">
                <a:solidFill>
                  <a:srgbClr val="B8AF46"/>
                </a:solidFill>
              </a:rPr>
              <a:t>مقدمة </a:t>
            </a:r>
            <a:r>
              <a:rPr lang="ar-SA" sz="2000" b="1" dirty="0" smtClean="0">
                <a:solidFill>
                  <a:srgbClr val="B8AF46"/>
                </a:solidFill>
              </a:rPr>
              <a:t>في </a:t>
            </a:r>
            <a:r>
              <a:rPr lang="ar-SA" sz="2000" b="1" dirty="0">
                <a:solidFill>
                  <a:srgbClr val="B8AF46"/>
                </a:solidFill>
              </a:rPr>
              <a:t>الجهاز العصبي.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4- </a:t>
            </a:r>
            <a:r>
              <a:rPr lang="ar-SA" sz="2000" b="1" dirty="0">
                <a:solidFill>
                  <a:srgbClr val="B8AF46"/>
                </a:solidFill>
              </a:rPr>
              <a:t>مقدمة في الجهاز العصبي </a:t>
            </a:r>
            <a:r>
              <a:rPr lang="ar-SA" sz="2000" b="1" dirty="0" smtClean="0">
                <a:solidFill>
                  <a:srgbClr val="B8AF46"/>
                </a:solidFill>
              </a:rPr>
              <a:t>اللاإرادي</a:t>
            </a:r>
            <a:r>
              <a:rPr lang="ar-SA" sz="2000" b="1" dirty="0">
                <a:solidFill>
                  <a:srgbClr val="B8AF46"/>
                </a:solidFill>
              </a:rPr>
              <a:t>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5- </a:t>
            </a:r>
            <a:r>
              <a:rPr lang="ar-SA" sz="2000" b="1" dirty="0">
                <a:solidFill>
                  <a:srgbClr val="B8AF46"/>
                </a:solidFill>
              </a:rPr>
              <a:t>مقدمة في الجهاز الدوري.</a:t>
            </a:r>
          </a:p>
          <a:p>
            <a:pPr algn="ctr"/>
            <a:endParaRPr lang="en-US" dirty="0"/>
          </a:p>
        </p:txBody>
      </p:sp>
      <p:sp>
        <p:nvSpPr>
          <p:cNvPr id="65" name="Rectangle 64"/>
          <p:cNvSpPr/>
          <p:nvPr/>
        </p:nvSpPr>
        <p:spPr>
          <a:xfrm>
            <a:off x="1914867" y="2797065"/>
            <a:ext cx="3582746" cy="3676207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>
                <a:solidFill>
                  <a:srgbClr val="B8AF46"/>
                </a:solidFill>
              </a:rPr>
              <a:t> </a:t>
            </a:r>
            <a:r>
              <a:rPr lang="ar-SA" b="1" dirty="0" smtClean="0">
                <a:solidFill>
                  <a:srgbClr val="B8AF46"/>
                </a:solidFill>
              </a:rPr>
              <a:t>المكان: المشرحة</a:t>
            </a:r>
          </a:p>
          <a:p>
            <a:pPr algn="ctr"/>
            <a:endParaRPr lang="ar-SA" b="1" dirty="0">
              <a:solidFill>
                <a:srgbClr val="B8AF46"/>
              </a:solidFill>
            </a:endParaRPr>
          </a:p>
          <a:p>
            <a:pPr algn="r"/>
            <a:r>
              <a:rPr lang="ar-SA" b="1" dirty="0">
                <a:solidFill>
                  <a:srgbClr val="B8AF46"/>
                </a:solidFill>
              </a:rPr>
              <a:t>يتم تقسيم الدفعة إلى مجموعات </a:t>
            </a:r>
            <a:r>
              <a:rPr lang="ar-SA" b="1" dirty="0" smtClean="0">
                <a:solidFill>
                  <a:srgbClr val="B8AF46"/>
                </a:solidFill>
              </a:rPr>
              <a:t>بحيث </a:t>
            </a:r>
            <a:r>
              <a:rPr lang="ar-SA" b="1" dirty="0">
                <a:solidFill>
                  <a:srgbClr val="B8AF46"/>
                </a:solidFill>
              </a:rPr>
              <a:t>تكون كل مجموعة تحت إشراف دكتور يقوم بالشرح على </a:t>
            </a:r>
            <a:r>
              <a:rPr lang="ar-SA" b="1" dirty="0" smtClean="0">
                <a:solidFill>
                  <a:srgbClr val="B8AF46"/>
                </a:solidFill>
              </a:rPr>
              <a:t>الجثة؛ لتطبيق الجانب النظري.</a:t>
            </a:r>
          </a:p>
        </p:txBody>
      </p:sp>
      <p:sp>
        <p:nvSpPr>
          <p:cNvPr id="66" name="Rectangle 65"/>
          <p:cNvSpPr/>
          <p:nvPr/>
        </p:nvSpPr>
        <p:spPr>
          <a:xfrm>
            <a:off x="4487113" y="1170541"/>
            <a:ext cx="216116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Lectures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06328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2" grpId="0" animBg="1"/>
      <p:bldP spid="64" grpId="0" animBg="1"/>
      <p:bldP spid="65" grpId="0" animBg="1"/>
      <p:bldP spid="6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371" y="1278744"/>
            <a:ext cx="1208899" cy="1578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366" y="1221359"/>
            <a:ext cx="1213709" cy="1578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280" y="1245076"/>
            <a:ext cx="1208899" cy="1611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331" y="4885249"/>
            <a:ext cx="846758" cy="846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182" y="4885249"/>
            <a:ext cx="844796" cy="844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8178002" y="205696"/>
            <a:ext cx="16321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Books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372457" y="3857728"/>
            <a:ext cx="137249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Apps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457" y="1221359"/>
            <a:ext cx="1208899" cy="1566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tangle 12"/>
          <p:cNvSpPr/>
          <p:nvPr/>
        </p:nvSpPr>
        <p:spPr>
          <a:xfrm>
            <a:off x="1045682" y="205695"/>
            <a:ext cx="32480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Studying tips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96091" y="1221358"/>
            <a:ext cx="5199860" cy="5222985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علم التشريح الظاهري يتركّز حول تحديد مواقع الأعضاء و التراكيب في جسم الإنسان و معرفة الارتباطات بينها، فمن المهم عند دراسة هذه المادة </a:t>
            </a:r>
          </a:p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معرفة ما يلي:</a:t>
            </a:r>
          </a:p>
          <a:p>
            <a:pPr algn="ctr"/>
            <a:endParaRPr lang="ar-SA" sz="1600" dirty="0" smtClean="0">
              <a:solidFill>
                <a:srgbClr val="B8AF46"/>
              </a:solidFill>
            </a:endParaRP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1- تنقسم كتب المادة إلى قسمين:</a:t>
            </a:r>
          </a:p>
          <a:p>
            <a:pPr algn="r"/>
            <a:r>
              <a:rPr lang="ar-SA" sz="1600" dirty="0" smtClean="0">
                <a:solidFill>
                  <a:srgbClr val="11766E"/>
                </a:solidFill>
              </a:rPr>
              <a:t>كتاب دراسي:</a:t>
            </a:r>
            <a:r>
              <a:rPr lang="ar-SA" sz="1600" dirty="0" smtClean="0">
                <a:solidFill>
                  <a:srgbClr val="B8AF46"/>
                </a:solidFill>
              </a:rPr>
              <a:t> يحتوي على المعلومات الرئيسية التي يحتاجها الطالب خلال دراسته </a:t>
            </a:r>
            <a:r>
              <a:rPr lang="ar-SA" sz="1600" dirty="0">
                <a:solidFill>
                  <a:srgbClr val="B8AF46"/>
                </a:solidFill>
              </a:rPr>
              <a:t>على </a:t>
            </a:r>
            <a:r>
              <a:rPr lang="ar-SA" sz="1600" dirty="0" smtClean="0">
                <a:solidFill>
                  <a:srgbClr val="B8AF46"/>
                </a:solidFill>
              </a:rPr>
              <a:t>هيئة نصوص كتابية وصور توضيحية.</a:t>
            </a:r>
            <a:r>
              <a:rPr lang="ar-SA" sz="1600" dirty="0" smtClean="0">
                <a:solidFill>
                  <a:srgbClr val="11766E"/>
                </a:solidFill>
              </a:rPr>
              <a:t> </a:t>
            </a:r>
          </a:p>
          <a:p>
            <a:pPr algn="r"/>
            <a:r>
              <a:rPr lang="ar-SA" sz="1600" dirty="0" smtClean="0">
                <a:solidFill>
                  <a:srgbClr val="C00000"/>
                </a:solidFill>
              </a:rPr>
              <a:t>أطلس: </a:t>
            </a:r>
            <a:r>
              <a:rPr lang="ar-SA" sz="1600" dirty="0" smtClean="0">
                <a:solidFill>
                  <a:srgbClr val="B8AF46"/>
                </a:solidFill>
              </a:rPr>
              <a:t>شرح الكتاب يكون عن طريق عرض صور موصوفة و يفتقر إلى النصوص الكتابية المفصلة. </a:t>
            </a:r>
          </a:p>
          <a:p>
            <a:pPr algn="r"/>
            <a:r>
              <a:rPr lang="ar-SA" sz="1600" dirty="0">
                <a:solidFill>
                  <a:schemeClr val="tx1"/>
                </a:solidFill>
              </a:rPr>
              <a:t>2- قراءة عروض </a:t>
            </a:r>
            <a:r>
              <a:rPr lang="ar-SA" sz="1600" dirty="0" smtClean="0">
                <a:solidFill>
                  <a:schemeClr val="tx1"/>
                </a:solidFill>
              </a:rPr>
              <a:t>المحاضرات أمر أساسي و ضروري.</a:t>
            </a:r>
          </a:p>
          <a:p>
            <a:pPr algn="r"/>
            <a:r>
              <a:rPr lang="ar-SA" sz="1600" dirty="0">
                <a:solidFill>
                  <a:schemeClr val="tx1"/>
                </a:solidFill>
              </a:rPr>
              <a:t>3- </a:t>
            </a:r>
            <a:r>
              <a:rPr lang="ar-SA" sz="1600" dirty="0" smtClean="0">
                <a:solidFill>
                  <a:schemeClr val="tx1"/>
                </a:solidFill>
              </a:rPr>
              <a:t>الكتب الدراسية و الأطلس تساهم </a:t>
            </a:r>
            <a:r>
              <a:rPr lang="ar-SA" sz="1600" dirty="0">
                <a:solidFill>
                  <a:schemeClr val="tx1"/>
                </a:solidFill>
              </a:rPr>
              <a:t>في تحقيق فهم أكبر للمادة</a:t>
            </a:r>
            <a:r>
              <a:rPr lang="ar-SA" sz="1600" dirty="0" smtClean="0">
                <a:solidFill>
                  <a:schemeClr val="tx1"/>
                </a:solidFill>
              </a:rPr>
              <a:t>.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4- الذهاب إلى المشرحة و التعرف على التراكيب أمر مهم.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5- المادة تتطلب الكثير من الحفظ. فينصح بكتابة الملاحظات و تكوين أسئلة تساعد على ربط المعلومات مع بعضها البعض.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020822" y="1027417"/>
            <a:ext cx="2884733" cy="2203268"/>
          </a:xfrm>
          <a:prstGeom prst="rect">
            <a:avLst/>
          </a:prstGeom>
          <a:noFill/>
          <a:ln w="28575">
            <a:solidFill>
              <a:srgbClr val="1176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11766E"/>
                </a:solidFill>
              </a:ln>
              <a:noFill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022953" y="1028787"/>
            <a:ext cx="2884733" cy="220326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11766E"/>
                </a:solidFill>
              </a:ln>
              <a:noFill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616336" y="4702629"/>
            <a:ext cx="2884733" cy="123661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11766E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169641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4139207" cy="120835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6600" dirty="0" smtClean="0">
                <a:solidFill>
                  <a:srgbClr val="B8AF46"/>
                </a:solidFill>
                <a:latin typeface="Aharoni" pitchFamily="2" charset="-79"/>
                <a:cs typeface="Aharoni" pitchFamily="2" charset="-79"/>
              </a:rPr>
              <a:t>Histology</a:t>
            </a:r>
            <a:endParaRPr lang="ar-SA" sz="6600" dirty="0">
              <a:solidFill>
                <a:srgbClr val="B8AF4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915964"/>
            <a:ext cx="16722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ar-SA" sz="32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الأنسجة</a:t>
            </a:r>
            <a:endParaRPr lang="ar-SA" sz="32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59069" y="1680270"/>
            <a:ext cx="3582746" cy="626723"/>
          </a:xfrm>
          <a:prstGeom prst="rect">
            <a:avLst/>
          </a:prstGeom>
          <a:solidFill>
            <a:srgbClr val="F9D59B"/>
          </a:solidFill>
          <a:ln>
            <a:solidFill>
              <a:srgbClr val="DC9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rgbClr val="938B28"/>
                </a:solidFill>
              </a:rPr>
              <a:t>نظري (4 محاضرات)</a:t>
            </a:r>
            <a:endParaRPr lang="en-US" sz="2400" b="1" dirty="0">
              <a:solidFill>
                <a:srgbClr val="938B28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36155" y="1680270"/>
            <a:ext cx="3582746" cy="626723"/>
          </a:xfrm>
          <a:prstGeom prst="rect">
            <a:avLst/>
          </a:prstGeom>
          <a:solidFill>
            <a:srgbClr val="F9D59B"/>
          </a:solidFill>
          <a:ln>
            <a:solidFill>
              <a:srgbClr val="DE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rgbClr val="968E2C"/>
                </a:solidFill>
              </a:rPr>
              <a:t>عملي (4 محاضرات)</a:t>
            </a:r>
            <a:endParaRPr lang="en-US" sz="2400" b="1" dirty="0">
              <a:solidFill>
                <a:srgbClr val="968E2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59069" y="2489413"/>
            <a:ext cx="3582746" cy="3676207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2000" b="1" dirty="0">
                <a:solidFill>
                  <a:srgbClr val="B8AF46"/>
                </a:solidFill>
              </a:rPr>
              <a:t>1- وظيفة الخلية. </a:t>
            </a: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2- </a:t>
            </a:r>
            <a:r>
              <a:rPr lang="ar-SA" sz="2000" b="1" dirty="0" smtClean="0">
                <a:solidFill>
                  <a:srgbClr val="B8AF46"/>
                </a:solidFill>
              </a:rPr>
              <a:t>الأنسجة الطلائية.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3- الأنسجة </a:t>
            </a:r>
            <a:r>
              <a:rPr lang="ar-SA" sz="2000" b="1" dirty="0" smtClean="0">
                <a:solidFill>
                  <a:srgbClr val="B8AF46"/>
                </a:solidFill>
              </a:rPr>
              <a:t>اللمفاوية.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4- </a:t>
            </a:r>
            <a:r>
              <a:rPr lang="ar-SA" sz="2000" b="1" dirty="0" smtClean="0">
                <a:solidFill>
                  <a:srgbClr val="B8AF46"/>
                </a:solidFill>
              </a:rPr>
              <a:t>الأنسجة الضامة.</a:t>
            </a:r>
            <a:endParaRPr lang="ar-SA" sz="2000" b="1" dirty="0">
              <a:solidFill>
                <a:srgbClr val="B8AF46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436155" y="2489413"/>
            <a:ext cx="3582746" cy="3676207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>
                <a:solidFill>
                  <a:srgbClr val="B8AF46"/>
                </a:solidFill>
              </a:rPr>
              <a:t> </a:t>
            </a:r>
            <a:r>
              <a:rPr lang="ar-SA" b="1" dirty="0" smtClean="0">
                <a:solidFill>
                  <a:srgbClr val="B8AF46"/>
                </a:solidFill>
              </a:rPr>
              <a:t>المكان: معمل علم الأنسجة</a:t>
            </a:r>
          </a:p>
          <a:p>
            <a:pPr algn="ctr"/>
            <a:endParaRPr lang="ar-SA" b="1" dirty="0" smtClean="0">
              <a:solidFill>
                <a:srgbClr val="B8AF46"/>
              </a:solidFill>
            </a:endParaRPr>
          </a:p>
          <a:p>
            <a:pPr algn="ctr"/>
            <a:r>
              <a:rPr lang="ar-SA" b="1" dirty="0" smtClean="0">
                <a:solidFill>
                  <a:srgbClr val="B8AF46"/>
                </a:solidFill>
              </a:rPr>
              <a:t>مشاهدة عينّاة مجهرية مكبرة مع شرح لأهم الخصائص و الأشكال في العينّة لتطبيق الجانب النظري، ثم تتاح الفرصة لمشاهدة بعض العينات تحت المجهر.</a:t>
            </a:r>
            <a:endParaRPr lang="ar-SA" b="1" dirty="0">
              <a:solidFill>
                <a:srgbClr val="B8AF46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08401" y="862889"/>
            <a:ext cx="216116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Lectures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13950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Arrow 9"/>
          <p:cNvSpPr/>
          <p:nvPr/>
        </p:nvSpPr>
        <p:spPr>
          <a:xfrm rot="5400000">
            <a:off x="2202061" y="3670018"/>
            <a:ext cx="1128318" cy="1147401"/>
          </a:xfrm>
          <a:prstGeom prst="rightArrow">
            <a:avLst/>
          </a:prstGeom>
          <a:solidFill>
            <a:srgbClr val="FAE2B4"/>
          </a:solidFill>
          <a:ln w="28575">
            <a:solidFill>
              <a:srgbClr val="DAAA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968E2C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04602" y="2235734"/>
            <a:ext cx="4523238" cy="685437"/>
          </a:xfrm>
          <a:prstGeom prst="rect">
            <a:avLst/>
          </a:prstGeom>
          <a:solidFill>
            <a:srgbClr val="F9D59B"/>
          </a:solidFill>
          <a:ln w="19050">
            <a:solidFill>
              <a:srgbClr val="EAC6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968E2C"/>
                </a:solidFill>
              </a:rPr>
              <a:t>Residency</a:t>
            </a:r>
            <a:endParaRPr lang="en-US" sz="3200" b="1" dirty="0">
              <a:solidFill>
                <a:srgbClr val="968E2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4602" y="2921171"/>
            <a:ext cx="4523238" cy="685437"/>
          </a:xfrm>
          <a:prstGeom prst="rect">
            <a:avLst/>
          </a:prstGeom>
          <a:solidFill>
            <a:srgbClr val="FCEBCE"/>
          </a:solidFill>
          <a:ln w="19050">
            <a:solidFill>
              <a:srgbClr val="EAC6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8E7E48"/>
                </a:solidFill>
              </a:rPr>
              <a:t>4-7 Years</a:t>
            </a:r>
            <a:endParaRPr lang="en-US" sz="2800" b="1" dirty="0">
              <a:solidFill>
                <a:srgbClr val="8E7E48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04602" y="4880828"/>
            <a:ext cx="4523238" cy="685437"/>
          </a:xfrm>
          <a:prstGeom prst="rect">
            <a:avLst/>
          </a:prstGeom>
          <a:solidFill>
            <a:srgbClr val="F9D59B"/>
          </a:solidFill>
          <a:ln w="19050">
            <a:solidFill>
              <a:srgbClr val="EAC6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968E2C"/>
                </a:solidFill>
              </a:rPr>
              <a:t>Fellowship</a:t>
            </a:r>
            <a:endParaRPr lang="en-US" sz="3200" b="1" dirty="0">
              <a:solidFill>
                <a:srgbClr val="968E2C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04602" y="5566265"/>
            <a:ext cx="4523238" cy="685437"/>
          </a:xfrm>
          <a:prstGeom prst="rect">
            <a:avLst/>
          </a:prstGeom>
          <a:solidFill>
            <a:srgbClr val="FCEBCE"/>
          </a:solidFill>
          <a:ln w="19050">
            <a:solidFill>
              <a:srgbClr val="EAC6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8E7E48"/>
                </a:solidFill>
              </a:rPr>
              <a:t>2 Years</a:t>
            </a:r>
            <a:endParaRPr lang="en-US" sz="2800" b="1" dirty="0">
              <a:solidFill>
                <a:srgbClr val="8E7E48"/>
              </a:solidFill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42657" y="58382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sz="7300" dirty="0" smtClean="0">
                <a:solidFill>
                  <a:srgbClr val="968E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What Comes Next</a:t>
            </a:r>
            <a:r>
              <a:rPr lang="en-US" sz="54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/>
            </a:r>
            <a:br>
              <a:rPr lang="en-US" sz="54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r>
              <a:rPr lang="en-US" sz="54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endParaRPr lang="ar-SA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41127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8" grpId="0" animBg="1"/>
      <p:bldP spid="19" grpId="0" animBg="1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8178002" y="205696"/>
            <a:ext cx="16321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Books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355" y="1286756"/>
            <a:ext cx="1246727" cy="1570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082" y="1218093"/>
            <a:ext cx="1275750" cy="1638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Rectangle 19"/>
          <p:cNvSpPr/>
          <p:nvPr/>
        </p:nvSpPr>
        <p:spPr>
          <a:xfrm>
            <a:off x="1045682" y="205695"/>
            <a:ext cx="32480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Studying tips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96091" y="1221358"/>
            <a:ext cx="5199860" cy="5222985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علم الأنسجة يتركّز حول معرفة أشكال الأعضاء و التراكيب في جسم الإنسان تحت المجهر، فمن المهم عند دراسة هذه المادة </a:t>
            </a:r>
          </a:p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معرفة ما يلي:</a:t>
            </a:r>
          </a:p>
          <a:p>
            <a:pPr algn="ctr"/>
            <a:endParaRPr lang="ar-SA" sz="1600" dirty="0" smtClean="0">
              <a:solidFill>
                <a:srgbClr val="B8AF46"/>
              </a:solidFill>
            </a:endParaRP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1- تنقسم كتب المادة إلى قسمين:</a:t>
            </a:r>
          </a:p>
          <a:p>
            <a:pPr algn="r"/>
            <a:r>
              <a:rPr lang="ar-SA" sz="1600" dirty="0" smtClean="0">
                <a:solidFill>
                  <a:srgbClr val="11766E"/>
                </a:solidFill>
              </a:rPr>
              <a:t>كتاب دراسي:</a:t>
            </a:r>
            <a:r>
              <a:rPr lang="ar-SA" sz="1600" dirty="0" smtClean="0">
                <a:solidFill>
                  <a:srgbClr val="B8AF46"/>
                </a:solidFill>
              </a:rPr>
              <a:t> يحتوي على المعلومات الرئيسية التي يحتاجها الطالب خلال دراسته </a:t>
            </a:r>
            <a:r>
              <a:rPr lang="ar-SA" sz="1600" dirty="0">
                <a:solidFill>
                  <a:srgbClr val="B8AF46"/>
                </a:solidFill>
              </a:rPr>
              <a:t>على </a:t>
            </a:r>
            <a:r>
              <a:rPr lang="ar-SA" sz="1600" dirty="0" smtClean="0">
                <a:solidFill>
                  <a:srgbClr val="B8AF46"/>
                </a:solidFill>
              </a:rPr>
              <a:t>هيئة نصوص كتابية وصور توضيحية.</a:t>
            </a:r>
            <a:r>
              <a:rPr lang="ar-SA" sz="1600" dirty="0" smtClean="0">
                <a:solidFill>
                  <a:srgbClr val="11766E"/>
                </a:solidFill>
              </a:rPr>
              <a:t> </a:t>
            </a:r>
          </a:p>
          <a:p>
            <a:pPr algn="r"/>
            <a:r>
              <a:rPr lang="ar-SA" sz="1600" dirty="0" smtClean="0">
                <a:solidFill>
                  <a:srgbClr val="C00000"/>
                </a:solidFill>
              </a:rPr>
              <a:t>أطلس: </a:t>
            </a:r>
            <a:r>
              <a:rPr lang="ar-SA" sz="1600" dirty="0" smtClean="0">
                <a:solidFill>
                  <a:srgbClr val="B8AF46"/>
                </a:solidFill>
              </a:rPr>
              <a:t>شرح الكتاب يكون عن طريق عرض صور موصوفة و يفتقر إلى النصوص الكتابية المفصلة. </a:t>
            </a:r>
            <a:endParaRPr lang="en-US" sz="1600" dirty="0" smtClean="0">
              <a:solidFill>
                <a:srgbClr val="B8AF46"/>
              </a:solidFill>
            </a:endParaRP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2- قراءة عروض المحاضرات أمر أساسي.</a:t>
            </a:r>
          </a:p>
          <a:p>
            <a:pPr algn="r"/>
            <a:r>
              <a:rPr lang="ar-SA" sz="1600" dirty="0">
                <a:solidFill>
                  <a:schemeClr val="tx1"/>
                </a:solidFill>
              </a:rPr>
              <a:t>3- </a:t>
            </a:r>
            <a:r>
              <a:rPr lang="ar-SA" sz="1600" dirty="0" smtClean="0">
                <a:solidFill>
                  <a:schemeClr val="tx1"/>
                </a:solidFill>
              </a:rPr>
              <a:t>الكتب تساهم </a:t>
            </a:r>
            <a:r>
              <a:rPr lang="ar-SA" sz="1600" dirty="0">
                <a:solidFill>
                  <a:schemeClr val="tx1"/>
                </a:solidFill>
              </a:rPr>
              <a:t>في تحقيق فهم أكبر للمادة</a:t>
            </a:r>
            <a:r>
              <a:rPr lang="ar-SA" sz="1600" dirty="0" smtClean="0">
                <a:solidFill>
                  <a:schemeClr val="tx1"/>
                </a:solidFill>
              </a:rPr>
              <a:t>.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4- مشاهدة العديد من الشرائح المختلفة للتمكن من المادة.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439099" y="1053055"/>
            <a:ext cx="2969679" cy="2203268"/>
          </a:xfrm>
          <a:prstGeom prst="rect">
            <a:avLst/>
          </a:prstGeom>
          <a:noFill/>
          <a:ln w="28575">
            <a:solidFill>
              <a:srgbClr val="1176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11766E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8587475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5165834" cy="120835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6600" dirty="0" smtClean="0">
                <a:solidFill>
                  <a:srgbClr val="B8AF46"/>
                </a:solidFill>
                <a:latin typeface="Aharoni" pitchFamily="2" charset="-79"/>
                <a:cs typeface="Aharoni" pitchFamily="2" charset="-79"/>
              </a:rPr>
              <a:t>Embryology</a:t>
            </a:r>
            <a:endParaRPr lang="ar-SA" sz="6600" dirty="0">
              <a:solidFill>
                <a:srgbClr val="B8AF4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915964"/>
            <a:ext cx="1390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ar-SA" sz="32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الأجنة</a:t>
            </a:r>
            <a:endParaRPr lang="ar-SA" sz="32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36156" y="1680274"/>
            <a:ext cx="7305660" cy="626723"/>
          </a:xfrm>
          <a:prstGeom prst="rect">
            <a:avLst/>
          </a:prstGeom>
          <a:solidFill>
            <a:srgbClr val="F9D59B"/>
          </a:solidFill>
          <a:ln>
            <a:solidFill>
              <a:srgbClr val="DC9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rgbClr val="938B28"/>
                </a:solidFill>
              </a:rPr>
              <a:t>نظري (3 محاضرات)</a:t>
            </a:r>
            <a:endParaRPr lang="en-US" sz="2400" b="1" dirty="0">
              <a:solidFill>
                <a:srgbClr val="938B28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436156" y="2489417"/>
            <a:ext cx="7305659" cy="3676207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2000" b="1" dirty="0">
                <a:solidFill>
                  <a:srgbClr val="B8AF46"/>
                </a:solidFill>
              </a:rPr>
              <a:t>1- تكوين الأمشاج.</a:t>
            </a: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2- دورتي الرحم والمبيض.</a:t>
            </a: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3-  مراحل انقسام اللاقحة إلى طبقات </a:t>
            </a:r>
            <a:r>
              <a:rPr lang="ar-SA" sz="2000" b="1" dirty="0" smtClean="0">
                <a:solidFill>
                  <a:srgbClr val="B8AF46"/>
                </a:solidFill>
              </a:rPr>
              <a:t>و تطورها.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5008401" y="862893"/>
            <a:ext cx="216116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Lectures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66222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2097" y="1221358"/>
            <a:ext cx="1236361" cy="163884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178002" y="205696"/>
            <a:ext cx="140455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Book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45682" y="205695"/>
            <a:ext cx="32480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Studying tips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6091" y="1221358"/>
            <a:ext cx="5199860" cy="5222985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علم الأجنة يتركّز حول معرفة مراحل تطور الجنين و بعض الأمراض التي قد تحدث للجنين نتيجة لحدوث مشكلة أثناء نموه، من المهم عند دراسة هذه المادة </a:t>
            </a:r>
          </a:p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معرفة ما يلي:</a:t>
            </a:r>
          </a:p>
          <a:p>
            <a:pPr algn="r"/>
            <a:endParaRPr lang="ar-SA" sz="1600" dirty="0" smtClean="0">
              <a:solidFill>
                <a:schemeClr val="tx1"/>
              </a:solidFill>
            </a:endParaRP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1- قراءة عروض المحاضرات أمر أساسي.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2- الكتب تساهم في تحقيق فهم أكبر للمادة.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3- مشاهدة المقاطع تساعد على تخيّل الشكل الثلاثي الأبعاد للجنين. 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4- كتابة الملاحظات أمر جيد في هذه المادة.</a:t>
            </a:r>
          </a:p>
          <a:p>
            <a:pPr algn="r"/>
            <a:endParaRPr lang="ar-SA" sz="1600" dirty="0">
              <a:solidFill>
                <a:schemeClr val="tx1"/>
              </a:solidFill>
            </a:endParaRPr>
          </a:p>
          <a:p>
            <a:pPr algn="r"/>
            <a:endParaRPr lang="ar-SA" sz="1600" dirty="0" smtClean="0">
              <a:solidFill>
                <a:schemeClr val="tx1"/>
              </a:solidFill>
            </a:endParaRPr>
          </a:p>
          <a:p>
            <a:pPr algn="r"/>
            <a:endParaRPr lang="ar-SA" sz="1600" dirty="0">
              <a:solidFill>
                <a:schemeClr val="tx1"/>
              </a:solidFill>
            </a:endParaRPr>
          </a:p>
          <a:p>
            <a:pPr algn="r"/>
            <a:endParaRPr lang="ar-SA" sz="1600" dirty="0" smtClean="0">
              <a:solidFill>
                <a:schemeClr val="tx1"/>
              </a:solidFill>
            </a:endParaRPr>
          </a:p>
          <a:p>
            <a:pPr algn="r"/>
            <a:endParaRPr lang="ar-SA" sz="1600" dirty="0" smtClean="0">
              <a:solidFill>
                <a:schemeClr val="tx1"/>
              </a:solidFill>
            </a:endParaRPr>
          </a:p>
          <a:p>
            <a:pPr algn="r"/>
            <a:endParaRPr lang="ar-SA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3471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5165834" cy="120835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6600" dirty="0" smtClean="0">
                <a:solidFill>
                  <a:srgbClr val="B8AF46"/>
                </a:solidFill>
                <a:latin typeface="Aharoni" pitchFamily="2" charset="-79"/>
                <a:cs typeface="Aharoni" pitchFamily="2" charset="-79"/>
              </a:rPr>
              <a:t>Physiology</a:t>
            </a:r>
            <a:endParaRPr lang="ar-SA" sz="6600" dirty="0">
              <a:solidFill>
                <a:srgbClr val="B8AF4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915964"/>
            <a:ext cx="2504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ar-SA" sz="32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وظائف الأعضاء</a:t>
            </a:r>
            <a:endParaRPr lang="ar-SA" sz="32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59072" y="1688813"/>
            <a:ext cx="3582746" cy="626723"/>
          </a:xfrm>
          <a:prstGeom prst="rect">
            <a:avLst/>
          </a:prstGeom>
          <a:solidFill>
            <a:srgbClr val="F9D59B"/>
          </a:solidFill>
          <a:ln>
            <a:solidFill>
              <a:srgbClr val="DC9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rgbClr val="938B28"/>
                </a:solidFill>
              </a:rPr>
              <a:t>نظري (13 محاضرات)</a:t>
            </a:r>
            <a:endParaRPr lang="en-US" sz="2400" b="1" dirty="0">
              <a:solidFill>
                <a:srgbClr val="938B28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36158" y="1688813"/>
            <a:ext cx="3582746" cy="626723"/>
          </a:xfrm>
          <a:prstGeom prst="rect">
            <a:avLst/>
          </a:prstGeom>
          <a:solidFill>
            <a:srgbClr val="F9D59B"/>
          </a:solidFill>
          <a:ln>
            <a:solidFill>
              <a:srgbClr val="DE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rgbClr val="968E2C"/>
                </a:solidFill>
              </a:rPr>
              <a:t>عملي (محاضرة واحدة)</a:t>
            </a:r>
            <a:endParaRPr lang="en-US" sz="2400" b="1" dirty="0">
              <a:solidFill>
                <a:srgbClr val="968E2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59072" y="2497956"/>
            <a:ext cx="3582746" cy="3676207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2000" b="1" dirty="0">
                <a:solidFill>
                  <a:srgbClr val="B8AF46"/>
                </a:solidFill>
              </a:rPr>
              <a:t>1- </a:t>
            </a:r>
            <a:r>
              <a:rPr lang="ar-SA" sz="2000" b="1" dirty="0" smtClean="0">
                <a:solidFill>
                  <a:srgbClr val="B8AF46"/>
                </a:solidFill>
              </a:rPr>
              <a:t>التنظيم الطبيعي في الجسم.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2- </a:t>
            </a:r>
            <a:r>
              <a:rPr lang="ar-SA" sz="2000" b="1" dirty="0" smtClean="0">
                <a:solidFill>
                  <a:srgbClr val="B8AF46"/>
                </a:solidFill>
              </a:rPr>
              <a:t>سوائل الجسم و الأملاح.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3- الغشاء الخلوي.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4- الإتزان الطبيعي في الجسم.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5- مقدمة في عمل الجهاز العصبي.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6- الدم و وظائفه.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7- تكوين الدم.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8- كريات الدم البيضاء.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9- مجموعات الدم.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10- الإتزان في الدم.</a:t>
            </a:r>
            <a:endParaRPr lang="ar-SA" sz="2000" b="1" dirty="0">
              <a:solidFill>
                <a:srgbClr val="B8AF46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436158" y="2497956"/>
            <a:ext cx="3582746" cy="3676207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>
                <a:solidFill>
                  <a:srgbClr val="B8AF46"/>
                </a:solidFill>
              </a:rPr>
              <a:t> </a:t>
            </a:r>
            <a:r>
              <a:rPr lang="ar-SA" b="1" dirty="0" smtClean="0">
                <a:solidFill>
                  <a:srgbClr val="B8AF46"/>
                </a:solidFill>
              </a:rPr>
              <a:t>المكان: مختبر علم وظائف الأعضاء</a:t>
            </a:r>
          </a:p>
          <a:p>
            <a:pPr algn="ctr"/>
            <a:endParaRPr lang="ar-SA" b="1" dirty="0">
              <a:solidFill>
                <a:srgbClr val="B8AF46"/>
              </a:solidFill>
            </a:endParaRPr>
          </a:p>
          <a:p>
            <a:pPr algn="r"/>
            <a:r>
              <a:rPr lang="ar-SA" b="1" dirty="0" smtClean="0">
                <a:solidFill>
                  <a:srgbClr val="B8AF46"/>
                </a:solidFill>
              </a:rPr>
              <a:t>الجانب العملي سيتركز على جزئية الدم، حيث أنه سيتم عرض كيفية تحليل الدم و عرض مكوناته، كما سيتم التحدث عن نقل الدم و التطابق فيه.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08404" y="871432"/>
            <a:ext cx="216116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Lectures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36605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45682" y="205695"/>
            <a:ext cx="32480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Studying tips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178002" y="205696"/>
            <a:ext cx="16321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Books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401" y="1143063"/>
            <a:ext cx="1214601" cy="1603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7829" y="1143063"/>
            <a:ext cx="1214601" cy="1584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4860" y="1143064"/>
            <a:ext cx="1253760" cy="1603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296091" y="1221358"/>
            <a:ext cx="5199860" cy="5222985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علم وظائف الأعضاء يتركّز حول  كيفية عمل الجسم لتحقيق الإتزان فيه،</a:t>
            </a:r>
          </a:p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 من المهم عند دراسة هذه المادة </a:t>
            </a:r>
          </a:p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معرفة ما يلي:</a:t>
            </a:r>
          </a:p>
          <a:p>
            <a:pPr algn="r"/>
            <a:endParaRPr lang="ar-SA" sz="1600" dirty="0" smtClean="0">
              <a:solidFill>
                <a:schemeClr val="tx1"/>
              </a:solidFill>
            </a:endParaRPr>
          </a:p>
          <a:p>
            <a:pPr lvl="0" algn="r"/>
            <a:r>
              <a:rPr lang="ar-SA" sz="1600" dirty="0">
                <a:solidFill>
                  <a:prstClr val="black"/>
                </a:solidFill>
              </a:rPr>
              <a:t>1- تنقسم كتب المادة إلى قسمين:</a:t>
            </a:r>
          </a:p>
          <a:p>
            <a:pPr lvl="0" algn="r"/>
            <a:r>
              <a:rPr lang="ar-SA" sz="1600" dirty="0">
                <a:solidFill>
                  <a:srgbClr val="11766E"/>
                </a:solidFill>
              </a:rPr>
              <a:t>كتاب </a:t>
            </a:r>
            <a:r>
              <a:rPr lang="ar-SA" sz="1600" dirty="0" smtClean="0">
                <a:solidFill>
                  <a:srgbClr val="11766E"/>
                </a:solidFill>
              </a:rPr>
              <a:t>دراسي:</a:t>
            </a:r>
            <a:r>
              <a:rPr lang="ar-SA" sz="1600" dirty="0" smtClean="0">
                <a:solidFill>
                  <a:srgbClr val="B8AF46"/>
                </a:solidFill>
              </a:rPr>
              <a:t> يحتوي على المعلومات الرئيسية التي يحتاجها الطالب بأسلوب شرح مفصّل و دقيق.</a:t>
            </a:r>
            <a:endParaRPr lang="ar-SA" sz="1600" dirty="0">
              <a:solidFill>
                <a:srgbClr val="11766E"/>
              </a:solidFill>
            </a:endParaRPr>
          </a:p>
          <a:p>
            <a:pPr lvl="0" algn="r"/>
            <a:r>
              <a:rPr lang="ar-SA" sz="1600" dirty="0" smtClean="0">
                <a:solidFill>
                  <a:srgbClr val="C00000"/>
                </a:solidFill>
              </a:rPr>
              <a:t>كتاب مُراجَع: </a:t>
            </a:r>
            <a:r>
              <a:rPr lang="ar-SA" sz="1600" dirty="0" smtClean="0">
                <a:solidFill>
                  <a:srgbClr val="B8AF46"/>
                </a:solidFill>
              </a:rPr>
              <a:t>يحتوي على المعلومات الرئيسية بأسلوب شرح بسيط و يفتقر إلى التفاصيل.</a:t>
            </a:r>
            <a:endParaRPr lang="ar-SA" sz="1600" dirty="0" smtClean="0">
              <a:solidFill>
                <a:schemeClr val="tx1"/>
              </a:solidFill>
            </a:endParaRP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2- قراءة عروض المحاضرات أمر أساسي.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3- الكتب الدراسية و المُراجعة تساهم في تحقيق فهم أكبر للمادة.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4- مشاهدة المقاطع تساعد على تخيّل عمل الجسم بشكل أفضل. 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5- يتطلب هذه المادة الكثير من الفهم.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36635" y="1027417"/>
            <a:ext cx="1459925" cy="1997794"/>
          </a:xfrm>
          <a:prstGeom prst="rect">
            <a:avLst/>
          </a:prstGeom>
          <a:noFill/>
          <a:ln w="28575">
            <a:solidFill>
              <a:srgbClr val="1176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11766E"/>
                </a:solidFill>
              </a:ln>
              <a:noFill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521638" y="1002638"/>
            <a:ext cx="2884733" cy="202257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11766E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4431601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6080234" cy="120835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6600" dirty="0" smtClean="0">
                <a:solidFill>
                  <a:srgbClr val="B8AF46"/>
                </a:solidFill>
                <a:latin typeface="Aharoni" pitchFamily="2" charset="-79"/>
                <a:cs typeface="Aharoni" pitchFamily="2" charset="-79"/>
              </a:rPr>
              <a:t>Biochemistry</a:t>
            </a:r>
            <a:endParaRPr lang="ar-SA" sz="6600" dirty="0">
              <a:solidFill>
                <a:srgbClr val="B8AF4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915964"/>
            <a:ext cx="2581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ar-SA" sz="32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الكيمياء الحيوية</a:t>
            </a:r>
            <a:endParaRPr lang="ar-SA" sz="32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67618" y="1680271"/>
            <a:ext cx="3582746" cy="626723"/>
          </a:xfrm>
          <a:prstGeom prst="rect">
            <a:avLst/>
          </a:prstGeom>
          <a:solidFill>
            <a:srgbClr val="F9D59B"/>
          </a:solidFill>
          <a:ln>
            <a:solidFill>
              <a:srgbClr val="DC9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rgbClr val="938B28"/>
                </a:solidFill>
              </a:rPr>
              <a:t>نظري (16 محاضرات)</a:t>
            </a:r>
            <a:endParaRPr lang="en-US" sz="2400" b="1" dirty="0">
              <a:solidFill>
                <a:srgbClr val="938B28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44704" y="1680271"/>
            <a:ext cx="3582746" cy="626723"/>
          </a:xfrm>
          <a:prstGeom prst="rect">
            <a:avLst/>
          </a:prstGeom>
          <a:solidFill>
            <a:srgbClr val="F9D59B"/>
          </a:solidFill>
          <a:ln>
            <a:solidFill>
              <a:srgbClr val="DE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rgbClr val="968E2C"/>
                </a:solidFill>
              </a:rPr>
              <a:t>عملي (محاضرتان)</a:t>
            </a:r>
            <a:endParaRPr lang="en-US" sz="2400" b="1" dirty="0">
              <a:solidFill>
                <a:srgbClr val="968E2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67618" y="2489414"/>
            <a:ext cx="3582746" cy="3676207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2000" b="1" dirty="0">
                <a:solidFill>
                  <a:srgbClr val="B8AF46"/>
                </a:solidFill>
              </a:rPr>
              <a:t>1- الأحماض الأمينية.</a:t>
            </a: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2- تركيب البروتين.</a:t>
            </a: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3- مقدمة في البيولوجيا الجزيئية.</a:t>
            </a: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4- مركبات الكربونيل.</a:t>
            </a: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5- الدهون.</a:t>
            </a: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6- الإنزيمات.</a:t>
            </a: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7- مقدمة في عملية الأيض.</a:t>
            </a: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8- الإشارات الخلوية.</a:t>
            </a: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9- الجلوكوز.</a:t>
            </a: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10- حلقة كربس.</a:t>
            </a: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11- العلامات الحيوية.</a:t>
            </a:r>
          </a:p>
        </p:txBody>
      </p:sp>
      <p:sp>
        <p:nvSpPr>
          <p:cNvPr id="9" name="Rectangle 8"/>
          <p:cNvSpPr/>
          <p:nvPr/>
        </p:nvSpPr>
        <p:spPr>
          <a:xfrm>
            <a:off x="2444704" y="2489414"/>
            <a:ext cx="3582746" cy="3676207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>
                <a:solidFill>
                  <a:srgbClr val="B8AF46"/>
                </a:solidFill>
              </a:rPr>
              <a:t> </a:t>
            </a:r>
            <a:r>
              <a:rPr lang="ar-SA" b="1" dirty="0" smtClean="0">
                <a:solidFill>
                  <a:srgbClr val="B8AF46"/>
                </a:solidFill>
              </a:rPr>
              <a:t>المكان: مختبر الكيمياء الحيوية</a:t>
            </a:r>
          </a:p>
          <a:p>
            <a:pPr algn="ctr"/>
            <a:endParaRPr lang="ar-SA" b="1" dirty="0">
              <a:solidFill>
                <a:srgbClr val="B8AF46"/>
              </a:solidFill>
            </a:endParaRPr>
          </a:p>
          <a:p>
            <a:pPr algn="r"/>
            <a:r>
              <a:rPr lang="ar-SA" b="1" dirty="0" smtClean="0">
                <a:solidFill>
                  <a:srgbClr val="635626"/>
                </a:solidFill>
              </a:rPr>
              <a:t>المحاضرة الأولى:</a:t>
            </a:r>
          </a:p>
          <a:p>
            <a:pPr algn="r"/>
            <a:r>
              <a:rPr lang="ar-SA" b="1" dirty="0" smtClean="0">
                <a:solidFill>
                  <a:srgbClr val="635626"/>
                </a:solidFill>
              </a:rPr>
              <a:t> </a:t>
            </a:r>
            <a:r>
              <a:rPr lang="ar-SA" b="1" dirty="0" smtClean="0">
                <a:solidFill>
                  <a:srgbClr val="B8AF46"/>
                </a:solidFill>
              </a:rPr>
              <a:t>ستتركز حول السلامة العامة في المختبر.</a:t>
            </a:r>
          </a:p>
          <a:p>
            <a:pPr algn="r"/>
            <a:r>
              <a:rPr lang="ar-SA" b="1" dirty="0" smtClean="0">
                <a:solidFill>
                  <a:srgbClr val="635626"/>
                </a:solidFill>
              </a:rPr>
              <a:t>المحاضرة الثانية: </a:t>
            </a:r>
          </a:p>
          <a:p>
            <a:pPr algn="r"/>
            <a:r>
              <a:rPr lang="ar-SA" b="1" dirty="0" smtClean="0">
                <a:solidFill>
                  <a:srgbClr val="B8AF46"/>
                </a:solidFill>
              </a:rPr>
              <a:t>ستكون عن استخراج الحمض النووي.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016950" y="862890"/>
            <a:ext cx="216116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Lectures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59460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45682" y="205695"/>
            <a:ext cx="32480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Studying tips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178002" y="205696"/>
            <a:ext cx="140455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Book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561" y="1221358"/>
            <a:ext cx="1260653" cy="1638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296091" y="1221358"/>
            <a:ext cx="5199860" cy="5222985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علم الكيمياء الحيوية يتركّز حول معرفة المركبات الكيميائية المختلفة في الجسم و تحول هذه المركبات خلال سلاسل كيميائية مختلفة،</a:t>
            </a:r>
          </a:p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 من المهم عند دراسة هذه المادة </a:t>
            </a:r>
          </a:p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معرفة ما يلي:</a:t>
            </a:r>
          </a:p>
          <a:p>
            <a:pPr algn="r"/>
            <a:endParaRPr lang="ar-SA" sz="1600" dirty="0" smtClean="0">
              <a:solidFill>
                <a:schemeClr val="tx1"/>
              </a:solidFill>
            </a:endParaRPr>
          </a:p>
          <a:p>
            <a:pPr lvl="0" algn="r"/>
            <a:r>
              <a:rPr lang="ar-SA" sz="1600" dirty="0">
                <a:solidFill>
                  <a:prstClr val="black"/>
                </a:solidFill>
              </a:rPr>
              <a:t>1- تنقسم كتب المادة إلى قسمين:</a:t>
            </a:r>
          </a:p>
          <a:p>
            <a:pPr lvl="0" algn="r"/>
            <a:r>
              <a:rPr lang="ar-SA" sz="1600" dirty="0">
                <a:solidFill>
                  <a:srgbClr val="11766E"/>
                </a:solidFill>
              </a:rPr>
              <a:t>كتاب </a:t>
            </a:r>
            <a:r>
              <a:rPr lang="ar-SA" sz="1600" dirty="0" smtClean="0">
                <a:solidFill>
                  <a:srgbClr val="11766E"/>
                </a:solidFill>
              </a:rPr>
              <a:t>دراسي:</a:t>
            </a:r>
            <a:r>
              <a:rPr lang="ar-SA" sz="1600" dirty="0" smtClean="0">
                <a:solidFill>
                  <a:srgbClr val="B8AF46"/>
                </a:solidFill>
              </a:rPr>
              <a:t> يحتوي على المعلومات الرئيسية التي يحتاجها الطالب بأسلوب شرح مفصّل و دقيق.</a:t>
            </a:r>
            <a:endParaRPr lang="ar-SA" sz="1600" dirty="0">
              <a:solidFill>
                <a:srgbClr val="11766E"/>
              </a:solidFill>
            </a:endParaRPr>
          </a:p>
          <a:p>
            <a:pPr lvl="0" algn="r"/>
            <a:r>
              <a:rPr lang="ar-SA" sz="1600" dirty="0" smtClean="0">
                <a:solidFill>
                  <a:srgbClr val="C00000"/>
                </a:solidFill>
              </a:rPr>
              <a:t>كتاب مُراجَع: </a:t>
            </a:r>
            <a:r>
              <a:rPr lang="ar-SA" sz="1600" dirty="0" smtClean="0">
                <a:solidFill>
                  <a:srgbClr val="B8AF46"/>
                </a:solidFill>
              </a:rPr>
              <a:t>يحتوي على المعلومات الرئيسية بأسلوب شرح بسيط و يفتقر إلى التفاصيل.</a:t>
            </a:r>
            <a:endParaRPr lang="ar-SA" sz="1600" dirty="0" smtClean="0">
              <a:solidFill>
                <a:schemeClr val="tx1"/>
              </a:solidFill>
            </a:endParaRP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2- قراءة عروض المحاضرات أمر أساسي.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3- ينصح بدراسة الكتب المُراجعة لإحتوائها على النقاط الرئيسية المراد دراستها في هذا المقرر.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4- كتابة الملاحظات في هذه المادة أمر مهم.</a:t>
            </a:r>
          </a:p>
        </p:txBody>
      </p:sp>
      <p:sp>
        <p:nvSpPr>
          <p:cNvPr id="9" name="Rectangle 8"/>
          <p:cNvSpPr/>
          <p:nvPr/>
        </p:nvSpPr>
        <p:spPr>
          <a:xfrm>
            <a:off x="7400658" y="1029495"/>
            <a:ext cx="3147126" cy="202257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11766E"/>
                </a:solidFill>
              </a:ln>
              <a:noFill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885" y="1206621"/>
            <a:ext cx="1260653" cy="1614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71220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45720"/>
            <a:ext cx="5642084" cy="120835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6600" dirty="0" smtClean="0">
                <a:solidFill>
                  <a:srgbClr val="B8AF46"/>
                </a:solidFill>
                <a:latin typeface="Aharoni" pitchFamily="2" charset="-79"/>
                <a:cs typeface="Aharoni" pitchFamily="2" charset="-79"/>
              </a:rPr>
              <a:t>Immunology</a:t>
            </a:r>
            <a:endParaRPr lang="ar-SA" sz="6600" dirty="0">
              <a:solidFill>
                <a:srgbClr val="B8AF4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870244"/>
            <a:ext cx="1444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ar-SA" sz="32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المناعة</a:t>
            </a:r>
            <a:endParaRPr lang="ar-SA" sz="32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08404" y="862893"/>
            <a:ext cx="216116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Lectures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36159" y="1680274"/>
            <a:ext cx="7305660" cy="626723"/>
          </a:xfrm>
          <a:prstGeom prst="rect">
            <a:avLst/>
          </a:prstGeom>
          <a:solidFill>
            <a:srgbClr val="F9D59B"/>
          </a:solidFill>
          <a:ln>
            <a:solidFill>
              <a:srgbClr val="DC9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rgbClr val="938B28"/>
                </a:solidFill>
              </a:rPr>
              <a:t>نظري (5 محاضرات)</a:t>
            </a:r>
            <a:endParaRPr lang="en-US" sz="2400" b="1" dirty="0">
              <a:solidFill>
                <a:srgbClr val="938B28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36159" y="2489417"/>
            <a:ext cx="7305659" cy="3676207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1- مقدمة في علم المناعة.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2- الدفاع الطبيعي في الجسم.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3- المناعة بواسطة الخلايا.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4- المناعة بواسطة الأجسام المضادة.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5- فرط الحساسية.</a:t>
            </a:r>
            <a:endParaRPr lang="ar-SA" sz="2000" b="1" dirty="0">
              <a:solidFill>
                <a:srgbClr val="B8AF46"/>
              </a:solidFill>
            </a:endParaRP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1890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45682" y="205695"/>
            <a:ext cx="32480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Studying tips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386" y="1221736"/>
            <a:ext cx="1251345" cy="1631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675" y="1221736"/>
            <a:ext cx="1260653" cy="1631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8178002" y="205696"/>
            <a:ext cx="16321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Books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6091" y="1221358"/>
            <a:ext cx="5199860" cy="5222985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علم المناعة يتركّز حول معرفة الأجهزة المناعية في الجسم و كيفية عملها، كما يشمل الأمراض الناتجة عن خلل في أحد تلك الأجهزة،</a:t>
            </a:r>
          </a:p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 من المهم عند دراسة هذه المادة </a:t>
            </a:r>
          </a:p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معرفة ما يلي:</a:t>
            </a:r>
            <a:endParaRPr lang="en-US" sz="1600" dirty="0" smtClean="0">
              <a:solidFill>
                <a:srgbClr val="B8AF46"/>
              </a:solidFill>
            </a:endParaRPr>
          </a:p>
          <a:p>
            <a:pPr algn="ctr"/>
            <a:endParaRPr lang="ar-SA" sz="1600" dirty="0" smtClean="0">
              <a:solidFill>
                <a:srgbClr val="B8AF46"/>
              </a:solidFill>
            </a:endParaRPr>
          </a:p>
          <a:p>
            <a:pPr lvl="0" algn="r"/>
            <a:r>
              <a:rPr lang="ar-SA" sz="1600" dirty="0">
                <a:solidFill>
                  <a:prstClr val="black"/>
                </a:solidFill>
              </a:rPr>
              <a:t>1- قراءة عروض المحاضرات أمر أساسي.</a:t>
            </a:r>
          </a:p>
          <a:p>
            <a:pPr lvl="0" algn="r"/>
            <a:r>
              <a:rPr lang="ar-SA" sz="1600" dirty="0">
                <a:solidFill>
                  <a:prstClr val="black"/>
                </a:solidFill>
              </a:rPr>
              <a:t>2- الكتب تساهم في تحقيق فهم أكبر للمادة</a:t>
            </a:r>
            <a:r>
              <a:rPr lang="ar-SA" sz="1600" dirty="0" smtClean="0">
                <a:solidFill>
                  <a:prstClr val="black"/>
                </a:solidFill>
              </a:rPr>
              <a:t>. </a:t>
            </a:r>
            <a:endParaRPr lang="en-US" sz="1600" dirty="0">
              <a:solidFill>
                <a:prstClr val="black"/>
              </a:solidFill>
            </a:endParaRPr>
          </a:p>
          <a:p>
            <a:pPr lvl="0" algn="r"/>
            <a:r>
              <a:rPr lang="ar-SA" sz="1600" dirty="0">
                <a:solidFill>
                  <a:prstClr val="black"/>
                </a:solidFill>
              </a:rPr>
              <a:t>3</a:t>
            </a:r>
            <a:r>
              <a:rPr lang="ar-SA" sz="1600" dirty="0" smtClean="0">
                <a:solidFill>
                  <a:prstClr val="black"/>
                </a:solidFill>
              </a:rPr>
              <a:t>- </a:t>
            </a:r>
            <a:r>
              <a:rPr lang="ar-SA" sz="1600" dirty="0">
                <a:solidFill>
                  <a:prstClr val="black"/>
                </a:solidFill>
              </a:rPr>
              <a:t>كتابة الملاحظات أمر جيد في هذه المادة</a:t>
            </a:r>
            <a:endParaRPr lang="ar-SA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0557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5165834" cy="120835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6600" dirty="0" smtClean="0">
                <a:solidFill>
                  <a:srgbClr val="B8AF46"/>
                </a:solidFill>
                <a:latin typeface="Aharoni" pitchFamily="2" charset="-79"/>
                <a:cs typeface="Aharoni" pitchFamily="2" charset="-79"/>
              </a:rPr>
              <a:t>Pathology</a:t>
            </a:r>
            <a:endParaRPr lang="ar-SA" sz="6600" dirty="0">
              <a:solidFill>
                <a:srgbClr val="B8AF4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915964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ar-SA" sz="32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الأمراض</a:t>
            </a:r>
            <a:endParaRPr lang="ar-SA" sz="32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59075" y="1688817"/>
            <a:ext cx="3582746" cy="626723"/>
          </a:xfrm>
          <a:prstGeom prst="rect">
            <a:avLst/>
          </a:prstGeom>
          <a:solidFill>
            <a:srgbClr val="F9D59B"/>
          </a:solidFill>
          <a:ln>
            <a:solidFill>
              <a:srgbClr val="DC9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rgbClr val="938B28"/>
                </a:solidFill>
              </a:rPr>
              <a:t>نظري (15 محاضرات)</a:t>
            </a:r>
            <a:endParaRPr lang="en-US" sz="2400" b="1" dirty="0">
              <a:solidFill>
                <a:srgbClr val="938B28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36161" y="1688817"/>
            <a:ext cx="3582746" cy="626723"/>
          </a:xfrm>
          <a:prstGeom prst="rect">
            <a:avLst/>
          </a:prstGeom>
          <a:solidFill>
            <a:srgbClr val="F9D59B"/>
          </a:solidFill>
          <a:ln>
            <a:solidFill>
              <a:srgbClr val="DE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rgbClr val="968E2C"/>
                </a:solidFill>
              </a:rPr>
              <a:t>عملي (3 محاضرات)</a:t>
            </a:r>
            <a:endParaRPr lang="en-US" sz="2400" b="1" dirty="0">
              <a:solidFill>
                <a:srgbClr val="968E2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59075" y="2497960"/>
            <a:ext cx="3582746" cy="3676207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2000" b="1" dirty="0">
                <a:solidFill>
                  <a:srgbClr val="B8AF46"/>
                </a:solidFill>
              </a:rPr>
              <a:t>1- </a:t>
            </a:r>
            <a:r>
              <a:rPr lang="ar-SA" sz="2000" b="1" dirty="0" smtClean="0">
                <a:solidFill>
                  <a:srgbClr val="B8AF46"/>
                </a:solidFill>
              </a:rPr>
              <a:t>مقدمة في علم الأمراض.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2- </a:t>
            </a:r>
            <a:r>
              <a:rPr lang="ar-SA" sz="2000" b="1" dirty="0" smtClean="0">
                <a:solidFill>
                  <a:srgbClr val="B8AF46"/>
                </a:solidFill>
              </a:rPr>
              <a:t>إصابة الخلية.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3- الالتهاب.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4- مقدمة في الخلايا السرطانية.</a:t>
            </a:r>
            <a:endParaRPr lang="ar-SA" sz="2000" b="1" dirty="0">
              <a:solidFill>
                <a:srgbClr val="B8AF46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436161" y="2497960"/>
            <a:ext cx="3582746" cy="3676207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>
                <a:solidFill>
                  <a:srgbClr val="B8AF46"/>
                </a:solidFill>
              </a:rPr>
              <a:t> </a:t>
            </a:r>
            <a:r>
              <a:rPr lang="ar-SA" b="1" dirty="0" smtClean="0">
                <a:solidFill>
                  <a:srgbClr val="B8AF46"/>
                </a:solidFill>
              </a:rPr>
              <a:t>المكان: قاعة المحاضرات النظرية</a:t>
            </a:r>
          </a:p>
          <a:p>
            <a:pPr algn="ctr"/>
            <a:endParaRPr lang="ar-SA" b="1" dirty="0">
              <a:solidFill>
                <a:srgbClr val="B8AF46"/>
              </a:solidFill>
            </a:endParaRPr>
          </a:p>
          <a:p>
            <a:pPr algn="r"/>
            <a:r>
              <a:rPr lang="ar-SA" b="1" dirty="0" smtClean="0">
                <a:solidFill>
                  <a:srgbClr val="B8AF46"/>
                </a:solidFill>
              </a:rPr>
              <a:t>يتم عرض </a:t>
            </a:r>
            <a:r>
              <a:rPr lang="ar-SA" b="1" dirty="0">
                <a:solidFill>
                  <a:srgbClr val="B8AF46"/>
                </a:solidFill>
              </a:rPr>
              <a:t>صور </a:t>
            </a:r>
            <a:r>
              <a:rPr lang="ar-SA" b="1" dirty="0" smtClean="0">
                <a:solidFill>
                  <a:srgbClr val="B8AF46"/>
                </a:solidFill>
              </a:rPr>
              <a:t>لأعضاء </a:t>
            </a:r>
            <a:r>
              <a:rPr lang="ar-SA" b="1" dirty="0">
                <a:solidFill>
                  <a:srgbClr val="B8AF46"/>
                </a:solidFill>
              </a:rPr>
              <a:t>مصابة </a:t>
            </a:r>
            <a:r>
              <a:rPr lang="ar-SA" b="1" dirty="0" smtClean="0">
                <a:solidFill>
                  <a:srgbClr val="B8AF46"/>
                </a:solidFill>
              </a:rPr>
              <a:t>بالمرض الذي يتم دراسته مع </a:t>
            </a:r>
            <a:r>
              <a:rPr lang="ar-SA" b="1" dirty="0">
                <a:solidFill>
                  <a:srgbClr val="B8AF46"/>
                </a:solidFill>
              </a:rPr>
              <a:t>وصف للشكل الظاهري للعضو </a:t>
            </a:r>
            <a:r>
              <a:rPr lang="ar-SA" b="1" dirty="0" smtClean="0">
                <a:solidFill>
                  <a:srgbClr val="B8AF46"/>
                </a:solidFill>
              </a:rPr>
              <a:t>و شكل </a:t>
            </a:r>
            <a:r>
              <a:rPr lang="ar-SA" b="1" dirty="0">
                <a:solidFill>
                  <a:srgbClr val="B8AF46"/>
                </a:solidFill>
              </a:rPr>
              <a:t>النسيج تحت المجهر.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08407" y="871436"/>
            <a:ext cx="216116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Lectures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08400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64920" y="3075562"/>
            <a:ext cx="11927079" cy="1325563"/>
          </a:xfrm>
        </p:spPr>
        <p:txBody>
          <a:bodyPr>
            <a:normAutofit fontScale="90000"/>
          </a:bodyPr>
          <a:lstStyle/>
          <a:p>
            <a:r>
              <a:rPr lang="en-US" sz="8900" dirty="0" smtClean="0">
                <a:solidFill>
                  <a:srgbClr val="968E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The Block System</a:t>
            </a:r>
            <a:r>
              <a:rPr lang="en-US" sz="54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/>
            </a:r>
            <a:br>
              <a:rPr lang="en-US" sz="54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r>
              <a:rPr lang="en-US" sz="54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endParaRPr lang="ar-SA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22599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45682" y="205695"/>
            <a:ext cx="32480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Studying tips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877" y="1169487"/>
            <a:ext cx="1244435" cy="1584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183" y="1169487"/>
            <a:ext cx="1112152" cy="1584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8178002" y="205696"/>
            <a:ext cx="16321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Books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460" y="1143063"/>
            <a:ext cx="1206542" cy="1637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296091" y="1221358"/>
            <a:ext cx="5199860" cy="5222985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علم الأمراض يتركّز حول معرفة الأمراض التي قد تصيب جسم الإنسان، من حيث: اسم المرض، أنواعه، أسبابه،</a:t>
            </a:r>
            <a:r>
              <a:rPr lang="ar-SA" sz="1600" dirty="0">
                <a:solidFill>
                  <a:srgbClr val="B8AF46"/>
                </a:solidFill>
              </a:rPr>
              <a:t> </a:t>
            </a:r>
            <a:r>
              <a:rPr lang="ar-SA" sz="1600" dirty="0" smtClean="0">
                <a:solidFill>
                  <a:srgbClr val="B8AF46"/>
                </a:solidFill>
              </a:rPr>
              <a:t>طبيعته، مراحل تطوره، و التغيرات التي يُحدثها في الجسم ،</a:t>
            </a:r>
          </a:p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 من المهم عند دراسة هذه المادة </a:t>
            </a:r>
          </a:p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معرفة ما يلي:</a:t>
            </a:r>
          </a:p>
          <a:p>
            <a:pPr algn="r"/>
            <a:endParaRPr lang="ar-SA" sz="1600" dirty="0" smtClean="0">
              <a:solidFill>
                <a:schemeClr val="tx1"/>
              </a:solidFill>
            </a:endParaRPr>
          </a:p>
          <a:p>
            <a:pPr lvl="0" algn="r"/>
            <a:r>
              <a:rPr lang="ar-SA" sz="1600" dirty="0">
                <a:solidFill>
                  <a:prstClr val="black"/>
                </a:solidFill>
              </a:rPr>
              <a:t>1- تنقسم كتب المادة إلى قسمين:</a:t>
            </a:r>
          </a:p>
          <a:p>
            <a:pPr lvl="0" algn="r"/>
            <a:r>
              <a:rPr lang="ar-SA" sz="1600" dirty="0">
                <a:solidFill>
                  <a:srgbClr val="11766E"/>
                </a:solidFill>
              </a:rPr>
              <a:t>كتاب </a:t>
            </a:r>
            <a:r>
              <a:rPr lang="ar-SA" sz="1600" dirty="0" smtClean="0">
                <a:solidFill>
                  <a:srgbClr val="11766E"/>
                </a:solidFill>
              </a:rPr>
              <a:t>دراسي:</a:t>
            </a:r>
            <a:r>
              <a:rPr lang="ar-SA" sz="1600" dirty="0" smtClean="0">
                <a:solidFill>
                  <a:srgbClr val="B8AF46"/>
                </a:solidFill>
              </a:rPr>
              <a:t> يحتوي على المعلومات الرئيسية التي يحتاجها الطالب بأسلوب شرح مفصّل و دقيق.</a:t>
            </a:r>
            <a:endParaRPr lang="ar-SA" sz="1600" dirty="0">
              <a:solidFill>
                <a:srgbClr val="11766E"/>
              </a:solidFill>
            </a:endParaRPr>
          </a:p>
          <a:p>
            <a:pPr lvl="0" algn="r"/>
            <a:r>
              <a:rPr lang="ar-SA" sz="1600" dirty="0" smtClean="0">
                <a:solidFill>
                  <a:srgbClr val="C00000"/>
                </a:solidFill>
              </a:rPr>
              <a:t>كتاب مُراجَع: </a:t>
            </a:r>
            <a:r>
              <a:rPr lang="ar-SA" sz="1600" dirty="0" smtClean="0">
                <a:solidFill>
                  <a:srgbClr val="B8AF46"/>
                </a:solidFill>
              </a:rPr>
              <a:t>يحتوي على المعلومات الرئيسية بأسلوب شرح بسيط و يفتقر إلى التفاصيل.</a:t>
            </a:r>
            <a:endParaRPr lang="ar-SA" sz="1600" dirty="0" smtClean="0">
              <a:solidFill>
                <a:schemeClr val="tx1"/>
              </a:solidFill>
            </a:endParaRP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2- قراءة عروض المحاضرات أمر أساسي.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3- قراءة مذكّرة الدكتور (عمّار الركابي) أمر مهم.</a:t>
            </a:r>
          </a:p>
          <a:p>
            <a:pPr algn="r"/>
            <a:r>
              <a:rPr lang="ar-SA" sz="1600" dirty="0">
                <a:solidFill>
                  <a:schemeClr val="tx1"/>
                </a:solidFill>
              </a:rPr>
              <a:t>4</a:t>
            </a:r>
            <a:r>
              <a:rPr lang="ar-SA" sz="1600" dirty="0" smtClean="0">
                <a:solidFill>
                  <a:schemeClr val="tx1"/>
                </a:solidFill>
              </a:rPr>
              <a:t>- قراءة كتاب</a:t>
            </a:r>
            <a:endParaRPr lang="en-US" sz="1600" dirty="0" smtClean="0">
              <a:solidFill>
                <a:schemeClr val="tx1"/>
              </a:solidFill>
            </a:endParaRPr>
          </a:p>
          <a:p>
            <a:pPr algn="r"/>
            <a:r>
              <a:rPr lang="en-US" sz="1600" dirty="0" smtClean="0">
                <a:solidFill>
                  <a:schemeClr val="tx1"/>
                </a:solidFill>
              </a:rPr>
              <a:t>(Robbins Basic Pathology)</a:t>
            </a:r>
            <a:endParaRPr lang="ar-SA" sz="1600" dirty="0" smtClean="0">
              <a:solidFill>
                <a:schemeClr val="tx1"/>
              </a:solidFill>
            </a:endParaRPr>
          </a:p>
          <a:p>
            <a:pPr algn="r"/>
            <a:r>
              <a:rPr lang="ar-SA" sz="1600" dirty="0">
                <a:solidFill>
                  <a:schemeClr val="tx1"/>
                </a:solidFill>
              </a:rPr>
              <a:t>5</a:t>
            </a:r>
            <a:r>
              <a:rPr lang="ar-SA" sz="1600" dirty="0" smtClean="0">
                <a:solidFill>
                  <a:schemeClr val="tx1"/>
                </a:solidFill>
              </a:rPr>
              <a:t>- كتابة الملاحظات في هذه المادة أمر جداً مهم.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431386" y="1027417"/>
            <a:ext cx="2814880" cy="199779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11766E"/>
                </a:solidFill>
              </a:ln>
              <a:noFill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6635" y="1027417"/>
            <a:ext cx="1459925" cy="1997794"/>
          </a:xfrm>
          <a:prstGeom prst="rect">
            <a:avLst/>
          </a:prstGeom>
          <a:noFill/>
          <a:ln w="28575">
            <a:solidFill>
              <a:srgbClr val="1176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11766E"/>
                </a:solidFill>
              </a:ln>
              <a:noFill/>
            </a:endParaRPr>
          </a:p>
        </p:txBody>
      </p:sp>
      <p:cxnSp>
        <p:nvCxnSpPr>
          <p:cNvPr id="3" name="Straight Arrow Connector 2"/>
          <p:cNvCxnSpPr>
            <a:stCxn id="11" idx="2"/>
          </p:cNvCxnSpPr>
          <p:nvPr/>
        </p:nvCxnSpPr>
        <p:spPr>
          <a:xfrm>
            <a:off x="7566598" y="3025211"/>
            <a:ext cx="0" cy="905854"/>
          </a:xfrm>
          <a:prstGeom prst="straightConnector1">
            <a:avLst/>
          </a:prstGeom>
          <a:ln>
            <a:solidFill>
              <a:srgbClr val="11766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6459947" y="3884126"/>
            <a:ext cx="22220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M</a:t>
            </a: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ust have book</a:t>
            </a:r>
            <a:endParaRPr lang="ar-SA" sz="32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01593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5642084" cy="120835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6600" dirty="0" smtClean="0">
                <a:solidFill>
                  <a:srgbClr val="B8AF46"/>
                </a:solidFill>
                <a:latin typeface="Aharoni" pitchFamily="2" charset="-79"/>
                <a:cs typeface="Aharoni" pitchFamily="2" charset="-79"/>
              </a:rPr>
              <a:t>Microbiology</a:t>
            </a:r>
            <a:endParaRPr lang="ar-SA" sz="6600" dirty="0">
              <a:solidFill>
                <a:srgbClr val="B8AF4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915964"/>
            <a:ext cx="24288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ar-SA" sz="32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الأحياء الدقيقة</a:t>
            </a:r>
            <a:endParaRPr lang="ar-SA" sz="32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50528" y="1680274"/>
            <a:ext cx="3582746" cy="626723"/>
          </a:xfrm>
          <a:prstGeom prst="rect">
            <a:avLst/>
          </a:prstGeom>
          <a:solidFill>
            <a:srgbClr val="F9D59B"/>
          </a:solidFill>
          <a:ln>
            <a:solidFill>
              <a:srgbClr val="DC9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rgbClr val="938B28"/>
                </a:solidFill>
              </a:rPr>
              <a:t>نظري (13 محاضرات)</a:t>
            </a:r>
            <a:endParaRPr lang="en-US" sz="2400" b="1" dirty="0">
              <a:solidFill>
                <a:srgbClr val="938B28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27614" y="1680274"/>
            <a:ext cx="3582746" cy="626723"/>
          </a:xfrm>
          <a:prstGeom prst="rect">
            <a:avLst/>
          </a:prstGeom>
          <a:solidFill>
            <a:srgbClr val="F9D59B"/>
          </a:solidFill>
          <a:ln>
            <a:solidFill>
              <a:srgbClr val="DE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rgbClr val="968E2C"/>
                </a:solidFill>
              </a:rPr>
              <a:t>عملي (3 محاضرات)</a:t>
            </a:r>
            <a:endParaRPr lang="en-US" sz="2400" b="1" dirty="0">
              <a:solidFill>
                <a:srgbClr val="968E2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50528" y="2489417"/>
            <a:ext cx="3582746" cy="3676207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2000" b="1" dirty="0">
                <a:solidFill>
                  <a:srgbClr val="B8AF46"/>
                </a:solidFill>
              </a:rPr>
              <a:t>1- </a:t>
            </a:r>
            <a:r>
              <a:rPr lang="ar-SA" sz="2000" b="1" dirty="0" smtClean="0">
                <a:solidFill>
                  <a:srgbClr val="B8AF46"/>
                </a:solidFill>
              </a:rPr>
              <a:t>مقدمة في البكتيريا.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2- مقدمة </a:t>
            </a:r>
            <a:r>
              <a:rPr lang="ar-SA" sz="2000" b="1" dirty="0" smtClean="0">
                <a:solidFill>
                  <a:srgbClr val="B8AF46"/>
                </a:solidFill>
              </a:rPr>
              <a:t>في الفيروسات.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3- </a:t>
            </a:r>
            <a:r>
              <a:rPr lang="ar-SA" sz="2000" b="1" dirty="0">
                <a:solidFill>
                  <a:srgbClr val="B8AF46"/>
                </a:solidFill>
              </a:rPr>
              <a:t>مقدمة في الطفيليات.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4- الفلورا الطبيعية.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5- العلاقة بين الجسم و الطفيلي.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6- صبغة جرام.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7- البكتيريا اللاهوائية.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8- التعقيم.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9- الفطريات.</a:t>
            </a:r>
            <a:endParaRPr lang="ar-SA" sz="2000" b="1" dirty="0">
              <a:solidFill>
                <a:srgbClr val="B8AF46"/>
              </a:solidFill>
            </a:endParaRPr>
          </a:p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427614" y="2489417"/>
            <a:ext cx="3582746" cy="3676207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>
                <a:solidFill>
                  <a:srgbClr val="B8AF46"/>
                </a:solidFill>
              </a:rPr>
              <a:t> </a:t>
            </a:r>
            <a:r>
              <a:rPr lang="ar-SA" b="1" dirty="0" smtClean="0">
                <a:solidFill>
                  <a:srgbClr val="B8AF46"/>
                </a:solidFill>
              </a:rPr>
              <a:t>المكان: مختبر علم الأحياء الدقيقة</a:t>
            </a:r>
          </a:p>
          <a:p>
            <a:pPr algn="ctr"/>
            <a:endParaRPr lang="ar-SA" b="1" dirty="0">
              <a:solidFill>
                <a:srgbClr val="B8AF46"/>
              </a:solidFill>
            </a:endParaRPr>
          </a:p>
          <a:p>
            <a:pPr algn="r"/>
            <a:r>
              <a:rPr lang="ar-SA" b="1" dirty="0" smtClean="0">
                <a:solidFill>
                  <a:srgbClr val="B8AF46"/>
                </a:solidFill>
              </a:rPr>
              <a:t>سيتم دراسة البكتيريا، الفيروسات، الطفيليات، و الفطريات. من النواحي التالية: الشكل تحت المجهر، الزراعة،عرض أمثلة لحالات مصابة.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999860" y="862893"/>
            <a:ext cx="216116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Lectures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123705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45682" y="205695"/>
            <a:ext cx="32480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Studying tips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002" y="1221358"/>
            <a:ext cx="1347990" cy="1638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8178002" y="205696"/>
            <a:ext cx="140455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Book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6091" y="1221358"/>
            <a:ext cx="5199860" cy="5222985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علم الأحياء الدقيقة يتركّز حول معرفة أنواع الأحياء الدقيقة المختلفة و العلاقة بينها و بين جسم الإنسان،</a:t>
            </a:r>
          </a:p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 من المهم عند دراسة هذه المادة </a:t>
            </a:r>
          </a:p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معرفة ما يلي:</a:t>
            </a:r>
          </a:p>
          <a:p>
            <a:pPr algn="r"/>
            <a:endParaRPr lang="ar-SA" sz="1600" dirty="0" smtClean="0">
              <a:solidFill>
                <a:schemeClr val="tx1"/>
              </a:solidFill>
            </a:endParaRPr>
          </a:p>
          <a:p>
            <a:pPr lvl="0" algn="r"/>
            <a:r>
              <a:rPr lang="ar-SA" sz="1600" dirty="0">
                <a:solidFill>
                  <a:prstClr val="black"/>
                </a:solidFill>
              </a:rPr>
              <a:t>1- تنقسم كتب المادة إلى قسمين:</a:t>
            </a:r>
          </a:p>
          <a:p>
            <a:pPr lvl="0" algn="r"/>
            <a:r>
              <a:rPr lang="ar-SA" sz="1600" dirty="0">
                <a:solidFill>
                  <a:srgbClr val="11766E"/>
                </a:solidFill>
              </a:rPr>
              <a:t>كتاب </a:t>
            </a:r>
            <a:r>
              <a:rPr lang="ar-SA" sz="1600" dirty="0" smtClean="0">
                <a:solidFill>
                  <a:srgbClr val="11766E"/>
                </a:solidFill>
              </a:rPr>
              <a:t>دراسي:</a:t>
            </a:r>
            <a:r>
              <a:rPr lang="ar-SA" sz="1600" dirty="0" smtClean="0">
                <a:solidFill>
                  <a:srgbClr val="B8AF46"/>
                </a:solidFill>
              </a:rPr>
              <a:t> يحتوي على المعلومات الرئيسية التي يحتاجها الطالب بأسلوب شرح مفصّل و دقيق.</a:t>
            </a:r>
            <a:endParaRPr lang="ar-SA" sz="1600" dirty="0" smtClean="0">
              <a:solidFill>
                <a:srgbClr val="11766E"/>
              </a:solidFill>
            </a:endParaRPr>
          </a:p>
          <a:p>
            <a:pPr lvl="0" algn="r"/>
            <a:r>
              <a:rPr lang="ar-SA" sz="1600" dirty="0" smtClean="0">
                <a:solidFill>
                  <a:srgbClr val="C00000"/>
                </a:solidFill>
              </a:rPr>
              <a:t>كتاب مُراجَع: </a:t>
            </a:r>
            <a:r>
              <a:rPr lang="ar-SA" sz="1600" dirty="0" smtClean="0">
                <a:solidFill>
                  <a:srgbClr val="B8AF46"/>
                </a:solidFill>
              </a:rPr>
              <a:t>يحتوي على المعلومات الرئيسية بأسلوب شرح بسيط و يفتقر إلى التفاصيل.</a:t>
            </a:r>
            <a:endParaRPr lang="ar-SA" sz="1600" dirty="0" smtClean="0">
              <a:solidFill>
                <a:schemeClr val="tx1"/>
              </a:solidFill>
            </a:endParaRP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2- قراءة عروض المحاضرات أمر أساسي.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3- ينصح بدراسة الكتب المُراجعة لإحتوائها على النقاط الرئيسية المراد دراستها في هذا المقرر.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4- كتابة الملاحظات في هذه المادة أمر جداً مهم.</a:t>
            </a:r>
          </a:p>
        </p:txBody>
      </p:sp>
      <p:sp>
        <p:nvSpPr>
          <p:cNvPr id="9" name="Rectangle 8"/>
          <p:cNvSpPr/>
          <p:nvPr/>
        </p:nvSpPr>
        <p:spPr>
          <a:xfrm>
            <a:off x="8034529" y="1002638"/>
            <a:ext cx="1673493" cy="202257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11766E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1231172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6080234" cy="120835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6600" b="1" dirty="0">
                <a:solidFill>
                  <a:srgbClr val="B8AF46"/>
                </a:solidFill>
                <a:latin typeface="Aharoni" pitchFamily="2" charset="-79"/>
                <a:cs typeface="Aharoni" pitchFamily="2" charset="-79"/>
              </a:rPr>
              <a:t>Pharmacology</a:t>
            </a:r>
            <a:endParaRPr lang="ar-SA" sz="6600" dirty="0">
              <a:solidFill>
                <a:srgbClr val="B8AF4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915964"/>
            <a:ext cx="1460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ar-SA" sz="32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الأدوية</a:t>
            </a:r>
            <a:endParaRPr lang="ar-SA" sz="32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36160" y="1680274"/>
            <a:ext cx="7305659" cy="626723"/>
          </a:xfrm>
          <a:prstGeom prst="rect">
            <a:avLst/>
          </a:prstGeom>
          <a:solidFill>
            <a:srgbClr val="F9D59B"/>
          </a:solidFill>
          <a:ln>
            <a:solidFill>
              <a:srgbClr val="DC9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rgbClr val="938B28"/>
                </a:solidFill>
              </a:rPr>
              <a:t>نظري (10 محاضرات)</a:t>
            </a:r>
            <a:endParaRPr lang="en-US" sz="2400" b="1" dirty="0">
              <a:solidFill>
                <a:srgbClr val="938B28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436160" y="2489417"/>
            <a:ext cx="7305659" cy="3676207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2000" b="1" dirty="0">
                <a:solidFill>
                  <a:srgbClr val="B8AF46"/>
                </a:solidFill>
              </a:rPr>
              <a:t>1- </a:t>
            </a:r>
            <a:r>
              <a:rPr lang="ar-SA" sz="2000" b="1" dirty="0" smtClean="0">
                <a:solidFill>
                  <a:srgbClr val="B8AF46"/>
                </a:solidFill>
              </a:rPr>
              <a:t>إدخال الدواء و امتصاصه.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2- </a:t>
            </a:r>
            <a:r>
              <a:rPr lang="ar-SA" sz="2000" b="1" dirty="0" smtClean="0">
                <a:solidFill>
                  <a:srgbClr val="B8AF46"/>
                </a:solidFill>
              </a:rPr>
              <a:t>حركة الدواء في الجسم.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3- </a:t>
            </a:r>
            <a:r>
              <a:rPr lang="ar-SA" sz="2000" b="1" dirty="0">
                <a:solidFill>
                  <a:srgbClr val="B8AF46"/>
                </a:solidFill>
              </a:rPr>
              <a:t>الأدوية والمستقبلات في الجسم</a:t>
            </a:r>
            <a:r>
              <a:rPr lang="ar-SA" sz="2000" b="1" dirty="0" smtClean="0">
                <a:solidFill>
                  <a:srgbClr val="B8AF46"/>
                </a:solidFill>
              </a:rPr>
              <a:t>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4- تأثير الدواء على الجسم.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08405" y="862893"/>
            <a:ext cx="216116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Lectures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16727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45682" y="205695"/>
            <a:ext cx="32480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Studying tips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178002" y="205696"/>
            <a:ext cx="16321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Books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748" y="1215719"/>
            <a:ext cx="1221224" cy="1578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104" y="1215719"/>
            <a:ext cx="1273785" cy="1641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184" y="1215719"/>
            <a:ext cx="1285294" cy="1641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481" y="1215719"/>
            <a:ext cx="1178398" cy="1641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296091" y="1221358"/>
            <a:ext cx="5199860" cy="5222985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علم الأدوية يتركّز حول معرفة الأدوية من حيث: </a:t>
            </a:r>
            <a:r>
              <a:rPr lang="ar-SA" sz="1600" dirty="0">
                <a:solidFill>
                  <a:srgbClr val="B8AF46"/>
                </a:solidFill>
              </a:rPr>
              <a:t>ا</a:t>
            </a:r>
            <a:r>
              <a:rPr lang="ar-SA" sz="1600" dirty="0" smtClean="0">
                <a:solidFill>
                  <a:srgbClr val="B8AF46"/>
                </a:solidFill>
              </a:rPr>
              <a:t>سمه، نوعه، إدخاله إلى الجسم، عمل الدواء و تفاعله مع الجسم</a:t>
            </a:r>
          </a:p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 من المهم عند دراسة هذه المادة </a:t>
            </a:r>
          </a:p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معرفة ما يلي:</a:t>
            </a:r>
          </a:p>
          <a:p>
            <a:pPr algn="r"/>
            <a:endParaRPr lang="ar-SA" sz="1600" dirty="0" smtClean="0">
              <a:solidFill>
                <a:schemeClr val="tx1"/>
              </a:solidFill>
            </a:endParaRPr>
          </a:p>
          <a:p>
            <a:pPr lvl="0" algn="r"/>
            <a:r>
              <a:rPr lang="ar-SA" sz="1600" dirty="0">
                <a:solidFill>
                  <a:prstClr val="black"/>
                </a:solidFill>
              </a:rPr>
              <a:t>1- تنقسم كتب المادة إلى قسمين:</a:t>
            </a:r>
          </a:p>
          <a:p>
            <a:pPr lvl="0" algn="r"/>
            <a:r>
              <a:rPr lang="ar-SA" sz="1600" dirty="0">
                <a:solidFill>
                  <a:srgbClr val="11766E"/>
                </a:solidFill>
              </a:rPr>
              <a:t>كتاب </a:t>
            </a:r>
            <a:r>
              <a:rPr lang="ar-SA" sz="1600" dirty="0" smtClean="0">
                <a:solidFill>
                  <a:srgbClr val="11766E"/>
                </a:solidFill>
              </a:rPr>
              <a:t>دراسي:</a:t>
            </a:r>
            <a:r>
              <a:rPr lang="ar-SA" sz="1600" dirty="0" smtClean="0">
                <a:solidFill>
                  <a:srgbClr val="B8AF46"/>
                </a:solidFill>
              </a:rPr>
              <a:t> يحتوي على المعلومات الرئيسية التي يحتاجها الطالب بأسلوب شرح مفصّل و دقيق.</a:t>
            </a:r>
            <a:endParaRPr lang="ar-SA" sz="1600" dirty="0" smtClean="0">
              <a:solidFill>
                <a:srgbClr val="11766E"/>
              </a:solidFill>
            </a:endParaRPr>
          </a:p>
          <a:p>
            <a:pPr lvl="0" algn="r"/>
            <a:r>
              <a:rPr lang="ar-SA" sz="1600" dirty="0" smtClean="0">
                <a:solidFill>
                  <a:srgbClr val="C00000"/>
                </a:solidFill>
              </a:rPr>
              <a:t>كتاب مُراجَع: </a:t>
            </a:r>
            <a:r>
              <a:rPr lang="ar-SA" sz="1600" dirty="0" smtClean="0">
                <a:solidFill>
                  <a:srgbClr val="B8AF46"/>
                </a:solidFill>
              </a:rPr>
              <a:t>يحتوي على المعلومات الرئيسية بأسلوب شرح بسيط و يفتقر إلى التفاصيل.</a:t>
            </a:r>
            <a:endParaRPr lang="ar-SA" sz="1600" dirty="0" smtClean="0">
              <a:solidFill>
                <a:schemeClr val="tx1"/>
              </a:solidFill>
            </a:endParaRP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2- قراءة عروض المحاضرات أمر أساسي.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3- تتطلب هذه المادة الكثير من الفهم و الحفظ.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4- كتابة الملاحظات وعمل خرائط مفاهيم في هذه المادة أمر جداً مهم.</a:t>
            </a:r>
          </a:p>
        </p:txBody>
      </p:sp>
      <p:sp>
        <p:nvSpPr>
          <p:cNvPr id="10" name="Rectangle 9"/>
          <p:cNvSpPr/>
          <p:nvPr/>
        </p:nvSpPr>
        <p:spPr>
          <a:xfrm>
            <a:off x="7964679" y="1027417"/>
            <a:ext cx="4119073" cy="199779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11766E"/>
                </a:solidFill>
              </a:ln>
              <a:noFill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32434" y="1027417"/>
            <a:ext cx="1459925" cy="1997794"/>
          </a:xfrm>
          <a:prstGeom prst="rect">
            <a:avLst/>
          </a:prstGeom>
          <a:noFill/>
          <a:ln w="28575">
            <a:solidFill>
              <a:srgbClr val="1176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11766E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7822442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6629400" cy="120835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6600" b="1" dirty="0">
                <a:solidFill>
                  <a:srgbClr val="B8AF46"/>
                </a:solidFill>
                <a:latin typeface="Aharoni" pitchFamily="2" charset="-79"/>
                <a:cs typeface="Aharoni" pitchFamily="2" charset="-79"/>
              </a:rPr>
              <a:t>Human</a:t>
            </a:r>
            <a:r>
              <a:rPr lang="en-US" sz="6600" b="1" dirty="0">
                <a:solidFill>
                  <a:srgbClr val="00808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6600" b="1" dirty="0">
                <a:solidFill>
                  <a:srgbClr val="B8AF46"/>
                </a:solidFill>
                <a:latin typeface="Aharoni" pitchFamily="2" charset="-79"/>
                <a:cs typeface="Aharoni" pitchFamily="2" charset="-79"/>
              </a:rPr>
              <a:t>Genetics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915964"/>
            <a:ext cx="24416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ar-SA" sz="32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الوراثة البشرية</a:t>
            </a:r>
            <a:endParaRPr lang="ar-SA" sz="32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08403" y="862893"/>
            <a:ext cx="216116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Lectures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36158" y="1680274"/>
            <a:ext cx="7305659" cy="626723"/>
          </a:xfrm>
          <a:prstGeom prst="rect">
            <a:avLst/>
          </a:prstGeom>
          <a:solidFill>
            <a:srgbClr val="F9D59B"/>
          </a:solidFill>
          <a:ln>
            <a:solidFill>
              <a:srgbClr val="DC9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 smtClean="0">
                <a:solidFill>
                  <a:srgbClr val="938B28"/>
                </a:solidFill>
              </a:rPr>
              <a:t>نظري (4 محاضرات)</a:t>
            </a:r>
            <a:endParaRPr lang="en-US" sz="2400" b="1" dirty="0">
              <a:solidFill>
                <a:srgbClr val="938B28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36158" y="2489417"/>
            <a:ext cx="7305659" cy="3676207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2000" b="1" dirty="0">
                <a:solidFill>
                  <a:srgbClr val="B8AF46"/>
                </a:solidFill>
              </a:rPr>
              <a:t>1- </a:t>
            </a:r>
            <a:r>
              <a:rPr lang="ar-SA" sz="2000" b="1" dirty="0" smtClean="0">
                <a:solidFill>
                  <a:srgbClr val="B8AF46"/>
                </a:solidFill>
              </a:rPr>
              <a:t>مقدمة في علم الوراثة البشرية.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>
                <a:solidFill>
                  <a:srgbClr val="B8AF46"/>
                </a:solidFill>
              </a:rPr>
              <a:t>2- </a:t>
            </a:r>
            <a:r>
              <a:rPr lang="ar-SA" sz="2000" b="1" dirty="0" smtClean="0">
                <a:solidFill>
                  <a:srgbClr val="B8AF46"/>
                </a:solidFill>
              </a:rPr>
              <a:t>الأمراض الوراثية المتعلقة بالكروموسومات.</a:t>
            </a: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3- قوانين مندل.</a:t>
            </a:r>
            <a:endParaRPr lang="ar-SA" sz="2000" b="1" dirty="0">
              <a:solidFill>
                <a:srgbClr val="B8AF46"/>
              </a:solidFill>
            </a:endParaRPr>
          </a:p>
          <a:p>
            <a:pPr algn="r"/>
            <a:r>
              <a:rPr lang="ar-SA" sz="2000" b="1" dirty="0" smtClean="0">
                <a:solidFill>
                  <a:srgbClr val="B8AF46"/>
                </a:solidFill>
              </a:rPr>
              <a:t>4- وراثة الأمراض الوراثية.</a:t>
            </a:r>
          </a:p>
        </p:txBody>
      </p:sp>
    </p:spTree>
    <p:extLst>
      <p:ext uri="{BB962C8B-B14F-4D97-AF65-F5344CB8AC3E}">
        <p14:creationId xmlns:p14="http://schemas.microsoft.com/office/powerpoint/2010/main" val="8491832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45682" y="205695"/>
            <a:ext cx="32480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Studying tips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178002" y="205696"/>
            <a:ext cx="140455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Book</a:t>
            </a:r>
            <a:endParaRPr lang="ar-SA" sz="6000" dirty="0">
              <a:solidFill>
                <a:schemeClr val="bg1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952" y="1221357"/>
            <a:ext cx="1282578" cy="1638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296091" y="1221358"/>
            <a:ext cx="5199860" cy="5222985"/>
          </a:xfrm>
          <a:prstGeom prst="rect">
            <a:avLst/>
          </a:prstGeom>
          <a:solidFill>
            <a:srgbClr val="FCEBCE"/>
          </a:solidFill>
          <a:ln>
            <a:solidFill>
              <a:srgbClr val="F2C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علم الوراثة البشرية يتركّز حول معرفة مبادئ الوراثة و الأمراض الناتجة عن خلل في الكروموسومات أو الجينات، من المهم عند دراسة هذه المادة </a:t>
            </a:r>
          </a:p>
          <a:p>
            <a:pPr algn="ctr"/>
            <a:r>
              <a:rPr lang="ar-SA" sz="1600" dirty="0" smtClean="0">
                <a:solidFill>
                  <a:srgbClr val="B8AF46"/>
                </a:solidFill>
              </a:rPr>
              <a:t>معرفة ما يلي:</a:t>
            </a:r>
          </a:p>
          <a:p>
            <a:pPr algn="r"/>
            <a:endParaRPr lang="ar-SA" sz="1600" dirty="0" smtClean="0">
              <a:solidFill>
                <a:schemeClr val="tx1"/>
              </a:solidFill>
            </a:endParaRP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1- قراءة عروض المحاضرات أمر أساسي.</a:t>
            </a:r>
          </a:p>
          <a:p>
            <a:pPr algn="r"/>
            <a:r>
              <a:rPr lang="ar-SA" sz="1600" dirty="0" smtClean="0">
                <a:solidFill>
                  <a:schemeClr val="tx1"/>
                </a:solidFill>
              </a:rPr>
              <a:t>2- الكتب تساهم في تحقيق فهم أكبر للمادة.</a:t>
            </a:r>
          </a:p>
          <a:p>
            <a:pPr algn="r"/>
            <a:r>
              <a:rPr lang="ar-SA" sz="1600" dirty="0">
                <a:solidFill>
                  <a:schemeClr val="tx1"/>
                </a:solidFill>
              </a:rPr>
              <a:t>3</a:t>
            </a:r>
            <a:r>
              <a:rPr lang="ar-SA" sz="1600" dirty="0" smtClean="0">
                <a:solidFill>
                  <a:schemeClr val="tx1"/>
                </a:solidFill>
              </a:rPr>
              <a:t>- كتابة الملاحظات أمر جيد في هذه المادة.</a:t>
            </a:r>
          </a:p>
          <a:p>
            <a:pPr algn="r"/>
            <a:endParaRPr lang="ar-SA" sz="1600" dirty="0">
              <a:solidFill>
                <a:schemeClr val="tx1"/>
              </a:solidFill>
            </a:endParaRPr>
          </a:p>
          <a:p>
            <a:pPr algn="r"/>
            <a:endParaRPr lang="ar-SA" sz="1600" dirty="0" smtClean="0">
              <a:solidFill>
                <a:schemeClr val="tx1"/>
              </a:solidFill>
            </a:endParaRPr>
          </a:p>
          <a:p>
            <a:pPr algn="r"/>
            <a:endParaRPr lang="ar-SA" sz="1600" dirty="0">
              <a:solidFill>
                <a:schemeClr val="tx1"/>
              </a:solidFill>
            </a:endParaRPr>
          </a:p>
          <a:p>
            <a:pPr algn="r"/>
            <a:endParaRPr lang="ar-SA" sz="1600" dirty="0" smtClean="0">
              <a:solidFill>
                <a:schemeClr val="tx1"/>
              </a:solidFill>
            </a:endParaRPr>
          </a:p>
          <a:p>
            <a:pPr algn="r"/>
            <a:endParaRPr lang="ar-SA" sz="1600" dirty="0">
              <a:solidFill>
                <a:schemeClr val="tx1"/>
              </a:solidFill>
            </a:endParaRPr>
          </a:p>
          <a:p>
            <a:pPr algn="r"/>
            <a:endParaRPr lang="ar-SA" sz="1600" dirty="0" smtClean="0">
              <a:solidFill>
                <a:schemeClr val="tx1"/>
              </a:solidFill>
            </a:endParaRPr>
          </a:p>
          <a:p>
            <a:pPr algn="r"/>
            <a:endParaRPr lang="ar-SA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7103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165" y="0"/>
            <a:ext cx="3366469" cy="104931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Helping Books</a:t>
            </a:r>
            <a:endParaRPr lang="en-US" sz="4800" b="1" dirty="0">
              <a:ln w="0"/>
              <a:solidFill>
                <a:srgbClr val="968E2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akkal Majalla" panose="02000000000000000000" pitchFamily="2" charset="-78"/>
              <a:ea typeface="Dotum" panose="020B0600000101010101" pitchFamily="34" charset="-127"/>
              <a:cs typeface="Sakkal Majalla" panose="020000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4" b="10156"/>
          <a:stretch/>
        </p:blipFill>
        <p:spPr>
          <a:xfrm>
            <a:off x="1826501" y="2048698"/>
            <a:ext cx="1822554" cy="24222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331" y="2048697"/>
            <a:ext cx="1885305" cy="24222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912" y="2048696"/>
            <a:ext cx="1873711" cy="2422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6381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2452643" y="5340378"/>
            <a:ext cx="2097414" cy="803305"/>
          </a:xfrm>
          <a:prstGeom prst="rect">
            <a:avLst/>
          </a:prstGeom>
          <a:solidFill>
            <a:srgbClr val="2A5C52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 smtClean="0"/>
              <a:t>Debate and Learn</a:t>
            </a:r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516671" y="3483017"/>
            <a:ext cx="2217983" cy="803305"/>
          </a:xfrm>
          <a:prstGeom prst="rect">
            <a:avLst/>
          </a:prstGeom>
          <a:solidFill>
            <a:srgbClr val="38A28E"/>
          </a:solidFill>
          <a:ln>
            <a:solidFill>
              <a:srgbClr val="2A5C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Read and Search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2452643" y="1711543"/>
            <a:ext cx="2090880" cy="803305"/>
          </a:xfrm>
          <a:prstGeom prst="rect">
            <a:avLst/>
          </a:prstGeom>
          <a:solidFill>
            <a:srgbClr val="2DB5DF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 smtClean="0"/>
              <a:t>Ask and Discuss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165" y="0"/>
            <a:ext cx="608907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 smtClean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2- </a:t>
            </a:r>
            <a:r>
              <a:rPr lang="en-US" sz="4800" b="1" dirty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Problem based learning (PBL)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59531" y="1325563"/>
            <a:ext cx="5661239" cy="267765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يُقسّم الطلاب لمجموعات </a:t>
            </a:r>
            <a:r>
              <a:rPr lang="ar-SA" sz="2400" b="1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صغيرة مكونة من عشرة طلاب تقريباً </a:t>
            </a:r>
            <a:r>
              <a:rPr lang="ar-SA" sz="2400" b="1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في </a:t>
            </a:r>
            <a:r>
              <a:rPr lang="ar-SA" sz="2400" b="1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أحد قاعات التعلم في المستشفى الجامعي. حيث يقومون بمناقشة حالة مرضية متعلقة بالبلوك بإشرف أحد الدكاترة.</a:t>
            </a:r>
          </a:p>
          <a:p>
            <a:pPr algn="r"/>
            <a:r>
              <a:rPr lang="ar-SA" sz="2400" b="1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الهدف من هذه الجلسات تعليم </a:t>
            </a:r>
            <a:r>
              <a:rPr lang="ar-SA" sz="2400" b="1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الطالب كيفية البحث عن معلومة والوصول لها ذاتيًا</a:t>
            </a:r>
            <a:r>
              <a:rPr lang="ar-SA" sz="2400" b="1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  <a:p>
            <a:pPr algn="r"/>
            <a:endParaRPr lang="ar-SA" sz="2400" dirty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endParaRPr lang="ar-SA" sz="2400" dirty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59531" y="3547795"/>
            <a:ext cx="5661239" cy="30469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تنقسم الحالة لجلستين: </a:t>
            </a:r>
          </a:p>
          <a:p>
            <a:pPr algn="r"/>
            <a:r>
              <a:rPr lang="ar-SA" sz="2400" b="1" u="sng" dirty="0">
                <a:solidFill>
                  <a:srgbClr val="968E2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الجلسة الأولى</a:t>
            </a:r>
            <a:r>
              <a:rPr lang="ar-SA" sz="2400" b="1" dirty="0">
                <a:solidFill>
                  <a:srgbClr val="968E2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: </a:t>
            </a:r>
            <a:r>
              <a:rPr lang="ar-SA" sz="2400" b="1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يتم مناقشه الحاله مع المجموعة بناء على </a:t>
            </a:r>
            <a:r>
              <a:rPr lang="ar-SA" sz="2400" b="1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المعطيات.</a:t>
            </a:r>
            <a:r>
              <a:rPr lang="ar-SA" sz="2400" b="1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/>
            </a:r>
            <a:br>
              <a:rPr lang="ar-SA" sz="2400" b="1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</a:br>
            <a:r>
              <a:rPr lang="ar-SA" sz="2400" b="1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في نهاية الجلسة </a:t>
            </a:r>
            <a:r>
              <a:rPr lang="ar-SA" sz="2400" b="1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يطلب الدكتور البحث في مجموعة نقاط لها </a:t>
            </a:r>
            <a:r>
              <a:rPr lang="ar-SA" sz="2400" b="1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علاقة </a:t>
            </a:r>
            <a:r>
              <a:rPr lang="ar-SA" sz="2400" b="1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بالحالة</a:t>
            </a:r>
            <a:r>
              <a:rPr lang="ar-SA" sz="2400" b="1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ar-SA" sz="2400" b="1" dirty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r>
              <a:rPr lang="ar-SA" sz="2400" b="1" u="sng" dirty="0">
                <a:solidFill>
                  <a:srgbClr val="968E2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الجلسة الثانية</a:t>
            </a:r>
            <a:r>
              <a:rPr lang="ar-SA" sz="2400" b="1" dirty="0">
                <a:solidFill>
                  <a:srgbClr val="968E2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: </a:t>
            </a:r>
            <a:r>
              <a:rPr lang="ar-SA" sz="2400" b="1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تبدأ </a:t>
            </a:r>
            <a:r>
              <a:rPr lang="ar-SA" sz="2400" b="1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بعرض البحوث التي طُلبت في الجلسة الأولى و مناقشتها وتنتهي </a:t>
            </a:r>
            <a:r>
              <a:rPr lang="ar-SA" sz="2400" b="1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بالتشخيص النهائي وكيف يتصرف الطاقم الطبي مع الحالة.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056" y="2856189"/>
            <a:ext cx="2021430" cy="19945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671" y="1098247"/>
            <a:ext cx="2100698" cy="212498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715" y="4653301"/>
            <a:ext cx="2166609" cy="214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7215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27" grpId="0" animBg="1"/>
      <p:bldP spid="5" grpId="0"/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166" y="0"/>
            <a:ext cx="648400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 smtClean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3- </a:t>
            </a:r>
            <a:r>
              <a:rPr lang="en-US" sz="4800" b="1" dirty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Integrated clinical skills sessions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37450" y="1263049"/>
            <a:ext cx="613535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هي زيارات </a:t>
            </a:r>
            <a:r>
              <a:rPr lang="ar-SA" sz="2400" b="1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ودورات متنوعة في أرجاء مختلفة من </a:t>
            </a:r>
            <a:r>
              <a:rPr lang="ar-SA" sz="2400" b="1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المستشفى بهدف التعرف على الأقسام المختلفة و الإلمام بطريقة عمل و نظام كل قسم، كما تشمل التدريب على بعض المهارات الطبية الضرورية مثل قياس ضغط الدم و الإنعاش و غيرها.</a:t>
            </a:r>
            <a:endParaRPr lang="ar-SA" sz="2400" b="1" dirty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610" y="1397272"/>
            <a:ext cx="3015271" cy="2976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4120849" y="3468933"/>
            <a:ext cx="1800561" cy="640347"/>
          </a:xfrm>
          <a:prstGeom prst="rect">
            <a:avLst/>
          </a:prstGeom>
          <a:solidFill>
            <a:srgbClr val="E9DAC3"/>
          </a:solidFill>
          <a:ln>
            <a:solidFill>
              <a:srgbClr val="635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rgbClr val="80772D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عيادة التنفس</a:t>
            </a:r>
            <a:endParaRPr lang="en-US" sz="3200" dirty="0">
              <a:solidFill>
                <a:srgbClr val="80772D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65326" y="5213408"/>
            <a:ext cx="1811495" cy="640347"/>
          </a:xfrm>
          <a:prstGeom prst="rect">
            <a:avLst/>
          </a:prstGeom>
          <a:solidFill>
            <a:srgbClr val="E9DAC3"/>
          </a:solidFill>
          <a:ln>
            <a:solidFill>
              <a:srgbClr val="635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rgbClr val="80772D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قسم الأشعة</a:t>
            </a:r>
            <a:endParaRPr lang="en-US" sz="3200" dirty="0">
              <a:solidFill>
                <a:srgbClr val="80772D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419577" y="5174703"/>
            <a:ext cx="1800561" cy="640347"/>
          </a:xfrm>
          <a:prstGeom prst="rect">
            <a:avLst/>
          </a:prstGeom>
          <a:solidFill>
            <a:srgbClr val="E9DAC3"/>
          </a:solidFill>
          <a:ln>
            <a:solidFill>
              <a:srgbClr val="635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rgbClr val="80772D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قسم الجراحة</a:t>
            </a:r>
            <a:endParaRPr lang="en-US" sz="3200" dirty="0">
              <a:solidFill>
                <a:srgbClr val="80772D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419581" y="4321819"/>
            <a:ext cx="1800560" cy="640347"/>
          </a:xfrm>
          <a:prstGeom prst="rect">
            <a:avLst/>
          </a:prstGeom>
          <a:solidFill>
            <a:srgbClr val="E9DAC3"/>
          </a:solidFill>
          <a:ln>
            <a:solidFill>
              <a:srgbClr val="635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rgbClr val="80772D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عيادة الأطفال</a:t>
            </a:r>
            <a:endParaRPr lang="en-US" sz="3200" dirty="0">
              <a:solidFill>
                <a:srgbClr val="80772D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08757" y="4321818"/>
            <a:ext cx="1812652" cy="640347"/>
          </a:xfrm>
          <a:prstGeom prst="rect">
            <a:avLst/>
          </a:prstGeom>
          <a:solidFill>
            <a:srgbClr val="E9DAC3"/>
          </a:solidFill>
          <a:ln>
            <a:solidFill>
              <a:srgbClr val="635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80772D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BLS</a:t>
            </a:r>
            <a:endParaRPr lang="en-US" sz="3200" dirty="0">
              <a:solidFill>
                <a:srgbClr val="80772D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264169" y="4321818"/>
            <a:ext cx="1812652" cy="640347"/>
          </a:xfrm>
          <a:prstGeom prst="rect">
            <a:avLst/>
          </a:prstGeom>
          <a:solidFill>
            <a:srgbClr val="E9DAC3"/>
          </a:solidFill>
          <a:ln>
            <a:solidFill>
              <a:srgbClr val="635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rgbClr val="80772D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المختبرات الطبية</a:t>
            </a:r>
            <a:endParaRPr lang="en-US" sz="3200" dirty="0">
              <a:solidFill>
                <a:srgbClr val="80772D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20849" y="5174703"/>
            <a:ext cx="1812652" cy="640347"/>
          </a:xfrm>
          <a:prstGeom prst="rect">
            <a:avLst/>
          </a:prstGeom>
          <a:solidFill>
            <a:srgbClr val="E9DAC3"/>
          </a:solidFill>
          <a:ln>
            <a:solidFill>
              <a:srgbClr val="635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80772D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IT</a:t>
            </a:r>
            <a:endParaRPr lang="en-US" sz="3200" dirty="0">
              <a:solidFill>
                <a:srgbClr val="80772D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264169" y="6104998"/>
            <a:ext cx="1812652" cy="640347"/>
          </a:xfrm>
          <a:prstGeom prst="rect">
            <a:avLst/>
          </a:prstGeom>
          <a:solidFill>
            <a:srgbClr val="E9DAC3"/>
          </a:solidFill>
          <a:ln>
            <a:solidFill>
              <a:srgbClr val="635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rgbClr val="80772D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مكتبة الكلية</a:t>
            </a:r>
            <a:endParaRPr lang="en-US" sz="3200" dirty="0">
              <a:solidFill>
                <a:srgbClr val="80772D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419580" y="3468935"/>
            <a:ext cx="1800561" cy="640347"/>
          </a:xfrm>
          <a:prstGeom prst="rect">
            <a:avLst/>
          </a:prstGeom>
          <a:solidFill>
            <a:srgbClr val="E9DAC3"/>
          </a:solidFill>
          <a:ln>
            <a:solidFill>
              <a:srgbClr val="635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rgbClr val="80772D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العيادات الأولية</a:t>
            </a:r>
            <a:endParaRPr lang="en-US" sz="3200" dirty="0">
              <a:solidFill>
                <a:srgbClr val="80772D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264169" y="3468934"/>
            <a:ext cx="1812652" cy="640347"/>
          </a:xfrm>
          <a:prstGeom prst="rect">
            <a:avLst/>
          </a:prstGeom>
          <a:solidFill>
            <a:srgbClr val="E9DAC3"/>
          </a:solidFill>
          <a:ln>
            <a:solidFill>
              <a:srgbClr val="635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rgbClr val="80772D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التعليم الطبي</a:t>
            </a:r>
            <a:endParaRPr lang="en-US" sz="3200" dirty="0">
              <a:solidFill>
                <a:srgbClr val="80772D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05168" y="2846125"/>
            <a:ext cx="382882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أمثلة على بعض الأقسام التي قد تزورونها:</a:t>
            </a:r>
            <a:endParaRPr lang="ar-SA" sz="2400" b="1" dirty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84694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225204" y="5362034"/>
            <a:ext cx="8214905" cy="149596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2225203" y="4084042"/>
            <a:ext cx="8214906" cy="1274911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2225204" y="0"/>
            <a:ext cx="8214905" cy="408404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79" y="0"/>
            <a:ext cx="2219325" cy="6858000"/>
          </a:xfrm>
          <a:prstGeom prst="rect">
            <a:avLst/>
          </a:prstGeom>
          <a:solidFill>
            <a:srgbClr val="FAE2B4"/>
          </a:solidFill>
          <a:ln w="28575">
            <a:solidFill>
              <a:srgbClr val="D9A0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dirty="0">
                <a:solidFill>
                  <a:srgbClr val="716732"/>
                </a:solidFill>
              </a:rPr>
              <a:t>هو نظام يعتمد على دراسة كل جهاز من أجهزة جسم الإنسان على </a:t>
            </a:r>
            <a:r>
              <a:rPr lang="ar-SA" sz="2400" dirty="0" smtClean="0">
                <a:solidFill>
                  <a:srgbClr val="716732"/>
                </a:solidFill>
              </a:rPr>
              <a:t>حدة،</a:t>
            </a:r>
          </a:p>
          <a:p>
            <a:pPr algn="ctr"/>
            <a:r>
              <a:rPr lang="ar-SA" sz="2400" dirty="0" smtClean="0">
                <a:solidFill>
                  <a:srgbClr val="716732"/>
                </a:solidFill>
              </a:rPr>
              <a:t> </a:t>
            </a:r>
            <a:r>
              <a:rPr lang="ar-SA" sz="2400" dirty="0">
                <a:solidFill>
                  <a:srgbClr val="716732"/>
                </a:solidFill>
              </a:rPr>
              <a:t>بحيث تشمل دراسة بلوك معيّن جميع النواحي التي تخص الجهاز وتساعد على فهمه بشكل متكامل، مثل: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463454" y="359769"/>
            <a:ext cx="1866900" cy="942976"/>
          </a:xfrm>
          <a:prstGeom prst="rect">
            <a:avLst/>
          </a:prstGeom>
          <a:solidFill>
            <a:srgbClr val="FCEBCE"/>
          </a:solidFill>
          <a:ln w="19050">
            <a:solidFill>
              <a:srgbClr val="EAC6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b="1" dirty="0" smtClean="0">
                <a:solidFill>
                  <a:srgbClr val="968E2C"/>
                </a:solidFill>
              </a:rPr>
              <a:t>التشريح الظاهري للجهاز</a:t>
            </a:r>
            <a:endParaRPr lang="ar-SA" sz="2000" b="1" dirty="0">
              <a:solidFill>
                <a:srgbClr val="968E2C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463454" y="2926754"/>
            <a:ext cx="1866900" cy="942976"/>
          </a:xfrm>
          <a:prstGeom prst="rect">
            <a:avLst/>
          </a:prstGeom>
          <a:solidFill>
            <a:srgbClr val="FCEBCE"/>
          </a:solidFill>
          <a:ln w="19050">
            <a:solidFill>
              <a:srgbClr val="EAC6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b="1" dirty="0" smtClean="0">
                <a:solidFill>
                  <a:srgbClr val="968E2C"/>
                </a:solidFill>
              </a:rPr>
              <a:t>طريقة عمل الجهاز في الحالة الطبيعية</a:t>
            </a:r>
            <a:endParaRPr lang="ar-SA" sz="2000" b="1" dirty="0">
              <a:solidFill>
                <a:srgbClr val="968E2C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463454" y="1643261"/>
            <a:ext cx="1866900" cy="942976"/>
          </a:xfrm>
          <a:prstGeom prst="rect">
            <a:avLst/>
          </a:prstGeom>
          <a:solidFill>
            <a:srgbClr val="FCEBCE"/>
          </a:solidFill>
          <a:ln w="19050">
            <a:solidFill>
              <a:srgbClr val="EAC6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b="1" dirty="0" smtClean="0">
                <a:solidFill>
                  <a:srgbClr val="968E2C"/>
                </a:solidFill>
              </a:rPr>
              <a:t>الأنسجة الطبيعية تحت المجهر</a:t>
            </a:r>
            <a:endParaRPr lang="ar-SA" sz="2000" b="1" dirty="0">
              <a:solidFill>
                <a:srgbClr val="968E2C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463454" y="4210247"/>
            <a:ext cx="1866900" cy="942976"/>
          </a:xfrm>
          <a:prstGeom prst="rect">
            <a:avLst/>
          </a:prstGeom>
          <a:solidFill>
            <a:srgbClr val="FCEBCE"/>
          </a:solidFill>
          <a:ln w="19050">
            <a:solidFill>
              <a:srgbClr val="EAC6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b="1" dirty="0" smtClean="0">
                <a:solidFill>
                  <a:srgbClr val="968E2C"/>
                </a:solidFill>
              </a:rPr>
              <a:t>الأمراض التي قد تصيب الجهاز</a:t>
            </a:r>
            <a:endParaRPr lang="ar-SA" sz="2000" b="1" dirty="0">
              <a:solidFill>
                <a:srgbClr val="968E2C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463454" y="5493739"/>
            <a:ext cx="1866900" cy="942976"/>
          </a:xfrm>
          <a:prstGeom prst="rect">
            <a:avLst/>
          </a:prstGeom>
          <a:solidFill>
            <a:srgbClr val="FCEBCE"/>
          </a:solidFill>
          <a:ln w="19050">
            <a:solidFill>
              <a:srgbClr val="EAC6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b="1" dirty="0" smtClean="0">
                <a:solidFill>
                  <a:srgbClr val="968E2C"/>
                </a:solidFill>
              </a:rPr>
              <a:t>الأدوية المستخدمة لعلاج هذه الأمراض</a:t>
            </a:r>
            <a:endParaRPr lang="ar-SA" sz="2000" b="1" dirty="0">
              <a:solidFill>
                <a:srgbClr val="968E2C"/>
              </a:solidFill>
            </a:endParaRPr>
          </a:p>
        </p:txBody>
      </p:sp>
      <p:cxnSp>
        <p:nvCxnSpPr>
          <p:cNvPr id="27" name="Straight Connector 26"/>
          <p:cNvCxnSpPr>
            <a:stCxn id="3" idx="3"/>
            <a:endCxn id="15" idx="1"/>
          </p:cNvCxnSpPr>
          <p:nvPr/>
        </p:nvCxnSpPr>
        <p:spPr>
          <a:xfrm flipV="1">
            <a:off x="2225204" y="831257"/>
            <a:ext cx="1238250" cy="2597743"/>
          </a:xfrm>
          <a:prstGeom prst="line">
            <a:avLst/>
          </a:prstGeom>
          <a:ln w="19050">
            <a:solidFill>
              <a:srgbClr val="D9A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3" idx="3"/>
            <a:endCxn id="20" idx="1"/>
          </p:cNvCxnSpPr>
          <p:nvPr/>
        </p:nvCxnSpPr>
        <p:spPr>
          <a:xfrm flipV="1">
            <a:off x="2225204" y="2114749"/>
            <a:ext cx="1238250" cy="1314251"/>
          </a:xfrm>
          <a:prstGeom prst="line">
            <a:avLst/>
          </a:prstGeom>
          <a:ln w="19050">
            <a:solidFill>
              <a:srgbClr val="D9A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3" idx="3"/>
            <a:endCxn id="19" idx="1"/>
          </p:cNvCxnSpPr>
          <p:nvPr/>
        </p:nvCxnSpPr>
        <p:spPr>
          <a:xfrm flipV="1">
            <a:off x="2225204" y="3398242"/>
            <a:ext cx="1238250" cy="30758"/>
          </a:xfrm>
          <a:prstGeom prst="line">
            <a:avLst/>
          </a:prstGeom>
          <a:ln w="19050">
            <a:solidFill>
              <a:srgbClr val="D9A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3" idx="3"/>
            <a:endCxn id="21" idx="1"/>
          </p:cNvCxnSpPr>
          <p:nvPr/>
        </p:nvCxnSpPr>
        <p:spPr>
          <a:xfrm>
            <a:off x="2225204" y="3429000"/>
            <a:ext cx="1238250" cy="1252735"/>
          </a:xfrm>
          <a:prstGeom prst="line">
            <a:avLst/>
          </a:prstGeom>
          <a:ln w="19050">
            <a:solidFill>
              <a:srgbClr val="D9A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3" idx="3"/>
            <a:endCxn id="22" idx="1"/>
          </p:cNvCxnSpPr>
          <p:nvPr/>
        </p:nvCxnSpPr>
        <p:spPr>
          <a:xfrm>
            <a:off x="2225204" y="3429000"/>
            <a:ext cx="1238250" cy="2536227"/>
          </a:xfrm>
          <a:prstGeom prst="line">
            <a:avLst/>
          </a:prstGeom>
          <a:ln w="19050">
            <a:solidFill>
              <a:srgbClr val="D9A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354" y="359769"/>
            <a:ext cx="1457326" cy="948476"/>
          </a:xfrm>
          <a:prstGeom prst="rect">
            <a:avLst/>
          </a:prstGeom>
          <a:ln>
            <a:solidFill>
              <a:srgbClr val="D9A074"/>
            </a:solidFill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354" y="1648761"/>
            <a:ext cx="1457326" cy="939857"/>
          </a:xfrm>
          <a:prstGeom prst="rect">
            <a:avLst/>
          </a:prstGeom>
          <a:ln>
            <a:solidFill>
              <a:srgbClr val="D9A074"/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354" y="2923671"/>
            <a:ext cx="1457326" cy="944303"/>
          </a:xfrm>
          <a:prstGeom prst="rect">
            <a:avLst/>
          </a:prstGeom>
          <a:ln>
            <a:solidFill>
              <a:srgbClr val="D9A074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2" r="5919"/>
          <a:stretch/>
        </p:blipFill>
        <p:spPr>
          <a:xfrm>
            <a:off x="5330354" y="4205408"/>
            <a:ext cx="1463274" cy="942123"/>
          </a:xfrm>
          <a:prstGeom prst="rect">
            <a:avLst/>
          </a:prstGeom>
          <a:ln>
            <a:solidFill>
              <a:srgbClr val="D9A074"/>
            </a:solidFill>
          </a:ln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355" y="5490657"/>
            <a:ext cx="1457325" cy="949139"/>
          </a:xfrm>
          <a:prstGeom prst="rect">
            <a:avLst/>
          </a:prstGeom>
          <a:ln>
            <a:solidFill>
              <a:srgbClr val="D9A074"/>
            </a:solidFill>
          </a:ln>
        </p:spPr>
      </p:pic>
      <p:sp>
        <p:nvSpPr>
          <p:cNvPr id="62" name="Rectangle 61"/>
          <p:cNvSpPr/>
          <p:nvPr/>
        </p:nvSpPr>
        <p:spPr>
          <a:xfrm>
            <a:off x="8158395" y="1730028"/>
            <a:ext cx="189507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Normal</a:t>
            </a:r>
            <a:endParaRPr 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7883248" y="4291748"/>
            <a:ext cx="245131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bnormal</a:t>
            </a:r>
            <a:endParaRPr 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7825002" y="5553847"/>
            <a:ext cx="2561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Treatment</a:t>
            </a:r>
            <a:endParaRPr 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69782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0" grpId="0" animBg="1"/>
      <p:bldP spid="49" grpId="0" animBg="1"/>
      <p:bldP spid="3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62" grpId="0"/>
      <p:bldP spid="64" grpId="0"/>
      <p:bldP spid="6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166" y="0"/>
            <a:ext cx="2542152" cy="104931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4- </a:t>
            </a:r>
            <a:r>
              <a:rPr lang="en-US" sz="4800" b="1" dirty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Websites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6992" t="7049" r="17120" b="4062"/>
          <a:stretch/>
        </p:blipFill>
        <p:spPr>
          <a:xfrm>
            <a:off x="5919702" y="381968"/>
            <a:ext cx="4902071" cy="3720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666" y="1176727"/>
            <a:ext cx="5475187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4400" b="1" dirty="0" smtClean="0">
                <a:solidFill>
                  <a:srgbClr val="968E2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Blackboard</a:t>
            </a:r>
          </a:p>
          <a:p>
            <a:pPr algn="ctr" rtl="0"/>
            <a:r>
              <a:rPr lang="en-US" sz="3200" dirty="0">
                <a:solidFill>
                  <a:srgbClr val="11766E"/>
                </a:solidFill>
                <a:latin typeface="Sakkal Majalla" panose="02000000000000000000" pitchFamily="2" charset="-78"/>
                <a:cs typeface="Sakkal Majalla" panose="02000000000000000000" pitchFamily="2" charset="-78"/>
                <a:hlinkClick r:id="rId3"/>
              </a:rPr>
              <a:t>https://</a:t>
            </a:r>
            <a:r>
              <a:rPr lang="en-US" sz="3200" dirty="0" smtClean="0">
                <a:solidFill>
                  <a:srgbClr val="11766E"/>
                </a:solidFill>
                <a:latin typeface="Sakkal Majalla" panose="02000000000000000000" pitchFamily="2" charset="-78"/>
                <a:cs typeface="Sakkal Majalla" panose="02000000000000000000" pitchFamily="2" charset="-78"/>
                <a:hlinkClick r:id="rId3"/>
              </a:rPr>
              <a:t>lms.ksu.edu.sa</a:t>
            </a:r>
            <a:endParaRPr lang="en-US" sz="3200" dirty="0" smtClean="0">
              <a:solidFill>
                <a:srgbClr val="11766E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endParaRPr lang="ar-SA" sz="3200" dirty="0" smtClean="0">
              <a:solidFill>
                <a:srgbClr val="11766E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r>
              <a:rPr lang="ar-SA" sz="3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يتيح لك الموقع :</a:t>
            </a:r>
            <a:endParaRPr lang="ar-SA" sz="3200" dirty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1" algn="r"/>
            <a:r>
              <a:rPr lang="ar-SA" sz="3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- الحصول على درجات </a:t>
            </a:r>
            <a:r>
              <a:rPr lang="ar-SA" sz="3200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الاختبارات.</a:t>
            </a:r>
          </a:p>
          <a:p>
            <a:pPr lvl="1" algn="r"/>
            <a:r>
              <a:rPr lang="ar-SA" sz="3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- معرفة وسائل </a:t>
            </a:r>
            <a:r>
              <a:rPr lang="ar-SA" sz="3200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التواصل مع الدكاترة.</a:t>
            </a:r>
          </a:p>
          <a:p>
            <a:pPr lvl="1" algn="r"/>
            <a:r>
              <a:rPr lang="ar-SA" sz="3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وغيرها.</a:t>
            </a:r>
          </a:p>
          <a:p>
            <a:pPr lvl="1" algn="r"/>
            <a:endParaRPr lang="ar-SA" sz="3200" dirty="0" smtClean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1" algn="r"/>
            <a:r>
              <a:rPr lang="ar-SA" sz="20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(ستشرح مزايا الموقع بالتفصيل في محاضرة كاملة)</a:t>
            </a:r>
            <a:endParaRPr lang="ar-SA" sz="2000" dirty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91356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69" y="1150223"/>
            <a:ext cx="5235328" cy="510909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4400" b="1" dirty="0" smtClean="0">
                <a:solidFill>
                  <a:srgbClr val="968E2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Download center</a:t>
            </a:r>
          </a:p>
          <a:p>
            <a:pPr algn="ctr"/>
            <a:r>
              <a:rPr lang="en-US" sz="3200" dirty="0">
                <a:solidFill>
                  <a:srgbClr val="11766E"/>
                </a:solidFill>
                <a:latin typeface="Sakkal Majalla" panose="02000000000000000000" pitchFamily="2" charset="-78"/>
                <a:cs typeface="Sakkal Majalla" panose="02000000000000000000" pitchFamily="2" charset="-78"/>
                <a:hlinkClick r:id="rId2"/>
              </a:rPr>
              <a:t>http://ksumsc.com</a:t>
            </a:r>
            <a:r>
              <a:rPr lang="en-US" sz="3200" dirty="0" smtClean="0">
                <a:solidFill>
                  <a:srgbClr val="11766E"/>
                </a:solidFill>
                <a:latin typeface="Sakkal Majalla" panose="02000000000000000000" pitchFamily="2" charset="-78"/>
                <a:cs typeface="Sakkal Majalla" panose="02000000000000000000" pitchFamily="2" charset="-78"/>
                <a:hlinkClick r:id="rId2"/>
              </a:rPr>
              <a:t>/</a:t>
            </a:r>
            <a:endParaRPr lang="ar-SA" sz="3200" dirty="0" smtClean="0">
              <a:solidFill>
                <a:srgbClr val="11766E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ctr"/>
            <a:r>
              <a:rPr lang="ar-SA" sz="3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(موقع يتيح للجميع الحصول على المحاضرات)</a:t>
            </a:r>
          </a:p>
          <a:p>
            <a:pPr algn="r"/>
            <a:endParaRPr lang="ar-SA" dirty="0" smtClean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r>
              <a:rPr lang="ar-SA" sz="3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بدايةً </a:t>
            </a:r>
            <a:r>
              <a:rPr lang="ar-SA" sz="3200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يجب تعيين طالب من الدفعة </a:t>
            </a:r>
            <a:r>
              <a:rPr lang="ar-SA" sz="3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كمسؤول </a:t>
            </a:r>
            <a:r>
              <a:rPr lang="ar-SA" sz="3200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عن مركز التحميل بحيث </a:t>
            </a:r>
            <a:r>
              <a:rPr lang="ar-SA" sz="3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يقوم </a:t>
            </a:r>
            <a:r>
              <a:rPr lang="ar-SA" sz="3200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برفع جميع عروض المحاضرات يوميّاً حتى يسهل الحصول عليها من قبل جميع </a:t>
            </a:r>
            <a:r>
              <a:rPr lang="ar-SA" sz="3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الطلاب.</a:t>
            </a:r>
          </a:p>
          <a:p>
            <a:pPr algn="r"/>
            <a:endParaRPr lang="ar-SA" sz="3200" dirty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r>
              <a:rPr lang="ar-SA" sz="20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ملاحظة:</a:t>
            </a:r>
          </a:p>
          <a:p>
            <a:pPr algn="r"/>
            <a:r>
              <a:rPr lang="ar-SA" sz="20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يوجد </a:t>
            </a:r>
            <a:r>
              <a:rPr lang="ar-SA" sz="2000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في أرشيف المركز أعمال الفرق للأعوام </a:t>
            </a:r>
            <a:r>
              <a:rPr lang="ar-SA" sz="20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السابقة للاستفادة منها.</a:t>
            </a:r>
            <a:endParaRPr lang="ar-SA" sz="2000" dirty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682" y="405409"/>
            <a:ext cx="5526141" cy="2469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4" b="18969"/>
          <a:stretch/>
        </p:blipFill>
        <p:spPr>
          <a:xfrm>
            <a:off x="5377333" y="3187147"/>
            <a:ext cx="5511076" cy="2249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Oval 7"/>
          <p:cNvSpPr/>
          <p:nvPr/>
        </p:nvSpPr>
        <p:spPr>
          <a:xfrm>
            <a:off x="9050694" y="424543"/>
            <a:ext cx="501665" cy="324239"/>
          </a:xfrm>
          <a:prstGeom prst="ellipse">
            <a:avLst/>
          </a:prstGeom>
          <a:noFill/>
          <a:ln w="38100">
            <a:solidFill>
              <a:srgbClr val="968E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0" name="Curved Left Arrow 9"/>
          <p:cNvSpPr/>
          <p:nvPr/>
        </p:nvSpPr>
        <p:spPr>
          <a:xfrm>
            <a:off x="9552359" y="445219"/>
            <a:ext cx="1030506" cy="3510961"/>
          </a:xfrm>
          <a:prstGeom prst="curvedLeftArrow">
            <a:avLst/>
          </a:prstGeom>
          <a:solidFill>
            <a:srgbClr val="968E2C"/>
          </a:solidFill>
          <a:ln>
            <a:solidFill>
              <a:srgbClr val="635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62" t="1629" r="24322" b="86414"/>
          <a:stretch/>
        </p:blipFill>
        <p:spPr>
          <a:xfrm>
            <a:off x="10642519" y="445219"/>
            <a:ext cx="1242476" cy="705004"/>
          </a:xfrm>
          <a:prstGeom prst="ellipse">
            <a:avLst/>
          </a:prstGeom>
          <a:solidFill>
            <a:srgbClr val="635626"/>
          </a:solidFill>
          <a:ln w="63500" cap="rnd">
            <a:solidFill>
              <a:srgbClr val="968E2C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13" name="Straight Connector 12"/>
          <p:cNvCxnSpPr>
            <a:stCxn id="8" idx="0"/>
            <a:endCxn id="11" idx="1"/>
          </p:cNvCxnSpPr>
          <p:nvPr/>
        </p:nvCxnSpPr>
        <p:spPr>
          <a:xfrm>
            <a:off x="9301527" y="424543"/>
            <a:ext cx="1522948" cy="123921"/>
          </a:xfrm>
          <a:prstGeom prst="line">
            <a:avLst/>
          </a:prstGeom>
          <a:ln w="28575">
            <a:solidFill>
              <a:srgbClr val="968E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10" idx="0"/>
            <a:endCxn id="11" idx="3"/>
          </p:cNvCxnSpPr>
          <p:nvPr/>
        </p:nvCxnSpPr>
        <p:spPr>
          <a:xfrm>
            <a:off x="9552359" y="574032"/>
            <a:ext cx="1272116" cy="472946"/>
          </a:xfrm>
          <a:prstGeom prst="line">
            <a:avLst/>
          </a:prstGeom>
          <a:ln w="28575">
            <a:solidFill>
              <a:srgbClr val="968E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56669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10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647" t="10022" r="22994" b="7990"/>
          <a:stretch/>
        </p:blipFill>
        <p:spPr>
          <a:xfrm>
            <a:off x="6910693" y="381968"/>
            <a:ext cx="3919467" cy="3207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667" y="1176727"/>
            <a:ext cx="5492279" cy="50167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4400" b="1" dirty="0" smtClean="0">
                <a:solidFill>
                  <a:srgbClr val="968E2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Dr. </a:t>
            </a:r>
            <a:r>
              <a:rPr lang="en-US" sz="4400" b="1" dirty="0" err="1" smtClean="0">
                <a:solidFill>
                  <a:srgbClr val="968E2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Najeeb</a:t>
            </a:r>
            <a:r>
              <a:rPr lang="en-US" sz="4400" b="1" dirty="0" smtClean="0">
                <a:solidFill>
                  <a:srgbClr val="968E2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Lectures</a:t>
            </a:r>
          </a:p>
          <a:p>
            <a:pPr algn="ctr"/>
            <a:r>
              <a:rPr lang="en-US" sz="3200" dirty="0">
                <a:solidFill>
                  <a:srgbClr val="11766E"/>
                </a:solidFill>
                <a:latin typeface="Sakkal Majalla" panose="02000000000000000000" pitchFamily="2" charset="-78"/>
                <a:cs typeface="Sakkal Majalla" panose="02000000000000000000" pitchFamily="2" charset="-78"/>
                <a:hlinkClick r:id="rId3"/>
              </a:rPr>
              <a:t>http://www.drnajeeblectures.com</a:t>
            </a:r>
            <a:r>
              <a:rPr lang="en-US" sz="3200" dirty="0" smtClean="0">
                <a:solidFill>
                  <a:srgbClr val="11766E"/>
                </a:solidFill>
                <a:latin typeface="Sakkal Majalla" panose="02000000000000000000" pitchFamily="2" charset="-78"/>
                <a:cs typeface="Sakkal Majalla" panose="02000000000000000000" pitchFamily="2" charset="-78"/>
                <a:hlinkClick r:id="rId3"/>
              </a:rPr>
              <a:t>/</a:t>
            </a:r>
            <a:endParaRPr lang="en-US" sz="3200" dirty="0" smtClean="0">
              <a:solidFill>
                <a:srgbClr val="11766E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ctr"/>
            <a:endParaRPr lang="ar-SA" sz="3200" dirty="0" smtClean="0">
              <a:solidFill>
                <a:srgbClr val="11766E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r>
              <a:rPr lang="ar-SA" sz="3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موقع الدكتور نجيب هو أحد أعلى المواقع مشهادة من قبل طلاب الطب من كل أنحاء العالم. </a:t>
            </a:r>
          </a:p>
          <a:p>
            <a:pPr algn="r"/>
            <a:r>
              <a:rPr lang="ar-SA" sz="3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حيث يوفر هذا الموقع شرح مفصل في معظم المواد التي يتم دراستها في السنتين الأولى للطب.</a:t>
            </a:r>
          </a:p>
          <a:p>
            <a:pPr lvl="1" algn="r"/>
            <a:endParaRPr lang="ar-SA" sz="3200" dirty="0" smtClean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1" algn="r"/>
            <a:r>
              <a:rPr lang="ar-SA" sz="20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(جداً مفيد في حال عدم فهم موضوع معين) </a:t>
            </a:r>
            <a:r>
              <a:rPr lang="ar-SA" sz="1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-الموقع يلزمه إشتراك-</a:t>
            </a:r>
            <a:endParaRPr lang="ar-SA" sz="1200" dirty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1165" y="0"/>
            <a:ext cx="3366469" cy="104931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 smtClean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Helping </a:t>
            </a:r>
            <a:r>
              <a:rPr lang="en-US" sz="4800" b="1" dirty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Websites</a:t>
            </a:r>
          </a:p>
        </p:txBody>
      </p:sp>
    </p:spTree>
    <p:extLst>
      <p:ext uri="{BB962C8B-B14F-4D97-AF65-F5344CB8AC3E}">
        <p14:creationId xmlns:p14="http://schemas.microsoft.com/office/powerpoint/2010/main" val="42305727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3912" t="7087" r="15688" b="4429"/>
          <a:stretch/>
        </p:blipFill>
        <p:spPr>
          <a:xfrm>
            <a:off x="6603044" y="381968"/>
            <a:ext cx="4536453" cy="3207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669" y="1176727"/>
            <a:ext cx="5526459" cy="403187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4400" b="1" dirty="0" err="1" smtClean="0">
                <a:solidFill>
                  <a:srgbClr val="968E2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Pathoma</a:t>
            </a:r>
            <a:endParaRPr lang="en-US" sz="4400" b="1" dirty="0" smtClean="0">
              <a:solidFill>
                <a:srgbClr val="968E2C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ctr"/>
            <a:r>
              <a:rPr lang="en-US" sz="3200" dirty="0">
                <a:solidFill>
                  <a:srgbClr val="11766E"/>
                </a:solidFill>
                <a:latin typeface="Sakkal Majalla" panose="02000000000000000000" pitchFamily="2" charset="-78"/>
                <a:cs typeface="Sakkal Majalla" panose="02000000000000000000" pitchFamily="2" charset="-78"/>
                <a:hlinkClick r:id="rId3"/>
              </a:rPr>
              <a:t>http://www.pathoma.com</a:t>
            </a:r>
            <a:r>
              <a:rPr lang="en-US" sz="3200" dirty="0" smtClean="0">
                <a:solidFill>
                  <a:srgbClr val="11766E"/>
                </a:solidFill>
                <a:latin typeface="Sakkal Majalla" panose="02000000000000000000" pitchFamily="2" charset="-78"/>
                <a:cs typeface="Sakkal Majalla" panose="02000000000000000000" pitchFamily="2" charset="-78"/>
                <a:hlinkClick r:id="rId3"/>
              </a:rPr>
              <a:t>/</a:t>
            </a:r>
            <a:endParaRPr lang="en-US" sz="3200" dirty="0" smtClean="0">
              <a:solidFill>
                <a:srgbClr val="11766E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endParaRPr lang="en-US" sz="3200" dirty="0">
              <a:solidFill>
                <a:srgbClr val="11766E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r>
              <a:rPr lang="ar-SA" sz="3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موقع لشرح مادة (علم الأمراض) </a:t>
            </a:r>
          </a:p>
          <a:p>
            <a:pPr algn="r"/>
            <a:r>
              <a:rPr lang="ar-SA" sz="3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يتميز بسهولة و اختصار الشرح و ذِكر النقاط الأساسية المطلوبة معرفتها من كل موضوع.  </a:t>
            </a:r>
          </a:p>
          <a:p>
            <a:pPr lvl="1" algn="r"/>
            <a:endParaRPr lang="ar-SA" sz="3200" dirty="0" smtClean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1" algn="r"/>
            <a:r>
              <a:rPr lang="ar-SA" sz="20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(جداً مفيد في حال عدم فهم موضوع معين) </a:t>
            </a:r>
            <a:r>
              <a:rPr lang="ar-SA" sz="1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-الموقع يلزمه إشتراك-</a:t>
            </a:r>
            <a:endParaRPr lang="ar-SA" sz="1200" dirty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44376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9" y="1176727"/>
            <a:ext cx="5723013" cy="403187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4400" b="1" dirty="0" smtClean="0">
                <a:solidFill>
                  <a:srgbClr val="968E2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Up to date</a:t>
            </a:r>
          </a:p>
          <a:p>
            <a:pPr algn="ctr"/>
            <a:r>
              <a:rPr lang="en-US" sz="3200" dirty="0">
                <a:solidFill>
                  <a:srgbClr val="11766E"/>
                </a:solidFill>
                <a:latin typeface="Sakkal Majalla" panose="02000000000000000000" pitchFamily="2" charset="-78"/>
                <a:cs typeface="Sakkal Majalla" panose="02000000000000000000" pitchFamily="2" charset="-78"/>
                <a:hlinkClick r:id="rId2"/>
              </a:rPr>
              <a:t>http://</a:t>
            </a:r>
            <a:r>
              <a:rPr lang="en-US" sz="3200" dirty="0" smtClean="0">
                <a:solidFill>
                  <a:srgbClr val="11766E"/>
                </a:solidFill>
                <a:latin typeface="Sakkal Majalla" panose="02000000000000000000" pitchFamily="2" charset="-78"/>
                <a:cs typeface="Sakkal Majalla" panose="02000000000000000000" pitchFamily="2" charset="-78"/>
                <a:hlinkClick r:id="rId2"/>
              </a:rPr>
              <a:t>www.uptodate.com/contents/search</a:t>
            </a:r>
            <a:endParaRPr lang="en-US" sz="3200" dirty="0" smtClean="0">
              <a:solidFill>
                <a:srgbClr val="11766E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ctr"/>
            <a:endParaRPr lang="en-US" sz="3200" dirty="0">
              <a:solidFill>
                <a:srgbClr val="11766E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r>
              <a:rPr lang="ar-SA" sz="3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موقع يتيح البحث في جميع المواضيع الصحية و يعرض المستجدات في المجال الصحي عن طريق مقالات و أبحاث طبية.</a:t>
            </a:r>
          </a:p>
          <a:p>
            <a:pPr lvl="1" algn="r"/>
            <a:endParaRPr lang="ar-SA" sz="3200" dirty="0" smtClean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1" algn="r"/>
            <a:r>
              <a:rPr lang="ar-SA" sz="20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(جداً مفيد في البحث)</a:t>
            </a:r>
            <a:endParaRPr lang="ar-SA" sz="1200" dirty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7236" r="903" b="4293"/>
          <a:stretch/>
        </p:blipFill>
        <p:spPr>
          <a:xfrm>
            <a:off x="6316823" y="635474"/>
            <a:ext cx="5377007" cy="2700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5385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4579" t="7001" r="25615" b="25623"/>
          <a:stretch/>
        </p:blipFill>
        <p:spPr>
          <a:xfrm>
            <a:off x="6603044" y="381968"/>
            <a:ext cx="4214876" cy="3207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667" y="1176727"/>
            <a:ext cx="5552099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4400" b="1" dirty="0" smtClean="0">
                <a:solidFill>
                  <a:srgbClr val="968E2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Nucleus medical media</a:t>
            </a:r>
          </a:p>
          <a:p>
            <a:pPr algn="ctr"/>
            <a:r>
              <a:rPr lang="en-US" sz="3200" dirty="0">
                <a:solidFill>
                  <a:srgbClr val="11766E"/>
                </a:solidFill>
                <a:latin typeface="Sakkal Majalla" panose="02000000000000000000" pitchFamily="2" charset="-78"/>
                <a:cs typeface="Sakkal Majalla" panose="02000000000000000000" pitchFamily="2" charset="-78"/>
                <a:hlinkClick r:id="rId3"/>
              </a:rPr>
              <a:t>http://www.nucleusanimationlibrary.com</a:t>
            </a:r>
            <a:r>
              <a:rPr lang="en-US" sz="3200" dirty="0" smtClean="0">
                <a:solidFill>
                  <a:srgbClr val="11766E"/>
                </a:solidFill>
                <a:latin typeface="Sakkal Majalla" panose="02000000000000000000" pitchFamily="2" charset="-78"/>
                <a:cs typeface="Sakkal Majalla" panose="02000000000000000000" pitchFamily="2" charset="-78"/>
                <a:hlinkClick r:id="rId3"/>
              </a:rPr>
              <a:t>/</a:t>
            </a:r>
            <a:endParaRPr lang="ar-SA" sz="3200" dirty="0" smtClean="0">
              <a:solidFill>
                <a:srgbClr val="11766E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ctr"/>
            <a:endParaRPr lang="ar-SA" sz="3200" dirty="0" smtClean="0">
              <a:solidFill>
                <a:srgbClr val="11766E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r>
              <a:rPr lang="ar-SA" sz="32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يقوم الموقع بعرض شرح مبسط لكثير من المواضيع الطبية مع عرض لصور متحركة شديدة الوضوح تساعد في فهم الموضوع و تخيله بشكل أفضل.</a:t>
            </a:r>
          </a:p>
          <a:p>
            <a:pPr lvl="1" algn="r"/>
            <a:endParaRPr lang="ar-SA" sz="3200" dirty="0" smtClean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1" algn="r"/>
            <a:r>
              <a:rPr lang="ar-SA" sz="2000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(جداً مفيد لتخيّل كيفية عمل الجسم)</a:t>
            </a:r>
            <a:endParaRPr lang="ar-SA" sz="2000" dirty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07074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166" y="0"/>
            <a:ext cx="2077457" cy="104931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5- </a:t>
            </a:r>
            <a:r>
              <a:rPr lang="en-US" sz="4800" b="1" dirty="0">
                <a:ln w="0"/>
                <a:solidFill>
                  <a:srgbClr val="968E2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akkal Majalla" panose="02000000000000000000" pitchFamily="2" charset="-78"/>
                <a:ea typeface="Dotum" panose="020B0600000101010101" pitchFamily="34" charset="-127"/>
                <a:cs typeface="Sakkal Majalla" panose="02000000000000000000" pitchFamily="2" charset="-78"/>
              </a:rPr>
              <a:t>Teams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87666" y="1319131"/>
            <a:ext cx="5975798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أن يكون لكل مادة فريق يعمل على إنشاء مواد مذاكرة للمحاضرات من مختلف المصادر : (المحاضرات ، الكتب ، الإنترنت) </a:t>
            </a:r>
            <a:endParaRPr lang="ar-SA" sz="2400" b="1" dirty="0" smtClean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r>
              <a:rPr lang="ar-SA" sz="2400" b="1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بهدف </a:t>
            </a:r>
            <a:r>
              <a:rPr lang="ar-SA" sz="2400" b="1" u="sng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تسهيل المذاكرة</a:t>
            </a:r>
            <a:r>
              <a:rPr lang="ar-SA" sz="2400" b="1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على الطلاب </a:t>
            </a:r>
            <a:r>
              <a:rPr lang="ar-SA" sz="2400" b="1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والطالبات.</a:t>
            </a:r>
          </a:p>
          <a:p>
            <a:pPr algn="r"/>
            <a:endParaRPr lang="ar-SA" sz="2400" b="1" dirty="0" smtClean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r>
              <a:rPr lang="ar-SA" sz="2400" b="1" dirty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كل فريق يعمل تحت إشراف قائد ، وكل الفرق تحت قائد </a:t>
            </a:r>
            <a:r>
              <a:rPr lang="ar-SA" sz="2400" b="1" dirty="0" smtClean="0">
                <a:solidFill>
                  <a:srgbClr val="63562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واحد.</a:t>
            </a:r>
            <a:endParaRPr lang="ar-SA" sz="2400" b="1" dirty="0">
              <a:solidFill>
                <a:srgbClr val="635626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143" y="975556"/>
            <a:ext cx="3269563" cy="2245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505" y="3916499"/>
            <a:ext cx="1841198" cy="119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lum bright="-40000" contrast="40000"/>
          </a:blip>
          <a:stretch>
            <a:fillRect/>
          </a:stretch>
        </p:blipFill>
        <p:spPr>
          <a:xfrm>
            <a:off x="201143" y="5465366"/>
            <a:ext cx="1328101" cy="1236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9244" y="5459952"/>
            <a:ext cx="1587688" cy="12419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50137" y="4008141"/>
            <a:ext cx="1866702" cy="1100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4350" y="5539124"/>
            <a:ext cx="1593319" cy="1162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2775" y="6165906"/>
            <a:ext cx="2250581" cy="535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45087" y="5530764"/>
            <a:ext cx="1570270" cy="1179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30775" y="4142867"/>
            <a:ext cx="1869104" cy="965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16854" y="4356912"/>
            <a:ext cx="1829801" cy="751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163630" y="4203880"/>
            <a:ext cx="1836830" cy="908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45384" y="3779319"/>
            <a:ext cx="1287335" cy="1328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1144" y="3651616"/>
            <a:ext cx="1175038" cy="1456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39224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dirty="0" smtClean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</a:rPr>
              <a:t>Any Questions?</a:t>
            </a:r>
            <a:endParaRPr lang="en-US" sz="11500" b="1" dirty="0">
              <a:ln w="2222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494" y="2286000"/>
            <a:ext cx="3501012" cy="3895342"/>
          </a:xfrm>
          <a:prstGeom prst="rect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126236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46604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4920" y="3075562"/>
            <a:ext cx="11927079" cy="1325563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968E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Subjects</a:t>
            </a:r>
            <a:r>
              <a:rPr lang="en-US" sz="60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/>
            </a:r>
            <a:br>
              <a:rPr lang="en-US" sz="60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r>
              <a:rPr lang="en-US" sz="60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endParaRPr lang="ar-SA" sz="48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759068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2012" y="324739"/>
            <a:ext cx="2939754" cy="29397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b="1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دراسة الأعضاء </a:t>
            </a:r>
            <a:r>
              <a:rPr lang="ar-SA" b="1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من حيث الشكل والموقع، ودراسة العلاقات بين الأعضاء المختلفة في الجسم البشري.</a:t>
            </a:r>
            <a:endParaRPr lang="ar-SA" dirty="0">
              <a:solidFill>
                <a:schemeClr val="bg2">
                  <a:lumMod val="2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12550" y="324739"/>
            <a:ext cx="2939754" cy="29397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b="1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دراسة </a:t>
            </a:r>
            <a:r>
              <a:rPr lang="ar-SA" b="1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التشريح المجهري للخلايا والأنسجة، يعتمد بشكل </a:t>
            </a:r>
            <a:r>
              <a:rPr lang="ar-SA" b="1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أساسي </a:t>
            </a:r>
            <a:r>
              <a:rPr lang="ar-SA" b="1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على المجهر للتعرف على تركيب تلك الخلايا والأنسجة.</a:t>
            </a:r>
            <a:endParaRPr lang="ar-SA" dirty="0">
              <a:solidFill>
                <a:schemeClr val="bg2">
                  <a:lumMod val="2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43088" y="324739"/>
            <a:ext cx="2939754" cy="29397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b="1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دراسة </a:t>
            </a:r>
            <a:r>
              <a:rPr lang="ar-SA" b="1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الأجنّة هو علم يهتم بدراسة مراحل نمو الجنين، وتشكّل أعضائه وتطوراته من بداية التلقيح وحتى الولادة.</a:t>
            </a:r>
            <a:endParaRPr lang="ar-SA" dirty="0">
              <a:solidFill>
                <a:schemeClr val="bg2">
                  <a:lumMod val="2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2038" y="3553628"/>
            <a:ext cx="2939754" cy="29397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b="1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دراسة </a:t>
            </a:r>
            <a:r>
              <a:rPr lang="ar-SA" b="1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الوظائف </a:t>
            </a:r>
            <a:r>
              <a:rPr lang="ar-SA" b="1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الميكانيكية، </a:t>
            </a:r>
            <a:r>
              <a:rPr lang="ar-SA" b="1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والفيزيائية في الأجهزة </a:t>
            </a:r>
            <a:r>
              <a:rPr lang="ar-SA" b="1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الحيوية، الأعضاء </a:t>
            </a:r>
            <a:r>
              <a:rPr lang="ar-SA" b="1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والخلايا.</a:t>
            </a:r>
            <a:endParaRPr lang="ar-SA" dirty="0">
              <a:solidFill>
                <a:schemeClr val="bg2">
                  <a:lumMod val="2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902576" y="3553628"/>
            <a:ext cx="2939754" cy="29397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b="1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دراسة التركيب </a:t>
            </a:r>
            <a:r>
              <a:rPr lang="ar-SA" b="1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الكيميائي للمواد الموجودة داخل المخلوق الحي، والتفاعلات التي تحدث في داخل الجسم.</a:t>
            </a:r>
            <a:endParaRPr lang="ar-SA" dirty="0">
              <a:solidFill>
                <a:schemeClr val="bg2">
                  <a:lumMod val="2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33114" y="3553628"/>
            <a:ext cx="2939754" cy="29397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b="1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دراسة الجهاز </a:t>
            </a:r>
            <a:r>
              <a:rPr lang="ar-SA" b="1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المناعي في جسم الإنسان، وأنواع المناعة، وطرق مقاومة الجسم للأمراض.</a:t>
            </a:r>
            <a:endParaRPr lang="ar-SA" dirty="0">
              <a:solidFill>
                <a:schemeClr val="bg2">
                  <a:lumMod val="2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2012" y="324739"/>
            <a:ext cx="2939754" cy="58966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Anatomy</a:t>
            </a:r>
            <a:endParaRPr lang="en-US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912558" y="323307"/>
            <a:ext cx="2939754" cy="589661"/>
          </a:xfrm>
          <a:prstGeom prst="rect">
            <a:avLst/>
          </a:prstGeom>
          <a:solidFill>
            <a:srgbClr val="ECD1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7030A0"/>
                </a:solidFill>
              </a:rPr>
              <a:t>Histology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44517" y="323311"/>
            <a:ext cx="2939754" cy="589661"/>
          </a:xfrm>
          <a:prstGeom prst="rect">
            <a:avLst/>
          </a:prstGeom>
          <a:solidFill>
            <a:srgbClr val="FFB5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 smtClean="0">
                <a:solidFill>
                  <a:srgbClr val="C00000"/>
                </a:solidFill>
              </a:rPr>
              <a:t>   </a:t>
            </a:r>
            <a:r>
              <a:rPr lang="en-US" sz="2800" b="1" dirty="0" smtClean="0">
                <a:solidFill>
                  <a:srgbClr val="C00000"/>
                </a:solidFill>
              </a:rPr>
              <a:t>Embryology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72039" y="3553630"/>
            <a:ext cx="2939754" cy="58966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 Physiology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3904008" y="3553626"/>
            <a:ext cx="2939754" cy="589661"/>
          </a:xfrm>
          <a:prstGeom prst="rect">
            <a:avLst/>
          </a:prstGeom>
          <a:solidFill>
            <a:srgbClr val="9FEBF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7370"/>
                </a:solidFill>
              </a:rPr>
              <a:t>    Biochemistry</a:t>
            </a:r>
            <a:endParaRPr lang="en-US" b="1" dirty="0">
              <a:solidFill>
                <a:srgbClr val="00737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530365" y="3553626"/>
            <a:ext cx="2939754" cy="58966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     Immunology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649" y="159178"/>
            <a:ext cx="919171" cy="91681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754" y="162767"/>
            <a:ext cx="935220" cy="91322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60" y="3428953"/>
            <a:ext cx="897328" cy="89962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458" y="3428953"/>
            <a:ext cx="902826" cy="88485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621" l="1121" r="978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754" y="3420642"/>
            <a:ext cx="905575" cy="89317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84860" y="159178"/>
            <a:ext cx="897328" cy="916817"/>
          </a:xfrm>
          <a:prstGeom prst="ellipse">
            <a:avLst/>
          </a:prstGeom>
          <a:solidFill>
            <a:srgbClr val="DE7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35" y="282701"/>
            <a:ext cx="676577" cy="66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4258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82012" y="324739"/>
            <a:ext cx="2939754" cy="29397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b="1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دراسة </a:t>
            </a:r>
            <a:r>
              <a:rPr lang="ar-SA" b="1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الأمراض من تعريفها وأنواعها وعلاجها. كما يدرس تأثيرات الأمراض التي تسببها في الجسم، والتغييرات التي تُحدثها.</a:t>
            </a:r>
            <a:endParaRPr lang="ar-SA" dirty="0">
              <a:solidFill>
                <a:schemeClr val="bg2">
                  <a:lumMod val="2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12550" y="324739"/>
            <a:ext cx="2939754" cy="29397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b="1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دراسة </a:t>
            </a:r>
            <a:r>
              <a:rPr lang="ar-SA" b="1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تراكيب وأنواع الأحياء الدقيقة المختلفة (ڤيروسات / بكتيريا / فطريات) والأمراض التي قد تسببها للإنسان.</a:t>
            </a:r>
            <a:endParaRPr lang="ar-SA" dirty="0">
              <a:solidFill>
                <a:schemeClr val="bg2">
                  <a:lumMod val="2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43088" y="324739"/>
            <a:ext cx="2939754" cy="29397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b="1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دارسة </a:t>
            </a:r>
            <a:r>
              <a:rPr lang="ar-SA" b="1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الأدوية وتأثيرها العلاجي على جسم الإنسان، ويشمل ذلك تركيبها، وطريقة دخولها وتفاعلاتها حتى تُعطي النتيجة العلاجية، بالإضافة إلى الآثار الجانبية، والتعارضات مع الأدوية الأخرى.</a:t>
            </a:r>
            <a:endParaRPr lang="ar-SA" dirty="0">
              <a:solidFill>
                <a:schemeClr val="bg2">
                  <a:lumMod val="2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72038" y="3553628"/>
            <a:ext cx="2939754" cy="29397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b="1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</a:t>
            </a:r>
            <a:r>
              <a:rPr lang="ar-SA" b="1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دراسة التعامل </a:t>
            </a:r>
            <a:r>
              <a:rPr lang="ar-SA" b="1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مع الأشعة السينية وغيرها من الإشعاعات ذات الطاقة العالية، خصوصاً استخدام هذه الأشعة لتشخيص وعلاج الأمراض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902576" y="3553628"/>
            <a:ext cx="2939754" cy="29397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b="1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علم دراسة </a:t>
            </a:r>
            <a:r>
              <a:rPr lang="ar-SA" b="1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الجينات، تركيبها وكيفية انتقالها من جيل لآخر، والتغييرات التي قد تطرأ عليها، بالإضافة إلى دراسة الأمراض الوراثية.</a:t>
            </a:r>
            <a:endParaRPr lang="ar-SA" dirty="0">
              <a:solidFill>
                <a:schemeClr val="bg2">
                  <a:lumMod val="2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2012" y="324739"/>
            <a:ext cx="2939754" cy="589661"/>
          </a:xfrm>
          <a:prstGeom prst="rect">
            <a:avLst/>
          </a:prstGeom>
          <a:solidFill>
            <a:srgbClr val="91C46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  Pathology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912558" y="323307"/>
            <a:ext cx="2939754" cy="589661"/>
          </a:xfrm>
          <a:prstGeom prst="rect">
            <a:avLst/>
          </a:prstGeom>
          <a:solidFill>
            <a:srgbClr val="29FF8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   Microbiology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544517" y="323311"/>
            <a:ext cx="2939754" cy="589661"/>
          </a:xfrm>
          <a:prstGeom prst="rect">
            <a:avLst/>
          </a:prstGeom>
          <a:solidFill>
            <a:srgbClr val="D4A2F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993366"/>
                </a:solidFill>
              </a:rPr>
              <a:t>       Pharmacology</a:t>
            </a:r>
            <a:endParaRPr lang="en-US" b="1" dirty="0">
              <a:solidFill>
                <a:srgbClr val="993366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72039" y="3553630"/>
            <a:ext cx="2939754" cy="58966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   Radiology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3904008" y="3553626"/>
            <a:ext cx="2939754" cy="58966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       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</a:rPr>
              <a:t>Human Genetics</a:t>
            </a:r>
            <a:endParaRPr lang="en-US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509" y="160279"/>
            <a:ext cx="917587" cy="9175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5" y="3361422"/>
            <a:ext cx="941678" cy="97406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829" y="3398454"/>
            <a:ext cx="942988" cy="937035"/>
          </a:xfrm>
          <a:prstGeom prst="rect">
            <a:avLst/>
          </a:prstGeom>
        </p:spPr>
      </p:pic>
      <p:sp>
        <p:nvSpPr>
          <p:cNvPr id="21" name="Oval 20"/>
          <p:cNvSpPr/>
          <p:nvPr/>
        </p:nvSpPr>
        <p:spPr>
          <a:xfrm>
            <a:off x="3586807" y="160279"/>
            <a:ext cx="897328" cy="916817"/>
          </a:xfrm>
          <a:prstGeom prst="ellipse">
            <a:avLst/>
          </a:prstGeom>
          <a:solidFill>
            <a:srgbClr val="A0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464" r="31176" b="17229"/>
          <a:stretch/>
        </p:blipFill>
        <p:spPr>
          <a:xfrm>
            <a:off x="3642655" y="278216"/>
            <a:ext cx="763195" cy="679841"/>
          </a:xfrm>
          <a:prstGeom prst="rect">
            <a:avLst/>
          </a:prstGeom>
        </p:spPr>
      </p:pic>
      <p:sp>
        <p:nvSpPr>
          <p:cNvPr id="22" name="Oval 21"/>
          <p:cNvSpPr/>
          <p:nvPr/>
        </p:nvSpPr>
        <p:spPr>
          <a:xfrm>
            <a:off x="97175" y="160279"/>
            <a:ext cx="897328" cy="916817"/>
          </a:xfrm>
          <a:prstGeom prst="ellipse">
            <a:avLst/>
          </a:prstGeom>
          <a:solidFill>
            <a:srgbClr val="66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0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03" y="284582"/>
            <a:ext cx="613747" cy="62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2880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4920" y="3075562"/>
            <a:ext cx="11927079" cy="1325563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968E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1</a:t>
            </a:r>
            <a:r>
              <a:rPr lang="en-US" sz="8800" baseline="30000" dirty="0" smtClean="0">
                <a:solidFill>
                  <a:srgbClr val="968E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st</a:t>
            </a:r>
            <a:r>
              <a:rPr lang="en-US" sz="8800" dirty="0" smtClean="0">
                <a:solidFill>
                  <a:srgbClr val="968E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Year Blocks</a:t>
            </a:r>
            <a:r>
              <a:rPr lang="en-US" sz="66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/>
            </a:r>
            <a:br>
              <a:rPr lang="en-US" sz="66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r>
              <a:rPr lang="en-US" sz="66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endParaRPr lang="ar-SA" sz="54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70034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1927</TotalTime>
  <Words>2730</Words>
  <Application>Microsoft Office PowerPoint</Application>
  <PresentationFormat>Widescreen</PresentationFormat>
  <Paragraphs>465</Paragraphs>
  <Slides>58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7" baseType="lpstr">
      <vt:lpstr>Dotum</vt:lpstr>
      <vt:lpstr>Aharoni</vt:lpstr>
      <vt:lpstr>Arabic Typesetting</vt:lpstr>
      <vt:lpstr>Arial</vt:lpstr>
      <vt:lpstr>Calibri</vt:lpstr>
      <vt:lpstr>Calibri Light</vt:lpstr>
      <vt:lpstr>Sakkal Majalla</vt:lpstr>
      <vt:lpstr>Times New Roman</vt:lpstr>
      <vt:lpstr>Office Theme</vt:lpstr>
      <vt:lpstr>PowerPoint Presentation</vt:lpstr>
      <vt:lpstr>Your Journey Starts Hear  </vt:lpstr>
      <vt:lpstr>What Comes Next  </vt:lpstr>
      <vt:lpstr>The Block System  </vt:lpstr>
      <vt:lpstr>PowerPoint Presentation</vt:lpstr>
      <vt:lpstr>Subjects  </vt:lpstr>
      <vt:lpstr>PowerPoint Presentation</vt:lpstr>
      <vt:lpstr>PowerPoint Presentation</vt:lpstr>
      <vt:lpstr>1st Year Blocks  </vt:lpstr>
      <vt:lpstr>PowerPoint Presentation</vt:lpstr>
      <vt:lpstr>PowerPoint Presentation</vt:lpstr>
      <vt:lpstr>1st Semester  </vt:lpstr>
      <vt:lpstr>PowerPoint Presentation</vt:lpstr>
      <vt:lpstr>PowerPoint Presentation</vt:lpstr>
      <vt:lpstr>2nd Semester  </vt:lpstr>
      <vt:lpstr>PowerPoint Presentation</vt:lpstr>
      <vt:lpstr>PowerPoint Presentation</vt:lpstr>
      <vt:lpstr>PowerPoint Presentation</vt:lpstr>
      <vt:lpstr>Grading System  </vt:lpstr>
      <vt:lpstr>توزيع الدرجات للبلوكات الطويلة &gt;7 weeks</vt:lpstr>
      <vt:lpstr>توزيع الدرجات للبلوكات القصيرة &lt;7 weeks</vt:lpstr>
      <vt:lpstr>Foundation block  in details</vt:lpstr>
      <vt:lpstr>1-Subjects</vt:lpstr>
      <vt:lpstr>PowerPoint Presentation</vt:lpstr>
      <vt:lpstr>PowerPoint Presentation</vt:lpstr>
      <vt:lpstr>1- Subjects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Helping Books</vt:lpstr>
      <vt:lpstr>2- Problem based learning (PBL)</vt:lpstr>
      <vt:lpstr>3- Integrated clinical skills sessions</vt:lpstr>
      <vt:lpstr>4- Websites</vt:lpstr>
      <vt:lpstr>PowerPoint Presentation</vt:lpstr>
      <vt:lpstr>Helping Websites</vt:lpstr>
      <vt:lpstr>PowerPoint Presentation</vt:lpstr>
      <vt:lpstr>PowerPoint Presentation</vt:lpstr>
      <vt:lpstr>PowerPoint Presentation</vt:lpstr>
      <vt:lpstr>5- Teams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Abdulrahman alarfaj</dc:creator>
  <cp:lastModifiedBy>Abdulrahman alarfaj</cp:lastModifiedBy>
  <cp:revision>211</cp:revision>
  <dcterms:created xsi:type="dcterms:W3CDTF">2015-07-04T16:57:09Z</dcterms:created>
  <dcterms:modified xsi:type="dcterms:W3CDTF">2015-08-22T10:29:45Z</dcterms:modified>
</cp:coreProperties>
</file>