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09" r:id="rId2"/>
    <p:sldId id="310" r:id="rId3"/>
    <p:sldId id="276" r:id="rId4"/>
    <p:sldId id="258" r:id="rId5"/>
    <p:sldId id="277" r:id="rId6"/>
    <p:sldId id="297" r:id="rId7"/>
    <p:sldId id="298" r:id="rId8"/>
    <p:sldId id="299" r:id="rId9"/>
    <p:sldId id="289" r:id="rId10"/>
    <p:sldId id="259" r:id="rId11"/>
    <p:sldId id="279" r:id="rId12"/>
    <p:sldId id="284" r:id="rId13"/>
    <p:sldId id="291" r:id="rId14"/>
    <p:sldId id="260" r:id="rId15"/>
    <p:sldId id="283" r:id="rId16"/>
    <p:sldId id="285" r:id="rId17"/>
    <p:sldId id="280" r:id="rId18"/>
    <p:sldId id="290" r:id="rId19"/>
    <p:sldId id="294" r:id="rId20"/>
    <p:sldId id="301" r:id="rId21"/>
    <p:sldId id="261" r:id="rId22"/>
    <p:sldId id="295" r:id="rId23"/>
    <p:sldId id="302" r:id="rId24"/>
    <p:sldId id="308" r:id="rId25"/>
    <p:sldId id="303" r:id="rId26"/>
    <p:sldId id="304" r:id="rId27"/>
    <p:sldId id="300" r:id="rId28"/>
    <p:sldId id="305" r:id="rId29"/>
    <p:sldId id="307" r:id="rId30"/>
    <p:sldId id="311" r:id="rId31"/>
    <p:sldId id="31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F3F9"/>
    <a:srgbClr val="A20000"/>
    <a:srgbClr val="A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75" y="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506229-BBBF-4C5C-BC49-F4EAF6E2D783}" type="doc">
      <dgm:prSet loTypeId="urn:microsoft.com/office/officeart/2005/8/layout/orgChart1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EDB12499-924F-459B-AB26-A3D324A59490}">
      <dgm:prSet phldrT="[Text]" custT="1"/>
      <dgm:spPr/>
      <dgm:t>
        <a:bodyPr/>
        <a:lstStyle/>
        <a:p>
          <a:r>
            <a:rPr lang="en-US" sz="1800" b="1" dirty="0" smtClean="0">
              <a:latin typeface="Comic Sans MS" pitchFamily="66" charset="0"/>
            </a:rPr>
            <a:t>Inhalation of M. tuberculosis and deposition in lungs leads to one of the four possible outcomes </a:t>
          </a:r>
          <a:endParaRPr lang="en-US" sz="1800" b="1" dirty="0">
            <a:latin typeface="Comic Sans MS" pitchFamily="66" charset="0"/>
          </a:endParaRPr>
        </a:p>
      </dgm:t>
    </dgm:pt>
    <dgm:pt modelId="{AC69D33E-CC34-4D32-8BCA-C84B56398FBD}" type="parTrans" cxnId="{9D801706-A216-4033-9992-057B795AE990}">
      <dgm:prSet/>
      <dgm:spPr/>
      <dgm:t>
        <a:bodyPr/>
        <a:lstStyle/>
        <a:p>
          <a:endParaRPr lang="en-US"/>
        </a:p>
      </dgm:t>
    </dgm:pt>
    <dgm:pt modelId="{46D80861-7CC8-4ADC-89E7-40F99D961ACA}" type="sibTrans" cxnId="{9D801706-A216-4033-9992-057B795AE990}">
      <dgm:prSet/>
      <dgm:spPr/>
      <dgm:t>
        <a:bodyPr/>
        <a:lstStyle/>
        <a:p>
          <a:endParaRPr lang="en-US"/>
        </a:p>
      </dgm:t>
    </dgm:pt>
    <dgm:pt modelId="{1CD2C1EA-AE70-427D-BACB-16822770B6D5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Immediate clearance of the organism</a:t>
          </a:r>
          <a:endParaRPr lang="en-US" b="1" dirty="0">
            <a:latin typeface="Comic Sans MS" pitchFamily="66" charset="0"/>
          </a:endParaRPr>
        </a:p>
      </dgm:t>
    </dgm:pt>
    <dgm:pt modelId="{73A01D2D-6B29-4DB3-B76B-5A9E7C3B2D1F}" type="parTrans" cxnId="{1F3322F4-9729-46CF-B920-647626CF7D76}">
      <dgm:prSet/>
      <dgm:spPr/>
      <dgm:t>
        <a:bodyPr/>
        <a:lstStyle/>
        <a:p>
          <a:endParaRPr lang="en-US"/>
        </a:p>
      </dgm:t>
    </dgm:pt>
    <dgm:pt modelId="{C757671F-1D4F-4E3D-9FFD-5270178865A9}" type="sibTrans" cxnId="{1F3322F4-9729-46CF-B920-647626CF7D76}">
      <dgm:prSet/>
      <dgm:spPr/>
      <dgm:t>
        <a:bodyPr/>
        <a:lstStyle/>
        <a:p>
          <a:endParaRPr lang="en-US"/>
        </a:p>
      </dgm:t>
    </dgm:pt>
    <dgm:pt modelId="{67AD3CC6-B705-4FD7-A820-EF03DE6C54DF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Latent Infection</a:t>
          </a:r>
          <a:endParaRPr lang="en-US" b="1" dirty="0">
            <a:latin typeface="Comic Sans MS" pitchFamily="66" charset="0"/>
          </a:endParaRPr>
        </a:p>
      </dgm:t>
    </dgm:pt>
    <dgm:pt modelId="{99D0A42D-B9DA-4152-8798-AFEE652D52EB}" type="parTrans" cxnId="{2B1C7A43-5ABF-4545-BD39-2A0582A3DD65}">
      <dgm:prSet/>
      <dgm:spPr/>
      <dgm:t>
        <a:bodyPr/>
        <a:lstStyle/>
        <a:p>
          <a:endParaRPr lang="en-US"/>
        </a:p>
      </dgm:t>
    </dgm:pt>
    <dgm:pt modelId="{D018DFD2-6852-4E2A-B2EF-C62170B704F7}" type="sibTrans" cxnId="{2B1C7A43-5ABF-4545-BD39-2A0582A3DD65}">
      <dgm:prSet/>
      <dgm:spPr/>
      <dgm:t>
        <a:bodyPr/>
        <a:lstStyle/>
        <a:p>
          <a:endParaRPr lang="en-US"/>
        </a:p>
      </dgm:t>
    </dgm:pt>
    <dgm:pt modelId="{7A6CC204-54F6-4710-96AA-970A3AFDAC3D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Immediate onset of the disease (Primary Disease)</a:t>
          </a:r>
        </a:p>
      </dgm:t>
    </dgm:pt>
    <dgm:pt modelId="{4737BAAE-C402-4323-BF6F-31F6CE420133}" type="parTrans" cxnId="{F3B9E030-1415-40D3-896B-C37810774DD4}">
      <dgm:prSet/>
      <dgm:spPr/>
      <dgm:t>
        <a:bodyPr/>
        <a:lstStyle/>
        <a:p>
          <a:endParaRPr lang="en-US"/>
        </a:p>
      </dgm:t>
    </dgm:pt>
    <dgm:pt modelId="{F859EA3E-EA5A-4F35-AF69-31345EFD1A44}" type="sibTrans" cxnId="{F3B9E030-1415-40D3-896B-C37810774DD4}">
      <dgm:prSet/>
      <dgm:spPr/>
      <dgm:t>
        <a:bodyPr/>
        <a:lstStyle/>
        <a:p>
          <a:endParaRPr lang="en-US"/>
        </a:p>
      </dgm:t>
    </dgm:pt>
    <dgm:pt modelId="{0953C0EC-271F-40B0-B589-DC1EA4B1A882}">
      <dgm:prSet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Onset of active disease after many years  (Reactivation)</a:t>
          </a:r>
          <a:endParaRPr lang="en-US" b="1" dirty="0">
            <a:latin typeface="Comic Sans MS" pitchFamily="66" charset="0"/>
          </a:endParaRPr>
        </a:p>
      </dgm:t>
    </dgm:pt>
    <dgm:pt modelId="{0EC92802-36BA-4137-BD98-65807E072A93}" type="parTrans" cxnId="{972CDD5C-C71F-44F4-8DA1-5204406E846F}">
      <dgm:prSet/>
      <dgm:spPr/>
      <dgm:t>
        <a:bodyPr/>
        <a:lstStyle/>
        <a:p>
          <a:endParaRPr lang="en-US"/>
        </a:p>
      </dgm:t>
    </dgm:pt>
    <dgm:pt modelId="{1AC57243-0112-4B73-90B5-CE157E5FC3F5}" type="sibTrans" cxnId="{972CDD5C-C71F-44F4-8DA1-5204406E846F}">
      <dgm:prSet/>
      <dgm:spPr/>
      <dgm:t>
        <a:bodyPr/>
        <a:lstStyle/>
        <a:p>
          <a:endParaRPr lang="en-US"/>
        </a:p>
      </dgm:t>
    </dgm:pt>
    <dgm:pt modelId="{5EEBDD2A-3C59-42AF-A9EB-A1F560AE62CF}" type="pres">
      <dgm:prSet presAssocID="{E2506229-BBBF-4C5C-BC49-F4EAF6E2D7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467C463-328B-4CD9-AB5A-C6FA21E6448B}" type="pres">
      <dgm:prSet presAssocID="{EDB12499-924F-459B-AB26-A3D324A59490}" presName="hierRoot1" presStyleCnt="0">
        <dgm:presLayoutVars>
          <dgm:hierBranch val="init"/>
        </dgm:presLayoutVars>
      </dgm:prSet>
      <dgm:spPr/>
    </dgm:pt>
    <dgm:pt modelId="{186564AD-5CB4-4D66-A9D5-64597CBD5DC3}" type="pres">
      <dgm:prSet presAssocID="{EDB12499-924F-459B-AB26-A3D324A59490}" presName="rootComposite1" presStyleCnt="0"/>
      <dgm:spPr/>
    </dgm:pt>
    <dgm:pt modelId="{AC48E539-13F4-4658-AE0F-A03BAB358301}" type="pres">
      <dgm:prSet presAssocID="{EDB12499-924F-459B-AB26-A3D324A59490}" presName="rootText1" presStyleLbl="node0" presStyleIdx="0" presStyleCnt="1" custScaleX="178087" custScaleY="156923" custLinFactNeighborX="-210" custLinFactNeighborY="-952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4D6803-791C-488A-9FF6-4209562031D2}" type="pres">
      <dgm:prSet presAssocID="{EDB12499-924F-459B-AB26-A3D324A5949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78FF83A-2A01-416A-90D1-9A2B0E1ECE1B}" type="pres">
      <dgm:prSet presAssocID="{EDB12499-924F-459B-AB26-A3D324A59490}" presName="hierChild2" presStyleCnt="0"/>
      <dgm:spPr/>
    </dgm:pt>
    <dgm:pt modelId="{E39C4F81-18AB-4A5D-B141-857D643C527A}" type="pres">
      <dgm:prSet presAssocID="{73A01D2D-6B29-4DB3-B76B-5A9E7C3B2D1F}" presName="Name37" presStyleLbl="parChTrans1D2" presStyleIdx="0" presStyleCnt="4"/>
      <dgm:spPr/>
      <dgm:t>
        <a:bodyPr/>
        <a:lstStyle/>
        <a:p>
          <a:endParaRPr lang="en-US"/>
        </a:p>
      </dgm:t>
    </dgm:pt>
    <dgm:pt modelId="{2D59AA59-162C-4EF7-A67F-64C2765EEA17}" type="pres">
      <dgm:prSet presAssocID="{1CD2C1EA-AE70-427D-BACB-16822770B6D5}" presName="hierRoot2" presStyleCnt="0">
        <dgm:presLayoutVars>
          <dgm:hierBranch val="init"/>
        </dgm:presLayoutVars>
      </dgm:prSet>
      <dgm:spPr/>
    </dgm:pt>
    <dgm:pt modelId="{9107B32D-D7B4-4E64-AC33-72249970D42C}" type="pres">
      <dgm:prSet presAssocID="{1CD2C1EA-AE70-427D-BACB-16822770B6D5}" presName="rootComposite" presStyleCnt="0"/>
      <dgm:spPr/>
    </dgm:pt>
    <dgm:pt modelId="{AFB0D298-DF5F-4570-91FA-C1CBB712471D}" type="pres">
      <dgm:prSet presAssocID="{1CD2C1EA-AE70-427D-BACB-16822770B6D5}" presName="rootText" presStyleLbl="node2" presStyleIdx="0" presStyleCnt="4" custScaleX="1002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3EA7A6-6B9D-4166-A7D4-5EC77BAE70A5}" type="pres">
      <dgm:prSet presAssocID="{1CD2C1EA-AE70-427D-BACB-16822770B6D5}" presName="rootConnector" presStyleLbl="node2" presStyleIdx="0" presStyleCnt="4"/>
      <dgm:spPr/>
      <dgm:t>
        <a:bodyPr/>
        <a:lstStyle/>
        <a:p>
          <a:endParaRPr lang="en-US"/>
        </a:p>
      </dgm:t>
    </dgm:pt>
    <dgm:pt modelId="{774BA402-2BCF-4406-BFD5-2BAD9F737211}" type="pres">
      <dgm:prSet presAssocID="{1CD2C1EA-AE70-427D-BACB-16822770B6D5}" presName="hierChild4" presStyleCnt="0"/>
      <dgm:spPr/>
    </dgm:pt>
    <dgm:pt modelId="{5513B17E-B64C-4B4D-B6F9-50E9FB34BD2D}" type="pres">
      <dgm:prSet presAssocID="{1CD2C1EA-AE70-427D-BACB-16822770B6D5}" presName="hierChild5" presStyleCnt="0"/>
      <dgm:spPr/>
    </dgm:pt>
    <dgm:pt modelId="{A48A395E-FDB9-4066-9EC0-44C7683084B3}" type="pres">
      <dgm:prSet presAssocID="{99D0A42D-B9DA-4152-8798-AFEE652D52EB}" presName="Name37" presStyleLbl="parChTrans1D2" presStyleIdx="1" presStyleCnt="4"/>
      <dgm:spPr/>
      <dgm:t>
        <a:bodyPr/>
        <a:lstStyle/>
        <a:p>
          <a:endParaRPr lang="en-US"/>
        </a:p>
      </dgm:t>
    </dgm:pt>
    <dgm:pt modelId="{2071B579-CDA1-4C58-937F-F14D47007631}" type="pres">
      <dgm:prSet presAssocID="{67AD3CC6-B705-4FD7-A820-EF03DE6C54DF}" presName="hierRoot2" presStyleCnt="0">
        <dgm:presLayoutVars>
          <dgm:hierBranch val="init"/>
        </dgm:presLayoutVars>
      </dgm:prSet>
      <dgm:spPr/>
    </dgm:pt>
    <dgm:pt modelId="{91FE9854-6F2C-417B-B7B7-D90CB768A083}" type="pres">
      <dgm:prSet presAssocID="{67AD3CC6-B705-4FD7-A820-EF03DE6C54DF}" presName="rootComposite" presStyleCnt="0"/>
      <dgm:spPr/>
    </dgm:pt>
    <dgm:pt modelId="{E82653D0-6734-47E9-9643-6170488C12E2}" type="pres">
      <dgm:prSet presAssocID="{67AD3CC6-B705-4FD7-A820-EF03DE6C54DF}" presName="rootText" presStyleLbl="node2" presStyleIdx="1" presStyleCnt="4" custScaleY="1031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320E0A-2FDE-43F9-8F2B-E55B885F732F}" type="pres">
      <dgm:prSet presAssocID="{67AD3CC6-B705-4FD7-A820-EF03DE6C54DF}" presName="rootConnector" presStyleLbl="node2" presStyleIdx="1" presStyleCnt="4"/>
      <dgm:spPr/>
      <dgm:t>
        <a:bodyPr/>
        <a:lstStyle/>
        <a:p>
          <a:endParaRPr lang="en-US"/>
        </a:p>
      </dgm:t>
    </dgm:pt>
    <dgm:pt modelId="{A414A9A6-7428-4846-9505-4D0EA9FE5E82}" type="pres">
      <dgm:prSet presAssocID="{67AD3CC6-B705-4FD7-A820-EF03DE6C54DF}" presName="hierChild4" presStyleCnt="0"/>
      <dgm:spPr/>
    </dgm:pt>
    <dgm:pt modelId="{5361B3C9-ADFF-468A-A73A-3BE65C6176BA}" type="pres">
      <dgm:prSet presAssocID="{67AD3CC6-B705-4FD7-A820-EF03DE6C54DF}" presName="hierChild5" presStyleCnt="0"/>
      <dgm:spPr/>
    </dgm:pt>
    <dgm:pt modelId="{7D7758D8-B7AC-46A4-B03F-B8800EEDBC31}" type="pres">
      <dgm:prSet presAssocID="{4737BAAE-C402-4323-BF6F-31F6CE420133}" presName="Name37" presStyleLbl="parChTrans1D2" presStyleIdx="2" presStyleCnt="4"/>
      <dgm:spPr/>
      <dgm:t>
        <a:bodyPr/>
        <a:lstStyle/>
        <a:p>
          <a:endParaRPr lang="en-US"/>
        </a:p>
      </dgm:t>
    </dgm:pt>
    <dgm:pt modelId="{09E29942-CE0D-4CCD-B6E0-2EE2934E3986}" type="pres">
      <dgm:prSet presAssocID="{7A6CC204-54F6-4710-96AA-970A3AFDAC3D}" presName="hierRoot2" presStyleCnt="0">
        <dgm:presLayoutVars>
          <dgm:hierBranch val="init"/>
        </dgm:presLayoutVars>
      </dgm:prSet>
      <dgm:spPr/>
    </dgm:pt>
    <dgm:pt modelId="{0C898486-4CEB-482C-8A05-6D73D02248C8}" type="pres">
      <dgm:prSet presAssocID="{7A6CC204-54F6-4710-96AA-970A3AFDAC3D}" presName="rootComposite" presStyleCnt="0"/>
      <dgm:spPr/>
    </dgm:pt>
    <dgm:pt modelId="{24D3A338-76EF-4BBB-9842-C3F05D4CF9E8}" type="pres">
      <dgm:prSet presAssocID="{7A6CC204-54F6-4710-96AA-970A3AFDAC3D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71E93A-40B2-42A4-9B25-BF00CA920239}" type="pres">
      <dgm:prSet presAssocID="{7A6CC204-54F6-4710-96AA-970A3AFDAC3D}" presName="rootConnector" presStyleLbl="node2" presStyleIdx="2" presStyleCnt="4"/>
      <dgm:spPr/>
      <dgm:t>
        <a:bodyPr/>
        <a:lstStyle/>
        <a:p>
          <a:endParaRPr lang="en-US"/>
        </a:p>
      </dgm:t>
    </dgm:pt>
    <dgm:pt modelId="{48C917C8-6E79-472B-A15A-C515B4585435}" type="pres">
      <dgm:prSet presAssocID="{7A6CC204-54F6-4710-96AA-970A3AFDAC3D}" presName="hierChild4" presStyleCnt="0"/>
      <dgm:spPr/>
    </dgm:pt>
    <dgm:pt modelId="{86DB9734-3092-4C80-973D-FB352EBFCEE0}" type="pres">
      <dgm:prSet presAssocID="{7A6CC204-54F6-4710-96AA-970A3AFDAC3D}" presName="hierChild5" presStyleCnt="0"/>
      <dgm:spPr/>
    </dgm:pt>
    <dgm:pt modelId="{E92A2587-1D9A-47F3-A0A9-82156FA56999}" type="pres">
      <dgm:prSet presAssocID="{0EC92802-36BA-4137-BD98-65807E072A93}" presName="Name37" presStyleLbl="parChTrans1D2" presStyleIdx="3" presStyleCnt="4"/>
      <dgm:spPr/>
      <dgm:t>
        <a:bodyPr/>
        <a:lstStyle/>
        <a:p>
          <a:endParaRPr lang="en-US"/>
        </a:p>
      </dgm:t>
    </dgm:pt>
    <dgm:pt modelId="{AD26F256-F5DE-4646-A0D4-A0D06CAD0443}" type="pres">
      <dgm:prSet presAssocID="{0953C0EC-271F-40B0-B589-DC1EA4B1A882}" presName="hierRoot2" presStyleCnt="0">
        <dgm:presLayoutVars>
          <dgm:hierBranch val="init"/>
        </dgm:presLayoutVars>
      </dgm:prSet>
      <dgm:spPr/>
    </dgm:pt>
    <dgm:pt modelId="{8A3A8069-1021-4143-ADA4-128FABCE6054}" type="pres">
      <dgm:prSet presAssocID="{0953C0EC-271F-40B0-B589-DC1EA4B1A882}" presName="rootComposite" presStyleCnt="0"/>
      <dgm:spPr/>
    </dgm:pt>
    <dgm:pt modelId="{1D267363-CDE5-4242-8CDD-71BC9903FB11}" type="pres">
      <dgm:prSet presAssocID="{0953C0EC-271F-40B0-B589-DC1EA4B1A882}" presName="rootText" presStyleLbl="node2" presStyleIdx="3" presStyleCnt="4" custScaleX="1158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F3DF8B-B2AA-4B5A-99EF-DE4D32BBB97E}" type="pres">
      <dgm:prSet presAssocID="{0953C0EC-271F-40B0-B589-DC1EA4B1A882}" presName="rootConnector" presStyleLbl="node2" presStyleIdx="3" presStyleCnt="4"/>
      <dgm:spPr/>
      <dgm:t>
        <a:bodyPr/>
        <a:lstStyle/>
        <a:p>
          <a:endParaRPr lang="en-US"/>
        </a:p>
      </dgm:t>
    </dgm:pt>
    <dgm:pt modelId="{621793D0-444D-416D-B604-C4F0F96F22D1}" type="pres">
      <dgm:prSet presAssocID="{0953C0EC-271F-40B0-B589-DC1EA4B1A882}" presName="hierChild4" presStyleCnt="0"/>
      <dgm:spPr/>
    </dgm:pt>
    <dgm:pt modelId="{FB4D045E-57BE-4AD6-B5D5-C4BA54EDAA6D}" type="pres">
      <dgm:prSet presAssocID="{0953C0EC-271F-40B0-B589-DC1EA4B1A882}" presName="hierChild5" presStyleCnt="0"/>
      <dgm:spPr/>
    </dgm:pt>
    <dgm:pt modelId="{9D3CD438-1339-49A4-BC67-05831050B9C4}" type="pres">
      <dgm:prSet presAssocID="{EDB12499-924F-459B-AB26-A3D324A59490}" presName="hierChild3" presStyleCnt="0"/>
      <dgm:spPr/>
    </dgm:pt>
  </dgm:ptLst>
  <dgm:cxnLst>
    <dgm:cxn modelId="{A0FE1583-3B76-4B0C-9D67-A21602FC9984}" type="presOf" srcId="{E2506229-BBBF-4C5C-BC49-F4EAF6E2D783}" destId="{5EEBDD2A-3C59-42AF-A9EB-A1F560AE62CF}" srcOrd="0" destOrd="0" presId="urn:microsoft.com/office/officeart/2005/8/layout/orgChart1"/>
    <dgm:cxn modelId="{E245B115-8B69-474E-AF15-7C5E722BE7D8}" type="presOf" srcId="{0EC92802-36BA-4137-BD98-65807E072A93}" destId="{E92A2587-1D9A-47F3-A0A9-82156FA56999}" srcOrd="0" destOrd="0" presId="urn:microsoft.com/office/officeart/2005/8/layout/orgChart1"/>
    <dgm:cxn modelId="{2B1C7A43-5ABF-4545-BD39-2A0582A3DD65}" srcId="{EDB12499-924F-459B-AB26-A3D324A59490}" destId="{67AD3CC6-B705-4FD7-A820-EF03DE6C54DF}" srcOrd="1" destOrd="0" parTransId="{99D0A42D-B9DA-4152-8798-AFEE652D52EB}" sibTransId="{D018DFD2-6852-4E2A-B2EF-C62170B704F7}"/>
    <dgm:cxn modelId="{46E2B03C-B252-472D-8174-0F275BBE9CA8}" type="presOf" srcId="{0953C0EC-271F-40B0-B589-DC1EA4B1A882}" destId="{B9F3DF8B-B2AA-4B5A-99EF-DE4D32BBB97E}" srcOrd="1" destOrd="0" presId="urn:microsoft.com/office/officeart/2005/8/layout/orgChart1"/>
    <dgm:cxn modelId="{5D221A9C-12BA-4203-9E4D-F133ACF69074}" type="presOf" srcId="{EDB12499-924F-459B-AB26-A3D324A59490}" destId="{AC48E539-13F4-4658-AE0F-A03BAB358301}" srcOrd="0" destOrd="0" presId="urn:microsoft.com/office/officeart/2005/8/layout/orgChart1"/>
    <dgm:cxn modelId="{972CDD5C-C71F-44F4-8DA1-5204406E846F}" srcId="{EDB12499-924F-459B-AB26-A3D324A59490}" destId="{0953C0EC-271F-40B0-B589-DC1EA4B1A882}" srcOrd="3" destOrd="0" parTransId="{0EC92802-36BA-4137-BD98-65807E072A93}" sibTransId="{1AC57243-0112-4B73-90B5-CE157E5FC3F5}"/>
    <dgm:cxn modelId="{C0F3F586-76AD-47CE-BAD9-4D4C660A822C}" type="presOf" srcId="{67AD3CC6-B705-4FD7-A820-EF03DE6C54DF}" destId="{E82653D0-6734-47E9-9643-6170488C12E2}" srcOrd="0" destOrd="0" presId="urn:microsoft.com/office/officeart/2005/8/layout/orgChart1"/>
    <dgm:cxn modelId="{1F3322F4-9729-46CF-B920-647626CF7D76}" srcId="{EDB12499-924F-459B-AB26-A3D324A59490}" destId="{1CD2C1EA-AE70-427D-BACB-16822770B6D5}" srcOrd="0" destOrd="0" parTransId="{73A01D2D-6B29-4DB3-B76B-5A9E7C3B2D1F}" sibTransId="{C757671F-1D4F-4E3D-9FFD-5270178865A9}"/>
    <dgm:cxn modelId="{D263B747-D0EB-4F1E-8E5C-B44D71189265}" type="presOf" srcId="{67AD3CC6-B705-4FD7-A820-EF03DE6C54DF}" destId="{8E320E0A-2FDE-43F9-8F2B-E55B885F732F}" srcOrd="1" destOrd="0" presId="urn:microsoft.com/office/officeart/2005/8/layout/orgChart1"/>
    <dgm:cxn modelId="{75B6F923-8077-4CF0-853C-9DF4D6E06570}" type="presOf" srcId="{7A6CC204-54F6-4710-96AA-970A3AFDAC3D}" destId="{24D3A338-76EF-4BBB-9842-C3F05D4CF9E8}" srcOrd="0" destOrd="0" presId="urn:microsoft.com/office/officeart/2005/8/layout/orgChart1"/>
    <dgm:cxn modelId="{5D3B417C-435F-4478-8A1C-F8A64E1605F0}" type="presOf" srcId="{73A01D2D-6B29-4DB3-B76B-5A9E7C3B2D1F}" destId="{E39C4F81-18AB-4A5D-B141-857D643C527A}" srcOrd="0" destOrd="0" presId="urn:microsoft.com/office/officeart/2005/8/layout/orgChart1"/>
    <dgm:cxn modelId="{14207009-FE04-4B20-9836-2676366CA9AB}" type="presOf" srcId="{0953C0EC-271F-40B0-B589-DC1EA4B1A882}" destId="{1D267363-CDE5-4242-8CDD-71BC9903FB11}" srcOrd="0" destOrd="0" presId="urn:microsoft.com/office/officeart/2005/8/layout/orgChart1"/>
    <dgm:cxn modelId="{500920FC-4195-4345-A949-EFC6AA861423}" type="presOf" srcId="{4737BAAE-C402-4323-BF6F-31F6CE420133}" destId="{7D7758D8-B7AC-46A4-B03F-B8800EEDBC31}" srcOrd="0" destOrd="0" presId="urn:microsoft.com/office/officeart/2005/8/layout/orgChart1"/>
    <dgm:cxn modelId="{F3B9E030-1415-40D3-896B-C37810774DD4}" srcId="{EDB12499-924F-459B-AB26-A3D324A59490}" destId="{7A6CC204-54F6-4710-96AA-970A3AFDAC3D}" srcOrd="2" destOrd="0" parTransId="{4737BAAE-C402-4323-BF6F-31F6CE420133}" sibTransId="{F859EA3E-EA5A-4F35-AF69-31345EFD1A44}"/>
    <dgm:cxn modelId="{E149C521-60F4-4191-857A-2314BB75585F}" type="presOf" srcId="{EDB12499-924F-459B-AB26-A3D324A59490}" destId="{A24D6803-791C-488A-9FF6-4209562031D2}" srcOrd="1" destOrd="0" presId="urn:microsoft.com/office/officeart/2005/8/layout/orgChart1"/>
    <dgm:cxn modelId="{9D801706-A216-4033-9992-057B795AE990}" srcId="{E2506229-BBBF-4C5C-BC49-F4EAF6E2D783}" destId="{EDB12499-924F-459B-AB26-A3D324A59490}" srcOrd="0" destOrd="0" parTransId="{AC69D33E-CC34-4D32-8BCA-C84B56398FBD}" sibTransId="{46D80861-7CC8-4ADC-89E7-40F99D961ACA}"/>
    <dgm:cxn modelId="{D90BAE29-7880-4E65-A81F-915F95C0A8C9}" type="presOf" srcId="{1CD2C1EA-AE70-427D-BACB-16822770B6D5}" destId="{AFB0D298-DF5F-4570-91FA-C1CBB712471D}" srcOrd="0" destOrd="0" presId="urn:microsoft.com/office/officeart/2005/8/layout/orgChart1"/>
    <dgm:cxn modelId="{2DA216C7-7A38-4A06-BCE6-4A7A76ED983C}" type="presOf" srcId="{7A6CC204-54F6-4710-96AA-970A3AFDAC3D}" destId="{1D71E93A-40B2-42A4-9B25-BF00CA920239}" srcOrd="1" destOrd="0" presId="urn:microsoft.com/office/officeart/2005/8/layout/orgChart1"/>
    <dgm:cxn modelId="{1D5BF11C-D480-4F0A-8D4D-1688A1E1B0B8}" type="presOf" srcId="{99D0A42D-B9DA-4152-8798-AFEE652D52EB}" destId="{A48A395E-FDB9-4066-9EC0-44C7683084B3}" srcOrd="0" destOrd="0" presId="urn:microsoft.com/office/officeart/2005/8/layout/orgChart1"/>
    <dgm:cxn modelId="{62B63CC8-31AF-4C94-AA11-9393B5A5AE9B}" type="presOf" srcId="{1CD2C1EA-AE70-427D-BACB-16822770B6D5}" destId="{663EA7A6-6B9D-4166-A7D4-5EC77BAE70A5}" srcOrd="1" destOrd="0" presId="urn:microsoft.com/office/officeart/2005/8/layout/orgChart1"/>
    <dgm:cxn modelId="{DB2B05C3-8A73-4DAB-AB9D-6D2B422032B4}" type="presParOf" srcId="{5EEBDD2A-3C59-42AF-A9EB-A1F560AE62CF}" destId="{D467C463-328B-4CD9-AB5A-C6FA21E6448B}" srcOrd="0" destOrd="0" presId="urn:microsoft.com/office/officeart/2005/8/layout/orgChart1"/>
    <dgm:cxn modelId="{E37C60BC-B183-4DC2-8B69-5483EA0ADC0E}" type="presParOf" srcId="{D467C463-328B-4CD9-AB5A-C6FA21E6448B}" destId="{186564AD-5CB4-4D66-A9D5-64597CBD5DC3}" srcOrd="0" destOrd="0" presId="urn:microsoft.com/office/officeart/2005/8/layout/orgChart1"/>
    <dgm:cxn modelId="{CA685800-08D7-455E-BCC8-49EACACCBA14}" type="presParOf" srcId="{186564AD-5CB4-4D66-A9D5-64597CBD5DC3}" destId="{AC48E539-13F4-4658-AE0F-A03BAB358301}" srcOrd="0" destOrd="0" presId="urn:microsoft.com/office/officeart/2005/8/layout/orgChart1"/>
    <dgm:cxn modelId="{2450D703-9EC9-47F7-B149-FC65AB34F083}" type="presParOf" srcId="{186564AD-5CB4-4D66-A9D5-64597CBD5DC3}" destId="{A24D6803-791C-488A-9FF6-4209562031D2}" srcOrd="1" destOrd="0" presId="urn:microsoft.com/office/officeart/2005/8/layout/orgChart1"/>
    <dgm:cxn modelId="{5E0A642F-DF9C-449D-ADAE-A776F0655471}" type="presParOf" srcId="{D467C463-328B-4CD9-AB5A-C6FA21E6448B}" destId="{978FF83A-2A01-416A-90D1-9A2B0E1ECE1B}" srcOrd="1" destOrd="0" presId="urn:microsoft.com/office/officeart/2005/8/layout/orgChart1"/>
    <dgm:cxn modelId="{C1D6EEB1-AB24-4252-AA2C-C36EFBE750FD}" type="presParOf" srcId="{978FF83A-2A01-416A-90D1-9A2B0E1ECE1B}" destId="{E39C4F81-18AB-4A5D-B141-857D643C527A}" srcOrd="0" destOrd="0" presId="urn:microsoft.com/office/officeart/2005/8/layout/orgChart1"/>
    <dgm:cxn modelId="{C7897102-9953-42A5-BF45-94012B33DE77}" type="presParOf" srcId="{978FF83A-2A01-416A-90D1-9A2B0E1ECE1B}" destId="{2D59AA59-162C-4EF7-A67F-64C2765EEA17}" srcOrd="1" destOrd="0" presId="urn:microsoft.com/office/officeart/2005/8/layout/orgChart1"/>
    <dgm:cxn modelId="{F910C76D-F23C-4802-B1C6-5BFE253FA410}" type="presParOf" srcId="{2D59AA59-162C-4EF7-A67F-64C2765EEA17}" destId="{9107B32D-D7B4-4E64-AC33-72249970D42C}" srcOrd="0" destOrd="0" presId="urn:microsoft.com/office/officeart/2005/8/layout/orgChart1"/>
    <dgm:cxn modelId="{787F716C-EE55-4CA4-8FCA-375F625A223E}" type="presParOf" srcId="{9107B32D-D7B4-4E64-AC33-72249970D42C}" destId="{AFB0D298-DF5F-4570-91FA-C1CBB712471D}" srcOrd="0" destOrd="0" presId="urn:microsoft.com/office/officeart/2005/8/layout/orgChart1"/>
    <dgm:cxn modelId="{FB619084-0150-463B-A050-1BA6A1AEA5A0}" type="presParOf" srcId="{9107B32D-D7B4-4E64-AC33-72249970D42C}" destId="{663EA7A6-6B9D-4166-A7D4-5EC77BAE70A5}" srcOrd="1" destOrd="0" presId="urn:microsoft.com/office/officeart/2005/8/layout/orgChart1"/>
    <dgm:cxn modelId="{37C83F03-4E93-4B0F-8D83-C35780F93B3E}" type="presParOf" srcId="{2D59AA59-162C-4EF7-A67F-64C2765EEA17}" destId="{774BA402-2BCF-4406-BFD5-2BAD9F737211}" srcOrd="1" destOrd="0" presId="urn:microsoft.com/office/officeart/2005/8/layout/orgChart1"/>
    <dgm:cxn modelId="{A602407C-5B1B-4AF8-9656-E8866549BA7D}" type="presParOf" srcId="{2D59AA59-162C-4EF7-A67F-64C2765EEA17}" destId="{5513B17E-B64C-4B4D-B6F9-50E9FB34BD2D}" srcOrd="2" destOrd="0" presId="urn:microsoft.com/office/officeart/2005/8/layout/orgChart1"/>
    <dgm:cxn modelId="{E216880F-9C40-4D44-810A-DAD4EC358346}" type="presParOf" srcId="{978FF83A-2A01-416A-90D1-9A2B0E1ECE1B}" destId="{A48A395E-FDB9-4066-9EC0-44C7683084B3}" srcOrd="2" destOrd="0" presId="urn:microsoft.com/office/officeart/2005/8/layout/orgChart1"/>
    <dgm:cxn modelId="{65CB270C-ABDB-4E44-8355-DEA27AEC2EE1}" type="presParOf" srcId="{978FF83A-2A01-416A-90D1-9A2B0E1ECE1B}" destId="{2071B579-CDA1-4C58-937F-F14D47007631}" srcOrd="3" destOrd="0" presId="urn:microsoft.com/office/officeart/2005/8/layout/orgChart1"/>
    <dgm:cxn modelId="{C2BA0B24-01B9-4944-B0B1-B6BBFB89812B}" type="presParOf" srcId="{2071B579-CDA1-4C58-937F-F14D47007631}" destId="{91FE9854-6F2C-417B-B7B7-D90CB768A083}" srcOrd="0" destOrd="0" presId="urn:microsoft.com/office/officeart/2005/8/layout/orgChart1"/>
    <dgm:cxn modelId="{0E85BE6C-BC45-42AF-A191-F451AC502D8F}" type="presParOf" srcId="{91FE9854-6F2C-417B-B7B7-D90CB768A083}" destId="{E82653D0-6734-47E9-9643-6170488C12E2}" srcOrd="0" destOrd="0" presId="urn:microsoft.com/office/officeart/2005/8/layout/orgChart1"/>
    <dgm:cxn modelId="{3F246897-3ECD-417E-9DA7-211F86B78E85}" type="presParOf" srcId="{91FE9854-6F2C-417B-B7B7-D90CB768A083}" destId="{8E320E0A-2FDE-43F9-8F2B-E55B885F732F}" srcOrd="1" destOrd="0" presId="urn:microsoft.com/office/officeart/2005/8/layout/orgChart1"/>
    <dgm:cxn modelId="{D7158EB3-113F-4EDE-B922-EECB2D4F13B9}" type="presParOf" srcId="{2071B579-CDA1-4C58-937F-F14D47007631}" destId="{A414A9A6-7428-4846-9505-4D0EA9FE5E82}" srcOrd="1" destOrd="0" presId="urn:microsoft.com/office/officeart/2005/8/layout/orgChart1"/>
    <dgm:cxn modelId="{7B721A97-93E1-4179-B03F-33B9BDBFE54D}" type="presParOf" srcId="{2071B579-CDA1-4C58-937F-F14D47007631}" destId="{5361B3C9-ADFF-468A-A73A-3BE65C6176BA}" srcOrd="2" destOrd="0" presId="urn:microsoft.com/office/officeart/2005/8/layout/orgChart1"/>
    <dgm:cxn modelId="{3E21760A-952C-4573-9149-F4420586CA39}" type="presParOf" srcId="{978FF83A-2A01-416A-90D1-9A2B0E1ECE1B}" destId="{7D7758D8-B7AC-46A4-B03F-B8800EEDBC31}" srcOrd="4" destOrd="0" presId="urn:microsoft.com/office/officeart/2005/8/layout/orgChart1"/>
    <dgm:cxn modelId="{4A909057-425E-4398-86BE-29B102A8439C}" type="presParOf" srcId="{978FF83A-2A01-416A-90D1-9A2B0E1ECE1B}" destId="{09E29942-CE0D-4CCD-B6E0-2EE2934E3986}" srcOrd="5" destOrd="0" presId="urn:microsoft.com/office/officeart/2005/8/layout/orgChart1"/>
    <dgm:cxn modelId="{59F19C3F-2AA3-4179-8522-B22BB603ED8F}" type="presParOf" srcId="{09E29942-CE0D-4CCD-B6E0-2EE2934E3986}" destId="{0C898486-4CEB-482C-8A05-6D73D02248C8}" srcOrd="0" destOrd="0" presId="urn:microsoft.com/office/officeart/2005/8/layout/orgChart1"/>
    <dgm:cxn modelId="{D4483C8B-AC07-487E-B4BE-8906DBCAD8ED}" type="presParOf" srcId="{0C898486-4CEB-482C-8A05-6D73D02248C8}" destId="{24D3A338-76EF-4BBB-9842-C3F05D4CF9E8}" srcOrd="0" destOrd="0" presId="urn:microsoft.com/office/officeart/2005/8/layout/orgChart1"/>
    <dgm:cxn modelId="{FB50136C-C967-45EA-A292-37315414FED0}" type="presParOf" srcId="{0C898486-4CEB-482C-8A05-6D73D02248C8}" destId="{1D71E93A-40B2-42A4-9B25-BF00CA920239}" srcOrd="1" destOrd="0" presId="urn:microsoft.com/office/officeart/2005/8/layout/orgChart1"/>
    <dgm:cxn modelId="{49D71FEA-DF93-4F27-BBA6-7F2152181258}" type="presParOf" srcId="{09E29942-CE0D-4CCD-B6E0-2EE2934E3986}" destId="{48C917C8-6E79-472B-A15A-C515B4585435}" srcOrd="1" destOrd="0" presId="urn:microsoft.com/office/officeart/2005/8/layout/orgChart1"/>
    <dgm:cxn modelId="{A90E7EF9-EE97-4131-8720-49774EE4D194}" type="presParOf" srcId="{09E29942-CE0D-4CCD-B6E0-2EE2934E3986}" destId="{86DB9734-3092-4C80-973D-FB352EBFCEE0}" srcOrd="2" destOrd="0" presId="urn:microsoft.com/office/officeart/2005/8/layout/orgChart1"/>
    <dgm:cxn modelId="{66E95A19-306C-40A6-85B5-F26B61849B9E}" type="presParOf" srcId="{978FF83A-2A01-416A-90D1-9A2B0E1ECE1B}" destId="{E92A2587-1D9A-47F3-A0A9-82156FA56999}" srcOrd="6" destOrd="0" presId="urn:microsoft.com/office/officeart/2005/8/layout/orgChart1"/>
    <dgm:cxn modelId="{B5FF113A-C45B-4639-839C-3C82EA270D35}" type="presParOf" srcId="{978FF83A-2A01-416A-90D1-9A2B0E1ECE1B}" destId="{AD26F256-F5DE-4646-A0D4-A0D06CAD0443}" srcOrd="7" destOrd="0" presId="urn:microsoft.com/office/officeart/2005/8/layout/orgChart1"/>
    <dgm:cxn modelId="{A9D5742A-954E-4941-9D4D-311EDBD8A16B}" type="presParOf" srcId="{AD26F256-F5DE-4646-A0D4-A0D06CAD0443}" destId="{8A3A8069-1021-4143-ADA4-128FABCE6054}" srcOrd="0" destOrd="0" presId="urn:microsoft.com/office/officeart/2005/8/layout/orgChart1"/>
    <dgm:cxn modelId="{B00B4BE0-2468-44D6-B3CD-477B210095DC}" type="presParOf" srcId="{8A3A8069-1021-4143-ADA4-128FABCE6054}" destId="{1D267363-CDE5-4242-8CDD-71BC9903FB11}" srcOrd="0" destOrd="0" presId="urn:microsoft.com/office/officeart/2005/8/layout/orgChart1"/>
    <dgm:cxn modelId="{469075E3-4C0A-4CAE-906B-28AB97CEE7F6}" type="presParOf" srcId="{8A3A8069-1021-4143-ADA4-128FABCE6054}" destId="{B9F3DF8B-B2AA-4B5A-99EF-DE4D32BBB97E}" srcOrd="1" destOrd="0" presId="urn:microsoft.com/office/officeart/2005/8/layout/orgChart1"/>
    <dgm:cxn modelId="{19D8838B-CAB8-482B-B972-D68954A3E846}" type="presParOf" srcId="{AD26F256-F5DE-4646-A0D4-A0D06CAD0443}" destId="{621793D0-444D-416D-B604-C4F0F96F22D1}" srcOrd="1" destOrd="0" presId="urn:microsoft.com/office/officeart/2005/8/layout/orgChart1"/>
    <dgm:cxn modelId="{3452BC57-EA16-48AD-BB89-05BCDE3D1A53}" type="presParOf" srcId="{AD26F256-F5DE-4646-A0D4-A0D06CAD0443}" destId="{FB4D045E-57BE-4AD6-B5D5-C4BA54EDAA6D}" srcOrd="2" destOrd="0" presId="urn:microsoft.com/office/officeart/2005/8/layout/orgChart1"/>
    <dgm:cxn modelId="{F7BEBB16-9D24-45D6-BEC0-1D1F743D25CA}" type="presParOf" srcId="{D467C463-328B-4CD9-AB5A-C6FA21E6448B}" destId="{9D3CD438-1339-49A4-BC67-05831050B9C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1ED26B-D209-4032-8F98-7DB42B914DF6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4F169CB-C9A2-41D9-9E8E-42C486E151CB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M. Tuberculosis peptides presented to Th1 (CD4) lymphocytes releasing </a:t>
          </a:r>
          <a:endParaRPr lang="en-US" b="1" dirty="0">
            <a:latin typeface="Comic Sans MS" pitchFamily="66" charset="0"/>
          </a:endParaRPr>
        </a:p>
      </dgm:t>
    </dgm:pt>
    <dgm:pt modelId="{58078489-7E65-4C56-83AE-1E771653A75F}" type="parTrans" cxnId="{EC3EAC51-72E6-4F83-808D-FC2FA59851BE}">
      <dgm:prSet/>
      <dgm:spPr/>
      <dgm:t>
        <a:bodyPr/>
        <a:lstStyle/>
        <a:p>
          <a:endParaRPr lang="en-US"/>
        </a:p>
      </dgm:t>
    </dgm:pt>
    <dgm:pt modelId="{F1FC3B29-7D65-4930-BE8A-06D6A1BD7762}" type="sibTrans" cxnId="{EC3EAC51-72E6-4F83-808D-FC2FA59851BE}">
      <dgm:prSet/>
      <dgm:spPr/>
      <dgm:t>
        <a:bodyPr/>
        <a:lstStyle/>
        <a:p>
          <a:endParaRPr lang="en-US"/>
        </a:p>
      </dgm:t>
    </dgm:pt>
    <dgm:pt modelId="{B8E5802F-BDC0-4151-94EB-19258740D454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Interferon gamma </a:t>
          </a:r>
          <a:endParaRPr lang="en-US" b="1" dirty="0">
            <a:latin typeface="Comic Sans MS" pitchFamily="66" charset="0"/>
          </a:endParaRPr>
        </a:p>
      </dgm:t>
    </dgm:pt>
    <dgm:pt modelId="{D5CE3C5E-0A14-4B10-BCE1-A9DEC76589CB}" type="parTrans" cxnId="{D06BF0FC-8F43-44AF-A96D-C1459A25A5E3}">
      <dgm:prSet/>
      <dgm:spPr/>
      <dgm:t>
        <a:bodyPr/>
        <a:lstStyle/>
        <a:p>
          <a:endParaRPr lang="en-US"/>
        </a:p>
      </dgm:t>
    </dgm:pt>
    <dgm:pt modelId="{36547A79-B647-48F9-A7B1-D07EE032E8DD}" type="sibTrans" cxnId="{D06BF0FC-8F43-44AF-A96D-C1459A25A5E3}">
      <dgm:prSet/>
      <dgm:spPr/>
      <dgm:t>
        <a:bodyPr/>
        <a:lstStyle/>
        <a:p>
          <a:endParaRPr lang="en-US"/>
        </a:p>
      </dgm:t>
    </dgm:pt>
    <dgm:pt modelId="{5414CAF6-67EE-48A8-8C3C-3FA84B6C7BEA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Further activation of macrophage </a:t>
          </a:r>
          <a:endParaRPr lang="en-US" b="1" dirty="0">
            <a:latin typeface="Comic Sans MS" pitchFamily="66" charset="0"/>
          </a:endParaRPr>
        </a:p>
      </dgm:t>
    </dgm:pt>
    <dgm:pt modelId="{270D1552-0C91-4C1D-A282-289E2FB0651D}" type="parTrans" cxnId="{72D07E51-1F0D-4DE8-8018-4BD8ACA48EA3}">
      <dgm:prSet/>
      <dgm:spPr/>
      <dgm:t>
        <a:bodyPr/>
        <a:lstStyle/>
        <a:p>
          <a:endParaRPr lang="en-US"/>
        </a:p>
      </dgm:t>
    </dgm:pt>
    <dgm:pt modelId="{F6F39C9A-029B-4DAD-9E54-A283456986E5}" type="sibTrans" cxnId="{72D07E51-1F0D-4DE8-8018-4BD8ACA48EA3}">
      <dgm:prSet/>
      <dgm:spPr/>
      <dgm:t>
        <a:bodyPr/>
        <a:lstStyle/>
        <a:p>
          <a:endParaRPr lang="en-US"/>
        </a:p>
      </dgm:t>
    </dgm:pt>
    <dgm:pt modelId="{3CA54F5D-40B4-4F1E-881E-87A99698BFBE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Enhances the ability of macrophage to kill </a:t>
          </a:r>
          <a:r>
            <a:rPr lang="en-US" b="1" dirty="0" err="1" smtClean="0">
              <a:latin typeface="Comic Sans MS" pitchFamily="66" charset="0"/>
            </a:rPr>
            <a:t>phagocytosed</a:t>
          </a:r>
          <a:r>
            <a:rPr lang="en-US" b="1" dirty="0" smtClean="0">
              <a:latin typeface="Comic Sans MS" pitchFamily="66" charset="0"/>
            </a:rPr>
            <a:t> bacilli</a:t>
          </a:r>
          <a:endParaRPr lang="en-US" b="1" dirty="0">
            <a:latin typeface="Comic Sans MS" pitchFamily="66" charset="0"/>
          </a:endParaRPr>
        </a:p>
      </dgm:t>
    </dgm:pt>
    <dgm:pt modelId="{0C5840CE-90F3-40F7-B6E7-85A3A5F87A02}" type="parTrans" cxnId="{72BD3399-6A6F-44F0-A70A-63CC77321936}">
      <dgm:prSet/>
      <dgm:spPr/>
      <dgm:t>
        <a:bodyPr/>
        <a:lstStyle/>
        <a:p>
          <a:endParaRPr lang="en-US"/>
        </a:p>
      </dgm:t>
    </dgm:pt>
    <dgm:pt modelId="{C4BCC8AE-B607-4C37-AC43-BF87FAB1605E}" type="sibTrans" cxnId="{72BD3399-6A6F-44F0-A70A-63CC77321936}">
      <dgm:prSet/>
      <dgm:spPr/>
      <dgm:t>
        <a:bodyPr/>
        <a:lstStyle/>
        <a:p>
          <a:endParaRPr lang="en-US"/>
        </a:p>
      </dgm:t>
    </dgm:pt>
    <dgm:pt modelId="{6C7191C4-462B-4A67-B0C1-EA5C32A0A541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Tumor Necrosis Factor (TNF)</a:t>
          </a:r>
          <a:endParaRPr lang="en-US" b="1" dirty="0">
            <a:latin typeface="Comic Sans MS" pitchFamily="66" charset="0"/>
          </a:endParaRPr>
        </a:p>
      </dgm:t>
    </dgm:pt>
    <dgm:pt modelId="{172CF5B0-A992-401A-9370-5DFE27467AE3}" type="parTrans" cxnId="{A69F985D-3535-48A9-A442-EDA84ABFE24F}">
      <dgm:prSet/>
      <dgm:spPr/>
      <dgm:t>
        <a:bodyPr/>
        <a:lstStyle/>
        <a:p>
          <a:endParaRPr lang="en-US"/>
        </a:p>
      </dgm:t>
    </dgm:pt>
    <dgm:pt modelId="{EEFEC42A-A7AF-4A6C-87D9-BD3FCCC72670}" type="sibTrans" cxnId="{A69F985D-3535-48A9-A442-EDA84ABFE24F}">
      <dgm:prSet/>
      <dgm:spPr/>
      <dgm:t>
        <a:bodyPr/>
        <a:lstStyle/>
        <a:p>
          <a:endParaRPr lang="en-US"/>
        </a:p>
      </dgm:t>
    </dgm:pt>
    <dgm:pt modelId="{FB292604-F9F4-4330-A25E-1A99BC8AD225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Induces local inflammation and further activation of macrophages</a:t>
          </a:r>
          <a:endParaRPr lang="en-US" b="1" dirty="0">
            <a:latin typeface="Comic Sans MS" pitchFamily="66" charset="0"/>
          </a:endParaRPr>
        </a:p>
      </dgm:t>
    </dgm:pt>
    <dgm:pt modelId="{FC85397D-37E0-4B20-A8B2-D7043336BC19}" type="parTrans" cxnId="{D8F5001F-B0A1-4033-BE86-284CDFBA9901}">
      <dgm:prSet/>
      <dgm:spPr/>
      <dgm:t>
        <a:bodyPr/>
        <a:lstStyle/>
        <a:p>
          <a:endParaRPr lang="en-US"/>
        </a:p>
      </dgm:t>
    </dgm:pt>
    <dgm:pt modelId="{6725CA5B-B8AF-42B7-9979-EE7D9A1D7BAD}" type="sibTrans" cxnId="{D8F5001F-B0A1-4033-BE86-284CDFBA9901}">
      <dgm:prSet/>
      <dgm:spPr/>
      <dgm:t>
        <a:bodyPr/>
        <a:lstStyle/>
        <a:p>
          <a:endParaRPr lang="en-US"/>
        </a:p>
      </dgm:t>
    </dgm:pt>
    <dgm:pt modelId="{CDEAC80A-434A-4DBC-969E-1DAD418CFCAC}" type="pres">
      <dgm:prSet presAssocID="{491ED26B-D209-4032-8F98-7DB42B914DF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ECD29D0-EA22-43E8-8950-A6AE5538B87E}" type="pres">
      <dgm:prSet presAssocID="{54F169CB-C9A2-41D9-9E8E-42C486E151CB}" presName="hierRoot1" presStyleCnt="0"/>
      <dgm:spPr/>
    </dgm:pt>
    <dgm:pt modelId="{B1FBE668-A967-4648-9697-34EF3C171D09}" type="pres">
      <dgm:prSet presAssocID="{54F169CB-C9A2-41D9-9E8E-42C486E151CB}" presName="composite" presStyleCnt="0"/>
      <dgm:spPr/>
    </dgm:pt>
    <dgm:pt modelId="{82E218E6-FEA9-4253-AA5E-D526E569D766}" type="pres">
      <dgm:prSet presAssocID="{54F169CB-C9A2-41D9-9E8E-42C486E151CB}" presName="background" presStyleLbl="node0" presStyleIdx="0" presStyleCnt="1"/>
      <dgm:spPr/>
    </dgm:pt>
    <dgm:pt modelId="{5A143FE7-08DE-4A64-AA69-5965523194B3}" type="pres">
      <dgm:prSet presAssocID="{54F169CB-C9A2-41D9-9E8E-42C486E151CB}" presName="text" presStyleLbl="fgAcc0" presStyleIdx="0" presStyleCnt="1" custScaleX="200067" custScaleY="118089" custLinFactNeighborX="-21718" custLinFactNeighborY="-84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38F35A-A7A5-48A9-B0A6-30A88CCC3FC5}" type="pres">
      <dgm:prSet presAssocID="{54F169CB-C9A2-41D9-9E8E-42C486E151CB}" presName="hierChild2" presStyleCnt="0"/>
      <dgm:spPr/>
    </dgm:pt>
    <dgm:pt modelId="{260B6AEB-43D3-4FBA-A689-7A4994288EF8}" type="pres">
      <dgm:prSet presAssocID="{D5CE3C5E-0A14-4B10-BCE1-A9DEC76589CB}" presName="Name10" presStyleLbl="parChTrans1D2" presStyleIdx="0" presStyleCnt="2"/>
      <dgm:spPr/>
      <dgm:t>
        <a:bodyPr/>
        <a:lstStyle/>
        <a:p>
          <a:endParaRPr lang="en-US"/>
        </a:p>
      </dgm:t>
    </dgm:pt>
    <dgm:pt modelId="{24A8F035-F74D-4463-95CC-4DE78C91621E}" type="pres">
      <dgm:prSet presAssocID="{B8E5802F-BDC0-4151-94EB-19258740D454}" presName="hierRoot2" presStyleCnt="0"/>
      <dgm:spPr/>
    </dgm:pt>
    <dgm:pt modelId="{E4BBF81E-1A2C-48F1-B8D4-7DC16E8711AD}" type="pres">
      <dgm:prSet presAssocID="{B8E5802F-BDC0-4151-94EB-19258740D454}" presName="composite2" presStyleCnt="0"/>
      <dgm:spPr/>
    </dgm:pt>
    <dgm:pt modelId="{5ACD5536-55A6-406B-9BEC-35D41FCEE35C}" type="pres">
      <dgm:prSet presAssocID="{B8E5802F-BDC0-4151-94EB-19258740D454}" presName="background2" presStyleLbl="node2" presStyleIdx="0" presStyleCnt="2"/>
      <dgm:spPr/>
    </dgm:pt>
    <dgm:pt modelId="{76DD649C-95C2-432B-900D-901AFE179EDB}" type="pres">
      <dgm:prSet presAssocID="{B8E5802F-BDC0-4151-94EB-19258740D454}" presName="text2" presStyleLbl="fgAcc2" presStyleIdx="0" presStyleCnt="2" custScaleX="165175" custScaleY="1224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8590EE-42AF-44C1-96FD-521C8CC25515}" type="pres">
      <dgm:prSet presAssocID="{B8E5802F-BDC0-4151-94EB-19258740D454}" presName="hierChild3" presStyleCnt="0"/>
      <dgm:spPr/>
    </dgm:pt>
    <dgm:pt modelId="{1F144CFE-14F3-4D37-A4DE-95918CC33D2C}" type="pres">
      <dgm:prSet presAssocID="{270D1552-0C91-4C1D-A282-289E2FB0651D}" presName="Name17" presStyleLbl="parChTrans1D3" presStyleIdx="0" presStyleCnt="3"/>
      <dgm:spPr/>
      <dgm:t>
        <a:bodyPr/>
        <a:lstStyle/>
        <a:p>
          <a:endParaRPr lang="en-US"/>
        </a:p>
      </dgm:t>
    </dgm:pt>
    <dgm:pt modelId="{F39D7C83-5A4C-4776-A106-F303811C4E58}" type="pres">
      <dgm:prSet presAssocID="{5414CAF6-67EE-48A8-8C3C-3FA84B6C7BEA}" presName="hierRoot3" presStyleCnt="0"/>
      <dgm:spPr/>
    </dgm:pt>
    <dgm:pt modelId="{11F560C3-4177-4FEA-9463-0912A042ABF4}" type="pres">
      <dgm:prSet presAssocID="{5414CAF6-67EE-48A8-8C3C-3FA84B6C7BEA}" presName="composite3" presStyleCnt="0"/>
      <dgm:spPr/>
    </dgm:pt>
    <dgm:pt modelId="{6F5A22E6-0F0E-4B21-AAA5-2CF2DE10BB90}" type="pres">
      <dgm:prSet presAssocID="{5414CAF6-67EE-48A8-8C3C-3FA84B6C7BEA}" presName="background3" presStyleLbl="node3" presStyleIdx="0" presStyleCnt="3"/>
      <dgm:spPr/>
    </dgm:pt>
    <dgm:pt modelId="{18CEF3E1-E218-41E4-B737-7C40469E3FB1}" type="pres">
      <dgm:prSet presAssocID="{5414CAF6-67EE-48A8-8C3C-3FA84B6C7BEA}" presName="text3" presStyleLbl="fgAcc3" presStyleIdx="0" presStyleCnt="3" custScaleX="142073" custScaleY="1440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2BAF0E-E3AC-4383-8058-7BBF9DD72AB9}" type="pres">
      <dgm:prSet presAssocID="{5414CAF6-67EE-48A8-8C3C-3FA84B6C7BEA}" presName="hierChild4" presStyleCnt="0"/>
      <dgm:spPr/>
    </dgm:pt>
    <dgm:pt modelId="{B271BECA-3A01-4009-A634-D0F2A879A843}" type="pres">
      <dgm:prSet presAssocID="{0C5840CE-90F3-40F7-B6E7-85A3A5F87A02}" presName="Name17" presStyleLbl="parChTrans1D3" presStyleIdx="1" presStyleCnt="3"/>
      <dgm:spPr/>
      <dgm:t>
        <a:bodyPr/>
        <a:lstStyle/>
        <a:p>
          <a:endParaRPr lang="en-US"/>
        </a:p>
      </dgm:t>
    </dgm:pt>
    <dgm:pt modelId="{B7D1D6E0-BFB5-46B4-826B-D34A0C05CD5B}" type="pres">
      <dgm:prSet presAssocID="{3CA54F5D-40B4-4F1E-881E-87A99698BFBE}" presName="hierRoot3" presStyleCnt="0"/>
      <dgm:spPr/>
    </dgm:pt>
    <dgm:pt modelId="{A0DFDC3B-2029-42CC-B401-B0F795ACAC25}" type="pres">
      <dgm:prSet presAssocID="{3CA54F5D-40B4-4F1E-881E-87A99698BFBE}" presName="composite3" presStyleCnt="0"/>
      <dgm:spPr/>
    </dgm:pt>
    <dgm:pt modelId="{038AD05A-685D-4728-BE4D-EB1FABB69A69}" type="pres">
      <dgm:prSet presAssocID="{3CA54F5D-40B4-4F1E-881E-87A99698BFBE}" presName="background3" presStyleLbl="node3" presStyleIdx="1" presStyleCnt="3"/>
      <dgm:spPr/>
    </dgm:pt>
    <dgm:pt modelId="{CF5031C1-B18C-464B-9F88-2937E3E691E1}" type="pres">
      <dgm:prSet presAssocID="{3CA54F5D-40B4-4F1E-881E-87A99698BFBE}" presName="text3" presStyleLbl="fgAcc3" presStyleIdx="1" presStyleCnt="3" custScaleX="182264" custScaleY="1440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FD9C43-6BDA-493C-A10D-BF4CE459BFAB}" type="pres">
      <dgm:prSet presAssocID="{3CA54F5D-40B4-4F1E-881E-87A99698BFBE}" presName="hierChild4" presStyleCnt="0"/>
      <dgm:spPr/>
    </dgm:pt>
    <dgm:pt modelId="{D4C4EDCF-69B3-4B51-A920-B3B26B1915DA}" type="pres">
      <dgm:prSet presAssocID="{172CF5B0-A992-401A-9370-5DFE27467AE3}" presName="Name10" presStyleLbl="parChTrans1D2" presStyleIdx="1" presStyleCnt="2"/>
      <dgm:spPr/>
      <dgm:t>
        <a:bodyPr/>
        <a:lstStyle/>
        <a:p>
          <a:endParaRPr lang="en-US"/>
        </a:p>
      </dgm:t>
    </dgm:pt>
    <dgm:pt modelId="{F69E06B0-C0E4-424B-8935-0BFEED7BB918}" type="pres">
      <dgm:prSet presAssocID="{6C7191C4-462B-4A67-B0C1-EA5C32A0A541}" presName="hierRoot2" presStyleCnt="0"/>
      <dgm:spPr/>
    </dgm:pt>
    <dgm:pt modelId="{F48903B5-30A7-465B-BA74-23798D97EF08}" type="pres">
      <dgm:prSet presAssocID="{6C7191C4-462B-4A67-B0C1-EA5C32A0A541}" presName="composite2" presStyleCnt="0"/>
      <dgm:spPr/>
    </dgm:pt>
    <dgm:pt modelId="{647DDA09-48C9-4147-A7B7-E12CF9AD9F2D}" type="pres">
      <dgm:prSet presAssocID="{6C7191C4-462B-4A67-B0C1-EA5C32A0A541}" presName="background2" presStyleLbl="node2" presStyleIdx="1" presStyleCnt="2"/>
      <dgm:spPr/>
    </dgm:pt>
    <dgm:pt modelId="{38AB2413-0583-4219-B12F-369F38027F13}" type="pres">
      <dgm:prSet presAssocID="{6C7191C4-462B-4A67-B0C1-EA5C32A0A541}" presName="text2" presStyleLbl="fgAcc2" presStyleIdx="1" presStyleCnt="2" custScaleX="150794" custScaleY="1253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DFDA25-6EEB-4C53-A78C-E98FD0EF4400}" type="pres">
      <dgm:prSet presAssocID="{6C7191C4-462B-4A67-B0C1-EA5C32A0A541}" presName="hierChild3" presStyleCnt="0"/>
      <dgm:spPr/>
    </dgm:pt>
    <dgm:pt modelId="{9BFC122E-C188-43FC-9C32-879BC53FB94A}" type="pres">
      <dgm:prSet presAssocID="{FC85397D-37E0-4B20-A8B2-D7043336BC19}" presName="Name17" presStyleLbl="parChTrans1D3" presStyleIdx="2" presStyleCnt="3"/>
      <dgm:spPr/>
      <dgm:t>
        <a:bodyPr/>
        <a:lstStyle/>
        <a:p>
          <a:endParaRPr lang="en-US"/>
        </a:p>
      </dgm:t>
    </dgm:pt>
    <dgm:pt modelId="{E586D3E2-DD5D-4E34-9A43-2C8FAC200B9C}" type="pres">
      <dgm:prSet presAssocID="{FB292604-F9F4-4330-A25E-1A99BC8AD225}" presName="hierRoot3" presStyleCnt="0"/>
      <dgm:spPr/>
    </dgm:pt>
    <dgm:pt modelId="{67833DDA-1043-4CCC-A4C9-36AD7F299510}" type="pres">
      <dgm:prSet presAssocID="{FB292604-F9F4-4330-A25E-1A99BC8AD225}" presName="composite3" presStyleCnt="0"/>
      <dgm:spPr/>
    </dgm:pt>
    <dgm:pt modelId="{5761454A-18B5-4789-9BDC-54FA65ADD368}" type="pres">
      <dgm:prSet presAssocID="{FB292604-F9F4-4330-A25E-1A99BC8AD225}" presName="background3" presStyleLbl="node3" presStyleIdx="2" presStyleCnt="3"/>
      <dgm:spPr/>
    </dgm:pt>
    <dgm:pt modelId="{2984E2B2-7CBD-49AE-A870-D94BBFC839BE}" type="pres">
      <dgm:prSet presAssocID="{FB292604-F9F4-4330-A25E-1A99BC8AD225}" presName="text3" presStyleLbl="fgAcc3" presStyleIdx="2" presStyleCnt="3" custScaleX="198839" custScaleY="1411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1C0FB9-0061-4EB1-B477-7028121E017F}" type="pres">
      <dgm:prSet presAssocID="{FB292604-F9F4-4330-A25E-1A99BC8AD225}" presName="hierChild4" presStyleCnt="0"/>
      <dgm:spPr/>
    </dgm:pt>
  </dgm:ptLst>
  <dgm:cxnLst>
    <dgm:cxn modelId="{D06BF0FC-8F43-44AF-A96D-C1459A25A5E3}" srcId="{54F169CB-C9A2-41D9-9E8E-42C486E151CB}" destId="{B8E5802F-BDC0-4151-94EB-19258740D454}" srcOrd="0" destOrd="0" parTransId="{D5CE3C5E-0A14-4B10-BCE1-A9DEC76589CB}" sibTransId="{36547A79-B647-48F9-A7B1-D07EE032E8DD}"/>
    <dgm:cxn modelId="{555CCC3D-BBC4-448D-B1A0-518185FE74EB}" type="presOf" srcId="{5414CAF6-67EE-48A8-8C3C-3FA84B6C7BEA}" destId="{18CEF3E1-E218-41E4-B737-7C40469E3FB1}" srcOrd="0" destOrd="0" presId="urn:microsoft.com/office/officeart/2005/8/layout/hierarchy1"/>
    <dgm:cxn modelId="{35DA860E-99AC-443B-A632-0D6B253D7FB0}" type="presOf" srcId="{172CF5B0-A992-401A-9370-5DFE27467AE3}" destId="{D4C4EDCF-69B3-4B51-A920-B3B26B1915DA}" srcOrd="0" destOrd="0" presId="urn:microsoft.com/office/officeart/2005/8/layout/hierarchy1"/>
    <dgm:cxn modelId="{D5B22D39-0644-4780-9747-D32E602E5020}" type="presOf" srcId="{6C7191C4-462B-4A67-B0C1-EA5C32A0A541}" destId="{38AB2413-0583-4219-B12F-369F38027F13}" srcOrd="0" destOrd="0" presId="urn:microsoft.com/office/officeart/2005/8/layout/hierarchy1"/>
    <dgm:cxn modelId="{2BD436F5-753F-49A8-95C4-F6836F1CE350}" type="presOf" srcId="{B8E5802F-BDC0-4151-94EB-19258740D454}" destId="{76DD649C-95C2-432B-900D-901AFE179EDB}" srcOrd="0" destOrd="0" presId="urn:microsoft.com/office/officeart/2005/8/layout/hierarchy1"/>
    <dgm:cxn modelId="{49591754-083C-423C-9A02-5C17991D61BF}" type="presOf" srcId="{270D1552-0C91-4C1D-A282-289E2FB0651D}" destId="{1F144CFE-14F3-4D37-A4DE-95918CC33D2C}" srcOrd="0" destOrd="0" presId="urn:microsoft.com/office/officeart/2005/8/layout/hierarchy1"/>
    <dgm:cxn modelId="{AD2AC9DA-83FA-4EB4-B360-6E8FDE736A94}" type="presOf" srcId="{D5CE3C5E-0A14-4B10-BCE1-A9DEC76589CB}" destId="{260B6AEB-43D3-4FBA-A689-7A4994288EF8}" srcOrd="0" destOrd="0" presId="urn:microsoft.com/office/officeart/2005/8/layout/hierarchy1"/>
    <dgm:cxn modelId="{853C24A8-0D01-457E-A0CC-49C425DC37C3}" type="presOf" srcId="{0C5840CE-90F3-40F7-B6E7-85A3A5F87A02}" destId="{B271BECA-3A01-4009-A634-D0F2A879A843}" srcOrd="0" destOrd="0" presId="urn:microsoft.com/office/officeart/2005/8/layout/hierarchy1"/>
    <dgm:cxn modelId="{72D07E51-1F0D-4DE8-8018-4BD8ACA48EA3}" srcId="{B8E5802F-BDC0-4151-94EB-19258740D454}" destId="{5414CAF6-67EE-48A8-8C3C-3FA84B6C7BEA}" srcOrd="0" destOrd="0" parTransId="{270D1552-0C91-4C1D-A282-289E2FB0651D}" sibTransId="{F6F39C9A-029B-4DAD-9E54-A283456986E5}"/>
    <dgm:cxn modelId="{C03084C9-FCF8-4D54-BCC2-015A6184F15E}" type="presOf" srcId="{3CA54F5D-40B4-4F1E-881E-87A99698BFBE}" destId="{CF5031C1-B18C-464B-9F88-2937E3E691E1}" srcOrd="0" destOrd="0" presId="urn:microsoft.com/office/officeart/2005/8/layout/hierarchy1"/>
    <dgm:cxn modelId="{72BD3399-6A6F-44F0-A70A-63CC77321936}" srcId="{B8E5802F-BDC0-4151-94EB-19258740D454}" destId="{3CA54F5D-40B4-4F1E-881E-87A99698BFBE}" srcOrd="1" destOrd="0" parTransId="{0C5840CE-90F3-40F7-B6E7-85A3A5F87A02}" sibTransId="{C4BCC8AE-B607-4C37-AC43-BF87FAB1605E}"/>
    <dgm:cxn modelId="{D8F5001F-B0A1-4033-BE86-284CDFBA9901}" srcId="{6C7191C4-462B-4A67-B0C1-EA5C32A0A541}" destId="{FB292604-F9F4-4330-A25E-1A99BC8AD225}" srcOrd="0" destOrd="0" parTransId="{FC85397D-37E0-4B20-A8B2-D7043336BC19}" sibTransId="{6725CA5B-B8AF-42B7-9979-EE7D9A1D7BAD}"/>
    <dgm:cxn modelId="{6EA1FF0A-B6C1-476F-A19B-4AD2C3197DF0}" type="presOf" srcId="{491ED26B-D209-4032-8F98-7DB42B914DF6}" destId="{CDEAC80A-434A-4DBC-969E-1DAD418CFCAC}" srcOrd="0" destOrd="0" presId="urn:microsoft.com/office/officeart/2005/8/layout/hierarchy1"/>
    <dgm:cxn modelId="{556406B8-AB57-4961-ABCD-048EC41A3B3A}" type="presOf" srcId="{FB292604-F9F4-4330-A25E-1A99BC8AD225}" destId="{2984E2B2-7CBD-49AE-A870-D94BBFC839BE}" srcOrd="0" destOrd="0" presId="urn:microsoft.com/office/officeart/2005/8/layout/hierarchy1"/>
    <dgm:cxn modelId="{EC3EAC51-72E6-4F83-808D-FC2FA59851BE}" srcId="{491ED26B-D209-4032-8F98-7DB42B914DF6}" destId="{54F169CB-C9A2-41D9-9E8E-42C486E151CB}" srcOrd="0" destOrd="0" parTransId="{58078489-7E65-4C56-83AE-1E771653A75F}" sibTransId="{F1FC3B29-7D65-4930-BE8A-06D6A1BD7762}"/>
    <dgm:cxn modelId="{A69F985D-3535-48A9-A442-EDA84ABFE24F}" srcId="{54F169CB-C9A2-41D9-9E8E-42C486E151CB}" destId="{6C7191C4-462B-4A67-B0C1-EA5C32A0A541}" srcOrd="1" destOrd="0" parTransId="{172CF5B0-A992-401A-9370-5DFE27467AE3}" sibTransId="{EEFEC42A-A7AF-4A6C-87D9-BD3FCCC72670}"/>
    <dgm:cxn modelId="{9C4A0297-17DD-48D1-9606-0B9157BA3B45}" type="presOf" srcId="{FC85397D-37E0-4B20-A8B2-D7043336BC19}" destId="{9BFC122E-C188-43FC-9C32-879BC53FB94A}" srcOrd="0" destOrd="0" presId="urn:microsoft.com/office/officeart/2005/8/layout/hierarchy1"/>
    <dgm:cxn modelId="{C4635FBE-DE25-4E9F-B8E3-23336F4DFAFC}" type="presOf" srcId="{54F169CB-C9A2-41D9-9E8E-42C486E151CB}" destId="{5A143FE7-08DE-4A64-AA69-5965523194B3}" srcOrd="0" destOrd="0" presId="urn:microsoft.com/office/officeart/2005/8/layout/hierarchy1"/>
    <dgm:cxn modelId="{02D1FB81-1443-4568-AC2B-53392766323B}" type="presParOf" srcId="{CDEAC80A-434A-4DBC-969E-1DAD418CFCAC}" destId="{0ECD29D0-EA22-43E8-8950-A6AE5538B87E}" srcOrd="0" destOrd="0" presId="urn:microsoft.com/office/officeart/2005/8/layout/hierarchy1"/>
    <dgm:cxn modelId="{9910A578-834A-4838-8BDC-BF5FBC8E83DD}" type="presParOf" srcId="{0ECD29D0-EA22-43E8-8950-A6AE5538B87E}" destId="{B1FBE668-A967-4648-9697-34EF3C171D09}" srcOrd="0" destOrd="0" presId="urn:microsoft.com/office/officeart/2005/8/layout/hierarchy1"/>
    <dgm:cxn modelId="{54F73320-681F-4664-931F-C575549E994B}" type="presParOf" srcId="{B1FBE668-A967-4648-9697-34EF3C171D09}" destId="{82E218E6-FEA9-4253-AA5E-D526E569D766}" srcOrd="0" destOrd="0" presId="urn:microsoft.com/office/officeart/2005/8/layout/hierarchy1"/>
    <dgm:cxn modelId="{A1930457-3F96-4230-9AD6-738C8C137B32}" type="presParOf" srcId="{B1FBE668-A967-4648-9697-34EF3C171D09}" destId="{5A143FE7-08DE-4A64-AA69-5965523194B3}" srcOrd="1" destOrd="0" presId="urn:microsoft.com/office/officeart/2005/8/layout/hierarchy1"/>
    <dgm:cxn modelId="{8DCA7CE6-0117-42BE-9F79-E9399F2F3159}" type="presParOf" srcId="{0ECD29D0-EA22-43E8-8950-A6AE5538B87E}" destId="{CF38F35A-A7A5-48A9-B0A6-30A88CCC3FC5}" srcOrd="1" destOrd="0" presId="urn:microsoft.com/office/officeart/2005/8/layout/hierarchy1"/>
    <dgm:cxn modelId="{E889B9C3-97CC-4150-8116-E2B96E72472A}" type="presParOf" srcId="{CF38F35A-A7A5-48A9-B0A6-30A88CCC3FC5}" destId="{260B6AEB-43D3-4FBA-A689-7A4994288EF8}" srcOrd="0" destOrd="0" presId="urn:microsoft.com/office/officeart/2005/8/layout/hierarchy1"/>
    <dgm:cxn modelId="{E42C7F70-D11C-4E54-A836-1073ECB38067}" type="presParOf" srcId="{CF38F35A-A7A5-48A9-B0A6-30A88CCC3FC5}" destId="{24A8F035-F74D-4463-95CC-4DE78C91621E}" srcOrd="1" destOrd="0" presId="urn:microsoft.com/office/officeart/2005/8/layout/hierarchy1"/>
    <dgm:cxn modelId="{D35DB5D5-2A0F-4845-B312-AB4B82E4EBF5}" type="presParOf" srcId="{24A8F035-F74D-4463-95CC-4DE78C91621E}" destId="{E4BBF81E-1A2C-48F1-B8D4-7DC16E8711AD}" srcOrd="0" destOrd="0" presId="urn:microsoft.com/office/officeart/2005/8/layout/hierarchy1"/>
    <dgm:cxn modelId="{72CB66F4-96EC-474D-A299-AF8FD2C68E3A}" type="presParOf" srcId="{E4BBF81E-1A2C-48F1-B8D4-7DC16E8711AD}" destId="{5ACD5536-55A6-406B-9BEC-35D41FCEE35C}" srcOrd="0" destOrd="0" presId="urn:microsoft.com/office/officeart/2005/8/layout/hierarchy1"/>
    <dgm:cxn modelId="{68BBCA54-1817-4173-9C0A-C6F5EADFAB75}" type="presParOf" srcId="{E4BBF81E-1A2C-48F1-B8D4-7DC16E8711AD}" destId="{76DD649C-95C2-432B-900D-901AFE179EDB}" srcOrd="1" destOrd="0" presId="urn:microsoft.com/office/officeart/2005/8/layout/hierarchy1"/>
    <dgm:cxn modelId="{8D015519-E449-490E-9F3B-CB85447E24C7}" type="presParOf" srcId="{24A8F035-F74D-4463-95CC-4DE78C91621E}" destId="{098590EE-42AF-44C1-96FD-521C8CC25515}" srcOrd="1" destOrd="0" presId="urn:microsoft.com/office/officeart/2005/8/layout/hierarchy1"/>
    <dgm:cxn modelId="{600CA414-DDDB-4076-ADB0-AEF2C52D14CF}" type="presParOf" srcId="{098590EE-42AF-44C1-96FD-521C8CC25515}" destId="{1F144CFE-14F3-4D37-A4DE-95918CC33D2C}" srcOrd="0" destOrd="0" presId="urn:microsoft.com/office/officeart/2005/8/layout/hierarchy1"/>
    <dgm:cxn modelId="{67D80A9C-5D44-402E-97AC-CA1D01F4424A}" type="presParOf" srcId="{098590EE-42AF-44C1-96FD-521C8CC25515}" destId="{F39D7C83-5A4C-4776-A106-F303811C4E58}" srcOrd="1" destOrd="0" presId="urn:microsoft.com/office/officeart/2005/8/layout/hierarchy1"/>
    <dgm:cxn modelId="{239E50CB-98E4-4B72-8FCB-5FF114984196}" type="presParOf" srcId="{F39D7C83-5A4C-4776-A106-F303811C4E58}" destId="{11F560C3-4177-4FEA-9463-0912A042ABF4}" srcOrd="0" destOrd="0" presId="urn:microsoft.com/office/officeart/2005/8/layout/hierarchy1"/>
    <dgm:cxn modelId="{EC6BD7B6-C701-4F35-BF96-7DAB5DF7E2E1}" type="presParOf" srcId="{11F560C3-4177-4FEA-9463-0912A042ABF4}" destId="{6F5A22E6-0F0E-4B21-AAA5-2CF2DE10BB90}" srcOrd="0" destOrd="0" presId="urn:microsoft.com/office/officeart/2005/8/layout/hierarchy1"/>
    <dgm:cxn modelId="{091DE451-9E8D-4982-8E5F-862A3869D52A}" type="presParOf" srcId="{11F560C3-4177-4FEA-9463-0912A042ABF4}" destId="{18CEF3E1-E218-41E4-B737-7C40469E3FB1}" srcOrd="1" destOrd="0" presId="urn:microsoft.com/office/officeart/2005/8/layout/hierarchy1"/>
    <dgm:cxn modelId="{4BA1433D-0C7B-4B71-94C7-AC8C276BB160}" type="presParOf" srcId="{F39D7C83-5A4C-4776-A106-F303811C4E58}" destId="{472BAF0E-E3AC-4383-8058-7BBF9DD72AB9}" srcOrd="1" destOrd="0" presId="urn:microsoft.com/office/officeart/2005/8/layout/hierarchy1"/>
    <dgm:cxn modelId="{7959B139-202E-4D10-843E-92BE3CDCC19F}" type="presParOf" srcId="{098590EE-42AF-44C1-96FD-521C8CC25515}" destId="{B271BECA-3A01-4009-A634-D0F2A879A843}" srcOrd="2" destOrd="0" presId="urn:microsoft.com/office/officeart/2005/8/layout/hierarchy1"/>
    <dgm:cxn modelId="{1BA87B97-5F00-4AAB-8082-85667E0AE5A2}" type="presParOf" srcId="{098590EE-42AF-44C1-96FD-521C8CC25515}" destId="{B7D1D6E0-BFB5-46B4-826B-D34A0C05CD5B}" srcOrd="3" destOrd="0" presId="urn:microsoft.com/office/officeart/2005/8/layout/hierarchy1"/>
    <dgm:cxn modelId="{790EF83C-2170-40FE-8DF9-0D40690227AE}" type="presParOf" srcId="{B7D1D6E0-BFB5-46B4-826B-D34A0C05CD5B}" destId="{A0DFDC3B-2029-42CC-B401-B0F795ACAC25}" srcOrd="0" destOrd="0" presId="urn:microsoft.com/office/officeart/2005/8/layout/hierarchy1"/>
    <dgm:cxn modelId="{A8727824-59BD-4A9D-9560-04DF2149D2DB}" type="presParOf" srcId="{A0DFDC3B-2029-42CC-B401-B0F795ACAC25}" destId="{038AD05A-685D-4728-BE4D-EB1FABB69A69}" srcOrd="0" destOrd="0" presId="urn:microsoft.com/office/officeart/2005/8/layout/hierarchy1"/>
    <dgm:cxn modelId="{365881C9-F9B6-4B88-87FA-33B363DB1C5A}" type="presParOf" srcId="{A0DFDC3B-2029-42CC-B401-B0F795ACAC25}" destId="{CF5031C1-B18C-464B-9F88-2937E3E691E1}" srcOrd="1" destOrd="0" presId="urn:microsoft.com/office/officeart/2005/8/layout/hierarchy1"/>
    <dgm:cxn modelId="{EB5F0A79-CEEA-4251-8982-2A199C698D08}" type="presParOf" srcId="{B7D1D6E0-BFB5-46B4-826B-D34A0C05CD5B}" destId="{3CFD9C43-6BDA-493C-A10D-BF4CE459BFAB}" srcOrd="1" destOrd="0" presId="urn:microsoft.com/office/officeart/2005/8/layout/hierarchy1"/>
    <dgm:cxn modelId="{75B8F459-AE73-43FA-B4CB-62F0E0951D9D}" type="presParOf" srcId="{CF38F35A-A7A5-48A9-B0A6-30A88CCC3FC5}" destId="{D4C4EDCF-69B3-4B51-A920-B3B26B1915DA}" srcOrd="2" destOrd="0" presId="urn:microsoft.com/office/officeart/2005/8/layout/hierarchy1"/>
    <dgm:cxn modelId="{06FF9CA0-C896-4139-8400-1C373097C2E5}" type="presParOf" srcId="{CF38F35A-A7A5-48A9-B0A6-30A88CCC3FC5}" destId="{F69E06B0-C0E4-424B-8935-0BFEED7BB918}" srcOrd="3" destOrd="0" presId="urn:microsoft.com/office/officeart/2005/8/layout/hierarchy1"/>
    <dgm:cxn modelId="{8B6841DB-9F28-4202-AED0-6F389719DD13}" type="presParOf" srcId="{F69E06B0-C0E4-424B-8935-0BFEED7BB918}" destId="{F48903B5-30A7-465B-BA74-23798D97EF08}" srcOrd="0" destOrd="0" presId="urn:microsoft.com/office/officeart/2005/8/layout/hierarchy1"/>
    <dgm:cxn modelId="{B8888647-C0E5-4171-B469-638D80B11F53}" type="presParOf" srcId="{F48903B5-30A7-465B-BA74-23798D97EF08}" destId="{647DDA09-48C9-4147-A7B7-E12CF9AD9F2D}" srcOrd="0" destOrd="0" presId="urn:microsoft.com/office/officeart/2005/8/layout/hierarchy1"/>
    <dgm:cxn modelId="{B8D8D71A-D5FF-4677-9095-BF986A65E31B}" type="presParOf" srcId="{F48903B5-30A7-465B-BA74-23798D97EF08}" destId="{38AB2413-0583-4219-B12F-369F38027F13}" srcOrd="1" destOrd="0" presId="urn:microsoft.com/office/officeart/2005/8/layout/hierarchy1"/>
    <dgm:cxn modelId="{6F7C5A2E-DF19-4435-89F7-B2B4FED3C341}" type="presParOf" srcId="{F69E06B0-C0E4-424B-8935-0BFEED7BB918}" destId="{FADFDA25-6EEB-4C53-A78C-E98FD0EF4400}" srcOrd="1" destOrd="0" presId="urn:microsoft.com/office/officeart/2005/8/layout/hierarchy1"/>
    <dgm:cxn modelId="{49D856FD-F92E-48CC-9047-8D288A967F13}" type="presParOf" srcId="{FADFDA25-6EEB-4C53-A78C-E98FD0EF4400}" destId="{9BFC122E-C188-43FC-9C32-879BC53FB94A}" srcOrd="0" destOrd="0" presId="urn:microsoft.com/office/officeart/2005/8/layout/hierarchy1"/>
    <dgm:cxn modelId="{3B96B1AE-FA91-457B-ADDF-19E3EE4A00D6}" type="presParOf" srcId="{FADFDA25-6EEB-4C53-A78C-E98FD0EF4400}" destId="{E586D3E2-DD5D-4E34-9A43-2C8FAC200B9C}" srcOrd="1" destOrd="0" presId="urn:microsoft.com/office/officeart/2005/8/layout/hierarchy1"/>
    <dgm:cxn modelId="{4DE19A85-AEF1-4696-AE8C-7ADBE281A517}" type="presParOf" srcId="{E586D3E2-DD5D-4E34-9A43-2C8FAC200B9C}" destId="{67833DDA-1043-4CCC-A4C9-36AD7F299510}" srcOrd="0" destOrd="0" presId="urn:microsoft.com/office/officeart/2005/8/layout/hierarchy1"/>
    <dgm:cxn modelId="{A06AA6AF-EAA8-4B77-8B8C-6C380D6F3EA5}" type="presParOf" srcId="{67833DDA-1043-4CCC-A4C9-36AD7F299510}" destId="{5761454A-18B5-4789-9BDC-54FA65ADD368}" srcOrd="0" destOrd="0" presId="urn:microsoft.com/office/officeart/2005/8/layout/hierarchy1"/>
    <dgm:cxn modelId="{9619094F-8D1E-4324-9BBE-BEA3FA87BF96}" type="presParOf" srcId="{67833DDA-1043-4CCC-A4C9-36AD7F299510}" destId="{2984E2B2-7CBD-49AE-A870-D94BBFC839BE}" srcOrd="1" destOrd="0" presId="urn:microsoft.com/office/officeart/2005/8/layout/hierarchy1"/>
    <dgm:cxn modelId="{2A2BC974-6FC3-4DAB-AA53-B7628169DE39}" type="presParOf" srcId="{E586D3E2-DD5D-4E34-9A43-2C8FAC200B9C}" destId="{081C0FB9-0061-4EB1-B477-7028121E017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8B9320-F79B-47C3-91D3-84C9062D8EE4}" type="doc">
      <dgm:prSet loTypeId="urn:microsoft.com/office/officeart/2005/8/layout/chevron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87FCF489-29E0-4580-BC18-AA2AD6184B72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2C11B639-2CB9-41C6-B1AE-CA12EB9FB1C0}" type="parTrans" cxnId="{E716ABC4-471E-480B-BFAE-314328E751B3}">
      <dgm:prSet/>
      <dgm:spPr/>
      <dgm:t>
        <a:bodyPr/>
        <a:lstStyle/>
        <a:p>
          <a:endParaRPr lang="en-US"/>
        </a:p>
      </dgm:t>
    </dgm:pt>
    <dgm:pt modelId="{4381D051-8C43-4C8D-8D08-509A931D71AA}" type="sibTrans" cxnId="{E716ABC4-471E-480B-BFAE-314328E751B3}">
      <dgm:prSet/>
      <dgm:spPr/>
      <dgm:t>
        <a:bodyPr/>
        <a:lstStyle/>
        <a:p>
          <a:endParaRPr lang="en-US"/>
        </a:p>
      </dgm:t>
    </dgm:pt>
    <dgm:pt modelId="{0BF4DBE9-1E12-4C88-B015-C0CC88593BC1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Antigen presentation in the lymph nodes</a:t>
          </a:r>
          <a:endParaRPr lang="en-US" b="1" dirty="0">
            <a:latin typeface="Comic Sans MS" pitchFamily="66" charset="0"/>
          </a:endParaRPr>
        </a:p>
      </dgm:t>
    </dgm:pt>
    <dgm:pt modelId="{CD6BC4B4-5D80-491F-B7AE-452E6914C05D}" type="parTrans" cxnId="{56877D10-DB23-436B-96E1-DE0479F2F22D}">
      <dgm:prSet/>
      <dgm:spPr/>
      <dgm:t>
        <a:bodyPr/>
        <a:lstStyle/>
        <a:p>
          <a:endParaRPr lang="en-US"/>
        </a:p>
      </dgm:t>
    </dgm:pt>
    <dgm:pt modelId="{502B18F3-B1B2-4EA3-B4D0-D93D6EAFD53D}" type="sibTrans" cxnId="{56877D10-DB23-436B-96E1-DE0479F2F22D}">
      <dgm:prSet/>
      <dgm:spPr/>
      <dgm:t>
        <a:bodyPr/>
        <a:lstStyle/>
        <a:p>
          <a:endParaRPr lang="en-US"/>
        </a:p>
      </dgm:t>
    </dgm:pt>
    <dgm:pt modelId="{448D2AA4-E723-4119-820E-C852A126BD9D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E462AFF2-214F-4E2A-B762-FAE203257646}" type="parTrans" cxnId="{054FA27B-28A0-42FD-B0D3-9FD0CBD512E0}">
      <dgm:prSet/>
      <dgm:spPr/>
      <dgm:t>
        <a:bodyPr/>
        <a:lstStyle/>
        <a:p>
          <a:endParaRPr lang="en-US"/>
        </a:p>
      </dgm:t>
    </dgm:pt>
    <dgm:pt modelId="{35D28D91-2E62-4F71-8800-0430427015AC}" type="sibTrans" cxnId="{054FA27B-28A0-42FD-B0D3-9FD0CBD512E0}">
      <dgm:prSet/>
      <dgm:spPr/>
      <dgm:t>
        <a:bodyPr/>
        <a:lstStyle/>
        <a:p>
          <a:endParaRPr lang="en-US"/>
        </a:p>
      </dgm:t>
    </dgm:pt>
    <dgm:pt modelId="{84B821B6-558B-475D-BF07-4EC955517F10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Activation of CD4+ (Th1) lymphocytes </a:t>
          </a:r>
          <a:endParaRPr lang="en-US" b="1" dirty="0">
            <a:latin typeface="Comic Sans MS" pitchFamily="66" charset="0"/>
          </a:endParaRPr>
        </a:p>
      </dgm:t>
    </dgm:pt>
    <dgm:pt modelId="{73648164-A96D-4E59-88BF-34356B048B0C}" type="parTrans" cxnId="{83827F22-67CC-40FB-A20D-60B50B3143BB}">
      <dgm:prSet/>
      <dgm:spPr/>
      <dgm:t>
        <a:bodyPr/>
        <a:lstStyle/>
        <a:p>
          <a:endParaRPr lang="en-US"/>
        </a:p>
      </dgm:t>
    </dgm:pt>
    <dgm:pt modelId="{225B2C8B-20CE-40EB-83A0-49DACDA89A71}" type="sibTrans" cxnId="{83827F22-67CC-40FB-A20D-60B50B3143BB}">
      <dgm:prSet/>
      <dgm:spPr/>
      <dgm:t>
        <a:bodyPr/>
        <a:lstStyle/>
        <a:p>
          <a:endParaRPr lang="en-US"/>
        </a:p>
      </dgm:t>
    </dgm:pt>
    <dgm:pt modelId="{5A6DD1AF-7FB1-44C2-94B0-9E5325C2BC85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F44AF33F-EDBA-44CF-A51F-2A004DE56915}" type="parTrans" cxnId="{F0207036-ABF6-4B8B-8AE9-F805C15545A9}">
      <dgm:prSet/>
      <dgm:spPr/>
      <dgm:t>
        <a:bodyPr/>
        <a:lstStyle/>
        <a:p>
          <a:endParaRPr lang="en-US"/>
        </a:p>
      </dgm:t>
    </dgm:pt>
    <dgm:pt modelId="{24665D57-55F4-4DC0-994A-C85938272463}" type="sibTrans" cxnId="{F0207036-ABF6-4B8B-8AE9-F805C15545A9}">
      <dgm:prSet/>
      <dgm:spPr/>
      <dgm:t>
        <a:bodyPr/>
        <a:lstStyle/>
        <a:p>
          <a:endParaRPr lang="en-US"/>
        </a:p>
      </dgm:t>
    </dgm:pt>
    <dgm:pt modelId="{F6B9350E-82EE-41AB-AC4A-AD34BE0AD7F3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Low induction of CD8+ lymphocytes capable recognizing antigen and activating macrophages by production of IFN-</a:t>
          </a:r>
          <a:r>
            <a:rPr lang="en-US" b="1" dirty="0" smtClean="0">
              <a:latin typeface="Comic Sans MS" pitchFamily="66" charset="0"/>
              <a:sym typeface="Symbol"/>
            </a:rPr>
            <a:t></a:t>
          </a:r>
          <a:endParaRPr lang="en-US" b="1" dirty="0">
            <a:latin typeface="Comic Sans MS" pitchFamily="66" charset="0"/>
          </a:endParaRPr>
        </a:p>
      </dgm:t>
    </dgm:pt>
    <dgm:pt modelId="{96AE68C5-9018-4019-8A11-6CFFF61CBB7A}" type="parTrans" cxnId="{3DE9FA81-4D35-4410-AD92-E849E0291568}">
      <dgm:prSet/>
      <dgm:spPr/>
      <dgm:t>
        <a:bodyPr/>
        <a:lstStyle/>
        <a:p>
          <a:endParaRPr lang="en-US"/>
        </a:p>
      </dgm:t>
    </dgm:pt>
    <dgm:pt modelId="{48A226DB-E15D-4635-86AE-D6FE7B245BED}" type="sibTrans" cxnId="{3DE9FA81-4D35-4410-AD92-E849E0291568}">
      <dgm:prSet/>
      <dgm:spPr/>
      <dgm:t>
        <a:bodyPr/>
        <a:lstStyle/>
        <a:p>
          <a:endParaRPr lang="en-US"/>
        </a:p>
      </dgm:t>
    </dgm:pt>
    <dgm:pt modelId="{3E0479B8-1EDD-4A68-86C7-CEA76DD2B2A7}">
      <dgm:prSet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(a phase coinciding with high rate of replication of bacilli)</a:t>
          </a:r>
          <a:endParaRPr lang="en-US" b="1" dirty="0">
            <a:latin typeface="Comic Sans MS" pitchFamily="66" charset="0"/>
          </a:endParaRPr>
        </a:p>
      </dgm:t>
    </dgm:pt>
    <dgm:pt modelId="{E5FB0D7C-56C2-43D4-8A9F-C788C418289D}" type="parTrans" cxnId="{8739EB1A-CE8E-41BC-8648-99D27011C380}">
      <dgm:prSet/>
      <dgm:spPr/>
      <dgm:t>
        <a:bodyPr/>
        <a:lstStyle/>
        <a:p>
          <a:endParaRPr lang="en-US"/>
        </a:p>
      </dgm:t>
    </dgm:pt>
    <dgm:pt modelId="{B54A1BF5-9BFF-4D75-B13B-160F5558CC74}" type="sibTrans" cxnId="{8739EB1A-CE8E-41BC-8648-99D27011C380}">
      <dgm:prSet/>
      <dgm:spPr/>
      <dgm:t>
        <a:bodyPr/>
        <a:lstStyle/>
        <a:p>
          <a:endParaRPr lang="en-US"/>
        </a:p>
      </dgm:t>
    </dgm:pt>
    <dgm:pt modelId="{76BEBE6B-0F42-4E23-AEED-F9453F15435B}">
      <dgm:prSet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B840E62D-0494-4458-8ED6-1D625EDD44F5}" type="parTrans" cxnId="{CF22CA1B-FEFB-42C2-BDE6-27B1422AC380}">
      <dgm:prSet/>
      <dgm:spPr/>
      <dgm:t>
        <a:bodyPr/>
        <a:lstStyle/>
        <a:p>
          <a:endParaRPr lang="en-US"/>
        </a:p>
      </dgm:t>
    </dgm:pt>
    <dgm:pt modelId="{E5A46C75-CAF0-4587-8B82-7D8626B2778C}" type="sibTrans" cxnId="{CF22CA1B-FEFB-42C2-BDE6-27B1422AC380}">
      <dgm:prSet/>
      <dgm:spPr/>
      <dgm:t>
        <a:bodyPr/>
        <a:lstStyle/>
        <a:p>
          <a:endParaRPr lang="en-US"/>
        </a:p>
      </dgm:t>
    </dgm:pt>
    <dgm:pt modelId="{A96B46B0-8ECF-4C7C-9A63-908CFF252D6E}">
      <dgm:prSet/>
      <dgm:spPr/>
      <dgm:t>
        <a:bodyPr/>
        <a:lstStyle/>
        <a:p>
          <a:r>
            <a:rPr lang="en-US" dirty="0" smtClean="0"/>
            <a:t>5</a:t>
          </a:r>
          <a:endParaRPr lang="en-US" dirty="0"/>
        </a:p>
      </dgm:t>
    </dgm:pt>
    <dgm:pt modelId="{5B17ABF3-EDBA-41EB-8DEF-510B30389234}" type="parTrans" cxnId="{585A50E8-C680-4DF1-8C92-C1239270D51F}">
      <dgm:prSet/>
      <dgm:spPr/>
      <dgm:t>
        <a:bodyPr/>
        <a:lstStyle/>
        <a:p>
          <a:endParaRPr lang="en-US"/>
        </a:p>
      </dgm:t>
    </dgm:pt>
    <dgm:pt modelId="{9B714360-3D45-47E9-A295-346844B26D19}" type="sibTrans" cxnId="{585A50E8-C680-4DF1-8C92-C1239270D51F}">
      <dgm:prSet/>
      <dgm:spPr/>
      <dgm:t>
        <a:bodyPr/>
        <a:lstStyle/>
        <a:p>
          <a:endParaRPr lang="en-US"/>
        </a:p>
      </dgm:t>
    </dgm:pt>
    <dgm:pt modelId="{13581B50-EA9D-46A3-9204-F80847280191}">
      <dgm:prSet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Later induction of high number of CD8+ with increased production of IFN-</a:t>
          </a:r>
          <a:r>
            <a:rPr lang="en-US" b="1" dirty="0" smtClean="0">
              <a:latin typeface="Comic Sans MS" pitchFamily="66" charset="0"/>
              <a:sym typeface="Symbol"/>
            </a:rPr>
            <a:t> and </a:t>
          </a:r>
          <a:r>
            <a:rPr lang="en-US" b="1" dirty="0" err="1" smtClean="0">
              <a:latin typeface="Comic Sans MS" pitchFamily="66" charset="0"/>
              <a:sym typeface="Symbol"/>
            </a:rPr>
            <a:t>cytotoxic</a:t>
          </a:r>
          <a:r>
            <a:rPr lang="en-US" b="1" dirty="0" smtClean="0">
              <a:latin typeface="Comic Sans MS" pitchFamily="66" charset="0"/>
              <a:sym typeface="Symbol"/>
            </a:rPr>
            <a:t> activity</a:t>
          </a:r>
          <a:r>
            <a:rPr lang="en-US" b="1" dirty="0" smtClean="0">
              <a:latin typeface="Comic Sans MS" pitchFamily="66" charset="0"/>
            </a:rPr>
            <a:t>  (a phase coinciding with stabilization of bacterial growth) </a:t>
          </a:r>
          <a:endParaRPr lang="en-US" b="1" dirty="0">
            <a:latin typeface="Comic Sans MS" pitchFamily="66" charset="0"/>
          </a:endParaRPr>
        </a:p>
      </dgm:t>
    </dgm:pt>
    <dgm:pt modelId="{92CD3F13-4B7F-4684-8F79-05BC5435866E}" type="parTrans" cxnId="{7287ED6D-8C22-48EE-BDE0-2155F9B412FA}">
      <dgm:prSet/>
      <dgm:spPr/>
      <dgm:t>
        <a:bodyPr/>
        <a:lstStyle/>
        <a:p>
          <a:endParaRPr lang="en-US"/>
        </a:p>
      </dgm:t>
    </dgm:pt>
    <dgm:pt modelId="{B6C0EF57-1CB8-4131-AE29-08C74A935A14}" type="sibTrans" cxnId="{7287ED6D-8C22-48EE-BDE0-2155F9B412FA}">
      <dgm:prSet/>
      <dgm:spPr/>
      <dgm:t>
        <a:bodyPr/>
        <a:lstStyle/>
        <a:p>
          <a:endParaRPr lang="en-US"/>
        </a:p>
      </dgm:t>
    </dgm:pt>
    <dgm:pt modelId="{48C23906-18C3-4AB0-8A4F-6F1C07B4525E}">
      <dgm:prSet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Bacterial load remains constant and infection is in latency (Latent TB)</a:t>
          </a:r>
          <a:endParaRPr lang="en-US" b="1" dirty="0">
            <a:latin typeface="Comic Sans MS" pitchFamily="66" charset="0"/>
          </a:endParaRPr>
        </a:p>
      </dgm:t>
    </dgm:pt>
    <dgm:pt modelId="{D28CDBA2-E60B-4B1E-9004-63C135BE4950}" type="parTrans" cxnId="{78DB7BEB-138F-4A35-95EF-5B829F21FC58}">
      <dgm:prSet/>
      <dgm:spPr/>
      <dgm:t>
        <a:bodyPr/>
        <a:lstStyle/>
        <a:p>
          <a:endParaRPr lang="en-US"/>
        </a:p>
      </dgm:t>
    </dgm:pt>
    <dgm:pt modelId="{FD4EC3A0-85F9-4882-A731-3F8F990D4DB5}" type="sibTrans" cxnId="{78DB7BEB-138F-4A35-95EF-5B829F21FC58}">
      <dgm:prSet/>
      <dgm:spPr/>
      <dgm:t>
        <a:bodyPr/>
        <a:lstStyle/>
        <a:p>
          <a:endParaRPr lang="en-US"/>
        </a:p>
      </dgm:t>
    </dgm:pt>
    <dgm:pt modelId="{D4E9B3F3-09BB-40E6-9080-6BE0BD538BCD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(Delayed type of hypersensitivity)</a:t>
          </a:r>
          <a:endParaRPr lang="en-US" b="1" dirty="0">
            <a:latin typeface="Comic Sans MS" pitchFamily="66" charset="0"/>
          </a:endParaRPr>
        </a:p>
      </dgm:t>
    </dgm:pt>
    <dgm:pt modelId="{DCE8EBD3-0ED9-46B7-A578-B1803F8C8F1B}" type="parTrans" cxnId="{5C3F7C1D-E80B-4FB0-844A-80EC8360CE82}">
      <dgm:prSet/>
      <dgm:spPr/>
      <dgm:t>
        <a:bodyPr/>
        <a:lstStyle/>
        <a:p>
          <a:endParaRPr lang="en-US"/>
        </a:p>
      </dgm:t>
    </dgm:pt>
    <dgm:pt modelId="{7CDA43E8-1160-4B37-8C1C-11EA39D86F5E}" type="sibTrans" cxnId="{5C3F7C1D-E80B-4FB0-844A-80EC8360CE82}">
      <dgm:prSet/>
      <dgm:spPr/>
      <dgm:t>
        <a:bodyPr/>
        <a:lstStyle/>
        <a:p>
          <a:endParaRPr lang="en-US"/>
        </a:p>
      </dgm:t>
    </dgm:pt>
    <dgm:pt modelId="{C4406243-65F7-4999-AA9F-42233D162021}" type="pres">
      <dgm:prSet presAssocID="{678B9320-F79B-47C3-91D3-84C9062D8EE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6A3065-12A1-4E7C-9EC1-890F341B9A48}" type="pres">
      <dgm:prSet presAssocID="{87FCF489-29E0-4580-BC18-AA2AD6184B72}" presName="composite" presStyleCnt="0"/>
      <dgm:spPr/>
    </dgm:pt>
    <dgm:pt modelId="{EC84E2BB-3662-4284-95BC-94B42D7D2D16}" type="pres">
      <dgm:prSet presAssocID="{87FCF489-29E0-4580-BC18-AA2AD6184B72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3BA2B6-02F4-431E-BFED-37AB86A1462C}" type="pres">
      <dgm:prSet presAssocID="{87FCF489-29E0-4580-BC18-AA2AD6184B72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9E781D-00D1-435F-BBC8-7656A651AE62}" type="pres">
      <dgm:prSet presAssocID="{4381D051-8C43-4C8D-8D08-509A931D71AA}" presName="sp" presStyleCnt="0"/>
      <dgm:spPr/>
    </dgm:pt>
    <dgm:pt modelId="{7EF97D74-52F4-4F63-A5C0-B5942C9563AC}" type="pres">
      <dgm:prSet presAssocID="{448D2AA4-E723-4119-820E-C852A126BD9D}" presName="composite" presStyleCnt="0"/>
      <dgm:spPr/>
    </dgm:pt>
    <dgm:pt modelId="{D1C2242B-D619-4F64-B9CA-3A2708B90B27}" type="pres">
      <dgm:prSet presAssocID="{448D2AA4-E723-4119-820E-C852A126BD9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0FC814-1349-48F5-9F74-26E78DECE09F}" type="pres">
      <dgm:prSet presAssocID="{448D2AA4-E723-4119-820E-C852A126BD9D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6EBD5F-6B97-41EA-B266-BC6B9CFCFBBD}" type="pres">
      <dgm:prSet presAssocID="{35D28D91-2E62-4F71-8800-0430427015AC}" presName="sp" presStyleCnt="0"/>
      <dgm:spPr/>
    </dgm:pt>
    <dgm:pt modelId="{6D76739C-A495-4E84-A861-DFCF1F7FA0B7}" type="pres">
      <dgm:prSet presAssocID="{5A6DD1AF-7FB1-44C2-94B0-9E5325C2BC85}" presName="composite" presStyleCnt="0"/>
      <dgm:spPr/>
    </dgm:pt>
    <dgm:pt modelId="{31CD4426-BC8E-483F-A4A8-E72D9153AEDE}" type="pres">
      <dgm:prSet presAssocID="{5A6DD1AF-7FB1-44C2-94B0-9E5325C2BC85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7AD06-4AB4-423F-A7EF-ED3AAB164168}" type="pres">
      <dgm:prSet presAssocID="{5A6DD1AF-7FB1-44C2-94B0-9E5325C2BC85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5BB4FB-FD9B-46F0-A738-856E8758F814}" type="pres">
      <dgm:prSet presAssocID="{24665D57-55F4-4DC0-994A-C85938272463}" presName="sp" presStyleCnt="0"/>
      <dgm:spPr/>
    </dgm:pt>
    <dgm:pt modelId="{9B3A1A5F-19CD-42E2-97E7-A70FC49C045F}" type="pres">
      <dgm:prSet presAssocID="{76BEBE6B-0F42-4E23-AEED-F9453F15435B}" presName="composite" presStyleCnt="0"/>
      <dgm:spPr/>
    </dgm:pt>
    <dgm:pt modelId="{FFE34569-D1B0-4F01-9EC7-98CDAAB5AE8C}" type="pres">
      <dgm:prSet presAssocID="{76BEBE6B-0F42-4E23-AEED-F9453F15435B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A1DF20-4AF7-4D8F-9ABD-6618666F993A}" type="pres">
      <dgm:prSet presAssocID="{76BEBE6B-0F42-4E23-AEED-F9453F15435B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103E15-4316-4267-BC6D-0E50AD9E7BEE}" type="pres">
      <dgm:prSet presAssocID="{E5A46C75-CAF0-4587-8B82-7D8626B2778C}" presName="sp" presStyleCnt="0"/>
      <dgm:spPr/>
    </dgm:pt>
    <dgm:pt modelId="{AA8AF0DB-0374-4E17-ABA1-CC977DD7EA9F}" type="pres">
      <dgm:prSet presAssocID="{A96B46B0-8ECF-4C7C-9A63-908CFF252D6E}" presName="composite" presStyleCnt="0"/>
      <dgm:spPr/>
    </dgm:pt>
    <dgm:pt modelId="{C2D0DF7F-74E7-40E8-9535-3274FB153934}" type="pres">
      <dgm:prSet presAssocID="{A96B46B0-8ECF-4C7C-9A63-908CFF252D6E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E9BEB0-99AB-4BCB-8B03-F03C984597FE}" type="pres">
      <dgm:prSet presAssocID="{A96B46B0-8ECF-4C7C-9A63-908CFF252D6E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207036-ABF6-4B8B-8AE9-F805C15545A9}" srcId="{678B9320-F79B-47C3-91D3-84C9062D8EE4}" destId="{5A6DD1AF-7FB1-44C2-94B0-9E5325C2BC85}" srcOrd="2" destOrd="0" parTransId="{F44AF33F-EDBA-44CF-A51F-2A004DE56915}" sibTransId="{24665D57-55F4-4DC0-994A-C85938272463}"/>
    <dgm:cxn modelId="{78DB7BEB-138F-4A35-95EF-5B829F21FC58}" srcId="{A96B46B0-8ECF-4C7C-9A63-908CFF252D6E}" destId="{48C23906-18C3-4AB0-8A4F-6F1C07B4525E}" srcOrd="0" destOrd="0" parTransId="{D28CDBA2-E60B-4B1E-9004-63C135BE4950}" sibTransId="{FD4EC3A0-85F9-4882-A731-3F8F990D4DB5}"/>
    <dgm:cxn modelId="{CF22CA1B-FEFB-42C2-BDE6-27B1422AC380}" srcId="{678B9320-F79B-47C3-91D3-84C9062D8EE4}" destId="{76BEBE6B-0F42-4E23-AEED-F9453F15435B}" srcOrd="3" destOrd="0" parTransId="{B840E62D-0494-4458-8ED6-1D625EDD44F5}" sibTransId="{E5A46C75-CAF0-4587-8B82-7D8626B2778C}"/>
    <dgm:cxn modelId="{D2AB90E9-D6C6-41A1-A087-D7D580B877AF}" type="presOf" srcId="{678B9320-F79B-47C3-91D3-84C9062D8EE4}" destId="{C4406243-65F7-4999-AA9F-42233D162021}" srcOrd="0" destOrd="0" presId="urn:microsoft.com/office/officeart/2005/8/layout/chevron2"/>
    <dgm:cxn modelId="{054FA27B-28A0-42FD-B0D3-9FD0CBD512E0}" srcId="{678B9320-F79B-47C3-91D3-84C9062D8EE4}" destId="{448D2AA4-E723-4119-820E-C852A126BD9D}" srcOrd="1" destOrd="0" parTransId="{E462AFF2-214F-4E2A-B762-FAE203257646}" sibTransId="{35D28D91-2E62-4F71-8800-0430427015AC}"/>
    <dgm:cxn modelId="{5C3F7C1D-E80B-4FB0-844A-80EC8360CE82}" srcId="{87FCF489-29E0-4580-BC18-AA2AD6184B72}" destId="{D4E9B3F3-09BB-40E6-9080-6BE0BD538BCD}" srcOrd="1" destOrd="0" parTransId="{DCE8EBD3-0ED9-46B7-A578-B1803F8C8F1B}" sibTransId="{7CDA43E8-1160-4B37-8C1C-11EA39D86F5E}"/>
    <dgm:cxn modelId="{8739EB1A-CE8E-41BC-8648-99D27011C380}" srcId="{448D2AA4-E723-4119-820E-C852A126BD9D}" destId="{3E0479B8-1EDD-4A68-86C7-CEA76DD2B2A7}" srcOrd="1" destOrd="0" parTransId="{E5FB0D7C-56C2-43D4-8A9F-C788C418289D}" sibTransId="{B54A1BF5-9BFF-4D75-B13B-160F5558CC74}"/>
    <dgm:cxn modelId="{2ADA04AF-C42F-4432-886B-A2D0E554C1DD}" type="presOf" srcId="{D4E9B3F3-09BB-40E6-9080-6BE0BD538BCD}" destId="{C03BA2B6-02F4-431E-BFED-37AB86A1462C}" srcOrd="0" destOrd="1" presId="urn:microsoft.com/office/officeart/2005/8/layout/chevron2"/>
    <dgm:cxn modelId="{585A50E8-C680-4DF1-8C92-C1239270D51F}" srcId="{678B9320-F79B-47C3-91D3-84C9062D8EE4}" destId="{A96B46B0-8ECF-4C7C-9A63-908CFF252D6E}" srcOrd="4" destOrd="0" parTransId="{5B17ABF3-EDBA-41EB-8DEF-510B30389234}" sibTransId="{9B714360-3D45-47E9-A295-346844B26D19}"/>
    <dgm:cxn modelId="{221B95A5-54E3-4580-BD6C-BE37DF9DE705}" type="presOf" srcId="{0BF4DBE9-1E12-4C88-B015-C0CC88593BC1}" destId="{C03BA2B6-02F4-431E-BFED-37AB86A1462C}" srcOrd="0" destOrd="0" presId="urn:microsoft.com/office/officeart/2005/8/layout/chevron2"/>
    <dgm:cxn modelId="{D48FBD3A-9F33-4D34-9964-3687CB5836F7}" type="presOf" srcId="{3E0479B8-1EDD-4A68-86C7-CEA76DD2B2A7}" destId="{EF0FC814-1349-48F5-9F74-26E78DECE09F}" srcOrd="0" destOrd="1" presId="urn:microsoft.com/office/officeart/2005/8/layout/chevron2"/>
    <dgm:cxn modelId="{36B2AD9D-1347-472E-9A23-1D972FF309C8}" type="presOf" srcId="{48C23906-18C3-4AB0-8A4F-6F1C07B4525E}" destId="{78E9BEB0-99AB-4BCB-8B03-F03C984597FE}" srcOrd="0" destOrd="0" presId="urn:microsoft.com/office/officeart/2005/8/layout/chevron2"/>
    <dgm:cxn modelId="{716BDB5B-A619-425C-9F66-5D34355A9FAB}" type="presOf" srcId="{13581B50-EA9D-46A3-9204-F80847280191}" destId="{2EA1DF20-4AF7-4D8F-9ABD-6618666F993A}" srcOrd="0" destOrd="0" presId="urn:microsoft.com/office/officeart/2005/8/layout/chevron2"/>
    <dgm:cxn modelId="{1AC20A5B-973B-47AF-859D-B0E5ECCB2B43}" type="presOf" srcId="{448D2AA4-E723-4119-820E-C852A126BD9D}" destId="{D1C2242B-D619-4F64-B9CA-3A2708B90B27}" srcOrd="0" destOrd="0" presId="urn:microsoft.com/office/officeart/2005/8/layout/chevron2"/>
    <dgm:cxn modelId="{80E3CA5C-E425-46F2-B64F-84677CAB1926}" type="presOf" srcId="{76BEBE6B-0F42-4E23-AEED-F9453F15435B}" destId="{FFE34569-D1B0-4F01-9EC7-98CDAAB5AE8C}" srcOrd="0" destOrd="0" presId="urn:microsoft.com/office/officeart/2005/8/layout/chevron2"/>
    <dgm:cxn modelId="{BF3E1F65-623A-47D3-8A41-C1A6407A831B}" type="presOf" srcId="{A96B46B0-8ECF-4C7C-9A63-908CFF252D6E}" destId="{C2D0DF7F-74E7-40E8-9535-3274FB153934}" srcOrd="0" destOrd="0" presId="urn:microsoft.com/office/officeart/2005/8/layout/chevron2"/>
    <dgm:cxn modelId="{56877D10-DB23-436B-96E1-DE0479F2F22D}" srcId="{87FCF489-29E0-4580-BC18-AA2AD6184B72}" destId="{0BF4DBE9-1E12-4C88-B015-C0CC88593BC1}" srcOrd="0" destOrd="0" parTransId="{CD6BC4B4-5D80-491F-B7AE-452E6914C05D}" sibTransId="{502B18F3-B1B2-4EA3-B4D0-D93D6EAFD53D}"/>
    <dgm:cxn modelId="{22C6F3B8-2F2E-4724-98F4-B1D0E8F2B622}" type="presOf" srcId="{84B821B6-558B-475D-BF07-4EC955517F10}" destId="{EF0FC814-1349-48F5-9F74-26E78DECE09F}" srcOrd="0" destOrd="0" presId="urn:microsoft.com/office/officeart/2005/8/layout/chevron2"/>
    <dgm:cxn modelId="{7287ED6D-8C22-48EE-BDE0-2155F9B412FA}" srcId="{76BEBE6B-0F42-4E23-AEED-F9453F15435B}" destId="{13581B50-EA9D-46A3-9204-F80847280191}" srcOrd="0" destOrd="0" parTransId="{92CD3F13-4B7F-4684-8F79-05BC5435866E}" sibTransId="{B6C0EF57-1CB8-4131-AE29-08C74A935A14}"/>
    <dgm:cxn modelId="{3DE9FA81-4D35-4410-AD92-E849E0291568}" srcId="{5A6DD1AF-7FB1-44C2-94B0-9E5325C2BC85}" destId="{F6B9350E-82EE-41AB-AC4A-AD34BE0AD7F3}" srcOrd="0" destOrd="0" parTransId="{96AE68C5-9018-4019-8A11-6CFFF61CBB7A}" sibTransId="{48A226DB-E15D-4635-86AE-D6FE7B245BED}"/>
    <dgm:cxn modelId="{83827F22-67CC-40FB-A20D-60B50B3143BB}" srcId="{448D2AA4-E723-4119-820E-C852A126BD9D}" destId="{84B821B6-558B-475D-BF07-4EC955517F10}" srcOrd="0" destOrd="0" parTransId="{73648164-A96D-4E59-88BF-34356B048B0C}" sibTransId="{225B2C8B-20CE-40EB-83A0-49DACDA89A71}"/>
    <dgm:cxn modelId="{D36935D9-ABF1-45CA-AF69-D4267A688208}" type="presOf" srcId="{F6B9350E-82EE-41AB-AC4A-AD34BE0AD7F3}" destId="{D8A7AD06-4AB4-423F-A7EF-ED3AAB164168}" srcOrd="0" destOrd="0" presId="urn:microsoft.com/office/officeart/2005/8/layout/chevron2"/>
    <dgm:cxn modelId="{E716ABC4-471E-480B-BFAE-314328E751B3}" srcId="{678B9320-F79B-47C3-91D3-84C9062D8EE4}" destId="{87FCF489-29E0-4580-BC18-AA2AD6184B72}" srcOrd="0" destOrd="0" parTransId="{2C11B639-2CB9-41C6-B1AE-CA12EB9FB1C0}" sibTransId="{4381D051-8C43-4C8D-8D08-509A931D71AA}"/>
    <dgm:cxn modelId="{85B80408-94CE-4763-8FA2-098139BDFFA9}" type="presOf" srcId="{87FCF489-29E0-4580-BC18-AA2AD6184B72}" destId="{EC84E2BB-3662-4284-95BC-94B42D7D2D16}" srcOrd="0" destOrd="0" presId="urn:microsoft.com/office/officeart/2005/8/layout/chevron2"/>
    <dgm:cxn modelId="{2F41F2A1-0260-4269-BF57-FA990411F48C}" type="presOf" srcId="{5A6DD1AF-7FB1-44C2-94B0-9E5325C2BC85}" destId="{31CD4426-BC8E-483F-A4A8-E72D9153AEDE}" srcOrd="0" destOrd="0" presId="urn:microsoft.com/office/officeart/2005/8/layout/chevron2"/>
    <dgm:cxn modelId="{78AF8DED-C3E6-49F4-BAFC-25564A20E27F}" type="presParOf" srcId="{C4406243-65F7-4999-AA9F-42233D162021}" destId="{3D6A3065-12A1-4E7C-9EC1-890F341B9A48}" srcOrd="0" destOrd="0" presId="urn:microsoft.com/office/officeart/2005/8/layout/chevron2"/>
    <dgm:cxn modelId="{8BF49CEA-AD22-4514-BF66-DFF38BFE4875}" type="presParOf" srcId="{3D6A3065-12A1-4E7C-9EC1-890F341B9A48}" destId="{EC84E2BB-3662-4284-95BC-94B42D7D2D16}" srcOrd="0" destOrd="0" presId="urn:microsoft.com/office/officeart/2005/8/layout/chevron2"/>
    <dgm:cxn modelId="{7CE68320-7787-4217-A5DB-308DE9A65905}" type="presParOf" srcId="{3D6A3065-12A1-4E7C-9EC1-890F341B9A48}" destId="{C03BA2B6-02F4-431E-BFED-37AB86A1462C}" srcOrd="1" destOrd="0" presId="urn:microsoft.com/office/officeart/2005/8/layout/chevron2"/>
    <dgm:cxn modelId="{54337CFA-C7AF-410D-9274-4530A1A6E212}" type="presParOf" srcId="{C4406243-65F7-4999-AA9F-42233D162021}" destId="{5E9E781D-00D1-435F-BBC8-7656A651AE62}" srcOrd="1" destOrd="0" presId="urn:microsoft.com/office/officeart/2005/8/layout/chevron2"/>
    <dgm:cxn modelId="{66D8760A-DB2D-413F-B83D-0472F96C58AF}" type="presParOf" srcId="{C4406243-65F7-4999-AA9F-42233D162021}" destId="{7EF97D74-52F4-4F63-A5C0-B5942C9563AC}" srcOrd="2" destOrd="0" presId="urn:microsoft.com/office/officeart/2005/8/layout/chevron2"/>
    <dgm:cxn modelId="{2AB4471B-A693-4370-B8D7-8697FF7BD1F8}" type="presParOf" srcId="{7EF97D74-52F4-4F63-A5C0-B5942C9563AC}" destId="{D1C2242B-D619-4F64-B9CA-3A2708B90B27}" srcOrd="0" destOrd="0" presId="urn:microsoft.com/office/officeart/2005/8/layout/chevron2"/>
    <dgm:cxn modelId="{D0E2B290-4225-41B5-93E6-F56E6F58A006}" type="presParOf" srcId="{7EF97D74-52F4-4F63-A5C0-B5942C9563AC}" destId="{EF0FC814-1349-48F5-9F74-26E78DECE09F}" srcOrd="1" destOrd="0" presId="urn:microsoft.com/office/officeart/2005/8/layout/chevron2"/>
    <dgm:cxn modelId="{FE86289F-2DFC-4116-BF23-67D7119BA8F1}" type="presParOf" srcId="{C4406243-65F7-4999-AA9F-42233D162021}" destId="{5B6EBD5F-6B97-41EA-B266-BC6B9CFCFBBD}" srcOrd="3" destOrd="0" presId="urn:microsoft.com/office/officeart/2005/8/layout/chevron2"/>
    <dgm:cxn modelId="{FA84C81B-9C19-4CA7-9DF5-6FE75F1F6FB5}" type="presParOf" srcId="{C4406243-65F7-4999-AA9F-42233D162021}" destId="{6D76739C-A495-4E84-A861-DFCF1F7FA0B7}" srcOrd="4" destOrd="0" presId="urn:microsoft.com/office/officeart/2005/8/layout/chevron2"/>
    <dgm:cxn modelId="{ACF03346-6990-413F-933C-D0A123AD5A70}" type="presParOf" srcId="{6D76739C-A495-4E84-A861-DFCF1F7FA0B7}" destId="{31CD4426-BC8E-483F-A4A8-E72D9153AEDE}" srcOrd="0" destOrd="0" presId="urn:microsoft.com/office/officeart/2005/8/layout/chevron2"/>
    <dgm:cxn modelId="{9BA0C657-E074-4F17-AFF0-6224DBF7F1DD}" type="presParOf" srcId="{6D76739C-A495-4E84-A861-DFCF1F7FA0B7}" destId="{D8A7AD06-4AB4-423F-A7EF-ED3AAB164168}" srcOrd="1" destOrd="0" presId="urn:microsoft.com/office/officeart/2005/8/layout/chevron2"/>
    <dgm:cxn modelId="{43BCA1EC-889F-49E6-BB1A-6AFB3F666328}" type="presParOf" srcId="{C4406243-65F7-4999-AA9F-42233D162021}" destId="{535BB4FB-FD9B-46F0-A738-856E8758F814}" srcOrd="5" destOrd="0" presId="urn:microsoft.com/office/officeart/2005/8/layout/chevron2"/>
    <dgm:cxn modelId="{0355F281-3EF6-454E-8C77-F45B8B07174C}" type="presParOf" srcId="{C4406243-65F7-4999-AA9F-42233D162021}" destId="{9B3A1A5F-19CD-42E2-97E7-A70FC49C045F}" srcOrd="6" destOrd="0" presId="urn:microsoft.com/office/officeart/2005/8/layout/chevron2"/>
    <dgm:cxn modelId="{47C93A42-382D-44AE-989C-A17318DD722B}" type="presParOf" srcId="{9B3A1A5F-19CD-42E2-97E7-A70FC49C045F}" destId="{FFE34569-D1B0-4F01-9EC7-98CDAAB5AE8C}" srcOrd="0" destOrd="0" presId="urn:microsoft.com/office/officeart/2005/8/layout/chevron2"/>
    <dgm:cxn modelId="{CC52E727-6263-484A-B624-E242A92003A0}" type="presParOf" srcId="{9B3A1A5F-19CD-42E2-97E7-A70FC49C045F}" destId="{2EA1DF20-4AF7-4D8F-9ABD-6618666F993A}" srcOrd="1" destOrd="0" presId="urn:microsoft.com/office/officeart/2005/8/layout/chevron2"/>
    <dgm:cxn modelId="{85E975E3-2013-4D72-BA05-6F0E41EECA6F}" type="presParOf" srcId="{C4406243-65F7-4999-AA9F-42233D162021}" destId="{38103E15-4316-4267-BC6D-0E50AD9E7BEE}" srcOrd="7" destOrd="0" presId="urn:microsoft.com/office/officeart/2005/8/layout/chevron2"/>
    <dgm:cxn modelId="{229A980C-C9FF-4AF9-8005-59EB6CDDC029}" type="presParOf" srcId="{C4406243-65F7-4999-AA9F-42233D162021}" destId="{AA8AF0DB-0374-4E17-ABA1-CC977DD7EA9F}" srcOrd="8" destOrd="0" presId="urn:microsoft.com/office/officeart/2005/8/layout/chevron2"/>
    <dgm:cxn modelId="{701E7131-CD50-4F8B-A79F-39A759ECE835}" type="presParOf" srcId="{AA8AF0DB-0374-4E17-ABA1-CC977DD7EA9F}" destId="{C2D0DF7F-74E7-40E8-9535-3274FB153934}" srcOrd="0" destOrd="0" presId="urn:microsoft.com/office/officeart/2005/8/layout/chevron2"/>
    <dgm:cxn modelId="{69743EF6-DAB1-41C1-AF31-B972D974D33F}" type="presParOf" srcId="{AA8AF0DB-0374-4E17-ABA1-CC977DD7EA9F}" destId="{78E9BEB0-99AB-4BCB-8B03-F03C984597F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A2587-1D9A-47F3-A0A9-82156FA56999}">
      <dsp:nvSpPr>
        <dsp:cNvPr id="0" name=""/>
        <dsp:cNvSpPr/>
      </dsp:nvSpPr>
      <dsp:spPr>
        <a:xfrm>
          <a:off x="4567991" y="2042559"/>
          <a:ext cx="3470750" cy="1310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9825"/>
              </a:lnTo>
              <a:lnTo>
                <a:pt x="3470750" y="1109825"/>
              </a:lnTo>
              <a:lnTo>
                <a:pt x="3470750" y="1310241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7758D8-B7AC-46A4-B03F-B8800EEDBC31}">
      <dsp:nvSpPr>
        <dsp:cNvPr id="0" name=""/>
        <dsp:cNvSpPr/>
      </dsp:nvSpPr>
      <dsp:spPr>
        <a:xfrm>
          <a:off x="4567991" y="2042559"/>
          <a:ext cx="1010304" cy="1310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9825"/>
              </a:lnTo>
              <a:lnTo>
                <a:pt x="1010304" y="1109825"/>
              </a:lnTo>
              <a:lnTo>
                <a:pt x="1010304" y="1310241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A395E-FDB9-4066-9EC0-44C7683084B3}">
      <dsp:nvSpPr>
        <dsp:cNvPr id="0" name=""/>
        <dsp:cNvSpPr/>
      </dsp:nvSpPr>
      <dsp:spPr>
        <a:xfrm>
          <a:off x="3268744" y="2042559"/>
          <a:ext cx="1299247" cy="1310241"/>
        </a:xfrm>
        <a:custGeom>
          <a:avLst/>
          <a:gdLst/>
          <a:ahLst/>
          <a:cxnLst/>
          <a:rect l="0" t="0" r="0" b="0"/>
          <a:pathLst>
            <a:path>
              <a:moveTo>
                <a:pt x="1299247" y="0"/>
              </a:moveTo>
              <a:lnTo>
                <a:pt x="1299247" y="1109825"/>
              </a:lnTo>
              <a:lnTo>
                <a:pt x="0" y="1109825"/>
              </a:lnTo>
              <a:lnTo>
                <a:pt x="0" y="1310241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9C4F81-18AB-4A5D-B141-857D643C527A}">
      <dsp:nvSpPr>
        <dsp:cNvPr id="0" name=""/>
        <dsp:cNvSpPr/>
      </dsp:nvSpPr>
      <dsp:spPr>
        <a:xfrm>
          <a:off x="956778" y="2042559"/>
          <a:ext cx="3611213" cy="1310241"/>
        </a:xfrm>
        <a:custGeom>
          <a:avLst/>
          <a:gdLst/>
          <a:ahLst/>
          <a:cxnLst/>
          <a:rect l="0" t="0" r="0" b="0"/>
          <a:pathLst>
            <a:path>
              <a:moveTo>
                <a:pt x="3611213" y="0"/>
              </a:moveTo>
              <a:lnTo>
                <a:pt x="3611213" y="1109825"/>
              </a:lnTo>
              <a:lnTo>
                <a:pt x="0" y="1109825"/>
              </a:lnTo>
              <a:lnTo>
                <a:pt x="0" y="1310241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8E539-13F4-4658-AE0F-A03BAB358301}">
      <dsp:nvSpPr>
        <dsp:cNvPr id="0" name=""/>
        <dsp:cNvSpPr/>
      </dsp:nvSpPr>
      <dsp:spPr>
        <a:xfrm>
          <a:off x="2868399" y="544948"/>
          <a:ext cx="3399183" cy="14976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lt1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omic Sans MS" pitchFamily="66" charset="0"/>
            </a:rPr>
            <a:t>Inhalation of M. tuberculosis and deposition in lungs leads to one of the four possible outcomes </a:t>
          </a:r>
          <a:endParaRPr lang="en-US" sz="1800" b="1" kern="1200" dirty="0">
            <a:latin typeface="Comic Sans MS" pitchFamily="66" charset="0"/>
          </a:endParaRPr>
        </a:p>
      </dsp:txBody>
      <dsp:txXfrm>
        <a:off x="2868399" y="544948"/>
        <a:ext cx="3399183" cy="1497610"/>
      </dsp:txXfrm>
    </dsp:sp>
    <dsp:sp modelId="{AFB0D298-DF5F-4570-91FA-C1CBB712471D}">
      <dsp:nvSpPr>
        <dsp:cNvPr id="0" name=""/>
        <dsp:cNvSpPr/>
      </dsp:nvSpPr>
      <dsp:spPr>
        <a:xfrm>
          <a:off x="3" y="3352800"/>
          <a:ext cx="1913549" cy="9543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lt1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Comic Sans MS" pitchFamily="66" charset="0"/>
            </a:rPr>
            <a:t>Immediate clearance of the organism</a:t>
          </a:r>
          <a:endParaRPr lang="en-US" sz="1700" b="1" kern="1200" dirty="0">
            <a:latin typeface="Comic Sans MS" pitchFamily="66" charset="0"/>
          </a:endParaRPr>
        </a:p>
      </dsp:txBody>
      <dsp:txXfrm>
        <a:off x="3" y="3352800"/>
        <a:ext cx="1913549" cy="954360"/>
      </dsp:txXfrm>
    </dsp:sp>
    <dsp:sp modelId="{E82653D0-6734-47E9-9643-6170488C12E2}">
      <dsp:nvSpPr>
        <dsp:cNvPr id="0" name=""/>
        <dsp:cNvSpPr/>
      </dsp:nvSpPr>
      <dsp:spPr>
        <a:xfrm>
          <a:off x="2314384" y="3352800"/>
          <a:ext cx="1908720" cy="9840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lt1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Comic Sans MS" pitchFamily="66" charset="0"/>
            </a:rPr>
            <a:t>Latent Infection</a:t>
          </a:r>
          <a:endParaRPr lang="en-US" sz="1700" b="1" kern="1200" dirty="0">
            <a:latin typeface="Comic Sans MS" pitchFamily="66" charset="0"/>
          </a:endParaRPr>
        </a:p>
      </dsp:txBody>
      <dsp:txXfrm>
        <a:off x="2314384" y="3352800"/>
        <a:ext cx="1908720" cy="984040"/>
      </dsp:txXfrm>
    </dsp:sp>
    <dsp:sp modelId="{24D3A338-76EF-4BBB-9842-C3F05D4CF9E8}">
      <dsp:nvSpPr>
        <dsp:cNvPr id="0" name=""/>
        <dsp:cNvSpPr/>
      </dsp:nvSpPr>
      <dsp:spPr>
        <a:xfrm>
          <a:off x="4623936" y="3352800"/>
          <a:ext cx="1908720" cy="9543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lt1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Comic Sans MS" pitchFamily="66" charset="0"/>
            </a:rPr>
            <a:t>Immediate onset of the disease (Primary Disease)</a:t>
          </a:r>
        </a:p>
      </dsp:txBody>
      <dsp:txXfrm>
        <a:off x="4623936" y="3352800"/>
        <a:ext cx="1908720" cy="954360"/>
      </dsp:txXfrm>
    </dsp:sp>
    <dsp:sp modelId="{1D267363-CDE5-4242-8CDD-71BC9903FB11}">
      <dsp:nvSpPr>
        <dsp:cNvPr id="0" name=""/>
        <dsp:cNvSpPr/>
      </dsp:nvSpPr>
      <dsp:spPr>
        <a:xfrm>
          <a:off x="6933488" y="3352800"/>
          <a:ext cx="2210508" cy="9543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lt1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Comic Sans MS" pitchFamily="66" charset="0"/>
            </a:rPr>
            <a:t>Onset of active disease after many years  (Reactivation)</a:t>
          </a:r>
          <a:endParaRPr lang="en-US" sz="1700" b="1" kern="1200" dirty="0">
            <a:latin typeface="Comic Sans MS" pitchFamily="66" charset="0"/>
          </a:endParaRPr>
        </a:p>
      </dsp:txBody>
      <dsp:txXfrm>
        <a:off x="6933488" y="3352800"/>
        <a:ext cx="2210508" cy="9543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C122E-C188-43FC-9C32-879BC53FB94A}">
      <dsp:nvSpPr>
        <dsp:cNvPr id="0" name=""/>
        <dsp:cNvSpPr/>
      </dsp:nvSpPr>
      <dsp:spPr>
        <a:xfrm>
          <a:off x="7350472" y="3477545"/>
          <a:ext cx="91440" cy="4592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9288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4EDCF-69B3-4B51-A920-B3B26B1915DA}">
      <dsp:nvSpPr>
        <dsp:cNvPr id="0" name=""/>
        <dsp:cNvSpPr/>
      </dsp:nvSpPr>
      <dsp:spPr>
        <a:xfrm>
          <a:off x="4667720" y="1676718"/>
          <a:ext cx="2728472" cy="543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7347"/>
              </a:lnTo>
              <a:lnTo>
                <a:pt x="2728472" y="397347"/>
              </a:lnTo>
              <a:lnTo>
                <a:pt x="2728472" y="543644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71BECA-3A01-4009-A634-D0F2A879A843}">
      <dsp:nvSpPr>
        <dsp:cNvPr id="0" name=""/>
        <dsp:cNvSpPr/>
      </dsp:nvSpPr>
      <dsp:spPr>
        <a:xfrm>
          <a:off x="2738749" y="3448414"/>
          <a:ext cx="1297287" cy="459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991"/>
              </a:lnTo>
              <a:lnTo>
                <a:pt x="1297287" y="312991"/>
              </a:lnTo>
              <a:lnTo>
                <a:pt x="1297287" y="459288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144CFE-14F3-4D37-A4DE-95918CC33D2C}">
      <dsp:nvSpPr>
        <dsp:cNvPr id="0" name=""/>
        <dsp:cNvSpPr/>
      </dsp:nvSpPr>
      <dsp:spPr>
        <a:xfrm>
          <a:off x="1124110" y="3448414"/>
          <a:ext cx="1614638" cy="459288"/>
        </a:xfrm>
        <a:custGeom>
          <a:avLst/>
          <a:gdLst/>
          <a:ahLst/>
          <a:cxnLst/>
          <a:rect l="0" t="0" r="0" b="0"/>
          <a:pathLst>
            <a:path>
              <a:moveTo>
                <a:pt x="1614638" y="0"/>
              </a:moveTo>
              <a:lnTo>
                <a:pt x="1614638" y="312991"/>
              </a:lnTo>
              <a:lnTo>
                <a:pt x="0" y="312991"/>
              </a:lnTo>
              <a:lnTo>
                <a:pt x="0" y="459288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B6AEB-43D3-4FBA-A689-7A4994288EF8}">
      <dsp:nvSpPr>
        <dsp:cNvPr id="0" name=""/>
        <dsp:cNvSpPr/>
      </dsp:nvSpPr>
      <dsp:spPr>
        <a:xfrm>
          <a:off x="2738749" y="1676718"/>
          <a:ext cx="1928970" cy="543644"/>
        </a:xfrm>
        <a:custGeom>
          <a:avLst/>
          <a:gdLst/>
          <a:ahLst/>
          <a:cxnLst/>
          <a:rect l="0" t="0" r="0" b="0"/>
          <a:pathLst>
            <a:path>
              <a:moveTo>
                <a:pt x="1928970" y="0"/>
              </a:moveTo>
              <a:lnTo>
                <a:pt x="1928970" y="397347"/>
              </a:lnTo>
              <a:lnTo>
                <a:pt x="0" y="397347"/>
              </a:lnTo>
              <a:lnTo>
                <a:pt x="0" y="543644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E218E6-FEA9-4253-AA5E-D526E569D766}">
      <dsp:nvSpPr>
        <dsp:cNvPr id="0" name=""/>
        <dsp:cNvSpPr/>
      </dsp:nvSpPr>
      <dsp:spPr>
        <a:xfrm>
          <a:off x="3087975" y="492520"/>
          <a:ext cx="3159488" cy="11841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143FE7-08DE-4A64-AA69-5965523194B3}">
      <dsp:nvSpPr>
        <dsp:cNvPr id="0" name=""/>
        <dsp:cNvSpPr/>
      </dsp:nvSpPr>
      <dsp:spPr>
        <a:xfrm>
          <a:off x="3263444" y="659215"/>
          <a:ext cx="3159488" cy="11841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omic Sans MS" pitchFamily="66" charset="0"/>
            </a:rPr>
            <a:t>M. Tuberculosis peptides presented to Th1 (CD4) lymphocytes releasing </a:t>
          </a:r>
          <a:endParaRPr lang="en-US" sz="1800" b="1" kern="1200" dirty="0">
            <a:latin typeface="Comic Sans MS" pitchFamily="66" charset="0"/>
          </a:endParaRPr>
        </a:p>
      </dsp:txBody>
      <dsp:txXfrm>
        <a:off x="3298128" y="693899"/>
        <a:ext cx="3090120" cy="1114830"/>
      </dsp:txXfrm>
    </dsp:sp>
    <dsp:sp modelId="{5ACD5536-55A6-406B-9BEC-35D41FCEE35C}">
      <dsp:nvSpPr>
        <dsp:cNvPr id="0" name=""/>
        <dsp:cNvSpPr/>
      </dsp:nvSpPr>
      <dsp:spPr>
        <a:xfrm>
          <a:off x="1434515" y="2220363"/>
          <a:ext cx="2608468" cy="12280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DD649C-95C2-432B-900D-901AFE179EDB}">
      <dsp:nvSpPr>
        <dsp:cNvPr id="0" name=""/>
        <dsp:cNvSpPr/>
      </dsp:nvSpPr>
      <dsp:spPr>
        <a:xfrm>
          <a:off x="1609983" y="2387058"/>
          <a:ext cx="2608468" cy="12280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omic Sans MS" pitchFamily="66" charset="0"/>
            </a:rPr>
            <a:t>Interferon gamma </a:t>
          </a:r>
          <a:endParaRPr lang="en-US" sz="1800" b="1" kern="1200" dirty="0">
            <a:latin typeface="Comic Sans MS" pitchFamily="66" charset="0"/>
          </a:endParaRPr>
        </a:p>
      </dsp:txBody>
      <dsp:txXfrm>
        <a:off x="1645951" y="2423026"/>
        <a:ext cx="2536532" cy="1156114"/>
      </dsp:txXfrm>
    </dsp:sp>
    <dsp:sp modelId="{6F5A22E6-0F0E-4B21-AAA5-2CF2DE10BB90}">
      <dsp:nvSpPr>
        <dsp:cNvPr id="0" name=""/>
        <dsp:cNvSpPr/>
      </dsp:nvSpPr>
      <dsp:spPr>
        <a:xfrm>
          <a:off x="2291" y="3907702"/>
          <a:ext cx="2243638" cy="14447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CEF3E1-E218-41E4-B737-7C40469E3FB1}">
      <dsp:nvSpPr>
        <dsp:cNvPr id="0" name=""/>
        <dsp:cNvSpPr/>
      </dsp:nvSpPr>
      <dsp:spPr>
        <a:xfrm>
          <a:off x="177759" y="4074397"/>
          <a:ext cx="2243638" cy="1444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omic Sans MS" pitchFamily="66" charset="0"/>
            </a:rPr>
            <a:t>Further activation of macrophage </a:t>
          </a:r>
          <a:endParaRPr lang="en-US" sz="1800" b="1" kern="1200" dirty="0">
            <a:latin typeface="Comic Sans MS" pitchFamily="66" charset="0"/>
          </a:endParaRPr>
        </a:p>
      </dsp:txBody>
      <dsp:txXfrm>
        <a:off x="220074" y="4116712"/>
        <a:ext cx="2159008" cy="1360096"/>
      </dsp:txXfrm>
    </dsp:sp>
    <dsp:sp modelId="{038AD05A-685D-4728-BE4D-EB1FABB69A69}">
      <dsp:nvSpPr>
        <dsp:cNvPr id="0" name=""/>
        <dsp:cNvSpPr/>
      </dsp:nvSpPr>
      <dsp:spPr>
        <a:xfrm>
          <a:off x="2596866" y="3907702"/>
          <a:ext cx="2878340" cy="14447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5031C1-B18C-464B-9F88-2937E3E691E1}">
      <dsp:nvSpPr>
        <dsp:cNvPr id="0" name=""/>
        <dsp:cNvSpPr/>
      </dsp:nvSpPr>
      <dsp:spPr>
        <a:xfrm>
          <a:off x="2772335" y="4074397"/>
          <a:ext cx="2878340" cy="1444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omic Sans MS" pitchFamily="66" charset="0"/>
            </a:rPr>
            <a:t>Enhances the ability of macrophage to kill </a:t>
          </a:r>
          <a:r>
            <a:rPr lang="en-US" sz="1800" b="1" kern="1200" dirty="0" err="1" smtClean="0">
              <a:latin typeface="Comic Sans MS" pitchFamily="66" charset="0"/>
            </a:rPr>
            <a:t>phagocytosed</a:t>
          </a:r>
          <a:r>
            <a:rPr lang="en-US" sz="1800" b="1" kern="1200" dirty="0" smtClean="0">
              <a:latin typeface="Comic Sans MS" pitchFamily="66" charset="0"/>
            </a:rPr>
            <a:t> bacilli</a:t>
          </a:r>
          <a:endParaRPr lang="en-US" sz="1800" b="1" kern="1200" dirty="0">
            <a:latin typeface="Comic Sans MS" pitchFamily="66" charset="0"/>
          </a:endParaRPr>
        </a:p>
      </dsp:txBody>
      <dsp:txXfrm>
        <a:off x="2814650" y="4116712"/>
        <a:ext cx="2793710" cy="1360096"/>
      </dsp:txXfrm>
    </dsp:sp>
    <dsp:sp modelId="{647DDA09-48C9-4147-A7B7-E12CF9AD9F2D}">
      <dsp:nvSpPr>
        <dsp:cNvPr id="0" name=""/>
        <dsp:cNvSpPr/>
      </dsp:nvSpPr>
      <dsp:spPr>
        <a:xfrm>
          <a:off x="6205511" y="2220363"/>
          <a:ext cx="2381361" cy="12571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AB2413-0583-4219-B12F-369F38027F13}">
      <dsp:nvSpPr>
        <dsp:cNvPr id="0" name=""/>
        <dsp:cNvSpPr/>
      </dsp:nvSpPr>
      <dsp:spPr>
        <a:xfrm>
          <a:off x="6380979" y="2387058"/>
          <a:ext cx="2381361" cy="12571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omic Sans MS" pitchFamily="66" charset="0"/>
            </a:rPr>
            <a:t>Tumor Necrosis Factor (TNF)</a:t>
          </a:r>
          <a:endParaRPr lang="en-US" sz="1800" b="1" kern="1200" dirty="0">
            <a:latin typeface="Comic Sans MS" pitchFamily="66" charset="0"/>
          </a:endParaRPr>
        </a:p>
      </dsp:txBody>
      <dsp:txXfrm>
        <a:off x="6417801" y="2423880"/>
        <a:ext cx="2307717" cy="1183538"/>
      </dsp:txXfrm>
    </dsp:sp>
    <dsp:sp modelId="{5761454A-18B5-4789-9BDC-54FA65ADD368}">
      <dsp:nvSpPr>
        <dsp:cNvPr id="0" name=""/>
        <dsp:cNvSpPr/>
      </dsp:nvSpPr>
      <dsp:spPr>
        <a:xfrm>
          <a:off x="5826144" y="3936833"/>
          <a:ext cx="3140095" cy="14155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84E2B2-7CBD-49AE-A870-D94BBFC839BE}">
      <dsp:nvSpPr>
        <dsp:cNvPr id="0" name=""/>
        <dsp:cNvSpPr/>
      </dsp:nvSpPr>
      <dsp:spPr>
        <a:xfrm>
          <a:off x="6001612" y="4103528"/>
          <a:ext cx="3140095" cy="14155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omic Sans MS" pitchFamily="66" charset="0"/>
            </a:rPr>
            <a:t>Induces local inflammation and further activation of macrophages</a:t>
          </a:r>
          <a:endParaRPr lang="en-US" sz="1800" b="1" kern="1200" dirty="0">
            <a:latin typeface="Comic Sans MS" pitchFamily="66" charset="0"/>
          </a:endParaRPr>
        </a:p>
      </dsp:txBody>
      <dsp:txXfrm>
        <a:off x="6043073" y="4144989"/>
        <a:ext cx="3057173" cy="13326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84E2BB-3662-4284-95BC-94B42D7D2D16}">
      <dsp:nvSpPr>
        <dsp:cNvPr id="0" name=""/>
        <dsp:cNvSpPr/>
      </dsp:nvSpPr>
      <dsp:spPr>
        <a:xfrm rot="5400000">
          <a:off x="-196676" y="197173"/>
          <a:ext cx="1311175" cy="91782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1</a:t>
          </a:r>
          <a:endParaRPr lang="en-US" sz="2700" kern="1200" dirty="0"/>
        </a:p>
      </dsp:txBody>
      <dsp:txXfrm rot="-5400000">
        <a:off x="1" y="459409"/>
        <a:ext cx="917823" cy="393352"/>
      </dsp:txXfrm>
    </dsp:sp>
    <dsp:sp modelId="{C03BA2B6-02F4-431E-BFED-37AB86A1462C}">
      <dsp:nvSpPr>
        <dsp:cNvPr id="0" name=""/>
        <dsp:cNvSpPr/>
      </dsp:nvSpPr>
      <dsp:spPr>
        <a:xfrm rot="5400000">
          <a:off x="4490479" y="-3572159"/>
          <a:ext cx="852264" cy="7997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latin typeface="Comic Sans MS" pitchFamily="66" charset="0"/>
            </a:rPr>
            <a:t>Antigen presentation in the lymph nodes</a:t>
          </a:r>
          <a:endParaRPr lang="en-US" sz="1500" b="1" kern="1200" dirty="0">
            <a:latin typeface="Comic Sans MS" pitchFamily="66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latin typeface="Comic Sans MS" pitchFamily="66" charset="0"/>
            </a:rPr>
            <a:t>(Delayed type of hypersensitivity)</a:t>
          </a:r>
          <a:endParaRPr lang="en-US" sz="1500" b="1" kern="1200" dirty="0">
            <a:latin typeface="Comic Sans MS" pitchFamily="66" charset="0"/>
          </a:endParaRPr>
        </a:p>
      </dsp:txBody>
      <dsp:txXfrm rot="-5400000">
        <a:off x="917823" y="42101"/>
        <a:ext cx="7955972" cy="769056"/>
      </dsp:txXfrm>
    </dsp:sp>
    <dsp:sp modelId="{D1C2242B-D619-4F64-B9CA-3A2708B90B27}">
      <dsp:nvSpPr>
        <dsp:cNvPr id="0" name=""/>
        <dsp:cNvSpPr/>
      </dsp:nvSpPr>
      <dsp:spPr>
        <a:xfrm rot="5400000">
          <a:off x="-196676" y="1393130"/>
          <a:ext cx="1311175" cy="91782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2</a:t>
          </a:r>
          <a:endParaRPr lang="en-US" sz="2700" kern="1200" dirty="0"/>
        </a:p>
      </dsp:txBody>
      <dsp:txXfrm rot="-5400000">
        <a:off x="1" y="1655366"/>
        <a:ext cx="917823" cy="393352"/>
      </dsp:txXfrm>
    </dsp:sp>
    <dsp:sp modelId="{EF0FC814-1349-48F5-9F74-26E78DECE09F}">
      <dsp:nvSpPr>
        <dsp:cNvPr id="0" name=""/>
        <dsp:cNvSpPr/>
      </dsp:nvSpPr>
      <dsp:spPr>
        <a:xfrm rot="5400000">
          <a:off x="4490479" y="-2376201"/>
          <a:ext cx="852264" cy="7997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latin typeface="Comic Sans MS" pitchFamily="66" charset="0"/>
            </a:rPr>
            <a:t>Activation of CD4+ (Th1) lymphocytes </a:t>
          </a:r>
          <a:endParaRPr lang="en-US" sz="1500" b="1" kern="1200" dirty="0">
            <a:latin typeface="Comic Sans MS" pitchFamily="66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latin typeface="Comic Sans MS" pitchFamily="66" charset="0"/>
            </a:rPr>
            <a:t>(a phase coinciding with high rate of replication of bacilli)</a:t>
          </a:r>
          <a:endParaRPr lang="en-US" sz="1500" b="1" kern="1200" dirty="0">
            <a:latin typeface="Comic Sans MS" pitchFamily="66" charset="0"/>
          </a:endParaRPr>
        </a:p>
      </dsp:txBody>
      <dsp:txXfrm rot="-5400000">
        <a:off x="917823" y="1238059"/>
        <a:ext cx="7955972" cy="769056"/>
      </dsp:txXfrm>
    </dsp:sp>
    <dsp:sp modelId="{31CD4426-BC8E-483F-A4A8-E72D9153AEDE}">
      <dsp:nvSpPr>
        <dsp:cNvPr id="0" name=""/>
        <dsp:cNvSpPr/>
      </dsp:nvSpPr>
      <dsp:spPr>
        <a:xfrm rot="5400000">
          <a:off x="-196676" y="2589088"/>
          <a:ext cx="1311175" cy="91782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3</a:t>
          </a:r>
          <a:endParaRPr lang="en-US" sz="2700" kern="1200" dirty="0"/>
        </a:p>
      </dsp:txBody>
      <dsp:txXfrm rot="-5400000">
        <a:off x="1" y="2851324"/>
        <a:ext cx="917823" cy="393352"/>
      </dsp:txXfrm>
    </dsp:sp>
    <dsp:sp modelId="{D8A7AD06-4AB4-423F-A7EF-ED3AAB164168}">
      <dsp:nvSpPr>
        <dsp:cNvPr id="0" name=""/>
        <dsp:cNvSpPr/>
      </dsp:nvSpPr>
      <dsp:spPr>
        <a:xfrm rot="5400000">
          <a:off x="4490479" y="-1180244"/>
          <a:ext cx="852264" cy="7997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latin typeface="Comic Sans MS" pitchFamily="66" charset="0"/>
            </a:rPr>
            <a:t>Low induction of CD8+ lymphocytes capable recognizing antigen and activating macrophages by production of IFN-</a:t>
          </a:r>
          <a:r>
            <a:rPr lang="en-US" sz="1500" b="1" kern="1200" dirty="0" smtClean="0">
              <a:latin typeface="Comic Sans MS" pitchFamily="66" charset="0"/>
              <a:sym typeface="Symbol"/>
            </a:rPr>
            <a:t></a:t>
          </a:r>
          <a:endParaRPr lang="en-US" sz="1500" b="1" kern="1200" dirty="0">
            <a:latin typeface="Comic Sans MS" pitchFamily="66" charset="0"/>
          </a:endParaRPr>
        </a:p>
      </dsp:txBody>
      <dsp:txXfrm rot="-5400000">
        <a:off x="917823" y="2434016"/>
        <a:ext cx="7955972" cy="769056"/>
      </dsp:txXfrm>
    </dsp:sp>
    <dsp:sp modelId="{FFE34569-D1B0-4F01-9EC7-98CDAAB5AE8C}">
      <dsp:nvSpPr>
        <dsp:cNvPr id="0" name=""/>
        <dsp:cNvSpPr/>
      </dsp:nvSpPr>
      <dsp:spPr>
        <a:xfrm rot="5400000">
          <a:off x="-196676" y="3785045"/>
          <a:ext cx="1311175" cy="91782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4</a:t>
          </a:r>
          <a:endParaRPr lang="en-US" sz="2700" kern="1200" dirty="0"/>
        </a:p>
      </dsp:txBody>
      <dsp:txXfrm rot="-5400000">
        <a:off x="1" y="4047281"/>
        <a:ext cx="917823" cy="393352"/>
      </dsp:txXfrm>
    </dsp:sp>
    <dsp:sp modelId="{2EA1DF20-4AF7-4D8F-9ABD-6618666F993A}">
      <dsp:nvSpPr>
        <dsp:cNvPr id="0" name=""/>
        <dsp:cNvSpPr/>
      </dsp:nvSpPr>
      <dsp:spPr>
        <a:xfrm rot="5400000">
          <a:off x="4490479" y="15713"/>
          <a:ext cx="852264" cy="7997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latin typeface="Comic Sans MS" pitchFamily="66" charset="0"/>
            </a:rPr>
            <a:t>Later induction of high number of CD8+ with increased production of IFN-</a:t>
          </a:r>
          <a:r>
            <a:rPr lang="en-US" sz="1500" b="1" kern="1200" dirty="0" smtClean="0">
              <a:latin typeface="Comic Sans MS" pitchFamily="66" charset="0"/>
              <a:sym typeface="Symbol"/>
            </a:rPr>
            <a:t> and </a:t>
          </a:r>
          <a:r>
            <a:rPr lang="en-US" sz="1500" b="1" kern="1200" dirty="0" err="1" smtClean="0">
              <a:latin typeface="Comic Sans MS" pitchFamily="66" charset="0"/>
              <a:sym typeface="Symbol"/>
            </a:rPr>
            <a:t>cytotoxic</a:t>
          </a:r>
          <a:r>
            <a:rPr lang="en-US" sz="1500" b="1" kern="1200" dirty="0" smtClean="0">
              <a:latin typeface="Comic Sans MS" pitchFamily="66" charset="0"/>
              <a:sym typeface="Symbol"/>
            </a:rPr>
            <a:t> activity</a:t>
          </a:r>
          <a:r>
            <a:rPr lang="en-US" sz="1500" b="1" kern="1200" dirty="0" smtClean="0">
              <a:latin typeface="Comic Sans MS" pitchFamily="66" charset="0"/>
            </a:rPr>
            <a:t>  (a phase coinciding with stabilization of bacterial growth) </a:t>
          </a:r>
          <a:endParaRPr lang="en-US" sz="1500" b="1" kern="1200" dirty="0">
            <a:latin typeface="Comic Sans MS" pitchFamily="66" charset="0"/>
          </a:endParaRPr>
        </a:p>
      </dsp:txBody>
      <dsp:txXfrm rot="-5400000">
        <a:off x="917823" y="3629973"/>
        <a:ext cx="7955972" cy="769056"/>
      </dsp:txXfrm>
    </dsp:sp>
    <dsp:sp modelId="{C2D0DF7F-74E7-40E8-9535-3274FB153934}">
      <dsp:nvSpPr>
        <dsp:cNvPr id="0" name=""/>
        <dsp:cNvSpPr/>
      </dsp:nvSpPr>
      <dsp:spPr>
        <a:xfrm rot="5400000">
          <a:off x="-196676" y="4981003"/>
          <a:ext cx="1311175" cy="917823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5</a:t>
          </a:r>
          <a:endParaRPr lang="en-US" sz="2700" kern="1200" dirty="0"/>
        </a:p>
      </dsp:txBody>
      <dsp:txXfrm rot="-5400000">
        <a:off x="1" y="5243239"/>
        <a:ext cx="917823" cy="393352"/>
      </dsp:txXfrm>
    </dsp:sp>
    <dsp:sp modelId="{78E9BEB0-99AB-4BCB-8B03-F03C984597FE}">
      <dsp:nvSpPr>
        <dsp:cNvPr id="0" name=""/>
        <dsp:cNvSpPr/>
      </dsp:nvSpPr>
      <dsp:spPr>
        <a:xfrm rot="5400000">
          <a:off x="4490479" y="1211670"/>
          <a:ext cx="852264" cy="7997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latin typeface="Comic Sans MS" pitchFamily="66" charset="0"/>
            </a:rPr>
            <a:t>Bacterial load remains constant and infection is in latency (Latent TB)</a:t>
          </a:r>
          <a:endParaRPr lang="en-US" sz="1500" b="1" kern="1200" dirty="0">
            <a:latin typeface="Comic Sans MS" pitchFamily="66" charset="0"/>
          </a:endParaRPr>
        </a:p>
      </dsp:txBody>
      <dsp:txXfrm rot="-5400000">
        <a:off x="917823" y="4825930"/>
        <a:ext cx="7955972" cy="769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E3261-8E06-4860-937E-8640E8945B02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831F7-6B42-46B2-834C-8A7A3178F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61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831F7-6B42-46B2-834C-8A7A3178F4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81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831F7-6B42-46B2-834C-8A7A3178F4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58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831F7-6B42-46B2-834C-8A7A3178F47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73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D036341-DC91-4570-A527-57F5F7CD2F01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D036341-DC91-4570-A527-57F5F7CD2F01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1219200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</a:rPr>
              <a:t>Immunology of Tuberculosis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3429000"/>
            <a:ext cx="4876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mic Sans MS" pitchFamily="66" charset="0"/>
              </a:rPr>
              <a:t>Dr. </a:t>
            </a:r>
            <a:r>
              <a:rPr lang="en-US" b="1" dirty="0" err="1">
                <a:latin typeface="Comic Sans MS" pitchFamily="66" charset="0"/>
              </a:rPr>
              <a:t>Hend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Alotaibi</a:t>
            </a:r>
            <a:r>
              <a:rPr lang="en-US" b="1" dirty="0">
                <a:latin typeface="Comic Sans MS" pitchFamily="66" charset="0"/>
              </a:rPr>
              <a:t/>
            </a:r>
            <a:br>
              <a:rPr lang="en-US" b="1" dirty="0">
                <a:latin typeface="Comic Sans MS" pitchFamily="66" charset="0"/>
              </a:rPr>
            </a:br>
            <a:r>
              <a:rPr lang="en-US" b="1" dirty="0">
                <a:latin typeface="Comic Sans MS" pitchFamily="66" charset="0"/>
              </a:rPr>
              <a:t/>
            </a:r>
            <a:br>
              <a:rPr lang="en-US" b="1" dirty="0">
                <a:latin typeface="Comic Sans MS" pitchFamily="66" charset="0"/>
              </a:rPr>
            </a:br>
            <a:r>
              <a:rPr lang="en-US" b="1" dirty="0">
                <a:latin typeface="Comic Sans MS" pitchFamily="66" charset="0"/>
              </a:rPr>
              <a:t>Assistant Professor &amp; Consultant </a:t>
            </a:r>
            <a:br>
              <a:rPr lang="en-US" b="1" dirty="0">
                <a:latin typeface="Comic Sans MS" pitchFamily="66" charset="0"/>
              </a:rPr>
            </a:br>
            <a:r>
              <a:rPr lang="en-US" b="1" dirty="0">
                <a:latin typeface="Comic Sans MS" pitchFamily="66" charset="0"/>
              </a:rPr>
              <a:t>College of Medicine, King Saud University</a:t>
            </a:r>
            <a:br>
              <a:rPr lang="en-US" b="1" dirty="0">
                <a:latin typeface="Comic Sans MS" pitchFamily="66" charset="0"/>
              </a:rPr>
            </a:br>
            <a:r>
              <a:rPr lang="en-US" b="1" dirty="0">
                <a:latin typeface="Comic Sans MS" pitchFamily="66" charset="0"/>
              </a:rPr>
              <a:t> Dermatology Department /KKUH</a:t>
            </a:r>
          </a:p>
          <a:p>
            <a:pPr algn="ctr"/>
            <a:endParaRPr lang="en-US" b="1" dirty="0">
              <a:latin typeface="Comic Sans MS" pitchFamily="66" charset="0"/>
            </a:endParaRPr>
          </a:p>
          <a:p>
            <a:pPr algn="ctr"/>
            <a:r>
              <a:rPr lang="en-US" b="1" dirty="0">
                <a:latin typeface="Comic Sans MS" pitchFamily="66" charset="0"/>
              </a:rPr>
              <a:t>Email: halotaibi1@ksu.edu.sa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22" y="1066800"/>
            <a:ext cx="2058177" cy="18881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038600"/>
            <a:ext cx="2057400" cy="22860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Primary disease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2200" dirty="0" smtClean="0">
                <a:solidFill>
                  <a:srgbClr val="FFFF00"/>
                </a:solidFill>
                <a:latin typeface="Comic Sans MS" pitchFamily="66" charset="0"/>
              </a:rPr>
              <a:t>(Approximately 10% of infected individuals)</a:t>
            </a:r>
            <a:endParaRPr lang="en-US" sz="22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>
                <a:latin typeface="Comic Sans MS" pitchFamily="66" charset="0"/>
              </a:rPr>
              <a:t>The tubercle bacilli establish infection in the lungs after they are carried in droplets to reach the alveolar space. </a:t>
            </a:r>
          </a:p>
          <a:p>
            <a:endParaRPr lang="en-US" sz="2800" dirty="0" smtClean="0"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If the </a:t>
            </a:r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innate defense system </a:t>
            </a:r>
            <a:r>
              <a:rPr lang="en-US" sz="2800" dirty="0" smtClean="0">
                <a:latin typeface="Comic Sans MS" pitchFamily="66" charset="0"/>
              </a:rPr>
              <a:t>of the host fails to eliminate the infection, the </a:t>
            </a:r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bacilli proliferate </a:t>
            </a:r>
            <a:r>
              <a:rPr lang="en-US" sz="2800" dirty="0" smtClean="0">
                <a:latin typeface="Comic Sans MS" pitchFamily="66" charset="0"/>
              </a:rPr>
              <a:t>inside alveolar macrophages and eventually kill the cells.</a:t>
            </a:r>
          </a:p>
          <a:p>
            <a:endParaRPr lang="en-US" sz="2800" dirty="0" smtClean="0"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The infected macrophages produce cytokines and </a:t>
            </a:r>
            <a:r>
              <a:rPr lang="en-US" sz="2800" dirty="0" err="1" smtClean="0">
                <a:latin typeface="Comic Sans MS" pitchFamily="66" charset="0"/>
              </a:rPr>
              <a:t>chemokines</a:t>
            </a:r>
            <a:r>
              <a:rPr lang="en-US" sz="2800" dirty="0" smtClean="0">
                <a:latin typeface="Comic Sans MS" pitchFamily="66" charset="0"/>
              </a:rPr>
              <a:t> that attract other </a:t>
            </a:r>
            <a:r>
              <a:rPr lang="en-US" sz="2800" dirty="0" err="1" smtClean="0">
                <a:latin typeface="Comic Sans MS" pitchFamily="66" charset="0"/>
              </a:rPr>
              <a:t>phagocytic</a:t>
            </a:r>
            <a:r>
              <a:rPr lang="en-US" sz="2800" dirty="0" smtClean="0">
                <a:latin typeface="Comic Sans MS" pitchFamily="66" charset="0"/>
              </a:rPr>
              <a:t> cells, which eventually form a nodular </a:t>
            </a:r>
            <a:r>
              <a:rPr lang="en-US" sz="2800" dirty="0" err="1" smtClean="0">
                <a:latin typeface="Comic Sans MS" pitchFamily="66" charset="0"/>
              </a:rPr>
              <a:t>granulomatous</a:t>
            </a:r>
            <a:r>
              <a:rPr lang="en-US" sz="2800" dirty="0" smtClean="0">
                <a:latin typeface="Comic Sans MS" pitchFamily="66" charset="0"/>
              </a:rPr>
              <a:t> structure called the </a:t>
            </a:r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tubercle</a:t>
            </a:r>
            <a:r>
              <a:rPr lang="en-US" sz="2800" dirty="0" smtClean="0">
                <a:latin typeface="Comic Sans MS" pitchFamily="66" charset="0"/>
              </a:rPr>
              <a:t>. 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Primary disease</a:t>
            </a:r>
            <a:endParaRPr lang="en-US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>
                <a:latin typeface="Comic Sans MS" pitchFamily="66" charset="0"/>
              </a:rPr>
              <a:t>If the bacterial replication is not controlled, the tubercle enlarges and the bacilli enter local draining lymph nodes. </a:t>
            </a:r>
          </a:p>
          <a:p>
            <a:endParaRPr lang="en-US" sz="2800" dirty="0" smtClean="0"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This leads to </a:t>
            </a:r>
            <a:r>
              <a:rPr lang="en-US" sz="2800" dirty="0" err="1" smtClean="0">
                <a:latin typeface="Comic Sans MS" pitchFamily="66" charset="0"/>
              </a:rPr>
              <a:t>lymphadenopathy</a:t>
            </a:r>
            <a:r>
              <a:rPr lang="en-US" sz="2800" dirty="0" smtClean="0">
                <a:latin typeface="Comic Sans MS" pitchFamily="66" charset="0"/>
              </a:rPr>
              <a:t>, a characteristic manifestation of primary TB. </a:t>
            </a:r>
          </a:p>
          <a:p>
            <a:endParaRPr lang="en-US" sz="2800" dirty="0" smtClean="0"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The lesion produced by the expansion of the tubercle into the lung parenchyma and lymph node involvement is called the </a:t>
            </a:r>
            <a:r>
              <a:rPr lang="en-US" sz="2800" dirty="0" err="1" smtClean="0">
                <a:solidFill>
                  <a:srgbClr val="FFFF00"/>
                </a:solidFill>
                <a:latin typeface="Comic Sans MS" pitchFamily="66" charset="0"/>
              </a:rPr>
              <a:t>Ghon</a:t>
            </a:r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 complex. 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Ghon’s</a:t>
            </a:r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 and Ranke complex 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defRPr/>
            </a:pPr>
            <a:endParaRPr lang="en-US" dirty="0" smtClean="0">
              <a:latin typeface="Comic Sans MS" pitchFamily="66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The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lung lesions (tubercles –small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granulomas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Ghon’s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focus)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and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the enlarged lymph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nodes constitutes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Ghon’s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 complex</a:t>
            </a:r>
          </a:p>
          <a:p>
            <a:pPr>
              <a:buNone/>
              <a:defRPr/>
            </a:pPr>
            <a:endParaRPr lang="en-US" dirty="0" smtClean="0">
              <a:latin typeface="Comic Sans MS" pitchFamily="66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Tubercles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may heal become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fibrotic or calcified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and persist as such for a lifetime (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Ranke Complex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)</a:t>
            </a:r>
          </a:p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0" y="762000"/>
          <a:ext cx="91440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76400" y="1524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 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W</a:t>
            </a:r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</a:rPr>
              <a:t>eeks after infection</a:t>
            </a:r>
            <a:endParaRPr lang="en-US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</a:rPr>
              <a:t>Primary disease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The bacilli continue to proliferate until an effective cell-mediated immune (CMI) response develops, usually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two to six weeks </a:t>
            </a:r>
            <a:r>
              <a:rPr lang="en-US" dirty="0" smtClean="0">
                <a:latin typeface="Comic Sans MS" pitchFamily="66" charset="0"/>
              </a:rPr>
              <a:t>after infection.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Failure by the host to mount an effective CMI response and tissue repair leads to progressive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destruction of the lung </a:t>
            </a:r>
            <a:r>
              <a:rPr lang="en-US" dirty="0" smtClean="0">
                <a:latin typeface="Comic Sans MS" pitchFamily="66" charset="0"/>
              </a:rPr>
              <a:t>by: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Tumor necrosis factor (TNF)-alpha, 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Reactive oxygen 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Nitrogen intermediates </a:t>
            </a:r>
          </a:p>
          <a:p>
            <a:pPr lvl="1"/>
            <a:r>
              <a:rPr lang="en-US" dirty="0">
                <a:latin typeface="Comic Sans MS" pitchFamily="66" charset="0"/>
              </a:rPr>
              <a:t>C</a:t>
            </a:r>
            <a:r>
              <a:rPr lang="en-US" dirty="0" smtClean="0">
                <a:latin typeface="Comic Sans MS" pitchFamily="66" charset="0"/>
              </a:rPr>
              <a:t>ontents of cytotoxic cells (</a:t>
            </a:r>
            <a:r>
              <a:rPr lang="en-US" dirty="0" err="1" smtClean="0">
                <a:latin typeface="Comic Sans MS" pitchFamily="66" charset="0"/>
              </a:rPr>
              <a:t>granzymes</a:t>
            </a:r>
            <a:r>
              <a:rPr lang="en-US" dirty="0" smtClean="0">
                <a:latin typeface="Comic Sans MS" pitchFamily="66" charset="0"/>
              </a:rPr>
              <a:t>, perforin)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All of the above may contribute to the development of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caseating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 necrosis </a:t>
            </a:r>
            <a:r>
              <a:rPr lang="en-US" dirty="0" smtClean="0">
                <a:latin typeface="Comic Sans MS" pitchFamily="66" charset="0"/>
              </a:rPr>
              <a:t>that characterizes a tuberculous lesion </a:t>
            </a: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uberculosis-ln-mandibular-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i_1781-F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0"/>
            <a:ext cx="61722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8600" y="1143000"/>
            <a:ext cx="2590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Bacilli can spread mechanically by erosion of the </a:t>
            </a:r>
            <a:r>
              <a:rPr lang="en-US" sz="2800" dirty="0" err="1" smtClean="0">
                <a:latin typeface="Comic Sans MS" pitchFamily="66" charset="0"/>
              </a:rPr>
              <a:t>caseating</a:t>
            </a:r>
            <a:r>
              <a:rPr lang="en-US" sz="2800" dirty="0" smtClean="0">
                <a:latin typeface="Comic Sans MS" pitchFamily="66" charset="0"/>
              </a:rPr>
              <a:t> lesions into the lung airways; at this point the host becomes infectious to others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2286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Outcomes</a:t>
            </a:r>
            <a:endParaRPr lang="en-US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Comic Sans MS" pitchFamily="66" charset="0"/>
              </a:rPr>
              <a:t>Miliary</a:t>
            </a:r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</a:rPr>
              <a:t> TB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omic Sans MS" pitchFamily="66" charset="0"/>
              </a:rPr>
              <a:t>Unchecked bacterial growth may lead to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hematogenous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 spread </a:t>
            </a:r>
            <a:r>
              <a:rPr lang="en-US" dirty="0" smtClean="0">
                <a:latin typeface="Comic Sans MS" pitchFamily="66" charset="0"/>
              </a:rPr>
              <a:t>of bacilli to produce disseminated TB. 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Disseminated disease with lesions resembling millet seeds has been termed </a:t>
            </a:r>
            <a:r>
              <a:rPr lang="en-US" dirty="0" err="1" smtClean="0">
                <a:latin typeface="Comic Sans MS" pitchFamily="66" charset="0"/>
              </a:rPr>
              <a:t>miliary</a:t>
            </a:r>
            <a:r>
              <a:rPr lang="en-US" dirty="0" smtClean="0">
                <a:latin typeface="Comic Sans MS" pitchFamily="66" charset="0"/>
              </a:rPr>
              <a:t> TB.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Most common presentation –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TB meningitis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253" y="4191000"/>
            <a:ext cx="2743200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147398"/>
            <a:ext cx="2172213" cy="157925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</a:rPr>
              <a:t>Chronic Disease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In the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absence of treatment</a:t>
            </a:r>
            <a:r>
              <a:rPr lang="en-US" dirty="0" smtClean="0">
                <a:latin typeface="Comic Sans MS" pitchFamily="66" charset="0"/>
              </a:rPr>
              <a:t>, death occurs in 80 percent of cases.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The remaining patients develop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chronic disease or recover</a:t>
            </a:r>
            <a:r>
              <a:rPr lang="en-US" dirty="0" smtClean="0">
                <a:latin typeface="Comic Sans MS" pitchFamily="66" charset="0"/>
              </a:rPr>
              <a:t>.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Chronic disease is characterized by repeated episodes of healing by fibrotic changes around the lesions and tissue breakdown.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Complete spontaneous eradication of the bacilli is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rare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37770717"/>
              </p:ext>
            </p:extLst>
          </p:nvPr>
        </p:nvGraphicFramePr>
        <p:xfrm>
          <a:off x="76200" y="762000"/>
          <a:ext cx="89154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0" y="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</a:rPr>
              <a:t>Latent Tuberculosis</a:t>
            </a:r>
            <a:endParaRPr lang="en-US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Objectives</a:t>
            </a:r>
            <a:endParaRPr lang="en-US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To know how M. tuberculosis infection is contracted and its initial encounter with the immune system.</a:t>
            </a:r>
          </a:p>
          <a:p>
            <a:endParaRPr lang="en-US" dirty="0" smtClean="0"/>
          </a:p>
          <a:p>
            <a:r>
              <a:rPr lang="en-US" dirty="0" smtClean="0"/>
              <a:t>To understand delayed type of hypersensitivity reaction against M. tuberculosis</a:t>
            </a:r>
          </a:p>
          <a:p>
            <a:endParaRPr lang="en-US" dirty="0" smtClean="0"/>
          </a:p>
          <a:p>
            <a:r>
              <a:rPr lang="en-US" dirty="0" smtClean="0"/>
              <a:t>To be familiar with the possible outcomes of the infection with M. tuberculosis in </a:t>
            </a:r>
            <a:r>
              <a:rPr lang="en-US" dirty="0" err="1" smtClean="0"/>
              <a:t>immuno</a:t>
            </a:r>
            <a:r>
              <a:rPr lang="en-US" dirty="0" smtClean="0"/>
              <a:t>-competent and </a:t>
            </a:r>
            <a:r>
              <a:rPr lang="en-US" dirty="0" err="1" smtClean="0"/>
              <a:t>immuno</a:t>
            </a:r>
            <a:r>
              <a:rPr lang="en-US" dirty="0" smtClean="0"/>
              <a:t>-compromised hosts.</a:t>
            </a:r>
          </a:p>
          <a:p>
            <a:endParaRPr lang="en-US" dirty="0" smtClean="0"/>
          </a:p>
          <a:p>
            <a:r>
              <a:rPr lang="en-US" dirty="0" smtClean="0"/>
              <a:t>To understand the basis of tuberculin test and its importance in gauging immunity against M. tuberculosis  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Latent TB</a:t>
            </a:r>
            <a:endParaRPr lang="en-US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This period of latency is sustained predominantly by a population of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non-replicating bacilli </a:t>
            </a:r>
            <a:r>
              <a:rPr lang="en-US" dirty="0" smtClean="0">
                <a:latin typeface="Comic Sans MS" pitchFamily="66" charset="0"/>
              </a:rPr>
              <a:t>rather than a population of growing bacilli.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It is believed that the immune response is mainly directed towards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antigens secreted by growing bacilli.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T</a:t>
            </a:r>
            <a:r>
              <a:rPr lang="en-US" dirty="0" smtClean="0">
                <a:latin typeface="Comic Sans MS" pitchFamily="66" charset="0"/>
              </a:rPr>
              <a:t>herefore non-replicating bacilli will be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less </a:t>
            </a:r>
            <a:r>
              <a:rPr lang="en-US" dirty="0" smtClean="0">
                <a:latin typeface="Comic Sans MS" pitchFamily="66" charset="0"/>
              </a:rPr>
              <a:t>obvious to the protective cellular response. 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This state correlates directly with an innate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resistance to anti-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Mtb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 drugs</a:t>
            </a:r>
            <a:r>
              <a:rPr lang="en-US" dirty="0" smtClean="0">
                <a:latin typeface="Comic Sans MS" pitchFamily="66" charset="0"/>
              </a:rPr>
              <a:t>, most of which target processes active in replicating organisms.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Reactivation disease</a:t>
            </a:r>
            <a:endParaRPr lang="en-US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Reactivation TB results from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proliferation of a previously dormant bacteria </a:t>
            </a:r>
            <a:r>
              <a:rPr lang="en-US" dirty="0" smtClean="0">
                <a:latin typeface="Comic Sans MS" pitchFamily="66" charset="0"/>
              </a:rPr>
              <a:t>seeded at the time of the primary infection. 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Among individuals with latent infection and no underlying medical problems, reactivation disease occurs in approximately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5 to 10 percent</a:t>
            </a:r>
            <a:r>
              <a:rPr lang="en-US" dirty="0" smtClean="0">
                <a:latin typeface="Comic Sans MS" pitchFamily="66" charset="0"/>
              </a:rPr>
              <a:t> of cases.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The disease process in reactivation TB tends to be: </a:t>
            </a:r>
          </a:p>
          <a:p>
            <a:pPr lvl="1"/>
            <a:endParaRPr lang="en-US" dirty="0" smtClean="0">
              <a:latin typeface="Comic Sans MS" pitchFamily="66" charset="0"/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Localized </a:t>
            </a:r>
            <a:r>
              <a:rPr lang="en-US" dirty="0" smtClean="0">
                <a:latin typeface="Comic Sans MS" pitchFamily="66" charset="0"/>
              </a:rPr>
              <a:t>(in contrast to primary disease)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Little</a:t>
            </a:r>
            <a:r>
              <a:rPr lang="en-US" dirty="0" smtClean="0">
                <a:latin typeface="Comic Sans MS" pitchFamily="66" charset="0"/>
              </a:rPr>
              <a:t> regional lymph node involvement and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less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caseation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The lesion typically occurs at the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lung apices </a:t>
            </a:r>
          </a:p>
          <a:p>
            <a:pPr lvl="1"/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D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isseminated disease is unusual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Reactivation disease</a:t>
            </a:r>
            <a:endParaRPr lang="en-US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Immuno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-suppression</a:t>
            </a:r>
            <a:r>
              <a:rPr lang="en-US" dirty="0" smtClean="0">
                <a:latin typeface="Comic Sans MS" pitchFamily="66" charset="0"/>
              </a:rPr>
              <a:t> is clearly associated with reactivation TB. </a:t>
            </a:r>
          </a:p>
          <a:p>
            <a:r>
              <a:rPr lang="en-US" dirty="0" smtClean="0">
                <a:latin typeface="Comic Sans MS" pitchFamily="66" charset="0"/>
              </a:rPr>
              <a:t>Associated conditions include: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HIV infection and AIDS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End-stage renal disease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Diabetes mellitus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Malignant lymphoma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Corticosteroid use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Inhibitors of TNF-alpha and its receptor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Diminution in cell mediated immunity associated with age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b_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1676400"/>
            <a:ext cx="6096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Comic Sans MS" pitchFamily="66" charset="0"/>
              </a:rPr>
              <a:t>T</a:t>
            </a:r>
            <a:r>
              <a:rPr lang="en-US" sz="3600" dirty="0" smtClean="0">
                <a:solidFill>
                  <a:srgbClr val="FFFF00"/>
                </a:solidFill>
                <a:latin typeface="Comic Sans MS" pitchFamily="66" charset="0"/>
              </a:rPr>
              <a:t>he role of the granuloma as a host protective factor needs a revision in thinking as it may also play a role in protecting the tubercle bacilli for its long-term survival in the host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9600" y="304800"/>
            <a:ext cx="7391400" cy="685800"/>
          </a:xfrm>
          <a:prstGeom prst="rect">
            <a:avLst/>
          </a:prstGeom>
          <a:noFill/>
        </p:spPr>
        <p:txBody>
          <a:bodyPr rtlCol="0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1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j-ea"/>
                <a:cs typeface="Times New Roman" pitchFamily="18" charset="0"/>
              </a:rPr>
              <a:t>Test for immunity against TB</a:t>
            </a:r>
            <a:br>
              <a:rPr kumimoji="0" lang="en-US" sz="1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j-ea"/>
                <a:cs typeface="Times New Roman" pitchFamily="18" charset="0"/>
              </a:rPr>
            </a:br>
            <a:endParaRPr kumimoji="0" lang="en-US" sz="1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itchFamily="66" charset="0"/>
              <a:ea typeface="+mj-ea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219200"/>
            <a:ext cx="8686800" cy="5410200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	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Delayed hypersensitivity skin test</a:t>
            </a:r>
            <a:endParaRPr kumimoji="0" lang="en-US" sz="2400" b="0" i="0" u="sng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  	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Tuberculin test or 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Mantoux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)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  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400" dirty="0">
              <a:latin typeface="Comic Sans MS" pitchFamily="66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dirty="0">
                <a:latin typeface="Comic Sans MS" pitchFamily="66" charset="0"/>
                <a:cs typeface="Times New Roman" pitchFamily="18" charset="0"/>
              </a:rPr>
              <a:t>	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Intradermal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 injection of PPD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  	(purified protein derivative)</a:t>
            </a:r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400" dirty="0">
              <a:latin typeface="Comic Sans MS" pitchFamily="66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400" dirty="0" smtClean="0">
              <a:latin typeface="Comic Sans MS" pitchFamily="66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400" dirty="0" smtClean="0">
              <a:latin typeface="Comic Sans MS" pitchFamily="66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Correct interpretation of the result is unreliable in </a:t>
            </a:r>
            <a:r>
              <a:rPr lang="en-US" sz="2400" dirty="0" err="1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immuno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-compromised states affecting CMI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itchFamily="66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Times New Roman" pitchFamily="18" charset="0"/>
              </a:rPr>
              <a:t>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2" descr="http://www.clinicalcorrelations.org/wp-content/uploads/2007/03/mantoux_tuberculin_skin_test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895600"/>
            <a:ext cx="3962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B skin test 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239000" y="0"/>
            <a:ext cx="1905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Test result is interpreted by measuring the diameter of the </a:t>
            </a:r>
            <a:r>
              <a:rPr lang="en-US" sz="2000" b="1" dirty="0" err="1" smtClean="0">
                <a:solidFill>
                  <a:srgbClr val="002060"/>
                </a:solidFill>
                <a:latin typeface="Comic Sans MS" pitchFamily="66" charset="0"/>
              </a:rPr>
              <a:t>induration</a:t>
            </a: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 after 48 hours</a:t>
            </a:r>
            <a:endParaRPr lang="en-US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ip_c4_d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78" y="152400"/>
            <a:ext cx="8972843" cy="655319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Comic Sans MS" pitchFamily="66" charset="0"/>
              </a:rPr>
              <a:t>Delayed-type hypersensitivity (DTH) response</a:t>
            </a:r>
            <a:endParaRPr lang="en-US" sz="2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The DTH response 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does not correlate with protection against TB</a:t>
            </a:r>
            <a:r>
              <a:rPr lang="en-US" sz="2000" dirty="0" smtClean="0">
                <a:latin typeface="Comic Sans MS" pitchFamily="66" charset="0"/>
              </a:rPr>
              <a:t>, since numerous BCG vaccination trials have demonstrated that disease can occur in those who mount a DTH response.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As a result, the protective T cell response must be distinguished from the T cell response associated with DTH.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An in vitro </a:t>
            </a:r>
            <a:r>
              <a:rPr lang="en-US" sz="2000" dirty="0">
                <a:solidFill>
                  <a:srgbClr val="FFFF00"/>
                </a:solidFill>
                <a:latin typeface="Comic Sans MS" pitchFamily="66" charset="0"/>
              </a:rPr>
              <a:t>i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nterferon-gamma release assay </a:t>
            </a:r>
            <a:r>
              <a:rPr lang="en-US" sz="2000" dirty="0" smtClean="0">
                <a:latin typeface="Comic Sans MS" pitchFamily="66" charset="0"/>
              </a:rPr>
              <a:t>has been developed.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The assay is an 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alternative</a:t>
            </a:r>
            <a:r>
              <a:rPr lang="en-US" sz="2000" dirty="0" smtClean="0">
                <a:latin typeface="Comic Sans MS" pitchFamily="66" charset="0"/>
              </a:rPr>
              <a:t> to the tuberculin skin test (TST) for detection of latent M. tuberculosis infection in human hosts.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</a:rPr>
              <a:t>IFN-</a:t>
            </a:r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  <a:sym typeface="Symbol"/>
              </a:rPr>
              <a:t> release assay</a:t>
            </a:r>
            <a:endParaRPr lang="en-US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The test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measures</a:t>
            </a:r>
            <a:r>
              <a:rPr lang="en-US" dirty="0" smtClean="0">
                <a:latin typeface="Comic Sans MS" pitchFamily="66" charset="0"/>
              </a:rPr>
              <a:t> interferon-gamma released into blood from T cells when they are activated by M. tuberculosis antigens in vitro.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The tests use antigens specific to M. tuberculosis including the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early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secretory antigenic target 6 (ESAT-6) and culture filtrate protein (CFP-10).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These proteins are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absent</a:t>
            </a:r>
            <a:r>
              <a:rPr lang="en-US" dirty="0" smtClean="0">
                <a:latin typeface="Comic Sans MS" pitchFamily="66" charset="0"/>
              </a:rPr>
              <a:t> in vaccine strain BCG, or M. </a:t>
            </a:r>
            <a:r>
              <a:rPr lang="en-US" dirty="0" err="1" smtClean="0">
                <a:latin typeface="Comic Sans MS" pitchFamily="66" charset="0"/>
              </a:rPr>
              <a:t>bovis</a:t>
            </a:r>
            <a:r>
              <a:rPr lang="en-US" dirty="0" smtClean="0">
                <a:latin typeface="Comic Sans MS" pitchFamily="66" charset="0"/>
              </a:rPr>
              <a:t>. 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This enables the test to differentiate those latently infected with M. tuberculosis from those vaccinated with BCG. 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Tuberculosis (TB)</a:t>
            </a:r>
            <a:endParaRPr lang="en-US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6781800" cy="4525963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	</a:t>
            </a:r>
          </a:p>
          <a:p>
            <a:pPr algn="ctr">
              <a:buNone/>
              <a:defRPr/>
            </a:pPr>
            <a:endParaRPr lang="en-US" dirty="0">
              <a:latin typeface="Comic Sans MS" pitchFamily="66" charset="0"/>
              <a:cs typeface="Times New Roman" pitchFamily="18" charset="0"/>
            </a:endParaRPr>
          </a:p>
          <a:p>
            <a:pPr algn="ctr">
              <a:buNone/>
              <a:defRPr/>
            </a:pP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	Is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an example of an infection in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which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protective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immunity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&amp;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pathologic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hypersensitivity coexist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, and the lesions are caused mainly by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the host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response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</a:rPr>
              <a:t>Take home message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After exposure to M. tuberculosis immune handling of the infection determines the final outcome.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Relatively small proportion of individuals develop primary disease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Reactivation of tuberculosis can occur in patients who are </a:t>
            </a:r>
            <a:r>
              <a:rPr lang="en-US" dirty="0" err="1" smtClean="0">
                <a:latin typeface="Comic Sans MS" pitchFamily="66" charset="0"/>
              </a:rPr>
              <a:t>immuno</a:t>
            </a:r>
            <a:r>
              <a:rPr lang="en-US" dirty="0" smtClean="0">
                <a:latin typeface="Comic Sans MS" pitchFamily="66" charset="0"/>
              </a:rPr>
              <a:t>-compromised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Tuberculin test should be interpreted with caution as it may be difficult to differentiate between DTH against M. tuberculosis and latent disease.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26670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Comic Sans MS" pitchFamily="66" charset="0"/>
              </a:rPr>
              <a:t>Thank you</a:t>
            </a:r>
            <a:endParaRPr lang="en-US" sz="54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Comic Sans MS" pitchFamily="66" charset="0"/>
              </a:rPr>
              <a:t>I</a:t>
            </a:r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</a:rPr>
              <a:t>ntroduction 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omic Sans MS" pitchFamily="66" charset="0"/>
              </a:rPr>
              <a:t>Mycobacterium tuberculosis is the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second </a:t>
            </a:r>
            <a:r>
              <a:rPr lang="en-US" dirty="0" smtClean="0">
                <a:latin typeface="Comic Sans MS" pitchFamily="66" charset="0"/>
              </a:rPr>
              <a:t>most common infectious cause of death in adults worldwide. 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human host </a:t>
            </a:r>
            <a:r>
              <a:rPr lang="en-US" dirty="0" smtClean="0">
                <a:latin typeface="Comic Sans MS" pitchFamily="66" charset="0"/>
              </a:rPr>
              <a:t>serves is the natural reservoir for M. tuberculosis.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The disease incidence is magnified by the concurrent epidemic of human immunodeficiency virus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(HIV) </a:t>
            </a:r>
            <a:r>
              <a:rPr lang="en-US" dirty="0" smtClean="0">
                <a:latin typeface="Comic Sans MS" pitchFamily="66" charset="0"/>
              </a:rPr>
              <a:t>infection. 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Mode of transmission</a:t>
            </a:r>
            <a:endParaRPr lang="en-US" sz="4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Infection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is acquired by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inhalation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of </a:t>
            </a:r>
            <a:r>
              <a:rPr lang="en-US" i="1" dirty="0" smtClean="0">
                <a:latin typeface="Comic Sans MS" pitchFamily="66" charset="0"/>
                <a:cs typeface="Times New Roman" pitchFamily="18" charset="0"/>
              </a:rPr>
              <a:t>M. tuberculosis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in aerosols and dust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(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airborne transmission) </a:t>
            </a:r>
            <a:endParaRPr lang="en-US" dirty="0" smtClean="0">
              <a:latin typeface="Comic Sans MS" pitchFamily="66" charset="0"/>
              <a:cs typeface="Times New Roman" pitchFamily="18" charset="0"/>
            </a:endParaRPr>
          </a:p>
          <a:p>
            <a:pPr>
              <a:defRPr/>
            </a:pPr>
            <a:endParaRPr lang="en-US" dirty="0">
              <a:latin typeface="Comic Sans MS" pitchFamily="66" charset="0"/>
              <a:cs typeface="Times New Roman" pitchFamily="18" charset="0"/>
            </a:endParaRPr>
          </a:p>
          <a:p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Infected people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cough up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large numbers of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mycobacteria</a:t>
            </a:r>
            <a:endParaRPr lang="en-US" dirty="0" smtClean="0">
              <a:latin typeface="Comic Sans MS" pitchFamily="66" charset="0"/>
              <a:cs typeface="Times New Roman" pitchFamily="18" charset="0"/>
            </a:endParaRPr>
          </a:p>
          <a:p>
            <a:endParaRPr lang="en-US" dirty="0">
              <a:latin typeface="Comic Sans MS" pitchFamily="66" charset="0"/>
              <a:cs typeface="Times New Roman" pitchFamily="18" charset="0"/>
            </a:endParaRPr>
          </a:p>
          <a:p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The organisms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waxy outer coat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can withstand drying and survive for long periods in air and house dust 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</a:rPr>
              <a:t>Virulence factors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Waxy coat </a:t>
            </a:r>
            <a:r>
              <a:rPr lang="en-US" dirty="0" smtClean="0">
                <a:latin typeface="Comic Sans MS" pitchFamily="66" charset="0"/>
              </a:rPr>
              <a:t>blocks phagocyte enzymes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Catalase-peroxidase</a:t>
            </a:r>
            <a:r>
              <a:rPr lang="en-US" dirty="0" smtClean="0">
                <a:latin typeface="Comic Sans MS" pitchFamily="66" charset="0"/>
              </a:rPr>
              <a:t>, which resists the host cell oxidative response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Lipoarabinomannan</a:t>
            </a:r>
            <a:r>
              <a:rPr lang="en-US" dirty="0" smtClean="0">
                <a:latin typeface="Comic Sans MS" pitchFamily="66" charset="0"/>
              </a:rPr>
              <a:t> (LAM) a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glycolipid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lvl="1"/>
            <a:r>
              <a:rPr lang="en-US" dirty="0">
                <a:latin typeface="Comic Sans MS" pitchFamily="66" charset="0"/>
              </a:rPr>
              <a:t>C</a:t>
            </a:r>
            <a:r>
              <a:rPr lang="en-US" dirty="0" smtClean="0">
                <a:latin typeface="Comic Sans MS" pitchFamily="66" charset="0"/>
              </a:rPr>
              <a:t>an induce cytokines and resist host oxidative stress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Interfere with antigen presentation by MHC class II molecules for priming CD4 T cells.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Immunology </a:t>
            </a:r>
            <a:endParaRPr lang="en-US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The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majority </a:t>
            </a:r>
            <a:r>
              <a:rPr lang="en-US" dirty="0" smtClean="0">
                <a:latin typeface="Comic Sans MS" pitchFamily="66" charset="0"/>
              </a:rPr>
              <a:t>of individuals in the general population who become infected with M. tuberculosis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never develop</a:t>
            </a:r>
            <a:r>
              <a:rPr lang="en-US" dirty="0" smtClean="0">
                <a:latin typeface="Comic Sans MS" pitchFamily="66" charset="0"/>
              </a:rPr>
              <a:t> clinical disease 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This demonstrates that the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innate and adaptive immune response </a:t>
            </a:r>
            <a:r>
              <a:rPr lang="en-US" dirty="0" smtClean="0">
                <a:latin typeface="Comic Sans MS" pitchFamily="66" charset="0"/>
              </a:rPr>
              <a:t>of the host in controlling TB infection is effective.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</a:rPr>
              <a:t>Host factors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Innate immunity</a:t>
            </a:r>
            <a:r>
              <a:rPr lang="en-US" dirty="0" smtClean="0">
                <a:latin typeface="Comic Sans MS" pitchFamily="66" charset="0"/>
              </a:rPr>
              <a:t> </a:t>
            </a:r>
          </a:p>
          <a:p>
            <a:r>
              <a:rPr lang="en-US" dirty="0" smtClean="0">
                <a:latin typeface="Comic Sans MS" pitchFamily="66" charset="0"/>
              </a:rPr>
              <a:t>The tubercle bacillus ultimately gets taken up by macrophages and has evolved several strategies to evade early intracellular killing mechanisms. These include: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pPr lvl="1"/>
            <a:r>
              <a:rPr lang="en-US" dirty="0" smtClean="0">
                <a:latin typeface="Comic Sans MS" pitchFamily="66" charset="0"/>
              </a:rPr>
              <a:t>Resistance to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reactive oxygen </a:t>
            </a:r>
            <a:r>
              <a:rPr lang="en-US" dirty="0" smtClean="0">
                <a:latin typeface="Comic Sans MS" pitchFamily="66" charset="0"/>
              </a:rPr>
              <a:t>intermediates (ROIs)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Inhibition of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phagosome-lysosome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 fusion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Inhibition of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phagosome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 acidification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Escape from the </a:t>
            </a:r>
            <a:r>
              <a:rPr lang="en-US" dirty="0" err="1" smtClean="0">
                <a:latin typeface="Comic Sans MS" pitchFamily="66" charset="0"/>
              </a:rPr>
              <a:t>phagosomal</a:t>
            </a:r>
            <a:r>
              <a:rPr lang="en-US" dirty="0" smtClean="0">
                <a:latin typeface="Comic Sans MS" pitchFamily="66" charset="0"/>
              </a:rPr>
              <a:t> compartment into the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cytoplasmic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 space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1066800"/>
          <a:ext cx="9144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6800" y="4572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Natural History of Infection</a:t>
            </a:r>
            <a:endParaRPr lang="en-US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3694</TotalTime>
  <Words>1292</Words>
  <Application>Microsoft Office PowerPoint</Application>
  <PresentationFormat>On-screen Show (4:3)</PresentationFormat>
  <Paragraphs>192</Paragraphs>
  <Slides>31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Technic</vt:lpstr>
      <vt:lpstr>PowerPoint Presentation</vt:lpstr>
      <vt:lpstr>Objectives</vt:lpstr>
      <vt:lpstr> Tuberculosis (TB)</vt:lpstr>
      <vt:lpstr>Introduction </vt:lpstr>
      <vt:lpstr>Mode of transmission</vt:lpstr>
      <vt:lpstr>Virulence factors</vt:lpstr>
      <vt:lpstr>Immunology </vt:lpstr>
      <vt:lpstr>Host factors</vt:lpstr>
      <vt:lpstr>PowerPoint Presentation</vt:lpstr>
      <vt:lpstr>Primary disease (Approximately 10% of infected individuals)</vt:lpstr>
      <vt:lpstr>Primary disease</vt:lpstr>
      <vt:lpstr>Ghon’s and Ranke complex </vt:lpstr>
      <vt:lpstr>PowerPoint Presentation</vt:lpstr>
      <vt:lpstr>Primary disease</vt:lpstr>
      <vt:lpstr>PowerPoint Presentation</vt:lpstr>
      <vt:lpstr>PowerPoint Presentation</vt:lpstr>
      <vt:lpstr>Miliary TB</vt:lpstr>
      <vt:lpstr>Chronic Disease</vt:lpstr>
      <vt:lpstr>PowerPoint Presentation</vt:lpstr>
      <vt:lpstr>Latent TB</vt:lpstr>
      <vt:lpstr>Reactivation disease</vt:lpstr>
      <vt:lpstr>Reactivation disease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Delayed-type hypersensitivity (DTH) response</vt:lpstr>
      <vt:lpstr>IFN- release assay</vt:lpstr>
      <vt:lpstr>Take home message</vt:lpstr>
      <vt:lpstr>PowerPoint Presentation</vt:lpstr>
    </vt:vector>
  </TitlesOfParts>
  <Company>KKUH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Dr.Hend</dc:creator>
  <cp:lastModifiedBy>Dr.Hend</cp:lastModifiedBy>
  <cp:revision>392</cp:revision>
  <dcterms:created xsi:type="dcterms:W3CDTF">2013-02-13T11:24:12Z</dcterms:created>
  <dcterms:modified xsi:type="dcterms:W3CDTF">2016-02-01T21:03:22Z</dcterms:modified>
</cp:coreProperties>
</file>