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94" r:id="rId11"/>
    <p:sldId id="266" r:id="rId12"/>
    <p:sldId id="268" r:id="rId13"/>
    <p:sldId id="267" r:id="rId14"/>
    <p:sldId id="269" r:id="rId15"/>
    <p:sldId id="270" r:id="rId16"/>
    <p:sldId id="295" r:id="rId17"/>
    <p:sldId id="271" r:id="rId18"/>
    <p:sldId id="272" r:id="rId19"/>
    <p:sldId id="273" r:id="rId20"/>
    <p:sldId id="281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2" r:id="rId29"/>
    <p:sldId id="283" r:id="rId30"/>
    <p:sldId id="290" r:id="rId31"/>
    <p:sldId id="284" r:id="rId32"/>
    <p:sldId id="285" r:id="rId33"/>
    <p:sldId id="286" r:id="rId34"/>
    <p:sldId id="292" r:id="rId35"/>
    <p:sldId id="293" r:id="rId36"/>
    <p:sldId id="287" r:id="rId37"/>
    <p:sldId id="288" r:id="rId38"/>
    <p:sldId id="289" r:id="rId39"/>
    <p:sldId id="291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4660"/>
  </p:normalViewPr>
  <p:slideViewPr>
    <p:cSldViewPr snapToGrid="0">
      <p:cViewPr>
        <p:scale>
          <a:sx n="72" d="100"/>
          <a:sy n="72" d="100"/>
        </p:scale>
        <p:origin x="-570" y="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82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94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90419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9043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3789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1335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3884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45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0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25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65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491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61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9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861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23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7637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Renal block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err="1" smtClean="0"/>
              <a:t>Abdulrhman</a:t>
            </a:r>
            <a:r>
              <a:rPr lang="en-US" dirty="0" smtClean="0"/>
              <a:t> </a:t>
            </a:r>
            <a:r>
              <a:rPr lang="en-US" dirty="0" err="1" smtClean="0"/>
              <a:t>Aleisa</a:t>
            </a:r>
            <a:endParaRPr lang="en-US" dirty="0" smtClean="0"/>
          </a:p>
          <a:p>
            <a:pPr algn="l"/>
            <a:r>
              <a:rPr lang="en-US" dirty="0" smtClean="0"/>
              <a:t>Radiology department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27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Modalities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Nuclear scans</a:t>
            </a:r>
          </a:p>
          <a:p>
            <a:pPr lvl="1"/>
            <a:r>
              <a:rPr lang="en-US" dirty="0" smtClean="0"/>
              <a:t>Pros ( assess the function )</a:t>
            </a:r>
          </a:p>
          <a:p>
            <a:pPr lvl="1"/>
            <a:r>
              <a:rPr lang="en-US" dirty="0" smtClean="0"/>
              <a:t>Cons (time consuming , radioactive materials 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278" y="1590998"/>
            <a:ext cx="4684594" cy="445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455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the urinary system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439" y="1799637"/>
            <a:ext cx="3593330" cy="3820908"/>
          </a:xfrm>
        </p:spPr>
      </p:pic>
    </p:spTree>
    <p:extLst>
      <p:ext uri="{BB962C8B-B14F-4D97-AF65-F5344CB8AC3E}">
        <p14:creationId xmlns:p14="http://schemas.microsoft.com/office/powerpoint/2010/main" val="167715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kidneys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08" y="1405719"/>
            <a:ext cx="3790950" cy="409432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100" y="1105469"/>
            <a:ext cx="6141491" cy="460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7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kidneys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68" y="1270000"/>
            <a:ext cx="3690660" cy="276799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68" y="3619855"/>
            <a:ext cx="3690660" cy="30575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013" y="1270000"/>
            <a:ext cx="5796877" cy="5390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28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ureters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744" y="1519143"/>
            <a:ext cx="4109713" cy="4922099"/>
          </a:xfrm>
        </p:spPr>
      </p:pic>
    </p:spTree>
    <p:extLst>
      <p:ext uri="{BB962C8B-B14F-4D97-AF65-F5344CB8AC3E}">
        <p14:creationId xmlns:p14="http://schemas.microsoft.com/office/powerpoint/2010/main" val="27425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Urinary bladder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94" y="1930400"/>
            <a:ext cx="4905506" cy="334466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185" y="1930399"/>
            <a:ext cx="4952659" cy="334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95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Urinary bladder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141" y="1459054"/>
            <a:ext cx="6332560" cy="4656718"/>
          </a:xfrm>
        </p:spPr>
      </p:pic>
    </p:spTree>
    <p:extLst>
      <p:ext uri="{BB962C8B-B14F-4D97-AF65-F5344CB8AC3E}">
        <p14:creationId xmlns:p14="http://schemas.microsoft.com/office/powerpoint/2010/main" val="313236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Kidney pathologies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Cysts  (benign , common </a:t>
            </a:r>
            <a:r>
              <a:rPr lang="en-US" dirty="0"/>
              <a:t>, </a:t>
            </a:r>
            <a:r>
              <a:rPr lang="en-US" dirty="0" err="1"/>
              <a:t>bosniak</a:t>
            </a:r>
            <a:r>
              <a:rPr lang="en-US" dirty="0"/>
              <a:t> classification 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764943"/>
            <a:ext cx="4140326" cy="26720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565" y="2634018"/>
            <a:ext cx="5104903" cy="3637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7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Kidney pathologies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Stones :</a:t>
            </a:r>
          </a:p>
          <a:p>
            <a:pPr lvl="1"/>
            <a:r>
              <a:rPr lang="en-US" dirty="0" smtClean="0"/>
              <a:t>Radio-opaque (calcium , struvite )</a:t>
            </a:r>
          </a:p>
          <a:p>
            <a:pPr lvl="1"/>
            <a:r>
              <a:rPr lang="en-US" dirty="0" smtClean="0"/>
              <a:t>Radio-lucent (uric acid , cysteine 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344" y="1270000"/>
            <a:ext cx="4648030" cy="472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540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133292"/>
            <a:ext cx="5474771" cy="388143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346" y="2133292"/>
            <a:ext cx="4876800" cy="4013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80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Modality used for assessment of the urinary system</a:t>
            </a:r>
          </a:p>
          <a:p>
            <a:pPr lvl="1"/>
            <a:r>
              <a:rPr lang="en-US" dirty="0" smtClean="0"/>
              <a:t>X-ray</a:t>
            </a:r>
          </a:p>
          <a:p>
            <a:pPr lvl="1"/>
            <a:r>
              <a:rPr lang="en-US" dirty="0" smtClean="0"/>
              <a:t>us </a:t>
            </a:r>
          </a:p>
          <a:p>
            <a:pPr lvl="1"/>
            <a:r>
              <a:rPr lang="en-US" dirty="0" smtClean="0"/>
              <a:t>Ct</a:t>
            </a:r>
          </a:p>
          <a:p>
            <a:pPr lvl="1"/>
            <a:r>
              <a:rPr lang="en-US" dirty="0" smtClean="0"/>
              <a:t>MRI</a:t>
            </a:r>
          </a:p>
          <a:p>
            <a:pPr lvl="1"/>
            <a:r>
              <a:rPr lang="en-US" dirty="0" smtClean="0"/>
              <a:t>Nuclear</a:t>
            </a:r>
            <a:endParaRPr lang="en-US" dirty="0"/>
          </a:p>
          <a:p>
            <a:r>
              <a:rPr lang="en-US" dirty="0" smtClean="0"/>
              <a:t>Normal anatomy </a:t>
            </a:r>
          </a:p>
          <a:p>
            <a:r>
              <a:rPr lang="en-US" dirty="0" smtClean="0"/>
              <a:t>Common pathologies</a:t>
            </a:r>
          </a:p>
          <a:p>
            <a:pPr lvl="1"/>
            <a:r>
              <a:rPr lang="en-US" dirty="0" smtClean="0"/>
              <a:t>Kidney</a:t>
            </a:r>
          </a:p>
          <a:p>
            <a:pPr lvl="1"/>
            <a:r>
              <a:rPr lang="en-US" dirty="0" smtClean="0"/>
              <a:t>Ureter </a:t>
            </a:r>
          </a:p>
          <a:p>
            <a:pPr lvl="1"/>
            <a:r>
              <a:rPr lang="en-US" dirty="0" smtClean="0"/>
              <a:t>Bladder </a:t>
            </a:r>
          </a:p>
          <a:p>
            <a:pPr lvl="1"/>
            <a:r>
              <a:rPr lang="en-US" dirty="0" smtClean="0"/>
              <a:t>Urethra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22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Kidney pathologies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hydronephrosis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8865" y="2253125"/>
            <a:ext cx="4850274" cy="39219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813" y="2502816"/>
            <a:ext cx="4297829" cy="3538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98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Kidney pathologies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Pyelonephritis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056" y="1270000"/>
            <a:ext cx="4928727" cy="4483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89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Kidney pathologies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396" y="1777570"/>
            <a:ext cx="6638544" cy="3282696"/>
          </a:xfrm>
        </p:spPr>
      </p:pic>
    </p:spTree>
    <p:extLst>
      <p:ext uri="{BB962C8B-B14F-4D97-AF65-F5344CB8AC3E}">
        <p14:creationId xmlns:p14="http://schemas.microsoft.com/office/powerpoint/2010/main" val="125777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Kidney pathologies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2221190"/>
            <a:ext cx="8596312" cy="3760233"/>
          </a:xfrm>
        </p:spPr>
      </p:pic>
    </p:spTree>
    <p:extLst>
      <p:ext uri="{BB962C8B-B14F-4D97-AF65-F5344CB8AC3E}">
        <p14:creationId xmlns:p14="http://schemas.microsoft.com/office/powerpoint/2010/main" val="256295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Kidney pathologies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ESRD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95" y="2682758"/>
            <a:ext cx="5324677" cy="35887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804" y="2682757"/>
            <a:ext cx="4626775" cy="3588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77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Kidney pathologies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019" y="2342356"/>
            <a:ext cx="4572000" cy="3517900"/>
          </a:xfrm>
        </p:spPr>
      </p:pic>
    </p:spTree>
    <p:extLst>
      <p:ext uri="{BB962C8B-B14F-4D97-AF65-F5344CB8AC3E}">
        <p14:creationId xmlns:p14="http://schemas.microsoft.com/office/powerpoint/2010/main" val="330757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Kidney pathologies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/>
          <a:lstStyle/>
          <a:p>
            <a:r>
              <a:rPr lang="en-US" dirty="0" smtClean="0"/>
              <a:t>tumors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376" y="2160589"/>
            <a:ext cx="4388348" cy="3650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124" y="2160589"/>
            <a:ext cx="3979939" cy="3650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43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Kidney pathologies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Congenital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6144" y="1665785"/>
            <a:ext cx="4610858" cy="40834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113" y="2708039"/>
            <a:ext cx="3657600" cy="2785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741" y="1548045"/>
            <a:ext cx="6076938" cy="4059205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721182"/>
            <a:ext cx="3785484" cy="388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99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pathologies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75" y="1465449"/>
            <a:ext cx="5026914" cy="375085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8095" y="1465449"/>
            <a:ext cx="4652749" cy="4652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08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Modalities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92100"/>
            <a:ext cx="8596668" cy="3880773"/>
          </a:xfrm>
        </p:spPr>
        <p:txBody>
          <a:bodyPr>
            <a:normAutofit/>
          </a:bodyPr>
          <a:lstStyle/>
          <a:p>
            <a:r>
              <a:rPr lang="en-US" dirty="0" smtClean="0"/>
              <a:t>US</a:t>
            </a:r>
          </a:p>
          <a:p>
            <a:pPr lvl="1"/>
            <a:r>
              <a:rPr lang="en-US" dirty="0"/>
              <a:t>Pros ( no ionizing radiation , inexpensive , portable)</a:t>
            </a:r>
          </a:p>
          <a:p>
            <a:pPr lvl="1"/>
            <a:r>
              <a:rPr lang="en-US" dirty="0"/>
              <a:t>Cons (operator dependent, time </a:t>
            </a:r>
            <a:r>
              <a:rPr lang="en-US" dirty="0" smtClean="0"/>
              <a:t>consuming ,  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688" y="2970094"/>
            <a:ext cx="5879911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518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pathologies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vesicoureteral </a:t>
            </a:r>
            <a:r>
              <a:rPr lang="en-US" dirty="0" smtClean="0"/>
              <a:t>reflux disease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051" y="1401170"/>
            <a:ext cx="4367283" cy="519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07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256" y="2271950"/>
            <a:ext cx="3896495" cy="3675500"/>
          </a:xfrm>
        </p:spPr>
      </p:pic>
    </p:spTree>
    <p:extLst>
      <p:ext uri="{BB962C8B-B14F-4D97-AF65-F5344CB8AC3E}">
        <p14:creationId xmlns:p14="http://schemas.microsoft.com/office/powerpoint/2010/main" val="178732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Urinary bladder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425" y="1657964"/>
            <a:ext cx="6346208" cy="3902749"/>
          </a:xfrm>
        </p:spPr>
      </p:pic>
    </p:spTree>
    <p:extLst>
      <p:ext uri="{BB962C8B-B14F-4D97-AF65-F5344CB8AC3E}">
        <p14:creationId xmlns:p14="http://schemas.microsoft.com/office/powerpoint/2010/main" val="21623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urinary bladder pathologies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Cystitis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047" y="2652691"/>
            <a:ext cx="5454760" cy="39376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07" y="2652691"/>
            <a:ext cx="5051045" cy="3880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18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078701"/>
            <a:ext cx="4221502" cy="388143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965" y="609600"/>
            <a:ext cx="3457575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47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0119" y="1609180"/>
            <a:ext cx="6741994" cy="4637561"/>
          </a:xfrm>
        </p:spPr>
      </p:pic>
    </p:spTree>
    <p:extLst>
      <p:ext uri="{BB962C8B-B14F-4D97-AF65-F5344CB8AC3E}">
        <p14:creationId xmlns:p14="http://schemas.microsoft.com/office/powerpoint/2010/main" val="107081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urinary bladder pathologies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Bladder rupture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199" y="1404440"/>
            <a:ext cx="5600700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53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urinary bladder pathologies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930400"/>
            <a:ext cx="3696606" cy="388143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516" y="1930400"/>
            <a:ext cx="3570048" cy="3979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42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Urethra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926" y="1419971"/>
            <a:ext cx="6413299" cy="4485578"/>
          </a:xfrm>
        </p:spPr>
      </p:pic>
    </p:spTree>
    <p:extLst>
      <p:ext uri="{BB962C8B-B14F-4D97-AF65-F5344CB8AC3E}">
        <p14:creationId xmlns:p14="http://schemas.microsoft.com/office/powerpoint/2010/main" val="138036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5903" y="1930400"/>
            <a:ext cx="5363571" cy="4002049"/>
          </a:xfrm>
        </p:spPr>
      </p:pic>
    </p:spTree>
    <p:extLst>
      <p:ext uri="{BB962C8B-B14F-4D97-AF65-F5344CB8AC3E}">
        <p14:creationId xmlns:p14="http://schemas.microsoft.com/office/powerpoint/2010/main" val="365465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Modalities used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X rays</a:t>
            </a:r>
          </a:p>
          <a:p>
            <a:pPr lvl="1"/>
            <a:r>
              <a:rPr lang="en-US" dirty="0"/>
              <a:t>Pros (inexpensive , quick )</a:t>
            </a:r>
          </a:p>
          <a:p>
            <a:pPr lvl="1"/>
            <a:r>
              <a:rPr lang="en-US" dirty="0"/>
              <a:t>Cons ( ionizing radiation , not definitive 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464" y="941694"/>
            <a:ext cx="5248469" cy="567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878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264" y="1405721"/>
            <a:ext cx="3850404" cy="480007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706" y="1405721"/>
            <a:ext cx="4353637" cy="4800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982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Modalities used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CT</a:t>
            </a:r>
          </a:p>
          <a:p>
            <a:pPr lvl="1"/>
            <a:r>
              <a:rPr lang="en-US" dirty="0"/>
              <a:t>Pros ( quick , a lot of </a:t>
            </a:r>
            <a:r>
              <a:rPr lang="en-US" dirty="0" smtClean="0"/>
              <a:t>information 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Cons ( ionizing radiation , expensive 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0960" y="2448587"/>
            <a:ext cx="5157816" cy="359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93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063" y="2160588"/>
            <a:ext cx="6619164" cy="3881437"/>
          </a:xfrm>
        </p:spPr>
      </p:pic>
    </p:spTree>
    <p:extLst>
      <p:ext uri="{BB962C8B-B14F-4D97-AF65-F5344CB8AC3E}">
        <p14:creationId xmlns:p14="http://schemas.microsoft.com/office/powerpoint/2010/main" val="15782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Modalities used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MRI</a:t>
            </a:r>
          </a:p>
          <a:p>
            <a:pPr lvl="1"/>
            <a:r>
              <a:rPr lang="en-US" dirty="0"/>
              <a:t>Pros (no ionizing radiation , a lot of information )</a:t>
            </a:r>
          </a:p>
          <a:p>
            <a:pPr lvl="1"/>
            <a:r>
              <a:rPr lang="en-US" dirty="0"/>
              <a:t>Cons ( expensive , time consuming )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867" y="2212312"/>
            <a:ext cx="4210050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450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144" y="2196306"/>
            <a:ext cx="4210772" cy="3810000"/>
          </a:xfrm>
        </p:spPr>
      </p:pic>
    </p:spTree>
    <p:extLst>
      <p:ext uri="{BB962C8B-B14F-4D97-AF65-F5344CB8AC3E}">
        <p14:creationId xmlns:p14="http://schemas.microsoft.com/office/powerpoint/2010/main" val="334587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1118</TotalTime>
  <Words>222</Words>
  <Application>Microsoft Office PowerPoint</Application>
  <PresentationFormat>Custom</PresentationFormat>
  <Paragraphs>72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Facet</vt:lpstr>
      <vt:lpstr>Renal block</vt:lpstr>
      <vt:lpstr>objective</vt:lpstr>
      <vt:lpstr>Modalities used</vt:lpstr>
      <vt:lpstr>Modalities used</vt:lpstr>
      <vt:lpstr>PowerPoint Presentation</vt:lpstr>
      <vt:lpstr>Modalities used</vt:lpstr>
      <vt:lpstr>PowerPoint Presentation</vt:lpstr>
      <vt:lpstr>Modalities used</vt:lpstr>
      <vt:lpstr>PowerPoint Presentation</vt:lpstr>
      <vt:lpstr>Modalities used</vt:lpstr>
      <vt:lpstr>Anatomy of the urinary system</vt:lpstr>
      <vt:lpstr>kidneys</vt:lpstr>
      <vt:lpstr>kidneys</vt:lpstr>
      <vt:lpstr>ureters</vt:lpstr>
      <vt:lpstr>Urinary bladder</vt:lpstr>
      <vt:lpstr>Urinary bladder</vt:lpstr>
      <vt:lpstr>Common Kidney pathologies </vt:lpstr>
      <vt:lpstr>Common Kidney pathologies </vt:lpstr>
      <vt:lpstr>PowerPoint Presentation</vt:lpstr>
      <vt:lpstr>Common Kidney pathologies </vt:lpstr>
      <vt:lpstr>Common Kidney pathologies </vt:lpstr>
      <vt:lpstr>Common Kidney pathologies </vt:lpstr>
      <vt:lpstr>Common Kidney pathologies </vt:lpstr>
      <vt:lpstr>Common Kidney pathologies </vt:lpstr>
      <vt:lpstr>Common Kidney pathologies </vt:lpstr>
      <vt:lpstr>Common Kidney pathologies </vt:lpstr>
      <vt:lpstr>Common Kidney pathologies </vt:lpstr>
      <vt:lpstr>PowerPoint Presentation</vt:lpstr>
      <vt:lpstr>Common pathologies</vt:lpstr>
      <vt:lpstr>Common pathologies</vt:lpstr>
      <vt:lpstr>PowerPoint Presentation</vt:lpstr>
      <vt:lpstr>Urinary bladder</vt:lpstr>
      <vt:lpstr>Common urinary bladder pathologies </vt:lpstr>
      <vt:lpstr>PowerPoint Presentation</vt:lpstr>
      <vt:lpstr>PowerPoint Presentation</vt:lpstr>
      <vt:lpstr>Common urinary bladder pathologies </vt:lpstr>
      <vt:lpstr>Common urinary bladder pathologies </vt:lpstr>
      <vt:lpstr>Urethra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Renal block</dc:title>
  <dc:creator>عبدالرحمن عبدالعزيز</dc:creator>
  <cp:lastModifiedBy>user</cp:lastModifiedBy>
  <cp:revision>24</cp:revision>
  <dcterms:created xsi:type="dcterms:W3CDTF">2016-04-07T15:45:54Z</dcterms:created>
  <dcterms:modified xsi:type="dcterms:W3CDTF">2016-04-10T18:41:55Z</dcterms:modified>
</cp:coreProperties>
</file>