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4" r:id="rId14"/>
    <p:sldId id="295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000099"/>
    <a:srgbClr val="3333CC"/>
    <a:srgbClr val="FFCC00"/>
    <a:srgbClr val="FF0066"/>
    <a:srgbClr val="CCFFCC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To understand the diversity among human leukocyte antigens (HLA) or major histo-compatibility complex (MHC)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know the role of HLA antigens in transplant rejection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be familiar with types of immune responses mediating transplant rejections and importance of tissue matching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808788" cy="5335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 Therapy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dendritic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Langerhans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/>
                <a:gridCol w="990600"/>
                <a:gridCol w="863395"/>
                <a:gridCol w="914400"/>
                <a:gridCol w="762000"/>
                <a:gridCol w="762000"/>
                <a:gridCol w="762000"/>
                <a:gridCol w="990600"/>
                <a:gridCol w="762001"/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smtClean="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They mount a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Play role in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There are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2680</TotalTime>
  <Words>822</Words>
  <Application>Microsoft Office PowerPoint</Application>
  <PresentationFormat>On-screen Show (4:3)</PresentationFormat>
  <Paragraphs>146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Slide 1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Slide 8</vt:lpstr>
      <vt:lpstr>Transplantation</vt:lpstr>
      <vt:lpstr>Transplantation</vt:lpstr>
      <vt:lpstr>Transplantation (Rejection)</vt:lpstr>
      <vt:lpstr>Slide 12</vt:lpstr>
      <vt:lpstr>Slide 13</vt:lpstr>
      <vt:lpstr>Transplantation</vt:lpstr>
      <vt:lpstr>Slide 15</vt:lpstr>
      <vt:lpstr>Slide 16</vt:lpstr>
      <vt:lpstr>Slide 17</vt:lpstr>
      <vt:lpstr>Chronic Rejection</vt:lpstr>
      <vt:lpstr>Graft-versus-Host (GVH) Reaction</vt:lpstr>
      <vt:lpstr>HLA Typing in the Laboratory</vt:lpstr>
      <vt:lpstr>Slide 21</vt:lpstr>
      <vt:lpstr>Slide 22</vt:lpstr>
      <vt:lpstr>Slide 23</vt:lpstr>
      <vt:lpstr>Slide 24</vt:lpstr>
      <vt:lpstr>Slide 25</vt:lpstr>
      <vt:lpstr>Immuno-suppresive Therapy</vt:lpstr>
      <vt:lpstr>Take home message</vt:lpstr>
      <vt:lpstr>Slide 28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Dr.Zahid</cp:lastModifiedBy>
  <cp:revision>97</cp:revision>
  <dcterms:created xsi:type="dcterms:W3CDTF">2001-09-27T17:25:52Z</dcterms:created>
  <dcterms:modified xsi:type="dcterms:W3CDTF">2013-05-10T16:38:30Z</dcterms:modified>
</cp:coreProperties>
</file>