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94" r:id="rId11"/>
    <p:sldId id="266" r:id="rId12"/>
    <p:sldId id="268" r:id="rId13"/>
    <p:sldId id="267" r:id="rId14"/>
    <p:sldId id="269" r:id="rId15"/>
    <p:sldId id="270" r:id="rId16"/>
    <p:sldId id="295" r:id="rId17"/>
    <p:sldId id="271" r:id="rId18"/>
    <p:sldId id="272" r:id="rId19"/>
    <p:sldId id="273" r:id="rId20"/>
    <p:sldId id="281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3" r:id="rId30"/>
    <p:sldId id="290" r:id="rId31"/>
    <p:sldId id="284" r:id="rId32"/>
    <p:sldId id="285" r:id="rId33"/>
    <p:sldId id="286" r:id="rId34"/>
    <p:sldId id="292" r:id="rId35"/>
    <p:sldId id="293" r:id="rId36"/>
    <p:sldId id="287" r:id="rId37"/>
    <p:sldId id="288" r:id="rId38"/>
    <p:sldId id="289" r:id="rId39"/>
    <p:sldId id="291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9041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04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378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33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88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45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2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91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1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86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DB56F-34CC-4D97-86CE-E877332B6AD8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629110-31AF-457D-AD3A-D0EC6EBEA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63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Renal block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err="1" smtClean="0"/>
              <a:t>Abdulrhman</a:t>
            </a:r>
            <a:r>
              <a:rPr lang="en-US" dirty="0" smtClean="0"/>
              <a:t> </a:t>
            </a:r>
            <a:r>
              <a:rPr lang="en-US" dirty="0" err="1" smtClean="0"/>
              <a:t>Aleisa</a:t>
            </a:r>
            <a:endParaRPr lang="en-US" dirty="0" smtClean="0"/>
          </a:p>
          <a:p>
            <a:pPr algn="l"/>
            <a:r>
              <a:rPr lang="en-US" dirty="0" smtClean="0"/>
              <a:t>Radiology department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7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Modalities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scans</a:t>
            </a:r>
          </a:p>
          <a:p>
            <a:pPr lvl="1"/>
            <a:r>
              <a:rPr lang="en-US" dirty="0" smtClean="0"/>
              <a:t>Pros ( assess the function )</a:t>
            </a:r>
          </a:p>
          <a:p>
            <a:pPr lvl="1"/>
            <a:r>
              <a:rPr lang="en-US" dirty="0" smtClean="0"/>
              <a:t>Cons (time consuming , radioactive materials 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278" y="1590998"/>
            <a:ext cx="4684594" cy="445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5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the urinary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439" y="1799637"/>
            <a:ext cx="3593330" cy="3820908"/>
          </a:xfrm>
        </p:spPr>
      </p:pic>
    </p:spTree>
    <p:extLst>
      <p:ext uri="{BB962C8B-B14F-4D97-AF65-F5344CB8AC3E}">
        <p14:creationId xmlns:p14="http://schemas.microsoft.com/office/powerpoint/2010/main" val="16771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kidneys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08" y="1405719"/>
            <a:ext cx="3790950" cy="409432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100" y="1105469"/>
            <a:ext cx="6141491" cy="460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kidneys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8" y="1270000"/>
            <a:ext cx="3690660" cy="276799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8" y="3619855"/>
            <a:ext cx="3690660" cy="3057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013" y="1270000"/>
            <a:ext cx="5796877" cy="53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ureters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744" y="1519143"/>
            <a:ext cx="4109713" cy="4922099"/>
          </a:xfrm>
        </p:spPr>
      </p:pic>
    </p:spTree>
    <p:extLst>
      <p:ext uri="{BB962C8B-B14F-4D97-AF65-F5344CB8AC3E}">
        <p14:creationId xmlns:p14="http://schemas.microsoft.com/office/powerpoint/2010/main" val="2742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4" y="1930400"/>
            <a:ext cx="4905506" cy="33446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185" y="1930399"/>
            <a:ext cx="4952659" cy="334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95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41" y="1459054"/>
            <a:ext cx="6332560" cy="4656718"/>
          </a:xfrm>
        </p:spPr>
      </p:pic>
    </p:spTree>
    <p:extLst>
      <p:ext uri="{BB962C8B-B14F-4D97-AF65-F5344CB8AC3E}">
        <p14:creationId xmlns:p14="http://schemas.microsoft.com/office/powerpoint/2010/main" val="31323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Kidney pathologies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Cysts  (benign , common </a:t>
            </a:r>
            <a:r>
              <a:rPr lang="en-US" dirty="0"/>
              <a:t>, </a:t>
            </a:r>
            <a:r>
              <a:rPr lang="en-US" dirty="0" err="1"/>
              <a:t>bosniak</a:t>
            </a:r>
            <a:r>
              <a:rPr lang="en-US" dirty="0"/>
              <a:t> classification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764943"/>
            <a:ext cx="4140326" cy="2672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565" y="2634018"/>
            <a:ext cx="5104903" cy="363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Stones :</a:t>
            </a:r>
          </a:p>
          <a:p>
            <a:pPr lvl="1"/>
            <a:r>
              <a:rPr lang="en-US" dirty="0" smtClean="0"/>
              <a:t>Radio-opaque (calcium , struvite )</a:t>
            </a:r>
          </a:p>
          <a:p>
            <a:pPr lvl="1"/>
            <a:r>
              <a:rPr lang="en-US" dirty="0" smtClean="0"/>
              <a:t>Radio-lucent (uric acid , cysteine 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4" y="1270000"/>
            <a:ext cx="4648030" cy="47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4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33292"/>
            <a:ext cx="5474771" cy="3881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346" y="2133292"/>
            <a:ext cx="4876800" cy="401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8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Modality used for assessment of the urinary system</a:t>
            </a:r>
          </a:p>
          <a:p>
            <a:pPr lvl="1"/>
            <a:r>
              <a:rPr lang="en-US" dirty="0" smtClean="0"/>
              <a:t>X-ray</a:t>
            </a:r>
            <a:endParaRPr lang="en-US" dirty="0" smtClean="0"/>
          </a:p>
          <a:p>
            <a:pPr lvl="1"/>
            <a:r>
              <a:rPr lang="en-US" dirty="0" smtClean="0"/>
              <a:t>us </a:t>
            </a:r>
          </a:p>
          <a:p>
            <a:pPr lvl="1"/>
            <a:r>
              <a:rPr lang="en-US" dirty="0" smtClean="0"/>
              <a:t>Ct</a:t>
            </a:r>
          </a:p>
          <a:p>
            <a:pPr lvl="1"/>
            <a:r>
              <a:rPr lang="en-US" dirty="0" smtClean="0"/>
              <a:t>MRI</a:t>
            </a:r>
          </a:p>
          <a:p>
            <a:pPr lvl="1"/>
            <a:r>
              <a:rPr lang="en-US" dirty="0" smtClean="0"/>
              <a:t>Nuclear</a:t>
            </a:r>
            <a:endParaRPr lang="en-US" dirty="0"/>
          </a:p>
          <a:p>
            <a:r>
              <a:rPr lang="en-US" dirty="0" smtClean="0"/>
              <a:t>Normal anatomy </a:t>
            </a:r>
          </a:p>
          <a:p>
            <a:r>
              <a:rPr lang="en-US" dirty="0" smtClean="0"/>
              <a:t>Common pathologies</a:t>
            </a:r>
          </a:p>
          <a:p>
            <a:pPr lvl="1"/>
            <a:r>
              <a:rPr lang="en-US" dirty="0" smtClean="0"/>
              <a:t>Kidney</a:t>
            </a:r>
          </a:p>
          <a:p>
            <a:pPr lvl="1"/>
            <a:r>
              <a:rPr lang="en-US" dirty="0" smtClean="0"/>
              <a:t>Ureter </a:t>
            </a:r>
          </a:p>
          <a:p>
            <a:pPr lvl="1"/>
            <a:r>
              <a:rPr lang="en-US" dirty="0" smtClean="0"/>
              <a:t>Bladder </a:t>
            </a:r>
          </a:p>
          <a:p>
            <a:pPr lvl="1"/>
            <a:r>
              <a:rPr lang="en-US" dirty="0" smtClean="0"/>
              <a:t>Urethra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2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hydronephrosis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865" y="2253125"/>
            <a:ext cx="4850274" cy="39219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13" y="2502816"/>
            <a:ext cx="4297829" cy="353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Pyelonephritis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056" y="1270000"/>
            <a:ext cx="4928727" cy="448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9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396" y="1777570"/>
            <a:ext cx="6638544" cy="3282696"/>
          </a:xfrm>
        </p:spPr>
      </p:pic>
    </p:spTree>
    <p:extLst>
      <p:ext uri="{BB962C8B-B14F-4D97-AF65-F5344CB8AC3E}">
        <p14:creationId xmlns:p14="http://schemas.microsoft.com/office/powerpoint/2010/main" val="12577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221190"/>
            <a:ext cx="8596312" cy="3760233"/>
          </a:xfrm>
        </p:spPr>
      </p:pic>
    </p:spTree>
    <p:extLst>
      <p:ext uri="{BB962C8B-B14F-4D97-AF65-F5344CB8AC3E}">
        <p14:creationId xmlns:p14="http://schemas.microsoft.com/office/powerpoint/2010/main" val="25629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ESRD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95" y="2682758"/>
            <a:ext cx="5324677" cy="3588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804" y="2682757"/>
            <a:ext cx="4626775" cy="358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019" y="2342356"/>
            <a:ext cx="4572000" cy="3517900"/>
          </a:xfrm>
        </p:spPr>
      </p:pic>
    </p:spTree>
    <p:extLst>
      <p:ext uri="{BB962C8B-B14F-4D97-AF65-F5344CB8AC3E}">
        <p14:creationId xmlns:p14="http://schemas.microsoft.com/office/powerpoint/2010/main" val="33075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US" dirty="0" smtClean="0"/>
              <a:t>tumors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376" y="2160589"/>
            <a:ext cx="4388348" cy="3650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124" y="2160589"/>
            <a:ext cx="3979939" cy="365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3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Kidney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Congenital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144" y="1665785"/>
            <a:ext cx="4610858" cy="4083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13" y="2708039"/>
            <a:ext cx="3657600" cy="278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41" y="1548045"/>
            <a:ext cx="6076938" cy="4059205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721182"/>
            <a:ext cx="3785484" cy="388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pathologies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5" y="1465449"/>
            <a:ext cx="5026914" cy="37508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095" y="1465449"/>
            <a:ext cx="4652749" cy="465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08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Modalities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92100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 smtClean="0"/>
              <a:t>US</a:t>
            </a:r>
          </a:p>
          <a:p>
            <a:pPr lvl="1"/>
            <a:r>
              <a:rPr lang="en-US" dirty="0"/>
              <a:t>Pros ( no ionizing radiation , inexpensive , portable)</a:t>
            </a:r>
          </a:p>
          <a:p>
            <a:pPr lvl="1"/>
            <a:r>
              <a:rPr lang="en-US" dirty="0"/>
              <a:t>Cons (operator dependent, time </a:t>
            </a:r>
            <a:r>
              <a:rPr lang="en-US" dirty="0" smtClean="0"/>
              <a:t>consuming ,  </a:t>
            </a:r>
            <a:r>
              <a:rPr lang="en-US" dirty="0" smtClean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688" y="2970094"/>
            <a:ext cx="587991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1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pathologies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vesicoureteral </a:t>
            </a:r>
            <a:r>
              <a:rPr lang="en-US" dirty="0" smtClean="0"/>
              <a:t>reflux disease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051" y="1401170"/>
            <a:ext cx="4367283" cy="51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7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56" y="2271950"/>
            <a:ext cx="3896495" cy="3675500"/>
          </a:xfrm>
        </p:spPr>
      </p:pic>
    </p:spTree>
    <p:extLst>
      <p:ext uri="{BB962C8B-B14F-4D97-AF65-F5344CB8AC3E}">
        <p14:creationId xmlns:p14="http://schemas.microsoft.com/office/powerpoint/2010/main" val="17873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Urinary bladder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425" y="1657964"/>
            <a:ext cx="6346208" cy="3902749"/>
          </a:xfrm>
        </p:spPr>
      </p:pic>
    </p:spTree>
    <p:extLst>
      <p:ext uri="{BB962C8B-B14F-4D97-AF65-F5344CB8AC3E}">
        <p14:creationId xmlns:p14="http://schemas.microsoft.com/office/powerpoint/2010/main" val="21623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urinary bladder pathologies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Cystitis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7" y="2652691"/>
            <a:ext cx="5454760" cy="3937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07" y="2652691"/>
            <a:ext cx="5051045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078701"/>
            <a:ext cx="4221502" cy="3881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65" y="609600"/>
            <a:ext cx="345757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19" y="1609180"/>
            <a:ext cx="6741994" cy="4637561"/>
          </a:xfrm>
        </p:spPr>
      </p:pic>
    </p:spTree>
    <p:extLst>
      <p:ext uri="{BB962C8B-B14F-4D97-AF65-F5344CB8AC3E}">
        <p14:creationId xmlns:p14="http://schemas.microsoft.com/office/powerpoint/2010/main" val="10708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urinary bladder pathologies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Bladder rupture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99" y="1404440"/>
            <a:ext cx="56007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3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urinary bladder pathologies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3696606" cy="38814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16" y="1930400"/>
            <a:ext cx="3570048" cy="397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Urethra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926" y="1419971"/>
            <a:ext cx="6413299" cy="4485578"/>
          </a:xfrm>
        </p:spPr>
      </p:pic>
    </p:spTree>
    <p:extLst>
      <p:ext uri="{BB962C8B-B14F-4D97-AF65-F5344CB8AC3E}">
        <p14:creationId xmlns:p14="http://schemas.microsoft.com/office/powerpoint/2010/main" val="138036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903" y="1930400"/>
            <a:ext cx="5363571" cy="4002049"/>
          </a:xfrm>
        </p:spPr>
      </p:pic>
    </p:spTree>
    <p:extLst>
      <p:ext uri="{BB962C8B-B14F-4D97-AF65-F5344CB8AC3E}">
        <p14:creationId xmlns:p14="http://schemas.microsoft.com/office/powerpoint/2010/main" val="36546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 rays</a:t>
            </a:r>
          </a:p>
          <a:p>
            <a:pPr lvl="1"/>
            <a:r>
              <a:rPr lang="en-US" dirty="0"/>
              <a:t>Pros (inexpensive , quick )</a:t>
            </a:r>
          </a:p>
          <a:p>
            <a:pPr lvl="1"/>
            <a:r>
              <a:rPr lang="en-US" dirty="0"/>
              <a:t>Cons ( ionizing radiation , not definitive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64" y="941694"/>
            <a:ext cx="5248469" cy="567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7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64" y="1405721"/>
            <a:ext cx="3850404" cy="480007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06" y="1405721"/>
            <a:ext cx="4353637" cy="480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8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CT</a:t>
            </a:r>
          </a:p>
          <a:p>
            <a:pPr lvl="1"/>
            <a:r>
              <a:rPr lang="en-US" dirty="0"/>
              <a:t>Pros ( quick , a lot of </a:t>
            </a:r>
            <a:r>
              <a:rPr lang="en-US" dirty="0" smtClean="0"/>
              <a:t>information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Cons ( ionizing radiation , expensive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960" y="2448587"/>
            <a:ext cx="5157816" cy="359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63" y="2160588"/>
            <a:ext cx="6619164" cy="3881437"/>
          </a:xfrm>
        </p:spPr>
      </p:pic>
    </p:spTree>
    <p:extLst>
      <p:ext uri="{BB962C8B-B14F-4D97-AF65-F5344CB8AC3E}">
        <p14:creationId xmlns:p14="http://schemas.microsoft.com/office/powerpoint/2010/main" val="1578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Modalities 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MRI</a:t>
            </a:r>
          </a:p>
          <a:p>
            <a:pPr lvl="1"/>
            <a:r>
              <a:rPr lang="en-US" dirty="0"/>
              <a:t>Pros (no ionizing radiation , a lot of information )</a:t>
            </a:r>
          </a:p>
          <a:p>
            <a:pPr lvl="1"/>
            <a:r>
              <a:rPr lang="en-US" dirty="0"/>
              <a:t>Cons ( expensive , time consuming 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867" y="2212312"/>
            <a:ext cx="42100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5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144" y="2196306"/>
            <a:ext cx="4210772" cy="3810000"/>
          </a:xfrm>
        </p:spPr>
      </p:pic>
    </p:spTree>
    <p:extLst>
      <p:ext uri="{BB962C8B-B14F-4D97-AF65-F5344CB8AC3E}">
        <p14:creationId xmlns:p14="http://schemas.microsoft.com/office/powerpoint/2010/main" val="334587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1116</TotalTime>
  <Words>222</Words>
  <Application>Microsoft Office PowerPoint</Application>
  <PresentationFormat>Widescreen</PresentationFormat>
  <Paragraphs>72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Trebuchet MS</vt:lpstr>
      <vt:lpstr>Wingdings 3</vt:lpstr>
      <vt:lpstr>Facet</vt:lpstr>
      <vt:lpstr>Renal block</vt:lpstr>
      <vt:lpstr>objective</vt:lpstr>
      <vt:lpstr>Modalities used</vt:lpstr>
      <vt:lpstr>Modalities used</vt:lpstr>
      <vt:lpstr>PowerPoint Presentation</vt:lpstr>
      <vt:lpstr>Modalities used</vt:lpstr>
      <vt:lpstr>PowerPoint Presentation</vt:lpstr>
      <vt:lpstr>Modalities used</vt:lpstr>
      <vt:lpstr>PowerPoint Presentation</vt:lpstr>
      <vt:lpstr>Modalities used</vt:lpstr>
      <vt:lpstr>Anatomy of the urinary system</vt:lpstr>
      <vt:lpstr>kidneys</vt:lpstr>
      <vt:lpstr>kidneys</vt:lpstr>
      <vt:lpstr>ureters</vt:lpstr>
      <vt:lpstr>Urinary bladder</vt:lpstr>
      <vt:lpstr>Urinary bladder</vt:lpstr>
      <vt:lpstr>Common Kidney pathologies </vt:lpstr>
      <vt:lpstr>Common Kidney pathologies </vt:lpstr>
      <vt:lpstr>PowerPoint Presentation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Common Kidney pathologies </vt:lpstr>
      <vt:lpstr>PowerPoint Presentation</vt:lpstr>
      <vt:lpstr>Common pathologies</vt:lpstr>
      <vt:lpstr>Common pathologies</vt:lpstr>
      <vt:lpstr>PowerPoint Presentation</vt:lpstr>
      <vt:lpstr>Urinary bladder</vt:lpstr>
      <vt:lpstr>Common urinary bladder pathologies </vt:lpstr>
      <vt:lpstr>PowerPoint Presentation</vt:lpstr>
      <vt:lpstr>PowerPoint Presentation</vt:lpstr>
      <vt:lpstr>Common urinary bladder pathologies </vt:lpstr>
      <vt:lpstr>Common urinary bladder pathologies </vt:lpstr>
      <vt:lpstr>Urethra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Renal block</dc:title>
  <dc:creator>عبدالرحمن عبدالعزيز</dc:creator>
  <cp:lastModifiedBy>عبدالرحمن عبدالعزيز</cp:lastModifiedBy>
  <cp:revision>24</cp:revision>
  <dcterms:created xsi:type="dcterms:W3CDTF">2016-04-07T15:45:54Z</dcterms:created>
  <dcterms:modified xsi:type="dcterms:W3CDTF">2016-04-10T06:58:22Z</dcterms:modified>
</cp:coreProperties>
</file>