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4" r:id="rId11"/>
    <p:sldId id="266" r:id="rId12"/>
    <p:sldId id="268" r:id="rId13"/>
    <p:sldId id="267" r:id="rId14"/>
    <p:sldId id="269" r:id="rId15"/>
    <p:sldId id="270" r:id="rId16"/>
    <p:sldId id="295" r:id="rId17"/>
    <p:sldId id="271" r:id="rId18"/>
    <p:sldId id="272" r:id="rId19"/>
    <p:sldId id="273" r:id="rId20"/>
    <p:sldId id="28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90" r:id="rId31"/>
    <p:sldId id="284" r:id="rId32"/>
    <p:sldId id="285" r:id="rId33"/>
    <p:sldId id="286" r:id="rId34"/>
    <p:sldId id="292" r:id="rId35"/>
    <p:sldId id="293" r:id="rId36"/>
    <p:sldId id="287" r:id="rId37"/>
    <p:sldId id="288" r:id="rId38"/>
    <p:sldId id="289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04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37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9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1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56F-34CC-4D97-86CE-E877332B6AD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629110-31AF-457D-AD3A-D0EC6EBEA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Renal block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/>
              <a:t>Abdulrhman</a:t>
            </a:r>
            <a:r>
              <a:rPr lang="en-US" dirty="0" smtClean="0"/>
              <a:t> </a:t>
            </a:r>
            <a:r>
              <a:rPr lang="en-US" dirty="0" err="1" smtClean="0"/>
              <a:t>Aleisa</a:t>
            </a:r>
            <a:endParaRPr lang="en-US" dirty="0" smtClean="0"/>
          </a:p>
          <a:p>
            <a:pPr algn="l"/>
            <a:r>
              <a:rPr lang="en-US" dirty="0" smtClean="0"/>
              <a:t>Radiology department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2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scans</a:t>
            </a:r>
          </a:p>
          <a:p>
            <a:pPr lvl="1"/>
            <a:r>
              <a:rPr lang="en-US" dirty="0" smtClean="0"/>
              <a:t>Pros ( assess the function )</a:t>
            </a:r>
          </a:p>
          <a:p>
            <a:pPr lvl="1"/>
            <a:r>
              <a:rPr lang="en-US" dirty="0" smtClean="0"/>
              <a:t>Cons (time consuming , radioactive materials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1590998"/>
            <a:ext cx="4684594" cy="44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the urinary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1799637"/>
            <a:ext cx="3593330" cy="3820908"/>
          </a:xfrm>
        </p:spPr>
      </p:pic>
    </p:spTree>
    <p:extLst>
      <p:ext uri="{BB962C8B-B14F-4D97-AF65-F5344CB8AC3E}">
        <p14:creationId xmlns:p14="http://schemas.microsoft.com/office/powerpoint/2010/main" val="16771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8" y="1405719"/>
            <a:ext cx="3790950" cy="40943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00" y="1105469"/>
            <a:ext cx="6141491" cy="460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" y="1270000"/>
            <a:ext cx="3690660" cy="2767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" y="3619855"/>
            <a:ext cx="3690660" cy="305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13" y="1270000"/>
            <a:ext cx="5796877" cy="53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4" y="1519143"/>
            <a:ext cx="4109713" cy="4922099"/>
          </a:xfrm>
        </p:spPr>
      </p:pic>
    </p:spTree>
    <p:extLst>
      <p:ext uri="{BB962C8B-B14F-4D97-AF65-F5344CB8AC3E}">
        <p14:creationId xmlns:p14="http://schemas.microsoft.com/office/powerpoint/2010/main" val="2742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1930400"/>
            <a:ext cx="4905506" cy="3344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85" y="1930399"/>
            <a:ext cx="4952659" cy="33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1" y="1459054"/>
            <a:ext cx="6332560" cy="4656718"/>
          </a:xfrm>
        </p:spPr>
      </p:pic>
    </p:spTree>
    <p:extLst>
      <p:ext uri="{BB962C8B-B14F-4D97-AF65-F5344CB8AC3E}">
        <p14:creationId xmlns:p14="http://schemas.microsoft.com/office/powerpoint/2010/main" val="31323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Kidney pathologies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Cysts  (benign , common </a:t>
            </a:r>
            <a:r>
              <a:rPr lang="en-US" dirty="0"/>
              <a:t>, </a:t>
            </a:r>
            <a:r>
              <a:rPr lang="en-US" dirty="0" err="1"/>
              <a:t>bosniak</a:t>
            </a:r>
            <a:r>
              <a:rPr lang="en-US" dirty="0"/>
              <a:t> classification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64943"/>
            <a:ext cx="4140326" cy="267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65" y="2634018"/>
            <a:ext cx="5104903" cy="36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Stones :</a:t>
            </a:r>
          </a:p>
          <a:p>
            <a:pPr lvl="1"/>
            <a:r>
              <a:rPr lang="en-US" dirty="0" smtClean="0"/>
              <a:t>Radio-opaque (calcium , struvite )</a:t>
            </a:r>
          </a:p>
          <a:p>
            <a:pPr lvl="1"/>
            <a:r>
              <a:rPr lang="en-US" dirty="0" smtClean="0"/>
              <a:t>Radio-lucent (uric acid , cysteine 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4" y="1270000"/>
            <a:ext cx="4648030" cy="47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33292"/>
            <a:ext cx="5474771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2133292"/>
            <a:ext cx="4876800" cy="40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Modality used for assessment of the urinary system</a:t>
            </a:r>
          </a:p>
          <a:p>
            <a:pPr lvl="1"/>
            <a:r>
              <a:rPr lang="en-US" dirty="0" smtClean="0"/>
              <a:t>X-ray</a:t>
            </a:r>
            <a:endParaRPr lang="en-US" dirty="0" smtClean="0"/>
          </a:p>
          <a:p>
            <a:pPr lvl="1"/>
            <a:r>
              <a:rPr lang="en-US" dirty="0" smtClean="0"/>
              <a:t>us </a:t>
            </a:r>
          </a:p>
          <a:p>
            <a:pPr lvl="1"/>
            <a:r>
              <a:rPr lang="en-US" dirty="0" smtClean="0"/>
              <a:t>Ct</a:t>
            </a:r>
          </a:p>
          <a:p>
            <a:pPr lvl="1"/>
            <a:r>
              <a:rPr lang="en-US" dirty="0" smtClean="0"/>
              <a:t>MRI</a:t>
            </a:r>
          </a:p>
          <a:p>
            <a:pPr lvl="1"/>
            <a:r>
              <a:rPr lang="en-US" dirty="0" smtClean="0"/>
              <a:t>Nuclear</a:t>
            </a:r>
            <a:endParaRPr lang="en-US" dirty="0"/>
          </a:p>
          <a:p>
            <a:r>
              <a:rPr lang="en-US" dirty="0" smtClean="0"/>
              <a:t>Normal anatomy </a:t>
            </a:r>
          </a:p>
          <a:p>
            <a:r>
              <a:rPr lang="en-US" dirty="0" smtClean="0"/>
              <a:t>Common pathologies</a:t>
            </a:r>
          </a:p>
          <a:p>
            <a:pPr lvl="1"/>
            <a:r>
              <a:rPr lang="en-US" dirty="0" smtClean="0"/>
              <a:t>Kidney</a:t>
            </a:r>
          </a:p>
          <a:p>
            <a:pPr lvl="1"/>
            <a:r>
              <a:rPr lang="en-US" dirty="0" smtClean="0"/>
              <a:t>Ureter </a:t>
            </a:r>
          </a:p>
          <a:p>
            <a:pPr lvl="1"/>
            <a:r>
              <a:rPr lang="en-US" dirty="0" smtClean="0"/>
              <a:t>Bladder </a:t>
            </a:r>
          </a:p>
          <a:p>
            <a:pPr lvl="1"/>
            <a:r>
              <a:rPr lang="en-US" dirty="0" smtClean="0"/>
              <a:t>Urethra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2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hydronephrosis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65" y="2253125"/>
            <a:ext cx="4850274" cy="3921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13" y="2502816"/>
            <a:ext cx="4297829" cy="35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Pyelonephritis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6" y="1270000"/>
            <a:ext cx="4928727" cy="44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6" y="1777570"/>
            <a:ext cx="6638544" cy="3282696"/>
          </a:xfrm>
        </p:spPr>
      </p:pic>
    </p:spTree>
    <p:extLst>
      <p:ext uri="{BB962C8B-B14F-4D97-AF65-F5344CB8AC3E}">
        <p14:creationId xmlns:p14="http://schemas.microsoft.com/office/powerpoint/2010/main" val="1257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21190"/>
            <a:ext cx="8596312" cy="3760233"/>
          </a:xfrm>
        </p:spPr>
      </p:pic>
    </p:spTree>
    <p:extLst>
      <p:ext uri="{BB962C8B-B14F-4D97-AF65-F5344CB8AC3E}">
        <p14:creationId xmlns:p14="http://schemas.microsoft.com/office/powerpoint/2010/main" val="25629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5" y="2682758"/>
            <a:ext cx="5324677" cy="3588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04" y="2682757"/>
            <a:ext cx="4626775" cy="35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9" y="2342356"/>
            <a:ext cx="4572000" cy="3517900"/>
          </a:xfrm>
        </p:spPr>
      </p:pic>
    </p:spTree>
    <p:extLst>
      <p:ext uri="{BB962C8B-B14F-4D97-AF65-F5344CB8AC3E}">
        <p14:creationId xmlns:p14="http://schemas.microsoft.com/office/powerpoint/2010/main" val="33075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 smtClean="0"/>
              <a:t>tumors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76" y="2160589"/>
            <a:ext cx="4388348" cy="3650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24" y="2160589"/>
            <a:ext cx="3979939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Kidney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4" y="1665785"/>
            <a:ext cx="4610858" cy="4083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13" y="2708039"/>
            <a:ext cx="3657600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1" y="1548045"/>
            <a:ext cx="6076938" cy="405920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21182"/>
            <a:ext cx="3785484" cy="38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pathologies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" y="1465449"/>
            <a:ext cx="5026914" cy="37508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5" y="1465449"/>
            <a:ext cx="4652749" cy="46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2100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US</a:t>
            </a:r>
          </a:p>
          <a:p>
            <a:pPr lvl="1"/>
            <a:r>
              <a:rPr lang="en-US" dirty="0"/>
              <a:t>Pros ( no ionizing radiation , inexpensive , portable)</a:t>
            </a:r>
          </a:p>
          <a:p>
            <a:pPr lvl="1"/>
            <a:r>
              <a:rPr lang="en-US" dirty="0"/>
              <a:t>Cons (operator dependent, time </a:t>
            </a:r>
            <a:r>
              <a:rPr lang="en-US" dirty="0" smtClean="0"/>
              <a:t>consuming ,  </a:t>
            </a:r>
            <a:r>
              <a:rPr lang="en-US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88" y="2970094"/>
            <a:ext cx="58799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pathologies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vesicoureteral </a:t>
            </a:r>
            <a:r>
              <a:rPr lang="en-US" dirty="0" smtClean="0"/>
              <a:t>reflux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1401170"/>
            <a:ext cx="4367283" cy="51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2271950"/>
            <a:ext cx="3896495" cy="3675500"/>
          </a:xfrm>
        </p:spPr>
      </p:pic>
    </p:spTree>
    <p:extLst>
      <p:ext uri="{BB962C8B-B14F-4D97-AF65-F5344CB8AC3E}">
        <p14:creationId xmlns:p14="http://schemas.microsoft.com/office/powerpoint/2010/main" val="17873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25" y="1657964"/>
            <a:ext cx="6346208" cy="3902749"/>
          </a:xfrm>
        </p:spPr>
      </p:pic>
    </p:spTree>
    <p:extLst>
      <p:ext uri="{BB962C8B-B14F-4D97-AF65-F5344CB8AC3E}">
        <p14:creationId xmlns:p14="http://schemas.microsoft.com/office/powerpoint/2010/main" val="2162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urinary bladder pathologies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Cystitis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2652691"/>
            <a:ext cx="5454760" cy="393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07" y="2652691"/>
            <a:ext cx="5051045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78701"/>
            <a:ext cx="4221502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65" y="609600"/>
            <a:ext cx="3457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1609180"/>
            <a:ext cx="6741994" cy="4637561"/>
          </a:xfrm>
        </p:spPr>
      </p:pic>
    </p:spTree>
    <p:extLst>
      <p:ext uri="{BB962C8B-B14F-4D97-AF65-F5344CB8AC3E}">
        <p14:creationId xmlns:p14="http://schemas.microsoft.com/office/powerpoint/2010/main" val="10708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urinary bladder pathologies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Bladder rupture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9" y="1404440"/>
            <a:ext cx="56007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urinary bladder pathologies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3696606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16" y="1930400"/>
            <a:ext cx="3570048" cy="39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Urethra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6" y="1419971"/>
            <a:ext cx="6413299" cy="4485578"/>
          </a:xfrm>
        </p:spPr>
      </p:pic>
    </p:spTree>
    <p:extLst>
      <p:ext uri="{BB962C8B-B14F-4D97-AF65-F5344CB8AC3E}">
        <p14:creationId xmlns:p14="http://schemas.microsoft.com/office/powerpoint/2010/main" val="13803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3" y="1930400"/>
            <a:ext cx="5363571" cy="4002049"/>
          </a:xfrm>
        </p:spPr>
      </p:pic>
    </p:spTree>
    <p:extLst>
      <p:ext uri="{BB962C8B-B14F-4D97-AF65-F5344CB8AC3E}">
        <p14:creationId xmlns:p14="http://schemas.microsoft.com/office/powerpoint/2010/main" val="36546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rays</a:t>
            </a:r>
          </a:p>
          <a:p>
            <a:pPr lvl="1"/>
            <a:r>
              <a:rPr lang="en-US" dirty="0"/>
              <a:t>Pros (inexpensive , quick )</a:t>
            </a:r>
          </a:p>
          <a:p>
            <a:pPr lvl="1"/>
            <a:r>
              <a:rPr lang="en-US" dirty="0"/>
              <a:t>Cons ( ionizing radiation , not definitive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64" y="941694"/>
            <a:ext cx="5248469" cy="56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64" y="1405721"/>
            <a:ext cx="3850404" cy="48000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6" y="1405721"/>
            <a:ext cx="4353637" cy="48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</a:t>
            </a:r>
          </a:p>
          <a:p>
            <a:pPr lvl="1"/>
            <a:r>
              <a:rPr lang="en-US" dirty="0"/>
              <a:t>Pros ( quick , a lot of </a:t>
            </a:r>
            <a:r>
              <a:rPr lang="en-US" dirty="0" smtClean="0"/>
              <a:t>information 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 ( ionizing radiation , expensive 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60" y="2448587"/>
            <a:ext cx="5157816" cy="35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3" y="2160588"/>
            <a:ext cx="6619164" cy="3881437"/>
          </a:xfrm>
        </p:spPr>
      </p:pic>
    </p:spTree>
    <p:extLst>
      <p:ext uri="{BB962C8B-B14F-4D97-AF65-F5344CB8AC3E}">
        <p14:creationId xmlns:p14="http://schemas.microsoft.com/office/powerpoint/2010/main" val="1578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  <a:p>
            <a:pPr lvl="1"/>
            <a:r>
              <a:rPr lang="en-US" dirty="0"/>
              <a:t>Pros (no ionizing radiation , a lot of information )</a:t>
            </a:r>
          </a:p>
          <a:p>
            <a:pPr lvl="1"/>
            <a:r>
              <a:rPr lang="en-US" dirty="0"/>
              <a:t>Cons ( expensive , time consuming 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867" y="2212312"/>
            <a:ext cx="421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44" y="2196306"/>
            <a:ext cx="4210772" cy="3810000"/>
          </a:xfrm>
        </p:spPr>
      </p:pic>
    </p:spTree>
    <p:extLst>
      <p:ext uri="{BB962C8B-B14F-4D97-AF65-F5344CB8AC3E}">
        <p14:creationId xmlns:p14="http://schemas.microsoft.com/office/powerpoint/2010/main" val="33458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1116</TotalTime>
  <Words>222</Words>
  <Application>Microsoft Office PowerPoint</Application>
  <PresentationFormat>Widescreen</PresentationFormat>
  <Paragraphs>72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Trebuchet MS</vt:lpstr>
      <vt:lpstr>Wingdings 3</vt:lpstr>
      <vt:lpstr>Facet</vt:lpstr>
      <vt:lpstr>Renal block</vt:lpstr>
      <vt:lpstr>objective</vt:lpstr>
      <vt:lpstr>Modalities used</vt:lpstr>
      <vt:lpstr>Modalities used</vt:lpstr>
      <vt:lpstr>PowerPoint Presentation</vt:lpstr>
      <vt:lpstr>Modalities used</vt:lpstr>
      <vt:lpstr>PowerPoint Presentation</vt:lpstr>
      <vt:lpstr>Modalities used</vt:lpstr>
      <vt:lpstr>PowerPoint Presentation</vt:lpstr>
      <vt:lpstr>Modalities used</vt:lpstr>
      <vt:lpstr>Anatomy of the urinary system</vt:lpstr>
      <vt:lpstr>kidneys</vt:lpstr>
      <vt:lpstr>kidneys</vt:lpstr>
      <vt:lpstr>ureters</vt:lpstr>
      <vt:lpstr>Urinary bladder</vt:lpstr>
      <vt:lpstr>Urinary bladder</vt:lpstr>
      <vt:lpstr>Common Kidney pathologies </vt:lpstr>
      <vt:lpstr>Common Kidney pathologies </vt:lpstr>
      <vt:lpstr>PowerPoint Presentation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Common Kidney pathologies </vt:lpstr>
      <vt:lpstr>PowerPoint Presentation</vt:lpstr>
      <vt:lpstr>Common pathologies</vt:lpstr>
      <vt:lpstr>Common pathologies</vt:lpstr>
      <vt:lpstr>PowerPoint Presentation</vt:lpstr>
      <vt:lpstr>Urinary bladder</vt:lpstr>
      <vt:lpstr>Common urinary bladder pathologies </vt:lpstr>
      <vt:lpstr>PowerPoint Presentation</vt:lpstr>
      <vt:lpstr>PowerPoint Presentation</vt:lpstr>
      <vt:lpstr>Common urinary bladder pathologies </vt:lpstr>
      <vt:lpstr>Common urinary bladder pathologies </vt:lpstr>
      <vt:lpstr>Urethra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block</dc:title>
  <dc:creator>عبدالرحمن عبدالعزيز</dc:creator>
  <cp:lastModifiedBy>عبدالرحمن عبدالعزيز</cp:lastModifiedBy>
  <cp:revision>24</cp:revision>
  <dcterms:created xsi:type="dcterms:W3CDTF">2016-04-07T15:45:54Z</dcterms:created>
  <dcterms:modified xsi:type="dcterms:W3CDTF">2016-04-10T06:58:22Z</dcterms:modified>
</cp:coreProperties>
</file>