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3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9/26/16 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endParaRPr lang="en-US" i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prevent mRNA degradation by </a:t>
            </a:r>
            <a:r>
              <a:rPr lang="en-US" sz="2200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  <a:endParaRPr lang="en-US" sz="22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/>
                <a:cs typeface="Times New Roman"/>
              </a:rPr>
              <a:t>Objectives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By the end of this lecture, the students should be able to:</a:t>
            </a:r>
          </a:p>
          <a:p>
            <a:pPr marL="114300" indent="0">
              <a:buNone/>
            </a:pPr>
            <a:endParaRPr lang="en-US" sz="2400" b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smtClean="0"/>
              <a:t>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DNA is the genetic material, so it must replicate faithfully and have the coding ability to produce proteins for all cellular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Only one strand of DNA (antisense strand) is transcribed into mRNA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synthesized mRNA is protected from the destruction and prepared for translation through post-transcriptional modification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mRNA transcription and protein synthesis processes are the same in both prokaryotic eukaryotic cells with some differences.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edition, Unit 6, chapters 29, 30 and 31, Pages 395-448.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Biology, Unit 2, Chapters 7, 8 and 9, Pages 69-106.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2735</TotalTime>
  <Words>908</Words>
  <Application>Microsoft Macintosh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Molecular biology (2)</vt:lpstr>
      <vt:lpstr>Objectives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Take home messages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maha</cp:lastModifiedBy>
  <cp:revision>220</cp:revision>
  <dcterms:created xsi:type="dcterms:W3CDTF">2014-02-16T04:46:36Z</dcterms:created>
  <dcterms:modified xsi:type="dcterms:W3CDTF">2016-09-26T13:46:56Z</dcterms:modified>
</cp:coreProperties>
</file>