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2" r:id="rId3"/>
    <p:sldId id="300" r:id="rId4"/>
    <p:sldId id="275" r:id="rId5"/>
    <p:sldId id="258" r:id="rId6"/>
    <p:sldId id="303" r:id="rId7"/>
    <p:sldId id="304" r:id="rId8"/>
    <p:sldId id="285" r:id="rId9"/>
    <p:sldId id="276" r:id="rId10"/>
    <p:sldId id="286" r:id="rId11"/>
    <p:sldId id="259" r:id="rId12"/>
    <p:sldId id="260" r:id="rId13"/>
    <p:sldId id="261" r:id="rId14"/>
    <p:sldId id="262" r:id="rId15"/>
    <p:sldId id="305" r:id="rId16"/>
    <p:sldId id="279" r:id="rId17"/>
    <p:sldId id="281" r:id="rId18"/>
    <p:sldId id="288" r:id="rId19"/>
    <p:sldId id="289" r:id="rId20"/>
    <p:sldId id="265" r:id="rId21"/>
    <p:sldId id="290" r:id="rId22"/>
    <p:sldId id="266" r:id="rId23"/>
    <p:sldId id="291" r:id="rId24"/>
    <p:sldId id="292" r:id="rId25"/>
    <p:sldId id="268" r:id="rId26"/>
    <p:sldId id="294" r:id="rId27"/>
    <p:sldId id="295" r:id="rId28"/>
    <p:sldId id="296" r:id="rId29"/>
    <p:sldId id="297" r:id="rId30"/>
    <p:sldId id="298" r:id="rId31"/>
    <p:sldId id="299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11/7/16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hyperlink" Target="..%5Cnormal%20nose.mpe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8194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3400" y="546580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November 7, 2016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x-none" smtClean="0">
                <a:cs typeface="Arial" charset="0"/>
              </a:rPr>
              <a:pPr/>
              <a:t>12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Hymenoptera (bees, wasps, ants)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sting venom 	enters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324100"/>
            <a:ext cx="31568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Reference</a:t>
            </a:r>
          </a:p>
          <a:p>
            <a:pPr algn="ctr"/>
            <a:r>
              <a:rPr lang="en-US" altLang="en-US" sz="2400" b="1" dirty="0" err="1">
                <a:solidFill>
                  <a:schemeClr val="bg1"/>
                </a:solidFill>
              </a:rPr>
              <a:t>Kuby</a:t>
            </a:r>
            <a:r>
              <a:rPr lang="en-US" altLang="en-US" sz="2400" b="1" dirty="0">
                <a:solidFill>
                  <a:schemeClr val="bg1"/>
                </a:solidFill>
              </a:rPr>
              <a:t> Immunology  7</a:t>
            </a:r>
            <a:r>
              <a:rPr lang="en-US" alt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b="1" dirty="0">
                <a:solidFill>
                  <a:schemeClr val="bg1"/>
                </a:solidFill>
              </a:rPr>
              <a:t> Edition 2013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Chapter </a:t>
            </a:r>
            <a:r>
              <a:rPr lang="en-US" altLang="en-US" b="1" dirty="0" smtClean="0">
                <a:solidFill>
                  <a:schemeClr val="bg1"/>
                </a:solidFill>
              </a:rPr>
              <a:t>15 </a:t>
            </a:r>
            <a:r>
              <a:rPr lang="en-US" altLang="en-US" b="1" dirty="0">
                <a:solidFill>
                  <a:schemeClr val="bg1"/>
                </a:solidFill>
              </a:rPr>
              <a:t>Pages </a:t>
            </a:r>
            <a:r>
              <a:rPr lang="en-US" altLang="en-US" b="1" dirty="0" smtClean="0">
                <a:solidFill>
                  <a:schemeClr val="bg1"/>
                </a:solidFill>
              </a:rPr>
              <a:t>485-510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01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</a:t>
            </a:r>
            <a:r>
              <a:rPr lang="en-US" sz="4000" b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</a:t>
            </a:r>
            <a:r>
              <a:rPr lang="en-US" sz="3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844212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5144218" imgH="4038095" progId="">
                  <p:embed/>
                </p:oleObj>
              </mc:Choice>
              <mc:Fallback>
                <p:oleObj name="Photo Editor Photo" r:id="rId4" imgW="5144218" imgH="4038095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3429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mediates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response to those otherwise harmless substances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3730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Allergic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reactions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severe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rapidly progressing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systemic forms which 	can be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quickly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life threatening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837</Words>
  <Application>Microsoft Macintosh PowerPoint</Application>
  <PresentationFormat>On-screen Show (4:3)</PresentationFormat>
  <Paragraphs>212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Type I Hypersensitivity</vt:lpstr>
      <vt:lpstr>Features</vt:lpstr>
      <vt:lpstr>PowerPoint Presentation</vt:lpstr>
      <vt:lpstr>Type I  Reaction  occur  in  2 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Type III Hypers. Reactions  Clinical examples: </vt:lpstr>
      <vt:lpstr>Diagnosis of Type III Hypers. Reactions</vt:lpstr>
      <vt:lpstr>PowerPoint Presentation</vt:lpstr>
      <vt:lpstr>PowerPoint Presentation</vt:lpstr>
      <vt:lpstr>PowerPoint Presentation</vt:lpstr>
      <vt:lpstr>Pathophysiology of Contact dermatitis.</vt:lpstr>
      <vt:lpstr>Type IV clinical examples: </vt:lpstr>
      <vt:lpstr>Diagnosis (Type IV)</vt:lpstr>
      <vt:lpstr>Skin Patch Test </vt:lpstr>
      <vt:lpstr>Take Home Message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maha</cp:lastModifiedBy>
  <cp:revision>84</cp:revision>
  <dcterms:created xsi:type="dcterms:W3CDTF">2011-03-21T15:27:03Z</dcterms:created>
  <dcterms:modified xsi:type="dcterms:W3CDTF">2016-11-07T14:45:27Z</dcterms:modified>
</cp:coreProperties>
</file>