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	<Relationship Id="rId36" Type="http://schemas.openxmlformats.org/officeDocument/2006/relationships/slide" Target="slides/slide31.xml" />
	<Relationship Id="rId37" Type="http://schemas.openxmlformats.org/officeDocument/2006/relationships/slide" Target="slides/slide32.xml" />
	<Relationship Id="rId38" Type="http://schemas.openxmlformats.org/officeDocument/2006/relationships/slide" Target="slides/slide33.xml" />
	<Relationship Id="rId39" Type="http://schemas.openxmlformats.org/officeDocument/2006/relationships/slide" Target="slides/slide34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	<Relationship Id="rId3" Type="http://schemas.openxmlformats.org/officeDocument/2006/relationships/image" Target="../media/image8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	<Relationship Id="rId3" Type="http://schemas.openxmlformats.org/officeDocument/2006/relationships/image" Target="../media/image10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	<Relationship Id="rId3" Type="http://schemas.openxmlformats.org/officeDocument/2006/relationships/image" Target="../media/image12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	<Relationship Id="rId3" Type="http://schemas.openxmlformats.org/officeDocument/2006/relationships/image" Target="../media/image16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8.jpeg" />
	<Relationship Id="rId3" Type="http://schemas.openxmlformats.org/officeDocument/2006/relationships/image" Target="../media/image19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0.jpeg" />
	<Relationship Id="rId3" Type="http://schemas.openxmlformats.org/officeDocument/2006/relationships/image" Target="../media/image21.jpeg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2.jpeg" />
</Relationships>
</file>

<file path=ppt/slides/_rels/slide3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</Relationships>
</file>

<file path=ppt/slides/_rels/slide3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4.jpeg" />
</Relationships>
</file>

<file path=ppt/slides/_rels/slide3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	<Relationship Id="rId3" Type="http://schemas.openxmlformats.org/officeDocument/2006/relationships/image" Target="../media/image6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6275" y="3388995"/>
            <a:ext cx="7867650" cy="38100"/>
          </a:xfrm>
          <a:custGeom>
            <a:avLst/>
            <a:gdLst>
              <a:gd name="connsiteX0" fmla="*/ 9525 w 7867650"/>
              <a:gd name="connsiteY0" fmla="*/ 9525 h 38100"/>
              <a:gd name="connsiteX1" fmla="*/ 7858125 w 7867650"/>
              <a:gd name="connsiteY1" fmla="*/ 11176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67650" h="38100">
                <a:moveTo>
                  <a:pt x="9525" y="9525"/>
                </a:moveTo>
                <a:lnTo>
                  <a:pt x="7858125" y="11176"/>
                </a:lnTo>
              </a:path>
            </a:pathLst>
          </a:custGeom>
          <a:ln w="12700">
            <a:solidFill>
              <a:srgbClr val="d2533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92200" y="2781300"/>
            <a:ext cx="70231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73400" y="3632200"/>
            <a:ext cx="2552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Maria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Arafah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93800" y="4013200"/>
            <a:ext cx="6337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Assistant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Professor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Pathology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89200" y="4457700"/>
            <a:ext cx="37338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608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http://fac.ksu.edu.sa/mariaarafah/courses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77900"/>
            <a:ext cx="7581900" cy="386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epithelial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complex: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origin,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microscopic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pattern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macroscopic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appearance.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Adenoma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generally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applied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epithelial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producing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gland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patterns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derived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glands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necessarily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exhibiting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glandular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patterns.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94555" y="3332772"/>
            <a:ext cx="4336415" cy="2920746"/>
          </a:xfrm>
          <a:custGeom>
            <a:avLst/>
            <a:gdLst>
              <a:gd name="connsiteX0" fmla="*/ 19050 w 4336415"/>
              <a:gd name="connsiteY0" fmla="*/ 2901696 h 2920746"/>
              <a:gd name="connsiteX1" fmla="*/ 4317365 w 4336415"/>
              <a:gd name="connsiteY1" fmla="*/ 2901696 h 2920746"/>
              <a:gd name="connsiteX2" fmla="*/ 4317365 w 4336415"/>
              <a:gd name="connsiteY2" fmla="*/ 19050 h 2920746"/>
              <a:gd name="connsiteX3" fmla="*/ 19050 w 4336415"/>
              <a:gd name="connsiteY3" fmla="*/ 19050 h 2920746"/>
              <a:gd name="connsiteX4" fmla="*/ 19050 w 4336415"/>
              <a:gd name="connsiteY4" fmla="*/ 2901696 h 29207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36415" h="2920746">
                <a:moveTo>
                  <a:pt x="19050" y="2901696"/>
                </a:moveTo>
                <a:lnTo>
                  <a:pt x="4317365" y="2901696"/>
                </a:lnTo>
                <a:lnTo>
                  <a:pt x="4317365" y="19050"/>
                </a:lnTo>
                <a:lnTo>
                  <a:pt x="19050" y="19050"/>
                </a:lnTo>
                <a:lnTo>
                  <a:pt x="19050" y="2901696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4909" y="3443160"/>
            <a:ext cx="4446524" cy="2749169"/>
          </a:xfrm>
          <a:custGeom>
            <a:avLst/>
            <a:gdLst>
              <a:gd name="connsiteX0" fmla="*/ 19050 w 4446524"/>
              <a:gd name="connsiteY0" fmla="*/ 2730119 h 2749169"/>
              <a:gd name="connsiteX1" fmla="*/ 4427474 w 4446524"/>
              <a:gd name="connsiteY1" fmla="*/ 2730119 h 2749169"/>
              <a:gd name="connsiteX2" fmla="*/ 4427474 w 4446524"/>
              <a:gd name="connsiteY2" fmla="*/ 19050 h 2749169"/>
              <a:gd name="connsiteX3" fmla="*/ 19050 w 4446524"/>
              <a:gd name="connsiteY3" fmla="*/ 19050 h 2749169"/>
              <a:gd name="connsiteX4" fmla="*/ 19050 w 4446524"/>
              <a:gd name="connsiteY4" fmla="*/ 2730119 h 27491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46524" h="2749169">
                <a:moveTo>
                  <a:pt x="19050" y="2730119"/>
                </a:moveTo>
                <a:lnTo>
                  <a:pt x="4427474" y="2730119"/>
                </a:lnTo>
                <a:lnTo>
                  <a:pt x="4427474" y="19050"/>
                </a:lnTo>
                <a:lnTo>
                  <a:pt x="19050" y="19050"/>
                </a:lnTo>
                <a:lnTo>
                  <a:pt x="19050" y="2730119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403600"/>
            <a:ext cx="4584700" cy="2882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89300"/>
            <a:ext cx="4483100" cy="306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914400"/>
            <a:ext cx="7912100" cy="187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epithelial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producing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microscopically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macroscopically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visible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finger-like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warty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projections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epithelial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surfaces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referred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papillomas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77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39800"/>
            <a:ext cx="7988300" cy="275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epithelial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forming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cystic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masses,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ovary,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referred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cystadenomas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latter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produce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papillary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patterns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protrude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cystic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spaces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papillary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cystadenomas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62475" y="1682115"/>
            <a:ext cx="38100" cy="4728210"/>
          </a:xfrm>
          <a:custGeom>
            <a:avLst/>
            <a:gdLst>
              <a:gd name="connsiteX0" fmla="*/ 10286 w 38100"/>
              <a:gd name="connsiteY0" fmla="*/ 9525 h 4728210"/>
              <a:gd name="connsiteX1" fmla="*/ 9525 w 38100"/>
              <a:gd name="connsiteY1" fmla="*/ 4718685 h 47282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4728210">
                <a:moveTo>
                  <a:pt x="10286" y="9525"/>
                </a:moveTo>
                <a:lnTo>
                  <a:pt x="9525" y="4718685"/>
                </a:lnTo>
              </a:path>
            </a:pathLst>
          </a:custGeom>
          <a:ln w="12700">
            <a:solidFill>
              <a:srgbClr val="d2533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9100" y="2400236"/>
            <a:ext cx="4008120" cy="4027551"/>
          </a:xfrm>
          <a:custGeom>
            <a:avLst/>
            <a:gdLst>
              <a:gd name="connsiteX0" fmla="*/ 19050 w 4008120"/>
              <a:gd name="connsiteY0" fmla="*/ 4008501 h 4027551"/>
              <a:gd name="connsiteX1" fmla="*/ 3989070 w 4008120"/>
              <a:gd name="connsiteY1" fmla="*/ 4008501 h 4027551"/>
              <a:gd name="connsiteX2" fmla="*/ 3989070 w 4008120"/>
              <a:gd name="connsiteY2" fmla="*/ 19050 h 4027551"/>
              <a:gd name="connsiteX3" fmla="*/ 19050 w 4008120"/>
              <a:gd name="connsiteY3" fmla="*/ 19050 h 4027551"/>
              <a:gd name="connsiteX4" fmla="*/ 19050 w 4008120"/>
              <a:gd name="connsiteY4" fmla="*/ 4008501 h 402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20" h="4027551">
                <a:moveTo>
                  <a:pt x="19050" y="4008501"/>
                </a:moveTo>
                <a:lnTo>
                  <a:pt x="3989070" y="4008501"/>
                </a:lnTo>
                <a:lnTo>
                  <a:pt x="3989070" y="19050"/>
                </a:lnTo>
                <a:lnTo>
                  <a:pt x="19050" y="19050"/>
                </a:lnTo>
                <a:lnTo>
                  <a:pt x="19050" y="400850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16780" y="2400236"/>
            <a:ext cx="4008120" cy="4027551"/>
          </a:xfrm>
          <a:custGeom>
            <a:avLst/>
            <a:gdLst>
              <a:gd name="connsiteX0" fmla="*/ 19050 w 4008120"/>
              <a:gd name="connsiteY0" fmla="*/ 4008501 h 4027551"/>
              <a:gd name="connsiteX1" fmla="*/ 3989070 w 4008120"/>
              <a:gd name="connsiteY1" fmla="*/ 4008501 h 4027551"/>
              <a:gd name="connsiteX2" fmla="*/ 3989070 w 4008120"/>
              <a:gd name="connsiteY2" fmla="*/ 19050 h 4027551"/>
              <a:gd name="connsiteX3" fmla="*/ 19050 w 4008120"/>
              <a:gd name="connsiteY3" fmla="*/ 19050 h 4027551"/>
              <a:gd name="connsiteX4" fmla="*/ 19050 w 4008120"/>
              <a:gd name="connsiteY4" fmla="*/ 4008501 h 402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20" h="4027551">
                <a:moveTo>
                  <a:pt x="19050" y="4008501"/>
                </a:moveTo>
                <a:lnTo>
                  <a:pt x="3989070" y="4008501"/>
                </a:lnTo>
                <a:lnTo>
                  <a:pt x="3989070" y="19050"/>
                </a:lnTo>
                <a:lnTo>
                  <a:pt x="19050" y="19050"/>
                </a:lnTo>
                <a:lnTo>
                  <a:pt x="19050" y="400850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4140200" cy="4165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2362200"/>
            <a:ext cx="4140200" cy="416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863600"/>
            <a:ext cx="72136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4200" y="1866900"/>
            <a:ext cx="3644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Cystadenoma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Macroscopically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89500" y="1866900"/>
            <a:ext cx="3556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Cystadenoma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Microscopically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62475" y="1682115"/>
            <a:ext cx="38100" cy="4728210"/>
          </a:xfrm>
          <a:custGeom>
            <a:avLst/>
            <a:gdLst>
              <a:gd name="connsiteX0" fmla="*/ 10286 w 38100"/>
              <a:gd name="connsiteY0" fmla="*/ 9525 h 4728210"/>
              <a:gd name="connsiteX1" fmla="*/ 9525 w 38100"/>
              <a:gd name="connsiteY1" fmla="*/ 4718685 h 47282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4728210">
                <a:moveTo>
                  <a:pt x="10286" y="9525"/>
                </a:moveTo>
                <a:lnTo>
                  <a:pt x="9525" y="4718685"/>
                </a:lnTo>
              </a:path>
            </a:pathLst>
          </a:custGeom>
          <a:ln w="12700">
            <a:solidFill>
              <a:srgbClr val="d2533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9100" y="2400236"/>
            <a:ext cx="4008120" cy="4027551"/>
          </a:xfrm>
          <a:custGeom>
            <a:avLst/>
            <a:gdLst>
              <a:gd name="connsiteX0" fmla="*/ 19050 w 4008120"/>
              <a:gd name="connsiteY0" fmla="*/ 4008501 h 4027551"/>
              <a:gd name="connsiteX1" fmla="*/ 3989070 w 4008120"/>
              <a:gd name="connsiteY1" fmla="*/ 4008501 h 4027551"/>
              <a:gd name="connsiteX2" fmla="*/ 3989070 w 4008120"/>
              <a:gd name="connsiteY2" fmla="*/ 19050 h 4027551"/>
              <a:gd name="connsiteX3" fmla="*/ 19050 w 4008120"/>
              <a:gd name="connsiteY3" fmla="*/ 19050 h 4027551"/>
              <a:gd name="connsiteX4" fmla="*/ 19050 w 4008120"/>
              <a:gd name="connsiteY4" fmla="*/ 4008501 h 402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20" h="4027551">
                <a:moveTo>
                  <a:pt x="19050" y="4008501"/>
                </a:moveTo>
                <a:lnTo>
                  <a:pt x="3989070" y="4008501"/>
                </a:lnTo>
                <a:lnTo>
                  <a:pt x="3989070" y="19050"/>
                </a:lnTo>
                <a:lnTo>
                  <a:pt x="19050" y="19050"/>
                </a:lnTo>
                <a:lnTo>
                  <a:pt x="19050" y="400850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16780" y="2400236"/>
            <a:ext cx="4008120" cy="4027551"/>
          </a:xfrm>
          <a:custGeom>
            <a:avLst/>
            <a:gdLst>
              <a:gd name="connsiteX0" fmla="*/ 19050 w 4008120"/>
              <a:gd name="connsiteY0" fmla="*/ 4008501 h 4027551"/>
              <a:gd name="connsiteX1" fmla="*/ 3989070 w 4008120"/>
              <a:gd name="connsiteY1" fmla="*/ 4008501 h 4027551"/>
              <a:gd name="connsiteX2" fmla="*/ 3989070 w 4008120"/>
              <a:gd name="connsiteY2" fmla="*/ 19050 h 4027551"/>
              <a:gd name="connsiteX3" fmla="*/ 19050 w 4008120"/>
              <a:gd name="connsiteY3" fmla="*/ 19050 h 4027551"/>
              <a:gd name="connsiteX4" fmla="*/ 19050 w 4008120"/>
              <a:gd name="connsiteY4" fmla="*/ 4008501 h 402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20" h="4027551">
                <a:moveTo>
                  <a:pt x="19050" y="4008501"/>
                </a:moveTo>
                <a:lnTo>
                  <a:pt x="3989070" y="4008501"/>
                </a:lnTo>
                <a:lnTo>
                  <a:pt x="3989070" y="19050"/>
                </a:lnTo>
                <a:lnTo>
                  <a:pt x="19050" y="19050"/>
                </a:lnTo>
                <a:lnTo>
                  <a:pt x="19050" y="400850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4140200" cy="4165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2362200"/>
            <a:ext cx="4140200" cy="416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863600"/>
            <a:ext cx="72136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92200" y="1739900"/>
            <a:ext cx="26289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406400" algn="l"/>
              </a:tabLst>
            </a:pPr>
            <a:r>
              <a:rPr lang="en-US" altLang="zh-CN" sz="1895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Papillary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cystadenoma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lnSpc>
                <a:spcPts val="2000"/>
              </a:lnSpc>
              <a:tabLst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895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Macroscopically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97500" y="1739900"/>
            <a:ext cx="26289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406400" algn="l"/>
              </a:tabLst>
            </a:pPr>
            <a:r>
              <a:rPr lang="en-US" altLang="zh-CN" sz="1895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Papillary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cystadenoma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lnSpc>
                <a:spcPts val="2000"/>
              </a:lnSpc>
              <a:tabLst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895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Microscopically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79899" y="2796260"/>
            <a:ext cx="3428619" cy="3931539"/>
          </a:xfrm>
          <a:custGeom>
            <a:avLst/>
            <a:gdLst>
              <a:gd name="connsiteX0" fmla="*/ 19050 w 3428619"/>
              <a:gd name="connsiteY0" fmla="*/ 3912489 h 3931539"/>
              <a:gd name="connsiteX1" fmla="*/ 3409569 w 3428619"/>
              <a:gd name="connsiteY1" fmla="*/ 3912489 h 3931539"/>
              <a:gd name="connsiteX2" fmla="*/ 3409569 w 3428619"/>
              <a:gd name="connsiteY2" fmla="*/ 19050 h 3931539"/>
              <a:gd name="connsiteX3" fmla="*/ 19050 w 3428619"/>
              <a:gd name="connsiteY3" fmla="*/ 19050 h 3931539"/>
              <a:gd name="connsiteX4" fmla="*/ 19050 w 3428619"/>
              <a:gd name="connsiteY4" fmla="*/ 3912489 h 39315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28619" h="3931539">
                <a:moveTo>
                  <a:pt x="19050" y="3912489"/>
                </a:moveTo>
                <a:lnTo>
                  <a:pt x="3409569" y="3912489"/>
                </a:lnTo>
                <a:lnTo>
                  <a:pt x="3409569" y="19050"/>
                </a:lnTo>
                <a:lnTo>
                  <a:pt x="19050" y="19050"/>
                </a:lnTo>
                <a:lnTo>
                  <a:pt x="19050" y="3912489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6150" y="2962453"/>
            <a:ext cx="3598545" cy="3598545"/>
          </a:xfrm>
          <a:custGeom>
            <a:avLst/>
            <a:gdLst>
              <a:gd name="connsiteX0" fmla="*/ 19050 w 3598545"/>
              <a:gd name="connsiteY0" fmla="*/ 3579495 h 3598545"/>
              <a:gd name="connsiteX1" fmla="*/ 3579495 w 3598545"/>
              <a:gd name="connsiteY1" fmla="*/ 3579495 h 3598545"/>
              <a:gd name="connsiteX2" fmla="*/ 3579495 w 3598545"/>
              <a:gd name="connsiteY2" fmla="*/ 19050 h 3598545"/>
              <a:gd name="connsiteX3" fmla="*/ 19050 w 3598545"/>
              <a:gd name="connsiteY3" fmla="*/ 19050 h 3598545"/>
              <a:gd name="connsiteX4" fmla="*/ 19050 w 3598545"/>
              <a:gd name="connsiteY4" fmla="*/ 3579495 h 3598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98545" h="3598545">
                <a:moveTo>
                  <a:pt x="19050" y="3579495"/>
                </a:moveTo>
                <a:lnTo>
                  <a:pt x="3579495" y="3579495"/>
                </a:lnTo>
                <a:lnTo>
                  <a:pt x="3579495" y="19050"/>
                </a:lnTo>
                <a:lnTo>
                  <a:pt x="19050" y="19050"/>
                </a:lnTo>
                <a:lnTo>
                  <a:pt x="19050" y="3579495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2921000"/>
            <a:ext cx="3733800" cy="3733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100" y="2755900"/>
            <a:ext cx="3568700" cy="4064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901700"/>
            <a:ext cx="7848600" cy="151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polyp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projects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above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mucosal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surface,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gut,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macroscopically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visible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structure.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52500"/>
            <a:ext cx="7950200" cy="304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arising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tissues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sarcomas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Fibrosarcoma: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arising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fibrous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tissue.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Chondrosarcoma: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arising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cartilaginous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tissue.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Osteosarcoma: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arising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bone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tissue.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03300"/>
            <a:ext cx="7810500" cy="440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arising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epithelial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carcinomas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include: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arise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glandular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epithelial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(with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24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forming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glands):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adenocarcinomas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arise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(some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producing</a:t>
            </a:r>
          </a:p>
          <a:p>
            <a:pPr>
              <a:lnSpc>
                <a:spcPts val="24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	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keratin):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carcinomas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show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differentiation: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poorly</a:t>
            </a:r>
          </a:p>
          <a:p>
            <a:pPr>
              <a:lnSpc>
                <a:spcPts val="2400"/>
              </a:lnSpc>
              <a:tabLst>
                <a:tab pos="177800" algn="l"/>
                <a:tab pos="266700" algn="l"/>
                <a:tab pos="457200" algn="l"/>
              </a:tabLst>
            </a:pPr>
            <a:r>
              <a:rPr lang="en-US" altLang="zh-CN" dirty="0" smtClean="0"/>
              <a:t>			</a:t>
            </a:r>
            <a:r>
              <a:rPr lang="en-US" altLang="zh-CN" sz="199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undifferentiated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carcinoma.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62475" y="1682115"/>
            <a:ext cx="38100" cy="4728210"/>
          </a:xfrm>
          <a:custGeom>
            <a:avLst/>
            <a:gdLst>
              <a:gd name="connsiteX0" fmla="*/ 10286 w 38100"/>
              <a:gd name="connsiteY0" fmla="*/ 9525 h 4728210"/>
              <a:gd name="connsiteX1" fmla="*/ 9525 w 38100"/>
              <a:gd name="connsiteY1" fmla="*/ 4718685 h 47282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4728210">
                <a:moveTo>
                  <a:pt x="10286" y="9525"/>
                </a:moveTo>
                <a:lnTo>
                  <a:pt x="9525" y="4718685"/>
                </a:lnTo>
              </a:path>
            </a:pathLst>
          </a:custGeom>
          <a:ln w="12700">
            <a:solidFill>
              <a:srgbClr val="d2533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9100" y="2400236"/>
            <a:ext cx="4008120" cy="4027551"/>
          </a:xfrm>
          <a:custGeom>
            <a:avLst/>
            <a:gdLst>
              <a:gd name="connsiteX0" fmla="*/ 19050 w 4008120"/>
              <a:gd name="connsiteY0" fmla="*/ 4008501 h 4027551"/>
              <a:gd name="connsiteX1" fmla="*/ 3989070 w 4008120"/>
              <a:gd name="connsiteY1" fmla="*/ 4008501 h 4027551"/>
              <a:gd name="connsiteX2" fmla="*/ 3989070 w 4008120"/>
              <a:gd name="connsiteY2" fmla="*/ 19050 h 4027551"/>
              <a:gd name="connsiteX3" fmla="*/ 19050 w 4008120"/>
              <a:gd name="connsiteY3" fmla="*/ 19050 h 4027551"/>
              <a:gd name="connsiteX4" fmla="*/ 19050 w 4008120"/>
              <a:gd name="connsiteY4" fmla="*/ 4008501 h 402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20" h="4027551">
                <a:moveTo>
                  <a:pt x="19050" y="4008501"/>
                </a:moveTo>
                <a:lnTo>
                  <a:pt x="3989070" y="4008501"/>
                </a:lnTo>
                <a:lnTo>
                  <a:pt x="3989070" y="19050"/>
                </a:lnTo>
                <a:lnTo>
                  <a:pt x="19050" y="19050"/>
                </a:lnTo>
                <a:lnTo>
                  <a:pt x="19050" y="400850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16780" y="2400236"/>
            <a:ext cx="4008120" cy="4027551"/>
          </a:xfrm>
          <a:custGeom>
            <a:avLst/>
            <a:gdLst>
              <a:gd name="connsiteX0" fmla="*/ 19050 w 4008120"/>
              <a:gd name="connsiteY0" fmla="*/ 4008501 h 4027551"/>
              <a:gd name="connsiteX1" fmla="*/ 3989070 w 4008120"/>
              <a:gd name="connsiteY1" fmla="*/ 4008501 h 4027551"/>
              <a:gd name="connsiteX2" fmla="*/ 3989070 w 4008120"/>
              <a:gd name="connsiteY2" fmla="*/ 19050 h 4027551"/>
              <a:gd name="connsiteX3" fmla="*/ 19050 w 4008120"/>
              <a:gd name="connsiteY3" fmla="*/ 19050 h 4027551"/>
              <a:gd name="connsiteX4" fmla="*/ 19050 w 4008120"/>
              <a:gd name="connsiteY4" fmla="*/ 4008501 h 402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20" h="4027551">
                <a:moveTo>
                  <a:pt x="19050" y="4008501"/>
                </a:moveTo>
                <a:lnTo>
                  <a:pt x="3989070" y="4008501"/>
                </a:lnTo>
                <a:lnTo>
                  <a:pt x="3989070" y="19050"/>
                </a:lnTo>
                <a:lnTo>
                  <a:pt x="19050" y="19050"/>
                </a:lnTo>
                <a:lnTo>
                  <a:pt x="19050" y="400850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4140200" cy="4165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2362200"/>
            <a:ext cx="4140200" cy="416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863600"/>
            <a:ext cx="78105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65200" y="1917700"/>
            <a:ext cx="2908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65800" y="1917700"/>
            <a:ext cx="1892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Adenocarcinoma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80666" y="3245752"/>
            <a:ext cx="4703826" cy="3092323"/>
          </a:xfrm>
          <a:custGeom>
            <a:avLst/>
            <a:gdLst>
              <a:gd name="connsiteX0" fmla="*/ 19050 w 4703826"/>
              <a:gd name="connsiteY0" fmla="*/ 3073273 h 3092323"/>
              <a:gd name="connsiteX1" fmla="*/ 4684776 w 4703826"/>
              <a:gd name="connsiteY1" fmla="*/ 3073273 h 3092323"/>
              <a:gd name="connsiteX2" fmla="*/ 4684776 w 4703826"/>
              <a:gd name="connsiteY2" fmla="*/ 19050 h 3092323"/>
              <a:gd name="connsiteX3" fmla="*/ 19050 w 4703826"/>
              <a:gd name="connsiteY3" fmla="*/ 19050 h 3092323"/>
              <a:gd name="connsiteX4" fmla="*/ 19050 w 4703826"/>
              <a:gd name="connsiteY4" fmla="*/ 3073273 h 3092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03826" h="3092323">
                <a:moveTo>
                  <a:pt x="19050" y="3073273"/>
                </a:moveTo>
                <a:lnTo>
                  <a:pt x="4684776" y="3073273"/>
                </a:lnTo>
                <a:lnTo>
                  <a:pt x="4684776" y="19050"/>
                </a:lnTo>
                <a:lnTo>
                  <a:pt x="19050" y="19050"/>
                </a:lnTo>
                <a:lnTo>
                  <a:pt x="19050" y="3073273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3200400"/>
            <a:ext cx="4838700" cy="3225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927100"/>
            <a:ext cx="7747000" cy="224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infrequently,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however,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composed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undifferentiated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unknown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origin,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must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designated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merely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undifferentiated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52500"/>
            <a:ext cx="6997700" cy="290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Definitions: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oncology.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Definitions: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teratoma,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hamartoma,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choristoma.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181600" y="127000"/>
            <a:ext cx="596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211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77900"/>
            <a:ext cx="7886700" cy="386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transformed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whether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resemble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other,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though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had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derived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progenitor,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consistent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monoclonal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unusual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instances,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however,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divergent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clone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along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two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lineages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occurs,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creating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so-called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mixed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90600"/>
            <a:ext cx="7924800" cy="421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mixed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salivary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gland.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obvious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epithelial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components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dispersed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throughout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fibromyxoid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stroma,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sometimes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harboring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islands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cartilage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bone.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diverse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elements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thought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derive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clone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capable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giving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rise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epithelial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myoepithelial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both,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preferred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designation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pleomorphic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adenoma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62475" y="1682115"/>
            <a:ext cx="38100" cy="4728210"/>
          </a:xfrm>
          <a:custGeom>
            <a:avLst/>
            <a:gdLst>
              <a:gd name="connsiteX0" fmla="*/ 10286 w 38100"/>
              <a:gd name="connsiteY0" fmla="*/ 9525 h 4728210"/>
              <a:gd name="connsiteX1" fmla="*/ 9525 w 38100"/>
              <a:gd name="connsiteY1" fmla="*/ 4718685 h 47282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4728210">
                <a:moveTo>
                  <a:pt x="10286" y="9525"/>
                </a:moveTo>
                <a:lnTo>
                  <a:pt x="9525" y="4718685"/>
                </a:lnTo>
              </a:path>
            </a:pathLst>
          </a:custGeom>
          <a:ln w="12700">
            <a:solidFill>
              <a:srgbClr val="d2533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9100" y="2400236"/>
            <a:ext cx="4008120" cy="4027551"/>
          </a:xfrm>
          <a:custGeom>
            <a:avLst/>
            <a:gdLst>
              <a:gd name="connsiteX0" fmla="*/ 19050 w 4008120"/>
              <a:gd name="connsiteY0" fmla="*/ 4008501 h 4027551"/>
              <a:gd name="connsiteX1" fmla="*/ 3989070 w 4008120"/>
              <a:gd name="connsiteY1" fmla="*/ 4008501 h 4027551"/>
              <a:gd name="connsiteX2" fmla="*/ 3989070 w 4008120"/>
              <a:gd name="connsiteY2" fmla="*/ 19050 h 4027551"/>
              <a:gd name="connsiteX3" fmla="*/ 19050 w 4008120"/>
              <a:gd name="connsiteY3" fmla="*/ 19050 h 4027551"/>
              <a:gd name="connsiteX4" fmla="*/ 19050 w 4008120"/>
              <a:gd name="connsiteY4" fmla="*/ 4008501 h 402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20" h="4027551">
                <a:moveTo>
                  <a:pt x="19050" y="4008501"/>
                </a:moveTo>
                <a:lnTo>
                  <a:pt x="3989070" y="4008501"/>
                </a:lnTo>
                <a:lnTo>
                  <a:pt x="3989070" y="19050"/>
                </a:lnTo>
                <a:lnTo>
                  <a:pt x="19050" y="19050"/>
                </a:lnTo>
                <a:lnTo>
                  <a:pt x="19050" y="400850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16780" y="2400236"/>
            <a:ext cx="4008120" cy="4027551"/>
          </a:xfrm>
          <a:custGeom>
            <a:avLst/>
            <a:gdLst>
              <a:gd name="connsiteX0" fmla="*/ 19050 w 4008120"/>
              <a:gd name="connsiteY0" fmla="*/ 4008501 h 4027551"/>
              <a:gd name="connsiteX1" fmla="*/ 3989070 w 4008120"/>
              <a:gd name="connsiteY1" fmla="*/ 4008501 h 4027551"/>
              <a:gd name="connsiteX2" fmla="*/ 3989070 w 4008120"/>
              <a:gd name="connsiteY2" fmla="*/ 19050 h 4027551"/>
              <a:gd name="connsiteX3" fmla="*/ 19050 w 4008120"/>
              <a:gd name="connsiteY3" fmla="*/ 19050 h 4027551"/>
              <a:gd name="connsiteX4" fmla="*/ 19050 w 4008120"/>
              <a:gd name="connsiteY4" fmla="*/ 4008501 h 402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20" h="4027551">
                <a:moveTo>
                  <a:pt x="19050" y="4008501"/>
                </a:moveTo>
                <a:lnTo>
                  <a:pt x="3989070" y="4008501"/>
                </a:lnTo>
                <a:lnTo>
                  <a:pt x="3989070" y="19050"/>
                </a:lnTo>
                <a:lnTo>
                  <a:pt x="19050" y="19050"/>
                </a:lnTo>
                <a:lnTo>
                  <a:pt x="19050" y="400850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4140200" cy="4165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2362200"/>
            <a:ext cx="4140200" cy="416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524000" y="1917700"/>
            <a:ext cx="1790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Macroscopically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54700" y="1917700"/>
            <a:ext cx="1714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Microscopically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65100"/>
            <a:ext cx="48895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Pleomorphic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Adenoma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14400"/>
            <a:ext cx="8001000" cy="187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glaring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inconsistencies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noted.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example,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lymphoma,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mesothelioma,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melanoma,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seminoma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03300"/>
            <a:ext cx="8026400" cy="458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Teratoma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Teratoma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mixed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contains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recognizable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immature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tissues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representative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germ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layer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sometimes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three.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Teratoma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originates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totipotential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those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ovary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testis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sometimes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abnormally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sequestered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midline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embryonic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rests.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capacity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any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adult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body.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39800"/>
            <a:ext cx="7416800" cy="275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Teratoma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components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teratoma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differentiated,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(mature)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teratoma.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en-US" altLang="zh-CN" sz="240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differentiated,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immature,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potentially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overtly,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teratoma.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62475" y="1682115"/>
            <a:ext cx="38100" cy="4728210"/>
          </a:xfrm>
          <a:custGeom>
            <a:avLst/>
            <a:gdLst>
              <a:gd name="connsiteX0" fmla="*/ 10286 w 38100"/>
              <a:gd name="connsiteY0" fmla="*/ 9525 h 4728210"/>
              <a:gd name="connsiteX1" fmla="*/ 9525 w 38100"/>
              <a:gd name="connsiteY1" fmla="*/ 4718685 h 47282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4728210">
                <a:moveTo>
                  <a:pt x="10286" y="9525"/>
                </a:moveTo>
                <a:lnTo>
                  <a:pt x="9525" y="4718685"/>
                </a:lnTo>
              </a:path>
            </a:pathLst>
          </a:custGeom>
          <a:ln w="12700">
            <a:solidFill>
              <a:srgbClr val="d2533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9100" y="2400236"/>
            <a:ext cx="4008120" cy="4027551"/>
          </a:xfrm>
          <a:custGeom>
            <a:avLst/>
            <a:gdLst>
              <a:gd name="connsiteX0" fmla="*/ 19050 w 4008120"/>
              <a:gd name="connsiteY0" fmla="*/ 4008501 h 4027551"/>
              <a:gd name="connsiteX1" fmla="*/ 3989070 w 4008120"/>
              <a:gd name="connsiteY1" fmla="*/ 4008501 h 4027551"/>
              <a:gd name="connsiteX2" fmla="*/ 3989070 w 4008120"/>
              <a:gd name="connsiteY2" fmla="*/ 19050 h 4027551"/>
              <a:gd name="connsiteX3" fmla="*/ 19050 w 4008120"/>
              <a:gd name="connsiteY3" fmla="*/ 19050 h 4027551"/>
              <a:gd name="connsiteX4" fmla="*/ 19050 w 4008120"/>
              <a:gd name="connsiteY4" fmla="*/ 4008501 h 402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20" h="4027551">
                <a:moveTo>
                  <a:pt x="19050" y="4008501"/>
                </a:moveTo>
                <a:lnTo>
                  <a:pt x="3989070" y="4008501"/>
                </a:lnTo>
                <a:lnTo>
                  <a:pt x="3989070" y="19050"/>
                </a:lnTo>
                <a:lnTo>
                  <a:pt x="19050" y="19050"/>
                </a:lnTo>
                <a:lnTo>
                  <a:pt x="19050" y="400850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16780" y="2400236"/>
            <a:ext cx="4008120" cy="4027551"/>
          </a:xfrm>
          <a:custGeom>
            <a:avLst/>
            <a:gdLst>
              <a:gd name="connsiteX0" fmla="*/ 19050 w 4008120"/>
              <a:gd name="connsiteY0" fmla="*/ 4008501 h 4027551"/>
              <a:gd name="connsiteX1" fmla="*/ 3989070 w 4008120"/>
              <a:gd name="connsiteY1" fmla="*/ 4008501 h 4027551"/>
              <a:gd name="connsiteX2" fmla="*/ 3989070 w 4008120"/>
              <a:gd name="connsiteY2" fmla="*/ 19050 h 4027551"/>
              <a:gd name="connsiteX3" fmla="*/ 19050 w 4008120"/>
              <a:gd name="connsiteY3" fmla="*/ 19050 h 4027551"/>
              <a:gd name="connsiteX4" fmla="*/ 19050 w 4008120"/>
              <a:gd name="connsiteY4" fmla="*/ 4008501 h 4027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08120" h="4027551">
                <a:moveTo>
                  <a:pt x="19050" y="4008501"/>
                </a:moveTo>
                <a:lnTo>
                  <a:pt x="3989070" y="4008501"/>
                </a:lnTo>
                <a:lnTo>
                  <a:pt x="3989070" y="19050"/>
                </a:lnTo>
                <a:lnTo>
                  <a:pt x="19050" y="19050"/>
                </a:lnTo>
                <a:lnTo>
                  <a:pt x="19050" y="400850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4140200" cy="4165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2362200"/>
            <a:ext cx="4140200" cy="416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498600" y="1917700"/>
            <a:ext cx="1790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Macroscopically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54700" y="1917700"/>
            <a:ext cx="1714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994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Microscopically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65100"/>
            <a:ext cx="20320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Teratoma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28700"/>
            <a:ext cx="7924800" cy="509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Hamartoma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Hamartoma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disorganized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benign-looking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indigenous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particular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site.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example,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chondroid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hamartoma,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contains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islands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disorganized,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histologically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cartilage,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bronchi,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vessels.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Hamartomas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traditionally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considered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developmental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malformations,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genetic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studies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shown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presence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acquired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translocations,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suggesting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neoplastic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origin.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90600"/>
            <a:ext cx="7975600" cy="400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Choristoma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Choristoma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congenital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anomaly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consisting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heterotopic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example,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nodule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well-developed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organized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pancreatic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submucosa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stomach,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duodenum,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intestine.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Choristoma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usual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trivial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significance.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27100"/>
            <a:ext cx="7785100" cy="224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Although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terminology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regrettably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not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simple,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firm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grasp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significance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categorized.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04361" y="3496818"/>
            <a:ext cx="4528057" cy="3018282"/>
          </a:xfrm>
          <a:custGeom>
            <a:avLst/>
            <a:gdLst>
              <a:gd name="connsiteX0" fmla="*/ 19050 w 4528057"/>
              <a:gd name="connsiteY0" fmla="*/ 2999232 h 3018282"/>
              <a:gd name="connsiteX1" fmla="*/ 4509007 w 4528057"/>
              <a:gd name="connsiteY1" fmla="*/ 2999232 h 3018282"/>
              <a:gd name="connsiteX2" fmla="*/ 4509007 w 4528057"/>
              <a:gd name="connsiteY2" fmla="*/ 19050 h 3018282"/>
              <a:gd name="connsiteX3" fmla="*/ 19050 w 4528057"/>
              <a:gd name="connsiteY3" fmla="*/ 19050 h 3018282"/>
              <a:gd name="connsiteX4" fmla="*/ 19050 w 4528057"/>
              <a:gd name="connsiteY4" fmla="*/ 2999232 h 30182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28057" h="3018282">
                <a:moveTo>
                  <a:pt x="19050" y="2999232"/>
                </a:moveTo>
                <a:lnTo>
                  <a:pt x="4509007" y="2999232"/>
                </a:lnTo>
                <a:lnTo>
                  <a:pt x="4509007" y="19050"/>
                </a:lnTo>
                <a:lnTo>
                  <a:pt x="19050" y="19050"/>
                </a:lnTo>
                <a:lnTo>
                  <a:pt x="19050" y="2999232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0800" y="3454400"/>
            <a:ext cx="4660900" cy="314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939800"/>
            <a:ext cx="7835900" cy="275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Definitions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Neoplasia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literally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“new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growth.”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referred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oncology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(from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oncos,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“tumor,”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logos,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“study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of”).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0100"/>
            <a:ext cx="9144000" cy="2781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20955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0100"/>
            <a:ext cx="9144000" cy="314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20955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0100"/>
            <a:ext cx="9144000" cy="187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65100"/>
            <a:ext cx="20955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01700"/>
            <a:ext cx="7759700" cy="151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Kumar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Abbas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AK,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JC.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Robbins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Pathology.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16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ed.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Elsevier;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2013.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Philadelphia,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6275" y="3388995"/>
            <a:ext cx="7867650" cy="38100"/>
          </a:xfrm>
          <a:custGeom>
            <a:avLst/>
            <a:gdLst>
              <a:gd name="connsiteX0" fmla="*/ 9525 w 7867650"/>
              <a:gd name="connsiteY0" fmla="*/ 9525 h 38100"/>
              <a:gd name="connsiteX1" fmla="*/ 7858125 w 7867650"/>
              <a:gd name="connsiteY1" fmla="*/ 11176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67650" h="38100">
                <a:moveTo>
                  <a:pt x="9525" y="9525"/>
                </a:moveTo>
                <a:lnTo>
                  <a:pt x="7858125" y="11176"/>
                </a:lnTo>
              </a:path>
            </a:pathLst>
          </a:custGeom>
          <a:ln w="12700">
            <a:solidFill>
              <a:srgbClr val="d2533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641600"/>
            <a:ext cx="58039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							</a:tabLst>
            </a:pPr>
            <a:r>
              <a:rPr lang="en-US" altLang="zh-CN" sz="5402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altLang="zh-CN" sz="5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5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LECTURE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57576e"/>
                </a:solidFill>
                <a:latin typeface="Times New Roman" pitchFamily="18" charset="0"/>
                <a:cs typeface="Times New Roman" pitchFamily="18" charset="0"/>
              </a:rPr>
              <a:t>You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30907" y="2773083"/>
            <a:ext cx="4859528" cy="3589020"/>
          </a:xfrm>
          <a:custGeom>
            <a:avLst/>
            <a:gdLst>
              <a:gd name="connsiteX0" fmla="*/ 19050 w 4859528"/>
              <a:gd name="connsiteY0" fmla="*/ 3569970 h 3589020"/>
              <a:gd name="connsiteX1" fmla="*/ 4840478 w 4859528"/>
              <a:gd name="connsiteY1" fmla="*/ 3569970 h 3589020"/>
              <a:gd name="connsiteX2" fmla="*/ 4840478 w 4859528"/>
              <a:gd name="connsiteY2" fmla="*/ 19050 h 3589020"/>
              <a:gd name="connsiteX3" fmla="*/ 19050 w 4859528"/>
              <a:gd name="connsiteY3" fmla="*/ 19050 h 3589020"/>
              <a:gd name="connsiteX4" fmla="*/ 19050 w 4859528"/>
              <a:gd name="connsiteY4" fmla="*/ 3569970 h 35890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59528" h="3589020">
                <a:moveTo>
                  <a:pt x="19050" y="3569970"/>
                </a:moveTo>
                <a:lnTo>
                  <a:pt x="4840478" y="3569970"/>
                </a:lnTo>
                <a:lnTo>
                  <a:pt x="4840478" y="19050"/>
                </a:lnTo>
                <a:lnTo>
                  <a:pt x="19050" y="19050"/>
                </a:lnTo>
                <a:lnTo>
                  <a:pt x="19050" y="356997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300" y="2730500"/>
            <a:ext cx="4991100" cy="3721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901700"/>
            <a:ext cx="7467600" cy="151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division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categories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potential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clinical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behavior.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05169" y="3943540"/>
            <a:ext cx="2120899" cy="2324100"/>
          </a:xfrm>
          <a:custGeom>
            <a:avLst/>
            <a:gdLst>
              <a:gd name="connsiteX0" fmla="*/ 19050 w 2120899"/>
              <a:gd name="connsiteY0" fmla="*/ 2305050 h 2324100"/>
              <a:gd name="connsiteX1" fmla="*/ 2101849 w 2120899"/>
              <a:gd name="connsiteY1" fmla="*/ 2305050 h 2324100"/>
              <a:gd name="connsiteX2" fmla="*/ 2101849 w 2120899"/>
              <a:gd name="connsiteY2" fmla="*/ 19050 h 2324100"/>
              <a:gd name="connsiteX3" fmla="*/ 19050 w 2120899"/>
              <a:gd name="connsiteY3" fmla="*/ 19050 h 2324100"/>
              <a:gd name="connsiteX4" fmla="*/ 19050 w 2120899"/>
              <a:gd name="connsiteY4" fmla="*/ 2305050 h 2324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20899" h="2324100">
                <a:moveTo>
                  <a:pt x="19050" y="2305050"/>
                </a:moveTo>
                <a:lnTo>
                  <a:pt x="2101849" y="2305050"/>
                </a:lnTo>
                <a:lnTo>
                  <a:pt x="2101849" y="19050"/>
                </a:lnTo>
                <a:lnTo>
                  <a:pt x="19050" y="19050"/>
                </a:lnTo>
                <a:lnTo>
                  <a:pt x="19050" y="230505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1100" y="3898900"/>
            <a:ext cx="2260600" cy="2463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952500"/>
            <a:ext cx="7721600" cy="297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microscopic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gross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lesion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considered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relatively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innocent.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remain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localized.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amenable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surgical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removal.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generally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survive.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92191" y="1366062"/>
            <a:ext cx="3029458" cy="5315839"/>
          </a:xfrm>
          <a:custGeom>
            <a:avLst/>
            <a:gdLst>
              <a:gd name="connsiteX0" fmla="*/ 19050 w 3029458"/>
              <a:gd name="connsiteY0" fmla="*/ 5296788 h 5315839"/>
              <a:gd name="connsiteX1" fmla="*/ 3010408 w 3029458"/>
              <a:gd name="connsiteY1" fmla="*/ 5296788 h 5315839"/>
              <a:gd name="connsiteX2" fmla="*/ 3010408 w 3029458"/>
              <a:gd name="connsiteY2" fmla="*/ 19050 h 5315839"/>
              <a:gd name="connsiteX3" fmla="*/ 19050 w 3029458"/>
              <a:gd name="connsiteY3" fmla="*/ 19050 h 5315839"/>
              <a:gd name="connsiteX4" fmla="*/ 19050 w 3029458"/>
              <a:gd name="connsiteY4" fmla="*/ 5296788 h 53158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29458" h="5315839">
                <a:moveTo>
                  <a:pt x="19050" y="5296788"/>
                </a:moveTo>
                <a:lnTo>
                  <a:pt x="3010408" y="5296788"/>
                </a:lnTo>
                <a:lnTo>
                  <a:pt x="3010408" y="19050"/>
                </a:lnTo>
                <a:lnTo>
                  <a:pt x="19050" y="19050"/>
                </a:lnTo>
                <a:lnTo>
                  <a:pt x="19050" y="5296788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9900" y="1320800"/>
            <a:ext cx="3162300" cy="5461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254000"/>
            <a:ext cx="5105400" cy="370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1778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177800" algn="l"/>
              </a:tabLst>
            </a:pPr>
            <a:r>
              <a:rPr lang="en-US" altLang="zh-CN" sz="237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Malignant: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lesions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can</a:t>
            </a:r>
          </a:p>
          <a:p>
            <a:pPr>
              <a:lnSpc>
                <a:spcPts val="3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invade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destroy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adjacent</a:t>
            </a:r>
          </a:p>
          <a:p>
            <a:pPr>
              <a:lnSpc>
                <a:spcPts val="3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3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8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distant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sites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(metastasize)</a:t>
            </a:r>
            <a:r>
              <a:rPr lang="en-US" altLang="zh-CN" sz="280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3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8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altLang="zh-CN" sz="28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1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death.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90674" y="4322496"/>
            <a:ext cx="1932432" cy="2359406"/>
          </a:xfrm>
          <a:custGeom>
            <a:avLst/>
            <a:gdLst>
              <a:gd name="connsiteX0" fmla="*/ 19050 w 1932432"/>
              <a:gd name="connsiteY0" fmla="*/ 2340355 h 2359406"/>
              <a:gd name="connsiteX1" fmla="*/ 1913382 w 1932432"/>
              <a:gd name="connsiteY1" fmla="*/ 2340355 h 2359406"/>
              <a:gd name="connsiteX2" fmla="*/ 1913382 w 1932432"/>
              <a:gd name="connsiteY2" fmla="*/ 19050 h 2359406"/>
              <a:gd name="connsiteX3" fmla="*/ 19050 w 1932432"/>
              <a:gd name="connsiteY3" fmla="*/ 19050 h 2359406"/>
              <a:gd name="connsiteX4" fmla="*/ 19050 w 1932432"/>
              <a:gd name="connsiteY4" fmla="*/ 2340355 h 2359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32432" h="2359406">
                <a:moveTo>
                  <a:pt x="19050" y="2340355"/>
                </a:moveTo>
                <a:lnTo>
                  <a:pt x="1913382" y="2340355"/>
                </a:lnTo>
                <a:lnTo>
                  <a:pt x="1913382" y="19050"/>
                </a:lnTo>
                <a:lnTo>
                  <a:pt x="19050" y="19050"/>
                </a:lnTo>
                <a:lnTo>
                  <a:pt x="19050" y="2340355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49825" y="4322597"/>
            <a:ext cx="2295143" cy="2392426"/>
          </a:xfrm>
          <a:custGeom>
            <a:avLst/>
            <a:gdLst>
              <a:gd name="connsiteX0" fmla="*/ 19050 w 2295143"/>
              <a:gd name="connsiteY0" fmla="*/ 2373376 h 2392426"/>
              <a:gd name="connsiteX1" fmla="*/ 2276093 w 2295143"/>
              <a:gd name="connsiteY1" fmla="*/ 2373376 h 2392426"/>
              <a:gd name="connsiteX2" fmla="*/ 2276093 w 2295143"/>
              <a:gd name="connsiteY2" fmla="*/ 19050 h 2392426"/>
              <a:gd name="connsiteX3" fmla="*/ 19050 w 2295143"/>
              <a:gd name="connsiteY3" fmla="*/ 19050 h 2392426"/>
              <a:gd name="connsiteX4" fmla="*/ 19050 w 2295143"/>
              <a:gd name="connsiteY4" fmla="*/ 2373376 h 23924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95143" h="2392426">
                <a:moveTo>
                  <a:pt x="19050" y="2373376"/>
                </a:moveTo>
                <a:lnTo>
                  <a:pt x="2276093" y="2373376"/>
                </a:lnTo>
                <a:lnTo>
                  <a:pt x="2276093" y="19050"/>
                </a:lnTo>
                <a:lnTo>
                  <a:pt x="19050" y="19050"/>
                </a:lnTo>
                <a:lnTo>
                  <a:pt x="19050" y="2373376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4700" y="4279900"/>
            <a:ext cx="2070100" cy="2501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4279900"/>
            <a:ext cx="2425700" cy="2527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12800" y="2908300"/>
            <a:ext cx="177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2908300"/>
            <a:ext cx="72771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parenchyma,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transformed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neoplastic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supporting,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host-derived,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non-neoplastic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stroma,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connective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tissue,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vessels,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host-derived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inflammatory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03200"/>
            <a:ext cx="6794500" cy="223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1778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malignant,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basic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components: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52500"/>
            <a:ext cx="7835900" cy="312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biologic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behavior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primarily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parenchymal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component.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However,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critically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dependent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adequate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stromal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requisite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live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divide.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93a2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990600"/>
            <a:ext cx="7810500" cy="429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  <a:tab pos="266700" algn="l"/>
              </a:tabLst>
            </a:pP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</a:tabLst>
            </a:pPr>
            <a:r>
              <a:rPr lang="en-US" altLang="zh-CN" sz="2040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designated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attaching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suffix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arises.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  <a:tab pos="266700" algn="l"/>
              </a:tabLst>
            </a:pPr>
            <a:r>
              <a:rPr lang="en-US" altLang="zh-CN" sz="2042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nomenclature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apply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rule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Fibroma: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arising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fibrous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tissue.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Chondroma: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arising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cartilaginous</a:t>
            </a:r>
            <a:r>
              <a:rPr lang="en-US" altLang="zh-CN" sz="199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2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tissue.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706" dirty="0" smtClean="0">
                <a:solidFill>
                  <a:srgbClr val="93a2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Osteoma: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arising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bone</a:t>
            </a:r>
            <a:r>
              <a:rPr lang="en-US" altLang="zh-CN" sz="19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4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tissue.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270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06/11/2016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08900" y="1270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39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