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	<Relationship Id="rId35" Type="http://schemas.openxmlformats.org/officeDocument/2006/relationships/slide" Target="slides/slide30.xml" />
	<Relationship Id="rId36" Type="http://schemas.openxmlformats.org/officeDocument/2006/relationships/slide" Target="slides/slide31.xml" />
	<Relationship Id="rId37" Type="http://schemas.openxmlformats.org/officeDocument/2006/relationships/slide" Target="slides/slide32.xml" />
	<Relationship Id="rId38" Type="http://schemas.openxmlformats.org/officeDocument/2006/relationships/slide" Target="slides/slide33.xml" />
	<Relationship Id="rId39" Type="http://schemas.openxmlformats.org/officeDocument/2006/relationships/slide" Target="slides/slide34.xml" />
	<Relationship Id="rId40" Type="http://schemas.openxmlformats.org/officeDocument/2006/relationships/slide" Target="slides/slide35.xml" />
	<Relationship Id="rId41" Type="http://schemas.openxmlformats.org/officeDocument/2006/relationships/slide" Target="slides/slide36.xml" />
	<Relationship Id="rId42" Type="http://schemas.openxmlformats.org/officeDocument/2006/relationships/slide" Target="slides/slide37.xml" />
	<Relationship Id="rId43" Type="http://schemas.openxmlformats.org/officeDocument/2006/relationships/slide" Target="slides/slide38.xml" />
	<Relationship Id="rId44" Type="http://schemas.openxmlformats.org/officeDocument/2006/relationships/slide" Target="slides/slide39.xml" />
	<Relationship Id="rId45" Type="http://schemas.openxmlformats.org/officeDocument/2006/relationships/slide" Target="slides/slide40.xml" />
	<Relationship Id="rId46" Type="http://schemas.openxmlformats.org/officeDocument/2006/relationships/slide" Target="slides/slide41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	<Relationship Id="rId3" Type="http://schemas.openxmlformats.org/officeDocument/2006/relationships/image" Target="../media/image4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</Relationships>
</file>

<file path=ppt/slides/_rels/slide3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</Relationships>
</file>

<file path=ppt/slides/_rels/slide3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4.jpeg" />
	<Relationship Id="rId3" Type="http://schemas.openxmlformats.org/officeDocument/2006/relationships/image" Target="../media/image15.jpeg" />
</Relationships>
</file>

<file path=ppt/slides/_rels/slide3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	<Relationship Id="rId3" Type="http://schemas.openxmlformats.org/officeDocument/2006/relationships/image" Target="../media/image17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6275" y="3388995"/>
            <a:ext cx="7867650" cy="38100"/>
          </a:xfrm>
          <a:custGeom>
            <a:avLst/>
            <a:gdLst>
              <a:gd name="connsiteX0" fmla="*/ 9525 w 7867650"/>
              <a:gd name="connsiteY0" fmla="*/ 9525 h 38100"/>
              <a:gd name="connsiteX1" fmla="*/ 7858125 w 7867650"/>
              <a:gd name="connsiteY1" fmla="*/ 11176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67650" h="38100">
                <a:moveTo>
                  <a:pt x="9525" y="9525"/>
                </a:moveTo>
                <a:lnTo>
                  <a:pt x="7858125" y="11176"/>
                </a:lnTo>
              </a:path>
            </a:pathLst>
          </a:custGeom>
          <a:ln w="12700">
            <a:solidFill>
              <a:srgbClr val="d2533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92200" y="2781300"/>
            <a:ext cx="70231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73400" y="3632200"/>
            <a:ext cx="2552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Maria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Arafah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93800" y="4013200"/>
            <a:ext cx="6337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Assistant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Professor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Pathology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89200" y="4457700"/>
            <a:ext cx="37338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608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http://fac.ksu.edu.sa/mariaarafah/courses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52500"/>
            <a:ext cx="7950200" cy="312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characterized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range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parenchymal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differentiation: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differentiated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completely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undifferentiated.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extremes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lie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loosely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referred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moderately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differentiated.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62475" y="1682115"/>
            <a:ext cx="38100" cy="4728210"/>
          </a:xfrm>
          <a:custGeom>
            <a:avLst/>
            <a:gdLst>
              <a:gd name="connsiteX0" fmla="*/ 10286 w 38100"/>
              <a:gd name="connsiteY0" fmla="*/ 9525 h 4728210"/>
              <a:gd name="connsiteX1" fmla="*/ 9525 w 38100"/>
              <a:gd name="connsiteY1" fmla="*/ 4718685 h 47282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4728210">
                <a:moveTo>
                  <a:pt x="10286" y="9525"/>
                </a:moveTo>
                <a:lnTo>
                  <a:pt x="9525" y="4718685"/>
                </a:lnTo>
              </a:path>
            </a:pathLst>
          </a:custGeom>
          <a:ln w="12700">
            <a:solidFill>
              <a:srgbClr val="d2533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9100" y="2400236"/>
            <a:ext cx="4008120" cy="4027551"/>
          </a:xfrm>
          <a:custGeom>
            <a:avLst/>
            <a:gdLst>
              <a:gd name="connsiteX0" fmla="*/ 19050 w 4008120"/>
              <a:gd name="connsiteY0" fmla="*/ 4008501 h 4027551"/>
              <a:gd name="connsiteX1" fmla="*/ 3989070 w 4008120"/>
              <a:gd name="connsiteY1" fmla="*/ 4008501 h 4027551"/>
              <a:gd name="connsiteX2" fmla="*/ 3989070 w 4008120"/>
              <a:gd name="connsiteY2" fmla="*/ 19050 h 4027551"/>
              <a:gd name="connsiteX3" fmla="*/ 19050 w 4008120"/>
              <a:gd name="connsiteY3" fmla="*/ 19050 h 4027551"/>
              <a:gd name="connsiteX4" fmla="*/ 19050 w 4008120"/>
              <a:gd name="connsiteY4" fmla="*/ 4008501 h 402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20" h="4027551">
                <a:moveTo>
                  <a:pt x="19050" y="4008501"/>
                </a:moveTo>
                <a:lnTo>
                  <a:pt x="3989070" y="4008501"/>
                </a:lnTo>
                <a:lnTo>
                  <a:pt x="3989070" y="19050"/>
                </a:lnTo>
                <a:lnTo>
                  <a:pt x="19050" y="19050"/>
                </a:lnTo>
                <a:lnTo>
                  <a:pt x="19050" y="400850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16780" y="2400236"/>
            <a:ext cx="4008120" cy="4027551"/>
          </a:xfrm>
          <a:custGeom>
            <a:avLst/>
            <a:gdLst>
              <a:gd name="connsiteX0" fmla="*/ 19050 w 4008120"/>
              <a:gd name="connsiteY0" fmla="*/ 4008501 h 4027551"/>
              <a:gd name="connsiteX1" fmla="*/ 3989070 w 4008120"/>
              <a:gd name="connsiteY1" fmla="*/ 4008501 h 4027551"/>
              <a:gd name="connsiteX2" fmla="*/ 3989070 w 4008120"/>
              <a:gd name="connsiteY2" fmla="*/ 19050 h 4027551"/>
              <a:gd name="connsiteX3" fmla="*/ 19050 w 4008120"/>
              <a:gd name="connsiteY3" fmla="*/ 19050 h 4027551"/>
              <a:gd name="connsiteX4" fmla="*/ 19050 w 4008120"/>
              <a:gd name="connsiteY4" fmla="*/ 4008501 h 402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20" h="4027551">
                <a:moveTo>
                  <a:pt x="19050" y="4008501"/>
                </a:moveTo>
                <a:lnTo>
                  <a:pt x="3989070" y="4008501"/>
                </a:lnTo>
                <a:lnTo>
                  <a:pt x="3989070" y="19050"/>
                </a:lnTo>
                <a:lnTo>
                  <a:pt x="19050" y="19050"/>
                </a:lnTo>
                <a:lnTo>
                  <a:pt x="19050" y="400850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4140200" cy="4165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2362200"/>
            <a:ext cx="4140200" cy="416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447800" y="1917700"/>
            <a:ext cx="1917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Leiomyosarcoma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57800" y="1917700"/>
            <a:ext cx="2908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65100"/>
            <a:ext cx="56261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77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41300"/>
            <a:ext cx="6451600" cy="347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1778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composed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undifferentiated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anaplastic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Anaplasia: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structural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functional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differentiation.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hallmark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malignancy.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56261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52500"/>
            <a:ext cx="7886700" cy="298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recognize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histopathological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Pleomorphism: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variation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shape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Enlarged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nuclei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resulting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cytoplasm</a:t>
            </a:r>
          </a:p>
          <a:p>
            <a:pPr>
              <a:lnSpc>
                <a:spcPts val="24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(that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approach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1:1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instead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1:4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1:6)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4013200"/>
            <a:ext cx="63500" cy="133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025900"/>
            <a:ext cx="7366000" cy="162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Hyperchromasia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(dark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nuclei)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coarse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clumped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chromatin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Prominent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nucleoli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Mitoses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(typical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atypical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forms)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994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Giant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larger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neighbors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possess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either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one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enormous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several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nuclei.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62475" y="1682115"/>
            <a:ext cx="38100" cy="4728210"/>
          </a:xfrm>
          <a:custGeom>
            <a:avLst/>
            <a:gdLst>
              <a:gd name="connsiteX0" fmla="*/ 10286 w 38100"/>
              <a:gd name="connsiteY0" fmla="*/ 9525 h 4728210"/>
              <a:gd name="connsiteX1" fmla="*/ 9525 w 38100"/>
              <a:gd name="connsiteY1" fmla="*/ 4718685 h 47282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4728210">
                <a:moveTo>
                  <a:pt x="10286" y="9525"/>
                </a:moveTo>
                <a:lnTo>
                  <a:pt x="9525" y="4718685"/>
                </a:lnTo>
              </a:path>
            </a:pathLst>
          </a:custGeom>
          <a:ln w="12700">
            <a:solidFill>
              <a:srgbClr val="d2533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9100" y="2400236"/>
            <a:ext cx="4008120" cy="4027551"/>
          </a:xfrm>
          <a:custGeom>
            <a:avLst/>
            <a:gdLst>
              <a:gd name="connsiteX0" fmla="*/ 19050 w 4008120"/>
              <a:gd name="connsiteY0" fmla="*/ 4008501 h 4027551"/>
              <a:gd name="connsiteX1" fmla="*/ 3989070 w 4008120"/>
              <a:gd name="connsiteY1" fmla="*/ 4008501 h 4027551"/>
              <a:gd name="connsiteX2" fmla="*/ 3989070 w 4008120"/>
              <a:gd name="connsiteY2" fmla="*/ 19050 h 4027551"/>
              <a:gd name="connsiteX3" fmla="*/ 19050 w 4008120"/>
              <a:gd name="connsiteY3" fmla="*/ 19050 h 4027551"/>
              <a:gd name="connsiteX4" fmla="*/ 19050 w 4008120"/>
              <a:gd name="connsiteY4" fmla="*/ 4008501 h 402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20" h="4027551">
                <a:moveTo>
                  <a:pt x="19050" y="4008501"/>
                </a:moveTo>
                <a:lnTo>
                  <a:pt x="3989070" y="4008501"/>
                </a:lnTo>
                <a:lnTo>
                  <a:pt x="3989070" y="19050"/>
                </a:lnTo>
                <a:lnTo>
                  <a:pt x="19050" y="19050"/>
                </a:lnTo>
                <a:lnTo>
                  <a:pt x="19050" y="400850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16780" y="2400236"/>
            <a:ext cx="4008120" cy="4027551"/>
          </a:xfrm>
          <a:custGeom>
            <a:avLst/>
            <a:gdLst>
              <a:gd name="connsiteX0" fmla="*/ 19050 w 4008120"/>
              <a:gd name="connsiteY0" fmla="*/ 4008501 h 4027551"/>
              <a:gd name="connsiteX1" fmla="*/ 3989070 w 4008120"/>
              <a:gd name="connsiteY1" fmla="*/ 4008501 h 4027551"/>
              <a:gd name="connsiteX2" fmla="*/ 3989070 w 4008120"/>
              <a:gd name="connsiteY2" fmla="*/ 19050 h 4027551"/>
              <a:gd name="connsiteX3" fmla="*/ 19050 w 4008120"/>
              <a:gd name="connsiteY3" fmla="*/ 19050 h 4027551"/>
              <a:gd name="connsiteX4" fmla="*/ 19050 w 4008120"/>
              <a:gd name="connsiteY4" fmla="*/ 4008501 h 402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20" h="4027551">
                <a:moveTo>
                  <a:pt x="19050" y="4008501"/>
                </a:moveTo>
                <a:lnTo>
                  <a:pt x="3989070" y="4008501"/>
                </a:lnTo>
                <a:lnTo>
                  <a:pt x="3989070" y="19050"/>
                </a:lnTo>
                <a:lnTo>
                  <a:pt x="19050" y="19050"/>
                </a:lnTo>
                <a:lnTo>
                  <a:pt x="19050" y="400850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4140200" cy="4165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2362200"/>
            <a:ext cx="4140200" cy="416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97000" y="1917700"/>
            <a:ext cx="2019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Giant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42000" y="1917700"/>
            <a:ext cx="17399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Atypical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Mitosis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65100"/>
            <a:ext cx="56261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028700"/>
            <a:ext cx="8013700" cy="516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Dysplasia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Definition: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uniformity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individual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</a:p>
          <a:p>
            <a:pPr>
              <a:lnSpc>
                <a:spcPts val="25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architectural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orientation.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non-neoplastic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premalignant</a:t>
            </a:r>
          </a:p>
          <a:p>
            <a:pPr>
              <a:lnSpc>
                <a:spcPts val="25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condition.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mainly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epithelia.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Dysplastic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show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degree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pleomorphism,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Wingdings" pitchFamily="18" charset="0"/>
                <a:cs typeface="Wingdings" pitchFamily="18" charset="0"/>
              </a:rPr>
              <a:t>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N:C</a:t>
            </a:r>
          </a:p>
          <a:p>
            <a:pPr>
              <a:lnSpc>
                <a:spcPts val="25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ratio,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hyperchrmasia,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irregular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nuclei,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</a:p>
          <a:p>
            <a:pPr>
              <a:lnSpc>
                <a:spcPts val="25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mitoses,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polarity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disordered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maturation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25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maturation.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17500"/>
            <a:ext cx="7048500" cy="560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2667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Dysplasia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Dysplasia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Dysplasia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necessarily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progress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Dysplasia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reversible.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667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invasive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varies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with: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grade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dysplasia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(mild,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moderate,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severe)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duration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dysplasia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site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dysplasia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9100" y="1635251"/>
            <a:ext cx="4114800" cy="4794504"/>
          </a:xfrm>
          <a:custGeom>
            <a:avLst/>
            <a:gdLst>
              <a:gd name="connsiteX0" fmla="*/ 19050 w 4114800"/>
              <a:gd name="connsiteY0" fmla="*/ 4775454 h 4794504"/>
              <a:gd name="connsiteX1" fmla="*/ 4095750 w 4114800"/>
              <a:gd name="connsiteY1" fmla="*/ 4775454 h 4794504"/>
              <a:gd name="connsiteX2" fmla="*/ 4095750 w 4114800"/>
              <a:gd name="connsiteY2" fmla="*/ 19050 h 4794504"/>
              <a:gd name="connsiteX3" fmla="*/ 19050 w 4114800"/>
              <a:gd name="connsiteY3" fmla="*/ 19050 h 4794504"/>
              <a:gd name="connsiteX4" fmla="*/ 19050 w 4114800"/>
              <a:gd name="connsiteY4" fmla="*/ 4775454 h 4794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14800" h="4794504">
                <a:moveTo>
                  <a:pt x="19050" y="4775454"/>
                </a:moveTo>
                <a:lnTo>
                  <a:pt x="4095750" y="4775454"/>
                </a:lnTo>
                <a:lnTo>
                  <a:pt x="4095750" y="19050"/>
                </a:lnTo>
                <a:lnTo>
                  <a:pt x="19050" y="19050"/>
                </a:lnTo>
                <a:lnTo>
                  <a:pt x="19050" y="4775454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10100" y="1635251"/>
            <a:ext cx="4114800" cy="4794504"/>
          </a:xfrm>
          <a:custGeom>
            <a:avLst/>
            <a:gdLst>
              <a:gd name="connsiteX0" fmla="*/ 19050 w 4114800"/>
              <a:gd name="connsiteY0" fmla="*/ 4775454 h 4794504"/>
              <a:gd name="connsiteX1" fmla="*/ 4095750 w 4114800"/>
              <a:gd name="connsiteY1" fmla="*/ 4775454 h 4794504"/>
              <a:gd name="connsiteX2" fmla="*/ 4095750 w 4114800"/>
              <a:gd name="connsiteY2" fmla="*/ 19050 h 4794504"/>
              <a:gd name="connsiteX3" fmla="*/ 19050 w 4114800"/>
              <a:gd name="connsiteY3" fmla="*/ 19050 h 4794504"/>
              <a:gd name="connsiteX4" fmla="*/ 19050 w 4114800"/>
              <a:gd name="connsiteY4" fmla="*/ 4775454 h 4794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14800" h="4794504">
                <a:moveTo>
                  <a:pt x="19050" y="4775454"/>
                </a:moveTo>
                <a:lnTo>
                  <a:pt x="4095750" y="4775454"/>
                </a:lnTo>
                <a:lnTo>
                  <a:pt x="4095750" y="19050"/>
                </a:lnTo>
                <a:lnTo>
                  <a:pt x="19050" y="19050"/>
                </a:lnTo>
                <a:lnTo>
                  <a:pt x="19050" y="4775454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87500"/>
            <a:ext cx="8432800" cy="4940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21082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Dysplasia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41300"/>
            <a:ext cx="5689600" cy="332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2667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Dysplasia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Differences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dysplasia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Lack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invasiveness.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Reversibility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14400"/>
            <a:ext cx="7886700" cy="187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Compare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differentiation,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growth,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invasion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metastases.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946400"/>
            <a:ext cx="88900" cy="196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2959100"/>
            <a:ext cx="7137400" cy="195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Identify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morphological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differentiate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Define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terms: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anaplasia.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List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pathways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spread.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Define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terms: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dysplasia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situ.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181600" y="127000"/>
            <a:ext cx="596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211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65200"/>
            <a:ext cx="7594600" cy="349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Situ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dysplastic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involve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entire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thickness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epithelium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called: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in-situ.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Definition: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intraepithelial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malignancy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involve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entire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thickness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epithelium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penetration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basement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membrane.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77900"/>
            <a:ext cx="7747000" cy="363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Situ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applicable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epithelial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invasiveness.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displays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cytological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malignancy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invading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basement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membrane.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37973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Situ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64770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Dysplasia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Situ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14400"/>
            <a:ext cx="7175500" cy="453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177800" algn="l"/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Reminder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distinguish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invasion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Metastasis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52500"/>
            <a:ext cx="7404100" cy="298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grow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slowly.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affected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by: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adequate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supply,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hormones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leiomyoma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uterus.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52500"/>
            <a:ext cx="7912100" cy="298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grow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fast.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correlates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inversely</a:t>
            </a:r>
          </a:p>
          <a:p>
            <a:pPr>
              <a:lnSpc>
                <a:spcPts val="2400"/>
              </a:lnSpc>
              <a:tabLst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66700"/>
            <a:ext cx="3962400" cy="406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2667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Invasion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remain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localized.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cannot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invade.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encapsulated.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9100" y="1635251"/>
            <a:ext cx="4114800" cy="4794504"/>
          </a:xfrm>
          <a:custGeom>
            <a:avLst/>
            <a:gdLst>
              <a:gd name="connsiteX0" fmla="*/ 19050 w 4114800"/>
              <a:gd name="connsiteY0" fmla="*/ 4775454 h 4794504"/>
              <a:gd name="connsiteX1" fmla="*/ 4095750 w 4114800"/>
              <a:gd name="connsiteY1" fmla="*/ 4775454 h 4794504"/>
              <a:gd name="connsiteX2" fmla="*/ 4095750 w 4114800"/>
              <a:gd name="connsiteY2" fmla="*/ 19050 h 4794504"/>
              <a:gd name="connsiteX3" fmla="*/ 19050 w 4114800"/>
              <a:gd name="connsiteY3" fmla="*/ 19050 h 4794504"/>
              <a:gd name="connsiteX4" fmla="*/ 19050 w 4114800"/>
              <a:gd name="connsiteY4" fmla="*/ 4775454 h 4794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14800" h="4794504">
                <a:moveTo>
                  <a:pt x="19050" y="4775454"/>
                </a:moveTo>
                <a:lnTo>
                  <a:pt x="4095750" y="4775454"/>
                </a:lnTo>
                <a:lnTo>
                  <a:pt x="4095750" y="19050"/>
                </a:lnTo>
                <a:lnTo>
                  <a:pt x="19050" y="19050"/>
                </a:lnTo>
                <a:lnTo>
                  <a:pt x="19050" y="4775454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10100" y="1635251"/>
            <a:ext cx="4114800" cy="4794504"/>
          </a:xfrm>
          <a:custGeom>
            <a:avLst/>
            <a:gdLst>
              <a:gd name="connsiteX0" fmla="*/ 19050 w 4114800"/>
              <a:gd name="connsiteY0" fmla="*/ 4775454 h 4794504"/>
              <a:gd name="connsiteX1" fmla="*/ 4095750 w 4114800"/>
              <a:gd name="connsiteY1" fmla="*/ 4775454 h 4794504"/>
              <a:gd name="connsiteX2" fmla="*/ 4095750 w 4114800"/>
              <a:gd name="connsiteY2" fmla="*/ 19050 h 4794504"/>
              <a:gd name="connsiteX3" fmla="*/ 19050 w 4114800"/>
              <a:gd name="connsiteY3" fmla="*/ 19050 h 4794504"/>
              <a:gd name="connsiteX4" fmla="*/ 19050 w 4114800"/>
              <a:gd name="connsiteY4" fmla="*/ 4775454 h 4794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14800" h="4794504">
                <a:moveTo>
                  <a:pt x="19050" y="4775454"/>
                </a:moveTo>
                <a:lnTo>
                  <a:pt x="4095750" y="4775454"/>
                </a:lnTo>
                <a:lnTo>
                  <a:pt x="4095750" y="19050"/>
                </a:lnTo>
                <a:lnTo>
                  <a:pt x="19050" y="19050"/>
                </a:lnTo>
                <a:lnTo>
                  <a:pt x="19050" y="4775454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87500"/>
            <a:ext cx="8432800" cy="4940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30861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Invasion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65200"/>
            <a:ext cx="7188200" cy="349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Invasion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invade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underlying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basement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stroma.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destructive.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encapsulated.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003300"/>
            <a:ext cx="7175500" cy="444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distinguish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invasion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Metastasis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9100" y="1635251"/>
            <a:ext cx="4114800" cy="4794504"/>
          </a:xfrm>
          <a:custGeom>
            <a:avLst/>
            <a:gdLst>
              <a:gd name="connsiteX0" fmla="*/ 19050 w 4114800"/>
              <a:gd name="connsiteY0" fmla="*/ 4775454 h 4794504"/>
              <a:gd name="connsiteX1" fmla="*/ 4095750 w 4114800"/>
              <a:gd name="connsiteY1" fmla="*/ 4775454 h 4794504"/>
              <a:gd name="connsiteX2" fmla="*/ 4095750 w 4114800"/>
              <a:gd name="connsiteY2" fmla="*/ 19050 h 4794504"/>
              <a:gd name="connsiteX3" fmla="*/ 19050 w 4114800"/>
              <a:gd name="connsiteY3" fmla="*/ 19050 h 4794504"/>
              <a:gd name="connsiteX4" fmla="*/ 19050 w 4114800"/>
              <a:gd name="connsiteY4" fmla="*/ 4775454 h 4794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14800" h="4794504">
                <a:moveTo>
                  <a:pt x="19050" y="4775454"/>
                </a:moveTo>
                <a:lnTo>
                  <a:pt x="4095750" y="4775454"/>
                </a:lnTo>
                <a:lnTo>
                  <a:pt x="4095750" y="19050"/>
                </a:lnTo>
                <a:lnTo>
                  <a:pt x="19050" y="19050"/>
                </a:lnTo>
                <a:lnTo>
                  <a:pt x="19050" y="4775454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10100" y="1635251"/>
            <a:ext cx="4114800" cy="4794504"/>
          </a:xfrm>
          <a:custGeom>
            <a:avLst/>
            <a:gdLst>
              <a:gd name="connsiteX0" fmla="*/ 19050 w 4114800"/>
              <a:gd name="connsiteY0" fmla="*/ 4775454 h 4794504"/>
              <a:gd name="connsiteX1" fmla="*/ 4095750 w 4114800"/>
              <a:gd name="connsiteY1" fmla="*/ 4775454 h 4794504"/>
              <a:gd name="connsiteX2" fmla="*/ 4095750 w 4114800"/>
              <a:gd name="connsiteY2" fmla="*/ 19050 h 4794504"/>
              <a:gd name="connsiteX3" fmla="*/ 19050 w 4114800"/>
              <a:gd name="connsiteY3" fmla="*/ 19050 h 4794504"/>
              <a:gd name="connsiteX4" fmla="*/ 19050 w 4114800"/>
              <a:gd name="connsiteY4" fmla="*/ 4775454 h 4794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14800" h="4794504">
                <a:moveTo>
                  <a:pt x="19050" y="4775454"/>
                </a:moveTo>
                <a:lnTo>
                  <a:pt x="4095750" y="4775454"/>
                </a:lnTo>
                <a:lnTo>
                  <a:pt x="4095750" y="19050"/>
                </a:lnTo>
                <a:lnTo>
                  <a:pt x="19050" y="19050"/>
                </a:lnTo>
                <a:lnTo>
                  <a:pt x="19050" y="4775454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87500"/>
            <a:ext cx="8432800" cy="4940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32766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Invasion*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52500"/>
            <a:ext cx="7810500" cy="312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Metastasis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Definition: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implants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discontinuous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located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remote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tissues.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attribute,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property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metastasis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identifies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77900"/>
            <a:ext cx="7975600" cy="363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Metastasis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ability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metastasize.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Approximately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clinically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evident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metastases.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Generally,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anaplastic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larger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likely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metastasizes.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79400"/>
            <a:ext cx="68834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177800" algn="l"/>
                <a:tab pos="2667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177800" algn="l"/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Metastasis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disseminate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pathways: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seeding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cavities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lymphatic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hematogenous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52500"/>
            <a:ext cx="7975600" cy="312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Metastasis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seeding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invade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natural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cavity.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mode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dissemination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particularly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characteristic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ovary,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cover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peritoneal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surfaces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widely.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41300"/>
            <a:ext cx="6680200" cy="340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2667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Metastasis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Lymphatic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typical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Breast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lymph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bronchial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lymph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nodes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27100"/>
            <a:ext cx="7569200" cy="238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Metastasis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Hematogenous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favored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sarcomas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occur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Veins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commonly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invaded.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2692400"/>
            <a:ext cx="6134100" cy="3924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203200"/>
            <a:ext cx="7150100" cy="223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1778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Metastasis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liver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lungs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frequently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involved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sites.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66712" y="1395190"/>
            <a:ext cx="8101965" cy="5410200"/>
          </a:xfrm>
          <a:custGeom>
            <a:avLst/>
            <a:gdLst>
              <a:gd name="connsiteX0" fmla="*/ 19050 w 8101965"/>
              <a:gd name="connsiteY0" fmla="*/ 5391150 h 5410200"/>
              <a:gd name="connsiteX1" fmla="*/ 8082915 w 8101965"/>
              <a:gd name="connsiteY1" fmla="*/ 5391150 h 5410200"/>
              <a:gd name="connsiteX2" fmla="*/ 8082915 w 8101965"/>
              <a:gd name="connsiteY2" fmla="*/ 19050 h 5410200"/>
              <a:gd name="connsiteX3" fmla="*/ 19050 w 8101965"/>
              <a:gd name="connsiteY3" fmla="*/ 19050 h 5410200"/>
              <a:gd name="connsiteX4" fmla="*/ 19050 w 8101965"/>
              <a:gd name="connsiteY4" fmla="*/ 5391150 h 5410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101965" h="5410200">
                <a:moveTo>
                  <a:pt x="19050" y="5391150"/>
                </a:moveTo>
                <a:lnTo>
                  <a:pt x="8082915" y="5391150"/>
                </a:lnTo>
                <a:lnTo>
                  <a:pt x="8082915" y="19050"/>
                </a:lnTo>
                <a:lnTo>
                  <a:pt x="19050" y="19050"/>
                </a:lnTo>
                <a:lnTo>
                  <a:pt x="19050" y="539115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1422400"/>
            <a:ext cx="8051800" cy="5359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" y="1358900"/>
            <a:ext cx="8242300" cy="5499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20955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2859" y="1619567"/>
            <a:ext cx="9017000" cy="5080000"/>
          </a:xfrm>
          <a:custGeom>
            <a:avLst/>
            <a:gdLst>
              <a:gd name="connsiteX0" fmla="*/ 19050 w 9017000"/>
              <a:gd name="connsiteY0" fmla="*/ 5060950 h 5080000"/>
              <a:gd name="connsiteX1" fmla="*/ 8997950 w 9017000"/>
              <a:gd name="connsiteY1" fmla="*/ 5060950 h 5080000"/>
              <a:gd name="connsiteX2" fmla="*/ 8997950 w 9017000"/>
              <a:gd name="connsiteY2" fmla="*/ 19050 h 5080000"/>
              <a:gd name="connsiteX3" fmla="*/ 19050 w 9017000"/>
              <a:gd name="connsiteY3" fmla="*/ 19050 h 5080000"/>
              <a:gd name="connsiteX4" fmla="*/ 19050 w 9017000"/>
              <a:gd name="connsiteY4" fmla="*/ 5060950 h 5080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17000" h="5080000">
                <a:moveTo>
                  <a:pt x="19050" y="5060950"/>
                </a:moveTo>
                <a:lnTo>
                  <a:pt x="8997950" y="5060950"/>
                </a:lnTo>
                <a:lnTo>
                  <a:pt x="8997950" y="19050"/>
                </a:lnTo>
                <a:lnTo>
                  <a:pt x="19050" y="19050"/>
                </a:lnTo>
                <a:lnTo>
                  <a:pt x="19050" y="506095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574800"/>
            <a:ext cx="9105900" cy="5219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651000"/>
            <a:ext cx="8966200" cy="502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20955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65200"/>
            <a:ext cx="8001000" cy="349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parenchymal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constitute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transformed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elements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extent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parenchymal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resemble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counterparts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morphologically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functionally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01700"/>
            <a:ext cx="7759700" cy="151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Reference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Kumar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Abbas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AK,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JC.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Robbins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Pathology.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16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ed.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Elsevier;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2013.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Philadelphia,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6275" y="3388995"/>
            <a:ext cx="7867650" cy="38100"/>
          </a:xfrm>
          <a:custGeom>
            <a:avLst/>
            <a:gdLst>
              <a:gd name="connsiteX0" fmla="*/ 9525 w 7867650"/>
              <a:gd name="connsiteY0" fmla="*/ 9525 h 38100"/>
              <a:gd name="connsiteX1" fmla="*/ 7858125 w 7867650"/>
              <a:gd name="connsiteY1" fmla="*/ 11176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67650" h="38100">
                <a:moveTo>
                  <a:pt x="9525" y="9525"/>
                </a:moveTo>
                <a:lnTo>
                  <a:pt x="7858125" y="11176"/>
                </a:lnTo>
              </a:path>
            </a:pathLst>
          </a:custGeom>
          <a:ln w="12700">
            <a:solidFill>
              <a:srgbClr val="d2533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641600"/>
            <a:ext cx="58039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							</a:tabLst>
            </a:pPr>
            <a:r>
              <a:rPr lang="en-US" altLang="zh-CN" sz="5402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altLang="zh-CN" sz="5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5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LECTURE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You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90600"/>
            <a:ext cx="7543800" cy="415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Differentiation: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closely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resemble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counterparts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Moderately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differentiated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Poorly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differentiated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Undifferentiated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99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016000"/>
            <a:ext cx="7696200" cy="490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composed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well-differentiated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closely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resemble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counterparts.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Lipoma: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mature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fat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laden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lipid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vacuoles.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Chondroma: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mature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cartilage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synthesize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usual</a:t>
            </a:r>
          </a:p>
          <a:p>
            <a:pPr>
              <a:lnSpc>
                <a:spcPts val="23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	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cartilaginous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matrix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(evidence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morphologic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functional</a:t>
            </a:r>
          </a:p>
          <a:p>
            <a:pPr>
              <a:lnSpc>
                <a:spcPts val="24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differentiation)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well-differentiated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mitoses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rare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configuration.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65200"/>
            <a:ext cx="7874000" cy="328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completely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retains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functional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capabilities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its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counterparts.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well-differentiated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4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endocrine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glands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frequently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elaborate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hormones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characteristic</a:t>
            </a:r>
          </a:p>
          <a:p>
            <a:pPr>
              <a:lnSpc>
                <a:spcPts val="23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	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origin.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90600"/>
            <a:ext cx="7391400" cy="416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carrying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crucial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separation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stromal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connective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determines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consistency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induce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dense,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abundant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fibrous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stroma</a:t>
            </a:r>
          </a:p>
          <a:p>
            <a:pPr>
              <a:lnSpc>
                <a:spcPts val="24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994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desmoplasia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hard,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so-called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scirrhous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62475" y="1682115"/>
            <a:ext cx="38100" cy="4728210"/>
          </a:xfrm>
          <a:custGeom>
            <a:avLst/>
            <a:gdLst>
              <a:gd name="connsiteX0" fmla="*/ 10286 w 38100"/>
              <a:gd name="connsiteY0" fmla="*/ 9525 h 4728210"/>
              <a:gd name="connsiteX1" fmla="*/ 9525 w 38100"/>
              <a:gd name="connsiteY1" fmla="*/ 4718685 h 47282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4728210">
                <a:moveTo>
                  <a:pt x="10286" y="9525"/>
                </a:moveTo>
                <a:lnTo>
                  <a:pt x="9525" y="4718685"/>
                </a:lnTo>
              </a:path>
            </a:pathLst>
          </a:custGeom>
          <a:ln w="12700">
            <a:solidFill>
              <a:srgbClr val="d2533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16780" y="2400236"/>
            <a:ext cx="4008120" cy="4027551"/>
          </a:xfrm>
          <a:custGeom>
            <a:avLst/>
            <a:gdLst>
              <a:gd name="connsiteX0" fmla="*/ 19050 w 4008120"/>
              <a:gd name="connsiteY0" fmla="*/ 4008501 h 4027551"/>
              <a:gd name="connsiteX1" fmla="*/ 3989070 w 4008120"/>
              <a:gd name="connsiteY1" fmla="*/ 4008501 h 4027551"/>
              <a:gd name="connsiteX2" fmla="*/ 3989070 w 4008120"/>
              <a:gd name="connsiteY2" fmla="*/ 19050 h 4027551"/>
              <a:gd name="connsiteX3" fmla="*/ 19050 w 4008120"/>
              <a:gd name="connsiteY3" fmla="*/ 19050 h 4027551"/>
              <a:gd name="connsiteX4" fmla="*/ 19050 w 4008120"/>
              <a:gd name="connsiteY4" fmla="*/ 4008501 h 402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20" h="4027551">
                <a:moveTo>
                  <a:pt x="19050" y="4008501"/>
                </a:moveTo>
                <a:lnTo>
                  <a:pt x="3989070" y="4008501"/>
                </a:lnTo>
                <a:lnTo>
                  <a:pt x="3989070" y="19050"/>
                </a:lnTo>
                <a:lnTo>
                  <a:pt x="19050" y="19050"/>
                </a:lnTo>
                <a:lnTo>
                  <a:pt x="19050" y="400850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9100" y="2400236"/>
            <a:ext cx="4008120" cy="4027551"/>
          </a:xfrm>
          <a:custGeom>
            <a:avLst/>
            <a:gdLst>
              <a:gd name="connsiteX0" fmla="*/ 19050 w 4008120"/>
              <a:gd name="connsiteY0" fmla="*/ 4008501 h 4027551"/>
              <a:gd name="connsiteX1" fmla="*/ 3989070 w 4008120"/>
              <a:gd name="connsiteY1" fmla="*/ 4008501 h 4027551"/>
              <a:gd name="connsiteX2" fmla="*/ 3989070 w 4008120"/>
              <a:gd name="connsiteY2" fmla="*/ 19050 h 4027551"/>
              <a:gd name="connsiteX3" fmla="*/ 19050 w 4008120"/>
              <a:gd name="connsiteY3" fmla="*/ 19050 h 4027551"/>
              <a:gd name="connsiteX4" fmla="*/ 19050 w 4008120"/>
              <a:gd name="connsiteY4" fmla="*/ 4008501 h 402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20" h="4027551">
                <a:moveTo>
                  <a:pt x="19050" y="4008501"/>
                </a:moveTo>
                <a:lnTo>
                  <a:pt x="3989070" y="4008501"/>
                </a:lnTo>
                <a:lnTo>
                  <a:pt x="3989070" y="19050"/>
                </a:lnTo>
                <a:lnTo>
                  <a:pt x="19050" y="19050"/>
                </a:lnTo>
                <a:lnTo>
                  <a:pt x="19050" y="400850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4140200" cy="4165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2362200"/>
            <a:ext cx="4140200" cy="416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993900" y="1917700"/>
            <a:ext cx="825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Lipoma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057900" y="1917700"/>
            <a:ext cx="1320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Chondroma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65100"/>
            <a:ext cx="56261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Anaplasia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