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65" r:id="rId3"/>
    <p:sldId id="266" r:id="rId4"/>
    <p:sldId id="257" r:id="rId5"/>
    <p:sldId id="261" r:id="rId6"/>
    <p:sldId id="258" r:id="rId7"/>
    <p:sldId id="270" r:id="rId8"/>
    <p:sldId id="267" r:id="rId9"/>
    <p:sldId id="259" r:id="rId10"/>
    <p:sldId id="271" r:id="rId11"/>
    <p:sldId id="273" r:id="rId12"/>
    <p:sldId id="274" r:id="rId13"/>
    <p:sldId id="301" r:id="rId14"/>
    <p:sldId id="275" r:id="rId15"/>
    <p:sldId id="276" r:id="rId16"/>
    <p:sldId id="314" r:id="rId17"/>
    <p:sldId id="315" r:id="rId18"/>
    <p:sldId id="323" r:id="rId19"/>
    <p:sldId id="325" r:id="rId20"/>
    <p:sldId id="324" r:id="rId21"/>
    <p:sldId id="326" r:id="rId22"/>
    <p:sldId id="321" r:id="rId23"/>
    <p:sldId id="329" r:id="rId24"/>
    <p:sldId id="277" r:id="rId25"/>
    <p:sldId id="278" r:id="rId26"/>
    <p:sldId id="302" r:id="rId27"/>
    <p:sldId id="303" r:id="rId28"/>
    <p:sldId id="283" r:id="rId29"/>
    <p:sldId id="309" r:id="rId30"/>
    <p:sldId id="310" r:id="rId31"/>
    <p:sldId id="311" r:id="rId32"/>
    <p:sldId id="312" r:id="rId33"/>
    <p:sldId id="304" r:id="rId34"/>
    <p:sldId id="313" r:id="rId35"/>
    <p:sldId id="327" r:id="rId36"/>
    <p:sldId id="328" r:id="rId37"/>
    <p:sldId id="330" r:id="rId38"/>
    <p:sldId id="282" r:id="rId39"/>
    <p:sldId id="322" r:id="rId40"/>
    <p:sldId id="33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D6EAF6"/>
    <a:srgbClr val="663300"/>
    <a:srgbClr val="CC0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B38A1-D949-4A68-8E3F-9FA4FBA4E487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DCE2A5-CA4D-45D7-AD00-BF6543C2B68C}">
      <dgm:prSet phldrT="[Text]" custT="1"/>
      <dgm:spPr/>
      <dgm:t>
        <a:bodyPr/>
        <a:lstStyle/>
        <a:p>
          <a:r>
            <a:rPr lang="en-GB" sz="2400" b="1" dirty="0" smtClean="0"/>
            <a:t>Organ system</a:t>
          </a:r>
          <a:endParaRPr lang="en-US" sz="2400" b="1" dirty="0"/>
        </a:p>
      </dgm:t>
    </dgm:pt>
    <dgm:pt modelId="{611A3681-33BB-42A9-A965-6A5D49D53E15}" type="parTrans" cxnId="{B7AE7D09-CB92-4FF4-B612-8B35FDF1EB4B}">
      <dgm:prSet/>
      <dgm:spPr/>
      <dgm:t>
        <a:bodyPr/>
        <a:lstStyle/>
        <a:p>
          <a:endParaRPr lang="en-US"/>
        </a:p>
      </dgm:t>
    </dgm:pt>
    <dgm:pt modelId="{2AC826F7-0BBD-4BC7-840B-66F14AEA2101}" type="sibTrans" cxnId="{B7AE7D09-CB92-4FF4-B612-8B35FDF1EB4B}">
      <dgm:prSet/>
      <dgm:spPr/>
      <dgm:t>
        <a:bodyPr/>
        <a:lstStyle/>
        <a:p>
          <a:endParaRPr lang="en-US"/>
        </a:p>
      </dgm:t>
    </dgm:pt>
    <dgm:pt modelId="{DD83D847-C39E-45DE-8C97-AF3EED4AE7AB}">
      <dgm:prSet phldrT="[Text]" custT="1"/>
      <dgm:spPr/>
      <dgm:t>
        <a:bodyPr/>
        <a:lstStyle/>
        <a:p>
          <a:r>
            <a:rPr lang="en-GB" sz="2000" b="1" dirty="0" smtClean="0"/>
            <a:t>Organelle</a:t>
          </a:r>
          <a:endParaRPr lang="en-US" sz="2000" b="1" dirty="0"/>
        </a:p>
      </dgm:t>
    </dgm:pt>
    <dgm:pt modelId="{9FA3D817-CB44-4CED-8010-0A15C19564C4}" type="parTrans" cxnId="{FFFD3C47-7BCE-4BA2-A813-6E56CFCB0608}">
      <dgm:prSet/>
      <dgm:spPr/>
      <dgm:t>
        <a:bodyPr/>
        <a:lstStyle/>
        <a:p>
          <a:endParaRPr lang="en-US"/>
        </a:p>
      </dgm:t>
    </dgm:pt>
    <dgm:pt modelId="{D84BCFFC-9134-42BE-95F6-A1A9E55D0600}" type="sibTrans" cxnId="{FFFD3C47-7BCE-4BA2-A813-6E56CFCB0608}">
      <dgm:prSet/>
      <dgm:spPr/>
      <dgm:t>
        <a:bodyPr/>
        <a:lstStyle/>
        <a:p>
          <a:endParaRPr lang="en-US"/>
        </a:p>
      </dgm:t>
    </dgm:pt>
    <dgm:pt modelId="{5BF9FFC3-486A-4AE1-B2E0-C5AD9AC9F96F}">
      <dgm:prSet phldrT="[Text]" custT="1"/>
      <dgm:spPr/>
      <dgm:t>
        <a:bodyPr/>
        <a:lstStyle/>
        <a:p>
          <a:r>
            <a:rPr lang="en-GB" sz="1400" b="1" dirty="0" smtClean="0"/>
            <a:t>molecule</a:t>
          </a:r>
          <a:endParaRPr lang="en-US" sz="1400" b="1" dirty="0"/>
        </a:p>
      </dgm:t>
    </dgm:pt>
    <dgm:pt modelId="{A183B33D-7C85-4F04-BF01-3EC5929510CC}" type="parTrans" cxnId="{B3D581BA-43B9-4863-8EC3-13B6C706D29B}">
      <dgm:prSet/>
      <dgm:spPr/>
      <dgm:t>
        <a:bodyPr/>
        <a:lstStyle/>
        <a:p>
          <a:endParaRPr lang="en-US"/>
        </a:p>
      </dgm:t>
    </dgm:pt>
    <dgm:pt modelId="{E00B484E-33A8-470D-8244-C83E005938E2}" type="sibTrans" cxnId="{B3D581BA-43B9-4863-8EC3-13B6C706D29B}">
      <dgm:prSet/>
      <dgm:spPr/>
      <dgm:t>
        <a:bodyPr/>
        <a:lstStyle/>
        <a:p>
          <a:endParaRPr lang="en-US"/>
        </a:p>
      </dgm:t>
    </dgm:pt>
    <dgm:pt modelId="{C8ACF45E-6B9D-4273-A493-6560288EE89B}">
      <dgm:prSet phldrT="[Text]" custT="1"/>
      <dgm:spPr/>
      <dgm:t>
        <a:bodyPr/>
        <a:lstStyle/>
        <a:p>
          <a:r>
            <a:rPr lang="en-GB" sz="1200" b="1" dirty="0" smtClean="0"/>
            <a:t>Atom</a:t>
          </a:r>
          <a:endParaRPr lang="en-US" sz="1200" b="1" dirty="0"/>
        </a:p>
      </dgm:t>
    </dgm:pt>
    <dgm:pt modelId="{CF60C439-CC34-495E-AAE8-06EEFA8A3097}" type="parTrans" cxnId="{93CB8078-66F5-40A1-8204-9AB81B125A28}">
      <dgm:prSet/>
      <dgm:spPr/>
      <dgm:t>
        <a:bodyPr/>
        <a:lstStyle/>
        <a:p>
          <a:endParaRPr lang="en-US"/>
        </a:p>
      </dgm:t>
    </dgm:pt>
    <dgm:pt modelId="{FF746AB6-DD92-4D75-8E9E-9F8D88A00092}" type="sibTrans" cxnId="{93CB8078-66F5-40A1-8204-9AB81B125A28}">
      <dgm:prSet/>
      <dgm:spPr/>
      <dgm:t>
        <a:bodyPr/>
        <a:lstStyle/>
        <a:p>
          <a:endParaRPr lang="en-US"/>
        </a:p>
      </dgm:t>
    </dgm:pt>
    <dgm:pt modelId="{BC0A2CBB-4AFB-49D9-8A29-69A99BA7D1F2}">
      <dgm:prSet custT="1"/>
      <dgm:spPr/>
      <dgm:t>
        <a:bodyPr/>
        <a:lstStyle/>
        <a:p>
          <a:r>
            <a:rPr lang="en-GB" sz="2400" b="1" i="0" dirty="0" smtClean="0"/>
            <a:t>Organ</a:t>
          </a:r>
          <a:endParaRPr lang="en-US" sz="2400" b="1" i="0" dirty="0"/>
        </a:p>
      </dgm:t>
    </dgm:pt>
    <dgm:pt modelId="{FF89D62C-7296-4060-83B1-490B0E4C6CED}" type="parTrans" cxnId="{6039B15C-D2D1-44D4-85AD-E1BD5E0C2E31}">
      <dgm:prSet/>
      <dgm:spPr/>
      <dgm:t>
        <a:bodyPr/>
        <a:lstStyle/>
        <a:p>
          <a:endParaRPr lang="en-US"/>
        </a:p>
      </dgm:t>
    </dgm:pt>
    <dgm:pt modelId="{7641842A-D040-4FE9-8416-4775D1ED9C18}" type="sibTrans" cxnId="{6039B15C-D2D1-44D4-85AD-E1BD5E0C2E31}">
      <dgm:prSet/>
      <dgm:spPr/>
      <dgm:t>
        <a:bodyPr/>
        <a:lstStyle/>
        <a:p>
          <a:endParaRPr lang="en-US"/>
        </a:p>
      </dgm:t>
    </dgm:pt>
    <dgm:pt modelId="{83098376-437D-4014-AA62-94E82B716CB0}">
      <dgm:prSet custT="1"/>
      <dgm:spPr/>
      <dgm:t>
        <a:bodyPr/>
        <a:lstStyle/>
        <a:p>
          <a:r>
            <a:rPr lang="en-GB" sz="2400" b="1" dirty="0" smtClean="0"/>
            <a:t>Tissue</a:t>
          </a:r>
          <a:endParaRPr lang="en-US" sz="2400" b="1" dirty="0"/>
        </a:p>
      </dgm:t>
    </dgm:pt>
    <dgm:pt modelId="{397BDFDB-DAC3-43B9-A706-65EA7D0D2C7F}" type="parTrans" cxnId="{F303DDB4-7D48-4350-B7FA-C98F9D25EA03}">
      <dgm:prSet/>
      <dgm:spPr/>
      <dgm:t>
        <a:bodyPr/>
        <a:lstStyle/>
        <a:p>
          <a:endParaRPr lang="en-US"/>
        </a:p>
      </dgm:t>
    </dgm:pt>
    <dgm:pt modelId="{FE50AE9C-8618-4298-BAE6-8AD5FB304E3D}" type="sibTrans" cxnId="{F303DDB4-7D48-4350-B7FA-C98F9D25EA03}">
      <dgm:prSet/>
      <dgm:spPr/>
      <dgm:t>
        <a:bodyPr/>
        <a:lstStyle/>
        <a:p>
          <a:endParaRPr lang="en-US"/>
        </a:p>
      </dgm:t>
    </dgm:pt>
    <dgm:pt modelId="{DD8A01F9-7A39-4033-AB36-976FF801CF46}">
      <dgm:prSet custT="1"/>
      <dgm:spPr/>
      <dgm:t>
        <a:bodyPr/>
        <a:lstStyle/>
        <a:p>
          <a:r>
            <a:rPr lang="en-GB" sz="2400" b="1" dirty="0" smtClean="0"/>
            <a:t>Cell </a:t>
          </a:r>
          <a:endParaRPr lang="en-US" sz="2400" b="1" dirty="0"/>
        </a:p>
      </dgm:t>
    </dgm:pt>
    <dgm:pt modelId="{9FDF9EB1-25E8-4416-879C-4AC6654E4728}" type="parTrans" cxnId="{3969D781-9929-43C2-A425-0F5C0B064CF5}">
      <dgm:prSet/>
      <dgm:spPr/>
      <dgm:t>
        <a:bodyPr/>
        <a:lstStyle/>
        <a:p>
          <a:endParaRPr lang="en-US"/>
        </a:p>
      </dgm:t>
    </dgm:pt>
    <dgm:pt modelId="{A29CFF7F-5BA6-43DB-AC8B-6ECDD45A39D4}" type="sibTrans" cxnId="{3969D781-9929-43C2-A425-0F5C0B064CF5}">
      <dgm:prSet/>
      <dgm:spPr/>
      <dgm:t>
        <a:bodyPr/>
        <a:lstStyle/>
        <a:p>
          <a:endParaRPr lang="en-US"/>
        </a:p>
      </dgm:t>
    </dgm:pt>
    <dgm:pt modelId="{16A50157-E47F-4E32-BFC6-5ED7B0AA171F}" type="pres">
      <dgm:prSet presAssocID="{D07B38A1-D949-4A68-8E3F-9FA4FBA4E48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7BCCD-42E0-40AC-A95D-94411AF3EF0D}" type="pres">
      <dgm:prSet presAssocID="{D07B38A1-D949-4A68-8E3F-9FA4FBA4E487}" presName="comp1" presStyleCnt="0"/>
      <dgm:spPr/>
    </dgm:pt>
    <dgm:pt modelId="{D0475CDC-F612-4865-997A-FD032FD4666D}" type="pres">
      <dgm:prSet presAssocID="{D07B38A1-D949-4A68-8E3F-9FA4FBA4E487}" presName="circle1" presStyleLbl="node1" presStyleIdx="0" presStyleCnt="7" custScaleX="111231" custLinFactNeighborY="-1340"/>
      <dgm:spPr/>
      <dgm:t>
        <a:bodyPr/>
        <a:lstStyle/>
        <a:p>
          <a:endParaRPr lang="en-US"/>
        </a:p>
      </dgm:t>
    </dgm:pt>
    <dgm:pt modelId="{8491C95B-347A-44F3-BA0C-565DA1C1C916}" type="pres">
      <dgm:prSet presAssocID="{D07B38A1-D949-4A68-8E3F-9FA4FBA4E487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F66EA-8155-493F-9177-C00FB235A3E1}" type="pres">
      <dgm:prSet presAssocID="{D07B38A1-D949-4A68-8E3F-9FA4FBA4E487}" presName="comp2" presStyleCnt="0"/>
      <dgm:spPr/>
    </dgm:pt>
    <dgm:pt modelId="{E1E8348E-1A9A-4ED7-B89F-1A0BF953B19C}" type="pres">
      <dgm:prSet presAssocID="{D07B38A1-D949-4A68-8E3F-9FA4FBA4E487}" presName="circle2" presStyleLbl="node1" presStyleIdx="1" presStyleCnt="7"/>
      <dgm:spPr/>
      <dgm:t>
        <a:bodyPr/>
        <a:lstStyle/>
        <a:p>
          <a:endParaRPr lang="en-US"/>
        </a:p>
      </dgm:t>
    </dgm:pt>
    <dgm:pt modelId="{B1F8DA36-C209-46CA-BFF7-3DCFCE8ED057}" type="pres">
      <dgm:prSet presAssocID="{D07B38A1-D949-4A68-8E3F-9FA4FBA4E487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3A56-3B8A-4E1E-97F2-C85FA8F6D3A8}" type="pres">
      <dgm:prSet presAssocID="{D07B38A1-D949-4A68-8E3F-9FA4FBA4E487}" presName="comp3" presStyleCnt="0"/>
      <dgm:spPr/>
    </dgm:pt>
    <dgm:pt modelId="{DD630681-817E-4A58-89B0-55D08CD09A28}" type="pres">
      <dgm:prSet presAssocID="{D07B38A1-D949-4A68-8E3F-9FA4FBA4E487}" presName="circle3" presStyleLbl="node1" presStyleIdx="2" presStyleCnt="7"/>
      <dgm:spPr/>
      <dgm:t>
        <a:bodyPr/>
        <a:lstStyle/>
        <a:p>
          <a:endParaRPr lang="en-US"/>
        </a:p>
      </dgm:t>
    </dgm:pt>
    <dgm:pt modelId="{DD690015-CE65-4064-8D32-453C3EF410A0}" type="pres">
      <dgm:prSet presAssocID="{D07B38A1-D949-4A68-8E3F-9FA4FBA4E487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72732-F0BA-4F51-A78C-F0DCD11C0CBA}" type="pres">
      <dgm:prSet presAssocID="{D07B38A1-D949-4A68-8E3F-9FA4FBA4E487}" presName="comp4" presStyleCnt="0"/>
      <dgm:spPr/>
    </dgm:pt>
    <dgm:pt modelId="{9EF05A8F-BA17-4798-ACB8-13B0A9214D0F}" type="pres">
      <dgm:prSet presAssocID="{D07B38A1-D949-4A68-8E3F-9FA4FBA4E487}" presName="circle4" presStyleLbl="node1" presStyleIdx="3" presStyleCnt="7" custLinFactNeighborX="1218" custLinFactNeighborY="927"/>
      <dgm:spPr/>
      <dgm:t>
        <a:bodyPr/>
        <a:lstStyle/>
        <a:p>
          <a:endParaRPr lang="en-US"/>
        </a:p>
      </dgm:t>
    </dgm:pt>
    <dgm:pt modelId="{0EC0B1EA-8E8C-480B-943A-DE63B5B8EA0F}" type="pres">
      <dgm:prSet presAssocID="{D07B38A1-D949-4A68-8E3F-9FA4FBA4E487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3F608-797C-4B14-8C10-96AEB7F601CA}" type="pres">
      <dgm:prSet presAssocID="{D07B38A1-D949-4A68-8E3F-9FA4FBA4E487}" presName="comp5" presStyleCnt="0"/>
      <dgm:spPr/>
    </dgm:pt>
    <dgm:pt modelId="{E2F07B06-30EC-42D3-A001-BD79888759E2}" type="pres">
      <dgm:prSet presAssocID="{D07B38A1-D949-4A68-8E3F-9FA4FBA4E487}" presName="circle5" presStyleLbl="node1" presStyleIdx="4" presStyleCnt="7"/>
      <dgm:spPr/>
      <dgm:t>
        <a:bodyPr/>
        <a:lstStyle/>
        <a:p>
          <a:endParaRPr lang="en-US"/>
        </a:p>
      </dgm:t>
    </dgm:pt>
    <dgm:pt modelId="{AFE07045-AEAE-45C2-ADC7-B9D8895D02AE}" type="pres">
      <dgm:prSet presAssocID="{D07B38A1-D949-4A68-8E3F-9FA4FBA4E487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BF1E1-84A4-4F21-8826-D185F7A1DA1A}" type="pres">
      <dgm:prSet presAssocID="{D07B38A1-D949-4A68-8E3F-9FA4FBA4E487}" presName="comp6" presStyleCnt="0"/>
      <dgm:spPr/>
    </dgm:pt>
    <dgm:pt modelId="{A3D2DC00-E1F7-47BA-96DD-B0F78E07256B}" type="pres">
      <dgm:prSet presAssocID="{D07B38A1-D949-4A68-8E3F-9FA4FBA4E487}" presName="circle6" presStyleLbl="node1" presStyleIdx="5" presStyleCnt="7"/>
      <dgm:spPr/>
      <dgm:t>
        <a:bodyPr/>
        <a:lstStyle/>
        <a:p>
          <a:endParaRPr lang="en-US"/>
        </a:p>
      </dgm:t>
    </dgm:pt>
    <dgm:pt modelId="{3BEEE31D-6499-436F-98A0-709FED582BC0}" type="pres">
      <dgm:prSet presAssocID="{D07B38A1-D949-4A68-8E3F-9FA4FBA4E487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7226-16A5-4CD3-BE9A-87DAA8850971}" type="pres">
      <dgm:prSet presAssocID="{D07B38A1-D949-4A68-8E3F-9FA4FBA4E487}" presName="comp7" presStyleCnt="0"/>
      <dgm:spPr/>
    </dgm:pt>
    <dgm:pt modelId="{9902CF6E-2B4B-4750-AD6B-068F6F5EFE04}" type="pres">
      <dgm:prSet presAssocID="{D07B38A1-D949-4A68-8E3F-9FA4FBA4E487}" presName="circle7" presStyleLbl="node1" presStyleIdx="6" presStyleCnt="7"/>
      <dgm:spPr/>
      <dgm:t>
        <a:bodyPr/>
        <a:lstStyle/>
        <a:p>
          <a:endParaRPr lang="en-US"/>
        </a:p>
      </dgm:t>
    </dgm:pt>
    <dgm:pt modelId="{59A507B3-BC26-41A3-9A82-1CDD22069C58}" type="pres">
      <dgm:prSet presAssocID="{D07B38A1-D949-4A68-8E3F-9FA4FBA4E487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81A4F-2F87-46BA-88E6-3C474C5BB23F}" type="presOf" srcId="{83098376-437D-4014-AA62-94E82B716CB0}" destId="{DD630681-817E-4A58-89B0-55D08CD09A28}" srcOrd="0" destOrd="0" presId="urn:microsoft.com/office/officeart/2005/8/layout/venn2"/>
    <dgm:cxn modelId="{CA527161-F0FC-455A-B4D5-B7EE7B28E655}" type="presOf" srcId="{83098376-437D-4014-AA62-94E82B716CB0}" destId="{DD690015-CE65-4064-8D32-453C3EF410A0}" srcOrd="1" destOrd="0" presId="urn:microsoft.com/office/officeart/2005/8/layout/venn2"/>
    <dgm:cxn modelId="{61006856-41E5-4D66-8914-4579ED6C49F2}" type="presOf" srcId="{BC0A2CBB-4AFB-49D9-8A29-69A99BA7D1F2}" destId="{B1F8DA36-C209-46CA-BFF7-3DCFCE8ED057}" srcOrd="1" destOrd="0" presId="urn:microsoft.com/office/officeart/2005/8/layout/venn2"/>
    <dgm:cxn modelId="{05518926-3366-4013-9736-23B8B42E0C55}" type="presOf" srcId="{D07B38A1-D949-4A68-8E3F-9FA4FBA4E487}" destId="{16A50157-E47F-4E32-BFC6-5ED7B0AA171F}" srcOrd="0" destOrd="0" presId="urn:microsoft.com/office/officeart/2005/8/layout/venn2"/>
    <dgm:cxn modelId="{3969D781-9929-43C2-A425-0F5C0B064CF5}" srcId="{D07B38A1-D949-4A68-8E3F-9FA4FBA4E487}" destId="{DD8A01F9-7A39-4033-AB36-976FF801CF46}" srcOrd="3" destOrd="0" parTransId="{9FDF9EB1-25E8-4416-879C-4AC6654E4728}" sibTransId="{A29CFF7F-5BA6-43DB-AC8B-6ECDD45A39D4}"/>
    <dgm:cxn modelId="{EBB12BE9-BDCC-43AA-8203-478D09FB67B6}" type="presOf" srcId="{DD83D847-C39E-45DE-8C97-AF3EED4AE7AB}" destId="{E2F07B06-30EC-42D3-A001-BD79888759E2}" srcOrd="0" destOrd="0" presId="urn:microsoft.com/office/officeart/2005/8/layout/venn2"/>
    <dgm:cxn modelId="{B55E5B69-EDFB-4976-87E6-0AB26C2BBF5F}" type="presOf" srcId="{DD8A01F9-7A39-4033-AB36-976FF801CF46}" destId="{0EC0B1EA-8E8C-480B-943A-DE63B5B8EA0F}" srcOrd="1" destOrd="0" presId="urn:microsoft.com/office/officeart/2005/8/layout/venn2"/>
    <dgm:cxn modelId="{F2DDF9BC-CC21-4480-8208-F3F070E95304}" type="presOf" srcId="{5FDCE2A5-CA4D-45D7-AD00-BF6543C2B68C}" destId="{8491C95B-347A-44F3-BA0C-565DA1C1C916}" srcOrd="1" destOrd="0" presId="urn:microsoft.com/office/officeart/2005/8/layout/venn2"/>
    <dgm:cxn modelId="{6039B15C-D2D1-44D4-85AD-E1BD5E0C2E31}" srcId="{D07B38A1-D949-4A68-8E3F-9FA4FBA4E487}" destId="{BC0A2CBB-4AFB-49D9-8A29-69A99BA7D1F2}" srcOrd="1" destOrd="0" parTransId="{FF89D62C-7296-4060-83B1-490B0E4C6CED}" sibTransId="{7641842A-D040-4FE9-8416-4775D1ED9C18}"/>
    <dgm:cxn modelId="{93CB8078-66F5-40A1-8204-9AB81B125A28}" srcId="{D07B38A1-D949-4A68-8E3F-9FA4FBA4E487}" destId="{C8ACF45E-6B9D-4273-A493-6560288EE89B}" srcOrd="6" destOrd="0" parTransId="{CF60C439-CC34-495E-AAE8-06EEFA8A3097}" sibTransId="{FF746AB6-DD92-4D75-8E9E-9F8D88A00092}"/>
    <dgm:cxn modelId="{BAB84C12-0275-4C96-89FC-F37A600EAB52}" type="presOf" srcId="{DD8A01F9-7A39-4033-AB36-976FF801CF46}" destId="{9EF05A8F-BA17-4798-ACB8-13B0A9214D0F}" srcOrd="0" destOrd="0" presId="urn:microsoft.com/office/officeart/2005/8/layout/venn2"/>
    <dgm:cxn modelId="{491D06C7-5B05-4847-8A95-44A0390BFAEF}" type="presOf" srcId="{C8ACF45E-6B9D-4273-A493-6560288EE89B}" destId="{9902CF6E-2B4B-4750-AD6B-068F6F5EFE04}" srcOrd="0" destOrd="0" presId="urn:microsoft.com/office/officeart/2005/8/layout/venn2"/>
    <dgm:cxn modelId="{AAFCB8E1-FED6-4E9A-B19E-29E2A0EF2797}" type="presOf" srcId="{5BF9FFC3-486A-4AE1-B2E0-C5AD9AC9F96F}" destId="{A3D2DC00-E1F7-47BA-96DD-B0F78E07256B}" srcOrd="0" destOrd="0" presId="urn:microsoft.com/office/officeart/2005/8/layout/venn2"/>
    <dgm:cxn modelId="{710D44EC-1B10-4D99-AC60-52CB3D6D86CC}" type="presOf" srcId="{BC0A2CBB-4AFB-49D9-8A29-69A99BA7D1F2}" destId="{E1E8348E-1A9A-4ED7-B89F-1A0BF953B19C}" srcOrd="0" destOrd="0" presId="urn:microsoft.com/office/officeart/2005/8/layout/venn2"/>
    <dgm:cxn modelId="{B7AE7D09-CB92-4FF4-B612-8B35FDF1EB4B}" srcId="{D07B38A1-D949-4A68-8E3F-9FA4FBA4E487}" destId="{5FDCE2A5-CA4D-45D7-AD00-BF6543C2B68C}" srcOrd="0" destOrd="0" parTransId="{611A3681-33BB-42A9-A965-6A5D49D53E15}" sibTransId="{2AC826F7-0BBD-4BC7-840B-66F14AEA2101}"/>
    <dgm:cxn modelId="{FC9A0D4E-4B96-478E-B7C1-8FEF9C5760AD}" type="presOf" srcId="{DD83D847-C39E-45DE-8C97-AF3EED4AE7AB}" destId="{AFE07045-AEAE-45C2-ADC7-B9D8895D02AE}" srcOrd="1" destOrd="0" presId="urn:microsoft.com/office/officeart/2005/8/layout/venn2"/>
    <dgm:cxn modelId="{CF331718-CCCE-474D-9370-358D68E06131}" type="presOf" srcId="{5BF9FFC3-486A-4AE1-B2E0-C5AD9AC9F96F}" destId="{3BEEE31D-6499-436F-98A0-709FED582BC0}" srcOrd="1" destOrd="0" presId="urn:microsoft.com/office/officeart/2005/8/layout/venn2"/>
    <dgm:cxn modelId="{6B62D4C0-ACAA-483D-B420-00CC49C5B801}" type="presOf" srcId="{C8ACF45E-6B9D-4273-A493-6560288EE89B}" destId="{59A507B3-BC26-41A3-9A82-1CDD22069C58}" srcOrd="1" destOrd="0" presId="urn:microsoft.com/office/officeart/2005/8/layout/venn2"/>
    <dgm:cxn modelId="{B3D581BA-43B9-4863-8EC3-13B6C706D29B}" srcId="{D07B38A1-D949-4A68-8E3F-9FA4FBA4E487}" destId="{5BF9FFC3-486A-4AE1-B2E0-C5AD9AC9F96F}" srcOrd="5" destOrd="0" parTransId="{A183B33D-7C85-4F04-BF01-3EC5929510CC}" sibTransId="{E00B484E-33A8-470D-8244-C83E005938E2}"/>
    <dgm:cxn modelId="{AC448040-09D2-46B9-A8FE-74A99FAFFAD7}" type="presOf" srcId="{5FDCE2A5-CA4D-45D7-AD00-BF6543C2B68C}" destId="{D0475CDC-F612-4865-997A-FD032FD4666D}" srcOrd="0" destOrd="0" presId="urn:microsoft.com/office/officeart/2005/8/layout/venn2"/>
    <dgm:cxn modelId="{FFFD3C47-7BCE-4BA2-A813-6E56CFCB0608}" srcId="{D07B38A1-D949-4A68-8E3F-9FA4FBA4E487}" destId="{DD83D847-C39E-45DE-8C97-AF3EED4AE7AB}" srcOrd="4" destOrd="0" parTransId="{9FA3D817-CB44-4CED-8010-0A15C19564C4}" sibTransId="{D84BCFFC-9134-42BE-95F6-A1A9E55D0600}"/>
    <dgm:cxn modelId="{F303DDB4-7D48-4350-B7FA-C98F9D25EA03}" srcId="{D07B38A1-D949-4A68-8E3F-9FA4FBA4E487}" destId="{83098376-437D-4014-AA62-94E82B716CB0}" srcOrd="2" destOrd="0" parTransId="{397BDFDB-DAC3-43B9-A706-65EA7D0D2C7F}" sibTransId="{FE50AE9C-8618-4298-BAE6-8AD5FB304E3D}"/>
    <dgm:cxn modelId="{4CB11530-268D-429E-B30C-57F745D9B85A}" type="presParOf" srcId="{16A50157-E47F-4E32-BFC6-5ED7B0AA171F}" destId="{8D07BCCD-42E0-40AC-A95D-94411AF3EF0D}" srcOrd="0" destOrd="0" presId="urn:microsoft.com/office/officeart/2005/8/layout/venn2"/>
    <dgm:cxn modelId="{6B93C711-52CE-4EE3-A6AA-6B46EDAFEB9A}" type="presParOf" srcId="{8D07BCCD-42E0-40AC-A95D-94411AF3EF0D}" destId="{D0475CDC-F612-4865-997A-FD032FD4666D}" srcOrd="0" destOrd="0" presId="urn:microsoft.com/office/officeart/2005/8/layout/venn2"/>
    <dgm:cxn modelId="{E4C5E5D3-AF45-4AAB-9DBA-E465AAF66BAD}" type="presParOf" srcId="{8D07BCCD-42E0-40AC-A95D-94411AF3EF0D}" destId="{8491C95B-347A-44F3-BA0C-565DA1C1C916}" srcOrd="1" destOrd="0" presId="urn:microsoft.com/office/officeart/2005/8/layout/venn2"/>
    <dgm:cxn modelId="{04A74C3E-5E16-4488-9AF9-BE3C25CCADD7}" type="presParOf" srcId="{16A50157-E47F-4E32-BFC6-5ED7B0AA171F}" destId="{A32F66EA-8155-493F-9177-C00FB235A3E1}" srcOrd="1" destOrd="0" presId="urn:microsoft.com/office/officeart/2005/8/layout/venn2"/>
    <dgm:cxn modelId="{F02C7EB8-E9A0-41B3-B540-57A6D32F0E6D}" type="presParOf" srcId="{A32F66EA-8155-493F-9177-C00FB235A3E1}" destId="{E1E8348E-1A9A-4ED7-B89F-1A0BF953B19C}" srcOrd="0" destOrd="0" presId="urn:microsoft.com/office/officeart/2005/8/layout/venn2"/>
    <dgm:cxn modelId="{7749D3D8-0B9C-43A4-B36B-5C53CC9E3033}" type="presParOf" srcId="{A32F66EA-8155-493F-9177-C00FB235A3E1}" destId="{B1F8DA36-C209-46CA-BFF7-3DCFCE8ED057}" srcOrd="1" destOrd="0" presId="urn:microsoft.com/office/officeart/2005/8/layout/venn2"/>
    <dgm:cxn modelId="{0BBD5139-35D7-49DF-870D-5841803956F8}" type="presParOf" srcId="{16A50157-E47F-4E32-BFC6-5ED7B0AA171F}" destId="{DC273A56-3B8A-4E1E-97F2-C85FA8F6D3A8}" srcOrd="2" destOrd="0" presId="urn:microsoft.com/office/officeart/2005/8/layout/venn2"/>
    <dgm:cxn modelId="{1D330273-07B9-4CD9-B4AC-AA5A2482DBF6}" type="presParOf" srcId="{DC273A56-3B8A-4E1E-97F2-C85FA8F6D3A8}" destId="{DD630681-817E-4A58-89B0-55D08CD09A28}" srcOrd="0" destOrd="0" presId="urn:microsoft.com/office/officeart/2005/8/layout/venn2"/>
    <dgm:cxn modelId="{D4CD0320-1C19-4560-9C9A-78007263647D}" type="presParOf" srcId="{DC273A56-3B8A-4E1E-97F2-C85FA8F6D3A8}" destId="{DD690015-CE65-4064-8D32-453C3EF410A0}" srcOrd="1" destOrd="0" presId="urn:microsoft.com/office/officeart/2005/8/layout/venn2"/>
    <dgm:cxn modelId="{C64E35C0-23E2-4C4D-A0AC-075183B5E68F}" type="presParOf" srcId="{16A50157-E47F-4E32-BFC6-5ED7B0AA171F}" destId="{EA872732-F0BA-4F51-A78C-F0DCD11C0CBA}" srcOrd="3" destOrd="0" presId="urn:microsoft.com/office/officeart/2005/8/layout/venn2"/>
    <dgm:cxn modelId="{4546050E-1301-482F-98AF-D3482ECEFD1A}" type="presParOf" srcId="{EA872732-F0BA-4F51-A78C-F0DCD11C0CBA}" destId="{9EF05A8F-BA17-4798-ACB8-13B0A9214D0F}" srcOrd="0" destOrd="0" presId="urn:microsoft.com/office/officeart/2005/8/layout/venn2"/>
    <dgm:cxn modelId="{624C1010-5629-44E3-987A-8D250AB6BC84}" type="presParOf" srcId="{EA872732-F0BA-4F51-A78C-F0DCD11C0CBA}" destId="{0EC0B1EA-8E8C-480B-943A-DE63B5B8EA0F}" srcOrd="1" destOrd="0" presId="urn:microsoft.com/office/officeart/2005/8/layout/venn2"/>
    <dgm:cxn modelId="{37D8C7BE-2B31-4B1B-A908-1F23BE7599B4}" type="presParOf" srcId="{16A50157-E47F-4E32-BFC6-5ED7B0AA171F}" destId="{2443F608-797C-4B14-8C10-96AEB7F601CA}" srcOrd="4" destOrd="0" presId="urn:microsoft.com/office/officeart/2005/8/layout/venn2"/>
    <dgm:cxn modelId="{52C1D374-2ACE-49D9-8E60-524CB2C69661}" type="presParOf" srcId="{2443F608-797C-4B14-8C10-96AEB7F601CA}" destId="{E2F07B06-30EC-42D3-A001-BD79888759E2}" srcOrd="0" destOrd="0" presId="urn:microsoft.com/office/officeart/2005/8/layout/venn2"/>
    <dgm:cxn modelId="{0CFBEDE9-DCA7-48A1-A51F-690EEED57C6F}" type="presParOf" srcId="{2443F608-797C-4B14-8C10-96AEB7F601CA}" destId="{AFE07045-AEAE-45C2-ADC7-B9D8895D02AE}" srcOrd="1" destOrd="0" presId="urn:microsoft.com/office/officeart/2005/8/layout/venn2"/>
    <dgm:cxn modelId="{A75520B3-1B45-4A70-A1F5-6476DC141D01}" type="presParOf" srcId="{16A50157-E47F-4E32-BFC6-5ED7B0AA171F}" destId="{C70BF1E1-84A4-4F21-8826-D185F7A1DA1A}" srcOrd="5" destOrd="0" presId="urn:microsoft.com/office/officeart/2005/8/layout/venn2"/>
    <dgm:cxn modelId="{FFF4166A-8752-4B91-866E-CD075B138377}" type="presParOf" srcId="{C70BF1E1-84A4-4F21-8826-D185F7A1DA1A}" destId="{A3D2DC00-E1F7-47BA-96DD-B0F78E07256B}" srcOrd="0" destOrd="0" presId="urn:microsoft.com/office/officeart/2005/8/layout/venn2"/>
    <dgm:cxn modelId="{39B9EB98-D401-48E4-913A-693B3DE3D44C}" type="presParOf" srcId="{C70BF1E1-84A4-4F21-8826-D185F7A1DA1A}" destId="{3BEEE31D-6499-436F-98A0-709FED582BC0}" srcOrd="1" destOrd="0" presId="urn:microsoft.com/office/officeart/2005/8/layout/venn2"/>
    <dgm:cxn modelId="{A1E3AD2F-50A7-4641-A2D5-7FB047ED1263}" type="presParOf" srcId="{16A50157-E47F-4E32-BFC6-5ED7B0AA171F}" destId="{C9F47226-16A5-4CD3-BE9A-87DAA8850971}" srcOrd="6" destOrd="0" presId="urn:microsoft.com/office/officeart/2005/8/layout/venn2"/>
    <dgm:cxn modelId="{6CC00570-0DDF-4C31-B764-1426A14B0A98}" type="presParOf" srcId="{C9F47226-16A5-4CD3-BE9A-87DAA8850971}" destId="{9902CF6E-2B4B-4750-AD6B-068F6F5EFE04}" srcOrd="0" destOrd="0" presId="urn:microsoft.com/office/officeart/2005/8/layout/venn2"/>
    <dgm:cxn modelId="{2E285AF4-D32F-4EBA-BB3A-FB0EABE37F15}" type="presParOf" srcId="{C9F47226-16A5-4CD3-BE9A-87DAA8850971}" destId="{59A507B3-BC26-41A3-9A82-1CDD22069C5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0401D-0593-4838-9D51-F9B196CF0E30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D13A43-00B8-4A7A-903D-E5B96A5FC7E8}">
      <dgm:prSet phldrT="[Text]" custT="1"/>
      <dgm:spPr/>
      <dgm:t>
        <a:bodyPr/>
        <a:lstStyle/>
        <a:p>
          <a:r>
            <a:rPr lang="en-US" sz="2800" b="1" dirty="0" err="1" smtClean="0"/>
            <a:t>Oedema</a:t>
          </a:r>
          <a:endParaRPr lang="en-US" sz="2800" b="1" dirty="0"/>
        </a:p>
      </dgm:t>
    </dgm:pt>
    <dgm:pt modelId="{6CF4930B-F52C-49A2-8D4F-283BF233DD4A}" type="parTrans" cxnId="{5E8C1140-8AC9-4EFE-A734-393DE4A4511A}">
      <dgm:prSet/>
      <dgm:spPr/>
      <dgm:t>
        <a:bodyPr/>
        <a:lstStyle/>
        <a:p>
          <a:endParaRPr lang="en-US"/>
        </a:p>
      </dgm:t>
    </dgm:pt>
    <dgm:pt modelId="{2F310F18-5758-4239-8104-D39839B44526}" type="sibTrans" cxnId="{5E8C1140-8AC9-4EFE-A734-393DE4A4511A}">
      <dgm:prSet/>
      <dgm:spPr/>
      <dgm:t>
        <a:bodyPr/>
        <a:lstStyle/>
        <a:p>
          <a:endParaRPr lang="en-US"/>
        </a:p>
      </dgm:t>
    </dgm:pt>
    <dgm:pt modelId="{B851DFC7-E618-4658-B0C0-29722A19DE33}">
      <dgm:prSet phldrT="[Text]" custT="1"/>
      <dgm:spPr/>
      <dgm:t>
        <a:bodyPr/>
        <a:lstStyle/>
        <a:p>
          <a:r>
            <a:rPr lang="en-US" sz="2800" b="1" dirty="0" smtClean="0"/>
            <a:t>Intracellular</a:t>
          </a:r>
          <a:endParaRPr lang="en-US" sz="2800" b="1" dirty="0"/>
        </a:p>
      </dgm:t>
    </dgm:pt>
    <dgm:pt modelId="{75F32019-BC0E-4746-AE43-DC7740E1A290}" type="parTrans" cxnId="{18096A79-8E12-404A-A49A-569ABE96A09B}">
      <dgm:prSet/>
      <dgm:spPr/>
      <dgm:t>
        <a:bodyPr/>
        <a:lstStyle/>
        <a:p>
          <a:endParaRPr lang="en-US"/>
        </a:p>
      </dgm:t>
    </dgm:pt>
    <dgm:pt modelId="{EBDCF135-5961-49D6-996C-0891A264ECF3}" type="sibTrans" cxnId="{18096A79-8E12-404A-A49A-569ABE96A09B}">
      <dgm:prSet/>
      <dgm:spPr/>
      <dgm:t>
        <a:bodyPr/>
        <a:lstStyle/>
        <a:p>
          <a:endParaRPr lang="en-US"/>
        </a:p>
      </dgm:t>
    </dgm:pt>
    <dgm:pt modelId="{C4E09051-0225-4E59-8ADB-4838048966CA}">
      <dgm:prSet phldrT="[Text]" custT="1"/>
      <dgm:spPr/>
      <dgm:t>
        <a:bodyPr/>
        <a:lstStyle/>
        <a:p>
          <a:r>
            <a:rPr lang="en-US" sz="2800" b="1" dirty="0" smtClean="0"/>
            <a:t>Extracellular</a:t>
          </a:r>
          <a:endParaRPr lang="en-US" sz="2800" b="1" dirty="0"/>
        </a:p>
      </dgm:t>
    </dgm:pt>
    <dgm:pt modelId="{0AE6B499-5D45-470D-B6EE-ACDDFF13477A}" type="parTrans" cxnId="{02880BC0-A04A-426A-AEAF-AFA0DE0444AF}">
      <dgm:prSet/>
      <dgm:spPr/>
      <dgm:t>
        <a:bodyPr/>
        <a:lstStyle/>
        <a:p>
          <a:endParaRPr lang="en-US"/>
        </a:p>
      </dgm:t>
    </dgm:pt>
    <dgm:pt modelId="{28685DAF-87C3-463C-8C38-2B64ED1F5D76}" type="sibTrans" cxnId="{02880BC0-A04A-426A-AEAF-AFA0DE0444AF}">
      <dgm:prSet/>
      <dgm:spPr/>
      <dgm:t>
        <a:bodyPr/>
        <a:lstStyle/>
        <a:p>
          <a:endParaRPr lang="en-US"/>
        </a:p>
      </dgm:t>
    </dgm:pt>
    <dgm:pt modelId="{E60FA532-BBA4-4099-9567-C5CDEE8E53AC}" type="pres">
      <dgm:prSet presAssocID="{02E0401D-0593-4838-9D51-F9B196CF0E3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3E67B9-4A74-47A2-8260-AFA42A723D6B}" type="pres">
      <dgm:prSet presAssocID="{02E0401D-0593-4838-9D51-F9B196CF0E30}" presName="hierFlow" presStyleCnt="0"/>
      <dgm:spPr/>
    </dgm:pt>
    <dgm:pt modelId="{8DEB8B22-A424-4D54-8BF9-EE888DD94442}" type="pres">
      <dgm:prSet presAssocID="{02E0401D-0593-4838-9D51-F9B196CF0E3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7F835D7-8E20-4812-8E1A-C1ABE466A5F1}" type="pres">
      <dgm:prSet presAssocID="{96D13A43-00B8-4A7A-903D-E5B96A5FC7E8}" presName="Name14" presStyleCnt="0"/>
      <dgm:spPr/>
    </dgm:pt>
    <dgm:pt modelId="{B419B5E6-1C77-4E64-8A7E-FBD3A1D76524}" type="pres">
      <dgm:prSet presAssocID="{96D13A43-00B8-4A7A-903D-E5B96A5FC7E8}" presName="level1Shape" presStyleLbl="node0" presStyleIdx="0" presStyleCnt="1" custScaleX="1477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FDB1770-5863-4C2E-A48D-EAEC35C25212}" type="pres">
      <dgm:prSet presAssocID="{96D13A43-00B8-4A7A-903D-E5B96A5FC7E8}" presName="hierChild2" presStyleCnt="0"/>
      <dgm:spPr/>
    </dgm:pt>
    <dgm:pt modelId="{102CB783-1EC0-4452-B0E4-037A0DDB172A}" type="pres">
      <dgm:prSet presAssocID="{75F32019-BC0E-4746-AE43-DC7740E1A290}" presName="Name19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C933B2F-3354-4D91-B1F4-B0902425EC98}" type="pres">
      <dgm:prSet presAssocID="{B851DFC7-E618-4658-B0C0-29722A19DE33}" presName="Name21" presStyleCnt="0"/>
      <dgm:spPr/>
    </dgm:pt>
    <dgm:pt modelId="{B915E3CE-9008-4D3A-BBB9-8E5AEBEF3B7D}" type="pres">
      <dgm:prSet presAssocID="{B851DFC7-E618-4658-B0C0-29722A19DE33}" presName="level2Shape" presStyleLbl="node2" presStyleIdx="0" presStyleCnt="2" custScaleX="147756"/>
      <dgm:spPr/>
      <dgm:t>
        <a:bodyPr/>
        <a:lstStyle/>
        <a:p>
          <a:pPr rtl="1"/>
          <a:endParaRPr lang="ar-SA"/>
        </a:p>
      </dgm:t>
    </dgm:pt>
    <dgm:pt modelId="{9D21E614-09BA-4DE1-A26E-7B954282CC23}" type="pres">
      <dgm:prSet presAssocID="{B851DFC7-E618-4658-B0C0-29722A19DE33}" presName="hierChild3" presStyleCnt="0"/>
      <dgm:spPr/>
    </dgm:pt>
    <dgm:pt modelId="{3B81123D-8102-4E37-BC33-04ADC159C7C2}" type="pres">
      <dgm:prSet presAssocID="{0AE6B499-5D45-470D-B6EE-ACDDFF13477A}" presName="Name19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6976E54-834C-45F3-B369-58A3A50E65F4}" type="pres">
      <dgm:prSet presAssocID="{C4E09051-0225-4E59-8ADB-4838048966CA}" presName="Name21" presStyleCnt="0"/>
      <dgm:spPr/>
    </dgm:pt>
    <dgm:pt modelId="{5ABF4B60-9CF7-4975-891D-2C04EAF0FAA4}" type="pres">
      <dgm:prSet presAssocID="{C4E09051-0225-4E59-8ADB-4838048966CA}" presName="level2Shape" presStyleLbl="node2" presStyleIdx="1" presStyleCnt="2" custScaleX="147756"/>
      <dgm:spPr/>
      <dgm:t>
        <a:bodyPr/>
        <a:lstStyle/>
        <a:p>
          <a:pPr rtl="1"/>
          <a:endParaRPr lang="ar-SA"/>
        </a:p>
      </dgm:t>
    </dgm:pt>
    <dgm:pt modelId="{3110F985-E100-4071-83DD-534B5381A9F9}" type="pres">
      <dgm:prSet presAssocID="{C4E09051-0225-4E59-8ADB-4838048966CA}" presName="hierChild3" presStyleCnt="0"/>
      <dgm:spPr/>
    </dgm:pt>
    <dgm:pt modelId="{E1D10ED2-B888-4B4C-BE56-CC1FFF6AFE3F}" type="pres">
      <dgm:prSet presAssocID="{02E0401D-0593-4838-9D51-F9B196CF0E30}" presName="bgShapesFlow" presStyleCnt="0"/>
      <dgm:spPr/>
    </dgm:pt>
  </dgm:ptLst>
  <dgm:cxnLst>
    <dgm:cxn modelId="{096012F7-9A95-4DA6-9792-DE57B0D1DD51}" type="presOf" srcId="{C4E09051-0225-4E59-8ADB-4838048966CA}" destId="{5ABF4B60-9CF7-4975-891D-2C04EAF0FAA4}" srcOrd="0" destOrd="0" presId="urn:microsoft.com/office/officeart/2005/8/layout/hierarchy6"/>
    <dgm:cxn modelId="{02880BC0-A04A-426A-AEAF-AFA0DE0444AF}" srcId="{96D13A43-00B8-4A7A-903D-E5B96A5FC7E8}" destId="{C4E09051-0225-4E59-8ADB-4838048966CA}" srcOrd="1" destOrd="0" parTransId="{0AE6B499-5D45-470D-B6EE-ACDDFF13477A}" sibTransId="{28685DAF-87C3-463C-8C38-2B64ED1F5D76}"/>
    <dgm:cxn modelId="{5E8C1140-8AC9-4EFE-A734-393DE4A4511A}" srcId="{02E0401D-0593-4838-9D51-F9B196CF0E30}" destId="{96D13A43-00B8-4A7A-903D-E5B96A5FC7E8}" srcOrd="0" destOrd="0" parTransId="{6CF4930B-F52C-49A2-8D4F-283BF233DD4A}" sibTransId="{2F310F18-5758-4239-8104-D39839B44526}"/>
    <dgm:cxn modelId="{18096A79-8E12-404A-A49A-569ABE96A09B}" srcId="{96D13A43-00B8-4A7A-903D-E5B96A5FC7E8}" destId="{B851DFC7-E618-4658-B0C0-29722A19DE33}" srcOrd="0" destOrd="0" parTransId="{75F32019-BC0E-4746-AE43-DC7740E1A290}" sibTransId="{EBDCF135-5961-49D6-996C-0891A264ECF3}"/>
    <dgm:cxn modelId="{DC7D43F7-2E7C-443C-B2A7-41D7CAAE4DC7}" type="presOf" srcId="{75F32019-BC0E-4746-AE43-DC7740E1A290}" destId="{102CB783-1EC0-4452-B0E4-037A0DDB172A}" srcOrd="0" destOrd="0" presId="urn:microsoft.com/office/officeart/2005/8/layout/hierarchy6"/>
    <dgm:cxn modelId="{7C26E13C-E754-45E9-8A2D-95FF41C54771}" type="presOf" srcId="{96D13A43-00B8-4A7A-903D-E5B96A5FC7E8}" destId="{B419B5E6-1C77-4E64-8A7E-FBD3A1D76524}" srcOrd="0" destOrd="0" presId="urn:microsoft.com/office/officeart/2005/8/layout/hierarchy6"/>
    <dgm:cxn modelId="{63C73703-2142-4C17-9BC4-77A160C1EA76}" type="presOf" srcId="{02E0401D-0593-4838-9D51-F9B196CF0E30}" destId="{E60FA532-BBA4-4099-9567-C5CDEE8E53AC}" srcOrd="0" destOrd="0" presId="urn:microsoft.com/office/officeart/2005/8/layout/hierarchy6"/>
    <dgm:cxn modelId="{9F98201E-D9CE-4095-B5CC-FC696C4C2595}" type="presOf" srcId="{B851DFC7-E618-4658-B0C0-29722A19DE33}" destId="{B915E3CE-9008-4D3A-BBB9-8E5AEBEF3B7D}" srcOrd="0" destOrd="0" presId="urn:microsoft.com/office/officeart/2005/8/layout/hierarchy6"/>
    <dgm:cxn modelId="{55E5B478-DF1C-4067-AA87-797582F37B3C}" type="presOf" srcId="{0AE6B499-5D45-470D-B6EE-ACDDFF13477A}" destId="{3B81123D-8102-4E37-BC33-04ADC159C7C2}" srcOrd="0" destOrd="0" presId="urn:microsoft.com/office/officeart/2005/8/layout/hierarchy6"/>
    <dgm:cxn modelId="{BBAA5830-D246-4F03-9ED4-5AC6B1308ADE}" type="presParOf" srcId="{E60FA532-BBA4-4099-9567-C5CDEE8E53AC}" destId="{863E67B9-4A74-47A2-8260-AFA42A723D6B}" srcOrd="0" destOrd="0" presId="urn:microsoft.com/office/officeart/2005/8/layout/hierarchy6"/>
    <dgm:cxn modelId="{AE2E3491-D411-4EEA-8798-2C1A7ECD06AB}" type="presParOf" srcId="{863E67B9-4A74-47A2-8260-AFA42A723D6B}" destId="{8DEB8B22-A424-4D54-8BF9-EE888DD94442}" srcOrd="0" destOrd="0" presId="urn:microsoft.com/office/officeart/2005/8/layout/hierarchy6"/>
    <dgm:cxn modelId="{00D2C31A-5902-428E-B28C-D943EA9FC8E6}" type="presParOf" srcId="{8DEB8B22-A424-4D54-8BF9-EE888DD94442}" destId="{77F835D7-8E20-4812-8E1A-C1ABE466A5F1}" srcOrd="0" destOrd="0" presId="urn:microsoft.com/office/officeart/2005/8/layout/hierarchy6"/>
    <dgm:cxn modelId="{6096BCDF-28DA-4B0D-B991-46E5A24E0CA1}" type="presParOf" srcId="{77F835D7-8E20-4812-8E1A-C1ABE466A5F1}" destId="{B419B5E6-1C77-4E64-8A7E-FBD3A1D76524}" srcOrd="0" destOrd="0" presId="urn:microsoft.com/office/officeart/2005/8/layout/hierarchy6"/>
    <dgm:cxn modelId="{A7B66DCA-104D-4079-B0EB-B640E45389BA}" type="presParOf" srcId="{77F835D7-8E20-4812-8E1A-C1ABE466A5F1}" destId="{DFDB1770-5863-4C2E-A48D-EAEC35C25212}" srcOrd="1" destOrd="0" presId="urn:microsoft.com/office/officeart/2005/8/layout/hierarchy6"/>
    <dgm:cxn modelId="{89EA357D-D798-47E3-AF9C-0D2296A17D03}" type="presParOf" srcId="{DFDB1770-5863-4C2E-A48D-EAEC35C25212}" destId="{102CB783-1EC0-4452-B0E4-037A0DDB172A}" srcOrd="0" destOrd="0" presId="urn:microsoft.com/office/officeart/2005/8/layout/hierarchy6"/>
    <dgm:cxn modelId="{22977499-AF2A-481C-9D6A-0085F794FEF8}" type="presParOf" srcId="{DFDB1770-5863-4C2E-A48D-EAEC35C25212}" destId="{EC933B2F-3354-4D91-B1F4-B0902425EC98}" srcOrd="1" destOrd="0" presId="urn:microsoft.com/office/officeart/2005/8/layout/hierarchy6"/>
    <dgm:cxn modelId="{C4A6862F-AE80-46E6-BE04-A46BE4F33184}" type="presParOf" srcId="{EC933B2F-3354-4D91-B1F4-B0902425EC98}" destId="{B915E3CE-9008-4D3A-BBB9-8E5AEBEF3B7D}" srcOrd="0" destOrd="0" presId="urn:microsoft.com/office/officeart/2005/8/layout/hierarchy6"/>
    <dgm:cxn modelId="{CCACB1D8-FC78-47EC-9F2A-C63611293E6D}" type="presParOf" srcId="{EC933B2F-3354-4D91-B1F4-B0902425EC98}" destId="{9D21E614-09BA-4DE1-A26E-7B954282CC23}" srcOrd="1" destOrd="0" presId="urn:microsoft.com/office/officeart/2005/8/layout/hierarchy6"/>
    <dgm:cxn modelId="{D6989CAC-296D-4089-9644-38CE353FF389}" type="presParOf" srcId="{DFDB1770-5863-4C2E-A48D-EAEC35C25212}" destId="{3B81123D-8102-4E37-BC33-04ADC159C7C2}" srcOrd="2" destOrd="0" presId="urn:microsoft.com/office/officeart/2005/8/layout/hierarchy6"/>
    <dgm:cxn modelId="{647F5CB4-E444-41BF-8A45-AC4AFA9DC65D}" type="presParOf" srcId="{DFDB1770-5863-4C2E-A48D-EAEC35C25212}" destId="{D6976E54-834C-45F3-B369-58A3A50E65F4}" srcOrd="3" destOrd="0" presId="urn:microsoft.com/office/officeart/2005/8/layout/hierarchy6"/>
    <dgm:cxn modelId="{49A702A4-8066-4678-AEC1-B26B3BF57E9B}" type="presParOf" srcId="{D6976E54-834C-45F3-B369-58A3A50E65F4}" destId="{5ABF4B60-9CF7-4975-891D-2C04EAF0FAA4}" srcOrd="0" destOrd="0" presId="urn:microsoft.com/office/officeart/2005/8/layout/hierarchy6"/>
    <dgm:cxn modelId="{6CCB2DB9-B607-4B73-A2F5-60EF319A6992}" type="presParOf" srcId="{D6976E54-834C-45F3-B369-58A3A50E65F4}" destId="{3110F985-E100-4071-83DD-534B5381A9F9}" srcOrd="1" destOrd="0" presId="urn:microsoft.com/office/officeart/2005/8/layout/hierarchy6"/>
    <dgm:cxn modelId="{6990CD5D-0CE9-4868-8D09-EB5E44F19CC8}" type="presParOf" srcId="{E60FA532-BBA4-4099-9567-C5CDEE8E53AC}" destId="{E1D10ED2-B888-4B4C-BE56-CC1FFF6AFE3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A48C4-F0A9-4A0D-8FCA-598C92C6A014}" type="doc">
      <dgm:prSet loTypeId="urn:microsoft.com/office/officeart/2005/8/layout/hierarchy4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17482-2D53-48EA-B5B8-60292B9B78AF}">
      <dgm:prSet phldrT="[Text]"/>
      <dgm:spPr/>
      <dgm:t>
        <a:bodyPr/>
        <a:lstStyle/>
        <a:p>
          <a:r>
            <a:rPr lang="en-US" b="1" dirty="0" smtClean="0"/>
            <a:t>Total body water = 60% TBW</a:t>
          </a:r>
          <a:endParaRPr lang="en-US" b="1" dirty="0"/>
        </a:p>
      </dgm:t>
    </dgm:pt>
    <dgm:pt modelId="{61CC60D4-D88B-4855-8435-43460E34E371}" type="parTrans" cxnId="{1CBBE2C5-21C0-49C9-95E7-A512DF20DEB4}">
      <dgm:prSet/>
      <dgm:spPr/>
      <dgm:t>
        <a:bodyPr/>
        <a:lstStyle/>
        <a:p>
          <a:endParaRPr lang="en-US"/>
        </a:p>
      </dgm:t>
    </dgm:pt>
    <dgm:pt modelId="{AF028404-55BD-419F-8360-B2344AF18A65}" type="sibTrans" cxnId="{1CBBE2C5-21C0-49C9-95E7-A512DF20DEB4}">
      <dgm:prSet/>
      <dgm:spPr/>
      <dgm:t>
        <a:bodyPr/>
        <a:lstStyle/>
        <a:p>
          <a:endParaRPr lang="en-US"/>
        </a:p>
      </dgm:t>
    </dgm:pt>
    <dgm:pt modelId="{8678BC91-D304-4B4B-88E0-734BC888F117}">
      <dgm:prSet phldrT="[Text]"/>
      <dgm:spPr/>
      <dgm:t>
        <a:bodyPr/>
        <a:lstStyle/>
        <a:p>
          <a:r>
            <a:rPr lang="en-US" b="1" dirty="0" smtClean="0"/>
            <a:t>*2/3 (40% of TBW) </a:t>
          </a:r>
        </a:p>
        <a:p>
          <a:r>
            <a:rPr lang="en-US" b="1" dirty="0" smtClean="0"/>
            <a:t>Intracellular</a:t>
          </a:r>
          <a:endParaRPr lang="en-US" b="1" dirty="0"/>
        </a:p>
      </dgm:t>
    </dgm:pt>
    <dgm:pt modelId="{71723CE7-3275-461C-BC52-13D30B56AF48}" type="parTrans" cxnId="{03A693B7-2B3F-4559-ACAB-AB7BAFDE216E}">
      <dgm:prSet/>
      <dgm:spPr/>
      <dgm:t>
        <a:bodyPr/>
        <a:lstStyle/>
        <a:p>
          <a:endParaRPr lang="en-US"/>
        </a:p>
      </dgm:t>
    </dgm:pt>
    <dgm:pt modelId="{32D309B8-52DA-44C9-91B2-F45D78539E54}" type="sibTrans" cxnId="{03A693B7-2B3F-4559-ACAB-AB7BAFDE216E}">
      <dgm:prSet/>
      <dgm:spPr/>
      <dgm:t>
        <a:bodyPr/>
        <a:lstStyle/>
        <a:p>
          <a:endParaRPr lang="en-US"/>
        </a:p>
      </dgm:t>
    </dgm:pt>
    <dgm:pt modelId="{8720DAA6-248C-448B-B521-0C8596D5B53D}">
      <dgm:prSet phldrT="[Text]"/>
      <dgm:spPr/>
      <dgm:t>
        <a:bodyPr/>
        <a:lstStyle/>
        <a:p>
          <a:r>
            <a:rPr lang="en-US" b="1" smtClean="0"/>
            <a:t>1/3 </a:t>
          </a:r>
          <a:r>
            <a:rPr lang="en-US" b="1" dirty="0" smtClean="0"/>
            <a:t>(20% of TBW)</a:t>
          </a:r>
        </a:p>
        <a:p>
          <a:r>
            <a:rPr lang="en-US" b="1" dirty="0" smtClean="0"/>
            <a:t>Extracellular</a:t>
          </a:r>
          <a:endParaRPr lang="en-US" b="1" dirty="0"/>
        </a:p>
      </dgm:t>
    </dgm:pt>
    <dgm:pt modelId="{F22BFBC9-508A-40A8-9FE3-C911E9ACE2E2}" type="parTrans" cxnId="{220574FE-22CE-4DE7-AFA9-3368DDE6A92E}">
      <dgm:prSet/>
      <dgm:spPr/>
      <dgm:t>
        <a:bodyPr/>
        <a:lstStyle/>
        <a:p>
          <a:endParaRPr lang="en-US"/>
        </a:p>
      </dgm:t>
    </dgm:pt>
    <dgm:pt modelId="{43BB4342-F07F-4349-A4F6-EE5F8950EF0E}" type="sibTrans" cxnId="{220574FE-22CE-4DE7-AFA9-3368DDE6A92E}">
      <dgm:prSet/>
      <dgm:spPr/>
      <dgm:t>
        <a:bodyPr/>
        <a:lstStyle/>
        <a:p>
          <a:endParaRPr lang="en-US"/>
        </a:p>
      </dgm:t>
    </dgm:pt>
    <dgm:pt modelId="{CFA24209-7606-41F3-A272-3B71191190F9}">
      <dgm:prSet phldrT="[Text]" custT="1"/>
      <dgm:spPr/>
      <dgm:t>
        <a:bodyPr/>
        <a:lstStyle/>
        <a:p>
          <a:r>
            <a:rPr lang="en-US" sz="1400" b="1" dirty="0" smtClean="0">
              <a:latin typeface="+mn-lt"/>
            </a:rPr>
            <a:t>¾ (15%) Interstitial Fluid</a:t>
          </a:r>
          <a:endParaRPr lang="en-US" sz="1400" b="1" dirty="0">
            <a:latin typeface="+mn-lt"/>
          </a:endParaRPr>
        </a:p>
      </dgm:t>
    </dgm:pt>
    <dgm:pt modelId="{D3EB41DC-1919-473C-BDDA-BA72135FF65D}" type="parTrans" cxnId="{8F1BDDFE-FC13-4F67-BBF3-95D2C3A18B86}">
      <dgm:prSet/>
      <dgm:spPr/>
      <dgm:t>
        <a:bodyPr/>
        <a:lstStyle/>
        <a:p>
          <a:endParaRPr lang="en-US"/>
        </a:p>
      </dgm:t>
    </dgm:pt>
    <dgm:pt modelId="{0F534CE2-7ADC-411F-9726-D09F0D76FE14}" type="sibTrans" cxnId="{8F1BDDFE-FC13-4F67-BBF3-95D2C3A18B86}">
      <dgm:prSet/>
      <dgm:spPr/>
      <dgm:t>
        <a:bodyPr/>
        <a:lstStyle/>
        <a:p>
          <a:endParaRPr lang="en-US"/>
        </a:p>
      </dgm:t>
    </dgm:pt>
    <dgm:pt modelId="{43BB8A47-32F8-4E94-80CC-3FACCFEA5CF2}">
      <dgm:prSet custT="1"/>
      <dgm:spPr/>
      <dgm:t>
        <a:bodyPr/>
        <a:lstStyle/>
        <a:p>
          <a:r>
            <a:rPr lang="en-US" sz="1400" b="1" dirty="0" smtClean="0">
              <a:latin typeface="+mn-lt"/>
            </a:rPr>
            <a:t>¼ (5%)</a:t>
          </a:r>
        </a:p>
        <a:p>
          <a:r>
            <a:rPr lang="en-US" sz="1400" b="1" dirty="0" smtClean="0">
              <a:latin typeface="+mn-lt"/>
            </a:rPr>
            <a:t>Plasma</a:t>
          </a:r>
          <a:endParaRPr lang="en-US" sz="1400" b="1" dirty="0">
            <a:latin typeface="+mn-lt"/>
          </a:endParaRPr>
        </a:p>
      </dgm:t>
    </dgm:pt>
    <dgm:pt modelId="{6FA0BFC8-4375-4DB9-BFE4-D9D184D3530F}" type="parTrans" cxnId="{14245512-8342-4D1E-9206-542EC35D5C43}">
      <dgm:prSet/>
      <dgm:spPr/>
      <dgm:t>
        <a:bodyPr/>
        <a:lstStyle/>
        <a:p>
          <a:endParaRPr lang="en-US"/>
        </a:p>
      </dgm:t>
    </dgm:pt>
    <dgm:pt modelId="{0924B79F-A7EC-4E5B-A2FA-201CE599E41A}" type="sibTrans" cxnId="{14245512-8342-4D1E-9206-542EC35D5C43}">
      <dgm:prSet/>
      <dgm:spPr/>
      <dgm:t>
        <a:bodyPr/>
        <a:lstStyle/>
        <a:p>
          <a:endParaRPr lang="en-US"/>
        </a:p>
      </dgm:t>
    </dgm:pt>
    <dgm:pt modelId="{E7831F0F-6792-4F9B-8A78-E0E4A14F07F3}" type="pres">
      <dgm:prSet presAssocID="{278A48C4-F0A9-4A0D-8FCA-598C92C6A01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1C24C1-6C42-4E55-A221-56737EA1A412}" type="pres">
      <dgm:prSet presAssocID="{10C17482-2D53-48EA-B5B8-60292B9B78AF}" presName="vertOne" presStyleCnt="0"/>
      <dgm:spPr/>
      <dgm:t>
        <a:bodyPr/>
        <a:lstStyle/>
        <a:p>
          <a:endParaRPr lang="en-US"/>
        </a:p>
      </dgm:t>
    </dgm:pt>
    <dgm:pt modelId="{00E59463-00E7-4A2C-AD92-A42264B5B6DD}" type="pres">
      <dgm:prSet presAssocID="{10C17482-2D53-48EA-B5B8-60292B9B78A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E73817-9E36-4B08-BB84-4503F441B386}" type="pres">
      <dgm:prSet presAssocID="{10C17482-2D53-48EA-B5B8-60292B9B78AF}" presName="parTransOne" presStyleCnt="0"/>
      <dgm:spPr/>
      <dgm:t>
        <a:bodyPr/>
        <a:lstStyle/>
        <a:p>
          <a:endParaRPr lang="en-US"/>
        </a:p>
      </dgm:t>
    </dgm:pt>
    <dgm:pt modelId="{0343B1B3-1B7C-47A9-BB84-43E215374678}" type="pres">
      <dgm:prSet presAssocID="{10C17482-2D53-48EA-B5B8-60292B9B78AF}" presName="horzOne" presStyleCnt="0"/>
      <dgm:spPr/>
      <dgm:t>
        <a:bodyPr/>
        <a:lstStyle/>
        <a:p>
          <a:endParaRPr lang="en-US"/>
        </a:p>
      </dgm:t>
    </dgm:pt>
    <dgm:pt modelId="{62650D03-76A3-466E-815D-FE8B8DD45A07}" type="pres">
      <dgm:prSet presAssocID="{8678BC91-D304-4B4B-88E0-734BC888F117}" presName="vertTwo" presStyleCnt="0"/>
      <dgm:spPr/>
      <dgm:t>
        <a:bodyPr/>
        <a:lstStyle/>
        <a:p>
          <a:endParaRPr lang="en-US"/>
        </a:p>
      </dgm:t>
    </dgm:pt>
    <dgm:pt modelId="{A51FE42A-181E-42C9-9C27-51C3B76FB6F2}" type="pres">
      <dgm:prSet presAssocID="{8678BC91-D304-4B4B-88E0-734BC888F117}" presName="txTwo" presStyleLbl="node2" presStyleIdx="0" presStyleCnt="2" custScaleX="418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B3DC97-CD5D-450A-B8E3-E9918E6FD20C}" type="pres">
      <dgm:prSet presAssocID="{8678BC91-D304-4B4B-88E0-734BC888F117}" presName="horzTwo" presStyleCnt="0"/>
      <dgm:spPr/>
      <dgm:t>
        <a:bodyPr/>
        <a:lstStyle/>
        <a:p>
          <a:endParaRPr lang="en-US"/>
        </a:p>
      </dgm:t>
    </dgm:pt>
    <dgm:pt modelId="{757F5E58-B388-4813-8D4F-5D62279BA19A}" type="pres">
      <dgm:prSet presAssocID="{32D309B8-52DA-44C9-91B2-F45D78539E54}" presName="sibSpaceTwo" presStyleCnt="0"/>
      <dgm:spPr/>
      <dgm:t>
        <a:bodyPr/>
        <a:lstStyle/>
        <a:p>
          <a:endParaRPr lang="en-US"/>
        </a:p>
      </dgm:t>
    </dgm:pt>
    <dgm:pt modelId="{78CAB828-DBA9-4CC9-9407-C4A7AE0E6247}" type="pres">
      <dgm:prSet presAssocID="{8720DAA6-248C-448B-B521-0C8596D5B53D}" presName="vertTwo" presStyleCnt="0"/>
      <dgm:spPr/>
      <dgm:t>
        <a:bodyPr/>
        <a:lstStyle/>
        <a:p>
          <a:endParaRPr lang="en-US"/>
        </a:p>
      </dgm:t>
    </dgm:pt>
    <dgm:pt modelId="{EF62C318-70D0-4984-82C3-10ED767DFEA7}" type="pres">
      <dgm:prSet presAssocID="{8720DAA6-248C-448B-B521-0C8596D5B53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C8F82D-FFA4-4945-AC68-D0521B0993B4}" type="pres">
      <dgm:prSet presAssocID="{8720DAA6-248C-448B-B521-0C8596D5B53D}" presName="parTransTwo" presStyleCnt="0"/>
      <dgm:spPr/>
      <dgm:t>
        <a:bodyPr/>
        <a:lstStyle/>
        <a:p>
          <a:endParaRPr lang="en-US"/>
        </a:p>
      </dgm:t>
    </dgm:pt>
    <dgm:pt modelId="{86DF02D5-DF62-44E8-AB5F-ECF8199C739F}" type="pres">
      <dgm:prSet presAssocID="{8720DAA6-248C-448B-B521-0C8596D5B53D}" presName="horzTwo" presStyleCnt="0"/>
      <dgm:spPr/>
      <dgm:t>
        <a:bodyPr/>
        <a:lstStyle/>
        <a:p>
          <a:endParaRPr lang="en-US"/>
        </a:p>
      </dgm:t>
    </dgm:pt>
    <dgm:pt modelId="{7B4599A8-4122-4073-BED6-49F949D203D6}" type="pres">
      <dgm:prSet presAssocID="{CFA24209-7606-41F3-A272-3B71191190F9}" presName="vertThree" presStyleCnt="0"/>
      <dgm:spPr/>
      <dgm:t>
        <a:bodyPr/>
        <a:lstStyle/>
        <a:p>
          <a:endParaRPr lang="en-US"/>
        </a:p>
      </dgm:t>
    </dgm:pt>
    <dgm:pt modelId="{2B75FE17-B335-4A59-9395-8AC902787D42}" type="pres">
      <dgm:prSet presAssocID="{CFA24209-7606-41F3-A272-3B71191190F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05D5B-38DB-42CD-8E71-8DDC9CD52CC3}" type="pres">
      <dgm:prSet presAssocID="{CFA24209-7606-41F3-A272-3B71191190F9}" presName="horzThree" presStyleCnt="0"/>
      <dgm:spPr/>
      <dgm:t>
        <a:bodyPr/>
        <a:lstStyle/>
        <a:p>
          <a:endParaRPr lang="en-US"/>
        </a:p>
      </dgm:t>
    </dgm:pt>
    <dgm:pt modelId="{75B82FC3-FE52-4786-A918-5F5229B9AC46}" type="pres">
      <dgm:prSet presAssocID="{0F534CE2-7ADC-411F-9726-D09F0D76FE14}" presName="sibSpaceThree" presStyleCnt="0"/>
      <dgm:spPr/>
      <dgm:t>
        <a:bodyPr/>
        <a:lstStyle/>
        <a:p>
          <a:endParaRPr lang="en-US"/>
        </a:p>
      </dgm:t>
    </dgm:pt>
    <dgm:pt modelId="{5B2B715B-EFC3-4D94-9DE2-4695D050A021}" type="pres">
      <dgm:prSet presAssocID="{43BB8A47-32F8-4E94-80CC-3FACCFEA5CF2}" presName="vertThree" presStyleCnt="0"/>
      <dgm:spPr/>
      <dgm:t>
        <a:bodyPr/>
        <a:lstStyle/>
        <a:p>
          <a:endParaRPr lang="en-US"/>
        </a:p>
      </dgm:t>
    </dgm:pt>
    <dgm:pt modelId="{9966A7C5-F4CB-4E40-BB12-0A98A061D43E}" type="pres">
      <dgm:prSet presAssocID="{43BB8A47-32F8-4E94-80CC-3FACCFEA5CF2}" presName="txThree" presStyleLbl="node3" presStyleIdx="1" presStyleCnt="2" custScaleX="50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F63F3-654A-4B12-B44D-573C672686B4}" type="pres">
      <dgm:prSet presAssocID="{43BB8A47-32F8-4E94-80CC-3FACCFEA5CF2}" presName="horzThree" presStyleCnt="0"/>
      <dgm:spPr/>
      <dgm:t>
        <a:bodyPr/>
        <a:lstStyle/>
        <a:p>
          <a:endParaRPr lang="en-US"/>
        </a:p>
      </dgm:t>
    </dgm:pt>
  </dgm:ptLst>
  <dgm:cxnLst>
    <dgm:cxn modelId="{5EA751A1-5E27-41A8-BF9B-CA7211B8D592}" type="presOf" srcId="{8720DAA6-248C-448B-B521-0C8596D5B53D}" destId="{EF62C318-70D0-4984-82C3-10ED767DFEA7}" srcOrd="0" destOrd="0" presId="urn:microsoft.com/office/officeart/2005/8/layout/hierarchy4"/>
    <dgm:cxn modelId="{F8ADE271-1E5F-4C11-BB82-16835FC06C52}" type="presOf" srcId="{8678BC91-D304-4B4B-88E0-734BC888F117}" destId="{A51FE42A-181E-42C9-9C27-51C3B76FB6F2}" srcOrd="0" destOrd="0" presId="urn:microsoft.com/office/officeart/2005/8/layout/hierarchy4"/>
    <dgm:cxn modelId="{14245512-8342-4D1E-9206-542EC35D5C43}" srcId="{8720DAA6-248C-448B-B521-0C8596D5B53D}" destId="{43BB8A47-32F8-4E94-80CC-3FACCFEA5CF2}" srcOrd="1" destOrd="0" parTransId="{6FA0BFC8-4375-4DB9-BFE4-D9D184D3530F}" sibTransId="{0924B79F-A7EC-4E5B-A2FA-201CE599E41A}"/>
    <dgm:cxn modelId="{B44B23BB-1E27-408D-BFDB-DA6C28BB5DA2}" type="presOf" srcId="{CFA24209-7606-41F3-A272-3B71191190F9}" destId="{2B75FE17-B335-4A59-9395-8AC902787D42}" srcOrd="0" destOrd="0" presId="urn:microsoft.com/office/officeart/2005/8/layout/hierarchy4"/>
    <dgm:cxn modelId="{1CBBE2C5-21C0-49C9-95E7-A512DF20DEB4}" srcId="{278A48C4-F0A9-4A0D-8FCA-598C92C6A014}" destId="{10C17482-2D53-48EA-B5B8-60292B9B78AF}" srcOrd="0" destOrd="0" parTransId="{61CC60D4-D88B-4855-8435-43460E34E371}" sibTransId="{AF028404-55BD-419F-8360-B2344AF18A65}"/>
    <dgm:cxn modelId="{03A693B7-2B3F-4559-ACAB-AB7BAFDE216E}" srcId="{10C17482-2D53-48EA-B5B8-60292B9B78AF}" destId="{8678BC91-D304-4B4B-88E0-734BC888F117}" srcOrd="0" destOrd="0" parTransId="{71723CE7-3275-461C-BC52-13D30B56AF48}" sibTransId="{32D309B8-52DA-44C9-91B2-F45D78539E54}"/>
    <dgm:cxn modelId="{8F1BDDFE-FC13-4F67-BBF3-95D2C3A18B86}" srcId="{8720DAA6-248C-448B-B521-0C8596D5B53D}" destId="{CFA24209-7606-41F3-A272-3B71191190F9}" srcOrd="0" destOrd="0" parTransId="{D3EB41DC-1919-473C-BDDA-BA72135FF65D}" sibTransId="{0F534CE2-7ADC-411F-9726-D09F0D76FE14}"/>
    <dgm:cxn modelId="{5BE87C49-18C3-4558-8AB4-9A15C714DEFE}" type="presOf" srcId="{43BB8A47-32F8-4E94-80CC-3FACCFEA5CF2}" destId="{9966A7C5-F4CB-4E40-BB12-0A98A061D43E}" srcOrd="0" destOrd="0" presId="urn:microsoft.com/office/officeart/2005/8/layout/hierarchy4"/>
    <dgm:cxn modelId="{220574FE-22CE-4DE7-AFA9-3368DDE6A92E}" srcId="{10C17482-2D53-48EA-B5B8-60292B9B78AF}" destId="{8720DAA6-248C-448B-B521-0C8596D5B53D}" srcOrd="1" destOrd="0" parTransId="{F22BFBC9-508A-40A8-9FE3-C911E9ACE2E2}" sibTransId="{43BB4342-F07F-4349-A4F6-EE5F8950EF0E}"/>
    <dgm:cxn modelId="{A78458EF-DDD0-4EBD-B21A-8DE52D9832B3}" type="presOf" srcId="{10C17482-2D53-48EA-B5B8-60292B9B78AF}" destId="{00E59463-00E7-4A2C-AD92-A42264B5B6DD}" srcOrd="0" destOrd="0" presId="urn:microsoft.com/office/officeart/2005/8/layout/hierarchy4"/>
    <dgm:cxn modelId="{A5CDA9BD-D39A-4DFF-A505-D5C88A46C036}" type="presOf" srcId="{278A48C4-F0A9-4A0D-8FCA-598C92C6A014}" destId="{E7831F0F-6792-4F9B-8A78-E0E4A14F07F3}" srcOrd="0" destOrd="0" presId="urn:microsoft.com/office/officeart/2005/8/layout/hierarchy4"/>
    <dgm:cxn modelId="{793D7EEF-10D3-4666-8EAF-B0CCF28A7C60}" type="presParOf" srcId="{E7831F0F-6792-4F9B-8A78-E0E4A14F07F3}" destId="{F41C24C1-6C42-4E55-A221-56737EA1A412}" srcOrd="0" destOrd="0" presId="urn:microsoft.com/office/officeart/2005/8/layout/hierarchy4"/>
    <dgm:cxn modelId="{B59A409F-9ECD-453C-A4EF-1BAE2E8FAB87}" type="presParOf" srcId="{F41C24C1-6C42-4E55-A221-56737EA1A412}" destId="{00E59463-00E7-4A2C-AD92-A42264B5B6DD}" srcOrd="0" destOrd="0" presId="urn:microsoft.com/office/officeart/2005/8/layout/hierarchy4"/>
    <dgm:cxn modelId="{7B5703CB-B0F1-4ED8-8197-E94B2F696C21}" type="presParOf" srcId="{F41C24C1-6C42-4E55-A221-56737EA1A412}" destId="{32E73817-9E36-4B08-BB84-4503F441B386}" srcOrd="1" destOrd="0" presId="urn:microsoft.com/office/officeart/2005/8/layout/hierarchy4"/>
    <dgm:cxn modelId="{4B20182A-2076-4537-BE35-86C8D684E818}" type="presParOf" srcId="{F41C24C1-6C42-4E55-A221-56737EA1A412}" destId="{0343B1B3-1B7C-47A9-BB84-43E215374678}" srcOrd="2" destOrd="0" presId="urn:microsoft.com/office/officeart/2005/8/layout/hierarchy4"/>
    <dgm:cxn modelId="{45053567-6EDB-4617-A087-8ABD08CEBBC9}" type="presParOf" srcId="{0343B1B3-1B7C-47A9-BB84-43E215374678}" destId="{62650D03-76A3-466E-815D-FE8B8DD45A07}" srcOrd="0" destOrd="0" presId="urn:microsoft.com/office/officeart/2005/8/layout/hierarchy4"/>
    <dgm:cxn modelId="{8101D4DC-25B5-425E-9262-B25F4E7A6ADB}" type="presParOf" srcId="{62650D03-76A3-466E-815D-FE8B8DD45A07}" destId="{A51FE42A-181E-42C9-9C27-51C3B76FB6F2}" srcOrd="0" destOrd="0" presId="urn:microsoft.com/office/officeart/2005/8/layout/hierarchy4"/>
    <dgm:cxn modelId="{D334FAC7-351C-4469-B894-5132D849F751}" type="presParOf" srcId="{62650D03-76A3-466E-815D-FE8B8DD45A07}" destId="{81B3DC97-CD5D-450A-B8E3-E9918E6FD20C}" srcOrd="1" destOrd="0" presId="urn:microsoft.com/office/officeart/2005/8/layout/hierarchy4"/>
    <dgm:cxn modelId="{B01CE597-7DAE-45A3-880B-DA58331E9CE3}" type="presParOf" srcId="{0343B1B3-1B7C-47A9-BB84-43E215374678}" destId="{757F5E58-B388-4813-8D4F-5D62279BA19A}" srcOrd="1" destOrd="0" presId="urn:microsoft.com/office/officeart/2005/8/layout/hierarchy4"/>
    <dgm:cxn modelId="{1132DE31-9D47-4C67-A6F0-C777380D63A3}" type="presParOf" srcId="{0343B1B3-1B7C-47A9-BB84-43E215374678}" destId="{78CAB828-DBA9-4CC9-9407-C4A7AE0E6247}" srcOrd="2" destOrd="0" presId="urn:microsoft.com/office/officeart/2005/8/layout/hierarchy4"/>
    <dgm:cxn modelId="{4675CE20-D82A-42D2-9BAB-BD2932BAF5DD}" type="presParOf" srcId="{78CAB828-DBA9-4CC9-9407-C4A7AE0E6247}" destId="{EF62C318-70D0-4984-82C3-10ED767DFEA7}" srcOrd="0" destOrd="0" presId="urn:microsoft.com/office/officeart/2005/8/layout/hierarchy4"/>
    <dgm:cxn modelId="{649A2820-7D92-4453-BF6D-725827D7FDC9}" type="presParOf" srcId="{78CAB828-DBA9-4CC9-9407-C4A7AE0E6247}" destId="{7EC8F82D-FFA4-4945-AC68-D0521B0993B4}" srcOrd="1" destOrd="0" presId="urn:microsoft.com/office/officeart/2005/8/layout/hierarchy4"/>
    <dgm:cxn modelId="{CC6A5AAE-32AA-4E7E-B5AE-CAB27B85B3E3}" type="presParOf" srcId="{78CAB828-DBA9-4CC9-9407-C4A7AE0E6247}" destId="{86DF02D5-DF62-44E8-AB5F-ECF8199C739F}" srcOrd="2" destOrd="0" presId="urn:microsoft.com/office/officeart/2005/8/layout/hierarchy4"/>
    <dgm:cxn modelId="{A5FF9716-892C-4FC8-ADD5-9570A84B5D7B}" type="presParOf" srcId="{86DF02D5-DF62-44E8-AB5F-ECF8199C739F}" destId="{7B4599A8-4122-4073-BED6-49F949D203D6}" srcOrd="0" destOrd="0" presId="urn:microsoft.com/office/officeart/2005/8/layout/hierarchy4"/>
    <dgm:cxn modelId="{D854BEFC-8771-4EFE-8AC9-651C82784F3F}" type="presParOf" srcId="{7B4599A8-4122-4073-BED6-49F949D203D6}" destId="{2B75FE17-B335-4A59-9395-8AC902787D42}" srcOrd="0" destOrd="0" presId="urn:microsoft.com/office/officeart/2005/8/layout/hierarchy4"/>
    <dgm:cxn modelId="{869CB26A-506F-4D67-B065-DCA964C8E7AE}" type="presParOf" srcId="{7B4599A8-4122-4073-BED6-49F949D203D6}" destId="{E6005D5B-38DB-42CD-8E71-8DDC9CD52CC3}" srcOrd="1" destOrd="0" presId="urn:microsoft.com/office/officeart/2005/8/layout/hierarchy4"/>
    <dgm:cxn modelId="{7BEFBB5C-A59A-49E2-820D-F093819713A9}" type="presParOf" srcId="{86DF02D5-DF62-44E8-AB5F-ECF8199C739F}" destId="{75B82FC3-FE52-4786-A918-5F5229B9AC46}" srcOrd="1" destOrd="0" presId="urn:microsoft.com/office/officeart/2005/8/layout/hierarchy4"/>
    <dgm:cxn modelId="{D20E9999-A21E-4EAD-B16A-193737F738C9}" type="presParOf" srcId="{86DF02D5-DF62-44E8-AB5F-ECF8199C739F}" destId="{5B2B715B-EFC3-4D94-9DE2-4695D050A021}" srcOrd="2" destOrd="0" presId="urn:microsoft.com/office/officeart/2005/8/layout/hierarchy4"/>
    <dgm:cxn modelId="{8D12C836-5F4E-4B26-A991-CC4AEC792CB8}" type="presParOf" srcId="{5B2B715B-EFC3-4D94-9DE2-4695D050A021}" destId="{9966A7C5-F4CB-4E40-BB12-0A98A061D43E}" srcOrd="0" destOrd="0" presId="urn:microsoft.com/office/officeart/2005/8/layout/hierarchy4"/>
    <dgm:cxn modelId="{C06E7C3A-4A3C-4F72-BCA1-CDF1B272224A}" type="presParOf" srcId="{5B2B715B-EFC3-4D94-9DE2-4695D050A021}" destId="{FE9F63F3-654A-4B12-B44D-573C672686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ED2027-B745-4581-8737-CC3DA1080C9F}" type="doc">
      <dgm:prSet loTypeId="urn:microsoft.com/office/officeart/2005/8/layout/hierarchy6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C81B89-A516-457C-8958-49FF6763C071}">
      <dgm:prSet phldrT="[Text]" custT="1"/>
      <dgm:spPr/>
      <dgm:t>
        <a:bodyPr/>
        <a:lstStyle/>
        <a:p>
          <a:r>
            <a:rPr lang="en-US" sz="2000" b="1" dirty="0" smtClean="0"/>
            <a:t>IV Fluids</a:t>
          </a:r>
          <a:endParaRPr lang="en-US" sz="2000" b="1" dirty="0"/>
        </a:p>
      </dgm:t>
    </dgm:pt>
    <dgm:pt modelId="{0C8CFBF7-80E3-49A4-B8F4-FC96E130C283}" type="parTrans" cxnId="{B6C74433-E185-45B3-B120-8ABA933D7A2D}">
      <dgm:prSet/>
      <dgm:spPr/>
      <dgm:t>
        <a:bodyPr/>
        <a:lstStyle/>
        <a:p>
          <a:endParaRPr lang="en-US"/>
        </a:p>
      </dgm:t>
    </dgm:pt>
    <dgm:pt modelId="{4EF22919-B84C-47C3-9AAA-368DCAB2F82F}" type="sibTrans" cxnId="{B6C74433-E185-45B3-B120-8ABA933D7A2D}">
      <dgm:prSet/>
      <dgm:spPr/>
      <dgm:t>
        <a:bodyPr/>
        <a:lstStyle/>
        <a:p>
          <a:endParaRPr lang="en-US"/>
        </a:p>
      </dgm:t>
    </dgm:pt>
    <dgm:pt modelId="{C458E1F3-7226-4C3A-AC45-02CBB3AFAECA}">
      <dgm:prSet phldrT="[Text]" custT="1"/>
      <dgm:spPr/>
      <dgm:t>
        <a:bodyPr/>
        <a:lstStyle/>
        <a:p>
          <a:r>
            <a:rPr lang="en-US" sz="2000" b="1" dirty="0" smtClean="0"/>
            <a:t>Hypotonic</a:t>
          </a:r>
          <a:endParaRPr lang="en-US" sz="2000" b="1" dirty="0"/>
        </a:p>
      </dgm:t>
    </dgm:pt>
    <dgm:pt modelId="{0800AA61-947C-4DFD-9373-266794D879A2}" type="parTrans" cxnId="{2696419D-9A11-4191-939F-82C064F373C1}">
      <dgm:prSet/>
      <dgm:spPr/>
      <dgm:t>
        <a:bodyPr/>
        <a:lstStyle/>
        <a:p>
          <a:endParaRPr lang="en-US"/>
        </a:p>
      </dgm:t>
    </dgm:pt>
    <dgm:pt modelId="{6EFCFA2B-079A-4358-96CA-9433A8442798}" type="sibTrans" cxnId="{2696419D-9A11-4191-939F-82C064F373C1}">
      <dgm:prSet/>
      <dgm:spPr/>
      <dgm:t>
        <a:bodyPr/>
        <a:lstStyle/>
        <a:p>
          <a:endParaRPr lang="en-US"/>
        </a:p>
      </dgm:t>
    </dgm:pt>
    <dgm:pt modelId="{2EA6B5B8-C5FB-4A79-92F2-04E3826FC1F7}">
      <dgm:prSet phldrT="[Text]" custT="1"/>
      <dgm:spPr/>
      <dgm:t>
        <a:bodyPr/>
        <a:lstStyle/>
        <a:p>
          <a:r>
            <a:rPr lang="en-US" sz="2000" b="1" dirty="0" smtClean="0"/>
            <a:t>Isotonic</a:t>
          </a:r>
          <a:endParaRPr lang="en-US" sz="2000" b="1" dirty="0"/>
        </a:p>
      </dgm:t>
    </dgm:pt>
    <dgm:pt modelId="{1B748C47-92C1-46AD-9E4E-6B244D9F065B}" type="parTrans" cxnId="{BE1B113A-5E5C-4135-AC1D-7195D59E348F}">
      <dgm:prSet/>
      <dgm:spPr/>
      <dgm:t>
        <a:bodyPr/>
        <a:lstStyle/>
        <a:p>
          <a:endParaRPr lang="en-US"/>
        </a:p>
      </dgm:t>
    </dgm:pt>
    <dgm:pt modelId="{466FA363-5959-4AA4-B014-1B3022B5015D}" type="sibTrans" cxnId="{BE1B113A-5E5C-4135-AC1D-7195D59E348F}">
      <dgm:prSet/>
      <dgm:spPr/>
      <dgm:t>
        <a:bodyPr/>
        <a:lstStyle/>
        <a:p>
          <a:endParaRPr lang="en-US"/>
        </a:p>
      </dgm:t>
    </dgm:pt>
    <dgm:pt modelId="{B72B73FC-AA33-4A6B-9364-780C62A83BFA}">
      <dgm:prSet custT="1"/>
      <dgm:spPr/>
      <dgm:t>
        <a:bodyPr/>
        <a:lstStyle/>
        <a:p>
          <a:r>
            <a:rPr lang="en-US" sz="2000" b="1" dirty="0" smtClean="0"/>
            <a:t>Hypertonic</a:t>
          </a:r>
          <a:endParaRPr lang="en-US" sz="2000" b="1" dirty="0"/>
        </a:p>
      </dgm:t>
    </dgm:pt>
    <dgm:pt modelId="{2A70C3F0-D1EA-42E1-819C-6796BB991A79}" type="parTrans" cxnId="{BED249DB-138C-405B-AC08-3A631A1C791E}">
      <dgm:prSet/>
      <dgm:spPr/>
      <dgm:t>
        <a:bodyPr/>
        <a:lstStyle/>
        <a:p>
          <a:endParaRPr lang="en-US"/>
        </a:p>
      </dgm:t>
    </dgm:pt>
    <dgm:pt modelId="{42194BB8-B5E0-41D7-AE75-69761D609FDB}" type="sibTrans" cxnId="{BED249DB-138C-405B-AC08-3A631A1C791E}">
      <dgm:prSet/>
      <dgm:spPr/>
      <dgm:t>
        <a:bodyPr/>
        <a:lstStyle/>
        <a:p>
          <a:endParaRPr lang="en-US"/>
        </a:p>
      </dgm:t>
    </dgm:pt>
    <dgm:pt modelId="{73AB2771-1AFD-4428-8B7E-BB4F109FCB16}">
      <dgm:prSet custT="1"/>
      <dgm:spPr/>
      <dgm:t>
        <a:bodyPr/>
        <a:lstStyle/>
        <a:p>
          <a:r>
            <a:rPr lang="en-US" sz="2000" b="1" dirty="0" smtClean="0"/>
            <a:t>0.45% Saline </a:t>
          </a:r>
          <a:endParaRPr lang="en-US" sz="2000" b="1" dirty="0"/>
        </a:p>
      </dgm:t>
    </dgm:pt>
    <dgm:pt modelId="{D82975C5-12C9-4E37-AAFF-112375A010F8}" type="parTrans" cxnId="{A1D3CBD1-04BA-4B98-93A4-0D4F57788632}">
      <dgm:prSet/>
      <dgm:spPr/>
      <dgm:t>
        <a:bodyPr/>
        <a:lstStyle/>
        <a:p>
          <a:endParaRPr lang="en-US"/>
        </a:p>
      </dgm:t>
    </dgm:pt>
    <dgm:pt modelId="{0F8300F1-35CF-435D-9ED6-DA2B454BD5DC}" type="sibTrans" cxnId="{A1D3CBD1-04BA-4B98-93A4-0D4F57788632}">
      <dgm:prSet/>
      <dgm:spPr/>
      <dgm:t>
        <a:bodyPr/>
        <a:lstStyle/>
        <a:p>
          <a:endParaRPr lang="en-US"/>
        </a:p>
      </dgm:t>
    </dgm:pt>
    <dgm:pt modelId="{FAF0F76F-7F7C-4A52-81BC-EADB14790994}">
      <dgm:prSet custT="1"/>
      <dgm:spPr/>
      <dgm:t>
        <a:bodyPr/>
        <a:lstStyle/>
        <a:p>
          <a:r>
            <a:rPr lang="en-US" sz="2000" b="1" dirty="0" smtClean="0"/>
            <a:t>0.9% Saline (</a:t>
          </a:r>
          <a:r>
            <a:rPr lang="en-US" sz="2000" b="1" dirty="0" err="1" smtClean="0"/>
            <a:t>NaCl</a:t>
          </a:r>
          <a:r>
            <a:rPr lang="en-US" sz="2000" b="1" dirty="0" smtClean="0"/>
            <a:t> in water)</a:t>
          </a:r>
        </a:p>
        <a:p>
          <a:endParaRPr lang="en-US" sz="2000" b="1" dirty="0" smtClean="0"/>
        </a:p>
        <a:p>
          <a:r>
            <a:rPr lang="en-US" sz="2000" b="1" dirty="0" smtClean="0"/>
            <a:t>Dextrose (5% glucose)</a:t>
          </a:r>
          <a:endParaRPr lang="en-US" sz="2000" b="1" dirty="0"/>
        </a:p>
      </dgm:t>
    </dgm:pt>
    <dgm:pt modelId="{B0216B5C-48A5-4EC1-90D4-C0470C3B50A3}" type="parTrans" cxnId="{6BFDDC96-BDE6-4533-BFF1-C59CEADA61D9}">
      <dgm:prSet/>
      <dgm:spPr/>
      <dgm:t>
        <a:bodyPr/>
        <a:lstStyle/>
        <a:p>
          <a:endParaRPr lang="en-US"/>
        </a:p>
      </dgm:t>
    </dgm:pt>
    <dgm:pt modelId="{83551E2F-19DC-4C66-9477-3AA3C072FEBA}" type="sibTrans" cxnId="{6BFDDC96-BDE6-4533-BFF1-C59CEADA61D9}">
      <dgm:prSet/>
      <dgm:spPr/>
      <dgm:t>
        <a:bodyPr/>
        <a:lstStyle/>
        <a:p>
          <a:endParaRPr lang="en-US"/>
        </a:p>
      </dgm:t>
    </dgm:pt>
    <dgm:pt modelId="{892491A7-DCCD-4929-84F6-FD378202D8D9}">
      <dgm:prSet custT="1"/>
      <dgm:spPr/>
      <dgm:t>
        <a:bodyPr/>
        <a:lstStyle/>
        <a:p>
          <a:r>
            <a:rPr lang="en-US" sz="2000" b="1" dirty="0" smtClean="0"/>
            <a:t>Dextrose in 0.9% saline</a:t>
          </a:r>
          <a:endParaRPr lang="en-US" sz="2000" b="1" dirty="0"/>
        </a:p>
      </dgm:t>
    </dgm:pt>
    <dgm:pt modelId="{5BABCABD-C199-49C5-B258-9917B8F2FE9D}" type="parTrans" cxnId="{6F953FE0-7E0A-49DB-9D4C-BF1AE5287801}">
      <dgm:prSet/>
      <dgm:spPr/>
      <dgm:t>
        <a:bodyPr/>
        <a:lstStyle/>
        <a:p>
          <a:endParaRPr lang="en-US"/>
        </a:p>
      </dgm:t>
    </dgm:pt>
    <dgm:pt modelId="{CA96E4D7-C760-4727-A886-20E3FE653BDC}" type="sibTrans" cxnId="{6F953FE0-7E0A-49DB-9D4C-BF1AE5287801}">
      <dgm:prSet/>
      <dgm:spPr/>
      <dgm:t>
        <a:bodyPr/>
        <a:lstStyle/>
        <a:p>
          <a:endParaRPr lang="en-US"/>
        </a:p>
      </dgm:t>
    </dgm:pt>
    <dgm:pt modelId="{8CE1062D-063A-4A48-AD9F-0BD1480254BD}" type="pres">
      <dgm:prSet presAssocID="{EDED2027-B745-4581-8737-CC3DA1080C9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81EB6D-DB9A-4B20-B057-3599B940344A}" type="pres">
      <dgm:prSet presAssocID="{EDED2027-B745-4581-8737-CC3DA1080C9F}" presName="hierFlow" presStyleCnt="0"/>
      <dgm:spPr/>
    </dgm:pt>
    <dgm:pt modelId="{D6273C3C-2397-4966-8966-356F1AEA5DE8}" type="pres">
      <dgm:prSet presAssocID="{EDED2027-B745-4581-8737-CC3DA1080C9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5371C4F-6A7A-40F0-9900-B387004CDC7E}" type="pres">
      <dgm:prSet presAssocID="{26C81B89-A516-457C-8958-49FF6763C071}" presName="Name14" presStyleCnt="0"/>
      <dgm:spPr/>
    </dgm:pt>
    <dgm:pt modelId="{82B2DBD5-7670-4403-AE6F-26ED5F81574D}" type="pres">
      <dgm:prSet presAssocID="{26C81B89-A516-457C-8958-49FF6763C07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8C4FC-5E9A-45C1-A107-77154B02E837}" type="pres">
      <dgm:prSet presAssocID="{26C81B89-A516-457C-8958-49FF6763C071}" presName="hierChild2" presStyleCnt="0"/>
      <dgm:spPr/>
    </dgm:pt>
    <dgm:pt modelId="{CD96B234-465A-4446-B1B8-C8989A241604}" type="pres">
      <dgm:prSet presAssocID="{0800AA61-947C-4DFD-9373-266794D879A2}" presName="Name19" presStyleLbl="parChTrans1D2" presStyleIdx="0" presStyleCnt="3"/>
      <dgm:spPr/>
      <dgm:t>
        <a:bodyPr/>
        <a:lstStyle/>
        <a:p>
          <a:endParaRPr lang="en-US"/>
        </a:p>
      </dgm:t>
    </dgm:pt>
    <dgm:pt modelId="{AE01F124-A6D5-4FD1-AC42-53EF3C7A3D9F}" type="pres">
      <dgm:prSet presAssocID="{C458E1F3-7226-4C3A-AC45-02CBB3AFAECA}" presName="Name21" presStyleCnt="0"/>
      <dgm:spPr/>
    </dgm:pt>
    <dgm:pt modelId="{D49959F5-176C-4274-AC20-D240D5900AFC}" type="pres">
      <dgm:prSet presAssocID="{C458E1F3-7226-4C3A-AC45-02CBB3AFAECA}" presName="level2Shape" presStyleLbl="node2" presStyleIdx="0" presStyleCnt="3"/>
      <dgm:spPr/>
      <dgm:t>
        <a:bodyPr/>
        <a:lstStyle/>
        <a:p>
          <a:endParaRPr lang="en-US"/>
        </a:p>
      </dgm:t>
    </dgm:pt>
    <dgm:pt modelId="{D1FB6D44-4293-4860-B0D3-C96C5AF06A5D}" type="pres">
      <dgm:prSet presAssocID="{C458E1F3-7226-4C3A-AC45-02CBB3AFAECA}" presName="hierChild3" presStyleCnt="0"/>
      <dgm:spPr/>
    </dgm:pt>
    <dgm:pt modelId="{E48C9D8A-5D3B-4BBB-916B-E00EDEDF79F3}" type="pres">
      <dgm:prSet presAssocID="{D82975C5-12C9-4E37-AAFF-112375A010F8}" presName="Name19" presStyleLbl="parChTrans1D3" presStyleIdx="0" presStyleCnt="3"/>
      <dgm:spPr/>
      <dgm:t>
        <a:bodyPr/>
        <a:lstStyle/>
        <a:p>
          <a:endParaRPr lang="en-US"/>
        </a:p>
      </dgm:t>
    </dgm:pt>
    <dgm:pt modelId="{6A913EAB-3215-432E-8848-A4A05FBBFD00}" type="pres">
      <dgm:prSet presAssocID="{73AB2771-1AFD-4428-8B7E-BB4F109FCB16}" presName="Name21" presStyleCnt="0"/>
      <dgm:spPr/>
    </dgm:pt>
    <dgm:pt modelId="{B2B49F71-70EF-4411-947A-1AA6A00B2075}" type="pres">
      <dgm:prSet presAssocID="{73AB2771-1AFD-4428-8B7E-BB4F109FCB16}" presName="level2Shape" presStyleLbl="node3" presStyleIdx="0" presStyleCnt="3"/>
      <dgm:spPr/>
      <dgm:t>
        <a:bodyPr/>
        <a:lstStyle/>
        <a:p>
          <a:endParaRPr lang="en-US"/>
        </a:p>
      </dgm:t>
    </dgm:pt>
    <dgm:pt modelId="{48DE9E24-3E9E-44B5-99C7-96851C61036B}" type="pres">
      <dgm:prSet presAssocID="{73AB2771-1AFD-4428-8B7E-BB4F109FCB16}" presName="hierChild3" presStyleCnt="0"/>
      <dgm:spPr/>
    </dgm:pt>
    <dgm:pt modelId="{D09703DC-8C97-4833-A6E6-19B1E347D4AC}" type="pres">
      <dgm:prSet presAssocID="{1B748C47-92C1-46AD-9E4E-6B244D9F065B}" presName="Name19" presStyleLbl="parChTrans1D2" presStyleIdx="1" presStyleCnt="3"/>
      <dgm:spPr/>
      <dgm:t>
        <a:bodyPr/>
        <a:lstStyle/>
        <a:p>
          <a:endParaRPr lang="en-US"/>
        </a:p>
      </dgm:t>
    </dgm:pt>
    <dgm:pt modelId="{C85867F1-DE96-45F4-BCA1-9AE0644360B7}" type="pres">
      <dgm:prSet presAssocID="{2EA6B5B8-C5FB-4A79-92F2-04E3826FC1F7}" presName="Name21" presStyleCnt="0"/>
      <dgm:spPr/>
    </dgm:pt>
    <dgm:pt modelId="{12A11096-3019-47CC-A47C-5080B95E3B52}" type="pres">
      <dgm:prSet presAssocID="{2EA6B5B8-C5FB-4A79-92F2-04E3826FC1F7}" presName="level2Shape" presStyleLbl="node2" presStyleIdx="1" presStyleCnt="3" custLinFactNeighborX="-1521"/>
      <dgm:spPr/>
      <dgm:t>
        <a:bodyPr/>
        <a:lstStyle/>
        <a:p>
          <a:endParaRPr lang="en-US"/>
        </a:p>
      </dgm:t>
    </dgm:pt>
    <dgm:pt modelId="{569C6E96-3D68-401E-A0E5-0205C6049856}" type="pres">
      <dgm:prSet presAssocID="{2EA6B5B8-C5FB-4A79-92F2-04E3826FC1F7}" presName="hierChild3" presStyleCnt="0"/>
      <dgm:spPr/>
    </dgm:pt>
    <dgm:pt modelId="{717EACD8-6305-4981-82A5-9CE1044D8C1F}" type="pres">
      <dgm:prSet presAssocID="{B0216B5C-48A5-4EC1-90D4-C0470C3B50A3}" presName="Name19" presStyleLbl="parChTrans1D3" presStyleIdx="1" presStyleCnt="3"/>
      <dgm:spPr/>
      <dgm:t>
        <a:bodyPr/>
        <a:lstStyle/>
        <a:p>
          <a:endParaRPr lang="en-US"/>
        </a:p>
      </dgm:t>
    </dgm:pt>
    <dgm:pt modelId="{E571657F-F439-4FD5-A62E-CAF1D8386916}" type="pres">
      <dgm:prSet presAssocID="{FAF0F76F-7F7C-4A52-81BC-EADB14790994}" presName="Name21" presStyleCnt="0"/>
      <dgm:spPr/>
    </dgm:pt>
    <dgm:pt modelId="{4826FCCA-4389-4451-9567-E31B17EF548A}" type="pres">
      <dgm:prSet presAssocID="{FAF0F76F-7F7C-4A52-81BC-EADB14790994}" presName="level2Shape" presStyleLbl="node3" presStyleIdx="1" presStyleCnt="3" custScaleX="153192" custScaleY="192703"/>
      <dgm:spPr/>
      <dgm:t>
        <a:bodyPr/>
        <a:lstStyle/>
        <a:p>
          <a:endParaRPr lang="en-US"/>
        </a:p>
      </dgm:t>
    </dgm:pt>
    <dgm:pt modelId="{7FE9F777-DEC3-4BA4-815C-3B45B0D3C17E}" type="pres">
      <dgm:prSet presAssocID="{FAF0F76F-7F7C-4A52-81BC-EADB14790994}" presName="hierChild3" presStyleCnt="0"/>
      <dgm:spPr/>
    </dgm:pt>
    <dgm:pt modelId="{158609F0-5B38-4573-91A4-9C7C108EAB80}" type="pres">
      <dgm:prSet presAssocID="{2A70C3F0-D1EA-42E1-819C-6796BB991A79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C8CEDA7-D819-46D5-8235-229BCCEC6CF1}" type="pres">
      <dgm:prSet presAssocID="{B72B73FC-AA33-4A6B-9364-780C62A83BFA}" presName="Name21" presStyleCnt="0"/>
      <dgm:spPr/>
    </dgm:pt>
    <dgm:pt modelId="{A2BA341F-9359-4759-8A95-69A0DCDBBCBA}" type="pres">
      <dgm:prSet presAssocID="{B72B73FC-AA33-4A6B-9364-780C62A83BFA}" presName="level2Shape" presStyleLbl="node2" presStyleIdx="2" presStyleCnt="3"/>
      <dgm:spPr/>
      <dgm:t>
        <a:bodyPr/>
        <a:lstStyle/>
        <a:p>
          <a:endParaRPr lang="en-US"/>
        </a:p>
      </dgm:t>
    </dgm:pt>
    <dgm:pt modelId="{AAA83EA4-98C9-467A-AB14-8378E8F1395B}" type="pres">
      <dgm:prSet presAssocID="{B72B73FC-AA33-4A6B-9364-780C62A83BFA}" presName="hierChild3" presStyleCnt="0"/>
      <dgm:spPr/>
    </dgm:pt>
    <dgm:pt modelId="{622871D2-FAD9-42E4-BC42-4161B37CDDCE}" type="pres">
      <dgm:prSet presAssocID="{5BABCABD-C199-49C5-B258-9917B8F2FE9D}" presName="Name19" presStyleLbl="parChTrans1D3" presStyleIdx="2" presStyleCnt="3"/>
      <dgm:spPr/>
      <dgm:t>
        <a:bodyPr/>
        <a:lstStyle/>
        <a:p>
          <a:endParaRPr lang="en-US"/>
        </a:p>
      </dgm:t>
    </dgm:pt>
    <dgm:pt modelId="{7983CAA9-3A19-42B0-B600-50B4AEFC8CA6}" type="pres">
      <dgm:prSet presAssocID="{892491A7-DCCD-4929-84F6-FD378202D8D9}" presName="Name21" presStyleCnt="0"/>
      <dgm:spPr/>
    </dgm:pt>
    <dgm:pt modelId="{50DCE23C-A5A4-433E-9420-5F8AF447044E}" type="pres">
      <dgm:prSet presAssocID="{892491A7-DCCD-4929-84F6-FD378202D8D9}" presName="level2Shape" presStyleLbl="node3" presStyleIdx="2" presStyleCnt="3"/>
      <dgm:spPr/>
      <dgm:t>
        <a:bodyPr/>
        <a:lstStyle/>
        <a:p>
          <a:endParaRPr lang="en-US"/>
        </a:p>
      </dgm:t>
    </dgm:pt>
    <dgm:pt modelId="{361FC3A9-1CBD-456F-AFDD-2A6450E0C77E}" type="pres">
      <dgm:prSet presAssocID="{892491A7-DCCD-4929-84F6-FD378202D8D9}" presName="hierChild3" presStyleCnt="0"/>
      <dgm:spPr/>
    </dgm:pt>
    <dgm:pt modelId="{8D82723D-DFEC-494B-B18C-BB7C1C1413AE}" type="pres">
      <dgm:prSet presAssocID="{EDED2027-B745-4581-8737-CC3DA1080C9F}" presName="bgShapesFlow" presStyleCnt="0"/>
      <dgm:spPr/>
    </dgm:pt>
  </dgm:ptLst>
  <dgm:cxnLst>
    <dgm:cxn modelId="{F6ABA356-A2CE-4EE3-8BE0-B5A31BAC0954}" type="presOf" srcId="{EDED2027-B745-4581-8737-CC3DA1080C9F}" destId="{8CE1062D-063A-4A48-AD9F-0BD1480254BD}" srcOrd="0" destOrd="0" presId="urn:microsoft.com/office/officeart/2005/8/layout/hierarchy6"/>
    <dgm:cxn modelId="{F4218D93-2F3E-4652-8824-CF7FEF882378}" type="presOf" srcId="{1B748C47-92C1-46AD-9E4E-6B244D9F065B}" destId="{D09703DC-8C97-4833-A6E6-19B1E347D4AC}" srcOrd="0" destOrd="0" presId="urn:microsoft.com/office/officeart/2005/8/layout/hierarchy6"/>
    <dgm:cxn modelId="{92361BA4-1D78-4BDB-AFCB-F6AB188D6DA1}" type="presOf" srcId="{D82975C5-12C9-4E37-AAFF-112375A010F8}" destId="{E48C9D8A-5D3B-4BBB-916B-E00EDEDF79F3}" srcOrd="0" destOrd="0" presId="urn:microsoft.com/office/officeart/2005/8/layout/hierarchy6"/>
    <dgm:cxn modelId="{6F953FE0-7E0A-49DB-9D4C-BF1AE5287801}" srcId="{B72B73FC-AA33-4A6B-9364-780C62A83BFA}" destId="{892491A7-DCCD-4929-84F6-FD378202D8D9}" srcOrd="0" destOrd="0" parTransId="{5BABCABD-C199-49C5-B258-9917B8F2FE9D}" sibTransId="{CA96E4D7-C760-4727-A886-20E3FE653BDC}"/>
    <dgm:cxn modelId="{8ECE27D2-A1AE-4501-8B3D-0C96DE62ACFF}" type="presOf" srcId="{26C81B89-A516-457C-8958-49FF6763C071}" destId="{82B2DBD5-7670-4403-AE6F-26ED5F81574D}" srcOrd="0" destOrd="0" presId="urn:microsoft.com/office/officeart/2005/8/layout/hierarchy6"/>
    <dgm:cxn modelId="{A1D3CBD1-04BA-4B98-93A4-0D4F57788632}" srcId="{C458E1F3-7226-4C3A-AC45-02CBB3AFAECA}" destId="{73AB2771-1AFD-4428-8B7E-BB4F109FCB16}" srcOrd="0" destOrd="0" parTransId="{D82975C5-12C9-4E37-AAFF-112375A010F8}" sibTransId="{0F8300F1-35CF-435D-9ED6-DA2B454BD5DC}"/>
    <dgm:cxn modelId="{BED249DB-138C-405B-AC08-3A631A1C791E}" srcId="{26C81B89-A516-457C-8958-49FF6763C071}" destId="{B72B73FC-AA33-4A6B-9364-780C62A83BFA}" srcOrd="2" destOrd="0" parTransId="{2A70C3F0-D1EA-42E1-819C-6796BB991A79}" sibTransId="{42194BB8-B5E0-41D7-AE75-69761D609FDB}"/>
    <dgm:cxn modelId="{6BFDDC96-BDE6-4533-BFF1-C59CEADA61D9}" srcId="{2EA6B5B8-C5FB-4A79-92F2-04E3826FC1F7}" destId="{FAF0F76F-7F7C-4A52-81BC-EADB14790994}" srcOrd="0" destOrd="0" parTransId="{B0216B5C-48A5-4EC1-90D4-C0470C3B50A3}" sibTransId="{83551E2F-19DC-4C66-9477-3AA3C072FEBA}"/>
    <dgm:cxn modelId="{745F0221-F98F-4B7F-8AEF-CC09CC3F4243}" type="presOf" srcId="{73AB2771-1AFD-4428-8B7E-BB4F109FCB16}" destId="{B2B49F71-70EF-4411-947A-1AA6A00B2075}" srcOrd="0" destOrd="0" presId="urn:microsoft.com/office/officeart/2005/8/layout/hierarchy6"/>
    <dgm:cxn modelId="{BE1B113A-5E5C-4135-AC1D-7195D59E348F}" srcId="{26C81B89-A516-457C-8958-49FF6763C071}" destId="{2EA6B5B8-C5FB-4A79-92F2-04E3826FC1F7}" srcOrd="1" destOrd="0" parTransId="{1B748C47-92C1-46AD-9E4E-6B244D9F065B}" sibTransId="{466FA363-5959-4AA4-B014-1B3022B5015D}"/>
    <dgm:cxn modelId="{7B8BF039-F79D-4BFF-AC11-75FAEE3B1AD6}" type="presOf" srcId="{2A70C3F0-D1EA-42E1-819C-6796BB991A79}" destId="{158609F0-5B38-4573-91A4-9C7C108EAB80}" srcOrd="0" destOrd="0" presId="urn:microsoft.com/office/officeart/2005/8/layout/hierarchy6"/>
    <dgm:cxn modelId="{67A5CA0E-A185-422D-84C2-B3F41B12C37C}" type="presOf" srcId="{FAF0F76F-7F7C-4A52-81BC-EADB14790994}" destId="{4826FCCA-4389-4451-9567-E31B17EF548A}" srcOrd="0" destOrd="0" presId="urn:microsoft.com/office/officeart/2005/8/layout/hierarchy6"/>
    <dgm:cxn modelId="{2D8F128B-CA21-4D34-8D2F-4B7680A4B83A}" type="presOf" srcId="{2EA6B5B8-C5FB-4A79-92F2-04E3826FC1F7}" destId="{12A11096-3019-47CC-A47C-5080B95E3B52}" srcOrd="0" destOrd="0" presId="urn:microsoft.com/office/officeart/2005/8/layout/hierarchy6"/>
    <dgm:cxn modelId="{F6EA8C06-D244-46FE-BAD9-BF111A2F94FB}" type="presOf" srcId="{892491A7-DCCD-4929-84F6-FD378202D8D9}" destId="{50DCE23C-A5A4-433E-9420-5F8AF447044E}" srcOrd="0" destOrd="0" presId="urn:microsoft.com/office/officeart/2005/8/layout/hierarchy6"/>
    <dgm:cxn modelId="{035205CB-D857-40D7-BF2D-41804F6B944B}" type="presOf" srcId="{B0216B5C-48A5-4EC1-90D4-C0470C3B50A3}" destId="{717EACD8-6305-4981-82A5-9CE1044D8C1F}" srcOrd="0" destOrd="0" presId="urn:microsoft.com/office/officeart/2005/8/layout/hierarchy6"/>
    <dgm:cxn modelId="{DC7B294E-6843-40EB-984F-6382E7701B44}" type="presOf" srcId="{5BABCABD-C199-49C5-B258-9917B8F2FE9D}" destId="{622871D2-FAD9-42E4-BC42-4161B37CDDCE}" srcOrd="0" destOrd="0" presId="urn:microsoft.com/office/officeart/2005/8/layout/hierarchy6"/>
    <dgm:cxn modelId="{0F3875EF-BD02-47D0-BE09-16A2C1EFEA98}" type="presOf" srcId="{C458E1F3-7226-4C3A-AC45-02CBB3AFAECA}" destId="{D49959F5-176C-4274-AC20-D240D5900AFC}" srcOrd="0" destOrd="0" presId="urn:microsoft.com/office/officeart/2005/8/layout/hierarchy6"/>
    <dgm:cxn modelId="{8968AE57-46E8-41E2-9BEF-571A7E3A0211}" type="presOf" srcId="{B72B73FC-AA33-4A6B-9364-780C62A83BFA}" destId="{A2BA341F-9359-4759-8A95-69A0DCDBBCBA}" srcOrd="0" destOrd="0" presId="urn:microsoft.com/office/officeart/2005/8/layout/hierarchy6"/>
    <dgm:cxn modelId="{6E19A8A0-AF9A-4C22-AA83-4FE4455E4601}" type="presOf" srcId="{0800AA61-947C-4DFD-9373-266794D879A2}" destId="{CD96B234-465A-4446-B1B8-C8989A241604}" srcOrd="0" destOrd="0" presId="urn:microsoft.com/office/officeart/2005/8/layout/hierarchy6"/>
    <dgm:cxn modelId="{2696419D-9A11-4191-939F-82C064F373C1}" srcId="{26C81B89-A516-457C-8958-49FF6763C071}" destId="{C458E1F3-7226-4C3A-AC45-02CBB3AFAECA}" srcOrd="0" destOrd="0" parTransId="{0800AA61-947C-4DFD-9373-266794D879A2}" sibTransId="{6EFCFA2B-079A-4358-96CA-9433A8442798}"/>
    <dgm:cxn modelId="{B6C74433-E185-45B3-B120-8ABA933D7A2D}" srcId="{EDED2027-B745-4581-8737-CC3DA1080C9F}" destId="{26C81B89-A516-457C-8958-49FF6763C071}" srcOrd="0" destOrd="0" parTransId="{0C8CFBF7-80E3-49A4-B8F4-FC96E130C283}" sibTransId="{4EF22919-B84C-47C3-9AAA-368DCAB2F82F}"/>
    <dgm:cxn modelId="{38D812DE-D85C-4671-915B-D01FF0BB690B}" type="presParOf" srcId="{8CE1062D-063A-4A48-AD9F-0BD1480254BD}" destId="{A181EB6D-DB9A-4B20-B057-3599B940344A}" srcOrd="0" destOrd="0" presId="urn:microsoft.com/office/officeart/2005/8/layout/hierarchy6"/>
    <dgm:cxn modelId="{47606715-78DA-44DE-B778-877D7F0E4FBA}" type="presParOf" srcId="{A181EB6D-DB9A-4B20-B057-3599B940344A}" destId="{D6273C3C-2397-4966-8966-356F1AEA5DE8}" srcOrd="0" destOrd="0" presId="urn:microsoft.com/office/officeart/2005/8/layout/hierarchy6"/>
    <dgm:cxn modelId="{EB74B486-D615-4325-80F0-A5ACC4308B10}" type="presParOf" srcId="{D6273C3C-2397-4966-8966-356F1AEA5DE8}" destId="{A5371C4F-6A7A-40F0-9900-B387004CDC7E}" srcOrd="0" destOrd="0" presId="urn:microsoft.com/office/officeart/2005/8/layout/hierarchy6"/>
    <dgm:cxn modelId="{008A3A3F-00EE-4593-BD31-BAD2FA2970D4}" type="presParOf" srcId="{A5371C4F-6A7A-40F0-9900-B387004CDC7E}" destId="{82B2DBD5-7670-4403-AE6F-26ED5F81574D}" srcOrd="0" destOrd="0" presId="urn:microsoft.com/office/officeart/2005/8/layout/hierarchy6"/>
    <dgm:cxn modelId="{9A44B1B0-1A64-4D12-A0A4-10DD9FA84DC9}" type="presParOf" srcId="{A5371C4F-6A7A-40F0-9900-B387004CDC7E}" destId="{5768C4FC-5E9A-45C1-A107-77154B02E837}" srcOrd="1" destOrd="0" presId="urn:microsoft.com/office/officeart/2005/8/layout/hierarchy6"/>
    <dgm:cxn modelId="{1461DD5A-0021-42F8-8CEC-E9111C28D686}" type="presParOf" srcId="{5768C4FC-5E9A-45C1-A107-77154B02E837}" destId="{CD96B234-465A-4446-B1B8-C8989A241604}" srcOrd="0" destOrd="0" presId="urn:microsoft.com/office/officeart/2005/8/layout/hierarchy6"/>
    <dgm:cxn modelId="{F22D66AF-9860-4121-A995-F6C104251C7C}" type="presParOf" srcId="{5768C4FC-5E9A-45C1-A107-77154B02E837}" destId="{AE01F124-A6D5-4FD1-AC42-53EF3C7A3D9F}" srcOrd="1" destOrd="0" presId="urn:microsoft.com/office/officeart/2005/8/layout/hierarchy6"/>
    <dgm:cxn modelId="{7F4704D8-CC35-411A-B9E6-19FFBF4EF3AE}" type="presParOf" srcId="{AE01F124-A6D5-4FD1-AC42-53EF3C7A3D9F}" destId="{D49959F5-176C-4274-AC20-D240D5900AFC}" srcOrd="0" destOrd="0" presId="urn:microsoft.com/office/officeart/2005/8/layout/hierarchy6"/>
    <dgm:cxn modelId="{74BC2B82-C581-46DC-928E-BE3936B9AA56}" type="presParOf" srcId="{AE01F124-A6D5-4FD1-AC42-53EF3C7A3D9F}" destId="{D1FB6D44-4293-4860-B0D3-C96C5AF06A5D}" srcOrd="1" destOrd="0" presId="urn:microsoft.com/office/officeart/2005/8/layout/hierarchy6"/>
    <dgm:cxn modelId="{45036984-47B9-491A-A8D9-88397EB447E2}" type="presParOf" srcId="{D1FB6D44-4293-4860-B0D3-C96C5AF06A5D}" destId="{E48C9D8A-5D3B-4BBB-916B-E00EDEDF79F3}" srcOrd="0" destOrd="0" presId="urn:microsoft.com/office/officeart/2005/8/layout/hierarchy6"/>
    <dgm:cxn modelId="{2FC5713E-CF9E-4987-B310-B719350552C6}" type="presParOf" srcId="{D1FB6D44-4293-4860-B0D3-C96C5AF06A5D}" destId="{6A913EAB-3215-432E-8848-A4A05FBBFD00}" srcOrd="1" destOrd="0" presId="urn:microsoft.com/office/officeart/2005/8/layout/hierarchy6"/>
    <dgm:cxn modelId="{064CB742-64FF-41E2-88CA-E90BFFD0AF7E}" type="presParOf" srcId="{6A913EAB-3215-432E-8848-A4A05FBBFD00}" destId="{B2B49F71-70EF-4411-947A-1AA6A00B2075}" srcOrd="0" destOrd="0" presId="urn:microsoft.com/office/officeart/2005/8/layout/hierarchy6"/>
    <dgm:cxn modelId="{00E86653-A1B1-4DB9-A162-5D920B28352F}" type="presParOf" srcId="{6A913EAB-3215-432E-8848-A4A05FBBFD00}" destId="{48DE9E24-3E9E-44B5-99C7-96851C61036B}" srcOrd="1" destOrd="0" presId="urn:microsoft.com/office/officeart/2005/8/layout/hierarchy6"/>
    <dgm:cxn modelId="{FD033468-E119-425F-B317-644748F07FB8}" type="presParOf" srcId="{5768C4FC-5E9A-45C1-A107-77154B02E837}" destId="{D09703DC-8C97-4833-A6E6-19B1E347D4AC}" srcOrd="2" destOrd="0" presId="urn:microsoft.com/office/officeart/2005/8/layout/hierarchy6"/>
    <dgm:cxn modelId="{FDCA2828-AAC9-42AB-BBE3-B474E4FCAE22}" type="presParOf" srcId="{5768C4FC-5E9A-45C1-A107-77154B02E837}" destId="{C85867F1-DE96-45F4-BCA1-9AE0644360B7}" srcOrd="3" destOrd="0" presId="urn:microsoft.com/office/officeart/2005/8/layout/hierarchy6"/>
    <dgm:cxn modelId="{C25F16A2-0D92-46EF-BED1-A7F8DE477A86}" type="presParOf" srcId="{C85867F1-DE96-45F4-BCA1-9AE0644360B7}" destId="{12A11096-3019-47CC-A47C-5080B95E3B52}" srcOrd="0" destOrd="0" presId="urn:microsoft.com/office/officeart/2005/8/layout/hierarchy6"/>
    <dgm:cxn modelId="{5988BBB8-9A54-4175-B398-AB5AC721E744}" type="presParOf" srcId="{C85867F1-DE96-45F4-BCA1-9AE0644360B7}" destId="{569C6E96-3D68-401E-A0E5-0205C6049856}" srcOrd="1" destOrd="0" presId="urn:microsoft.com/office/officeart/2005/8/layout/hierarchy6"/>
    <dgm:cxn modelId="{2E26F57C-3D9B-4765-BAB7-8342179AED57}" type="presParOf" srcId="{569C6E96-3D68-401E-A0E5-0205C6049856}" destId="{717EACD8-6305-4981-82A5-9CE1044D8C1F}" srcOrd="0" destOrd="0" presId="urn:microsoft.com/office/officeart/2005/8/layout/hierarchy6"/>
    <dgm:cxn modelId="{EC00330E-4188-47AE-AD48-051DA2A8D40B}" type="presParOf" srcId="{569C6E96-3D68-401E-A0E5-0205C6049856}" destId="{E571657F-F439-4FD5-A62E-CAF1D8386916}" srcOrd="1" destOrd="0" presId="urn:microsoft.com/office/officeart/2005/8/layout/hierarchy6"/>
    <dgm:cxn modelId="{6D687E8E-7831-48D7-84FE-E59621B4CE91}" type="presParOf" srcId="{E571657F-F439-4FD5-A62E-CAF1D8386916}" destId="{4826FCCA-4389-4451-9567-E31B17EF548A}" srcOrd="0" destOrd="0" presId="urn:microsoft.com/office/officeart/2005/8/layout/hierarchy6"/>
    <dgm:cxn modelId="{E460FE8C-F294-4336-A7D4-2105E8D681A9}" type="presParOf" srcId="{E571657F-F439-4FD5-A62E-CAF1D8386916}" destId="{7FE9F777-DEC3-4BA4-815C-3B45B0D3C17E}" srcOrd="1" destOrd="0" presId="urn:microsoft.com/office/officeart/2005/8/layout/hierarchy6"/>
    <dgm:cxn modelId="{BD39939E-4750-4FD8-81C3-A1D855DF1A39}" type="presParOf" srcId="{5768C4FC-5E9A-45C1-A107-77154B02E837}" destId="{158609F0-5B38-4573-91A4-9C7C108EAB80}" srcOrd="4" destOrd="0" presId="urn:microsoft.com/office/officeart/2005/8/layout/hierarchy6"/>
    <dgm:cxn modelId="{0BA4FDAE-6D54-4E10-AD3C-7909228F3FAB}" type="presParOf" srcId="{5768C4FC-5E9A-45C1-A107-77154B02E837}" destId="{FC8CEDA7-D819-46D5-8235-229BCCEC6CF1}" srcOrd="5" destOrd="0" presId="urn:microsoft.com/office/officeart/2005/8/layout/hierarchy6"/>
    <dgm:cxn modelId="{CB93C6C0-F472-4284-970C-ABD979B76AFB}" type="presParOf" srcId="{FC8CEDA7-D819-46D5-8235-229BCCEC6CF1}" destId="{A2BA341F-9359-4759-8A95-69A0DCDBBCBA}" srcOrd="0" destOrd="0" presId="urn:microsoft.com/office/officeart/2005/8/layout/hierarchy6"/>
    <dgm:cxn modelId="{A075338C-8015-4F44-B855-D81570CEE47A}" type="presParOf" srcId="{FC8CEDA7-D819-46D5-8235-229BCCEC6CF1}" destId="{AAA83EA4-98C9-467A-AB14-8378E8F1395B}" srcOrd="1" destOrd="0" presId="urn:microsoft.com/office/officeart/2005/8/layout/hierarchy6"/>
    <dgm:cxn modelId="{CB10FAE9-1CCD-4625-9F4B-03B9CB7FF5F5}" type="presParOf" srcId="{AAA83EA4-98C9-467A-AB14-8378E8F1395B}" destId="{622871D2-FAD9-42E4-BC42-4161B37CDDCE}" srcOrd="0" destOrd="0" presId="urn:microsoft.com/office/officeart/2005/8/layout/hierarchy6"/>
    <dgm:cxn modelId="{D3371103-ECAF-45DC-ACC4-73015288913E}" type="presParOf" srcId="{AAA83EA4-98C9-467A-AB14-8378E8F1395B}" destId="{7983CAA9-3A19-42B0-B600-50B4AEFC8CA6}" srcOrd="1" destOrd="0" presId="urn:microsoft.com/office/officeart/2005/8/layout/hierarchy6"/>
    <dgm:cxn modelId="{B20084DD-842D-4BA7-9FA4-0A5931C0BE00}" type="presParOf" srcId="{7983CAA9-3A19-42B0-B600-50B4AEFC8CA6}" destId="{50DCE23C-A5A4-433E-9420-5F8AF447044E}" srcOrd="0" destOrd="0" presId="urn:microsoft.com/office/officeart/2005/8/layout/hierarchy6"/>
    <dgm:cxn modelId="{C80D07F0-F9F2-44BE-84AB-5182C29FC063}" type="presParOf" srcId="{7983CAA9-3A19-42B0-B600-50B4AEFC8CA6}" destId="{361FC3A9-1CBD-456F-AFDD-2A6450E0C77E}" srcOrd="1" destOrd="0" presId="urn:microsoft.com/office/officeart/2005/8/layout/hierarchy6"/>
    <dgm:cxn modelId="{A84C7278-B5E8-4733-864E-27BB7571071F}" type="presParOf" srcId="{8CE1062D-063A-4A48-AD9F-0BD1480254BD}" destId="{8D82723D-DFEC-494B-B18C-BB7C1C1413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5CDC-F612-4865-997A-FD032FD4666D}">
      <dsp:nvSpPr>
        <dsp:cNvPr id="0" name=""/>
        <dsp:cNvSpPr/>
      </dsp:nvSpPr>
      <dsp:spPr>
        <a:xfrm>
          <a:off x="864087" y="0"/>
          <a:ext cx="5976681" cy="5373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Organ system</a:t>
          </a:r>
          <a:endParaRPr lang="en-US" sz="2400" b="1" kern="1200" dirty="0"/>
        </a:p>
      </dsp:txBody>
      <dsp:txXfrm>
        <a:off x="2731800" y="268660"/>
        <a:ext cx="2241255" cy="537321"/>
      </dsp:txXfrm>
    </dsp:sp>
    <dsp:sp modelId="{E1E8348E-1A9A-4ED7-B89F-1A0BF953B19C}">
      <dsp:nvSpPr>
        <dsp:cNvPr id="0" name=""/>
        <dsp:cNvSpPr/>
      </dsp:nvSpPr>
      <dsp:spPr>
        <a:xfrm>
          <a:off x="1568811" y="805982"/>
          <a:ext cx="4567233" cy="4567233"/>
        </a:xfrm>
        <a:prstGeom prst="ellipse">
          <a:avLst/>
        </a:prstGeom>
        <a:solidFill>
          <a:schemeClr val="accent5">
            <a:hueOff val="-2336550"/>
            <a:satOff val="3435"/>
            <a:lumOff val="2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smtClean="0"/>
            <a:t>Organ</a:t>
          </a:r>
          <a:endParaRPr lang="en-US" sz="2400" b="1" i="0" kern="1200" dirty="0"/>
        </a:p>
      </dsp:txBody>
      <dsp:txXfrm>
        <a:off x="2867618" y="1068598"/>
        <a:ext cx="1969619" cy="525231"/>
      </dsp:txXfrm>
    </dsp:sp>
    <dsp:sp modelId="{DD630681-817E-4A58-89B0-55D08CD09A28}">
      <dsp:nvSpPr>
        <dsp:cNvPr id="0" name=""/>
        <dsp:cNvSpPr/>
      </dsp:nvSpPr>
      <dsp:spPr>
        <a:xfrm>
          <a:off x="1971802" y="1611964"/>
          <a:ext cx="3761251" cy="3761251"/>
        </a:xfrm>
        <a:prstGeom prst="ellipse">
          <a:avLst/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Tissue</a:t>
          </a:r>
          <a:endParaRPr lang="en-US" sz="2400" b="1" kern="1200" dirty="0"/>
        </a:p>
      </dsp:txBody>
      <dsp:txXfrm>
        <a:off x="2879204" y="1871491"/>
        <a:ext cx="1946447" cy="519052"/>
      </dsp:txXfrm>
    </dsp:sp>
    <dsp:sp modelId="{9EF05A8F-BA17-4798-ACB8-13B0A9214D0F}">
      <dsp:nvSpPr>
        <dsp:cNvPr id="0" name=""/>
        <dsp:cNvSpPr/>
      </dsp:nvSpPr>
      <dsp:spPr>
        <a:xfrm>
          <a:off x="2410788" y="2417947"/>
          <a:ext cx="2955268" cy="2955268"/>
        </a:xfrm>
        <a:prstGeom prst="ellipse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Cell </a:t>
          </a:r>
          <a:endParaRPr lang="en-US" sz="2400" b="1" kern="1200" dirty="0"/>
        </a:p>
      </dsp:txBody>
      <dsp:txXfrm>
        <a:off x="3090500" y="2683921"/>
        <a:ext cx="1595845" cy="531948"/>
      </dsp:txXfrm>
    </dsp:sp>
    <dsp:sp modelId="{E2F07B06-30EC-42D3-A001-BD79888759E2}">
      <dsp:nvSpPr>
        <dsp:cNvPr id="0" name=""/>
        <dsp:cNvSpPr/>
      </dsp:nvSpPr>
      <dsp:spPr>
        <a:xfrm>
          <a:off x="2777784" y="3223929"/>
          <a:ext cx="2149286" cy="2149286"/>
        </a:xfrm>
        <a:prstGeom prst="ellipse">
          <a:avLst/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Organelle</a:t>
          </a:r>
          <a:endParaRPr lang="en-US" sz="2000" b="1" kern="1200" dirty="0"/>
        </a:p>
      </dsp:txBody>
      <dsp:txXfrm>
        <a:off x="3153909" y="3492590"/>
        <a:ext cx="1397036" cy="537321"/>
      </dsp:txXfrm>
    </dsp:sp>
    <dsp:sp modelId="{A3D2DC00-E1F7-47BA-96DD-B0F78E07256B}">
      <dsp:nvSpPr>
        <dsp:cNvPr id="0" name=""/>
        <dsp:cNvSpPr/>
      </dsp:nvSpPr>
      <dsp:spPr>
        <a:xfrm>
          <a:off x="3180776" y="4029912"/>
          <a:ext cx="1343304" cy="1343304"/>
        </a:xfrm>
        <a:prstGeom prst="ellipse">
          <a:avLst/>
        </a:prstGeom>
        <a:solidFill>
          <a:schemeClr val="accent5">
            <a:hueOff val="-11682748"/>
            <a:satOff val="17177"/>
            <a:lumOff val="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molecule</a:t>
          </a:r>
          <a:endParaRPr lang="en-US" sz="1400" b="1" kern="1200" dirty="0"/>
        </a:p>
      </dsp:txBody>
      <dsp:txXfrm>
        <a:off x="3395704" y="4230735"/>
        <a:ext cx="913446" cy="323736"/>
      </dsp:txXfrm>
    </dsp:sp>
    <dsp:sp modelId="{9902CF6E-2B4B-4750-AD6B-068F6F5EFE04}">
      <dsp:nvSpPr>
        <dsp:cNvPr id="0" name=""/>
        <dsp:cNvSpPr/>
      </dsp:nvSpPr>
      <dsp:spPr>
        <a:xfrm>
          <a:off x="3449436" y="4567233"/>
          <a:ext cx="805982" cy="805982"/>
        </a:xfrm>
        <a:prstGeom prst="ellipse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Atom</a:t>
          </a:r>
          <a:endParaRPr lang="en-US" sz="1200" b="1" kern="1200" dirty="0"/>
        </a:p>
      </dsp:txBody>
      <dsp:txXfrm>
        <a:off x="3567470" y="4768729"/>
        <a:ext cx="569915" cy="40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4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B35E-2BA4-4A99-8158-DAF602D043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Introduction to Physiology</a:t>
            </a:r>
            <a:b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</a:br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6400800" cy="17526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Maha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Saja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3688" y="3429000"/>
            <a:ext cx="6984776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41365" y="2204864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Body Fluids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75656" y="3429000"/>
            <a:ext cx="6984776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7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71600"/>
            <a:ext cx="7723584" cy="500972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State the water content of the body.</a:t>
            </a:r>
          </a:p>
          <a:p>
            <a:r>
              <a:rPr lang="en-GB" dirty="0" smtClean="0"/>
              <a:t>Describe the physiologic factors that determine the body’s water content.</a:t>
            </a:r>
          </a:p>
          <a:p>
            <a:r>
              <a:rPr lang="en-GB" dirty="0" smtClean="0"/>
              <a:t>Discuss water balance in the body with regards to intake and output.</a:t>
            </a:r>
          </a:p>
          <a:p>
            <a:r>
              <a:rPr lang="en-GB" dirty="0" smtClean="0"/>
              <a:t>Describe the physiologic mechanisms involved in water balance (the role of ADH hormone and thirst mechanism).</a:t>
            </a:r>
          </a:p>
          <a:p>
            <a:r>
              <a:rPr lang="en-GB" dirty="0" smtClean="0"/>
              <a:t>Enumerate the different body fluid compartments and state their normal volume.</a:t>
            </a:r>
          </a:p>
          <a:p>
            <a:r>
              <a:rPr lang="en-GB" dirty="0" smtClean="0"/>
              <a:t>Describe the composition of the different body fluid compartments.</a:t>
            </a:r>
          </a:p>
          <a:p>
            <a:r>
              <a:rPr lang="en-GB" dirty="0" smtClean="0"/>
              <a:t>Define </a:t>
            </a:r>
            <a:r>
              <a:rPr lang="en-GB" dirty="0" err="1" smtClean="0"/>
              <a:t>osmolarity</a:t>
            </a:r>
            <a:r>
              <a:rPr lang="en-GB" dirty="0" smtClean="0"/>
              <a:t> and state the normal </a:t>
            </a:r>
            <a:r>
              <a:rPr lang="en-GB" dirty="0" err="1" smtClean="0"/>
              <a:t>osmolarity</a:t>
            </a:r>
            <a:r>
              <a:rPr lang="en-GB" dirty="0" smtClean="0"/>
              <a:t> of body fluids.</a:t>
            </a:r>
          </a:p>
          <a:p>
            <a:r>
              <a:rPr lang="en-GB" dirty="0" smtClean="0"/>
              <a:t>Explain the effects of placing a cell in solutions with varying tonicity on the cell volume.</a:t>
            </a:r>
          </a:p>
          <a:p>
            <a:r>
              <a:rPr lang="en-GB" dirty="0" smtClean="0"/>
              <a:t>Enumerate fluids used in clinical practice and state their tonicity compared to that of normal body fluids.</a:t>
            </a:r>
          </a:p>
          <a:p>
            <a:r>
              <a:rPr lang="en-GB" dirty="0" smtClean="0"/>
              <a:t>Describe the effects of infusing IV fluids with different </a:t>
            </a:r>
            <a:r>
              <a:rPr lang="en-GB" dirty="0" err="1" smtClean="0"/>
              <a:t>tonicities</a:t>
            </a:r>
            <a:r>
              <a:rPr lang="en-GB" dirty="0" smtClean="0"/>
              <a:t> on the volume of the different body compartments.</a:t>
            </a:r>
          </a:p>
          <a:p>
            <a:r>
              <a:rPr lang="en-GB" dirty="0" smtClean="0"/>
              <a:t>Define </a:t>
            </a:r>
            <a:r>
              <a:rPr lang="en-GB" dirty="0" err="1" smtClean="0"/>
              <a:t>edema</a:t>
            </a:r>
            <a:r>
              <a:rPr lang="en-GB" dirty="0" smtClean="0"/>
              <a:t> and describe its various kinds.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6896" y="85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Objectives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464" y="1340768"/>
            <a:ext cx="5262736" cy="5239337"/>
          </a:xfrm>
          <a:ln>
            <a:solidFill>
              <a:srgbClr val="993300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660033"/>
              </a:buClr>
              <a:buSzPct val="120000"/>
            </a:pPr>
            <a:r>
              <a:rPr lang="en-US" dirty="0" smtClean="0"/>
              <a:t>Total body fluids ≈ 60% (50-70%) of total body weight (TBW).</a:t>
            </a:r>
          </a:p>
          <a:p>
            <a:pPr>
              <a:buClr>
                <a:srgbClr val="660033"/>
              </a:buClr>
              <a:buSzPct val="120000"/>
            </a:pPr>
            <a:endParaRPr lang="en-US" dirty="0"/>
          </a:p>
          <a:p>
            <a:pPr>
              <a:buClr>
                <a:srgbClr val="660033"/>
              </a:buClr>
              <a:buSzPct val="120000"/>
            </a:pPr>
            <a:r>
              <a:rPr lang="en-US" dirty="0"/>
              <a:t>B</a:t>
            </a:r>
            <a:r>
              <a:rPr lang="en-US" dirty="0" smtClean="0"/>
              <a:t>ody fluids = water + dissolved solutes.</a:t>
            </a:r>
          </a:p>
          <a:p>
            <a:pPr>
              <a:buClr>
                <a:srgbClr val="660033"/>
              </a:buClr>
              <a:buSzPct val="120000"/>
            </a:pPr>
            <a:endParaRPr lang="en-US" dirty="0" smtClean="0"/>
          </a:p>
          <a:p>
            <a:pPr lvl="1">
              <a:buClr>
                <a:srgbClr val="6600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dirty="0" smtClean="0"/>
              <a:t>Solutes</a:t>
            </a:r>
            <a:endParaRPr lang="en-US" dirty="0" smtClean="0"/>
          </a:p>
          <a:p>
            <a:pPr>
              <a:buClr>
                <a:srgbClr val="660033"/>
              </a:buClr>
              <a:buSzPct val="120000"/>
            </a:pPr>
            <a:endParaRPr lang="en-GB" dirty="0" smtClean="0"/>
          </a:p>
          <a:p>
            <a:pPr>
              <a:buClr>
                <a:srgbClr val="660033"/>
              </a:buClr>
              <a:buSzPct val="120000"/>
            </a:pPr>
            <a:endParaRPr lang="en-GB" dirty="0"/>
          </a:p>
          <a:p>
            <a:pPr>
              <a:buClr>
                <a:srgbClr val="660033"/>
              </a:buClr>
              <a:buSzPct val="120000"/>
            </a:pPr>
            <a:endParaRPr lang="en-US" dirty="0"/>
          </a:p>
          <a:p>
            <a:pPr>
              <a:buClr>
                <a:srgbClr val="660033"/>
              </a:buClr>
              <a:buSzPct val="120000"/>
            </a:pPr>
            <a:r>
              <a:rPr lang="en-US" dirty="0" smtClean="0"/>
              <a:t>Total body water ≈ 60% of TBW.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664238" y="1338231"/>
            <a:ext cx="1940210" cy="5331129"/>
            <a:chOff x="6232190" y="1340768"/>
            <a:chExt cx="1940210" cy="53311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190" y="1340768"/>
              <a:ext cx="1940210" cy="5331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76256" y="2555612"/>
              <a:ext cx="63397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60%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0870" y="2975990"/>
              <a:ext cx="573458" cy="43088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Water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06896" y="85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Body Fluid Content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911810" y="3541776"/>
            <a:ext cx="3316374" cy="1615416"/>
            <a:chOff x="2915816" y="3920400"/>
            <a:chExt cx="3316374" cy="1615416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2915816" y="4581128"/>
              <a:ext cx="576064" cy="432048"/>
            </a:xfrm>
            <a:prstGeom prst="bentConnector3">
              <a:avLst/>
            </a:prstGeom>
            <a:ln w="28575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2915816" y="4140696"/>
              <a:ext cx="576064" cy="440432"/>
            </a:xfrm>
            <a:prstGeom prst="bentConnector3">
              <a:avLst/>
            </a:prstGeom>
            <a:ln w="28575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99792" y="3920400"/>
              <a:ext cx="20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 smtClean="0">
                  <a:solidFill>
                    <a:srgbClr val="C00000"/>
                  </a:solidFill>
                </a:rPr>
                <a:t>Electrolytes </a:t>
              </a:r>
              <a:r>
                <a:rPr lang="en-GB" dirty="0" smtClean="0"/>
                <a:t>(Na+, K+, Cl-, HCO</a:t>
              </a:r>
              <a:r>
                <a:rPr lang="en-GB" sz="1200" dirty="0" smtClean="0"/>
                <a:t>3</a:t>
              </a:r>
              <a:r>
                <a:rPr lang="en-GB" dirty="0" smtClean="0"/>
                <a:t>-, Mg+2, Ca+2)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4797152"/>
              <a:ext cx="27403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 smtClean="0">
                  <a:solidFill>
                    <a:srgbClr val="C00000"/>
                  </a:solidFill>
                </a:rPr>
                <a:t>Non-electrolytes</a:t>
              </a:r>
            </a:p>
            <a:p>
              <a:r>
                <a:rPr lang="en-GB" dirty="0" smtClean="0"/>
                <a:t>(glucose, urea, creatinine)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55976" y="6577607"/>
            <a:ext cx="4897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(Guyton and Hall Textbook of Medical Physiology. 13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Ch-25)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03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6001386" cy="954107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0033"/>
                </a:solidFill>
              </a:rPr>
              <a:t>Calculate the total body water content </a:t>
            </a:r>
          </a:p>
          <a:p>
            <a:pPr algn="ctr"/>
            <a:r>
              <a:rPr lang="en-GB" sz="2800" b="1" dirty="0" smtClean="0">
                <a:solidFill>
                  <a:srgbClr val="660033"/>
                </a:solidFill>
              </a:rPr>
              <a:t>of a 30-year-old 70kg man?</a:t>
            </a:r>
            <a:endParaRPr lang="en-US" sz="28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3" y="4472905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2" y="1479716"/>
            <a:ext cx="4235484" cy="245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06896" y="85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Physiologic factors affecting body water content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432560"/>
            <a:ext cx="3685396" cy="4434840"/>
          </a:xfrm>
          <a:ln>
            <a:solidFill>
              <a:srgbClr val="990000"/>
            </a:solidFill>
          </a:ln>
        </p:spPr>
        <p:txBody>
          <a:bodyPr>
            <a:normAutofit/>
          </a:bodyPr>
          <a:lstStyle/>
          <a:p>
            <a:pPr>
              <a:buClr>
                <a:srgbClr val="660033"/>
              </a:buClr>
            </a:pPr>
            <a:r>
              <a:rPr lang="en-US" sz="2800" b="1" i="1" dirty="0" smtClean="0">
                <a:solidFill>
                  <a:srgbClr val="660033"/>
                </a:solidFill>
              </a:rPr>
              <a:t>Is body fluid/water content similar between;</a:t>
            </a:r>
          </a:p>
          <a:p>
            <a:pPr lvl="1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Child &amp; adult?</a:t>
            </a:r>
          </a:p>
          <a:p>
            <a:pPr marL="457200" lvl="1" indent="0">
              <a:buClr>
                <a:srgbClr val="C00000"/>
              </a:buClr>
              <a:buSzPct val="70000"/>
              <a:buNone/>
            </a:pPr>
            <a:endParaRPr lang="en-US" sz="2800" dirty="0" smtClean="0"/>
          </a:p>
          <a:p>
            <a:pPr lvl="1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Young &amp; old?</a:t>
            </a:r>
          </a:p>
          <a:p>
            <a:pPr marL="457200" lvl="1" indent="0">
              <a:buClr>
                <a:srgbClr val="C00000"/>
              </a:buClr>
              <a:buSzPct val="70000"/>
              <a:buNone/>
            </a:pPr>
            <a:endParaRPr lang="en-US" sz="2800" dirty="0" smtClean="0"/>
          </a:p>
          <a:p>
            <a:pPr lvl="1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Male &amp; female?</a:t>
            </a:r>
          </a:p>
          <a:p>
            <a:pPr lvl="1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en-GB" sz="2800" dirty="0"/>
          </a:p>
          <a:p>
            <a:pPr lvl="1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7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89317"/>
            <a:ext cx="4038600" cy="333582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94928" y="-27384"/>
            <a:ext cx="8229600" cy="5715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660033"/>
                </a:solidFill>
              </a:rPr>
              <a:t>Continue.. Physiologic Factors Affecting Body Fluid Content</a:t>
            </a:r>
            <a:endParaRPr lang="en-US" sz="2000" b="1" dirty="0">
              <a:solidFill>
                <a:srgbClr val="66003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3066"/>
            <a:ext cx="3401888" cy="49542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5616" y="620688"/>
            <a:ext cx="7560840" cy="0"/>
          </a:xfrm>
          <a:prstGeom prst="line">
            <a:avLst/>
          </a:prstGeom>
          <a:ln w="190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1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14440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Cells are largely made of water and are surrounded by a “sea” of water.</a:t>
            </a:r>
          </a:p>
          <a:p>
            <a:endParaRPr lang="en-US" dirty="0"/>
          </a:p>
          <a:p>
            <a:r>
              <a:rPr lang="en-US" dirty="0" smtClean="0"/>
              <a:t>Water is constantly being exchanged between the cells and surrounding environment.</a:t>
            </a:r>
          </a:p>
          <a:p>
            <a:endParaRPr lang="en-US" dirty="0"/>
          </a:p>
          <a:p>
            <a:r>
              <a:rPr lang="en-US" dirty="0" smtClean="0"/>
              <a:t>Keeping a constant volume of water is essential for homeostasis.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40371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6896" y="85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Water Balance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9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5-01MassBalnceOpenSys_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63246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9710" y="3877270"/>
            <a:ext cx="27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Water intake: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Fluids ingested (2100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From metabolism (200ml)</a:t>
            </a:r>
            <a:endParaRPr lang="en-US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87510" y="4875212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6910" y="4964668"/>
            <a:ext cx="22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Total intake = 2300 ml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50520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Daily loss: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Insensible loss (700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Sweat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Feces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Urine (1400 ml).</a:t>
            </a:r>
            <a:endParaRPr lang="en-US" b="1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91382" y="4982528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88364" y="5070396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Total loss = 2300 ml</a:t>
            </a:r>
            <a:endParaRPr lang="en-US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3573" y="1211759"/>
            <a:ext cx="357982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50800"/>
                <a:solidFill>
                  <a:srgbClr val="C00000"/>
                </a:solidFill>
                <a:effectLst/>
                <a:latin typeface="+mj-lt"/>
              </a:rPr>
              <a:t>Input = output</a:t>
            </a:r>
            <a:endParaRPr lang="en-US" sz="4400" b="1" i="1" cap="none" spc="0" dirty="0">
              <a:ln w="50800"/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6896" y="-273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Maintenance of Fluid Balance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2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421086"/>
            <a:ext cx="3381772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Water/fluid intake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2174875"/>
            <a:ext cx="3381772" cy="3951288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GB" dirty="0" smtClean="0"/>
              <a:t>Intake is variable </a:t>
            </a:r>
          </a:p>
          <a:p>
            <a:endParaRPr lang="en-GB" dirty="0"/>
          </a:p>
          <a:p>
            <a:r>
              <a:rPr lang="en-GB" dirty="0" smtClean="0"/>
              <a:t>Depends on:</a:t>
            </a:r>
          </a:p>
          <a:p>
            <a:pPr lvl="1"/>
            <a:r>
              <a:rPr lang="en-GB" dirty="0" smtClean="0"/>
              <a:t>Climate</a:t>
            </a:r>
          </a:p>
          <a:p>
            <a:pPr lvl="1"/>
            <a:r>
              <a:rPr lang="en-GB" dirty="0" smtClean="0"/>
              <a:t>Habits</a:t>
            </a:r>
          </a:p>
          <a:p>
            <a:pPr lvl="1"/>
            <a:r>
              <a:rPr lang="en-GB" dirty="0" smtClean="0"/>
              <a:t>Physical activity.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96" y="1421086"/>
            <a:ext cx="376510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Water/fluid output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96" y="2174875"/>
            <a:ext cx="3765104" cy="395128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 smtClean="0"/>
              <a:t>Burns </a:t>
            </a:r>
          </a:p>
          <a:p>
            <a:r>
              <a:rPr lang="en-GB" dirty="0" smtClean="0"/>
              <a:t>Exercise</a:t>
            </a:r>
          </a:p>
          <a:p>
            <a:r>
              <a:rPr lang="en-GB" dirty="0" smtClean="0"/>
              <a:t>Hot weather.</a:t>
            </a:r>
          </a:p>
          <a:p>
            <a:r>
              <a:rPr lang="en-GB" dirty="0" err="1" smtClean="0"/>
              <a:t>Diarrhea</a:t>
            </a:r>
            <a:endParaRPr lang="en-GB" dirty="0" smtClean="0"/>
          </a:p>
          <a:p>
            <a:r>
              <a:rPr lang="en-GB" dirty="0" smtClean="0"/>
              <a:t>Vomiting</a:t>
            </a:r>
          </a:p>
          <a:p>
            <a:r>
              <a:rPr lang="en-GB" dirty="0" smtClean="0"/>
              <a:t>Blood loss</a:t>
            </a:r>
          </a:p>
          <a:p>
            <a:r>
              <a:rPr lang="en-GB" dirty="0" smtClean="0"/>
              <a:t>Diabetes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6896" y="-273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Disturbances in Fluid Balance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1124744"/>
            <a:ext cx="0" cy="525658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4038"/>
            <a:ext cx="5714272" cy="47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6896" y="-273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Regulation of Fluid Balance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411760" y="4725144"/>
            <a:ext cx="158417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0152" y="4708834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557994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Major input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992" y="4977172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Major </a:t>
            </a:r>
            <a:r>
              <a:rPr lang="en-US" b="1" i="1" dirty="0" err="1" smtClean="0">
                <a:solidFill>
                  <a:srgbClr val="FF0000"/>
                </a:solidFill>
              </a:rPr>
              <a:t>ouput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124744"/>
            <a:ext cx="2568973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</a:rPr>
              <a:t>Modify intake → thirst</a:t>
            </a:r>
            <a:endParaRPr lang="en-US" sz="2000" b="1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052736"/>
            <a:ext cx="381642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Modify output→ Kidney excretion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4394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56" y="1600200"/>
            <a:ext cx="7782744" cy="4525963"/>
          </a:xfrm>
        </p:spPr>
        <p:txBody>
          <a:bodyPr/>
          <a:lstStyle/>
          <a:p>
            <a:r>
              <a:rPr lang="en-GB" dirty="0" smtClean="0"/>
              <a:t>Define physiology.</a:t>
            </a:r>
          </a:p>
          <a:p>
            <a:r>
              <a:rPr lang="en-GB" dirty="0" smtClean="0"/>
              <a:t>Describe the levels of organisation of an organism.</a:t>
            </a:r>
          </a:p>
          <a:p>
            <a:r>
              <a:rPr lang="en-GB" dirty="0" smtClean="0"/>
              <a:t>Discuss the internal environment and its importance in physiology.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Objectives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3744416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Water deficit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908522"/>
            <a:ext cx="3744416" cy="4544814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Input &lt; output.</a:t>
            </a:r>
          </a:p>
          <a:p>
            <a:r>
              <a:rPr lang="en-GB" dirty="0" smtClean="0"/>
              <a:t>Leads to:</a:t>
            </a:r>
          </a:p>
          <a:p>
            <a:pPr lvl="1"/>
            <a:r>
              <a:rPr lang="en-GB" dirty="0" smtClean="0"/>
              <a:t>Hypovolemia</a:t>
            </a:r>
          </a:p>
          <a:p>
            <a:pPr lvl="1"/>
            <a:r>
              <a:rPr lang="en-GB" dirty="0" smtClean="0"/>
              <a:t>Dehydration</a:t>
            </a:r>
          </a:p>
          <a:p>
            <a:pPr lvl="1"/>
            <a:endParaRPr lang="en-GB" dirty="0"/>
          </a:p>
          <a:p>
            <a:r>
              <a:rPr lang="en-GB" b="1" u="sng" dirty="0" smtClean="0">
                <a:solidFill>
                  <a:srgbClr val="660066"/>
                </a:solidFill>
              </a:rPr>
              <a:t> Physiologic regulation: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FF0000"/>
                </a:solidFill>
              </a:rPr>
              <a:t>Activates hypothalamic thirst centre → ↑fluid intake</a:t>
            </a:r>
          </a:p>
          <a:p>
            <a:r>
              <a:rPr lang="en-GB" dirty="0" smtClean="0"/>
              <a:t>The hypothalamic thirst centre is activated by:</a:t>
            </a:r>
          </a:p>
          <a:p>
            <a:pPr lvl="1"/>
            <a:r>
              <a:rPr lang="en-GB" dirty="0" smtClean="0"/>
              <a:t>↓ ECF volume (10-15%)</a:t>
            </a:r>
          </a:p>
          <a:p>
            <a:pPr lvl="1"/>
            <a:r>
              <a:rPr lang="en-GB" dirty="0" smtClean="0"/>
              <a:t>↑ ECF </a:t>
            </a:r>
            <a:r>
              <a:rPr lang="en-GB" dirty="0" err="1" smtClean="0"/>
              <a:t>osmolarity</a:t>
            </a:r>
            <a:r>
              <a:rPr lang="en-GB" dirty="0" smtClean="0"/>
              <a:t> (1-2%)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b="1" i="1" dirty="0" smtClean="0">
                <a:solidFill>
                  <a:srgbClr val="FF0000"/>
                </a:solidFill>
              </a:rPr>
              <a:t>↑ ADH secretion by posterior pituitary → ↑ water reabsorption by the kidney.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064" y="1214214"/>
            <a:ext cx="3538736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Water excess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1853976"/>
            <a:ext cx="3538736" cy="459936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Input &gt; output</a:t>
            </a:r>
          </a:p>
          <a:p>
            <a:r>
              <a:rPr lang="en-US" dirty="0" smtClean="0"/>
              <a:t>Leads to:</a:t>
            </a:r>
          </a:p>
          <a:p>
            <a:pPr lvl="1"/>
            <a:r>
              <a:rPr lang="en-US" dirty="0" smtClean="0"/>
              <a:t>Hypervolemia.</a:t>
            </a:r>
          </a:p>
          <a:p>
            <a:pPr lvl="1"/>
            <a:r>
              <a:rPr lang="en-US" dirty="0" smtClean="0"/>
              <a:t>Edema.</a:t>
            </a:r>
          </a:p>
          <a:p>
            <a:pPr lvl="1"/>
            <a:endParaRPr lang="en-US" dirty="0"/>
          </a:p>
          <a:p>
            <a:r>
              <a:rPr lang="en-US" b="1" u="sng" dirty="0" smtClean="0">
                <a:solidFill>
                  <a:srgbClr val="660066"/>
                </a:solidFill>
              </a:rPr>
              <a:t>Physiologic regulation: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↓ ADH secretion </a:t>
            </a:r>
            <a:r>
              <a:rPr lang="en-US" dirty="0" smtClean="0"/>
              <a:t>→ </a:t>
            </a:r>
            <a:r>
              <a:rPr lang="en-US" b="1" i="1" dirty="0" smtClean="0">
                <a:solidFill>
                  <a:srgbClr val="FF0000"/>
                </a:solidFill>
              </a:rPr>
              <a:t>↓ water reabsorption</a:t>
            </a:r>
            <a:r>
              <a:rPr lang="en-US" dirty="0" smtClean="0"/>
              <a:t> → </a:t>
            </a:r>
            <a:r>
              <a:rPr lang="en-US" b="1" i="1" dirty="0" smtClean="0">
                <a:solidFill>
                  <a:srgbClr val="FF0000"/>
                </a:solidFill>
              </a:rPr>
              <a:t>↑ water excretion by kidney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Decrease thirst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6896" y="-273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Regulation of Fluid Balance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12" y="188640"/>
            <a:ext cx="5556832" cy="65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8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810000" cy="443484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is “</a:t>
            </a:r>
            <a:r>
              <a:rPr lang="en-GB" b="1" i="1" dirty="0" err="1" smtClean="0">
                <a:solidFill>
                  <a:srgbClr val="FF0000"/>
                </a:solidFill>
                <a:latin typeface="+mj-lt"/>
              </a:rPr>
              <a:t>edema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”?</a:t>
            </a:r>
          </a:p>
          <a:p>
            <a:pPr lvl="1"/>
            <a:r>
              <a:rPr lang="en-GB" dirty="0" err="1" smtClean="0">
                <a:latin typeface="+mj-lt"/>
              </a:rPr>
              <a:t>Edema</a:t>
            </a:r>
            <a:r>
              <a:rPr lang="en-GB" dirty="0" smtClean="0">
                <a:latin typeface="+mj-lt"/>
              </a:rPr>
              <a:t> = swelling</a:t>
            </a:r>
          </a:p>
          <a:p>
            <a:pPr lvl="1"/>
            <a:r>
              <a:rPr lang="en-GB" dirty="0" smtClean="0">
                <a:latin typeface="+mj-lt"/>
              </a:rPr>
              <a:t>The presence of abnormally large amounts of fluid in the intercellular  tissue spaces of the body.</a:t>
            </a:r>
          </a:p>
          <a:p>
            <a:pPr lvl="1"/>
            <a:endParaRPr lang="en-GB" dirty="0">
              <a:latin typeface="+mj-lt"/>
            </a:endParaRPr>
          </a:p>
          <a:p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causes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edema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?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066800"/>
            <a:ext cx="2062162" cy="27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277774"/>
            <a:ext cx="2571750" cy="32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Oedema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Types of Oedema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482178"/>
              </p:ext>
            </p:extLst>
          </p:nvPr>
        </p:nvGraphicFramePr>
        <p:xfrm>
          <a:off x="1524000" y="1397000"/>
          <a:ext cx="715245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3879046"/>
            <a:ext cx="2592288" cy="28623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common clinically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Due to accumulation of fluid in the extracellular space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i="1" u="sng" dirty="0" smtClean="0"/>
              <a:t>Can be seen in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Heart failure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Kidney disease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9408" y="3905934"/>
            <a:ext cx="2592288" cy="28623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Due to intracellular swelling.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Caused by: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Hyponatremia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Depressed metabolism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Lack of nutrition to the cells.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Inflammation.</a:t>
            </a:r>
          </a:p>
        </p:txBody>
      </p:sp>
    </p:spTree>
    <p:extLst>
      <p:ext uri="{BB962C8B-B14F-4D97-AF65-F5344CB8AC3E}">
        <p14:creationId xmlns:p14="http://schemas.microsoft.com/office/powerpoint/2010/main" val="396391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90277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412776"/>
            <a:ext cx="756084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990000"/>
                </a:solidFill>
              </a:rPr>
              <a:t>Where is this 60% of fluid/water located in the body?</a:t>
            </a:r>
            <a:endParaRPr lang="en-US" sz="2400" b="1" i="1" dirty="0">
              <a:solidFill>
                <a:srgbClr val="99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6896" y="85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How is this water/fluid distributed in the body?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7578"/>
            <a:ext cx="4168570" cy="372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5064" y="2780928"/>
            <a:ext cx="456856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 smtClean="0">
                <a:solidFill>
                  <a:srgbClr val="990000"/>
                </a:solidFill>
              </a:rPr>
              <a:t>Plasma</a:t>
            </a:r>
            <a:endParaRPr lang="en-US" sz="12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0815519"/>
              </p:ext>
            </p:extLst>
          </p:nvPr>
        </p:nvGraphicFramePr>
        <p:xfrm>
          <a:off x="1066800" y="1524000"/>
          <a:ext cx="7848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06896" y="85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Body Fluid Compartments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15616" y="1124744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976" y="6577607"/>
            <a:ext cx="4897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(Guyton and Hall Textbook of Medical Physiology. 13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Ch-25)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662989"/>
            <a:ext cx="65527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N. B. the fractions refer to its relation with the preceding compartment. While the percentage refers to its relation to TBW)</a:t>
            </a:r>
            <a:endParaRPr lang="en-US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8064" y="3933056"/>
            <a:ext cx="1800200" cy="576064"/>
          </a:xfrm>
          <a:prstGeom prst="straightConnector1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4581128"/>
            <a:ext cx="5472608" cy="10156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Transcellular fluid </a:t>
            </a:r>
            <a:r>
              <a:rPr lang="en-GB" sz="2000" dirty="0" smtClean="0"/>
              <a:t>(specialised type of ECF e.g. synovial, CSF, ocular, pericardial, pleural, peritoneal fluids)= 1-2L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22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975" y="836712"/>
            <a:ext cx="6001386" cy="954107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0033"/>
                </a:solidFill>
              </a:rPr>
              <a:t>Calculate the total body water content </a:t>
            </a:r>
          </a:p>
          <a:p>
            <a:pPr algn="ctr"/>
            <a:r>
              <a:rPr lang="en-GB" sz="2800" b="1" dirty="0" smtClean="0">
                <a:solidFill>
                  <a:srgbClr val="660033"/>
                </a:solidFill>
              </a:rPr>
              <a:t>of a 40-year-old 70kg man?</a:t>
            </a:r>
            <a:endParaRPr lang="en-US" sz="2800" b="1" dirty="0">
              <a:solidFill>
                <a:srgbClr val="660033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4928" y="-27384"/>
            <a:ext cx="8229600" cy="5715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660033"/>
                </a:solidFill>
              </a:rPr>
              <a:t>Let’s go back to our 30-year-old man</a:t>
            </a:r>
            <a:endParaRPr lang="en-US" sz="2000" b="1" dirty="0">
              <a:solidFill>
                <a:srgbClr val="660033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620688"/>
            <a:ext cx="7560840" cy="0"/>
          </a:xfrm>
          <a:prstGeom prst="line">
            <a:avLst/>
          </a:prstGeom>
          <a:ln w="190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927373"/>
            <a:ext cx="8136904" cy="4525963"/>
          </a:xfrm>
        </p:spPr>
        <p:txBody>
          <a:bodyPr/>
          <a:lstStyle/>
          <a:p>
            <a:r>
              <a:rPr lang="en-GB" dirty="0" smtClean="0"/>
              <a:t>TBW = 42 litres </a:t>
            </a:r>
          </a:p>
          <a:p>
            <a:pPr>
              <a:buClr>
                <a:srgbClr val="660033"/>
              </a:buClr>
            </a:pPr>
            <a:r>
              <a:rPr lang="en-GB" b="1" i="1" dirty="0" smtClean="0">
                <a:solidFill>
                  <a:srgbClr val="990000"/>
                </a:solidFill>
              </a:rPr>
              <a:t>How many litres lie intracellularly?</a:t>
            </a:r>
          </a:p>
          <a:p>
            <a:pPr lvl="1">
              <a:buClr>
                <a:srgbClr val="9933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990000"/>
                </a:solidFill>
              </a:rPr>
              <a:t> </a:t>
            </a:r>
            <a:r>
              <a:rPr lang="en-GB" dirty="0" smtClean="0"/>
              <a:t>42 X ⅔ = 28L </a:t>
            </a:r>
            <a:r>
              <a:rPr lang="en-GB" b="1" i="1" dirty="0" smtClean="0">
                <a:solidFill>
                  <a:srgbClr val="990000"/>
                </a:solidFill>
              </a:rPr>
              <a:t>OR </a:t>
            </a:r>
            <a:r>
              <a:rPr lang="en-GB" dirty="0" smtClean="0"/>
              <a:t>70 X 40/100 = 28L.</a:t>
            </a:r>
          </a:p>
          <a:p>
            <a:pPr>
              <a:buClr>
                <a:srgbClr val="660033"/>
              </a:buClr>
              <a:buSzPct val="104000"/>
            </a:pPr>
            <a:r>
              <a:rPr lang="en-GB" b="1" i="1" dirty="0" smtClean="0">
                <a:solidFill>
                  <a:srgbClr val="990000"/>
                </a:solidFill>
              </a:rPr>
              <a:t>How many litres lie extracellularly?</a:t>
            </a:r>
          </a:p>
          <a:p>
            <a:pPr lvl="1">
              <a:buClr>
                <a:srgbClr val="9933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GB" dirty="0" smtClean="0"/>
              <a:t>42 X ⅓ = 14L </a:t>
            </a:r>
            <a:r>
              <a:rPr lang="en-GB" b="1" i="1" dirty="0" smtClean="0">
                <a:solidFill>
                  <a:srgbClr val="990000"/>
                </a:solidFill>
              </a:rPr>
              <a:t>OR </a:t>
            </a:r>
            <a:r>
              <a:rPr lang="en-GB" dirty="0" smtClean="0"/>
              <a:t>70 X 20/100 = 14L.</a:t>
            </a:r>
          </a:p>
          <a:p>
            <a:pPr>
              <a:buClr>
                <a:srgbClr val="660033"/>
              </a:buClr>
              <a:buSzPct val="105000"/>
            </a:pPr>
            <a:r>
              <a:rPr lang="en-GB" b="1" i="1" dirty="0" smtClean="0">
                <a:solidFill>
                  <a:srgbClr val="990000"/>
                </a:solidFill>
              </a:rPr>
              <a:t>How many litres constitute the interstitial fluid?</a:t>
            </a:r>
          </a:p>
          <a:p>
            <a:pPr>
              <a:buClr>
                <a:srgbClr val="660033"/>
              </a:buClr>
              <a:buSzPct val="105000"/>
            </a:pPr>
            <a:r>
              <a:rPr lang="en-GB" b="1" i="1" dirty="0" smtClean="0">
                <a:solidFill>
                  <a:srgbClr val="990000"/>
                </a:solidFill>
              </a:rPr>
              <a:t>How many litres are plasma?</a:t>
            </a:r>
          </a:p>
          <a:p>
            <a:pPr>
              <a:buClr>
                <a:srgbClr val="993300"/>
              </a:buClr>
              <a:buSzPct val="70000"/>
              <a:buFont typeface="Wingdings" panose="05000000000000000000" pitchFamily="2" charset="2"/>
              <a:buChar char="Ø"/>
            </a:pPr>
            <a:endParaRPr lang="en-GB" b="1" i="1" dirty="0" smtClean="0">
              <a:solidFill>
                <a:srgbClr val="990000"/>
              </a:solidFill>
            </a:endParaRPr>
          </a:p>
          <a:p>
            <a:pPr lvl="1">
              <a:buClr>
                <a:srgbClr val="993300"/>
              </a:buClr>
              <a:buSzPct val="70000"/>
              <a:buFont typeface="Wingdings" panose="05000000000000000000" pitchFamily="2" charset="2"/>
              <a:buChar char="Ø"/>
            </a:pPr>
            <a:endParaRPr lang="en-GB" b="1" i="1" dirty="0" smtClean="0">
              <a:solidFill>
                <a:srgbClr val="990000"/>
              </a:solidFill>
            </a:endParaRPr>
          </a:p>
          <a:p>
            <a:endParaRPr lang="en-US" b="1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33513"/>
            <a:ext cx="6693822" cy="52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462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660033"/>
                </a:solidFill>
              </a:rPr>
              <a:t>Does the composition of the different </a:t>
            </a:r>
          </a:p>
          <a:p>
            <a:pPr algn="ctr"/>
            <a:r>
              <a:rPr lang="en-GB" sz="3200" b="1" i="1" dirty="0" smtClean="0">
                <a:solidFill>
                  <a:srgbClr val="660033"/>
                </a:solidFill>
              </a:rPr>
              <a:t>differ?</a:t>
            </a:r>
            <a:endParaRPr lang="en-US" sz="3200" b="1" i="1" dirty="0">
              <a:solidFill>
                <a:srgbClr val="660033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71600" y="1196752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3528392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GB" dirty="0" smtClean="0"/>
              <a:t>Extracellular compartment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924128" y="1556792"/>
            <a:ext cx="4184376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/>
              <a:t>Intracellular compartment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580112" y="2564904"/>
            <a:ext cx="2736304" cy="2736304"/>
          </a:xfrm>
          <a:ln>
            <a:solidFill>
              <a:srgbClr val="6633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↑↑ K+</a:t>
            </a:r>
          </a:p>
          <a:p>
            <a:pPr marL="0" indent="0">
              <a:buNone/>
            </a:pPr>
            <a:r>
              <a:rPr lang="en-US" sz="2000" b="1" dirty="0"/>
              <a:t>↑↑ </a:t>
            </a:r>
            <a:r>
              <a:rPr lang="en-US" sz="2000" b="1" dirty="0" smtClean="0"/>
              <a:t>Phosphate (PO4-3)</a:t>
            </a:r>
          </a:p>
          <a:p>
            <a:pPr marL="0" indent="0">
              <a:buNone/>
            </a:pPr>
            <a:r>
              <a:rPr lang="en-US" sz="2000" b="1" dirty="0" smtClean="0"/>
              <a:t>↑ Proteins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↓↓Na+</a:t>
            </a:r>
          </a:p>
          <a:p>
            <a:pPr marL="0" indent="0">
              <a:buNone/>
            </a:pPr>
            <a:r>
              <a:rPr lang="en-US" sz="2000" b="1" dirty="0" smtClean="0"/>
              <a:t>↓↓ Cl-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Constituents of the </a:t>
            </a:r>
            <a:r>
              <a:rPr lang="en-GB" sz="3600" b="1" dirty="0">
                <a:solidFill>
                  <a:srgbClr val="660033"/>
                </a:solidFill>
                <a:latin typeface="Arial Black" panose="020B0A04020102020204" pitchFamily="34" charset="0"/>
              </a:rPr>
              <a:t>D</a:t>
            </a:r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ifferent Body Fluid Compartments 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340768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6724" y="1628800"/>
            <a:ext cx="0" cy="475252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4076231" y="3820399"/>
            <a:ext cx="16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Cell membrane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51720" y="2348880"/>
            <a:ext cx="2" cy="273630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446" y="2348880"/>
            <a:ext cx="94769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Plasma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84145" y="2348880"/>
            <a:ext cx="224383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Interstitial fluid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503591" y="3915477"/>
            <a:ext cx="14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Capillary wall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 rot="16200000">
            <a:off x="1007604" y="3392996"/>
            <a:ext cx="1080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Proteins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1475656" y="3212976"/>
            <a:ext cx="9144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71600" y="560201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660033"/>
                </a:solidFill>
              </a:rPr>
              <a:t>ECFs are constantly mixing and have the same composition except for proteins.</a:t>
            </a:r>
            <a:endParaRPr lang="en-US" b="1" i="1" dirty="0">
              <a:solidFill>
                <a:srgbClr val="6600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3212976"/>
            <a:ext cx="1624099" cy="1200329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↑↑ Na+</a:t>
            </a:r>
          </a:p>
          <a:p>
            <a:r>
              <a:rPr lang="en-US" b="1" dirty="0" smtClean="0"/>
              <a:t>↑↑ Cl-, HCO3-</a:t>
            </a:r>
          </a:p>
          <a:p>
            <a:endParaRPr lang="en-US" b="1" dirty="0" smtClean="0"/>
          </a:p>
          <a:p>
            <a:r>
              <a:rPr lang="en-US" b="1" dirty="0" smtClean="0"/>
              <a:t>↓↓ K+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68144" y="5733256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CC0000"/>
                </a:solidFill>
              </a:rPr>
              <a:t>Cations = anions</a:t>
            </a:r>
            <a:endParaRPr lang="en-US" b="1" i="1" dirty="0">
              <a:solidFill>
                <a:srgbClr val="CC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5086" y="5085184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CC0000"/>
                </a:solidFill>
              </a:rPr>
              <a:t>Cations = anions</a:t>
            </a:r>
            <a:endParaRPr lang="en-US" b="1" i="1" dirty="0">
              <a:solidFill>
                <a:srgbClr val="CC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5816" y="6453336"/>
            <a:ext cx="37641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err="1" smtClean="0">
                <a:solidFill>
                  <a:srgbClr val="FF0000"/>
                </a:solidFill>
              </a:rPr>
              <a:t>Osmolarity</a:t>
            </a:r>
            <a:r>
              <a:rPr lang="en-GB" b="1" i="1" dirty="0" smtClean="0">
                <a:solidFill>
                  <a:srgbClr val="FF0000"/>
                </a:solidFill>
              </a:rPr>
              <a:t> is the same ≈300 </a:t>
            </a:r>
            <a:r>
              <a:rPr lang="en-GB" b="1" i="1" dirty="0" err="1" smtClean="0">
                <a:solidFill>
                  <a:srgbClr val="FF0000"/>
                </a:solidFill>
              </a:rPr>
              <a:t>mOsm</a:t>
            </a:r>
            <a:r>
              <a:rPr lang="en-GB" b="1" i="1" dirty="0" smtClean="0">
                <a:solidFill>
                  <a:srgbClr val="FF0000"/>
                </a:solidFill>
              </a:rPr>
              <a:t>/L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920880" cy="4525963"/>
          </a:xfrm>
          <a:ln>
            <a:solidFill>
              <a:srgbClr val="6633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unit of concentration.</a:t>
            </a:r>
          </a:p>
          <a:p>
            <a:endParaRPr lang="en-GB" dirty="0"/>
          </a:p>
          <a:p>
            <a:r>
              <a:rPr lang="en-GB" dirty="0" smtClean="0"/>
              <a:t>It measures how concentrated or diluted a solution is.</a:t>
            </a:r>
          </a:p>
          <a:p>
            <a:endParaRPr lang="en-GB" dirty="0"/>
          </a:p>
          <a:p>
            <a:r>
              <a:rPr lang="en-GB" dirty="0" smtClean="0"/>
              <a:t>Defined as = the number of osmoles of a solute per litre of solution.</a:t>
            </a:r>
          </a:p>
          <a:p>
            <a:endParaRPr lang="en-GB" dirty="0"/>
          </a:p>
          <a:p>
            <a:r>
              <a:rPr lang="en-GB" dirty="0" smtClean="0"/>
              <a:t>The normal </a:t>
            </a:r>
            <a:r>
              <a:rPr lang="en-GB" dirty="0" err="1" smtClean="0"/>
              <a:t>osmolarity</a:t>
            </a:r>
            <a:r>
              <a:rPr lang="en-GB" dirty="0" smtClean="0"/>
              <a:t> of body fluids is ≈ 300 </a:t>
            </a:r>
            <a:r>
              <a:rPr lang="en-GB" dirty="0" err="1" smtClean="0"/>
              <a:t>mOsm</a:t>
            </a:r>
            <a:r>
              <a:rPr lang="en-GB" dirty="0" smtClean="0"/>
              <a:t>/L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What is </a:t>
            </a:r>
            <a:r>
              <a:rPr lang="en-GB" sz="3600" b="1" dirty="0" err="1">
                <a:solidFill>
                  <a:srgbClr val="660033"/>
                </a:solidFill>
                <a:latin typeface="Arial Black" panose="020B0A04020102020204" pitchFamily="34" charset="0"/>
              </a:rPr>
              <a:t>O</a:t>
            </a:r>
            <a:r>
              <a:rPr lang="en-GB" sz="3600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smolarity</a:t>
            </a:r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?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340768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77" y="2679770"/>
            <a:ext cx="4790135" cy="355754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888432" cy="5328592"/>
          </a:xfrm>
          <a:ln>
            <a:solidFill>
              <a:srgbClr val="993300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= Physio- + -logy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rgbClr val="660066"/>
                </a:solidFill>
              </a:rPr>
              <a:t>Physio-</a:t>
            </a:r>
            <a:r>
              <a:rPr lang="en-GB" dirty="0" smtClean="0"/>
              <a:t>: 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rgbClr val="660066"/>
                </a:solidFill>
              </a:rPr>
              <a:t>-logy</a:t>
            </a:r>
            <a:r>
              <a:rPr lang="en-GB" dirty="0" smtClean="0"/>
              <a:t>: science or study of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rgbClr val="C00000"/>
                </a:solidFill>
              </a:rPr>
              <a:t>Physiology</a:t>
            </a:r>
            <a:r>
              <a:rPr lang="en-GB" dirty="0" smtClean="0"/>
              <a:t> = The science dealing with the way a normal organism and their body parts function.</a:t>
            </a:r>
          </a:p>
          <a:p>
            <a:endParaRPr lang="en-GB" dirty="0"/>
          </a:p>
          <a:p>
            <a:r>
              <a:rPr lang="en-GB" dirty="0" smtClean="0"/>
              <a:t>It is a cornerstone to medicine.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What is </a:t>
            </a:r>
            <a:r>
              <a:rPr lang="en-GB" b="1" i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Physiology?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6036" y="1375877"/>
            <a:ext cx="41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is the difference between </a:t>
            </a:r>
            <a:r>
              <a:rPr lang="en-GB" sz="2400" b="1" i="1" dirty="0" smtClean="0">
                <a:solidFill>
                  <a:srgbClr val="CC0000"/>
                </a:solidFill>
              </a:rPr>
              <a:t>anatomy </a:t>
            </a:r>
            <a:r>
              <a:rPr lang="en-GB" sz="2400" dirty="0" smtClean="0"/>
              <a:t>and </a:t>
            </a:r>
            <a:r>
              <a:rPr lang="en-GB" sz="2400" b="1" i="1" dirty="0" smtClean="0">
                <a:solidFill>
                  <a:srgbClr val="CC0000"/>
                </a:solidFill>
              </a:rPr>
              <a:t>physiology </a:t>
            </a:r>
            <a:r>
              <a:rPr lang="en-GB" sz="2400" b="1" u="sng" dirty="0" smtClean="0"/>
              <a:t>of the heart</a:t>
            </a:r>
            <a:r>
              <a:rPr lang="en-GB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5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What is Tonicity?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340768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2044823"/>
          </a:xfrm>
          <a:ln>
            <a:solidFill>
              <a:srgbClr val="663300"/>
            </a:solidFill>
          </a:ln>
        </p:spPr>
        <p:txBody>
          <a:bodyPr>
            <a:noAutofit/>
          </a:bodyPr>
          <a:lstStyle/>
          <a:p>
            <a:r>
              <a:rPr lang="en-GB" sz="2400" b="1" i="1" dirty="0" err="1" smtClean="0">
                <a:solidFill>
                  <a:srgbClr val="FF0000"/>
                </a:solidFill>
              </a:rPr>
              <a:t>Osmolarity</a:t>
            </a:r>
            <a:r>
              <a:rPr lang="en-GB" sz="2400" dirty="0" smtClean="0"/>
              <a:t> describes the concentration of </a:t>
            </a:r>
            <a:r>
              <a:rPr lang="en-GB" sz="2400" b="1" u="sng" dirty="0" smtClean="0"/>
              <a:t>one</a:t>
            </a:r>
            <a:r>
              <a:rPr lang="en-GB" sz="2400" dirty="0" smtClean="0"/>
              <a:t> solution.</a:t>
            </a:r>
          </a:p>
          <a:p>
            <a:endParaRPr lang="en-GB" sz="2400" dirty="0"/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Tonicity </a:t>
            </a:r>
            <a:r>
              <a:rPr lang="en-GB" sz="2400" dirty="0" smtClean="0"/>
              <a:t>is used to compare between the </a:t>
            </a:r>
            <a:r>
              <a:rPr lang="en-GB" sz="2400" dirty="0" err="1" smtClean="0"/>
              <a:t>osmolarities</a:t>
            </a:r>
            <a:r>
              <a:rPr lang="en-GB" sz="2400" dirty="0" smtClean="0"/>
              <a:t> of </a:t>
            </a:r>
            <a:r>
              <a:rPr lang="en-GB" sz="2400" b="1" u="sng" dirty="0" smtClean="0"/>
              <a:t>two or more </a:t>
            </a:r>
            <a:r>
              <a:rPr lang="en-GB" sz="2400" dirty="0" smtClean="0"/>
              <a:t>solutions separated by a semi-permeable membrane.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3968" y="4509120"/>
            <a:ext cx="1656184" cy="1944216"/>
            <a:chOff x="4283968" y="4509120"/>
            <a:chExt cx="1656184" cy="1944216"/>
          </a:xfrm>
        </p:grpSpPr>
        <p:sp>
          <p:nvSpPr>
            <p:cNvPr id="9" name="Flowchart: Stored Data 8"/>
            <p:cNvSpPr/>
            <p:nvPr/>
          </p:nvSpPr>
          <p:spPr>
            <a:xfrm rot="16200000">
              <a:off x="4499992" y="5013176"/>
              <a:ext cx="1224136" cy="1656184"/>
            </a:xfrm>
            <a:prstGeom prst="flowChartOnlineStorag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4283968" y="4509120"/>
              <a:ext cx="1656184" cy="1944216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63688" y="4509120"/>
            <a:ext cx="1656184" cy="1944216"/>
            <a:chOff x="4283968" y="4509120"/>
            <a:chExt cx="1656184" cy="1944216"/>
          </a:xfrm>
        </p:grpSpPr>
        <p:sp>
          <p:nvSpPr>
            <p:cNvPr id="12" name="Flowchart: Stored Data 11"/>
            <p:cNvSpPr/>
            <p:nvPr/>
          </p:nvSpPr>
          <p:spPr>
            <a:xfrm rot="16200000">
              <a:off x="4499992" y="5013176"/>
              <a:ext cx="1224136" cy="1656184"/>
            </a:xfrm>
            <a:prstGeom prst="flowChartOnlineStorage">
              <a:avLst/>
            </a:prstGeom>
            <a:solidFill>
              <a:srgbClr val="D6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283968" y="4509120"/>
              <a:ext cx="1656184" cy="1944216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6256" y="4523613"/>
            <a:ext cx="1656184" cy="1944216"/>
            <a:chOff x="4283968" y="4509120"/>
            <a:chExt cx="1656184" cy="1944216"/>
          </a:xfrm>
        </p:grpSpPr>
        <p:sp>
          <p:nvSpPr>
            <p:cNvPr id="15" name="Flowchart: Stored Data 14"/>
            <p:cNvSpPr/>
            <p:nvPr/>
          </p:nvSpPr>
          <p:spPr>
            <a:xfrm rot="16200000">
              <a:off x="4499992" y="5013176"/>
              <a:ext cx="1224136" cy="1656184"/>
            </a:xfrm>
            <a:prstGeom prst="flowChartOnlineStorag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4283968" y="4509120"/>
              <a:ext cx="1656184" cy="1944216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06473" y="64157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4128" y="638132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4328" y="642371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5733256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100 </a:t>
            </a:r>
            <a:r>
              <a:rPr lang="en-GB" sz="1600" dirty="0" err="1" smtClean="0"/>
              <a:t>mosm</a:t>
            </a:r>
            <a:r>
              <a:rPr lang="en-GB" sz="1600" dirty="0" smtClean="0"/>
              <a:t>/L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99552" y="5716770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dirty="0" smtClean="0"/>
              <a:t>00 </a:t>
            </a:r>
            <a:r>
              <a:rPr lang="en-GB" sz="1600" dirty="0" err="1" smtClean="0"/>
              <a:t>mosm</a:t>
            </a:r>
            <a:r>
              <a:rPr lang="en-GB" sz="1600" dirty="0" smtClean="0"/>
              <a:t>/L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5716770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400 </a:t>
            </a:r>
            <a:r>
              <a:rPr lang="en-GB" sz="1600" dirty="0" err="1" smtClean="0"/>
              <a:t>mosm</a:t>
            </a:r>
            <a:r>
              <a:rPr lang="en-GB" sz="1600" dirty="0" smtClean="0"/>
              <a:t>/L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2790" y="3789040"/>
            <a:ext cx="3767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</a:rPr>
              <a:t>Which solution is hypertonic to B?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Why is it important?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1196752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40" y="13407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difference in tonicity between two different solutions separated by a semi-permeable membrane determines the movement of water.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26" y="2620520"/>
            <a:ext cx="5928642" cy="416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Osmosis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196752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3264" y="1600200"/>
            <a:ext cx="7715200" cy="4525963"/>
          </a:xfrm>
        </p:spPr>
        <p:txBody>
          <a:bodyPr/>
          <a:lstStyle/>
          <a:p>
            <a:r>
              <a:rPr lang="en-GB" dirty="0" smtClean="0"/>
              <a:t>It is the movement of water across a semi-permeable membrane from a region of low solute concentration to a region of high solute concentration.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How does it apply to physiology?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340768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9672" y="1484784"/>
            <a:ext cx="6730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The cell membrane is a semi-permeable membrane</a:t>
            </a:r>
          </a:p>
          <a:p>
            <a:pPr algn="ctr"/>
            <a:r>
              <a:rPr lang="en-GB" sz="2400" b="1" dirty="0" smtClean="0"/>
              <a:t>(Allows only water to move freely across it)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5333529" cy="43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8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920880" cy="48531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Physicians administer fluids to patients for various reasons that may change the </a:t>
            </a:r>
            <a:r>
              <a:rPr lang="en-US" dirty="0" err="1" smtClean="0"/>
              <a:t>osmolarity</a:t>
            </a:r>
            <a:r>
              <a:rPr lang="en-US" dirty="0" smtClean="0"/>
              <a:t> of ECF.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Abnormalities in electrolytes can change the </a:t>
            </a:r>
            <a:r>
              <a:rPr lang="en-US" dirty="0" err="1" smtClean="0"/>
              <a:t>osmolarity</a:t>
            </a:r>
            <a:r>
              <a:rPr lang="en-US" dirty="0" smtClean="0"/>
              <a:t> of ECF and can affect the cells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b="1" i="1" dirty="0" smtClean="0">
                <a:solidFill>
                  <a:srgbClr val="FF0000"/>
                </a:solidFill>
              </a:rPr>
              <a:t>Hypernatremia</a:t>
            </a:r>
            <a:r>
              <a:rPr lang="en-US" dirty="0" smtClean="0"/>
              <a:t> (↑ Na conc. In ECF)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b="1" i="1" dirty="0" smtClean="0">
                <a:solidFill>
                  <a:srgbClr val="FF0000"/>
                </a:solidFill>
              </a:rPr>
              <a:t>Hyponatremia</a:t>
            </a:r>
            <a:r>
              <a:rPr lang="en-US" dirty="0" smtClean="0"/>
              <a:t> (↓ Na conc. In ECF)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are many types of IV fluids with different tonicities.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How is it related to patient care?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340768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197768"/>
            <a:ext cx="833710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Types of IV Fluids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1052736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1962817"/>
              </p:ext>
            </p:extLst>
          </p:nvPr>
        </p:nvGraphicFramePr>
        <p:xfrm>
          <a:off x="1524000" y="1397000"/>
          <a:ext cx="6720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7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188640"/>
            <a:ext cx="833710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What happens to the different compartments with the administration of IV fluids?</a:t>
            </a:r>
            <a:endParaRPr lang="en-US" sz="2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1268760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0778"/>
            <a:ext cx="7236296" cy="54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188640"/>
            <a:ext cx="833710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What happens to the different compartments with the administration of IV fluids?</a:t>
            </a:r>
            <a:endParaRPr lang="en-US" sz="2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1268760"/>
            <a:ext cx="792088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1628800"/>
            <a:ext cx="2718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Adding </a:t>
            </a:r>
            <a:r>
              <a:rPr lang="en-US" b="1" i="1" dirty="0" smtClean="0">
                <a:solidFill>
                  <a:srgbClr val="FF0000"/>
                </a:solidFill>
              </a:rPr>
              <a:t>hypertonic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628800"/>
            <a:ext cx="24442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Adding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isotonic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631877"/>
            <a:ext cx="26451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Adding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hypotonic</a:t>
            </a:r>
            <a:r>
              <a:rPr lang="en-US" dirty="0" smtClean="0"/>
              <a:t> solution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07904" y="1775893"/>
            <a:ext cx="0" cy="446141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00192" y="1703885"/>
            <a:ext cx="0" cy="446141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3284984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Activity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348880"/>
            <a:ext cx="2718887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↑ ECF </a:t>
            </a:r>
            <a:r>
              <a:rPr lang="en-US" dirty="0" err="1" smtClean="0"/>
              <a:t>osmolarity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Water moves out of cells into ECF.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ICF volume decreases.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ECF volume increases.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↑ </a:t>
            </a:r>
            <a:r>
              <a:rPr lang="en-US" dirty="0" smtClean="0"/>
              <a:t>ICF </a:t>
            </a:r>
            <a:r>
              <a:rPr lang="en-US" dirty="0" err="1" smtClean="0"/>
              <a:t>osmolarity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254537"/>
            <a:ext cx="2300243" cy="203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change in ECF </a:t>
            </a:r>
            <a:r>
              <a:rPr lang="en-US" dirty="0" err="1" smtClean="0"/>
              <a:t>osmolarity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osmosis occurs through cell membrane.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ECF volume increases.</a:t>
            </a:r>
          </a:p>
        </p:txBody>
      </p:sp>
    </p:spTree>
    <p:extLst>
      <p:ext uri="{BB962C8B-B14F-4D97-AF65-F5344CB8AC3E}">
        <p14:creationId xmlns:p14="http://schemas.microsoft.com/office/powerpoint/2010/main" val="13557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78280"/>
            <a:ext cx="7871792" cy="4084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learning about water content of the human body, a </a:t>
            </a:r>
            <a:r>
              <a:rPr lang="en-US" b="1" i="1" dirty="0" smtClean="0">
                <a:solidFill>
                  <a:srgbClr val="7030A0"/>
                </a:solidFill>
              </a:rPr>
              <a:t>60kg</a:t>
            </a:r>
            <a:r>
              <a:rPr lang="en-US" dirty="0" smtClean="0"/>
              <a:t> medical student was curious to calculate her own body water content. What would you expect the </a:t>
            </a:r>
            <a:r>
              <a:rPr lang="en-US" b="1" i="1" dirty="0" smtClean="0">
                <a:solidFill>
                  <a:srgbClr val="FF0000"/>
                </a:solidFill>
              </a:rPr>
              <a:t>total volume of her body water </a:t>
            </a:r>
            <a:r>
              <a:rPr lang="en-US" dirty="0" smtClean="0"/>
              <a:t>to be?</a:t>
            </a:r>
          </a:p>
          <a:p>
            <a:endParaRPr lang="en-US" dirty="0" smtClean="0"/>
          </a:p>
          <a:p>
            <a:r>
              <a:rPr lang="en-US" dirty="0" smtClean="0"/>
              <a:t>And what is the volume of the following compartments?</a:t>
            </a:r>
          </a:p>
          <a:p>
            <a:pPr lvl="1"/>
            <a:r>
              <a:rPr lang="en-US" dirty="0" smtClean="0"/>
              <a:t>ICF</a:t>
            </a:r>
          </a:p>
          <a:p>
            <a:pPr lvl="1"/>
            <a:r>
              <a:rPr lang="en-US" dirty="0" smtClean="0"/>
              <a:t>ECF</a:t>
            </a:r>
          </a:p>
          <a:p>
            <a:pPr lvl="1"/>
            <a:r>
              <a:rPr lang="en-US" dirty="0" smtClean="0"/>
              <a:t>IF</a:t>
            </a:r>
          </a:p>
          <a:p>
            <a:pPr lvl="1"/>
            <a:r>
              <a:rPr lang="en-US" dirty="0" smtClean="0"/>
              <a:t>Plasma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W</a:t>
            </a:r>
            <a:r>
              <a:rPr lang="en-US" b="1" dirty="0" smtClean="0">
                <a:solidFill>
                  <a:srgbClr val="660033"/>
                </a:solidFill>
              </a:rPr>
              <a:t>ater distribution in the body</a:t>
            </a:r>
            <a:br>
              <a:rPr lang="en-US" b="1" dirty="0" smtClean="0">
                <a:solidFill>
                  <a:srgbClr val="660033"/>
                </a:solidFill>
              </a:rPr>
            </a:br>
            <a:r>
              <a:rPr lang="en-US" sz="3600" b="1" i="1" dirty="0" smtClean="0">
                <a:solidFill>
                  <a:srgbClr val="660033"/>
                </a:solidFill>
              </a:rPr>
              <a:t>An exercise</a:t>
            </a:r>
            <a:endParaRPr lang="en-US" sz="3600" b="1" i="1" dirty="0">
              <a:solidFill>
                <a:srgbClr val="66003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7624" y="1386348"/>
            <a:ext cx="7656492" cy="0"/>
          </a:xfrm>
          <a:prstGeom prst="line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248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660033"/>
                </a:solidFill>
              </a:rPr>
              <a:t>In summary</a:t>
            </a:r>
            <a:endParaRPr lang="en-US" b="1" dirty="0">
              <a:solidFill>
                <a:srgbClr val="66003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914400"/>
            <a:ext cx="7010400" cy="0"/>
          </a:xfrm>
          <a:prstGeom prst="line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953972"/>
            <a:ext cx="8272805" cy="58594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35896" y="1390150"/>
            <a:ext cx="3456384" cy="2398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547664" y="3712032"/>
            <a:ext cx="1681336" cy="869096"/>
          </a:xfrm>
          <a:prstGeom prst="wedgeRoundRectCallout">
            <a:avLst>
              <a:gd name="adj1" fmla="val -51365"/>
              <a:gd name="adj2" fmla="val 758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The basic living unit of the body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1107" y="2636912"/>
            <a:ext cx="833710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Thank you</a:t>
            </a:r>
            <a:endParaRPr lang="en-US" sz="2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3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39752" y="836712"/>
            <a:ext cx="6624736" cy="59766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764704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7981748"/>
              </p:ext>
            </p:extLst>
          </p:nvPr>
        </p:nvGraphicFramePr>
        <p:xfrm>
          <a:off x="1763688" y="1412776"/>
          <a:ext cx="77048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889556"/>
            <a:ext cx="160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Organism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3848" y="6525344"/>
            <a:ext cx="223224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80" y="6279703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Chemistry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987824" y="5978897"/>
            <a:ext cx="223224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6682" y="5550331"/>
            <a:ext cx="1989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Biochemistry/</a:t>
            </a:r>
          </a:p>
          <a:p>
            <a:pPr algn="ctr"/>
            <a:r>
              <a:rPr lang="en-GB" sz="2400" b="1" dirty="0" smtClean="0"/>
              <a:t>chemistry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15667" y="3602633"/>
            <a:ext cx="2960390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356992"/>
            <a:ext cx="137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Histology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79712" y="2435696"/>
            <a:ext cx="198828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76" y="1844824"/>
            <a:ext cx="154773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Anatomy </a:t>
            </a:r>
          </a:p>
          <a:p>
            <a:pPr algn="ctr"/>
            <a:r>
              <a:rPr lang="en-GB" sz="2400" b="1" dirty="0" smtClean="0"/>
              <a:t>&amp; </a:t>
            </a:r>
          </a:p>
          <a:p>
            <a:pPr algn="ctr"/>
            <a:r>
              <a:rPr lang="en-GB" sz="2400" b="1" dirty="0" smtClean="0"/>
              <a:t>Physiology</a:t>
            </a:r>
            <a:endParaRPr lang="en-US" sz="2400" b="1" dirty="0"/>
          </a:p>
        </p:txBody>
      </p:sp>
      <p:sp>
        <p:nvSpPr>
          <p:cNvPr id="21" name="Left Brace 20"/>
          <p:cNvSpPr/>
          <p:nvPr/>
        </p:nvSpPr>
        <p:spPr>
          <a:xfrm>
            <a:off x="4103948" y="1844824"/>
            <a:ext cx="468052" cy="1181745"/>
          </a:xfrm>
          <a:prstGeom prst="leftBrace">
            <a:avLst>
              <a:gd name="adj1" fmla="val 272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 rot="2491729">
            <a:off x="5140633" y="3854658"/>
            <a:ext cx="1139159" cy="106115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The Cell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6129403" cy="5021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5210" y="836712"/>
            <a:ext cx="6407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002060"/>
                </a:solidFill>
              </a:rPr>
              <a:t>The cell is the basic living unit of the body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484" y="5959821"/>
            <a:ext cx="8109012" cy="8535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Cells may differ markedly from one </a:t>
            </a:r>
            <a:r>
              <a:rPr lang="en-GB" dirty="0"/>
              <a:t>a</a:t>
            </a:r>
            <a:r>
              <a:rPr lang="en-GB" dirty="0" smtClean="0"/>
              <a:t>nother, but they all share certain basic 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02" y="1005259"/>
            <a:ext cx="7048638" cy="55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92088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All the cells in the body are continuously bathing in fluid.</a:t>
            </a:r>
          </a:p>
          <a:p>
            <a:endParaRPr lang="en-GB" dirty="0"/>
          </a:p>
          <a:p>
            <a:r>
              <a:rPr lang="en-GB" dirty="0" smtClean="0"/>
              <a:t>Because this fluid is </a:t>
            </a:r>
            <a:r>
              <a:rPr lang="en-GB" b="1" i="1" dirty="0" smtClean="0">
                <a:solidFill>
                  <a:srgbClr val="FF0000"/>
                </a:solidFill>
              </a:rPr>
              <a:t>outside </a:t>
            </a:r>
            <a:r>
              <a:rPr lang="en-GB" dirty="0" smtClean="0"/>
              <a:t>the cell, it is called </a:t>
            </a:r>
            <a:r>
              <a:rPr lang="en-GB" b="1" u="sng" dirty="0" smtClean="0">
                <a:solidFill>
                  <a:srgbClr val="FF0000"/>
                </a:solidFill>
              </a:rPr>
              <a:t>extracellular fluid</a:t>
            </a:r>
            <a:r>
              <a:rPr lang="en-GB" dirty="0" smtClean="0"/>
              <a:t> (</a:t>
            </a:r>
            <a:r>
              <a:rPr lang="en-GB" b="1" i="1" dirty="0" smtClean="0">
                <a:solidFill>
                  <a:srgbClr val="FF0000"/>
                </a:solidFill>
              </a:rPr>
              <a:t>ECF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It is from the ECF that cells get the ions and nutrients needed to maintain life.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660066"/>
                </a:solidFill>
              </a:rPr>
              <a:t>All cells in the body live in the same environment i.e. ECF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The Internal Environment</a:t>
            </a:r>
          </a:p>
          <a:p>
            <a:r>
              <a:rPr lang="en-GB" sz="35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“Milieu </a:t>
            </a:r>
            <a:r>
              <a:rPr lang="en-GB" sz="3500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Intérieur</a:t>
            </a:r>
            <a:r>
              <a:rPr lang="en-GB" sz="35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”</a:t>
            </a:r>
            <a:endParaRPr lang="en-US" sz="35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19675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56528" y="6444044"/>
            <a:ext cx="612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(Guyton and Hall Textbook of Medical Physiology. 13</a:t>
            </a:r>
            <a:r>
              <a:rPr lang="en-GB" baseline="30000" dirty="0" smtClean="0"/>
              <a:t>th</a:t>
            </a:r>
            <a:r>
              <a:rPr lang="en-GB" dirty="0" smtClean="0"/>
              <a:t> ed. Ch-1)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“Milieu 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Intérieur</a:t>
            </a:r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”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99592" y="1124744"/>
            <a:ext cx="8064896" cy="72008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 smtClean="0">
                <a:solidFill>
                  <a:srgbClr val="660066"/>
                </a:solidFill>
              </a:rPr>
              <a:t>All cells of the body are constantly bathing in fluid.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42" y="1700808"/>
            <a:ext cx="3738853" cy="30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371944" y="4139585"/>
            <a:ext cx="140126" cy="9251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4477" y="5090224"/>
            <a:ext cx="226229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Because this fluid is </a:t>
            </a:r>
            <a:r>
              <a:rPr lang="en-GB" b="1" i="1" dirty="0" smtClean="0">
                <a:solidFill>
                  <a:srgbClr val="C00000"/>
                </a:solidFill>
              </a:rPr>
              <a:t>outside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the cells it is called “</a:t>
            </a:r>
            <a:r>
              <a:rPr lang="en-GB" b="1" i="1" dirty="0" smtClean="0">
                <a:solidFill>
                  <a:srgbClr val="C00000"/>
                </a:solidFill>
              </a:rPr>
              <a:t>extracellular fluid (ECF)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14" name="Curved Right Arrow 13"/>
          <p:cNvSpPr/>
          <p:nvPr/>
        </p:nvSpPr>
        <p:spPr>
          <a:xfrm rot="1659128" flipH="1">
            <a:off x="8249744" y="2376567"/>
            <a:ext cx="143875" cy="508868"/>
          </a:xfrm>
          <a:prstGeom prst="curvedRight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659128" flipV="1">
            <a:off x="7899454" y="1968063"/>
            <a:ext cx="184107" cy="476308"/>
          </a:xfrm>
          <a:prstGeom prst="curvedRight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659128" flipH="1">
            <a:off x="5726819" y="2342054"/>
            <a:ext cx="143875" cy="508868"/>
          </a:xfrm>
          <a:prstGeom prst="curvedRight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659128" flipV="1">
            <a:off x="5376529" y="2175967"/>
            <a:ext cx="184107" cy="476308"/>
          </a:xfrm>
          <a:prstGeom prst="curvedRight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848014">
            <a:off x="7282986" y="2051347"/>
            <a:ext cx="927572" cy="266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nutrients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 rot="17848014">
            <a:off x="8244399" y="2214304"/>
            <a:ext cx="667449" cy="266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waste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0651" y="1700808"/>
            <a:ext cx="4489421" cy="489364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From the ECF cells receive ions, nutrients and oxygen needed to maintain life.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All body cells live in the same environment  i.e. ECF.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The composition of ECF is almost similar between the different species.</a:t>
            </a:r>
          </a:p>
          <a:p>
            <a:r>
              <a:rPr lang="en-GB" sz="2400" b="1" dirty="0"/>
              <a:t>→</a:t>
            </a:r>
            <a:r>
              <a:rPr lang="en-GB" sz="2400" dirty="0" smtClean="0"/>
              <a:t> it was called </a:t>
            </a:r>
            <a:r>
              <a:rPr lang="en-GB" sz="2400" b="1" i="1" dirty="0" smtClean="0">
                <a:solidFill>
                  <a:srgbClr val="FF0000"/>
                </a:solidFill>
              </a:rPr>
              <a:t>the internal environment </a:t>
            </a:r>
            <a:r>
              <a:rPr lang="en-GB" sz="2400" dirty="0" smtClean="0"/>
              <a:t>(</a:t>
            </a:r>
            <a:r>
              <a:rPr lang="en-GB" sz="2400" b="1" i="1" dirty="0" smtClean="0">
                <a:solidFill>
                  <a:srgbClr val="FF0000"/>
                </a:solidFill>
              </a:rPr>
              <a:t>milieu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interieur</a:t>
            </a:r>
            <a:r>
              <a:rPr lang="en-GB" sz="2400" dirty="0" smtClean="0"/>
              <a:t>) by the French physiologist Claude Bernard.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4837" y="6577607"/>
            <a:ext cx="4805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(Guyton and Hall Textbook of Medical Physiology. 13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Ch-1)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31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1587</Words>
  <Application>Microsoft Office PowerPoint</Application>
  <PresentationFormat>On-screen Show (4:3)</PresentationFormat>
  <Paragraphs>301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Introduction to Physiology Levels of Organisation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“Milieu Intérieur”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distribution in the body An exercise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aa</cp:lastModifiedBy>
  <cp:revision>222</cp:revision>
  <dcterms:created xsi:type="dcterms:W3CDTF">2016-09-07T16:15:34Z</dcterms:created>
  <dcterms:modified xsi:type="dcterms:W3CDTF">2016-09-19T12:58:44Z</dcterms:modified>
</cp:coreProperties>
</file>