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91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9676" autoAdjust="0"/>
  </p:normalViewPr>
  <p:slideViewPr>
    <p:cSldViewPr snapToGrid="0" snapToObjects="1">
      <p:cViewPr varScale="1">
        <p:scale>
          <a:sx n="122" d="100"/>
          <a:sy n="122" d="100"/>
        </p:scale>
        <p:origin x="118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9/1/16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ulane.edu/~biochem/nolan/lectures/rna/bzcomp2.htm" TargetMode="External"/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(1)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Function of 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</a:t>
            </a:r>
            <a:r>
              <a:rPr lang="en-US" dirty="0" smtClean="0">
                <a:latin typeface="Times New Roman"/>
                <a:cs typeface="Times New Roman"/>
              </a:rPr>
              <a:t>information.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</a:t>
            </a:r>
            <a:r>
              <a:rPr lang="en-US" dirty="0" smtClean="0">
                <a:latin typeface="Times New Roman"/>
                <a:cs typeface="Times New Roman"/>
              </a:rPr>
              <a:t>CoA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double helix DNA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Features of Watson-Crick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sides.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grooves.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pairing.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Watson-Crick base pairs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</a:t>
            </a:r>
            <a:r>
              <a:rPr lang="en-US" sz="2400" dirty="0" smtClean="0">
                <a:latin typeface="Palatino" pitchFamily="18" charset="0"/>
              </a:rPr>
              <a:t>	Adenine </a:t>
            </a:r>
            <a:r>
              <a:rPr lang="en-US" sz="2400" dirty="0">
                <a:latin typeface="Palatino" pitchFamily="18" charset="0"/>
              </a:rPr>
              <a:t>(A)	  </a:t>
            </a:r>
            <a:r>
              <a:rPr lang="en-US" sz="2400" dirty="0" smtClean="0">
                <a:latin typeface="Palatino" pitchFamily="18" charset="0"/>
              </a:rPr>
              <a:t>   Thymine </a:t>
            </a:r>
            <a:r>
              <a:rPr lang="en-US" sz="2400" dirty="0">
                <a:latin typeface="Palatino" pitchFamily="18" charset="0"/>
              </a:rPr>
              <a:t>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Guanine </a:t>
            </a:r>
            <a:r>
              <a:rPr lang="en-US" sz="2400" dirty="0">
                <a:latin typeface="Palatino" pitchFamily="18" charset="0"/>
              </a:rPr>
              <a:t>(G) 	   </a:t>
            </a:r>
            <a:r>
              <a:rPr lang="en-US" sz="2400" dirty="0" smtClean="0">
                <a:latin typeface="Palatino" pitchFamily="18" charset="0"/>
              </a:rPr>
              <a:t>  Cytosine </a:t>
            </a:r>
            <a:r>
              <a:rPr lang="en-US" sz="2400" dirty="0">
                <a:latin typeface="Palatino" pitchFamily="18" charset="0"/>
              </a:rPr>
              <a:t>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In RNA, Thymine is replaced by Uracil (U)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Types of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/>
                <a:gridCol w="1877509"/>
                <a:gridCol w="1877509"/>
                <a:gridCol w="1877509"/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DNA</a:t>
                      </a:r>
                      <a:r>
                        <a:rPr lang="en-GB" sz="1400" baseline="30000" dirty="0" smtClean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  <a:endParaRPr 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DNA supercoiling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</a:t>
            </a:r>
            <a:r>
              <a:rPr lang="en-US" dirty="0" smtClean="0">
                <a:latin typeface="Times New Roman"/>
                <a:cs typeface="Times New Roman"/>
              </a:rPr>
              <a:t>contain circular </a:t>
            </a:r>
            <a:r>
              <a:rPr lang="en-US" dirty="0">
                <a:latin typeface="Times New Roman"/>
                <a:cs typeface="Times New Roman"/>
              </a:rPr>
              <a:t>DNA which is </a:t>
            </a:r>
            <a:r>
              <a:rPr lang="en-US" dirty="0" smtClean="0">
                <a:latin typeface="Times New Roman"/>
                <a:cs typeface="Times New Roman"/>
              </a:rPr>
              <a:t>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Melting temperature (MT)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G-C has 3 hydrogen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bonds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stronger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than A-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RNA (Types and function)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 smtClean="0">
                <a:latin typeface="Times New Roman"/>
                <a:cs typeface="Times New Roman"/>
              </a:rPr>
              <a:t>ribonucleotides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Types of RNA:</a:t>
            </a:r>
            <a:endParaRPr lang="en-US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smtClean="0">
                <a:latin typeface="Times New Roman"/>
                <a:cs typeface="Times New Roman"/>
              </a:rPr>
              <a:t>mRNA </a:t>
            </a:r>
            <a:r>
              <a:rPr lang="en-US" sz="2200" i="1" u="sng" dirty="0">
                <a:latin typeface="Times New Roman"/>
                <a:cs typeface="Times New Roman"/>
              </a:rPr>
              <a:t>(messenger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cs typeface="Times New Roman"/>
              </a:rPr>
              <a:t>Recognition and transferring. It recognizes amino acids’ codons and transfers the selected amino </a:t>
            </a:r>
            <a:r>
              <a:rPr lang="en-US" sz="2200" dirty="0">
                <a:latin typeface="Times New Roman"/>
                <a:cs typeface="Times New Roman"/>
              </a:rPr>
              <a:t>acids to the growing protein </a:t>
            </a:r>
            <a:r>
              <a:rPr lang="en-US" sz="2200" dirty="0" smtClean="0">
                <a:latin typeface="Times New Roman"/>
                <a:cs typeface="Times New Roman"/>
              </a:rPr>
              <a:t>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 smtClean="0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</a:t>
            </a:r>
            <a:r>
              <a:rPr lang="en-US" sz="2200" i="1" u="sng" dirty="0" smtClean="0">
                <a:latin typeface="Times New Roman"/>
                <a:cs typeface="Times New Roman"/>
              </a:rPr>
              <a:t>(</a:t>
            </a:r>
            <a:r>
              <a:rPr lang="en-US" sz="2200" i="1" u="sng" dirty="0">
                <a:latin typeface="Times New Roman"/>
                <a:cs typeface="Times New Roman"/>
              </a:rPr>
              <a:t>ribosomal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Times New Roman"/>
                <a:cs typeface="Times New Roman"/>
              </a:rPr>
              <a:t>Objectives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By the end of this lecture, the students should be able to:</a:t>
            </a:r>
          </a:p>
          <a:p>
            <a:pPr marL="114300" lvl="0" indent="0">
              <a:buNone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Know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Understand the composition, types and structure of DNA and RNA.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Describe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How DNA is organized in a chromosome?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 molecule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protein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Histones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H1	H2A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</a:t>
            </a:r>
            <a:r>
              <a:rPr lang="en-US" dirty="0" smtClean="0">
                <a:latin typeface="Times New Roman"/>
                <a:cs typeface="Times New Roman"/>
              </a:rPr>
              <a:t>structure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Nucleosomes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Take home messages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 involves three components: DNA, RNA and protein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There are two chemically distinct types of nucleic acids: DNA and RNA, which perform several crucial functions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To package the long sequence of the genomic DNA, it is highly organized into chromosomes.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edition, Unit 6, Chapter 29 and 30, Pages 395-430.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htm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Unit_I%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3A_Genes,_Nucleic_Acids,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_Genomes_</a:t>
            </a:r>
          </a:p>
          <a:p>
            <a:pPr marL="357188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/Chapter_2._Structures_of_nucleic_acids/B-Form,_A-Form,_Z-Form_of_DNA</a:t>
            </a:r>
            <a:endParaRPr lang="en-US" sz="1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Human genome contains about 35,000 genes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Nucleic acids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information.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types: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Nucleotides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are composed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Purines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Sugar: pentose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with 5 carbon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Ribose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Phosphate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groups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Chemical structure of DNA &amp; RNA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</a:t>
            </a:r>
            <a:r>
              <a:rPr lang="en-US" sz="2200" dirty="0" smtClean="0">
                <a:latin typeface="Times New Roman"/>
                <a:cs typeface="Times New Roman"/>
              </a:rPr>
              <a:t>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</a:t>
            </a:r>
            <a:r>
              <a:rPr lang="en-US" sz="2200" dirty="0" smtClean="0">
                <a:latin typeface="Times New Roman"/>
                <a:cs typeface="Times New Roman"/>
              </a:rPr>
              <a:t>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</a:t>
            </a:r>
            <a:r>
              <a:rPr lang="en-US" sz="2200" b="1" u="sng" dirty="0" smtClean="0">
                <a:latin typeface="Times New Roman"/>
                <a:cs typeface="Times New Roman"/>
              </a:rPr>
              <a:t>bond</a:t>
            </a:r>
            <a:endParaRPr lang="en-US" sz="22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781</TotalTime>
  <Words>950</Words>
  <Application>Microsoft Macintosh PowerPoint</Application>
  <PresentationFormat>On-screen Show (4:3)</PresentationFormat>
  <Paragraphs>170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Cambria</vt:lpstr>
      <vt:lpstr>ＭＳ 明朝</vt:lpstr>
      <vt:lpstr>Palatino</vt:lpstr>
      <vt:lpstr>Wingdings</vt:lpstr>
      <vt:lpstr>Arial</vt:lpstr>
      <vt:lpstr>Times New Roman</vt:lpstr>
      <vt:lpstr>Adjacency</vt:lpstr>
      <vt:lpstr>Molecular biology (1)</vt:lpstr>
      <vt:lpstr>Objectives</vt:lpstr>
      <vt:lpstr>The central dogma of Molecular Biology</vt:lpstr>
      <vt:lpstr>Nucleic acids</vt:lpstr>
      <vt:lpstr>Nucleotides</vt:lpstr>
      <vt:lpstr>PowerPoint Presentation</vt:lpstr>
      <vt:lpstr>PowerPoint Presentation</vt:lpstr>
      <vt:lpstr>PowerPoint Presentation</vt:lpstr>
      <vt:lpstr>Chemical structure of DNA &amp; RNA</vt:lpstr>
      <vt:lpstr>Function of nucleotides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Take home messages</vt:lpstr>
      <vt:lpstr>Reference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Khalid Akkour</cp:lastModifiedBy>
  <cp:revision>163</cp:revision>
  <dcterms:created xsi:type="dcterms:W3CDTF">2014-02-16T04:46:36Z</dcterms:created>
  <dcterms:modified xsi:type="dcterms:W3CDTF">2016-09-01T06:58:20Z</dcterms:modified>
</cp:coreProperties>
</file>