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03" r:id="rId10"/>
    <p:sldId id="301" r:id="rId11"/>
    <p:sldId id="302" r:id="rId12"/>
    <p:sldId id="294" r:id="rId13"/>
    <p:sldId id="296" r:id="rId14"/>
    <p:sldId id="309" r:id="rId15"/>
    <p:sldId id="311" r:id="rId16"/>
    <p:sldId id="288" r:id="rId17"/>
    <p:sldId id="292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8BF5F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40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029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Lecture # 4/6</a:t>
            </a:r>
          </a:p>
          <a:p>
            <a:r>
              <a:rPr lang="en-US" b="1" dirty="0" smtClean="0"/>
              <a:t>Foundation Block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up of four polypeptides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chains</a:t>
            </a: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4" y="1828800"/>
            <a:ext cx="4950225" cy="42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lipopolysaccrides</a:t>
            </a:r>
            <a:r>
              <a:rPr lang="en-US" dirty="0" smtClean="0"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weak</a:t>
            </a:r>
            <a:r>
              <a:rPr lang="en-US" dirty="0" smtClean="0"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 	T-dependant responses.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and perform protective functions 	by different 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341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 Antibody-mediated Immunity </vt:lpstr>
      <vt:lpstr>Lecture 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2. T- independent 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user</cp:lastModifiedBy>
  <cp:revision>129</cp:revision>
  <dcterms:created xsi:type="dcterms:W3CDTF">2011-09-27T11:18:56Z</dcterms:created>
  <dcterms:modified xsi:type="dcterms:W3CDTF">2015-09-07T07:50:39Z</dcterms:modified>
</cp:coreProperties>
</file>