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5"/>
  </p:notesMasterIdLst>
  <p:sldIdLst>
    <p:sldId id="346" r:id="rId2"/>
    <p:sldId id="256" r:id="rId3"/>
    <p:sldId id="261" r:id="rId4"/>
    <p:sldId id="262" r:id="rId5"/>
    <p:sldId id="263" r:id="rId6"/>
    <p:sldId id="267" r:id="rId7"/>
    <p:sldId id="264" r:id="rId8"/>
    <p:sldId id="269" r:id="rId9"/>
    <p:sldId id="271" r:id="rId10"/>
    <p:sldId id="272" r:id="rId11"/>
    <p:sldId id="344"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4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330" r:id="rId69"/>
    <p:sldId id="332" r:id="rId70"/>
    <p:sldId id="339" r:id="rId71"/>
    <p:sldId id="340" r:id="rId72"/>
    <p:sldId id="341" r:id="rId73"/>
    <p:sldId id="342" r:id="rId7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134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8601BF2-D7CA-49B2-9FFD-60F0D0212DC7}" type="datetimeFigureOut">
              <a:rPr lang="en-US"/>
              <a:pPr>
                <a:defRPr/>
              </a:pPr>
              <a:t>11/9/2016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050BCC8-F81B-490A-8DC5-4A69385E7B79}" type="slidenum">
              <a:rPr lang="en-US"/>
              <a:pPr>
                <a:defRPr/>
              </a:pPr>
              <a:t>‹#›</a:t>
            </a:fld>
            <a:endParaRPr lang="en-US"/>
          </a:p>
        </p:txBody>
      </p:sp>
    </p:spTree>
    <p:extLst>
      <p:ext uri="{BB962C8B-B14F-4D97-AF65-F5344CB8AC3E}">
        <p14:creationId xmlns:p14="http://schemas.microsoft.com/office/powerpoint/2010/main" val="29988310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397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ar-S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499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ar-S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601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ar-S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704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ar-S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806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ar-S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4DDC0B-0540-48D5-85B1-78E80B5B9EA4}" type="slidenum">
              <a:rPr lang="en-US"/>
              <a:pPr fontAlgn="base">
                <a:spcBef>
                  <a:spcPct val="0"/>
                </a:spcBef>
                <a:spcAft>
                  <a:spcPct val="0"/>
                </a:spcAft>
              </a:pPr>
              <a:t>40</a:t>
            </a:fld>
            <a:endParaRPr lang="en-US"/>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Writing, Speaking, Presentation – can’t talk on this topic much.  Just know that it is important.  You can have the best ideas in the world, but if you can’t get them across, they are not much good.  </a:t>
            </a:r>
          </a:p>
          <a:p>
            <a:pPr>
              <a:spcBef>
                <a:spcPct val="0"/>
              </a:spcBef>
            </a:pPr>
            <a:endParaRPr lang="en-US" smtClean="0"/>
          </a:p>
          <a:p>
            <a:pPr>
              <a:spcBef>
                <a:spcPct val="0"/>
              </a:spcBef>
            </a:pPr>
            <a:r>
              <a:rPr lang="en-US" smtClean="0"/>
              <a:t>In my experience, the main cause for projects to fail, for friendships to fail, for wasted time &amp; effort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298B26-1F78-4FB0-8AE9-FD5B673B8F63}" type="slidenum">
              <a:rPr lang="en-US"/>
              <a:pPr fontAlgn="base">
                <a:spcBef>
                  <a:spcPct val="0"/>
                </a:spcBef>
                <a:spcAft>
                  <a:spcPct val="0"/>
                </a:spcAft>
              </a:pPr>
              <a:t>41</a:t>
            </a:fld>
            <a:endParaRPr lang="en-US"/>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Writing, Speaking, Presentation – can’t talk on this topic much.  Just know that it is important.  You can have the best ideas in the world, but if you can’t get them across, they are not much good.  </a:t>
            </a:r>
          </a:p>
          <a:p>
            <a:pPr>
              <a:spcBef>
                <a:spcPct val="0"/>
              </a:spcBef>
            </a:pPr>
            <a:endParaRPr lang="en-US" smtClean="0"/>
          </a:p>
          <a:p>
            <a:pPr>
              <a:spcBef>
                <a:spcPct val="0"/>
              </a:spcBef>
            </a:pPr>
            <a:r>
              <a:rPr lang="en-US" smtClean="0"/>
              <a:t>In my experience, the main cause for projects to fail, for friendships to fail, for wasted time &amp; effort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35C50F-BB03-478C-80C9-B6574DEBCA25}" type="slidenum">
              <a:rPr lang="ar-SA"/>
              <a:pPr fontAlgn="base">
                <a:spcBef>
                  <a:spcPct val="0"/>
                </a:spcBef>
                <a:spcAft>
                  <a:spcPct val="0"/>
                </a:spcAft>
              </a:pPr>
              <a:t>71</a:t>
            </a:fld>
            <a:endParaRPr lang="en-US"/>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7AB32E-6401-4D32-BC18-1412FE9CE0F0}" type="slidenum">
              <a:rPr lang="ar-SA"/>
              <a:pPr fontAlgn="base">
                <a:spcBef>
                  <a:spcPct val="0"/>
                </a:spcBef>
                <a:spcAft>
                  <a:spcPct val="0"/>
                </a:spcAft>
              </a:pPr>
              <a:t>72</a:t>
            </a:fld>
            <a:endParaRPr lang="en-US"/>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smtClean="0">
                <a:solidFill>
                  <a:srgbClr val="FFFFFF"/>
                </a:solidFill>
              </a:defRPr>
            </a:lvl1pPr>
            <a:extLst/>
          </a:lstStyle>
          <a:p>
            <a:pPr>
              <a:defRPr/>
            </a:pPr>
            <a:r>
              <a:rPr lang="en-US" smtClean="0"/>
              <a:t>10/15/2009</a:t>
            </a:r>
            <a:endParaRPr/>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a:defRPr lang="en-US" smtClean="0">
                <a:solidFill>
                  <a:srgbClr val="FFFFFF"/>
                </a:solidFill>
              </a:defRPr>
            </a:lvl1pPr>
            <a:extLst/>
          </a:lstStyle>
          <a:p>
            <a:pPr>
              <a:defRPr/>
            </a:pPr>
            <a:fld id="{2F15F7C6-BBBC-49F0-8483-3307218B4D16}" type="slidenum">
              <a:rPr/>
              <a:pPr>
                <a:defRPr/>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r>
              <a:rPr lang="en-US" smtClean="0"/>
              <a:t>10/15/2009</a:t>
            </a: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19A407F4-1D90-47E9-9CE8-89DB61B2DAF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r>
              <a:rPr lang="en-US" smtClean="0"/>
              <a:t>10/15/2009</a:t>
            </a:r>
            <a:endParaRPr lang="en-US"/>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endParaRPr lang="en-US"/>
          </a:p>
        </p:txBody>
      </p:sp>
      <p:sp>
        <p:nvSpPr>
          <p:cNvPr id="6" name="Slide Number Placeholder 5"/>
          <p:cNvSpPr>
            <a:spLocks noGrp="1"/>
          </p:cNvSpPr>
          <p:nvPr>
            <p:ph type="sldNum" sz="quarter" idx="12"/>
          </p:nvPr>
        </p:nvSpPr>
        <p:spPr>
          <a:xfrm>
            <a:off x="6254750" y="6553200"/>
            <a:ext cx="587375" cy="228600"/>
          </a:xfrm>
        </p:spPr>
        <p:txBody>
          <a:bodyPr/>
          <a:lstStyle>
            <a:lvl1pPr>
              <a:defRPr smtClean="0">
                <a:solidFill>
                  <a:schemeClr val="tx2"/>
                </a:solidFill>
              </a:defRPr>
            </a:lvl1pPr>
            <a:extLst/>
          </a:lstStyle>
          <a:p>
            <a:pPr>
              <a:defRPr/>
            </a:pPr>
            <a:fld id="{4C3E7E7F-E304-4177-AED7-BB90DAAF742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941387"/>
          </a:xfrm>
        </p:spPr>
        <p:txBody>
          <a:bodyPr/>
          <a:lstStyle/>
          <a:p>
            <a:r>
              <a:rPr lang="en-US" smtClean="0"/>
              <a:t>Click to edit Master title style</a:t>
            </a:r>
            <a:endParaRPr lang="ar-SA"/>
          </a:p>
        </p:txBody>
      </p:sp>
      <p:sp>
        <p:nvSpPr>
          <p:cNvPr id="3" name="SmartArt Placeholder 2"/>
          <p:cNvSpPr>
            <a:spLocks noGrp="1"/>
          </p:cNvSpPr>
          <p:nvPr>
            <p:ph type="dgm" idx="1"/>
          </p:nvPr>
        </p:nvSpPr>
        <p:spPr>
          <a:xfrm>
            <a:off x="457200" y="1295400"/>
            <a:ext cx="8229600" cy="4683125"/>
          </a:xfrm>
        </p:spPr>
        <p:txBody>
          <a:bodyPr rtlCol="1">
            <a:normAutofit/>
          </a:bodyPr>
          <a:lstStyle/>
          <a:p>
            <a:pPr lvl="0"/>
            <a:endParaRPr lang="ar-SA" noProof="0" smtClean="0"/>
          </a:p>
        </p:txBody>
      </p:sp>
    </p:spTree>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10/15/2009</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442071-2F30-4008-AB23-B407D0FF6796}" type="slidenum">
              <a:rPr lang="ar-SA"/>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941387"/>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457200" y="1295400"/>
            <a:ext cx="4038600" cy="468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48200" y="1295400"/>
            <a:ext cx="4038600" cy="2265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648200" y="3713163"/>
            <a:ext cx="4038600" cy="2265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r>
              <a:rPr lang="en-US" smtClean="0"/>
              <a:t>10/15/2009</a:t>
            </a: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3599B9C0-9F58-46C0-923A-C578E0B0997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smtClean="0">
                <a:solidFill>
                  <a:schemeClr val="tx2"/>
                </a:solidFill>
              </a:defRPr>
            </a:lvl1pPr>
            <a:extLst/>
          </a:lstStyle>
          <a:p>
            <a:pPr>
              <a:defRPr/>
            </a:pPr>
            <a:r>
              <a:rPr lang="en-US" smtClean="0"/>
              <a:t>10/15/2009</a:t>
            </a:r>
            <a:endParaRPr lang="en-US"/>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7B8116F9-9A27-4CAF-AE1D-87532965AFC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r>
              <a:rPr lang="en-US" smtClean="0"/>
              <a:t>10/15/2009</a:t>
            </a:r>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3A36CF6C-0CE6-4E46-AE50-5FEFAB97DB6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r>
              <a:rPr lang="en-US" smtClean="0"/>
              <a:t>10/15/2009</a:t>
            </a:r>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0B8084F0-9EB2-46AA-9ABF-B285A4C9E5B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r>
              <a:rPr lang="en-US" smtClean="0"/>
              <a:t>10/15/2009</a:t>
            </a: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15"/>
          <p:cNvSpPr>
            <a:spLocks noGrp="1"/>
          </p:cNvSpPr>
          <p:nvPr>
            <p:ph type="sldNum" sz="quarter" idx="12"/>
          </p:nvPr>
        </p:nvSpPr>
        <p:spPr/>
        <p:txBody>
          <a:bodyPr/>
          <a:lstStyle>
            <a:lvl1pPr>
              <a:defRPr/>
            </a:lvl1pPr>
          </a:lstStyle>
          <a:p>
            <a:pPr>
              <a:defRPr/>
            </a:pPr>
            <a:fld id="{52473FD9-5BEA-434D-B074-19A48BC2E31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r>
              <a:rPr lang="en-US" smtClean="0"/>
              <a:t>10/15/2009</a:t>
            </a:r>
            <a:endParaRPr 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
        <p:nvSpPr>
          <p:cNvPr id="4" name="Slide Number Placeholder 15"/>
          <p:cNvSpPr>
            <a:spLocks noGrp="1"/>
          </p:cNvSpPr>
          <p:nvPr>
            <p:ph type="sldNum" sz="quarter" idx="12"/>
          </p:nvPr>
        </p:nvSpPr>
        <p:spPr/>
        <p:txBody>
          <a:bodyPr/>
          <a:lstStyle>
            <a:lvl1pPr>
              <a:defRPr/>
            </a:lvl1pPr>
          </a:lstStyle>
          <a:p>
            <a:pPr>
              <a:defRPr/>
            </a:pPr>
            <a:fld id="{C18653C9-0B8C-4E3C-99B7-CF4951B56CF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r>
              <a:rPr lang="en-US" smtClean="0"/>
              <a:t>10/15/2009</a:t>
            </a:r>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37B16546-590D-48DC-A442-E80F77382B8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r>
              <a:rPr lang="en-US" smtClean="0"/>
              <a:t>10/15/2009</a:t>
            </a:r>
            <a:endParaRPr lang="en-US"/>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488C6AED-E0CF-4EE6-9E11-37D8B78995C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6"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p>
            <a:r>
              <a:rPr lang="en-US" smtClean="0"/>
              <a:t>Click to edit Master title style</a:t>
            </a:r>
            <a:endParaRPr lang="en-US"/>
          </a:p>
        </p:txBody>
      </p:sp>
      <p:sp>
        <p:nvSpPr>
          <p:cNvPr id="6150"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smtClean="0">
                <a:solidFill>
                  <a:schemeClr val="tx2"/>
                </a:solidFill>
                <a:latin typeface="+mn-lt"/>
                <a:cs typeface="+mn-cs"/>
              </a:defRPr>
            </a:lvl1pPr>
            <a:extLst/>
          </a:lstStyle>
          <a:p>
            <a:pPr>
              <a:defRPr/>
            </a:pPr>
            <a:r>
              <a:rPr lang="en-US" smtClean="0"/>
              <a:t>10/15/2009</a:t>
            </a:r>
            <a:endParaRPr 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en-US"/>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smtClean="0">
                <a:solidFill>
                  <a:schemeClr val="tx2"/>
                </a:solidFill>
                <a:latin typeface="+mn-lt"/>
                <a:cs typeface="+mn-cs"/>
              </a:defRPr>
            </a:lvl1pPr>
            <a:extLst/>
          </a:lstStyle>
          <a:p>
            <a:pPr>
              <a:defRPr/>
            </a:pPr>
            <a:fld id="{1F704881-C9F9-458B-B17B-DB9514A202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694" r:id="rId2"/>
    <p:sldLayoutId id="2147483702" r:id="rId3"/>
    <p:sldLayoutId id="2147483695" r:id="rId4"/>
    <p:sldLayoutId id="2147483696" r:id="rId5"/>
    <p:sldLayoutId id="2147483697" r:id="rId6"/>
    <p:sldLayoutId id="2147483698" r:id="rId7"/>
    <p:sldLayoutId id="2147483699" r:id="rId8"/>
    <p:sldLayoutId id="2147483703" r:id="rId9"/>
    <p:sldLayoutId id="2147483700" r:id="rId10"/>
    <p:sldLayoutId id="2147483704" r:id="rId11"/>
    <p:sldLayoutId id="2147483705" r:id="rId12"/>
    <p:sldLayoutId id="2147483706" r:id="rId13"/>
    <p:sldLayoutId id="2147483707" r:id="rId14"/>
  </p:sldLayoutIdLst>
  <p:hf hdr="0" ftr="0" dt="0"/>
  <p:txStyles>
    <p:titleStyle>
      <a:lvl1pPr algn="l" rtl="0" fontAlgn="base">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fontAlgn="base">
        <a:spcBef>
          <a:spcPct val="0"/>
        </a:spcBef>
        <a:spcAft>
          <a:spcPct val="0"/>
        </a:spcAft>
        <a:defRPr sz="3800" b="1">
          <a:solidFill>
            <a:schemeClr val="tx1"/>
          </a:solidFill>
          <a:latin typeface="Trebuchet MS" pitchFamily="34" charset="0"/>
        </a:defRPr>
      </a:lvl2pPr>
      <a:lvl3pPr algn="l" rtl="0" fontAlgn="base">
        <a:spcBef>
          <a:spcPct val="0"/>
        </a:spcBef>
        <a:spcAft>
          <a:spcPct val="0"/>
        </a:spcAft>
        <a:defRPr sz="3800" b="1">
          <a:solidFill>
            <a:schemeClr val="tx1"/>
          </a:solidFill>
          <a:latin typeface="Trebuchet MS" pitchFamily="34" charset="0"/>
        </a:defRPr>
      </a:lvl3pPr>
      <a:lvl4pPr algn="l" rtl="0" fontAlgn="base">
        <a:spcBef>
          <a:spcPct val="0"/>
        </a:spcBef>
        <a:spcAft>
          <a:spcPct val="0"/>
        </a:spcAft>
        <a:defRPr sz="3800" b="1">
          <a:solidFill>
            <a:schemeClr val="tx1"/>
          </a:solidFill>
          <a:latin typeface="Trebuchet MS" pitchFamily="34" charset="0"/>
        </a:defRPr>
      </a:lvl4pPr>
      <a:lvl5pPr algn="l" rtl="0" fontAlgn="base">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fontAlgn="base">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fontAlgn="base">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fontAlgn="base">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7.wmf"/></Relationships>
</file>

<file path=ppt/slides/_rels/slide42.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A1_C_3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905000" y="203200"/>
            <a:ext cx="5334000" cy="64516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fontAlgn="auto">
              <a:spcAft>
                <a:spcPts val="0"/>
              </a:spcAft>
              <a:defRPr/>
            </a:pPr>
            <a:r>
              <a:rPr lang="en-US" smtClean="0">
                <a:cs typeface="Times New Roman" pitchFamily="18" charset="0"/>
              </a:rPr>
              <a:t>Critical success factor for life</a:t>
            </a:r>
          </a:p>
        </p:txBody>
      </p:sp>
      <p:sp>
        <p:nvSpPr>
          <p:cNvPr id="2052" name="Rectangle 3"/>
          <p:cNvSpPr>
            <a:spLocks noGrp="1" noChangeArrowheads="1"/>
          </p:cNvSpPr>
          <p:nvPr>
            <p:ph type="body" sz="half" idx="1"/>
          </p:nvPr>
        </p:nvSpPr>
        <p:spPr>
          <a:xfrm>
            <a:off x="152400" y="1600200"/>
            <a:ext cx="4953000" cy="1676400"/>
          </a:xfrm>
        </p:spPr>
        <p:txBody>
          <a:bodyPr/>
          <a:lstStyle/>
          <a:p>
            <a:pPr>
              <a:buFont typeface="Wingdings" pitchFamily="2" charset="2"/>
              <a:buNone/>
            </a:pPr>
            <a:r>
              <a:rPr lang="en-US" sz="2800" smtClean="0">
                <a:cs typeface="Arial" pitchFamily="34" charset="0"/>
              </a:rPr>
              <a:t>	The majority of our perceived ability comes from how we communicate</a:t>
            </a:r>
          </a:p>
        </p:txBody>
      </p:sp>
      <p:graphicFrame>
        <p:nvGraphicFramePr>
          <p:cNvPr id="2050" name="Object 4"/>
          <p:cNvGraphicFramePr>
            <a:graphicFrameLocks noGrp="1" noChangeAspect="1"/>
          </p:cNvGraphicFramePr>
          <p:nvPr>
            <p:ph sz="half" idx="2"/>
          </p:nvPr>
        </p:nvGraphicFramePr>
        <p:xfrm>
          <a:off x="3048000" y="2895600"/>
          <a:ext cx="3932238" cy="2833688"/>
        </p:xfrm>
        <a:graphic>
          <a:graphicData uri="http://schemas.openxmlformats.org/presentationml/2006/ole">
            <mc:AlternateContent xmlns:mc="http://schemas.openxmlformats.org/markup-compatibility/2006">
              <mc:Choice xmlns:v="urn:schemas-microsoft-com:vml" Requires="v">
                <p:oleObj spid="_x0000_s2054" name="Chart" r:id="rId3" imgW="6096000" imgH="4400550" progId="Excel.Sheet.8">
                  <p:embed followColorScheme="full"/>
                </p:oleObj>
              </mc:Choice>
              <mc:Fallback>
                <p:oleObj name="Chart" r:id="rId3" imgW="6096000" imgH="4400550" progId="Excel.Sheet.8">
                  <p:embed followColorScheme="full"/>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895600"/>
                        <a:ext cx="3932238" cy="2833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Text Box 5"/>
          <p:cNvSpPr txBox="1">
            <a:spLocks noChangeArrowheads="1"/>
          </p:cNvSpPr>
          <p:nvPr/>
        </p:nvSpPr>
        <p:spPr bwMode="auto">
          <a:xfrm>
            <a:off x="1371600" y="4724400"/>
            <a:ext cx="2085975" cy="830263"/>
          </a:xfrm>
          <a:prstGeom prst="rect">
            <a:avLst/>
          </a:prstGeom>
          <a:noFill/>
          <a:ln w="9525">
            <a:noFill/>
            <a:miter lim="800000"/>
            <a:headEnd/>
            <a:tailEnd/>
          </a:ln>
        </p:spPr>
        <p:txBody>
          <a:bodyPr wrap="none">
            <a:spAutoFit/>
          </a:bodyPr>
          <a:lstStyle/>
          <a:p>
            <a:r>
              <a:rPr lang="en-US" sz="2400">
                <a:latin typeface="Times New Roman" pitchFamily="18" charset="0"/>
              </a:rPr>
              <a:t>70% How we</a:t>
            </a:r>
          </a:p>
          <a:p>
            <a:r>
              <a:rPr lang="en-US" sz="2400">
                <a:latin typeface="Times New Roman" pitchFamily="18" charset="0"/>
              </a:rPr>
              <a:t>communicate it</a:t>
            </a:r>
          </a:p>
        </p:txBody>
      </p:sp>
      <p:sp>
        <p:nvSpPr>
          <p:cNvPr id="2054" name="Text Box 6"/>
          <p:cNvSpPr txBox="1">
            <a:spLocks noChangeArrowheads="1"/>
          </p:cNvSpPr>
          <p:nvPr/>
        </p:nvSpPr>
        <p:spPr bwMode="auto">
          <a:xfrm>
            <a:off x="5181600" y="2590800"/>
            <a:ext cx="2682875" cy="461963"/>
          </a:xfrm>
          <a:prstGeom prst="rect">
            <a:avLst/>
          </a:prstGeom>
          <a:noFill/>
          <a:ln w="9525">
            <a:noFill/>
            <a:miter lim="800000"/>
            <a:headEnd/>
            <a:tailEnd/>
          </a:ln>
        </p:spPr>
        <p:txBody>
          <a:bodyPr wrap="none">
            <a:spAutoFit/>
          </a:bodyPr>
          <a:lstStyle/>
          <a:p>
            <a:r>
              <a:rPr lang="en-US" sz="2400">
                <a:latin typeface="Times New Roman" pitchFamily="18" charset="0"/>
              </a:rPr>
              <a:t>30% What we know</a:t>
            </a:r>
          </a:p>
        </p:txBody>
      </p:sp>
      <p:sp>
        <p:nvSpPr>
          <p:cNvPr id="2055" name="Text Box 7"/>
          <p:cNvSpPr txBox="1">
            <a:spLocks noChangeArrowheads="1"/>
          </p:cNvSpPr>
          <p:nvPr/>
        </p:nvSpPr>
        <p:spPr bwMode="auto">
          <a:xfrm>
            <a:off x="5791200" y="5483225"/>
            <a:ext cx="2178050" cy="366713"/>
          </a:xfrm>
          <a:prstGeom prst="rect">
            <a:avLst/>
          </a:prstGeom>
          <a:noFill/>
          <a:ln w="9525">
            <a:noFill/>
            <a:miter lim="800000"/>
            <a:headEnd/>
            <a:tailEnd/>
          </a:ln>
        </p:spPr>
        <p:txBody>
          <a:bodyPr wrap="none">
            <a:spAutoFit/>
          </a:bodyPr>
          <a:lstStyle/>
          <a:p>
            <a:r>
              <a:rPr lang="en-US">
                <a:latin typeface="Times New Roman" pitchFamily="18" charset="0"/>
              </a:rPr>
              <a:t>Source: CGAP Direct</a:t>
            </a:r>
          </a:p>
        </p:txBody>
      </p:sp>
      <p:sp>
        <p:nvSpPr>
          <p:cNvPr id="8" name="Slide Number Placeholder 7"/>
          <p:cNvSpPr>
            <a:spLocks noGrp="1"/>
          </p:cNvSpPr>
          <p:nvPr>
            <p:ph type="sldNum" sz="quarter" idx="12"/>
          </p:nvPr>
        </p:nvSpPr>
        <p:spPr/>
        <p:txBody>
          <a:bodyPr/>
          <a:lstStyle/>
          <a:p>
            <a:pPr>
              <a:defRPr/>
            </a:pPr>
            <a:fld id="{32442071-2F30-4008-AB23-B407D0FF6796}" type="slidenum">
              <a:rPr lang="ar-SA" smtClean="0"/>
              <a:pPr>
                <a:defRPr/>
              </a:pPr>
              <a:t>10</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1066800"/>
            <a:ext cx="5943600" cy="2895600"/>
          </a:xfrm>
        </p:spPr>
        <p:txBody>
          <a:bodyPr/>
          <a:lstStyle/>
          <a:p>
            <a:pPr algn="ctr" rtl="1" fontAlgn="auto">
              <a:spcAft>
                <a:spcPts val="0"/>
              </a:spcAft>
              <a:defRPr/>
            </a:pPr>
            <a:r>
              <a:rPr lang="en-US" sz="5400" dirty="0" smtClean="0">
                <a:cs typeface="Arial" charset="0"/>
              </a:rPr>
              <a:t>Communication   Process</a:t>
            </a:r>
            <a:br>
              <a:rPr lang="en-US" sz="5400" dirty="0" smtClean="0">
                <a:cs typeface="Arial" charset="0"/>
              </a:rPr>
            </a:br>
            <a:endParaRPr lang="en-US" sz="5400" dirty="0"/>
          </a:p>
        </p:txBody>
      </p:sp>
      <p:sp>
        <p:nvSpPr>
          <p:cNvPr id="3" name="Subtitle 2"/>
          <p:cNvSpPr>
            <a:spLocks noGrp="1"/>
          </p:cNvSpPr>
          <p:nvPr>
            <p:ph type="subTitle" idx="1"/>
          </p:nvPr>
        </p:nvSpPr>
        <p:spPr>
          <a:xfrm>
            <a:off x="3962400" y="4495800"/>
            <a:ext cx="4506913" cy="146050"/>
          </a:xfrm>
        </p:spPr>
        <p:txBody>
          <a:bodyPr>
            <a:normAutofit fontScale="47500" lnSpcReduction="20000"/>
          </a:bodyPr>
          <a:lstStyle/>
          <a:p>
            <a:pPr fontAlgn="auto">
              <a:spcAft>
                <a:spcPts val="0"/>
              </a:spcAft>
              <a:buFont typeface="Wingdings 2"/>
              <a:buNone/>
              <a:defRPr/>
            </a:pPr>
            <a:endParaRPr lang="en-US" dirty="0"/>
          </a:p>
        </p:txBody>
      </p:sp>
      <p:sp>
        <p:nvSpPr>
          <p:cNvPr id="4" name="Slide Number Placeholder 3"/>
          <p:cNvSpPr>
            <a:spLocks noGrp="1"/>
          </p:cNvSpPr>
          <p:nvPr>
            <p:ph type="sldNum" sz="quarter" idx="12"/>
          </p:nvPr>
        </p:nvSpPr>
        <p:spPr/>
        <p:txBody>
          <a:bodyPr/>
          <a:lstStyle/>
          <a:p>
            <a:pPr>
              <a:defRPr/>
            </a:pPr>
            <a:fld id="{2F15F7C6-BBBC-49F0-8483-3307218B4D16}"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52400" y="76200"/>
          <a:ext cx="3276600" cy="3089275"/>
        </p:xfrm>
        <a:graphic>
          <a:graphicData uri="http://schemas.openxmlformats.org/presentationml/2006/ole">
            <mc:AlternateContent xmlns:mc="http://schemas.openxmlformats.org/markup-compatibility/2006">
              <mc:Choice xmlns:v="urn:schemas-microsoft-com:vml" Requires="v">
                <p:oleObj spid="_x0000_s3078" name="Bitmap Image" r:id="rId3" imgW="2828571" imgH="2666667" progId="PBrush">
                  <p:embed/>
                </p:oleObj>
              </mc:Choice>
              <mc:Fallback>
                <p:oleObj name="Bitmap Image" r:id="rId3" imgW="2828571" imgH="2666667" progId="PBrus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6200"/>
                        <a:ext cx="3276600" cy="308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075" name="Group 3"/>
          <p:cNvGrpSpPr>
            <a:grpSpLocks/>
          </p:cNvGrpSpPr>
          <p:nvPr/>
        </p:nvGrpSpPr>
        <p:grpSpPr bwMode="auto">
          <a:xfrm rot="-232409">
            <a:off x="1295400" y="1371600"/>
            <a:ext cx="457200" cy="609600"/>
            <a:chOff x="2496" y="2880"/>
            <a:chExt cx="288" cy="384"/>
          </a:xfrm>
        </p:grpSpPr>
        <p:sp>
          <p:nvSpPr>
            <p:cNvPr id="3105" name="Oval 4"/>
            <p:cNvSpPr>
              <a:spLocks noChangeArrowheads="1"/>
            </p:cNvSpPr>
            <p:nvPr/>
          </p:nvSpPr>
          <p:spPr bwMode="auto">
            <a:xfrm>
              <a:off x="2640" y="3120"/>
              <a:ext cx="96" cy="144"/>
            </a:xfrm>
            <a:prstGeom prst="ellipse">
              <a:avLst/>
            </a:prstGeom>
            <a:solidFill>
              <a:srgbClr val="FFCC00"/>
            </a:solidFill>
            <a:ln w="9525">
              <a:solidFill>
                <a:srgbClr val="FF6600"/>
              </a:solidFill>
              <a:round/>
              <a:headEnd/>
              <a:tailEnd/>
            </a:ln>
          </p:spPr>
          <p:txBody>
            <a:bodyPr wrap="none" anchor="ctr"/>
            <a:lstStyle/>
            <a:p>
              <a:endParaRPr lang="en-US">
                <a:latin typeface="Trebuchet MS" pitchFamily="34" charset="0"/>
              </a:endParaRPr>
            </a:p>
          </p:txBody>
        </p:sp>
        <p:sp>
          <p:nvSpPr>
            <p:cNvPr id="3106" name="Oval 5"/>
            <p:cNvSpPr>
              <a:spLocks noChangeArrowheads="1"/>
            </p:cNvSpPr>
            <p:nvPr/>
          </p:nvSpPr>
          <p:spPr bwMode="auto">
            <a:xfrm>
              <a:off x="2496" y="2880"/>
              <a:ext cx="240" cy="336"/>
            </a:xfrm>
            <a:prstGeom prst="ellipse">
              <a:avLst/>
            </a:prstGeom>
            <a:solidFill>
              <a:srgbClr val="FFCC00"/>
            </a:solidFill>
            <a:ln w="9525">
              <a:solidFill>
                <a:srgbClr val="FF6600"/>
              </a:solidFill>
              <a:round/>
              <a:headEnd/>
              <a:tailEnd/>
            </a:ln>
          </p:spPr>
          <p:txBody>
            <a:bodyPr wrap="none" anchor="ctr"/>
            <a:lstStyle/>
            <a:p>
              <a:endParaRPr lang="en-US">
                <a:latin typeface="Trebuchet MS" pitchFamily="34" charset="0"/>
              </a:endParaRPr>
            </a:p>
          </p:txBody>
        </p:sp>
        <p:sp>
          <p:nvSpPr>
            <p:cNvPr id="3107" name="Oval 6"/>
            <p:cNvSpPr>
              <a:spLocks noChangeArrowheads="1"/>
            </p:cNvSpPr>
            <p:nvPr/>
          </p:nvSpPr>
          <p:spPr bwMode="auto">
            <a:xfrm>
              <a:off x="2544" y="2880"/>
              <a:ext cx="240" cy="336"/>
            </a:xfrm>
            <a:prstGeom prst="ellipse">
              <a:avLst/>
            </a:prstGeom>
            <a:solidFill>
              <a:srgbClr val="FFCC00"/>
            </a:solidFill>
            <a:ln w="9525">
              <a:noFill/>
              <a:round/>
              <a:headEnd/>
              <a:tailEnd/>
            </a:ln>
          </p:spPr>
          <p:txBody>
            <a:bodyPr wrap="none" anchor="ctr"/>
            <a:lstStyle/>
            <a:p>
              <a:endParaRPr lang="en-US">
                <a:latin typeface="Trebuchet MS" pitchFamily="34" charset="0"/>
              </a:endParaRPr>
            </a:p>
          </p:txBody>
        </p:sp>
      </p:grpSp>
      <p:grpSp>
        <p:nvGrpSpPr>
          <p:cNvPr id="3076" name="Group 7"/>
          <p:cNvGrpSpPr>
            <a:grpSpLocks/>
          </p:cNvGrpSpPr>
          <p:nvPr/>
        </p:nvGrpSpPr>
        <p:grpSpPr bwMode="auto">
          <a:xfrm>
            <a:off x="5562600" y="304800"/>
            <a:ext cx="3200400" cy="2819400"/>
            <a:chOff x="240" y="432"/>
            <a:chExt cx="2064" cy="1872"/>
          </a:xfrm>
        </p:grpSpPr>
        <p:sp>
          <p:nvSpPr>
            <p:cNvPr id="3095" name="Oval 8"/>
            <p:cNvSpPr>
              <a:spLocks noChangeArrowheads="1"/>
            </p:cNvSpPr>
            <p:nvPr/>
          </p:nvSpPr>
          <p:spPr bwMode="auto">
            <a:xfrm rot="-1187991">
              <a:off x="720" y="624"/>
              <a:ext cx="1584" cy="1296"/>
            </a:xfrm>
            <a:prstGeom prst="ellipse">
              <a:avLst/>
            </a:prstGeom>
            <a:solidFill>
              <a:srgbClr val="FFCC00"/>
            </a:solidFill>
            <a:ln w="9525">
              <a:noFill/>
              <a:round/>
              <a:headEnd/>
              <a:tailEnd/>
            </a:ln>
          </p:spPr>
          <p:txBody>
            <a:bodyPr wrap="none" anchor="ctr"/>
            <a:lstStyle/>
            <a:p>
              <a:endParaRPr lang="en-US">
                <a:latin typeface="Trebuchet MS" pitchFamily="34" charset="0"/>
              </a:endParaRPr>
            </a:p>
          </p:txBody>
        </p:sp>
        <p:sp>
          <p:nvSpPr>
            <p:cNvPr id="3096" name="Oval 9"/>
            <p:cNvSpPr>
              <a:spLocks noChangeArrowheads="1"/>
            </p:cNvSpPr>
            <p:nvPr/>
          </p:nvSpPr>
          <p:spPr bwMode="auto">
            <a:xfrm rot="-1187991">
              <a:off x="528" y="432"/>
              <a:ext cx="1584" cy="1296"/>
            </a:xfrm>
            <a:prstGeom prst="ellipse">
              <a:avLst/>
            </a:prstGeom>
            <a:solidFill>
              <a:srgbClr val="FFCC00"/>
            </a:solidFill>
            <a:ln w="9525">
              <a:noFill/>
              <a:round/>
              <a:headEnd/>
              <a:tailEnd/>
            </a:ln>
          </p:spPr>
          <p:txBody>
            <a:bodyPr wrap="none" anchor="ctr"/>
            <a:lstStyle/>
            <a:p>
              <a:endParaRPr lang="en-US">
                <a:latin typeface="Trebuchet MS" pitchFamily="34" charset="0"/>
              </a:endParaRPr>
            </a:p>
          </p:txBody>
        </p:sp>
        <p:sp>
          <p:nvSpPr>
            <p:cNvPr id="3097" name="Oval 10"/>
            <p:cNvSpPr>
              <a:spLocks noChangeArrowheads="1"/>
            </p:cNvSpPr>
            <p:nvPr/>
          </p:nvSpPr>
          <p:spPr bwMode="auto">
            <a:xfrm rot="-1894573">
              <a:off x="384" y="1392"/>
              <a:ext cx="1056" cy="576"/>
            </a:xfrm>
            <a:prstGeom prst="ellipse">
              <a:avLst/>
            </a:prstGeom>
            <a:solidFill>
              <a:srgbClr val="FFCC00"/>
            </a:solidFill>
            <a:ln w="9525">
              <a:noFill/>
              <a:round/>
              <a:headEnd/>
              <a:tailEnd/>
            </a:ln>
          </p:spPr>
          <p:txBody>
            <a:bodyPr wrap="none" anchor="ctr"/>
            <a:lstStyle/>
            <a:p>
              <a:endParaRPr lang="en-US">
                <a:latin typeface="Trebuchet MS" pitchFamily="34" charset="0"/>
              </a:endParaRPr>
            </a:p>
          </p:txBody>
        </p:sp>
        <p:sp>
          <p:nvSpPr>
            <p:cNvPr id="3098" name="AutoShape 11"/>
            <p:cNvSpPr>
              <a:spLocks noChangeArrowheads="1"/>
            </p:cNvSpPr>
            <p:nvPr/>
          </p:nvSpPr>
          <p:spPr bwMode="auto">
            <a:xfrm>
              <a:off x="912" y="528"/>
              <a:ext cx="816" cy="1776"/>
            </a:xfrm>
            <a:prstGeom prst="triangle">
              <a:avLst>
                <a:gd name="adj" fmla="val 50000"/>
              </a:avLst>
            </a:prstGeom>
            <a:solidFill>
              <a:srgbClr val="FFCC00"/>
            </a:solidFill>
            <a:ln w="9525">
              <a:noFill/>
              <a:miter lim="800000"/>
              <a:headEnd/>
              <a:tailEnd/>
            </a:ln>
          </p:spPr>
          <p:txBody>
            <a:bodyPr wrap="none" anchor="ctr"/>
            <a:lstStyle/>
            <a:p>
              <a:endParaRPr lang="en-US">
                <a:latin typeface="Trebuchet MS" pitchFamily="34" charset="0"/>
              </a:endParaRPr>
            </a:p>
          </p:txBody>
        </p:sp>
        <p:sp>
          <p:nvSpPr>
            <p:cNvPr id="3099" name="AutoShape 12"/>
            <p:cNvSpPr>
              <a:spLocks noChangeArrowheads="1"/>
            </p:cNvSpPr>
            <p:nvPr/>
          </p:nvSpPr>
          <p:spPr bwMode="auto">
            <a:xfrm rot="-2430924">
              <a:off x="240" y="1056"/>
              <a:ext cx="768" cy="192"/>
            </a:xfrm>
            <a:prstGeom prst="roundRect">
              <a:avLst>
                <a:gd name="adj" fmla="val 16667"/>
              </a:avLst>
            </a:prstGeom>
            <a:solidFill>
              <a:srgbClr val="FFCC00"/>
            </a:solidFill>
            <a:ln w="9525">
              <a:noFill/>
              <a:round/>
              <a:headEnd/>
              <a:tailEnd/>
            </a:ln>
          </p:spPr>
          <p:txBody>
            <a:bodyPr wrap="none" anchor="ctr"/>
            <a:lstStyle/>
            <a:p>
              <a:endParaRPr lang="en-US">
                <a:latin typeface="Trebuchet MS" pitchFamily="34" charset="0"/>
              </a:endParaRPr>
            </a:p>
          </p:txBody>
        </p:sp>
        <p:sp>
          <p:nvSpPr>
            <p:cNvPr id="3100" name="AutoShape 13"/>
            <p:cNvSpPr>
              <a:spLocks noChangeArrowheads="1"/>
            </p:cNvSpPr>
            <p:nvPr/>
          </p:nvSpPr>
          <p:spPr bwMode="auto">
            <a:xfrm rot="-996801">
              <a:off x="384" y="1152"/>
              <a:ext cx="768" cy="192"/>
            </a:xfrm>
            <a:prstGeom prst="roundRect">
              <a:avLst>
                <a:gd name="adj" fmla="val 16667"/>
              </a:avLst>
            </a:prstGeom>
            <a:solidFill>
              <a:srgbClr val="FFCC00"/>
            </a:solidFill>
            <a:ln w="9525">
              <a:noFill/>
              <a:round/>
              <a:headEnd/>
              <a:tailEnd/>
            </a:ln>
          </p:spPr>
          <p:txBody>
            <a:bodyPr wrap="none" anchor="ctr"/>
            <a:lstStyle/>
            <a:p>
              <a:endParaRPr lang="en-US">
                <a:latin typeface="Trebuchet MS" pitchFamily="34" charset="0"/>
              </a:endParaRPr>
            </a:p>
          </p:txBody>
        </p:sp>
        <p:sp>
          <p:nvSpPr>
            <p:cNvPr id="3101" name="AutoShape 14"/>
            <p:cNvSpPr>
              <a:spLocks noChangeArrowheads="1"/>
            </p:cNvSpPr>
            <p:nvPr/>
          </p:nvSpPr>
          <p:spPr bwMode="auto">
            <a:xfrm rot="9623145">
              <a:off x="480" y="1584"/>
              <a:ext cx="288" cy="384"/>
            </a:xfrm>
            <a:prstGeom prst="triangle">
              <a:avLst>
                <a:gd name="adj" fmla="val 50000"/>
              </a:avLst>
            </a:prstGeom>
            <a:solidFill>
              <a:srgbClr val="FFCC00"/>
            </a:solidFill>
            <a:ln w="9525">
              <a:noFill/>
              <a:miter lim="800000"/>
              <a:headEnd/>
              <a:tailEnd/>
            </a:ln>
          </p:spPr>
          <p:txBody>
            <a:bodyPr wrap="none" anchor="ctr"/>
            <a:lstStyle/>
            <a:p>
              <a:endParaRPr lang="en-US">
                <a:latin typeface="Trebuchet MS" pitchFamily="34" charset="0"/>
              </a:endParaRPr>
            </a:p>
          </p:txBody>
        </p:sp>
        <p:sp>
          <p:nvSpPr>
            <p:cNvPr id="3102" name="Oval 15"/>
            <p:cNvSpPr>
              <a:spLocks noChangeArrowheads="1"/>
            </p:cNvSpPr>
            <p:nvPr/>
          </p:nvSpPr>
          <p:spPr bwMode="auto">
            <a:xfrm rot="-1187991">
              <a:off x="1383" y="480"/>
              <a:ext cx="864" cy="1200"/>
            </a:xfrm>
            <a:prstGeom prst="ellipse">
              <a:avLst/>
            </a:prstGeom>
            <a:solidFill>
              <a:srgbClr val="FFCC00"/>
            </a:solidFill>
            <a:ln w="9525">
              <a:noFill/>
              <a:round/>
              <a:headEnd/>
              <a:tailEnd/>
            </a:ln>
          </p:spPr>
          <p:txBody>
            <a:bodyPr wrap="none" anchor="ctr"/>
            <a:lstStyle/>
            <a:p>
              <a:endParaRPr lang="en-US">
                <a:latin typeface="Trebuchet MS" pitchFamily="34" charset="0"/>
              </a:endParaRPr>
            </a:p>
          </p:txBody>
        </p:sp>
        <p:sp>
          <p:nvSpPr>
            <p:cNvPr id="3103" name="Rectangle 16"/>
            <p:cNvSpPr>
              <a:spLocks noChangeArrowheads="1"/>
            </p:cNvSpPr>
            <p:nvPr/>
          </p:nvSpPr>
          <p:spPr bwMode="auto">
            <a:xfrm>
              <a:off x="288" y="1392"/>
              <a:ext cx="240" cy="96"/>
            </a:xfrm>
            <a:prstGeom prst="rect">
              <a:avLst/>
            </a:prstGeom>
            <a:solidFill>
              <a:schemeClr val="bg1"/>
            </a:solidFill>
            <a:ln w="9525">
              <a:noFill/>
              <a:miter lim="800000"/>
              <a:headEnd/>
              <a:tailEnd/>
            </a:ln>
          </p:spPr>
          <p:txBody>
            <a:bodyPr wrap="none" anchor="ctr"/>
            <a:lstStyle/>
            <a:p>
              <a:endParaRPr lang="en-US">
                <a:latin typeface="Trebuchet MS" pitchFamily="34" charset="0"/>
              </a:endParaRPr>
            </a:p>
          </p:txBody>
        </p:sp>
        <p:sp>
          <p:nvSpPr>
            <p:cNvPr id="3104" name="AutoShape 17"/>
            <p:cNvSpPr>
              <a:spLocks noChangeArrowheads="1"/>
            </p:cNvSpPr>
            <p:nvPr/>
          </p:nvSpPr>
          <p:spPr bwMode="auto">
            <a:xfrm rot="1128713">
              <a:off x="480" y="1200"/>
              <a:ext cx="288" cy="384"/>
            </a:xfrm>
            <a:prstGeom prst="triangle">
              <a:avLst>
                <a:gd name="adj" fmla="val 50000"/>
              </a:avLst>
            </a:prstGeom>
            <a:solidFill>
              <a:srgbClr val="FFCC00"/>
            </a:solidFill>
            <a:ln w="9525">
              <a:noFill/>
              <a:miter lim="800000"/>
              <a:headEnd/>
              <a:tailEnd/>
            </a:ln>
          </p:spPr>
          <p:txBody>
            <a:bodyPr wrap="none" anchor="ctr"/>
            <a:lstStyle/>
            <a:p>
              <a:endParaRPr lang="en-US">
                <a:latin typeface="Trebuchet MS" pitchFamily="34" charset="0"/>
              </a:endParaRPr>
            </a:p>
          </p:txBody>
        </p:sp>
      </p:grpSp>
      <p:sp>
        <p:nvSpPr>
          <p:cNvPr id="3077" name="AutoShape 18"/>
          <p:cNvSpPr>
            <a:spLocks noChangeArrowheads="1"/>
          </p:cNvSpPr>
          <p:nvPr/>
        </p:nvSpPr>
        <p:spPr bwMode="auto">
          <a:xfrm>
            <a:off x="1676400" y="533400"/>
            <a:ext cx="533400" cy="533400"/>
          </a:xfrm>
          <a:prstGeom prst="triangle">
            <a:avLst>
              <a:gd name="adj" fmla="val 50000"/>
            </a:avLst>
          </a:prstGeom>
          <a:solidFill>
            <a:srgbClr val="008000"/>
          </a:solidFill>
          <a:ln w="9525">
            <a:solidFill>
              <a:srgbClr val="003300"/>
            </a:solidFill>
            <a:miter lim="800000"/>
            <a:headEnd/>
            <a:tailEnd/>
          </a:ln>
        </p:spPr>
        <p:txBody>
          <a:bodyPr wrap="none" anchor="ctr"/>
          <a:lstStyle/>
          <a:p>
            <a:endParaRPr lang="en-US">
              <a:latin typeface="Trebuchet MS" pitchFamily="34" charset="0"/>
            </a:endParaRPr>
          </a:p>
        </p:txBody>
      </p:sp>
      <p:sp>
        <p:nvSpPr>
          <p:cNvPr id="3078" name="Text Box 19"/>
          <p:cNvSpPr txBox="1">
            <a:spLocks noChangeArrowheads="1"/>
          </p:cNvSpPr>
          <p:nvPr/>
        </p:nvSpPr>
        <p:spPr bwMode="auto">
          <a:xfrm>
            <a:off x="381000" y="3657600"/>
            <a:ext cx="1219200" cy="1004888"/>
          </a:xfrm>
          <a:prstGeom prst="rect">
            <a:avLst/>
          </a:prstGeom>
          <a:noFill/>
          <a:ln w="9525">
            <a:noFill/>
            <a:miter lim="800000"/>
            <a:headEnd/>
            <a:tailEnd/>
          </a:ln>
        </p:spPr>
        <p:txBody>
          <a:bodyPr>
            <a:spAutoFit/>
          </a:bodyPr>
          <a:lstStyle/>
          <a:p>
            <a:pPr>
              <a:spcBef>
                <a:spcPct val="50000"/>
              </a:spcBef>
            </a:pPr>
            <a:r>
              <a:rPr lang="en-US" sz="2400" b="1"/>
              <a:t>THINK</a:t>
            </a:r>
          </a:p>
          <a:p>
            <a:pPr>
              <a:spcBef>
                <a:spcPct val="50000"/>
              </a:spcBef>
            </a:pPr>
            <a:endParaRPr lang="en-US" sz="2400" b="1"/>
          </a:p>
        </p:txBody>
      </p:sp>
      <p:cxnSp>
        <p:nvCxnSpPr>
          <p:cNvPr id="182292" name="AutoShape 20"/>
          <p:cNvCxnSpPr>
            <a:cxnSpLocks noChangeShapeType="1"/>
            <a:stCxn id="3077" idx="3"/>
          </p:cNvCxnSpPr>
          <p:nvPr/>
        </p:nvCxnSpPr>
        <p:spPr bwMode="auto">
          <a:xfrm rot="16200000" flipH="1">
            <a:off x="1989931" y="1019969"/>
            <a:ext cx="935038" cy="1028700"/>
          </a:xfrm>
          <a:prstGeom prst="curvedConnector2">
            <a:avLst/>
          </a:prstGeom>
          <a:noFill/>
          <a:ln w="25400">
            <a:solidFill>
              <a:srgbClr val="003300"/>
            </a:solidFill>
            <a:prstDash val="dash"/>
            <a:round/>
            <a:headEnd/>
            <a:tailEnd type="triangle" w="med" len="med"/>
          </a:ln>
        </p:spPr>
      </p:cxnSp>
      <p:grpSp>
        <p:nvGrpSpPr>
          <p:cNvPr id="3080" name="Group 21"/>
          <p:cNvGrpSpPr>
            <a:grpSpLocks/>
          </p:cNvGrpSpPr>
          <p:nvPr/>
        </p:nvGrpSpPr>
        <p:grpSpPr bwMode="auto">
          <a:xfrm>
            <a:off x="6934200" y="1371600"/>
            <a:ext cx="457200" cy="609600"/>
            <a:chOff x="2064" y="2832"/>
            <a:chExt cx="288" cy="384"/>
          </a:xfrm>
        </p:grpSpPr>
        <p:sp>
          <p:nvSpPr>
            <p:cNvPr id="3092" name="Oval 22"/>
            <p:cNvSpPr>
              <a:spLocks noChangeArrowheads="1"/>
            </p:cNvSpPr>
            <p:nvPr/>
          </p:nvSpPr>
          <p:spPr bwMode="auto">
            <a:xfrm>
              <a:off x="2112" y="2832"/>
              <a:ext cx="240" cy="336"/>
            </a:xfrm>
            <a:prstGeom prst="ellipse">
              <a:avLst/>
            </a:prstGeom>
            <a:solidFill>
              <a:srgbClr val="FFCC00"/>
            </a:solidFill>
            <a:ln w="9525">
              <a:solidFill>
                <a:srgbClr val="FF6600"/>
              </a:solidFill>
              <a:round/>
              <a:headEnd/>
              <a:tailEnd/>
            </a:ln>
          </p:spPr>
          <p:txBody>
            <a:bodyPr wrap="none" anchor="ctr"/>
            <a:lstStyle/>
            <a:p>
              <a:endParaRPr lang="en-US">
                <a:latin typeface="Trebuchet MS" pitchFamily="34" charset="0"/>
              </a:endParaRPr>
            </a:p>
          </p:txBody>
        </p:sp>
        <p:sp>
          <p:nvSpPr>
            <p:cNvPr id="3093" name="Oval 23"/>
            <p:cNvSpPr>
              <a:spLocks noChangeArrowheads="1"/>
            </p:cNvSpPr>
            <p:nvPr/>
          </p:nvSpPr>
          <p:spPr bwMode="auto">
            <a:xfrm>
              <a:off x="2112" y="3120"/>
              <a:ext cx="96" cy="96"/>
            </a:xfrm>
            <a:prstGeom prst="ellipse">
              <a:avLst/>
            </a:prstGeom>
            <a:solidFill>
              <a:srgbClr val="FFCC00"/>
            </a:solidFill>
            <a:ln w="9525">
              <a:solidFill>
                <a:srgbClr val="FF6600"/>
              </a:solidFill>
              <a:round/>
              <a:headEnd/>
              <a:tailEnd/>
            </a:ln>
          </p:spPr>
          <p:txBody>
            <a:bodyPr wrap="none" anchor="ctr"/>
            <a:lstStyle/>
            <a:p>
              <a:endParaRPr lang="en-US">
                <a:latin typeface="Trebuchet MS" pitchFamily="34" charset="0"/>
              </a:endParaRPr>
            </a:p>
          </p:txBody>
        </p:sp>
        <p:sp>
          <p:nvSpPr>
            <p:cNvPr id="3094" name="Oval 24"/>
            <p:cNvSpPr>
              <a:spLocks noChangeArrowheads="1"/>
            </p:cNvSpPr>
            <p:nvPr/>
          </p:nvSpPr>
          <p:spPr bwMode="auto">
            <a:xfrm>
              <a:off x="2064" y="2832"/>
              <a:ext cx="240" cy="336"/>
            </a:xfrm>
            <a:prstGeom prst="ellipse">
              <a:avLst/>
            </a:prstGeom>
            <a:solidFill>
              <a:srgbClr val="FFCC00"/>
            </a:solidFill>
            <a:ln w="9525">
              <a:noFill/>
              <a:round/>
              <a:headEnd/>
              <a:tailEnd/>
            </a:ln>
          </p:spPr>
          <p:txBody>
            <a:bodyPr wrap="none" anchor="ctr"/>
            <a:lstStyle/>
            <a:p>
              <a:endParaRPr lang="en-US">
                <a:latin typeface="Trebuchet MS" pitchFamily="34" charset="0"/>
              </a:endParaRPr>
            </a:p>
          </p:txBody>
        </p:sp>
      </p:grpSp>
      <p:sp>
        <p:nvSpPr>
          <p:cNvPr id="182297" name="AutoShape 25"/>
          <p:cNvSpPr>
            <a:spLocks noChangeArrowheads="1"/>
          </p:cNvSpPr>
          <p:nvPr/>
        </p:nvSpPr>
        <p:spPr bwMode="auto">
          <a:xfrm rot="5075298">
            <a:off x="2896394" y="1675606"/>
            <a:ext cx="609600" cy="7635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577 w 21600"/>
              <a:gd name="T13" fmla="*/ 0 h 21600"/>
              <a:gd name="T14" fmla="*/ 20023 w 21600"/>
              <a:gd name="T15" fmla="*/ 5826 h 21600"/>
            </a:gdLst>
            <a:ahLst/>
            <a:cxnLst>
              <a:cxn ang="T8">
                <a:pos x="T0" y="T1"/>
              </a:cxn>
              <a:cxn ang="T9">
                <a:pos x="T2" y="T3"/>
              </a:cxn>
              <a:cxn ang="T10">
                <a:pos x="T4" y="T5"/>
              </a:cxn>
              <a:cxn ang="T11">
                <a:pos x="T6" y="T7"/>
              </a:cxn>
            </a:cxnLst>
            <a:rect l="T12" t="T13" r="T14" b="T15"/>
            <a:pathLst>
              <a:path w="21600" h="21600">
                <a:moveTo>
                  <a:pt x="3913" y="4170"/>
                </a:moveTo>
                <a:cubicBezTo>
                  <a:pt x="5715" y="2298"/>
                  <a:pt x="8201" y="1240"/>
                  <a:pt x="10800" y="1241"/>
                </a:cubicBezTo>
                <a:cubicBezTo>
                  <a:pt x="13398" y="1241"/>
                  <a:pt x="15884" y="2298"/>
                  <a:pt x="17686" y="4170"/>
                </a:cubicBezTo>
                <a:lnTo>
                  <a:pt x="18580" y="3309"/>
                </a:lnTo>
                <a:cubicBezTo>
                  <a:pt x="16544" y="1194"/>
                  <a:pt x="13735" y="-1"/>
                  <a:pt x="10799" y="0"/>
                </a:cubicBezTo>
                <a:cubicBezTo>
                  <a:pt x="7864" y="0"/>
                  <a:pt x="5055" y="1194"/>
                  <a:pt x="3019" y="3309"/>
                </a:cubicBezTo>
                <a:close/>
              </a:path>
            </a:pathLst>
          </a:custGeom>
          <a:solidFill>
            <a:srgbClr val="CCCC00"/>
          </a:solidFill>
          <a:ln w="9525">
            <a:noFill/>
            <a:miter lim="800000"/>
            <a:headEnd/>
            <a:tailEnd/>
          </a:ln>
        </p:spPr>
        <p:txBody>
          <a:bodyPr wrap="none" anchor="ctr"/>
          <a:lstStyle/>
          <a:p>
            <a:endParaRPr lang="en-US">
              <a:latin typeface="Trebuchet MS" pitchFamily="34" charset="0"/>
            </a:endParaRPr>
          </a:p>
        </p:txBody>
      </p:sp>
      <p:sp>
        <p:nvSpPr>
          <p:cNvPr id="182298" name="AutoShape 26"/>
          <p:cNvSpPr>
            <a:spLocks noChangeArrowheads="1"/>
          </p:cNvSpPr>
          <p:nvPr/>
        </p:nvSpPr>
        <p:spPr bwMode="auto">
          <a:xfrm rot="5075298">
            <a:off x="2675731" y="1394619"/>
            <a:ext cx="1216025" cy="13858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583 w 21600"/>
              <a:gd name="T13" fmla="*/ 0 h 21600"/>
              <a:gd name="T14" fmla="*/ 19017 w 21600"/>
              <a:gd name="T15" fmla="*/ 4273 h 21600"/>
            </a:gdLst>
            <a:ahLst/>
            <a:cxnLst>
              <a:cxn ang="T8">
                <a:pos x="T0" y="T1"/>
              </a:cxn>
              <a:cxn ang="T9">
                <a:pos x="T2" y="T3"/>
              </a:cxn>
              <a:cxn ang="T10">
                <a:pos x="T4" y="T5"/>
              </a:cxn>
              <a:cxn ang="T11">
                <a:pos x="T6" y="T7"/>
              </a:cxn>
            </a:cxnLst>
            <a:rect l="T12" t="T13" r="T14" b="T15"/>
            <a:pathLst>
              <a:path w="21600" h="21600">
                <a:moveTo>
                  <a:pt x="4642" y="2847"/>
                </a:moveTo>
                <a:cubicBezTo>
                  <a:pt x="6404" y="1482"/>
                  <a:pt x="8570" y="741"/>
                  <a:pt x="10800" y="742"/>
                </a:cubicBezTo>
                <a:cubicBezTo>
                  <a:pt x="13029" y="742"/>
                  <a:pt x="15195" y="1482"/>
                  <a:pt x="16957" y="2847"/>
                </a:cubicBezTo>
                <a:lnTo>
                  <a:pt x="17412" y="2260"/>
                </a:lnTo>
                <a:cubicBezTo>
                  <a:pt x="15519" y="795"/>
                  <a:pt x="13193" y="-1"/>
                  <a:pt x="10799" y="0"/>
                </a:cubicBezTo>
                <a:cubicBezTo>
                  <a:pt x="8406" y="0"/>
                  <a:pt x="6080" y="795"/>
                  <a:pt x="4187" y="2260"/>
                </a:cubicBezTo>
                <a:close/>
              </a:path>
            </a:pathLst>
          </a:custGeom>
          <a:solidFill>
            <a:srgbClr val="99CC00"/>
          </a:solidFill>
          <a:ln w="9525">
            <a:noFill/>
            <a:miter lim="800000"/>
            <a:headEnd/>
            <a:tailEnd/>
          </a:ln>
        </p:spPr>
        <p:txBody>
          <a:bodyPr wrap="none" anchor="ctr"/>
          <a:lstStyle/>
          <a:p>
            <a:endParaRPr lang="en-US">
              <a:latin typeface="Trebuchet MS" pitchFamily="34" charset="0"/>
            </a:endParaRPr>
          </a:p>
        </p:txBody>
      </p:sp>
      <p:sp>
        <p:nvSpPr>
          <p:cNvPr id="182299" name="AutoShape 27"/>
          <p:cNvSpPr>
            <a:spLocks noChangeArrowheads="1"/>
          </p:cNvSpPr>
          <p:nvPr/>
        </p:nvSpPr>
        <p:spPr bwMode="auto">
          <a:xfrm rot="5075298">
            <a:off x="2410619" y="1170781"/>
            <a:ext cx="1905000" cy="20018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151 w 21600"/>
              <a:gd name="T13" fmla="*/ 0 h 21600"/>
              <a:gd name="T14" fmla="*/ 19449 w 21600"/>
              <a:gd name="T15" fmla="*/ 4576 h 21600"/>
            </a:gdLst>
            <a:ahLst/>
            <a:cxnLst>
              <a:cxn ang="T8">
                <a:pos x="T0" y="T1"/>
              </a:cxn>
              <a:cxn ang="T9">
                <a:pos x="T2" y="T3"/>
              </a:cxn>
              <a:cxn ang="T10">
                <a:pos x="T4" y="T5"/>
              </a:cxn>
              <a:cxn ang="T11">
                <a:pos x="T6" y="T7"/>
              </a:cxn>
            </a:cxnLst>
            <a:rect l="T12" t="T13" r="T14" b="T15"/>
            <a:pathLst>
              <a:path w="21600" h="21600">
                <a:moveTo>
                  <a:pt x="3966" y="2969"/>
                </a:moveTo>
                <a:cubicBezTo>
                  <a:pt x="5859" y="1317"/>
                  <a:pt x="8287" y="406"/>
                  <a:pt x="10800" y="407"/>
                </a:cubicBezTo>
                <a:cubicBezTo>
                  <a:pt x="13312" y="407"/>
                  <a:pt x="15740" y="1317"/>
                  <a:pt x="17633" y="2969"/>
                </a:cubicBezTo>
                <a:lnTo>
                  <a:pt x="17901" y="2662"/>
                </a:lnTo>
                <a:cubicBezTo>
                  <a:pt x="15933" y="945"/>
                  <a:pt x="13411" y="-1"/>
                  <a:pt x="10799" y="0"/>
                </a:cubicBezTo>
                <a:cubicBezTo>
                  <a:pt x="8188" y="0"/>
                  <a:pt x="5666" y="945"/>
                  <a:pt x="3698" y="2662"/>
                </a:cubicBezTo>
                <a:close/>
              </a:path>
            </a:pathLst>
          </a:custGeom>
          <a:solidFill>
            <a:srgbClr val="669900"/>
          </a:solidFill>
          <a:ln w="9525">
            <a:noFill/>
            <a:miter lim="800000"/>
            <a:headEnd/>
            <a:tailEnd/>
          </a:ln>
        </p:spPr>
        <p:txBody>
          <a:bodyPr wrap="none" anchor="ctr"/>
          <a:lstStyle/>
          <a:p>
            <a:endParaRPr lang="en-US">
              <a:latin typeface="Trebuchet MS" pitchFamily="34" charset="0"/>
            </a:endParaRPr>
          </a:p>
        </p:txBody>
      </p:sp>
      <p:sp>
        <p:nvSpPr>
          <p:cNvPr id="182300" name="AutoShape 28"/>
          <p:cNvSpPr>
            <a:spLocks noChangeArrowheads="1"/>
          </p:cNvSpPr>
          <p:nvPr/>
        </p:nvSpPr>
        <p:spPr bwMode="auto">
          <a:xfrm rot="5075298">
            <a:off x="1836738" y="719138"/>
            <a:ext cx="2743200" cy="3276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364 w 21600"/>
              <a:gd name="T13" fmla="*/ 0 h 21600"/>
              <a:gd name="T14" fmla="*/ 19236 w 21600"/>
              <a:gd name="T15" fmla="*/ 4258 h 21600"/>
            </a:gdLst>
            <a:ahLst/>
            <a:cxnLst>
              <a:cxn ang="T8">
                <a:pos x="T0" y="T1"/>
              </a:cxn>
              <a:cxn ang="T9">
                <a:pos x="T2" y="T3"/>
              </a:cxn>
              <a:cxn ang="T10">
                <a:pos x="T4" y="T5"/>
              </a:cxn>
              <a:cxn ang="T11">
                <a:pos x="T6" y="T7"/>
              </a:cxn>
            </a:cxnLst>
            <a:rect l="T12" t="T13" r="T14" b="T15"/>
            <a:pathLst>
              <a:path w="21600" h="21600">
                <a:moveTo>
                  <a:pt x="4146" y="2706"/>
                </a:moveTo>
                <a:cubicBezTo>
                  <a:pt x="6020" y="1164"/>
                  <a:pt x="8372" y="321"/>
                  <a:pt x="10800" y="322"/>
                </a:cubicBezTo>
                <a:cubicBezTo>
                  <a:pt x="13227" y="322"/>
                  <a:pt x="15579" y="1164"/>
                  <a:pt x="17453" y="2706"/>
                </a:cubicBezTo>
                <a:lnTo>
                  <a:pt x="17658" y="2457"/>
                </a:lnTo>
                <a:cubicBezTo>
                  <a:pt x="15725" y="868"/>
                  <a:pt x="13301" y="-1"/>
                  <a:pt x="10799" y="0"/>
                </a:cubicBezTo>
                <a:cubicBezTo>
                  <a:pt x="8298" y="0"/>
                  <a:pt x="5874" y="868"/>
                  <a:pt x="3941" y="2457"/>
                </a:cubicBezTo>
                <a:close/>
              </a:path>
            </a:pathLst>
          </a:custGeom>
          <a:solidFill>
            <a:srgbClr val="669900"/>
          </a:solidFill>
          <a:ln w="9525">
            <a:noFill/>
            <a:miter lim="800000"/>
            <a:headEnd/>
            <a:tailEnd/>
          </a:ln>
        </p:spPr>
        <p:txBody>
          <a:bodyPr wrap="none" anchor="ctr"/>
          <a:lstStyle/>
          <a:p>
            <a:endParaRPr lang="en-US">
              <a:latin typeface="Trebuchet MS" pitchFamily="34" charset="0"/>
            </a:endParaRPr>
          </a:p>
        </p:txBody>
      </p:sp>
      <p:sp>
        <p:nvSpPr>
          <p:cNvPr id="182301" name="AutoShape 29"/>
          <p:cNvSpPr>
            <a:spLocks noChangeArrowheads="1"/>
          </p:cNvSpPr>
          <p:nvPr/>
        </p:nvSpPr>
        <p:spPr bwMode="auto">
          <a:xfrm rot="5075298">
            <a:off x="1941513" y="655638"/>
            <a:ext cx="3430587" cy="350043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160 w 21600"/>
              <a:gd name="T13" fmla="*/ 0 h 21600"/>
              <a:gd name="T14" fmla="*/ 19440 w 21600"/>
              <a:gd name="T15" fmla="*/ 4457 h 21600"/>
            </a:gdLst>
            <a:ahLst/>
            <a:cxnLst>
              <a:cxn ang="T8">
                <a:pos x="T0" y="T1"/>
              </a:cxn>
              <a:cxn ang="T9">
                <a:pos x="T2" y="T3"/>
              </a:cxn>
              <a:cxn ang="T10">
                <a:pos x="T4" y="T5"/>
              </a:cxn>
              <a:cxn ang="T11">
                <a:pos x="T6" y="T7"/>
              </a:cxn>
            </a:cxnLst>
            <a:rect l="T12" t="T13" r="T14" b="T15"/>
            <a:pathLst>
              <a:path w="21600" h="21600">
                <a:moveTo>
                  <a:pt x="3859" y="2826"/>
                </a:moveTo>
                <a:cubicBezTo>
                  <a:pt x="5783" y="1151"/>
                  <a:pt x="8248" y="228"/>
                  <a:pt x="10800" y="229"/>
                </a:cubicBezTo>
                <a:cubicBezTo>
                  <a:pt x="13351" y="229"/>
                  <a:pt x="15816" y="1151"/>
                  <a:pt x="17740" y="2826"/>
                </a:cubicBezTo>
                <a:lnTo>
                  <a:pt x="17890" y="2653"/>
                </a:lnTo>
                <a:cubicBezTo>
                  <a:pt x="15924" y="942"/>
                  <a:pt x="13406" y="-1"/>
                  <a:pt x="10799" y="0"/>
                </a:cubicBezTo>
                <a:cubicBezTo>
                  <a:pt x="8193" y="0"/>
                  <a:pt x="5675" y="942"/>
                  <a:pt x="3709" y="2653"/>
                </a:cubicBezTo>
                <a:close/>
              </a:path>
            </a:pathLst>
          </a:custGeom>
          <a:solidFill>
            <a:srgbClr val="009900"/>
          </a:solidFill>
          <a:ln w="9525">
            <a:noFill/>
            <a:miter lim="800000"/>
            <a:headEnd/>
            <a:tailEnd/>
          </a:ln>
        </p:spPr>
        <p:txBody>
          <a:bodyPr wrap="none" anchor="ctr"/>
          <a:lstStyle/>
          <a:p>
            <a:endParaRPr lang="en-US">
              <a:latin typeface="Trebuchet MS" pitchFamily="34" charset="0"/>
            </a:endParaRPr>
          </a:p>
        </p:txBody>
      </p:sp>
      <p:sp>
        <p:nvSpPr>
          <p:cNvPr id="182302" name="AutoShape 30"/>
          <p:cNvSpPr>
            <a:spLocks noChangeArrowheads="1"/>
          </p:cNvSpPr>
          <p:nvPr/>
        </p:nvSpPr>
        <p:spPr bwMode="auto">
          <a:xfrm rot="5075298">
            <a:off x="1547019" y="383381"/>
            <a:ext cx="4724400" cy="43449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160 w 21600"/>
              <a:gd name="T13" fmla="*/ 0 h 21600"/>
              <a:gd name="T14" fmla="*/ 19440 w 21600"/>
              <a:gd name="T15" fmla="*/ 4457 h 21600"/>
            </a:gdLst>
            <a:ahLst/>
            <a:cxnLst>
              <a:cxn ang="T8">
                <a:pos x="T0" y="T1"/>
              </a:cxn>
              <a:cxn ang="T9">
                <a:pos x="T2" y="T3"/>
              </a:cxn>
              <a:cxn ang="T10">
                <a:pos x="T4" y="T5"/>
              </a:cxn>
              <a:cxn ang="T11">
                <a:pos x="T6" y="T7"/>
              </a:cxn>
            </a:cxnLst>
            <a:rect l="T12" t="T13" r="T14" b="T15"/>
            <a:pathLst>
              <a:path w="21600" h="21600">
                <a:moveTo>
                  <a:pt x="3859" y="2826"/>
                </a:moveTo>
                <a:cubicBezTo>
                  <a:pt x="5783" y="1151"/>
                  <a:pt x="8248" y="228"/>
                  <a:pt x="10800" y="229"/>
                </a:cubicBezTo>
                <a:cubicBezTo>
                  <a:pt x="13351" y="229"/>
                  <a:pt x="15816" y="1151"/>
                  <a:pt x="17740" y="2826"/>
                </a:cubicBezTo>
                <a:lnTo>
                  <a:pt x="17890" y="2653"/>
                </a:lnTo>
                <a:cubicBezTo>
                  <a:pt x="15924" y="942"/>
                  <a:pt x="13406" y="-1"/>
                  <a:pt x="10799" y="0"/>
                </a:cubicBezTo>
                <a:cubicBezTo>
                  <a:pt x="8193" y="0"/>
                  <a:pt x="5675" y="942"/>
                  <a:pt x="3709" y="2653"/>
                </a:cubicBezTo>
                <a:close/>
              </a:path>
            </a:pathLst>
          </a:custGeom>
          <a:solidFill>
            <a:srgbClr val="008000"/>
          </a:solidFill>
          <a:ln w="9525">
            <a:noFill/>
            <a:miter lim="800000"/>
            <a:headEnd/>
            <a:tailEnd/>
          </a:ln>
        </p:spPr>
        <p:txBody>
          <a:bodyPr wrap="none" anchor="ctr"/>
          <a:lstStyle/>
          <a:p>
            <a:endParaRPr lang="en-US">
              <a:latin typeface="Trebuchet MS" pitchFamily="34" charset="0"/>
            </a:endParaRPr>
          </a:p>
        </p:txBody>
      </p:sp>
      <p:sp>
        <p:nvSpPr>
          <p:cNvPr id="182303" name="AutoShape 31"/>
          <p:cNvSpPr>
            <a:spLocks noChangeArrowheads="1"/>
          </p:cNvSpPr>
          <p:nvPr/>
        </p:nvSpPr>
        <p:spPr bwMode="auto">
          <a:xfrm rot="5075298">
            <a:off x="1447800" y="323850"/>
            <a:ext cx="5867400" cy="4724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160 w 21600"/>
              <a:gd name="T13" fmla="*/ 0 h 21600"/>
              <a:gd name="T14" fmla="*/ 19440 w 21600"/>
              <a:gd name="T15" fmla="*/ 4457 h 21600"/>
            </a:gdLst>
            <a:ahLst/>
            <a:cxnLst>
              <a:cxn ang="T8">
                <a:pos x="T0" y="T1"/>
              </a:cxn>
              <a:cxn ang="T9">
                <a:pos x="T2" y="T3"/>
              </a:cxn>
              <a:cxn ang="T10">
                <a:pos x="T4" y="T5"/>
              </a:cxn>
              <a:cxn ang="T11">
                <a:pos x="T6" y="T7"/>
              </a:cxn>
            </a:cxnLst>
            <a:rect l="T12" t="T13" r="T14" b="T15"/>
            <a:pathLst>
              <a:path w="21600" h="21600">
                <a:moveTo>
                  <a:pt x="3859" y="2826"/>
                </a:moveTo>
                <a:cubicBezTo>
                  <a:pt x="5783" y="1151"/>
                  <a:pt x="8248" y="228"/>
                  <a:pt x="10800" y="229"/>
                </a:cubicBezTo>
                <a:cubicBezTo>
                  <a:pt x="13351" y="229"/>
                  <a:pt x="15816" y="1151"/>
                  <a:pt x="17740" y="2826"/>
                </a:cubicBezTo>
                <a:lnTo>
                  <a:pt x="17890" y="2653"/>
                </a:lnTo>
                <a:cubicBezTo>
                  <a:pt x="15924" y="942"/>
                  <a:pt x="13406" y="-1"/>
                  <a:pt x="10799" y="0"/>
                </a:cubicBezTo>
                <a:cubicBezTo>
                  <a:pt x="8193" y="0"/>
                  <a:pt x="5675" y="942"/>
                  <a:pt x="3709" y="2653"/>
                </a:cubicBezTo>
                <a:close/>
              </a:path>
            </a:pathLst>
          </a:custGeom>
          <a:solidFill>
            <a:srgbClr val="006600"/>
          </a:solidFill>
          <a:ln w="9525">
            <a:noFill/>
            <a:miter lim="800000"/>
            <a:headEnd/>
            <a:tailEnd/>
          </a:ln>
        </p:spPr>
        <p:txBody>
          <a:bodyPr wrap="none" anchor="ctr"/>
          <a:lstStyle/>
          <a:p>
            <a:endParaRPr lang="en-US">
              <a:latin typeface="Trebuchet MS" pitchFamily="34" charset="0"/>
            </a:endParaRPr>
          </a:p>
        </p:txBody>
      </p:sp>
      <p:sp>
        <p:nvSpPr>
          <p:cNvPr id="182304" name="AutoShape 32"/>
          <p:cNvSpPr>
            <a:spLocks noChangeArrowheads="1"/>
          </p:cNvSpPr>
          <p:nvPr/>
        </p:nvSpPr>
        <p:spPr bwMode="auto">
          <a:xfrm rot="5087445">
            <a:off x="1103313" y="-107950"/>
            <a:ext cx="6934200" cy="5486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160 w 21600"/>
              <a:gd name="T13" fmla="*/ 0 h 21600"/>
              <a:gd name="T14" fmla="*/ 19440 w 21600"/>
              <a:gd name="T15" fmla="*/ 4457 h 21600"/>
            </a:gdLst>
            <a:ahLst/>
            <a:cxnLst>
              <a:cxn ang="T8">
                <a:pos x="T0" y="T1"/>
              </a:cxn>
              <a:cxn ang="T9">
                <a:pos x="T2" y="T3"/>
              </a:cxn>
              <a:cxn ang="T10">
                <a:pos x="T4" y="T5"/>
              </a:cxn>
              <a:cxn ang="T11">
                <a:pos x="T6" y="T7"/>
              </a:cxn>
            </a:cxnLst>
            <a:rect l="T12" t="T13" r="T14" b="T15"/>
            <a:pathLst>
              <a:path w="21600" h="21600">
                <a:moveTo>
                  <a:pt x="3859" y="2826"/>
                </a:moveTo>
                <a:cubicBezTo>
                  <a:pt x="5783" y="1151"/>
                  <a:pt x="8248" y="228"/>
                  <a:pt x="10800" y="229"/>
                </a:cubicBezTo>
                <a:cubicBezTo>
                  <a:pt x="13351" y="229"/>
                  <a:pt x="15816" y="1151"/>
                  <a:pt x="17740" y="2826"/>
                </a:cubicBezTo>
                <a:lnTo>
                  <a:pt x="17890" y="2653"/>
                </a:lnTo>
                <a:cubicBezTo>
                  <a:pt x="15924" y="942"/>
                  <a:pt x="13406" y="-1"/>
                  <a:pt x="10799" y="0"/>
                </a:cubicBezTo>
                <a:cubicBezTo>
                  <a:pt x="8193" y="0"/>
                  <a:pt x="5675" y="942"/>
                  <a:pt x="3709" y="2653"/>
                </a:cubicBezTo>
                <a:close/>
              </a:path>
            </a:pathLst>
          </a:custGeom>
          <a:solidFill>
            <a:srgbClr val="003300"/>
          </a:solidFill>
          <a:ln w="9525">
            <a:noFill/>
            <a:miter lim="800000"/>
            <a:headEnd/>
            <a:tailEnd/>
          </a:ln>
        </p:spPr>
        <p:txBody>
          <a:bodyPr wrap="none" anchor="ctr"/>
          <a:lstStyle/>
          <a:p>
            <a:endParaRPr lang="en-US">
              <a:latin typeface="Trebuchet MS" pitchFamily="34" charset="0"/>
            </a:endParaRPr>
          </a:p>
        </p:txBody>
      </p:sp>
      <p:sp>
        <p:nvSpPr>
          <p:cNvPr id="182305" name="Text Box 33"/>
          <p:cNvSpPr txBox="1">
            <a:spLocks noChangeArrowheads="1"/>
          </p:cNvSpPr>
          <p:nvPr/>
        </p:nvSpPr>
        <p:spPr bwMode="auto">
          <a:xfrm>
            <a:off x="1371600" y="4191000"/>
            <a:ext cx="2133600" cy="457200"/>
          </a:xfrm>
          <a:prstGeom prst="rect">
            <a:avLst/>
          </a:prstGeom>
          <a:noFill/>
          <a:ln w="9525">
            <a:noFill/>
            <a:miter lim="800000"/>
            <a:headEnd/>
            <a:tailEnd/>
          </a:ln>
        </p:spPr>
        <p:txBody>
          <a:bodyPr>
            <a:spAutoFit/>
          </a:bodyPr>
          <a:lstStyle/>
          <a:p>
            <a:pPr>
              <a:spcBef>
                <a:spcPct val="50000"/>
              </a:spcBef>
            </a:pPr>
            <a:r>
              <a:rPr lang="en-US" sz="2400" b="1"/>
              <a:t>ARTICULATE</a:t>
            </a:r>
          </a:p>
        </p:txBody>
      </p:sp>
      <p:sp>
        <p:nvSpPr>
          <p:cNvPr id="182306" name="Text Box 34"/>
          <p:cNvSpPr txBox="1">
            <a:spLocks noChangeArrowheads="1"/>
          </p:cNvSpPr>
          <p:nvPr/>
        </p:nvSpPr>
        <p:spPr bwMode="auto">
          <a:xfrm>
            <a:off x="5410200" y="5562600"/>
            <a:ext cx="3429000" cy="457200"/>
          </a:xfrm>
          <a:prstGeom prst="rect">
            <a:avLst/>
          </a:prstGeom>
          <a:noFill/>
          <a:ln w="9525">
            <a:noFill/>
            <a:miter lim="800000"/>
            <a:headEnd/>
            <a:tailEnd/>
          </a:ln>
        </p:spPr>
        <p:txBody>
          <a:bodyPr>
            <a:spAutoFit/>
          </a:bodyPr>
          <a:lstStyle/>
          <a:p>
            <a:pPr>
              <a:spcBef>
                <a:spcPct val="50000"/>
              </a:spcBef>
            </a:pPr>
            <a:r>
              <a:rPr lang="en-US" sz="2400" b="1"/>
              <a:t>INFLUENCE</a:t>
            </a:r>
          </a:p>
        </p:txBody>
      </p:sp>
      <p:sp>
        <p:nvSpPr>
          <p:cNvPr id="182307" name="Text Box 35"/>
          <p:cNvSpPr txBox="1">
            <a:spLocks noChangeArrowheads="1"/>
          </p:cNvSpPr>
          <p:nvPr/>
        </p:nvSpPr>
        <p:spPr bwMode="auto">
          <a:xfrm>
            <a:off x="3352800" y="4800600"/>
            <a:ext cx="2667000" cy="457200"/>
          </a:xfrm>
          <a:prstGeom prst="rect">
            <a:avLst/>
          </a:prstGeom>
          <a:noFill/>
          <a:ln w="9525">
            <a:noFill/>
            <a:miter lim="800000"/>
            <a:headEnd/>
            <a:tailEnd/>
          </a:ln>
        </p:spPr>
        <p:txBody>
          <a:bodyPr>
            <a:spAutoFit/>
          </a:bodyPr>
          <a:lstStyle/>
          <a:p>
            <a:pPr>
              <a:spcBef>
                <a:spcPct val="50000"/>
              </a:spcBef>
            </a:pPr>
            <a:r>
              <a:rPr lang="en-US" sz="2400" b="1"/>
              <a:t>COMMUNICATE</a:t>
            </a:r>
          </a:p>
        </p:txBody>
      </p:sp>
      <p:sp>
        <p:nvSpPr>
          <p:cNvPr id="36" name="Slide Number Placeholder 35"/>
          <p:cNvSpPr>
            <a:spLocks noGrp="1"/>
          </p:cNvSpPr>
          <p:nvPr>
            <p:ph type="sldNum" sz="quarter" idx="12"/>
          </p:nvPr>
        </p:nvSpPr>
        <p:spPr/>
        <p:txBody>
          <a:bodyPr/>
          <a:lstStyle/>
          <a:p>
            <a:pPr>
              <a:defRPr/>
            </a:pPr>
            <a:fld id="{C18653C9-0B8C-4E3C-99B7-CF4951B56CF8}" type="slidenum">
              <a:rPr lang="en-US" smtClean="0"/>
              <a:pPr>
                <a:defRPr/>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2292"/>
                                        </p:tgtEl>
                                        <p:attrNameLst>
                                          <p:attrName>style.visibility</p:attrName>
                                        </p:attrNameLst>
                                      </p:cBhvr>
                                      <p:to>
                                        <p:strVal val="visible"/>
                                      </p:to>
                                    </p:set>
                                    <p:animEffect transition="in" filter="blinds(horizontal)">
                                      <p:cBhvr>
                                        <p:cTn id="7" dur="1000"/>
                                        <p:tgtEl>
                                          <p:spTgt spid="182292"/>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82305"/>
                                        </p:tgtEl>
                                        <p:attrNameLst>
                                          <p:attrName>style.visibility</p:attrName>
                                        </p:attrNameLst>
                                      </p:cBhvr>
                                      <p:to>
                                        <p:strVal val="visible"/>
                                      </p:to>
                                    </p:set>
                                    <p:anim calcmode="lin" valueType="num">
                                      <p:cBhvr additive="base">
                                        <p:cTn id="10" dur="1000" fill="hold"/>
                                        <p:tgtEl>
                                          <p:spTgt spid="182305"/>
                                        </p:tgtEl>
                                        <p:attrNameLst>
                                          <p:attrName>ppt_x</p:attrName>
                                        </p:attrNameLst>
                                      </p:cBhvr>
                                      <p:tavLst>
                                        <p:tav tm="0">
                                          <p:val>
                                            <p:strVal val="0-#ppt_w/2"/>
                                          </p:val>
                                        </p:tav>
                                        <p:tav tm="100000">
                                          <p:val>
                                            <p:strVal val="#ppt_x"/>
                                          </p:val>
                                        </p:tav>
                                      </p:tavLst>
                                    </p:anim>
                                    <p:anim calcmode="lin" valueType="num">
                                      <p:cBhvr additive="base">
                                        <p:cTn id="11" dur="1000" fill="hold"/>
                                        <p:tgtEl>
                                          <p:spTgt spid="182305"/>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2297"/>
                                        </p:tgtEl>
                                        <p:attrNameLst>
                                          <p:attrName>style.visibility</p:attrName>
                                        </p:attrNameLst>
                                      </p:cBhvr>
                                      <p:to>
                                        <p:strVal val="visible"/>
                                      </p:to>
                                    </p:set>
                                  </p:childTnLst>
                                </p:cTn>
                              </p:par>
                              <p:par>
                                <p:cTn id="16" presetID="2" presetClass="entr" presetSubtype="8" fill="hold" grpId="0" nodeType="withEffect">
                                  <p:stCondLst>
                                    <p:cond delay="0"/>
                                  </p:stCondLst>
                                  <p:childTnLst>
                                    <p:set>
                                      <p:cBhvr>
                                        <p:cTn id="17" dur="1" fill="hold">
                                          <p:stCondLst>
                                            <p:cond delay="0"/>
                                          </p:stCondLst>
                                        </p:cTn>
                                        <p:tgtEl>
                                          <p:spTgt spid="182307"/>
                                        </p:tgtEl>
                                        <p:attrNameLst>
                                          <p:attrName>style.visibility</p:attrName>
                                        </p:attrNameLst>
                                      </p:cBhvr>
                                      <p:to>
                                        <p:strVal val="visible"/>
                                      </p:to>
                                    </p:set>
                                    <p:anim calcmode="lin" valueType="num">
                                      <p:cBhvr additive="base">
                                        <p:cTn id="18" dur="1000" fill="hold"/>
                                        <p:tgtEl>
                                          <p:spTgt spid="182307"/>
                                        </p:tgtEl>
                                        <p:attrNameLst>
                                          <p:attrName>ppt_x</p:attrName>
                                        </p:attrNameLst>
                                      </p:cBhvr>
                                      <p:tavLst>
                                        <p:tav tm="0">
                                          <p:val>
                                            <p:strVal val="0-#ppt_w/2"/>
                                          </p:val>
                                        </p:tav>
                                        <p:tav tm="100000">
                                          <p:val>
                                            <p:strVal val="#ppt_x"/>
                                          </p:val>
                                        </p:tav>
                                      </p:tavLst>
                                    </p:anim>
                                    <p:anim calcmode="lin" valueType="num">
                                      <p:cBhvr additive="base">
                                        <p:cTn id="19" dur="1000" fill="hold"/>
                                        <p:tgtEl>
                                          <p:spTgt spid="18230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8229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8229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82300"/>
                                        </p:tgtEl>
                                        <p:attrNameLst>
                                          <p:attrName>style.visibility</p:attrName>
                                        </p:attrNameLst>
                                      </p:cBhvr>
                                      <p:to>
                                        <p:strVal val="visible"/>
                                      </p:to>
                                    </p:set>
                                  </p:childTnLst>
                                </p:cTn>
                              </p:par>
                              <p:par>
                                <p:cTn id="32" presetID="2" presetClass="entr" presetSubtype="8" fill="hold" grpId="0" nodeType="withEffect">
                                  <p:stCondLst>
                                    <p:cond delay="0"/>
                                  </p:stCondLst>
                                  <p:childTnLst>
                                    <p:set>
                                      <p:cBhvr>
                                        <p:cTn id="33" dur="1" fill="hold">
                                          <p:stCondLst>
                                            <p:cond delay="0"/>
                                          </p:stCondLst>
                                        </p:cTn>
                                        <p:tgtEl>
                                          <p:spTgt spid="182306"/>
                                        </p:tgtEl>
                                        <p:attrNameLst>
                                          <p:attrName>style.visibility</p:attrName>
                                        </p:attrNameLst>
                                      </p:cBhvr>
                                      <p:to>
                                        <p:strVal val="visible"/>
                                      </p:to>
                                    </p:set>
                                    <p:anim calcmode="lin" valueType="num">
                                      <p:cBhvr additive="base">
                                        <p:cTn id="34" dur="1000" fill="hold"/>
                                        <p:tgtEl>
                                          <p:spTgt spid="182306"/>
                                        </p:tgtEl>
                                        <p:attrNameLst>
                                          <p:attrName>ppt_x</p:attrName>
                                        </p:attrNameLst>
                                      </p:cBhvr>
                                      <p:tavLst>
                                        <p:tav tm="0">
                                          <p:val>
                                            <p:strVal val="0-#ppt_w/2"/>
                                          </p:val>
                                        </p:tav>
                                        <p:tav tm="100000">
                                          <p:val>
                                            <p:strVal val="#ppt_x"/>
                                          </p:val>
                                        </p:tav>
                                      </p:tavLst>
                                    </p:anim>
                                    <p:anim calcmode="lin" valueType="num">
                                      <p:cBhvr additive="base">
                                        <p:cTn id="35" dur="1000" fill="hold"/>
                                        <p:tgtEl>
                                          <p:spTgt spid="182306"/>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8230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8230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8230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82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97" grpId="0" animBg="1"/>
      <p:bldP spid="182298" grpId="0" animBg="1"/>
      <p:bldP spid="182299" grpId="0" animBg="1"/>
      <p:bldP spid="182300" grpId="0" animBg="1"/>
      <p:bldP spid="182301" grpId="0" animBg="1"/>
      <p:bldP spid="182302" grpId="0" animBg="1"/>
      <p:bldP spid="182303" grpId="0" animBg="1"/>
      <p:bldP spid="182304" grpId="0" animBg="1"/>
      <p:bldP spid="182305" grpId="0"/>
      <p:bldP spid="182306" grpId="0"/>
      <p:bldP spid="18230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9" name="Group 2"/>
          <p:cNvGrpSpPr>
            <a:grpSpLocks/>
          </p:cNvGrpSpPr>
          <p:nvPr/>
        </p:nvGrpSpPr>
        <p:grpSpPr bwMode="auto">
          <a:xfrm>
            <a:off x="5486400" y="457200"/>
            <a:ext cx="3276600" cy="3200400"/>
            <a:chOff x="240" y="432"/>
            <a:chExt cx="2064" cy="1872"/>
          </a:xfrm>
        </p:grpSpPr>
        <p:sp>
          <p:nvSpPr>
            <p:cNvPr id="4120" name="Oval 3"/>
            <p:cNvSpPr>
              <a:spLocks noChangeArrowheads="1"/>
            </p:cNvSpPr>
            <p:nvPr/>
          </p:nvSpPr>
          <p:spPr bwMode="auto">
            <a:xfrm rot="-1187991">
              <a:off x="720" y="624"/>
              <a:ext cx="1584" cy="1296"/>
            </a:xfrm>
            <a:prstGeom prst="ellipse">
              <a:avLst/>
            </a:prstGeom>
            <a:solidFill>
              <a:srgbClr val="FFCC00"/>
            </a:solidFill>
            <a:ln w="9525">
              <a:noFill/>
              <a:round/>
              <a:headEnd/>
              <a:tailEnd/>
            </a:ln>
          </p:spPr>
          <p:txBody>
            <a:bodyPr wrap="none" anchor="ctr"/>
            <a:lstStyle/>
            <a:p>
              <a:endParaRPr lang="en-US">
                <a:latin typeface="Trebuchet MS" pitchFamily="34" charset="0"/>
              </a:endParaRPr>
            </a:p>
          </p:txBody>
        </p:sp>
        <p:sp>
          <p:nvSpPr>
            <p:cNvPr id="4121" name="Oval 4"/>
            <p:cNvSpPr>
              <a:spLocks noChangeArrowheads="1"/>
            </p:cNvSpPr>
            <p:nvPr/>
          </p:nvSpPr>
          <p:spPr bwMode="auto">
            <a:xfrm rot="-1187991">
              <a:off x="528" y="432"/>
              <a:ext cx="1584" cy="1296"/>
            </a:xfrm>
            <a:prstGeom prst="ellipse">
              <a:avLst/>
            </a:prstGeom>
            <a:solidFill>
              <a:srgbClr val="FFCC00"/>
            </a:solidFill>
            <a:ln w="9525">
              <a:noFill/>
              <a:round/>
              <a:headEnd/>
              <a:tailEnd/>
            </a:ln>
          </p:spPr>
          <p:txBody>
            <a:bodyPr wrap="none" anchor="ctr"/>
            <a:lstStyle/>
            <a:p>
              <a:endParaRPr lang="en-US">
                <a:latin typeface="Trebuchet MS" pitchFamily="34" charset="0"/>
              </a:endParaRPr>
            </a:p>
          </p:txBody>
        </p:sp>
        <p:sp>
          <p:nvSpPr>
            <p:cNvPr id="4122" name="Oval 5"/>
            <p:cNvSpPr>
              <a:spLocks noChangeArrowheads="1"/>
            </p:cNvSpPr>
            <p:nvPr/>
          </p:nvSpPr>
          <p:spPr bwMode="auto">
            <a:xfrm rot="-1894573">
              <a:off x="384" y="1392"/>
              <a:ext cx="1056" cy="576"/>
            </a:xfrm>
            <a:prstGeom prst="ellipse">
              <a:avLst/>
            </a:prstGeom>
            <a:solidFill>
              <a:srgbClr val="FFCC00"/>
            </a:solidFill>
            <a:ln w="9525">
              <a:noFill/>
              <a:round/>
              <a:headEnd/>
              <a:tailEnd/>
            </a:ln>
          </p:spPr>
          <p:txBody>
            <a:bodyPr wrap="none" anchor="ctr"/>
            <a:lstStyle/>
            <a:p>
              <a:endParaRPr lang="en-US">
                <a:latin typeface="Trebuchet MS" pitchFamily="34" charset="0"/>
              </a:endParaRPr>
            </a:p>
          </p:txBody>
        </p:sp>
        <p:sp>
          <p:nvSpPr>
            <p:cNvPr id="4123" name="AutoShape 6"/>
            <p:cNvSpPr>
              <a:spLocks noChangeArrowheads="1"/>
            </p:cNvSpPr>
            <p:nvPr/>
          </p:nvSpPr>
          <p:spPr bwMode="auto">
            <a:xfrm>
              <a:off x="912" y="528"/>
              <a:ext cx="816" cy="1776"/>
            </a:xfrm>
            <a:prstGeom prst="triangle">
              <a:avLst>
                <a:gd name="adj" fmla="val 50000"/>
              </a:avLst>
            </a:prstGeom>
            <a:solidFill>
              <a:srgbClr val="FFCC00"/>
            </a:solidFill>
            <a:ln w="9525">
              <a:noFill/>
              <a:miter lim="800000"/>
              <a:headEnd/>
              <a:tailEnd/>
            </a:ln>
          </p:spPr>
          <p:txBody>
            <a:bodyPr wrap="none" anchor="ctr"/>
            <a:lstStyle/>
            <a:p>
              <a:endParaRPr lang="en-US">
                <a:latin typeface="Trebuchet MS" pitchFamily="34" charset="0"/>
              </a:endParaRPr>
            </a:p>
          </p:txBody>
        </p:sp>
        <p:sp>
          <p:nvSpPr>
            <p:cNvPr id="4124" name="AutoShape 7"/>
            <p:cNvSpPr>
              <a:spLocks noChangeArrowheads="1"/>
            </p:cNvSpPr>
            <p:nvPr/>
          </p:nvSpPr>
          <p:spPr bwMode="auto">
            <a:xfrm rot="-2430924">
              <a:off x="240" y="1056"/>
              <a:ext cx="768" cy="192"/>
            </a:xfrm>
            <a:prstGeom prst="roundRect">
              <a:avLst>
                <a:gd name="adj" fmla="val 16667"/>
              </a:avLst>
            </a:prstGeom>
            <a:solidFill>
              <a:srgbClr val="FFCC00"/>
            </a:solidFill>
            <a:ln w="9525">
              <a:noFill/>
              <a:round/>
              <a:headEnd/>
              <a:tailEnd/>
            </a:ln>
          </p:spPr>
          <p:txBody>
            <a:bodyPr wrap="none" anchor="ctr"/>
            <a:lstStyle/>
            <a:p>
              <a:endParaRPr lang="en-US">
                <a:latin typeface="Trebuchet MS" pitchFamily="34" charset="0"/>
              </a:endParaRPr>
            </a:p>
          </p:txBody>
        </p:sp>
        <p:sp>
          <p:nvSpPr>
            <p:cNvPr id="4125" name="AutoShape 8"/>
            <p:cNvSpPr>
              <a:spLocks noChangeArrowheads="1"/>
            </p:cNvSpPr>
            <p:nvPr/>
          </p:nvSpPr>
          <p:spPr bwMode="auto">
            <a:xfrm rot="-996801">
              <a:off x="384" y="1152"/>
              <a:ext cx="768" cy="192"/>
            </a:xfrm>
            <a:prstGeom prst="roundRect">
              <a:avLst>
                <a:gd name="adj" fmla="val 16667"/>
              </a:avLst>
            </a:prstGeom>
            <a:solidFill>
              <a:srgbClr val="FFCC00"/>
            </a:solidFill>
            <a:ln w="9525">
              <a:noFill/>
              <a:round/>
              <a:headEnd/>
              <a:tailEnd/>
            </a:ln>
          </p:spPr>
          <p:txBody>
            <a:bodyPr wrap="none" anchor="ctr"/>
            <a:lstStyle/>
            <a:p>
              <a:endParaRPr lang="en-US">
                <a:latin typeface="Trebuchet MS" pitchFamily="34" charset="0"/>
              </a:endParaRPr>
            </a:p>
          </p:txBody>
        </p:sp>
        <p:sp>
          <p:nvSpPr>
            <p:cNvPr id="4126" name="AutoShape 9"/>
            <p:cNvSpPr>
              <a:spLocks noChangeArrowheads="1"/>
            </p:cNvSpPr>
            <p:nvPr/>
          </p:nvSpPr>
          <p:spPr bwMode="auto">
            <a:xfrm rot="9623145">
              <a:off x="480" y="1584"/>
              <a:ext cx="288" cy="384"/>
            </a:xfrm>
            <a:prstGeom prst="triangle">
              <a:avLst>
                <a:gd name="adj" fmla="val 50000"/>
              </a:avLst>
            </a:prstGeom>
            <a:solidFill>
              <a:srgbClr val="FFCC00"/>
            </a:solidFill>
            <a:ln w="9525">
              <a:noFill/>
              <a:miter lim="800000"/>
              <a:headEnd/>
              <a:tailEnd/>
            </a:ln>
          </p:spPr>
          <p:txBody>
            <a:bodyPr wrap="none" anchor="ctr"/>
            <a:lstStyle/>
            <a:p>
              <a:endParaRPr lang="en-US">
                <a:latin typeface="Trebuchet MS" pitchFamily="34" charset="0"/>
              </a:endParaRPr>
            </a:p>
          </p:txBody>
        </p:sp>
        <p:sp>
          <p:nvSpPr>
            <p:cNvPr id="4127" name="Oval 10"/>
            <p:cNvSpPr>
              <a:spLocks noChangeArrowheads="1"/>
            </p:cNvSpPr>
            <p:nvPr/>
          </p:nvSpPr>
          <p:spPr bwMode="auto">
            <a:xfrm rot="-1187991">
              <a:off x="1383" y="480"/>
              <a:ext cx="864" cy="1200"/>
            </a:xfrm>
            <a:prstGeom prst="ellipse">
              <a:avLst/>
            </a:prstGeom>
            <a:solidFill>
              <a:srgbClr val="FFCC00"/>
            </a:solidFill>
            <a:ln w="9525">
              <a:noFill/>
              <a:round/>
              <a:headEnd/>
              <a:tailEnd/>
            </a:ln>
          </p:spPr>
          <p:txBody>
            <a:bodyPr wrap="none" anchor="ctr"/>
            <a:lstStyle/>
            <a:p>
              <a:endParaRPr lang="en-US">
                <a:latin typeface="Trebuchet MS" pitchFamily="34" charset="0"/>
              </a:endParaRPr>
            </a:p>
          </p:txBody>
        </p:sp>
        <p:sp>
          <p:nvSpPr>
            <p:cNvPr id="4128" name="Rectangle 11"/>
            <p:cNvSpPr>
              <a:spLocks noChangeArrowheads="1"/>
            </p:cNvSpPr>
            <p:nvPr/>
          </p:nvSpPr>
          <p:spPr bwMode="auto">
            <a:xfrm>
              <a:off x="288" y="1392"/>
              <a:ext cx="240" cy="96"/>
            </a:xfrm>
            <a:prstGeom prst="rect">
              <a:avLst/>
            </a:prstGeom>
            <a:solidFill>
              <a:schemeClr val="bg1"/>
            </a:solidFill>
            <a:ln w="9525">
              <a:noFill/>
              <a:miter lim="800000"/>
              <a:headEnd/>
              <a:tailEnd/>
            </a:ln>
          </p:spPr>
          <p:txBody>
            <a:bodyPr wrap="none" anchor="ctr"/>
            <a:lstStyle/>
            <a:p>
              <a:endParaRPr lang="en-US">
                <a:latin typeface="Trebuchet MS" pitchFamily="34" charset="0"/>
              </a:endParaRPr>
            </a:p>
          </p:txBody>
        </p:sp>
        <p:sp>
          <p:nvSpPr>
            <p:cNvPr id="4129" name="AutoShape 12"/>
            <p:cNvSpPr>
              <a:spLocks noChangeArrowheads="1"/>
            </p:cNvSpPr>
            <p:nvPr/>
          </p:nvSpPr>
          <p:spPr bwMode="auto">
            <a:xfrm rot="1128713">
              <a:off x="480" y="1200"/>
              <a:ext cx="288" cy="384"/>
            </a:xfrm>
            <a:prstGeom prst="triangle">
              <a:avLst>
                <a:gd name="adj" fmla="val 50000"/>
              </a:avLst>
            </a:prstGeom>
            <a:solidFill>
              <a:srgbClr val="FFCC00"/>
            </a:solidFill>
            <a:ln w="9525">
              <a:noFill/>
              <a:miter lim="800000"/>
              <a:headEnd/>
              <a:tailEnd/>
            </a:ln>
          </p:spPr>
          <p:txBody>
            <a:bodyPr wrap="none" anchor="ctr"/>
            <a:lstStyle/>
            <a:p>
              <a:endParaRPr lang="en-US">
                <a:latin typeface="Trebuchet MS" pitchFamily="34" charset="0"/>
              </a:endParaRPr>
            </a:p>
          </p:txBody>
        </p:sp>
      </p:grpSp>
      <p:graphicFrame>
        <p:nvGraphicFramePr>
          <p:cNvPr id="4098" name="Object 13"/>
          <p:cNvGraphicFramePr>
            <a:graphicFrameLocks noChangeAspect="1"/>
          </p:cNvGraphicFramePr>
          <p:nvPr/>
        </p:nvGraphicFramePr>
        <p:xfrm>
          <a:off x="152400" y="685800"/>
          <a:ext cx="3276600" cy="3429000"/>
        </p:xfrm>
        <a:graphic>
          <a:graphicData uri="http://schemas.openxmlformats.org/presentationml/2006/ole">
            <mc:AlternateContent xmlns:mc="http://schemas.openxmlformats.org/markup-compatibility/2006">
              <mc:Choice xmlns:v="urn:schemas-microsoft-com:vml" Requires="v">
                <p:oleObj spid="_x0000_s4102" name="Bitmap Image" r:id="rId3" imgW="2828571" imgH="2666667" progId="PBrush">
                  <p:embed/>
                </p:oleObj>
              </mc:Choice>
              <mc:Fallback>
                <p:oleObj name="Bitmap Image" r:id="rId3" imgW="2828571" imgH="2666667" progId="PBrush">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85800"/>
                        <a:ext cx="3276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3310" name="Text Box 14"/>
          <p:cNvSpPr txBox="1">
            <a:spLocks noChangeArrowheads="1"/>
          </p:cNvSpPr>
          <p:nvPr/>
        </p:nvSpPr>
        <p:spPr bwMode="auto">
          <a:xfrm>
            <a:off x="5105400" y="3429000"/>
            <a:ext cx="2362200" cy="1004888"/>
          </a:xfrm>
          <a:prstGeom prst="rect">
            <a:avLst/>
          </a:prstGeom>
          <a:noFill/>
          <a:ln w="9525">
            <a:noFill/>
            <a:miter lim="800000"/>
            <a:headEnd/>
            <a:tailEnd/>
          </a:ln>
        </p:spPr>
        <p:txBody>
          <a:bodyPr>
            <a:spAutoFit/>
          </a:bodyPr>
          <a:lstStyle/>
          <a:p>
            <a:pPr>
              <a:spcBef>
                <a:spcPct val="50000"/>
              </a:spcBef>
            </a:pPr>
            <a:r>
              <a:rPr lang="en-US" sz="2400" b="1"/>
              <a:t>FEEDBACK</a:t>
            </a:r>
          </a:p>
          <a:p>
            <a:pPr>
              <a:spcBef>
                <a:spcPct val="50000"/>
              </a:spcBef>
            </a:pPr>
            <a:endParaRPr lang="en-US" sz="2400"/>
          </a:p>
        </p:txBody>
      </p:sp>
      <p:grpSp>
        <p:nvGrpSpPr>
          <p:cNvPr id="4101" name="Group 15"/>
          <p:cNvGrpSpPr>
            <a:grpSpLocks/>
          </p:cNvGrpSpPr>
          <p:nvPr/>
        </p:nvGrpSpPr>
        <p:grpSpPr bwMode="auto">
          <a:xfrm rot="-232409">
            <a:off x="1295400" y="1371600"/>
            <a:ext cx="457200" cy="609600"/>
            <a:chOff x="2496" y="2880"/>
            <a:chExt cx="288" cy="384"/>
          </a:xfrm>
        </p:grpSpPr>
        <p:sp>
          <p:nvSpPr>
            <p:cNvPr id="4117" name="Oval 16"/>
            <p:cNvSpPr>
              <a:spLocks noChangeArrowheads="1"/>
            </p:cNvSpPr>
            <p:nvPr/>
          </p:nvSpPr>
          <p:spPr bwMode="auto">
            <a:xfrm>
              <a:off x="2640" y="3120"/>
              <a:ext cx="96" cy="144"/>
            </a:xfrm>
            <a:prstGeom prst="ellipse">
              <a:avLst/>
            </a:prstGeom>
            <a:solidFill>
              <a:srgbClr val="FFCC00"/>
            </a:solidFill>
            <a:ln w="9525">
              <a:solidFill>
                <a:srgbClr val="FF6600"/>
              </a:solidFill>
              <a:round/>
              <a:headEnd/>
              <a:tailEnd/>
            </a:ln>
          </p:spPr>
          <p:txBody>
            <a:bodyPr wrap="none" anchor="ctr"/>
            <a:lstStyle/>
            <a:p>
              <a:endParaRPr lang="en-US">
                <a:latin typeface="Trebuchet MS" pitchFamily="34" charset="0"/>
              </a:endParaRPr>
            </a:p>
          </p:txBody>
        </p:sp>
        <p:sp>
          <p:nvSpPr>
            <p:cNvPr id="4118" name="Oval 17"/>
            <p:cNvSpPr>
              <a:spLocks noChangeArrowheads="1"/>
            </p:cNvSpPr>
            <p:nvPr/>
          </p:nvSpPr>
          <p:spPr bwMode="auto">
            <a:xfrm>
              <a:off x="2496" y="2880"/>
              <a:ext cx="240" cy="336"/>
            </a:xfrm>
            <a:prstGeom prst="ellipse">
              <a:avLst/>
            </a:prstGeom>
            <a:solidFill>
              <a:srgbClr val="FFCC00"/>
            </a:solidFill>
            <a:ln w="9525">
              <a:solidFill>
                <a:srgbClr val="FF6600"/>
              </a:solidFill>
              <a:round/>
              <a:headEnd/>
              <a:tailEnd/>
            </a:ln>
          </p:spPr>
          <p:txBody>
            <a:bodyPr wrap="none" anchor="ctr"/>
            <a:lstStyle/>
            <a:p>
              <a:endParaRPr lang="en-US">
                <a:latin typeface="Trebuchet MS" pitchFamily="34" charset="0"/>
              </a:endParaRPr>
            </a:p>
          </p:txBody>
        </p:sp>
        <p:sp>
          <p:nvSpPr>
            <p:cNvPr id="4119" name="Oval 18"/>
            <p:cNvSpPr>
              <a:spLocks noChangeArrowheads="1"/>
            </p:cNvSpPr>
            <p:nvPr/>
          </p:nvSpPr>
          <p:spPr bwMode="auto">
            <a:xfrm>
              <a:off x="2544" y="2880"/>
              <a:ext cx="240" cy="336"/>
            </a:xfrm>
            <a:prstGeom prst="ellipse">
              <a:avLst/>
            </a:prstGeom>
            <a:solidFill>
              <a:srgbClr val="FFCC00"/>
            </a:solidFill>
            <a:ln w="9525">
              <a:noFill/>
              <a:round/>
              <a:headEnd/>
              <a:tailEnd/>
            </a:ln>
          </p:spPr>
          <p:txBody>
            <a:bodyPr wrap="none" anchor="ctr"/>
            <a:lstStyle/>
            <a:p>
              <a:endParaRPr lang="en-US">
                <a:latin typeface="Trebuchet MS" pitchFamily="34" charset="0"/>
              </a:endParaRPr>
            </a:p>
          </p:txBody>
        </p:sp>
      </p:grpSp>
      <p:grpSp>
        <p:nvGrpSpPr>
          <p:cNvPr id="4102" name="Group 19"/>
          <p:cNvGrpSpPr>
            <a:grpSpLocks/>
          </p:cNvGrpSpPr>
          <p:nvPr/>
        </p:nvGrpSpPr>
        <p:grpSpPr bwMode="auto">
          <a:xfrm>
            <a:off x="7086600" y="1371600"/>
            <a:ext cx="457200" cy="609600"/>
            <a:chOff x="2064" y="2832"/>
            <a:chExt cx="288" cy="384"/>
          </a:xfrm>
        </p:grpSpPr>
        <p:sp>
          <p:nvSpPr>
            <p:cNvPr id="4114" name="Oval 20"/>
            <p:cNvSpPr>
              <a:spLocks noChangeArrowheads="1"/>
            </p:cNvSpPr>
            <p:nvPr/>
          </p:nvSpPr>
          <p:spPr bwMode="auto">
            <a:xfrm>
              <a:off x="2112" y="2832"/>
              <a:ext cx="240" cy="336"/>
            </a:xfrm>
            <a:prstGeom prst="ellipse">
              <a:avLst/>
            </a:prstGeom>
            <a:solidFill>
              <a:srgbClr val="FFCC00"/>
            </a:solidFill>
            <a:ln w="9525">
              <a:solidFill>
                <a:srgbClr val="FF6600"/>
              </a:solidFill>
              <a:round/>
              <a:headEnd/>
              <a:tailEnd/>
            </a:ln>
          </p:spPr>
          <p:txBody>
            <a:bodyPr wrap="none" anchor="ctr"/>
            <a:lstStyle/>
            <a:p>
              <a:endParaRPr lang="en-US">
                <a:latin typeface="Trebuchet MS" pitchFamily="34" charset="0"/>
              </a:endParaRPr>
            </a:p>
          </p:txBody>
        </p:sp>
        <p:sp>
          <p:nvSpPr>
            <p:cNvPr id="4115" name="Oval 21"/>
            <p:cNvSpPr>
              <a:spLocks noChangeArrowheads="1"/>
            </p:cNvSpPr>
            <p:nvPr/>
          </p:nvSpPr>
          <p:spPr bwMode="auto">
            <a:xfrm>
              <a:off x="2112" y="3120"/>
              <a:ext cx="96" cy="96"/>
            </a:xfrm>
            <a:prstGeom prst="ellipse">
              <a:avLst/>
            </a:prstGeom>
            <a:solidFill>
              <a:srgbClr val="FFCC00"/>
            </a:solidFill>
            <a:ln w="9525">
              <a:solidFill>
                <a:srgbClr val="FF6600"/>
              </a:solidFill>
              <a:round/>
              <a:headEnd/>
              <a:tailEnd/>
            </a:ln>
          </p:spPr>
          <p:txBody>
            <a:bodyPr wrap="none" anchor="ctr"/>
            <a:lstStyle/>
            <a:p>
              <a:endParaRPr lang="en-US">
                <a:latin typeface="Trebuchet MS" pitchFamily="34" charset="0"/>
              </a:endParaRPr>
            </a:p>
          </p:txBody>
        </p:sp>
        <p:sp>
          <p:nvSpPr>
            <p:cNvPr id="4116" name="Oval 22"/>
            <p:cNvSpPr>
              <a:spLocks noChangeArrowheads="1"/>
            </p:cNvSpPr>
            <p:nvPr/>
          </p:nvSpPr>
          <p:spPr bwMode="auto">
            <a:xfrm>
              <a:off x="2064" y="2832"/>
              <a:ext cx="240" cy="336"/>
            </a:xfrm>
            <a:prstGeom prst="ellipse">
              <a:avLst/>
            </a:prstGeom>
            <a:solidFill>
              <a:srgbClr val="FFCC00"/>
            </a:solidFill>
            <a:ln w="9525">
              <a:noFill/>
              <a:round/>
              <a:headEnd/>
              <a:tailEnd/>
            </a:ln>
          </p:spPr>
          <p:txBody>
            <a:bodyPr wrap="none" anchor="ctr"/>
            <a:lstStyle/>
            <a:p>
              <a:endParaRPr lang="en-US">
                <a:latin typeface="Trebuchet MS" pitchFamily="34" charset="0"/>
              </a:endParaRPr>
            </a:p>
          </p:txBody>
        </p:sp>
      </p:grpSp>
      <p:sp>
        <p:nvSpPr>
          <p:cNvPr id="4103" name="Rectangle 23"/>
          <p:cNvSpPr>
            <a:spLocks noChangeArrowheads="1"/>
          </p:cNvSpPr>
          <p:nvPr/>
        </p:nvSpPr>
        <p:spPr bwMode="auto">
          <a:xfrm>
            <a:off x="6705600" y="533400"/>
            <a:ext cx="533400" cy="533400"/>
          </a:xfrm>
          <a:prstGeom prst="rect">
            <a:avLst/>
          </a:prstGeom>
          <a:solidFill>
            <a:srgbClr val="0066FF"/>
          </a:solidFill>
          <a:ln w="9525">
            <a:solidFill>
              <a:srgbClr val="333399"/>
            </a:solidFill>
            <a:miter lim="800000"/>
            <a:headEnd/>
            <a:tailEnd/>
          </a:ln>
        </p:spPr>
        <p:txBody>
          <a:bodyPr wrap="none" anchor="ctr"/>
          <a:lstStyle/>
          <a:p>
            <a:endParaRPr lang="en-US">
              <a:latin typeface="Trebuchet MS" pitchFamily="34" charset="0"/>
            </a:endParaRPr>
          </a:p>
        </p:txBody>
      </p:sp>
      <p:cxnSp>
        <p:nvCxnSpPr>
          <p:cNvPr id="183320" name="AutoShape 24"/>
          <p:cNvCxnSpPr>
            <a:cxnSpLocks noChangeShapeType="1"/>
            <a:stCxn id="4103" idx="2"/>
            <a:endCxn id="4129" idx="3"/>
          </p:cNvCxnSpPr>
          <p:nvPr/>
        </p:nvCxnSpPr>
        <p:spPr bwMode="auto">
          <a:xfrm rot="5400000">
            <a:off x="5809456" y="1246982"/>
            <a:ext cx="1343025" cy="982662"/>
          </a:xfrm>
          <a:prstGeom prst="curvedConnector3">
            <a:avLst>
              <a:gd name="adj1" fmla="val 118338"/>
            </a:avLst>
          </a:prstGeom>
          <a:noFill/>
          <a:ln w="25400">
            <a:solidFill>
              <a:srgbClr val="3366FF"/>
            </a:solidFill>
            <a:prstDash val="dash"/>
            <a:round/>
            <a:headEnd/>
            <a:tailEnd type="triangle" w="med" len="med"/>
          </a:ln>
        </p:spPr>
      </p:cxnSp>
      <p:sp>
        <p:nvSpPr>
          <p:cNvPr id="183321" name="AutoShape 25"/>
          <p:cNvSpPr>
            <a:spLocks noChangeArrowheads="1"/>
          </p:cNvSpPr>
          <p:nvPr/>
        </p:nvSpPr>
        <p:spPr bwMode="auto">
          <a:xfrm rot="-5062930">
            <a:off x="5563394" y="1599406"/>
            <a:ext cx="609600" cy="7635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577 w 21600"/>
              <a:gd name="T13" fmla="*/ 0 h 21600"/>
              <a:gd name="T14" fmla="*/ 20023 w 21600"/>
              <a:gd name="T15" fmla="*/ 5826 h 21600"/>
            </a:gdLst>
            <a:ahLst/>
            <a:cxnLst>
              <a:cxn ang="T8">
                <a:pos x="T0" y="T1"/>
              </a:cxn>
              <a:cxn ang="T9">
                <a:pos x="T2" y="T3"/>
              </a:cxn>
              <a:cxn ang="T10">
                <a:pos x="T4" y="T5"/>
              </a:cxn>
              <a:cxn ang="T11">
                <a:pos x="T6" y="T7"/>
              </a:cxn>
            </a:cxnLst>
            <a:rect l="T12" t="T13" r="T14" b="T15"/>
            <a:pathLst>
              <a:path w="21600" h="21600">
                <a:moveTo>
                  <a:pt x="3913" y="4170"/>
                </a:moveTo>
                <a:cubicBezTo>
                  <a:pt x="5715" y="2298"/>
                  <a:pt x="8201" y="1240"/>
                  <a:pt x="10800" y="1241"/>
                </a:cubicBezTo>
                <a:cubicBezTo>
                  <a:pt x="13398" y="1241"/>
                  <a:pt x="15884" y="2298"/>
                  <a:pt x="17686" y="4170"/>
                </a:cubicBezTo>
                <a:lnTo>
                  <a:pt x="18580" y="3309"/>
                </a:lnTo>
                <a:cubicBezTo>
                  <a:pt x="16544" y="1194"/>
                  <a:pt x="13735" y="-1"/>
                  <a:pt x="10799" y="0"/>
                </a:cubicBezTo>
                <a:cubicBezTo>
                  <a:pt x="7864" y="0"/>
                  <a:pt x="5055" y="1194"/>
                  <a:pt x="3019" y="3309"/>
                </a:cubicBezTo>
                <a:close/>
              </a:path>
            </a:pathLst>
          </a:custGeom>
          <a:solidFill>
            <a:srgbClr val="333399"/>
          </a:solidFill>
          <a:ln w="9525">
            <a:noFill/>
            <a:miter lim="800000"/>
            <a:headEnd/>
            <a:tailEnd/>
          </a:ln>
        </p:spPr>
        <p:txBody>
          <a:bodyPr wrap="none" anchor="ctr"/>
          <a:lstStyle/>
          <a:p>
            <a:endParaRPr lang="en-US">
              <a:latin typeface="Trebuchet MS" pitchFamily="34" charset="0"/>
            </a:endParaRPr>
          </a:p>
        </p:txBody>
      </p:sp>
      <p:sp>
        <p:nvSpPr>
          <p:cNvPr id="183322" name="AutoShape 26"/>
          <p:cNvSpPr>
            <a:spLocks noChangeArrowheads="1"/>
          </p:cNvSpPr>
          <p:nvPr/>
        </p:nvSpPr>
        <p:spPr bwMode="auto">
          <a:xfrm rot="-5058472">
            <a:off x="5190331" y="1286669"/>
            <a:ext cx="1216025" cy="13858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583 w 21600"/>
              <a:gd name="T13" fmla="*/ 0 h 21600"/>
              <a:gd name="T14" fmla="*/ 19017 w 21600"/>
              <a:gd name="T15" fmla="*/ 4273 h 21600"/>
            </a:gdLst>
            <a:ahLst/>
            <a:cxnLst>
              <a:cxn ang="T8">
                <a:pos x="T0" y="T1"/>
              </a:cxn>
              <a:cxn ang="T9">
                <a:pos x="T2" y="T3"/>
              </a:cxn>
              <a:cxn ang="T10">
                <a:pos x="T4" y="T5"/>
              </a:cxn>
              <a:cxn ang="T11">
                <a:pos x="T6" y="T7"/>
              </a:cxn>
            </a:cxnLst>
            <a:rect l="T12" t="T13" r="T14" b="T15"/>
            <a:pathLst>
              <a:path w="21600" h="21600">
                <a:moveTo>
                  <a:pt x="4642" y="2847"/>
                </a:moveTo>
                <a:cubicBezTo>
                  <a:pt x="6404" y="1482"/>
                  <a:pt x="8570" y="741"/>
                  <a:pt x="10800" y="742"/>
                </a:cubicBezTo>
                <a:cubicBezTo>
                  <a:pt x="13029" y="742"/>
                  <a:pt x="15195" y="1482"/>
                  <a:pt x="16957" y="2847"/>
                </a:cubicBezTo>
                <a:lnTo>
                  <a:pt x="17412" y="2260"/>
                </a:lnTo>
                <a:cubicBezTo>
                  <a:pt x="15519" y="795"/>
                  <a:pt x="13193" y="-1"/>
                  <a:pt x="10799" y="0"/>
                </a:cubicBezTo>
                <a:cubicBezTo>
                  <a:pt x="8406" y="0"/>
                  <a:pt x="6080" y="795"/>
                  <a:pt x="4187" y="2260"/>
                </a:cubicBezTo>
                <a:close/>
              </a:path>
            </a:pathLst>
          </a:custGeom>
          <a:solidFill>
            <a:srgbClr val="3333FF"/>
          </a:solidFill>
          <a:ln w="9525">
            <a:noFill/>
            <a:miter lim="800000"/>
            <a:headEnd/>
            <a:tailEnd/>
          </a:ln>
        </p:spPr>
        <p:txBody>
          <a:bodyPr wrap="none" anchor="ctr"/>
          <a:lstStyle/>
          <a:p>
            <a:endParaRPr lang="en-US">
              <a:latin typeface="Trebuchet MS" pitchFamily="34" charset="0"/>
            </a:endParaRPr>
          </a:p>
        </p:txBody>
      </p:sp>
      <p:sp>
        <p:nvSpPr>
          <p:cNvPr id="183323" name="AutoShape 27"/>
          <p:cNvSpPr>
            <a:spLocks noChangeArrowheads="1"/>
          </p:cNvSpPr>
          <p:nvPr/>
        </p:nvSpPr>
        <p:spPr bwMode="auto">
          <a:xfrm rot="-5061071">
            <a:off x="4696619" y="1018381"/>
            <a:ext cx="1905000" cy="20018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151 w 21600"/>
              <a:gd name="T13" fmla="*/ 0 h 21600"/>
              <a:gd name="T14" fmla="*/ 19449 w 21600"/>
              <a:gd name="T15" fmla="*/ 4576 h 21600"/>
            </a:gdLst>
            <a:ahLst/>
            <a:cxnLst>
              <a:cxn ang="T8">
                <a:pos x="T0" y="T1"/>
              </a:cxn>
              <a:cxn ang="T9">
                <a:pos x="T2" y="T3"/>
              </a:cxn>
              <a:cxn ang="T10">
                <a:pos x="T4" y="T5"/>
              </a:cxn>
              <a:cxn ang="T11">
                <a:pos x="T6" y="T7"/>
              </a:cxn>
            </a:cxnLst>
            <a:rect l="T12" t="T13" r="T14" b="T15"/>
            <a:pathLst>
              <a:path w="21600" h="21600">
                <a:moveTo>
                  <a:pt x="3966" y="2969"/>
                </a:moveTo>
                <a:cubicBezTo>
                  <a:pt x="5859" y="1317"/>
                  <a:pt x="8287" y="406"/>
                  <a:pt x="10800" y="407"/>
                </a:cubicBezTo>
                <a:cubicBezTo>
                  <a:pt x="13312" y="407"/>
                  <a:pt x="15740" y="1317"/>
                  <a:pt x="17633" y="2969"/>
                </a:cubicBezTo>
                <a:lnTo>
                  <a:pt x="17901" y="2662"/>
                </a:lnTo>
                <a:cubicBezTo>
                  <a:pt x="15933" y="945"/>
                  <a:pt x="13411" y="-1"/>
                  <a:pt x="10799" y="0"/>
                </a:cubicBezTo>
                <a:cubicBezTo>
                  <a:pt x="8188" y="0"/>
                  <a:pt x="5666" y="945"/>
                  <a:pt x="3698" y="2662"/>
                </a:cubicBezTo>
                <a:close/>
              </a:path>
            </a:pathLst>
          </a:custGeom>
          <a:solidFill>
            <a:srgbClr val="0000FF"/>
          </a:solidFill>
          <a:ln w="9525">
            <a:noFill/>
            <a:miter lim="800000"/>
            <a:headEnd/>
            <a:tailEnd/>
          </a:ln>
        </p:spPr>
        <p:txBody>
          <a:bodyPr wrap="none" anchor="ctr"/>
          <a:lstStyle/>
          <a:p>
            <a:endParaRPr lang="en-US">
              <a:latin typeface="Trebuchet MS" pitchFamily="34" charset="0"/>
            </a:endParaRPr>
          </a:p>
        </p:txBody>
      </p:sp>
      <p:sp>
        <p:nvSpPr>
          <p:cNvPr id="183324" name="AutoShape 28"/>
          <p:cNvSpPr>
            <a:spLocks noChangeArrowheads="1"/>
          </p:cNvSpPr>
          <p:nvPr/>
        </p:nvSpPr>
        <p:spPr bwMode="auto">
          <a:xfrm rot="-5065034">
            <a:off x="4305300" y="495300"/>
            <a:ext cx="2743200" cy="3276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364 w 21600"/>
              <a:gd name="T13" fmla="*/ 0 h 21600"/>
              <a:gd name="T14" fmla="*/ 19236 w 21600"/>
              <a:gd name="T15" fmla="*/ 4258 h 21600"/>
            </a:gdLst>
            <a:ahLst/>
            <a:cxnLst>
              <a:cxn ang="T8">
                <a:pos x="T0" y="T1"/>
              </a:cxn>
              <a:cxn ang="T9">
                <a:pos x="T2" y="T3"/>
              </a:cxn>
              <a:cxn ang="T10">
                <a:pos x="T4" y="T5"/>
              </a:cxn>
              <a:cxn ang="T11">
                <a:pos x="T6" y="T7"/>
              </a:cxn>
            </a:cxnLst>
            <a:rect l="T12" t="T13" r="T14" b="T15"/>
            <a:pathLst>
              <a:path w="21600" h="21600">
                <a:moveTo>
                  <a:pt x="4146" y="2706"/>
                </a:moveTo>
                <a:cubicBezTo>
                  <a:pt x="6020" y="1164"/>
                  <a:pt x="8372" y="321"/>
                  <a:pt x="10800" y="322"/>
                </a:cubicBezTo>
                <a:cubicBezTo>
                  <a:pt x="13227" y="322"/>
                  <a:pt x="15579" y="1164"/>
                  <a:pt x="17453" y="2706"/>
                </a:cubicBezTo>
                <a:lnTo>
                  <a:pt x="17658" y="2457"/>
                </a:lnTo>
                <a:cubicBezTo>
                  <a:pt x="15725" y="868"/>
                  <a:pt x="13301" y="-1"/>
                  <a:pt x="10799" y="0"/>
                </a:cubicBezTo>
                <a:cubicBezTo>
                  <a:pt x="8298" y="0"/>
                  <a:pt x="5874" y="868"/>
                  <a:pt x="3941" y="2457"/>
                </a:cubicBezTo>
                <a:close/>
              </a:path>
            </a:pathLst>
          </a:custGeom>
          <a:solidFill>
            <a:srgbClr val="0033CC"/>
          </a:solidFill>
          <a:ln w="9525">
            <a:noFill/>
            <a:miter lim="800000"/>
            <a:headEnd/>
            <a:tailEnd/>
          </a:ln>
        </p:spPr>
        <p:txBody>
          <a:bodyPr wrap="none" anchor="ctr"/>
          <a:lstStyle/>
          <a:p>
            <a:endParaRPr lang="en-US">
              <a:latin typeface="Trebuchet MS" pitchFamily="34" charset="0"/>
            </a:endParaRPr>
          </a:p>
        </p:txBody>
      </p:sp>
      <p:sp>
        <p:nvSpPr>
          <p:cNvPr id="183325" name="AutoShape 29"/>
          <p:cNvSpPr>
            <a:spLocks noChangeArrowheads="1"/>
          </p:cNvSpPr>
          <p:nvPr/>
        </p:nvSpPr>
        <p:spPr bwMode="auto">
          <a:xfrm rot="-5062560">
            <a:off x="3540125" y="346075"/>
            <a:ext cx="3430588" cy="35004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160 w 21600"/>
              <a:gd name="T13" fmla="*/ 0 h 21600"/>
              <a:gd name="T14" fmla="*/ 19440 w 21600"/>
              <a:gd name="T15" fmla="*/ 4457 h 21600"/>
            </a:gdLst>
            <a:ahLst/>
            <a:cxnLst>
              <a:cxn ang="T8">
                <a:pos x="T0" y="T1"/>
              </a:cxn>
              <a:cxn ang="T9">
                <a:pos x="T2" y="T3"/>
              </a:cxn>
              <a:cxn ang="T10">
                <a:pos x="T4" y="T5"/>
              </a:cxn>
              <a:cxn ang="T11">
                <a:pos x="T6" y="T7"/>
              </a:cxn>
            </a:cxnLst>
            <a:rect l="T12" t="T13" r="T14" b="T15"/>
            <a:pathLst>
              <a:path w="21600" h="21600">
                <a:moveTo>
                  <a:pt x="3859" y="2826"/>
                </a:moveTo>
                <a:cubicBezTo>
                  <a:pt x="5783" y="1151"/>
                  <a:pt x="8248" y="228"/>
                  <a:pt x="10800" y="229"/>
                </a:cubicBezTo>
                <a:cubicBezTo>
                  <a:pt x="13351" y="229"/>
                  <a:pt x="15816" y="1151"/>
                  <a:pt x="17740" y="2826"/>
                </a:cubicBezTo>
                <a:lnTo>
                  <a:pt x="17890" y="2653"/>
                </a:lnTo>
                <a:cubicBezTo>
                  <a:pt x="15924" y="942"/>
                  <a:pt x="13406" y="-1"/>
                  <a:pt x="10799" y="0"/>
                </a:cubicBezTo>
                <a:cubicBezTo>
                  <a:pt x="8193" y="0"/>
                  <a:pt x="5675" y="942"/>
                  <a:pt x="3709" y="2653"/>
                </a:cubicBezTo>
                <a:close/>
              </a:path>
            </a:pathLst>
          </a:custGeom>
          <a:solidFill>
            <a:srgbClr val="0066CC"/>
          </a:solidFill>
          <a:ln w="9525">
            <a:noFill/>
            <a:miter lim="800000"/>
            <a:headEnd/>
            <a:tailEnd/>
          </a:ln>
        </p:spPr>
        <p:txBody>
          <a:bodyPr wrap="none" anchor="ctr"/>
          <a:lstStyle/>
          <a:p>
            <a:endParaRPr lang="en-US">
              <a:latin typeface="Trebuchet MS" pitchFamily="34" charset="0"/>
            </a:endParaRPr>
          </a:p>
        </p:txBody>
      </p:sp>
      <p:sp>
        <p:nvSpPr>
          <p:cNvPr id="183326" name="AutoShape 30"/>
          <p:cNvSpPr>
            <a:spLocks noChangeArrowheads="1"/>
          </p:cNvSpPr>
          <p:nvPr/>
        </p:nvSpPr>
        <p:spPr bwMode="auto">
          <a:xfrm rot="-5064832">
            <a:off x="2705894" y="-38894"/>
            <a:ext cx="4724400" cy="43449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160 w 21600"/>
              <a:gd name="T13" fmla="*/ 0 h 21600"/>
              <a:gd name="T14" fmla="*/ 19440 w 21600"/>
              <a:gd name="T15" fmla="*/ 4457 h 21600"/>
            </a:gdLst>
            <a:ahLst/>
            <a:cxnLst>
              <a:cxn ang="T8">
                <a:pos x="T0" y="T1"/>
              </a:cxn>
              <a:cxn ang="T9">
                <a:pos x="T2" y="T3"/>
              </a:cxn>
              <a:cxn ang="T10">
                <a:pos x="T4" y="T5"/>
              </a:cxn>
              <a:cxn ang="T11">
                <a:pos x="T6" y="T7"/>
              </a:cxn>
            </a:cxnLst>
            <a:rect l="T12" t="T13" r="T14" b="T15"/>
            <a:pathLst>
              <a:path w="21600" h="21600">
                <a:moveTo>
                  <a:pt x="3859" y="2826"/>
                </a:moveTo>
                <a:cubicBezTo>
                  <a:pt x="5783" y="1151"/>
                  <a:pt x="8248" y="228"/>
                  <a:pt x="10800" y="229"/>
                </a:cubicBezTo>
                <a:cubicBezTo>
                  <a:pt x="13351" y="229"/>
                  <a:pt x="15816" y="1151"/>
                  <a:pt x="17740" y="2826"/>
                </a:cubicBezTo>
                <a:lnTo>
                  <a:pt x="17890" y="2653"/>
                </a:lnTo>
                <a:cubicBezTo>
                  <a:pt x="15924" y="942"/>
                  <a:pt x="13406" y="-1"/>
                  <a:pt x="10799" y="0"/>
                </a:cubicBezTo>
                <a:cubicBezTo>
                  <a:pt x="8193" y="0"/>
                  <a:pt x="5675" y="942"/>
                  <a:pt x="3709" y="2653"/>
                </a:cubicBezTo>
                <a:close/>
              </a:path>
            </a:pathLst>
          </a:custGeom>
          <a:solidFill>
            <a:srgbClr val="0066CC"/>
          </a:solidFill>
          <a:ln w="9525">
            <a:noFill/>
            <a:miter lim="800000"/>
            <a:headEnd/>
            <a:tailEnd/>
          </a:ln>
        </p:spPr>
        <p:txBody>
          <a:bodyPr wrap="none" anchor="ctr"/>
          <a:lstStyle/>
          <a:p>
            <a:endParaRPr lang="en-US">
              <a:latin typeface="Trebuchet MS" pitchFamily="34" charset="0"/>
            </a:endParaRPr>
          </a:p>
        </p:txBody>
      </p:sp>
      <p:sp>
        <p:nvSpPr>
          <p:cNvPr id="183327" name="AutoShape 31"/>
          <p:cNvSpPr>
            <a:spLocks noChangeArrowheads="1"/>
          </p:cNvSpPr>
          <p:nvPr/>
        </p:nvSpPr>
        <p:spPr bwMode="auto">
          <a:xfrm rot="-5064678">
            <a:off x="1638300" y="-114300"/>
            <a:ext cx="5867400" cy="4724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160 w 21600"/>
              <a:gd name="T13" fmla="*/ 0 h 21600"/>
              <a:gd name="T14" fmla="*/ 19440 w 21600"/>
              <a:gd name="T15" fmla="*/ 4457 h 21600"/>
            </a:gdLst>
            <a:ahLst/>
            <a:cxnLst>
              <a:cxn ang="T8">
                <a:pos x="T0" y="T1"/>
              </a:cxn>
              <a:cxn ang="T9">
                <a:pos x="T2" y="T3"/>
              </a:cxn>
              <a:cxn ang="T10">
                <a:pos x="T4" y="T5"/>
              </a:cxn>
              <a:cxn ang="T11">
                <a:pos x="T6" y="T7"/>
              </a:cxn>
            </a:cxnLst>
            <a:rect l="T12" t="T13" r="T14" b="T15"/>
            <a:pathLst>
              <a:path w="21600" h="21600">
                <a:moveTo>
                  <a:pt x="3859" y="2826"/>
                </a:moveTo>
                <a:cubicBezTo>
                  <a:pt x="5783" y="1151"/>
                  <a:pt x="8248" y="228"/>
                  <a:pt x="10800" y="229"/>
                </a:cubicBezTo>
                <a:cubicBezTo>
                  <a:pt x="13351" y="229"/>
                  <a:pt x="15816" y="1151"/>
                  <a:pt x="17740" y="2826"/>
                </a:cubicBezTo>
                <a:lnTo>
                  <a:pt x="17890" y="2653"/>
                </a:lnTo>
                <a:cubicBezTo>
                  <a:pt x="15924" y="942"/>
                  <a:pt x="13406" y="-1"/>
                  <a:pt x="10799" y="0"/>
                </a:cubicBezTo>
                <a:cubicBezTo>
                  <a:pt x="8193" y="0"/>
                  <a:pt x="5675" y="942"/>
                  <a:pt x="3709" y="2653"/>
                </a:cubicBezTo>
                <a:close/>
              </a:path>
            </a:pathLst>
          </a:custGeom>
          <a:solidFill>
            <a:srgbClr val="0099CC"/>
          </a:solidFill>
          <a:ln w="9525">
            <a:noFill/>
            <a:miter lim="800000"/>
            <a:headEnd/>
            <a:tailEnd/>
          </a:ln>
        </p:spPr>
        <p:txBody>
          <a:bodyPr wrap="none" anchor="ctr"/>
          <a:lstStyle/>
          <a:p>
            <a:endParaRPr lang="en-US">
              <a:latin typeface="Trebuchet MS" pitchFamily="34" charset="0"/>
            </a:endParaRPr>
          </a:p>
        </p:txBody>
      </p:sp>
      <p:sp>
        <p:nvSpPr>
          <p:cNvPr id="4112" name="AutoShape 32"/>
          <p:cNvSpPr>
            <a:spLocks noChangeArrowheads="1"/>
          </p:cNvSpPr>
          <p:nvPr/>
        </p:nvSpPr>
        <p:spPr bwMode="auto">
          <a:xfrm>
            <a:off x="1676400" y="533400"/>
            <a:ext cx="533400" cy="533400"/>
          </a:xfrm>
          <a:prstGeom prst="triangle">
            <a:avLst>
              <a:gd name="adj" fmla="val 50000"/>
            </a:avLst>
          </a:prstGeom>
          <a:solidFill>
            <a:srgbClr val="008000"/>
          </a:solidFill>
          <a:ln w="9525">
            <a:solidFill>
              <a:srgbClr val="003300"/>
            </a:solidFill>
            <a:miter lim="800000"/>
            <a:headEnd/>
            <a:tailEnd/>
          </a:ln>
        </p:spPr>
        <p:txBody>
          <a:bodyPr wrap="none" anchor="ctr"/>
          <a:lstStyle/>
          <a:p>
            <a:endParaRPr lang="en-US">
              <a:latin typeface="Trebuchet MS" pitchFamily="34" charset="0"/>
            </a:endParaRPr>
          </a:p>
        </p:txBody>
      </p:sp>
      <p:sp>
        <p:nvSpPr>
          <p:cNvPr id="183329" name="AutoShape 33"/>
          <p:cNvSpPr>
            <a:spLocks noChangeArrowheads="1"/>
          </p:cNvSpPr>
          <p:nvPr/>
        </p:nvSpPr>
        <p:spPr bwMode="auto">
          <a:xfrm rot="-5051505">
            <a:off x="114300" y="190500"/>
            <a:ext cx="6934200" cy="4267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160 w 21600"/>
              <a:gd name="T13" fmla="*/ 0 h 21600"/>
              <a:gd name="T14" fmla="*/ 19440 w 21600"/>
              <a:gd name="T15" fmla="*/ 4457 h 21600"/>
            </a:gdLst>
            <a:ahLst/>
            <a:cxnLst>
              <a:cxn ang="T8">
                <a:pos x="T0" y="T1"/>
              </a:cxn>
              <a:cxn ang="T9">
                <a:pos x="T2" y="T3"/>
              </a:cxn>
              <a:cxn ang="T10">
                <a:pos x="T4" y="T5"/>
              </a:cxn>
              <a:cxn ang="T11">
                <a:pos x="T6" y="T7"/>
              </a:cxn>
            </a:cxnLst>
            <a:rect l="T12" t="T13" r="T14" b="T15"/>
            <a:pathLst>
              <a:path w="21600" h="21600">
                <a:moveTo>
                  <a:pt x="3859" y="2826"/>
                </a:moveTo>
                <a:cubicBezTo>
                  <a:pt x="5783" y="1151"/>
                  <a:pt x="8248" y="228"/>
                  <a:pt x="10800" y="229"/>
                </a:cubicBezTo>
                <a:cubicBezTo>
                  <a:pt x="13351" y="229"/>
                  <a:pt x="15816" y="1151"/>
                  <a:pt x="17740" y="2826"/>
                </a:cubicBezTo>
                <a:lnTo>
                  <a:pt x="17890" y="2653"/>
                </a:lnTo>
                <a:cubicBezTo>
                  <a:pt x="15924" y="942"/>
                  <a:pt x="13406" y="-1"/>
                  <a:pt x="10799" y="0"/>
                </a:cubicBezTo>
                <a:cubicBezTo>
                  <a:pt x="8193" y="0"/>
                  <a:pt x="5675" y="942"/>
                  <a:pt x="3709" y="2653"/>
                </a:cubicBezTo>
                <a:close/>
              </a:path>
            </a:pathLst>
          </a:custGeom>
          <a:solidFill>
            <a:srgbClr val="006699"/>
          </a:solidFill>
          <a:ln w="9525">
            <a:noFill/>
            <a:miter lim="800000"/>
            <a:headEnd/>
            <a:tailEnd/>
          </a:ln>
        </p:spPr>
        <p:txBody>
          <a:bodyPr wrap="none" anchor="ctr"/>
          <a:lstStyle/>
          <a:p>
            <a:endParaRPr lang="en-US">
              <a:latin typeface="Trebuchet MS" pitchFamily="34" charset="0"/>
            </a:endParaRPr>
          </a:p>
        </p:txBody>
      </p:sp>
      <p:sp>
        <p:nvSpPr>
          <p:cNvPr id="34" name="Slide Number Placeholder 33"/>
          <p:cNvSpPr>
            <a:spLocks noGrp="1"/>
          </p:cNvSpPr>
          <p:nvPr>
            <p:ph type="sldNum" sz="quarter" idx="12"/>
          </p:nvPr>
        </p:nvSpPr>
        <p:spPr/>
        <p:txBody>
          <a:bodyPr/>
          <a:lstStyle/>
          <a:p>
            <a:pPr>
              <a:defRPr/>
            </a:pPr>
            <a:fld id="{C18653C9-0B8C-4E3C-99B7-CF4951B56CF8}" type="slidenum">
              <a:rPr lang="en-US" smtClean="0"/>
              <a:pPr>
                <a:defRPr/>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3320"/>
                                        </p:tgtEl>
                                        <p:attrNameLst>
                                          <p:attrName>style.visibility</p:attrName>
                                        </p:attrNameLst>
                                      </p:cBhvr>
                                      <p:to>
                                        <p:strVal val="visible"/>
                                      </p:to>
                                    </p:set>
                                    <p:animEffect transition="in" filter="blinds(horizontal)">
                                      <p:cBhvr>
                                        <p:cTn id="7" dur="500"/>
                                        <p:tgtEl>
                                          <p:spTgt spid="1833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332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3322"/>
                                        </p:tgtEl>
                                        <p:attrNameLst>
                                          <p:attrName>style.visibility</p:attrName>
                                        </p:attrNameLst>
                                      </p:cBhvr>
                                      <p:to>
                                        <p:strVal val="visible"/>
                                      </p:to>
                                    </p:set>
                                  </p:childTnLst>
                                </p:cTn>
                              </p:par>
                              <p:par>
                                <p:cTn id="16" presetID="2" presetClass="entr" presetSubtype="2" fill="hold" grpId="0" nodeType="withEffect">
                                  <p:stCondLst>
                                    <p:cond delay="0"/>
                                  </p:stCondLst>
                                  <p:childTnLst>
                                    <p:set>
                                      <p:cBhvr>
                                        <p:cTn id="17" dur="1" fill="hold">
                                          <p:stCondLst>
                                            <p:cond delay="0"/>
                                          </p:stCondLst>
                                        </p:cTn>
                                        <p:tgtEl>
                                          <p:spTgt spid="183310"/>
                                        </p:tgtEl>
                                        <p:attrNameLst>
                                          <p:attrName>style.visibility</p:attrName>
                                        </p:attrNameLst>
                                      </p:cBhvr>
                                      <p:to>
                                        <p:strVal val="visible"/>
                                      </p:to>
                                    </p:set>
                                    <p:anim calcmode="lin" valueType="num">
                                      <p:cBhvr additive="base">
                                        <p:cTn id="18" dur="1000" fill="hold"/>
                                        <p:tgtEl>
                                          <p:spTgt spid="183310"/>
                                        </p:tgtEl>
                                        <p:attrNameLst>
                                          <p:attrName>ppt_x</p:attrName>
                                        </p:attrNameLst>
                                      </p:cBhvr>
                                      <p:tavLst>
                                        <p:tav tm="0">
                                          <p:val>
                                            <p:strVal val="1+#ppt_w/2"/>
                                          </p:val>
                                        </p:tav>
                                        <p:tav tm="100000">
                                          <p:val>
                                            <p:strVal val="#ppt_x"/>
                                          </p:val>
                                        </p:tav>
                                      </p:tavLst>
                                    </p:anim>
                                    <p:anim calcmode="lin" valueType="num">
                                      <p:cBhvr additive="base">
                                        <p:cTn id="19" dur="1000" fill="hold"/>
                                        <p:tgtEl>
                                          <p:spTgt spid="18331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8332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8332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8332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8332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8332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833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10" grpId="0"/>
      <p:bldP spid="183321" grpId="0" animBg="1"/>
      <p:bldP spid="183322" grpId="0" animBg="1"/>
      <p:bldP spid="183323" grpId="0" animBg="1"/>
      <p:bldP spid="183324" grpId="0" animBg="1"/>
      <p:bldP spid="183325" grpId="0" animBg="1"/>
      <p:bldP spid="183326" grpId="0" animBg="1"/>
      <p:bldP spid="183327" grpId="0" animBg="1"/>
      <p:bldP spid="1833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3" name="Group 2"/>
          <p:cNvGrpSpPr>
            <a:grpSpLocks/>
          </p:cNvGrpSpPr>
          <p:nvPr/>
        </p:nvGrpSpPr>
        <p:grpSpPr bwMode="auto">
          <a:xfrm>
            <a:off x="5486400" y="152400"/>
            <a:ext cx="3276600" cy="2971800"/>
            <a:chOff x="240" y="432"/>
            <a:chExt cx="2064" cy="1872"/>
          </a:xfrm>
        </p:grpSpPr>
        <p:sp>
          <p:nvSpPr>
            <p:cNvPr id="5136" name="Oval 3"/>
            <p:cNvSpPr>
              <a:spLocks noChangeArrowheads="1"/>
            </p:cNvSpPr>
            <p:nvPr/>
          </p:nvSpPr>
          <p:spPr bwMode="auto">
            <a:xfrm rot="-1187991">
              <a:off x="720" y="624"/>
              <a:ext cx="1584" cy="1296"/>
            </a:xfrm>
            <a:prstGeom prst="ellipse">
              <a:avLst/>
            </a:prstGeom>
            <a:solidFill>
              <a:srgbClr val="FFCC00"/>
            </a:solidFill>
            <a:ln w="9525">
              <a:noFill/>
              <a:round/>
              <a:headEnd/>
              <a:tailEnd/>
            </a:ln>
          </p:spPr>
          <p:txBody>
            <a:bodyPr wrap="none" anchor="ctr"/>
            <a:lstStyle/>
            <a:p>
              <a:endParaRPr lang="en-US">
                <a:latin typeface="Trebuchet MS" pitchFamily="34" charset="0"/>
              </a:endParaRPr>
            </a:p>
          </p:txBody>
        </p:sp>
        <p:sp>
          <p:nvSpPr>
            <p:cNvPr id="5137" name="Oval 4"/>
            <p:cNvSpPr>
              <a:spLocks noChangeArrowheads="1"/>
            </p:cNvSpPr>
            <p:nvPr/>
          </p:nvSpPr>
          <p:spPr bwMode="auto">
            <a:xfrm rot="-1187991">
              <a:off x="528" y="432"/>
              <a:ext cx="1584" cy="1296"/>
            </a:xfrm>
            <a:prstGeom prst="ellipse">
              <a:avLst/>
            </a:prstGeom>
            <a:solidFill>
              <a:srgbClr val="FFCC00"/>
            </a:solidFill>
            <a:ln w="9525">
              <a:noFill/>
              <a:round/>
              <a:headEnd/>
              <a:tailEnd/>
            </a:ln>
          </p:spPr>
          <p:txBody>
            <a:bodyPr wrap="none" anchor="ctr"/>
            <a:lstStyle/>
            <a:p>
              <a:endParaRPr lang="en-US">
                <a:latin typeface="Trebuchet MS" pitchFamily="34" charset="0"/>
              </a:endParaRPr>
            </a:p>
          </p:txBody>
        </p:sp>
        <p:sp>
          <p:nvSpPr>
            <p:cNvPr id="5138" name="Oval 5"/>
            <p:cNvSpPr>
              <a:spLocks noChangeArrowheads="1"/>
            </p:cNvSpPr>
            <p:nvPr/>
          </p:nvSpPr>
          <p:spPr bwMode="auto">
            <a:xfrm rot="-1894573">
              <a:off x="384" y="1392"/>
              <a:ext cx="1056" cy="576"/>
            </a:xfrm>
            <a:prstGeom prst="ellipse">
              <a:avLst/>
            </a:prstGeom>
            <a:solidFill>
              <a:srgbClr val="FFCC00"/>
            </a:solidFill>
            <a:ln w="9525">
              <a:noFill/>
              <a:round/>
              <a:headEnd/>
              <a:tailEnd/>
            </a:ln>
          </p:spPr>
          <p:txBody>
            <a:bodyPr wrap="none" anchor="ctr"/>
            <a:lstStyle/>
            <a:p>
              <a:endParaRPr lang="en-US">
                <a:latin typeface="Trebuchet MS" pitchFamily="34" charset="0"/>
              </a:endParaRPr>
            </a:p>
          </p:txBody>
        </p:sp>
        <p:sp>
          <p:nvSpPr>
            <p:cNvPr id="5139" name="AutoShape 6"/>
            <p:cNvSpPr>
              <a:spLocks noChangeArrowheads="1"/>
            </p:cNvSpPr>
            <p:nvPr/>
          </p:nvSpPr>
          <p:spPr bwMode="auto">
            <a:xfrm>
              <a:off x="912" y="528"/>
              <a:ext cx="816" cy="1776"/>
            </a:xfrm>
            <a:prstGeom prst="triangle">
              <a:avLst>
                <a:gd name="adj" fmla="val 50000"/>
              </a:avLst>
            </a:prstGeom>
            <a:solidFill>
              <a:srgbClr val="FFCC00"/>
            </a:solidFill>
            <a:ln w="9525">
              <a:noFill/>
              <a:miter lim="800000"/>
              <a:headEnd/>
              <a:tailEnd/>
            </a:ln>
          </p:spPr>
          <p:txBody>
            <a:bodyPr wrap="none" anchor="ctr"/>
            <a:lstStyle/>
            <a:p>
              <a:endParaRPr lang="en-US">
                <a:latin typeface="Trebuchet MS" pitchFamily="34" charset="0"/>
              </a:endParaRPr>
            </a:p>
          </p:txBody>
        </p:sp>
        <p:sp>
          <p:nvSpPr>
            <p:cNvPr id="5140" name="AutoShape 7"/>
            <p:cNvSpPr>
              <a:spLocks noChangeArrowheads="1"/>
            </p:cNvSpPr>
            <p:nvPr/>
          </p:nvSpPr>
          <p:spPr bwMode="auto">
            <a:xfrm rot="-2430924">
              <a:off x="240" y="1056"/>
              <a:ext cx="768" cy="192"/>
            </a:xfrm>
            <a:prstGeom prst="roundRect">
              <a:avLst>
                <a:gd name="adj" fmla="val 16667"/>
              </a:avLst>
            </a:prstGeom>
            <a:solidFill>
              <a:srgbClr val="FFCC00"/>
            </a:solidFill>
            <a:ln w="9525">
              <a:noFill/>
              <a:round/>
              <a:headEnd/>
              <a:tailEnd/>
            </a:ln>
          </p:spPr>
          <p:txBody>
            <a:bodyPr wrap="none" anchor="ctr"/>
            <a:lstStyle/>
            <a:p>
              <a:endParaRPr lang="en-US">
                <a:latin typeface="Trebuchet MS" pitchFamily="34" charset="0"/>
              </a:endParaRPr>
            </a:p>
          </p:txBody>
        </p:sp>
        <p:sp>
          <p:nvSpPr>
            <p:cNvPr id="5141" name="AutoShape 8"/>
            <p:cNvSpPr>
              <a:spLocks noChangeArrowheads="1"/>
            </p:cNvSpPr>
            <p:nvPr/>
          </p:nvSpPr>
          <p:spPr bwMode="auto">
            <a:xfrm rot="-996801">
              <a:off x="384" y="1152"/>
              <a:ext cx="768" cy="192"/>
            </a:xfrm>
            <a:prstGeom prst="roundRect">
              <a:avLst>
                <a:gd name="adj" fmla="val 16667"/>
              </a:avLst>
            </a:prstGeom>
            <a:solidFill>
              <a:srgbClr val="FFCC00"/>
            </a:solidFill>
            <a:ln w="9525">
              <a:noFill/>
              <a:round/>
              <a:headEnd/>
              <a:tailEnd/>
            </a:ln>
          </p:spPr>
          <p:txBody>
            <a:bodyPr wrap="none" anchor="ctr"/>
            <a:lstStyle/>
            <a:p>
              <a:endParaRPr lang="en-US">
                <a:latin typeface="Trebuchet MS" pitchFamily="34" charset="0"/>
              </a:endParaRPr>
            </a:p>
          </p:txBody>
        </p:sp>
        <p:sp>
          <p:nvSpPr>
            <p:cNvPr id="5142" name="AutoShape 9"/>
            <p:cNvSpPr>
              <a:spLocks noChangeArrowheads="1"/>
            </p:cNvSpPr>
            <p:nvPr/>
          </p:nvSpPr>
          <p:spPr bwMode="auto">
            <a:xfrm rot="9623145">
              <a:off x="480" y="1584"/>
              <a:ext cx="288" cy="384"/>
            </a:xfrm>
            <a:prstGeom prst="triangle">
              <a:avLst>
                <a:gd name="adj" fmla="val 50000"/>
              </a:avLst>
            </a:prstGeom>
            <a:solidFill>
              <a:srgbClr val="FFCC00"/>
            </a:solidFill>
            <a:ln w="9525">
              <a:noFill/>
              <a:miter lim="800000"/>
              <a:headEnd/>
              <a:tailEnd/>
            </a:ln>
          </p:spPr>
          <p:txBody>
            <a:bodyPr wrap="none" anchor="ctr"/>
            <a:lstStyle/>
            <a:p>
              <a:endParaRPr lang="en-US">
                <a:latin typeface="Trebuchet MS" pitchFamily="34" charset="0"/>
              </a:endParaRPr>
            </a:p>
          </p:txBody>
        </p:sp>
        <p:sp>
          <p:nvSpPr>
            <p:cNvPr id="5143" name="Oval 10"/>
            <p:cNvSpPr>
              <a:spLocks noChangeArrowheads="1"/>
            </p:cNvSpPr>
            <p:nvPr/>
          </p:nvSpPr>
          <p:spPr bwMode="auto">
            <a:xfrm rot="-1187991">
              <a:off x="1383" y="480"/>
              <a:ext cx="864" cy="1200"/>
            </a:xfrm>
            <a:prstGeom prst="ellipse">
              <a:avLst/>
            </a:prstGeom>
            <a:solidFill>
              <a:srgbClr val="FFCC00"/>
            </a:solidFill>
            <a:ln w="9525">
              <a:noFill/>
              <a:round/>
              <a:headEnd/>
              <a:tailEnd/>
            </a:ln>
          </p:spPr>
          <p:txBody>
            <a:bodyPr wrap="none" anchor="ctr"/>
            <a:lstStyle/>
            <a:p>
              <a:endParaRPr lang="en-US">
                <a:latin typeface="Trebuchet MS" pitchFamily="34" charset="0"/>
              </a:endParaRPr>
            </a:p>
          </p:txBody>
        </p:sp>
        <p:sp>
          <p:nvSpPr>
            <p:cNvPr id="5144" name="Rectangle 11"/>
            <p:cNvSpPr>
              <a:spLocks noChangeArrowheads="1"/>
            </p:cNvSpPr>
            <p:nvPr/>
          </p:nvSpPr>
          <p:spPr bwMode="auto">
            <a:xfrm>
              <a:off x="288" y="1392"/>
              <a:ext cx="240" cy="96"/>
            </a:xfrm>
            <a:prstGeom prst="rect">
              <a:avLst/>
            </a:prstGeom>
            <a:solidFill>
              <a:schemeClr val="bg1"/>
            </a:solidFill>
            <a:ln w="9525">
              <a:noFill/>
              <a:miter lim="800000"/>
              <a:headEnd/>
              <a:tailEnd/>
            </a:ln>
          </p:spPr>
          <p:txBody>
            <a:bodyPr wrap="none" anchor="ctr"/>
            <a:lstStyle/>
            <a:p>
              <a:endParaRPr lang="en-US">
                <a:latin typeface="Trebuchet MS" pitchFamily="34" charset="0"/>
              </a:endParaRPr>
            </a:p>
          </p:txBody>
        </p:sp>
        <p:sp>
          <p:nvSpPr>
            <p:cNvPr id="5145" name="AutoShape 12"/>
            <p:cNvSpPr>
              <a:spLocks noChangeArrowheads="1"/>
            </p:cNvSpPr>
            <p:nvPr/>
          </p:nvSpPr>
          <p:spPr bwMode="auto">
            <a:xfrm rot="1128713">
              <a:off x="480" y="1200"/>
              <a:ext cx="288" cy="384"/>
            </a:xfrm>
            <a:prstGeom prst="triangle">
              <a:avLst>
                <a:gd name="adj" fmla="val 50000"/>
              </a:avLst>
            </a:prstGeom>
            <a:solidFill>
              <a:srgbClr val="FFCC00"/>
            </a:solidFill>
            <a:ln w="9525">
              <a:noFill/>
              <a:miter lim="800000"/>
              <a:headEnd/>
              <a:tailEnd/>
            </a:ln>
          </p:spPr>
          <p:txBody>
            <a:bodyPr wrap="none" anchor="ctr"/>
            <a:lstStyle/>
            <a:p>
              <a:endParaRPr lang="en-US">
                <a:latin typeface="Trebuchet MS" pitchFamily="34" charset="0"/>
              </a:endParaRPr>
            </a:p>
          </p:txBody>
        </p:sp>
      </p:grpSp>
      <p:graphicFrame>
        <p:nvGraphicFramePr>
          <p:cNvPr id="5122" name="Object 13"/>
          <p:cNvGraphicFramePr>
            <a:graphicFrameLocks noChangeAspect="1"/>
          </p:cNvGraphicFramePr>
          <p:nvPr/>
        </p:nvGraphicFramePr>
        <p:xfrm>
          <a:off x="152400" y="76200"/>
          <a:ext cx="3276600" cy="3089275"/>
        </p:xfrm>
        <a:graphic>
          <a:graphicData uri="http://schemas.openxmlformats.org/presentationml/2006/ole">
            <mc:AlternateContent xmlns:mc="http://schemas.openxmlformats.org/markup-compatibility/2006">
              <mc:Choice xmlns:v="urn:schemas-microsoft-com:vml" Requires="v">
                <p:oleObj spid="_x0000_s5126" name="Bitmap Image" r:id="rId3" imgW="2828571" imgH="2666667" progId="PBrush">
                  <p:embed/>
                </p:oleObj>
              </mc:Choice>
              <mc:Fallback>
                <p:oleObj name="Bitmap Image" r:id="rId3" imgW="2828571" imgH="2666667" progId="PBrush">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6200"/>
                        <a:ext cx="3276600" cy="308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124" name="Group 14"/>
          <p:cNvGrpSpPr>
            <a:grpSpLocks/>
          </p:cNvGrpSpPr>
          <p:nvPr/>
        </p:nvGrpSpPr>
        <p:grpSpPr bwMode="auto">
          <a:xfrm rot="-232409">
            <a:off x="1295400" y="1371600"/>
            <a:ext cx="457200" cy="609600"/>
            <a:chOff x="2496" y="2880"/>
            <a:chExt cx="288" cy="384"/>
          </a:xfrm>
        </p:grpSpPr>
        <p:sp>
          <p:nvSpPr>
            <p:cNvPr id="5133" name="Oval 15"/>
            <p:cNvSpPr>
              <a:spLocks noChangeArrowheads="1"/>
            </p:cNvSpPr>
            <p:nvPr/>
          </p:nvSpPr>
          <p:spPr bwMode="auto">
            <a:xfrm>
              <a:off x="2640" y="3120"/>
              <a:ext cx="96" cy="144"/>
            </a:xfrm>
            <a:prstGeom prst="ellipse">
              <a:avLst/>
            </a:prstGeom>
            <a:solidFill>
              <a:srgbClr val="FFCC00"/>
            </a:solidFill>
            <a:ln w="9525">
              <a:solidFill>
                <a:srgbClr val="FF6600"/>
              </a:solidFill>
              <a:round/>
              <a:headEnd/>
              <a:tailEnd/>
            </a:ln>
          </p:spPr>
          <p:txBody>
            <a:bodyPr wrap="none" anchor="ctr"/>
            <a:lstStyle/>
            <a:p>
              <a:endParaRPr lang="en-US">
                <a:latin typeface="Trebuchet MS" pitchFamily="34" charset="0"/>
              </a:endParaRPr>
            </a:p>
          </p:txBody>
        </p:sp>
        <p:sp>
          <p:nvSpPr>
            <p:cNvPr id="5134" name="Oval 16"/>
            <p:cNvSpPr>
              <a:spLocks noChangeArrowheads="1"/>
            </p:cNvSpPr>
            <p:nvPr/>
          </p:nvSpPr>
          <p:spPr bwMode="auto">
            <a:xfrm>
              <a:off x="2496" y="2880"/>
              <a:ext cx="240" cy="336"/>
            </a:xfrm>
            <a:prstGeom prst="ellipse">
              <a:avLst/>
            </a:prstGeom>
            <a:solidFill>
              <a:srgbClr val="FFCC00"/>
            </a:solidFill>
            <a:ln w="9525">
              <a:solidFill>
                <a:srgbClr val="FF6600"/>
              </a:solidFill>
              <a:round/>
              <a:headEnd/>
              <a:tailEnd/>
            </a:ln>
          </p:spPr>
          <p:txBody>
            <a:bodyPr wrap="none" anchor="ctr"/>
            <a:lstStyle/>
            <a:p>
              <a:endParaRPr lang="en-US">
                <a:latin typeface="Trebuchet MS" pitchFamily="34" charset="0"/>
              </a:endParaRPr>
            </a:p>
          </p:txBody>
        </p:sp>
        <p:sp>
          <p:nvSpPr>
            <p:cNvPr id="5135" name="Oval 17"/>
            <p:cNvSpPr>
              <a:spLocks noChangeArrowheads="1"/>
            </p:cNvSpPr>
            <p:nvPr/>
          </p:nvSpPr>
          <p:spPr bwMode="auto">
            <a:xfrm>
              <a:off x="2544" y="2880"/>
              <a:ext cx="240" cy="336"/>
            </a:xfrm>
            <a:prstGeom prst="ellipse">
              <a:avLst/>
            </a:prstGeom>
            <a:solidFill>
              <a:srgbClr val="FFCC00"/>
            </a:solidFill>
            <a:ln w="9525">
              <a:noFill/>
              <a:round/>
              <a:headEnd/>
              <a:tailEnd/>
            </a:ln>
          </p:spPr>
          <p:txBody>
            <a:bodyPr wrap="none" anchor="ctr"/>
            <a:lstStyle/>
            <a:p>
              <a:endParaRPr lang="en-US">
                <a:latin typeface="Trebuchet MS" pitchFamily="34" charset="0"/>
              </a:endParaRPr>
            </a:p>
          </p:txBody>
        </p:sp>
      </p:grpSp>
      <p:grpSp>
        <p:nvGrpSpPr>
          <p:cNvPr id="5125" name="Group 18"/>
          <p:cNvGrpSpPr>
            <a:grpSpLocks/>
          </p:cNvGrpSpPr>
          <p:nvPr/>
        </p:nvGrpSpPr>
        <p:grpSpPr bwMode="auto">
          <a:xfrm>
            <a:off x="7086600" y="1371600"/>
            <a:ext cx="457200" cy="609600"/>
            <a:chOff x="2064" y="2832"/>
            <a:chExt cx="288" cy="384"/>
          </a:xfrm>
        </p:grpSpPr>
        <p:sp>
          <p:nvSpPr>
            <p:cNvPr id="5130" name="Oval 19"/>
            <p:cNvSpPr>
              <a:spLocks noChangeArrowheads="1"/>
            </p:cNvSpPr>
            <p:nvPr/>
          </p:nvSpPr>
          <p:spPr bwMode="auto">
            <a:xfrm>
              <a:off x="2112" y="2832"/>
              <a:ext cx="240" cy="336"/>
            </a:xfrm>
            <a:prstGeom prst="ellipse">
              <a:avLst/>
            </a:prstGeom>
            <a:solidFill>
              <a:srgbClr val="FFCC00"/>
            </a:solidFill>
            <a:ln w="9525">
              <a:solidFill>
                <a:srgbClr val="FF6600"/>
              </a:solidFill>
              <a:round/>
              <a:headEnd/>
              <a:tailEnd/>
            </a:ln>
          </p:spPr>
          <p:txBody>
            <a:bodyPr wrap="none" anchor="ctr"/>
            <a:lstStyle/>
            <a:p>
              <a:endParaRPr lang="en-US">
                <a:latin typeface="Trebuchet MS" pitchFamily="34" charset="0"/>
              </a:endParaRPr>
            </a:p>
          </p:txBody>
        </p:sp>
        <p:sp>
          <p:nvSpPr>
            <p:cNvPr id="5131" name="Oval 20"/>
            <p:cNvSpPr>
              <a:spLocks noChangeArrowheads="1"/>
            </p:cNvSpPr>
            <p:nvPr/>
          </p:nvSpPr>
          <p:spPr bwMode="auto">
            <a:xfrm>
              <a:off x="2112" y="3120"/>
              <a:ext cx="96" cy="96"/>
            </a:xfrm>
            <a:prstGeom prst="ellipse">
              <a:avLst/>
            </a:prstGeom>
            <a:solidFill>
              <a:srgbClr val="FFCC00"/>
            </a:solidFill>
            <a:ln w="9525">
              <a:solidFill>
                <a:srgbClr val="FF6600"/>
              </a:solidFill>
              <a:round/>
              <a:headEnd/>
              <a:tailEnd/>
            </a:ln>
          </p:spPr>
          <p:txBody>
            <a:bodyPr wrap="none" anchor="ctr"/>
            <a:lstStyle/>
            <a:p>
              <a:endParaRPr lang="en-US">
                <a:latin typeface="Trebuchet MS" pitchFamily="34" charset="0"/>
              </a:endParaRPr>
            </a:p>
          </p:txBody>
        </p:sp>
        <p:sp>
          <p:nvSpPr>
            <p:cNvPr id="5132" name="Oval 21"/>
            <p:cNvSpPr>
              <a:spLocks noChangeArrowheads="1"/>
            </p:cNvSpPr>
            <p:nvPr/>
          </p:nvSpPr>
          <p:spPr bwMode="auto">
            <a:xfrm>
              <a:off x="2064" y="2832"/>
              <a:ext cx="240" cy="336"/>
            </a:xfrm>
            <a:prstGeom prst="ellipse">
              <a:avLst/>
            </a:prstGeom>
            <a:solidFill>
              <a:srgbClr val="FFCC00"/>
            </a:solidFill>
            <a:ln w="9525">
              <a:noFill/>
              <a:round/>
              <a:headEnd/>
              <a:tailEnd/>
            </a:ln>
          </p:spPr>
          <p:txBody>
            <a:bodyPr wrap="none" anchor="ctr"/>
            <a:lstStyle/>
            <a:p>
              <a:endParaRPr lang="en-US">
                <a:latin typeface="Trebuchet MS" pitchFamily="34" charset="0"/>
              </a:endParaRPr>
            </a:p>
          </p:txBody>
        </p:sp>
      </p:grpSp>
      <p:sp>
        <p:nvSpPr>
          <p:cNvPr id="5126" name="AutoShape 22"/>
          <p:cNvSpPr>
            <a:spLocks noChangeArrowheads="1"/>
          </p:cNvSpPr>
          <p:nvPr/>
        </p:nvSpPr>
        <p:spPr bwMode="auto">
          <a:xfrm>
            <a:off x="1676400" y="533400"/>
            <a:ext cx="533400" cy="533400"/>
          </a:xfrm>
          <a:prstGeom prst="triangle">
            <a:avLst>
              <a:gd name="adj" fmla="val 50000"/>
            </a:avLst>
          </a:prstGeom>
          <a:solidFill>
            <a:srgbClr val="008000"/>
          </a:solidFill>
          <a:ln w="9525">
            <a:solidFill>
              <a:srgbClr val="003300"/>
            </a:solidFill>
            <a:miter lim="800000"/>
            <a:headEnd/>
            <a:tailEnd/>
          </a:ln>
        </p:spPr>
        <p:txBody>
          <a:bodyPr wrap="none" anchor="ctr"/>
          <a:lstStyle/>
          <a:p>
            <a:endParaRPr lang="en-US">
              <a:latin typeface="Trebuchet MS" pitchFamily="34" charset="0"/>
            </a:endParaRPr>
          </a:p>
        </p:txBody>
      </p:sp>
      <p:sp>
        <p:nvSpPr>
          <p:cNvPr id="188439" name="AutoShape 23"/>
          <p:cNvSpPr>
            <a:spLocks noChangeArrowheads="1"/>
          </p:cNvSpPr>
          <p:nvPr/>
        </p:nvSpPr>
        <p:spPr bwMode="auto">
          <a:xfrm>
            <a:off x="6705600" y="533400"/>
            <a:ext cx="533400" cy="533400"/>
          </a:xfrm>
          <a:prstGeom prst="triangle">
            <a:avLst>
              <a:gd name="adj" fmla="val 50000"/>
            </a:avLst>
          </a:prstGeom>
          <a:solidFill>
            <a:srgbClr val="008000"/>
          </a:solidFill>
          <a:ln w="9525">
            <a:solidFill>
              <a:srgbClr val="003300"/>
            </a:solidFill>
            <a:miter lim="800000"/>
            <a:headEnd/>
            <a:tailEnd/>
          </a:ln>
        </p:spPr>
        <p:txBody>
          <a:bodyPr wrap="none" anchor="ctr"/>
          <a:lstStyle/>
          <a:p>
            <a:endParaRPr lang="en-US">
              <a:latin typeface="Trebuchet MS" pitchFamily="34" charset="0"/>
            </a:endParaRPr>
          </a:p>
        </p:txBody>
      </p:sp>
      <p:sp>
        <p:nvSpPr>
          <p:cNvPr id="188440" name="AutoShape 24"/>
          <p:cNvSpPr>
            <a:spLocks noChangeArrowheads="1"/>
          </p:cNvSpPr>
          <p:nvPr/>
        </p:nvSpPr>
        <p:spPr bwMode="auto">
          <a:xfrm>
            <a:off x="5638800" y="3352800"/>
            <a:ext cx="3200400" cy="2362200"/>
          </a:xfrm>
          <a:prstGeom prst="downArrow">
            <a:avLst>
              <a:gd name="adj1" fmla="val 50000"/>
              <a:gd name="adj2" fmla="val 25000"/>
            </a:avLst>
          </a:prstGeom>
          <a:solidFill>
            <a:srgbClr val="FF0000"/>
          </a:solidFill>
          <a:ln w="9525">
            <a:noFill/>
            <a:miter lim="800000"/>
            <a:headEnd/>
            <a:tailEnd/>
          </a:ln>
        </p:spPr>
        <p:txBody>
          <a:bodyPr vert="eaVert" wrap="none" anchor="ctr"/>
          <a:lstStyle/>
          <a:p>
            <a:endParaRPr lang="en-US"/>
          </a:p>
        </p:txBody>
      </p:sp>
      <p:sp>
        <p:nvSpPr>
          <p:cNvPr id="5129" name="Text Box 25"/>
          <p:cNvSpPr txBox="1">
            <a:spLocks noChangeArrowheads="1"/>
          </p:cNvSpPr>
          <p:nvPr/>
        </p:nvSpPr>
        <p:spPr bwMode="auto">
          <a:xfrm>
            <a:off x="6477000" y="3810000"/>
            <a:ext cx="1600200" cy="1004888"/>
          </a:xfrm>
          <a:prstGeom prst="rect">
            <a:avLst/>
          </a:prstGeom>
          <a:noFill/>
          <a:ln w="9525">
            <a:noFill/>
            <a:miter lim="800000"/>
            <a:headEnd/>
            <a:tailEnd/>
          </a:ln>
        </p:spPr>
        <p:txBody>
          <a:bodyPr>
            <a:spAutoFit/>
          </a:bodyPr>
          <a:lstStyle/>
          <a:p>
            <a:pPr>
              <a:spcBef>
                <a:spcPct val="50000"/>
              </a:spcBef>
            </a:pPr>
            <a:r>
              <a:rPr lang="en-US" sz="2400" b="1">
                <a:solidFill>
                  <a:schemeClr val="bg1"/>
                </a:solidFill>
              </a:rPr>
              <a:t>DESIRED</a:t>
            </a:r>
          </a:p>
          <a:p>
            <a:pPr>
              <a:spcBef>
                <a:spcPct val="50000"/>
              </a:spcBef>
            </a:pPr>
            <a:r>
              <a:rPr lang="en-US" sz="2400" b="1">
                <a:solidFill>
                  <a:schemeClr val="bg1"/>
                </a:solidFill>
              </a:rPr>
              <a:t>ACTION</a:t>
            </a:r>
          </a:p>
        </p:txBody>
      </p:sp>
      <p:sp>
        <p:nvSpPr>
          <p:cNvPr id="26" name="Slide Number Placeholder 25"/>
          <p:cNvSpPr>
            <a:spLocks noGrp="1"/>
          </p:cNvSpPr>
          <p:nvPr>
            <p:ph type="sldNum" sz="quarter" idx="12"/>
          </p:nvPr>
        </p:nvSpPr>
        <p:spPr/>
        <p:txBody>
          <a:bodyPr/>
          <a:lstStyle/>
          <a:p>
            <a:pPr>
              <a:defRPr/>
            </a:pPr>
            <a:fld id="{C18653C9-0B8C-4E3C-99B7-CF4951B56CF8}" type="slidenum">
              <a:rPr lang="en-US" smtClean="0"/>
              <a:pPr>
                <a:defRPr/>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88439"/>
                                        </p:tgtEl>
                                      </p:cBhvr>
                                    </p:animEffect>
                                    <p:animScale>
                                      <p:cBhvr>
                                        <p:cTn id="7" dur="250" autoRev="1" fill="hold"/>
                                        <p:tgtEl>
                                          <p:spTgt spid="18843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88440"/>
                                        </p:tgtEl>
                                        <p:attrNameLst>
                                          <p:attrName>style.visibility</p:attrName>
                                        </p:attrNameLst>
                                      </p:cBhvr>
                                      <p:to>
                                        <p:strVal val="visible"/>
                                      </p:to>
                                    </p:set>
                                    <p:anim calcmode="lin" valueType="num">
                                      <p:cBhvr additive="base">
                                        <p:cTn id="12" dur="1000" fill="hold"/>
                                        <p:tgtEl>
                                          <p:spTgt spid="188440"/>
                                        </p:tgtEl>
                                        <p:attrNameLst>
                                          <p:attrName>ppt_x</p:attrName>
                                        </p:attrNameLst>
                                      </p:cBhvr>
                                      <p:tavLst>
                                        <p:tav tm="0">
                                          <p:val>
                                            <p:strVal val="#ppt_x"/>
                                          </p:val>
                                        </p:tav>
                                        <p:tav tm="100000">
                                          <p:val>
                                            <p:strVal val="#ppt_x"/>
                                          </p:val>
                                        </p:tav>
                                      </p:tavLst>
                                    </p:anim>
                                    <p:anim calcmode="lin" valueType="num">
                                      <p:cBhvr additive="base">
                                        <p:cTn id="13" dur="1000" fill="hold"/>
                                        <p:tgtEl>
                                          <p:spTgt spid="1884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39" grpId="0" animBg="1"/>
      <p:bldP spid="1884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fontAlgn="auto">
              <a:spcAft>
                <a:spcPts val="0"/>
              </a:spcAft>
              <a:defRPr/>
            </a:pPr>
            <a:endParaRPr lang="en-US" smtClean="0">
              <a:cs typeface="Times New Roman" pitchFamily="18" charset="0"/>
            </a:endParaRPr>
          </a:p>
        </p:txBody>
      </p:sp>
      <p:sp>
        <p:nvSpPr>
          <p:cNvPr id="22531" name="Rectangle 3"/>
          <p:cNvSpPr>
            <a:spLocks noGrp="1" noChangeArrowheads="1"/>
          </p:cNvSpPr>
          <p:nvPr>
            <p:ph idx="1"/>
          </p:nvPr>
        </p:nvSpPr>
        <p:spPr/>
        <p:txBody>
          <a:bodyPr/>
          <a:lstStyle/>
          <a:p>
            <a:endParaRPr lang="en-US" smtClean="0">
              <a:cs typeface="Arial" pitchFamily="34" charset="0"/>
            </a:endParaRPr>
          </a:p>
        </p:txBody>
      </p:sp>
      <p:pic>
        <p:nvPicPr>
          <p:cNvPr id="22532" name="Picture 4" descr="magp4340"/>
          <p:cNvPicPr>
            <a:picLocks noChangeAspect="1" noChangeArrowheads="1"/>
          </p:cNvPicPr>
          <p:nvPr/>
        </p:nvPicPr>
        <p:blipFill>
          <a:blip r:embed="rId2"/>
          <a:srcRect/>
          <a:stretch>
            <a:fillRect/>
          </a:stretch>
        </p:blipFill>
        <p:spPr bwMode="auto">
          <a:xfrm>
            <a:off x="0" y="-171450"/>
            <a:ext cx="9901238" cy="6858000"/>
          </a:xfrm>
          <a:prstGeom prst="rect">
            <a:avLst/>
          </a:prstGeom>
          <a:noFill/>
          <a:ln w="9525">
            <a:noFill/>
            <a:miter lim="800000"/>
            <a:headEnd/>
            <a:tailEnd/>
          </a:ln>
        </p:spPr>
      </p:pic>
      <p:sp>
        <p:nvSpPr>
          <p:cNvPr id="22533" name="Text Box 5"/>
          <p:cNvSpPr txBox="1">
            <a:spLocks noChangeArrowheads="1"/>
          </p:cNvSpPr>
          <p:nvPr/>
        </p:nvSpPr>
        <p:spPr bwMode="auto">
          <a:xfrm>
            <a:off x="3059113" y="2349500"/>
            <a:ext cx="1368425" cy="366713"/>
          </a:xfrm>
          <a:prstGeom prst="rect">
            <a:avLst/>
          </a:prstGeom>
          <a:noFill/>
          <a:ln w="9525">
            <a:noFill/>
            <a:miter lim="800000"/>
            <a:headEnd/>
            <a:tailEnd/>
          </a:ln>
        </p:spPr>
        <p:txBody>
          <a:bodyPr>
            <a:spAutoFit/>
          </a:bodyPr>
          <a:lstStyle/>
          <a:p>
            <a:endParaRPr lang="en-US">
              <a:latin typeface="Trebuchet MS" pitchFamily="34" charset="0"/>
            </a:endParaRPr>
          </a:p>
        </p:txBody>
      </p:sp>
      <p:sp>
        <p:nvSpPr>
          <p:cNvPr id="22534" name="Text Box 6"/>
          <p:cNvSpPr txBox="1">
            <a:spLocks noChangeArrowheads="1"/>
          </p:cNvSpPr>
          <p:nvPr/>
        </p:nvSpPr>
        <p:spPr bwMode="auto">
          <a:xfrm>
            <a:off x="828675" y="1754188"/>
            <a:ext cx="2191626" cy="830997"/>
          </a:xfrm>
          <a:prstGeom prst="rect">
            <a:avLst/>
          </a:prstGeom>
          <a:noFill/>
          <a:ln w="9525">
            <a:noFill/>
            <a:miter lim="800000"/>
            <a:headEnd/>
            <a:tailEnd/>
          </a:ln>
        </p:spPr>
        <p:txBody>
          <a:bodyPr wrap="none">
            <a:spAutoFit/>
          </a:bodyPr>
          <a:lstStyle/>
          <a:p>
            <a:r>
              <a:rPr lang="en-US" sz="4800" b="1" dirty="0">
                <a:solidFill>
                  <a:srgbClr val="FFFF00"/>
                </a:solidFill>
                <a:latin typeface="Trebuchet MS" pitchFamily="34" charset="0"/>
              </a:rPr>
              <a:t>Sender</a:t>
            </a:r>
          </a:p>
        </p:txBody>
      </p:sp>
      <p:sp>
        <p:nvSpPr>
          <p:cNvPr id="22535" name="Text Box 7"/>
          <p:cNvSpPr txBox="1">
            <a:spLocks noChangeArrowheads="1"/>
          </p:cNvSpPr>
          <p:nvPr/>
        </p:nvSpPr>
        <p:spPr bwMode="auto">
          <a:xfrm>
            <a:off x="6732588" y="1931988"/>
            <a:ext cx="1152525" cy="366712"/>
          </a:xfrm>
          <a:prstGeom prst="rect">
            <a:avLst/>
          </a:prstGeom>
          <a:noFill/>
          <a:ln w="9525">
            <a:noFill/>
            <a:miter lim="800000"/>
            <a:headEnd/>
            <a:tailEnd/>
          </a:ln>
        </p:spPr>
        <p:txBody>
          <a:bodyPr>
            <a:spAutoFit/>
          </a:bodyPr>
          <a:lstStyle/>
          <a:p>
            <a:endParaRPr lang="en-US">
              <a:latin typeface="Trebuchet MS" pitchFamily="34" charset="0"/>
            </a:endParaRPr>
          </a:p>
        </p:txBody>
      </p:sp>
      <p:sp>
        <p:nvSpPr>
          <p:cNvPr id="22536" name="Text Box 8"/>
          <p:cNvSpPr txBox="1">
            <a:spLocks noChangeArrowheads="1"/>
          </p:cNvSpPr>
          <p:nvPr/>
        </p:nvSpPr>
        <p:spPr bwMode="auto">
          <a:xfrm>
            <a:off x="6400800" y="1804988"/>
            <a:ext cx="2452916" cy="769441"/>
          </a:xfrm>
          <a:prstGeom prst="rect">
            <a:avLst/>
          </a:prstGeom>
          <a:noFill/>
          <a:ln w="9525">
            <a:noFill/>
            <a:miter lim="800000"/>
            <a:headEnd/>
            <a:tailEnd/>
          </a:ln>
        </p:spPr>
        <p:txBody>
          <a:bodyPr wrap="none">
            <a:spAutoFit/>
          </a:bodyPr>
          <a:lstStyle/>
          <a:p>
            <a:r>
              <a:rPr lang="en-US" sz="4400" b="1" dirty="0">
                <a:solidFill>
                  <a:srgbClr val="FFFF00"/>
                </a:solidFill>
                <a:latin typeface="Trebuchet MS" pitchFamily="34" charset="0"/>
              </a:rPr>
              <a:t>Receive</a:t>
            </a:r>
            <a:r>
              <a:rPr lang="en-US" sz="3600" b="1" dirty="0">
                <a:solidFill>
                  <a:srgbClr val="FFFF00"/>
                </a:solidFill>
                <a:latin typeface="Trebuchet MS" pitchFamily="34" charset="0"/>
              </a:rPr>
              <a:t>r</a:t>
            </a:r>
          </a:p>
        </p:txBody>
      </p:sp>
      <p:sp>
        <p:nvSpPr>
          <p:cNvPr id="22537" name="Text Box 9"/>
          <p:cNvSpPr txBox="1">
            <a:spLocks noChangeArrowheads="1"/>
          </p:cNvSpPr>
          <p:nvPr/>
        </p:nvSpPr>
        <p:spPr bwMode="auto">
          <a:xfrm>
            <a:off x="3059113" y="5027613"/>
            <a:ext cx="2305050" cy="366712"/>
          </a:xfrm>
          <a:prstGeom prst="rect">
            <a:avLst/>
          </a:prstGeom>
          <a:noFill/>
          <a:ln w="9525">
            <a:noFill/>
            <a:miter lim="800000"/>
            <a:headEnd/>
            <a:tailEnd/>
          </a:ln>
        </p:spPr>
        <p:txBody>
          <a:bodyPr>
            <a:spAutoFit/>
          </a:bodyPr>
          <a:lstStyle/>
          <a:p>
            <a:endParaRPr lang="en-US">
              <a:latin typeface="Trebuchet MS" pitchFamily="34" charset="0"/>
            </a:endParaRPr>
          </a:p>
        </p:txBody>
      </p:sp>
      <p:sp>
        <p:nvSpPr>
          <p:cNvPr id="22538" name="Text Box 10"/>
          <p:cNvSpPr txBox="1">
            <a:spLocks noChangeArrowheads="1"/>
          </p:cNvSpPr>
          <p:nvPr/>
        </p:nvSpPr>
        <p:spPr bwMode="auto">
          <a:xfrm>
            <a:off x="2987675" y="4956175"/>
            <a:ext cx="1316038" cy="366713"/>
          </a:xfrm>
          <a:prstGeom prst="rect">
            <a:avLst/>
          </a:prstGeom>
          <a:noFill/>
          <a:ln w="9525">
            <a:noFill/>
            <a:miter lim="800000"/>
            <a:headEnd/>
            <a:tailEnd/>
          </a:ln>
        </p:spPr>
        <p:txBody>
          <a:bodyPr>
            <a:spAutoFit/>
          </a:bodyPr>
          <a:lstStyle/>
          <a:p>
            <a:endParaRPr lang="en-US">
              <a:latin typeface="Trebuchet MS" pitchFamily="34" charset="0"/>
            </a:endParaRPr>
          </a:p>
        </p:txBody>
      </p:sp>
      <p:sp>
        <p:nvSpPr>
          <p:cNvPr id="22539" name="Text Box 11"/>
          <p:cNvSpPr txBox="1">
            <a:spLocks noChangeArrowheads="1"/>
          </p:cNvSpPr>
          <p:nvPr/>
        </p:nvSpPr>
        <p:spPr bwMode="auto">
          <a:xfrm>
            <a:off x="3563938" y="4941888"/>
            <a:ext cx="2520950" cy="701675"/>
          </a:xfrm>
          <a:prstGeom prst="rect">
            <a:avLst/>
          </a:prstGeom>
          <a:noFill/>
          <a:ln w="9525">
            <a:noFill/>
            <a:miter lim="800000"/>
            <a:headEnd/>
            <a:tailEnd/>
          </a:ln>
        </p:spPr>
        <p:txBody>
          <a:bodyPr>
            <a:spAutoFit/>
          </a:bodyPr>
          <a:lstStyle/>
          <a:p>
            <a:r>
              <a:rPr lang="en-US" sz="4000" b="1">
                <a:solidFill>
                  <a:schemeClr val="bg2"/>
                </a:solidFill>
                <a:latin typeface="Trebuchet MS" pitchFamily="34" charset="0"/>
              </a:rPr>
              <a:t>Message</a:t>
            </a:r>
          </a:p>
        </p:txBody>
      </p:sp>
      <p:sp>
        <p:nvSpPr>
          <p:cNvPr id="12" name="Slide Number Placeholder 11"/>
          <p:cNvSpPr>
            <a:spLocks noGrp="1"/>
          </p:cNvSpPr>
          <p:nvPr>
            <p:ph type="sldNum" sz="quarter" idx="12"/>
          </p:nvPr>
        </p:nvSpPr>
        <p:spPr/>
        <p:txBody>
          <a:bodyPr/>
          <a:lstStyle/>
          <a:p>
            <a:pPr>
              <a:defRPr/>
            </a:pPr>
            <a:fld id="{3599B9C0-9F58-46C0-923A-C578E0B09976}"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ChangeArrowheads="1"/>
          </p:cNvSpPr>
          <p:nvPr/>
        </p:nvSpPr>
        <p:spPr bwMode="auto">
          <a:xfrm>
            <a:off x="838200" y="1657350"/>
            <a:ext cx="4716463" cy="396875"/>
          </a:xfrm>
          <a:prstGeom prst="rect">
            <a:avLst/>
          </a:prstGeom>
          <a:noFill/>
          <a:ln w="9525">
            <a:noFill/>
            <a:miter lim="800000"/>
            <a:headEnd/>
            <a:tailEnd/>
          </a:ln>
        </p:spPr>
        <p:txBody>
          <a:bodyPr wrap="none">
            <a:spAutoFit/>
          </a:bodyPr>
          <a:lstStyle/>
          <a:p>
            <a:pPr eaLnBrk="0" hangingPunct="0"/>
            <a:r>
              <a:rPr lang="en-US" sz="2000" b="1" i="1">
                <a:latin typeface="Times New Roman" pitchFamily="18" charset="0"/>
              </a:rPr>
              <a:t>COMPONENTS OF COMMUNICATION </a:t>
            </a:r>
            <a:endParaRPr lang="en-US" sz="1200" b="1" u="sng">
              <a:latin typeface="Serifa Th BT"/>
            </a:endParaRPr>
          </a:p>
        </p:txBody>
      </p:sp>
      <p:sp>
        <p:nvSpPr>
          <p:cNvPr id="23555" name="Line 3"/>
          <p:cNvSpPr>
            <a:spLocks noChangeShapeType="1"/>
          </p:cNvSpPr>
          <p:nvPr/>
        </p:nvSpPr>
        <p:spPr bwMode="auto">
          <a:xfrm>
            <a:off x="762000" y="6172200"/>
            <a:ext cx="7543800" cy="0"/>
          </a:xfrm>
          <a:prstGeom prst="line">
            <a:avLst/>
          </a:prstGeom>
          <a:noFill/>
          <a:ln w="38100" cmpd="dbl">
            <a:solidFill>
              <a:schemeClr val="accent1"/>
            </a:solidFill>
            <a:round/>
            <a:headEnd/>
            <a:tailEnd/>
          </a:ln>
        </p:spPr>
        <p:txBody>
          <a:bodyPr wrap="none" anchor="ctr"/>
          <a:lstStyle/>
          <a:p>
            <a:endParaRPr lang="en-US"/>
          </a:p>
        </p:txBody>
      </p:sp>
      <p:sp>
        <p:nvSpPr>
          <p:cNvPr id="191492" name="Line 4"/>
          <p:cNvSpPr>
            <a:spLocks noChangeShapeType="1"/>
          </p:cNvSpPr>
          <p:nvPr/>
        </p:nvSpPr>
        <p:spPr bwMode="auto">
          <a:xfrm>
            <a:off x="2743200" y="1143000"/>
            <a:ext cx="5257800" cy="0"/>
          </a:xfrm>
          <a:prstGeom prst="line">
            <a:avLst/>
          </a:prstGeom>
          <a:noFill/>
          <a:ln w="19050">
            <a:solidFill>
              <a:schemeClr val="accent1"/>
            </a:solidFill>
            <a:round/>
            <a:headEnd/>
            <a:tailEnd/>
          </a:ln>
        </p:spPr>
        <p:txBody>
          <a:bodyPr wrap="none" anchor="ctr"/>
          <a:lstStyle/>
          <a:p>
            <a:endParaRPr lang="en-US"/>
          </a:p>
        </p:txBody>
      </p:sp>
      <p:sp>
        <p:nvSpPr>
          <p:cNvPr id="191493" name="Line 5"/>
          <p:cNvSpPr>
            <a:spLocks noChangeShapeType="1"/>
          </p:cNvSpPr>
          <p:nvPr/>
        </p:nvSpPr>
        <p:spPr bwMode="auto">
          <a:xfrm>
            <a:off x="8001000" y="1143000"/>
            <a:ext cx="0" cy="685800"/>
          </a:xfrm>
          <a:prstGeom prst="line">
            <a:avLst/>
          </a:prstGeom>
          <a:noFill/>
          <a:ln w="19050">
            <a:solidFill>
              <a:schemeClr val="accent1"/>
            </a:solidFill>
            <a:round/>
            <a:headEnd/>
            <a:tailEnd/>
          </a:ln>
        </p:spPr>
        <p:txBody>
          <a:bodyPr wrap="none" anchor="ctr"/>
          <a:lstStyle/>
          <a:p>
            <a:endParaRPr lang="en-US"/>
          </a:p>
        </p:txBody>
      </p:sp>
      <p:sp>
        <p:nvSpPr>
          <p:cNvPr id="191494" name="Line 6"/>
          <p:cNvSpPr>
            <a:spLocks noChangeShapeType="1"/>
          </p:cNvSpPr>
          <p:nvPr/>
        </p:nvSpPr>
        <p:spPr bwMode="auto">
          <a:xfrm flipH="1">
            <a:off x="5715000" y="1828800"/>
            <a:ext cx="2286000" cy="0"/>
          </a:xfrm>
          <a:prstGeom prst="line">
            <a:avLst/>
          </a:prstGeom>
          <a:noFill/>
          <a:ln w="19050">
            <a:solidFill>
              <a:schemeClr val="accent1"/>
            </a:solidFill>
            <a:round/>
            <a:headEnd/>
            <a:tailEnd type="triangle" w="med" len="med"/>
          </a:ln>
        </p:spPr>
        <p:txBody>
          <a:bodyPr wrap="none" anchor="ctr"/>
          <a:lstStyle/>
          <a:p>
            <a:endParaRPr lang="en-US"/>
          </a:p>
        </p:txBody>
      </p:sp>
      <p:sp>
        <p:nvSpPr>
          <p:cNvPr id="191495" name="Rectangle 7"/>
          <p:cNvSpPr>
            <a:spLocks noChangeArrowheads="1"/>
          </p:cNvSpPr>
          <p:nvPr/>
        </p:nvSpPr>
        <p:spPr bwMode="auto">
          <a:xfrm>
            <a:off x="1951038" y="3014663"/>
            <a:ext cx="1463675" cy="1682750"/>
          </a:xfrm>
          <a:prstGeom prst="rect">
            <a:avLst/>
          </a:prstGeom>
          <a:solidFill>
            <a:srgbClr val="C5F2F1"/>
          </a:solidFill>
          <a:ln w="9525">
            <a:solidFill>
              <a:srgbClr val="000000"/>
            </a:solidFill>
            <a:miter lim="800000"/>
            <a:headEnd/>
            <a:tailEnd/>
          </a:ln>
          <a:effectLst>
            <a:outerShdw dist="35921" dir="2700000" algn="ctr" rotWithShape="0">
              <a:srgbClr val="808080"/>
            </a:outerShdw>
          </a:effectLst>
        </p:spPr>
        <p:txBody>
          <a:bodyPr/>
          <a:lstStyle/>
          <a:p>
            <a:pPr eaLnBrk="0" fontAlgn="auto" hangingPunct="0">
              <a:spcBef>
                <a:spcPts val="0"/>
              </a:spcBef>
              <a:spcAft>
                <a:spcPts val="0"/>
              </a:spcAft>
              <a:defRPr/>
            </a:pPr>
            <a:endParaRPr lang="en-US" sz="1000" b="1">
              <a:solidFill>
                <a:srgbClr val="FF0000"/>
              </a:solidFill>
              <a:latin typeface="Arial" charset="0"/>
              <a:cs typeface="+mn-cs"/>
            </a:endParaRPr>
          </a:p>
          <a:p>
            <a:pPr eaLnBrk="0" fontAlgn="auto" hangingPunct="0">
              <a:spcBef>
                <a:spcPts val="0"/>
              </a:spcBef>
              <a:spcAft>
                <a:spcPts val="0"/>
              </a:spcAft>
              <a:defRPr/>
            </a:pPr>
            <a:r>
              <a:rPr lang="en-US" sz="1100" b="1">
                <a:solidFill>
                  <a:srgbClr val="FF0000"/>
                </a:solidFill>
                <a:latin typeface="Arial" charset="0"/>
                <a:cs typeface="+mn-cs"/>
              </a:rPr>
              <a:t>Sender –Encoder</a:t>
            </a:r>
            <a:endParaRPr lang="en-US" sz="1000" b="1">
              <a:solidFill>
                <a:srgbClr val="FF0000"/>
              </a:solidFill>
              <a:latin typeface="Arial" charset="0"/>
              <a:cs typeface="+mn-cs"/>
            </a:endParaRPr>
          </a:p>
          <a:p>
            <a:pPr eaLnBrk="0" fontAlgn="auto" hangingPunct="0">
              <a:spcBef>
                <a:spcPts val="0"/>
              </a:spcBef>
              <a:spcAft>
                <a:spcPts val="0"/>
              </a:spcAft>
              <a:defRPr/>
            </a:pPr>
            <a:endParaRPr lang="en-US" sz="1200">
              <a:solidFill>
                <a:srgbClr val="FF0000"/>
              </a:solidFill>
              <a:latin typeface="Arial" charset="0"/>
              <a:cs typeface="+mn-cs"/>
            </a:endParaRPr>
          </a:p>
          <a:p>
            <a:pPr eaLnBrk="0" fontAlgn="auto" hangingPunct="0">
              <a:spcBef>
                <a:spcPts val="0"/>
              </a:spcBef>
              <a:spcAft>
                <a:spcPts val="0"/>
              </a:spcAft>
              <a:defRPr/>
            </a:pPr>
            <a:r>
              <a:rPr lang="en-US" sz="1200">
                <a:solidFill>
                  <a:srgbClr val="FF0000"/>
                </a:solidFill>
                <a:latin typeface="Arial" charset="0"/>
                <a:cs typeface="+mn-cs"/>
              </a:rPr>
              <a:t> </a:t>
            </a:r>
          </a:p>
          <a:p>
            <a:pPr eaLnBrk="0" fontAlgn="auto" hangingPunct="0">
              <a:spcBef>
                <a:spcPts val="0"/>
              </a:spcBef>
              <a:spcAft>
                <a:spcPts val="0"/>
              </a:spcAft>
              <a:defRPr/>
            </a:pPr>
            <a:r>
              <a:rPr lang="en-US" sz="1000">
                <a:solidFill>
                  <a:srgbClr val="FF0000"/>
                </a:solidFill>
                <a:latin typeface="Arial" charset="0"/>
                <a:cs typeface="+mn-cs"/>
              </a:rPr>
              <a:t>Thought, or an idea  to be sent to the receiver in true meanings </a:t>
            </a:r>
          </a:p>
        </p:txBody>
      </p:sp>
      <p:sp>
        <p:nvSpPr>
          <p:cNvPr id="191496" name="Rectangle 8"/>
          <p:cNvSpPr>
            <a:spLocks noChangeArrowheads="1"/>
          </p:cNvSpPr>
          <p:nvPr/>
        </p:nvSpPr>
        <p:spPr bwMode="auto">
          <a:xfrm>
            <a:off x="3976688" y="3014663"/>
            <a:ext cx="1279525" cy="1682750"/>
          </a:xfrm>
          <a:prstGeom prst="rect">
            <a:avLst/>
          </a:prstGeom>
          <a:solidFill>
            <a:srgbClr val="C5F2F1"/>
          </a:solidFill>
          <a:ln w="9525">
            <a:solidFill>
              <a:srgbClr val="000000"/>
            </a:solidFill>
            <a:miter lim="800000"/>
            <a:headEnd/>
            <a:tailEnd/>
          </a:ln>
          <a:effectLst>
            <a:outerShdw dist="35921" dir="2700000" algn="ctr" rotWithShape="0">
              <a:srgbClr val="808080"/>
            </a:outerShdw>
          </a:effectLst>
        </p:spPr>
        <p:txBody>
          <a:bodyPr/>
          <a:lstStyle/>
          <a:p>
            <a:pPr eaLnBrk="0" fontAlgn="auto" hangingPunct="0">
              <a:spcBef>
                <a:spcPts val="0"/>
              </a:spcBef>
              <a:spcAft>
                <a:spcPts val="0"/>
              </a:spcAft>
              <a:defRPr/>
            </a:pPr>
            <a:endParaRPr lang="en-US" sz="1200" b="1">
              <a:solidFill>
                <a:srgbClr val="FF0000"/>
              </a:solidFill>
              <a:latin typeface="Arial" charset="0"/>
              <a:cs typeface="+mn-cs"/>
            </a:endParaRPr>
          </a:p>
          <a:p>
            <a:pPr eaLnBrk="0" fontAlgn="auto" hangingPunct="0">
              <a:spcBef>
                <a:spcPts val="0"/>
              </a:spcBef>
              <a:spcAft>
                <a:spcPts val="0"/>
              </a:spcAft>
              <a:defRPr/>
            </a:pPr>
            <a:r>
              <a:rPr lang="en-US" sz="1100" b="1">
                <a:solidFill>
                  <a:srgbClr val="FF0000"/>
                </a:solidFill>
                <a:latin typeface="Arial" charset="0"/>
                <a:cs typeface="+mn-cs"/>
              </a:rPr>
              <a:t>Message</a:t>
            </a:r>
            <a:endParaRPr lang="en-US" sz="1200" b="1">
              <a:solidFill>
                <a:srgbClr val="FF0000"/>
              </a:solidFill>
              <a:latin typeface="Arial" charset="0"/>
              <a:cs typeface="+mn-cs"/>
            </a:endParaRPr>
          </a:p>
          <a:p>
            <a:pPr eaLnBrk="0" fontAlgn="auto" hangingPunct="0">
              <a:spcBef>
                <a:spcPts val="0"/>
              </a:spcBef>
              <a:spcAft>
                <a:spcPts val="0"/>
              </a:spcAft>
              <a:defRPr/>
            </a:pPr>
            <a:endParaRPr lang="en-US" sz="1200" b="1">
              <a:solidFill>
                <a:srgbClr val="FF0000"/>
              </a:solidFill>
              <a:latin typeface="Arial" charset="0"/>
              <a:cs typeface="+mn-cs"/>
            </a:endParaRPr>
          </a:p>
          <a:p>
            <a:pPr eaLnBrk="0" fontAlgn="auto" hangingPunct="0">
              <a:spcBef>
                <a:spcPts val="0"/>
              </a:spcBef>
              <a:spcAft>
                <a:spcPts val="0"/>
              </a:spcAft>
              <a:defRPr/>
            </a:pPr>
            <a:endParaRPr lang="en-US" sz="1200" b="1">
              <a:solidFill>
                <a:srgbClr val="FF0000"/>
              </a:solidFill>
              <a:latin typeface="Arial" charset="0"/>
              <a:cs typeface="+mn-cs"/>
            </a:endParaRPr>
          </a:p>
          <a:p>
            <a:pPr eaLnBrk="0" fontAlgn="auto" hangingPunct="0">
              <a:spcBef>
                <a:spcPts val="0"/>
              </a:spcBef>
              <a:spcAft>
                <a:spcPts val="0"/>
              </a:spcAft>
              <a:defRPr/>
            </a:pPr>
            <a:endParaRPr lang="en-US" sz="700" b="1">
              <a:solidFill>
                <a:srgbClr val="FF0000"/>
              </a:solidFill>
              <a:latin typeface="Arial" charset="0"/>
              <a:cs typeface="+mn-cs"/>
            </a:endParaRPr>
          </a:p>
          <a:p>
            <a:pPr eaLnBrk="0" fontAlgn="auto" hangingPunct="0">
              <a:spcBef>
                <a:spcPts val="0"/>
              </a:spcBef>
              <a:spcAft>
                <a:spcPts val="0"/>
              </a:spcAft>
              <a:defRPr/>
            </a:pPr>
            <a:endParaRPr lang="en-US" sz="700" b="1">
              <a:solidFill>
                <a:srgbClr val="FF0000"/>
              </a:solidFill>
              <a:latin typeface="Arial" charset="0"/>
              <a:cs typeface="+mn-cs"/>
            </a:endParaRPr>
          </a:p>
          <a:p>
            <a:pPr eaLnBrk="0" fontAlgn="auto" hangingPunct="0">
              <a:spcBef>
                <a:spcPts val="0"/>
              </a:spcBef>
              <a:spcAft>
                <a:spcPts val="0"/>
              </a:spcAft>
              <a:defRPr/>
            </a:pPr>
            <a:endParaRPr lang="en-US" sz="1200" b="1">
              <a:solidFill>
                <a:srgbClr val="FF0000"/>
              </a:solidFill>
              <a:latin typeface="Arial" charset="0"/>
              <a:cs typeface="+mn-cs"/>
            </a:endParaRPr>
          </a:p>
          <a:p>
            <a:pPr eaLnBrk="0" fontAlgn="auto" hangingPunct="0">
              <a:spcBef>
                <a:spcPts val="0"/>
              </a:spcBef>
              <a:spcAft>
                <a:spcPts val="0"/>
              </a:spcAft>
              <a:defRPr/>
            </a:pPr>
            <a:r>
              <a:rPr lang="en-US" sz="1100" b="1">
                <a:solidFill>
                  <a:srgbClr val="FF0000"/>
                </a:solidFill>
                <a:latin typeface="Arial" charset="0"/>
                <a:cs typeface="+mn-cs"/>
              </a:rPr>
              <a:t>Medium</a:t>
            </a:r>
          </a:p>
          <a:p>
            <a:pPr eaLnBrk="0" fontAlgn="auto" hangingPunct="0">
              <a:spcBef>
                <a:spcPts val="0"/>
              </a:spcBef>
              <a:spcAft>
                <a:spcPts val="0"/>
              </a:spcAft>
              <a:defRPr/>
            </a:pPr>
            <a:r>
              <a:rPr lang="en-US" sz="1000">
                <a:solidFill>
                  <a:srgbClr val="FF0000"/>
                </a:solidFill>
                <a:latin typeface="Arial" charset="0"/>
                <a:cs typeface="+mn-cs"/>
              </a:rPr>
              <a:t>Verbal, Non-verbal</a:t>
            </a:r>
            <a:endParaRPr lang="en-US" sz="1200" b="1">
              <a:solidFill>
                <a:srgbClr val="FF0000"/>
              </a:solidFill>
              <a:latin typeface="Arial" charset="0"/>
              <a:cs typeface="+mn-cs"/>
            </a:endParaRPr>
          </a:p>
        </p:txBody>
      </p:sp>
      <p:sp>
        <p:nvSpPr>
          <p:cNvPr id="191497" name="Rectangle 9"/>
          <p:cNvSpPr>
            <a:spLocks noChangeArrowheads="1"/>
          </p:cNvSpPr>
          <p:nvPr/>
        </p:nvSpPr>
        <p:spPr bwMode="auto">
          <a:xfrm>
            <a:off x="5851525" y="3014663"/>
            <a:ext cx="1463675" cy="1682750"/>
          </a:xfrm>
          <a:prstGeom prst="rect">
            <a:avLst/>
          </a:prstGeom>
          <a:solidFill>
            <a:srgbClr val="C5F2F1"/>
          </a:solidFill>
          <a:ln w="9525">
            <a:solidFill>
              <a:srgbClr val="000000"/>
            </a:solidFill>
            <a:miter lim="800000"/>
            <a:headEnd/>
            <a:tailEnd/>
          </a:ln>
          <a:effectLst>
            <a:outerShdw dist="35921" dir="2700000" algn="ctr" rotWithShape="0">
              <a:srgbClr val="808080"/>
            </a:outerShdw>
          </a:effectLst>
        </p:spPr>
        <p:txBody>
          <a:bodyPr/>
          <a:lstStyle/>
          <a:p>
            <a:pPr eaLnBrk="0" fontAlgn="auto" hangingPunct="0">
              <a:spcBef>
                <a:spcPts val="0"/>
              </a:spcBef>
              <a:spcAft>
                <a:spcPts val="0"/>
              </a:spcAft>
              <a:defRPr/>
            </a:pPr>
            <a:endParaRPr lang="en-US" sz="1000" b="1">
              <a:solidFill>
                <a:srgbClr val="FF0000"/>
              </a:solidFill>
              <a:latin typeface="Arial" charset="0"/>
              <a:cs typeface="+mn-cs"/>
            </a:endParaRPr>
          </a:p>
          <a:p>
            <a:pPr eaLnBrk="0" fontAlgn="auto" hangingPunct="0">
              <a:spcBef>
                <a:spcPts val="0"/>
              </a:spcBef>
              <a:spcAft>
                <a:spcPts val="0"/>
              </a:spcAft>
              <a:defRPr/>
            </a:pPr>
            <a:r>
              <a:rPr lang="en-US" sz="1100" b="1">
                <a:solidFill>
                  <a:srgbClr val="FF0000"/>
                </a:solidFill>
                <a:latin typeface="Arial" charset="0"/>
                <a:cs typeface="+mn-cs"/>
              </a:rPr>
              <a:t>Receiver - Decoder</a:t>
            </a:r>
          </a:p>
          <a:p>
            <a:pPr eaLnBrk="0" fontAlgn="auto" hangingPunct="0">
              <a:spcBef>
                <a:spcPts val="0"/>
              </a:spcBef>
              <a:spcAft>
                <a:spcPts val="0"/>
              </a:spcAft>
              <a:defRPr/>
            </a:pPr>
            <a:endParaRPr lang="en-US" sz="1200">
              <a:solidFill>
                <a:srgbClr val="FF0000"/>
              </a:solidFill>
              <a:latin typeface="Arial" charset="0"/>
              <a:cs typeface="+mn-cs"/>
            </a:endParaRPr>
          </a:p>
          <a:p>
            <a:pPr eaLnBrk="0" fontAlgn="auto" hangingPunct="0">
              <a:spcBef>
                <a:spcPts val="0"/>
              </a:spcBef>
              <a:spcAft>
                <a:spcPts val="0"/>
              </a:spcAft>
              <a:defRPr/>
            </a:pPr>
            <a:endParaRPr lang="en-US" sz="1200">
              <a:solidFill>
                <a:srgbClr val="FF0000"/>
              </a:solidFill>
              <a:latin typeface="Arial" charset="0"/>
              <a:cs typeface="+mn-cs"/>
            </a:endParaRPr>
          </a:p>
          <a:p>
            <a:pPr eaLnBrk="0" fontAlgn="auto" hangingPunct="0">
              <a:spcBef>
                <a:spcPts val="0"/>
              </a:spcBef>
              <a:spcAft>
                <a:spcPts val="0"/>
              </a:spcAft>
              <a:defRPr/>
            </a:pPr>
            <a:r>
              <a:rPr lang="en-US" sz="1000">
                <a:solidFill>
                  <a:srgbClr val="FF0000"/>
                </a:solidFill>
                <a:latin typeface="Arial" charset="0"/>
                <a:cs typeface="+mn-cs"/>
              </a:rPr>
              <a:t>Thought or the idea of sender received in right perception</a:t>
            </a:r>
          </a:p>
        </p:txBody>
      </p:sp>
      <p:grpSp>
        <p:nvGrpSpPr>
          <p:cNvPr id="2" name="Group 10"/>
          <p:cNvGrpSpPr>
            <a:grpSpLocks/>
          </p:cNvGrpSpPr>
          <p:nvPr/>
        </p:nvGrpSpPr>
        <p:grpSpPr bwMode="auto">
          <a:xfrm>
            <a:off x="2036763" y="3519488"/>
            <a:ext cx="5183187" cy="0"/>
            <a:chOff x="1283" y="2217"/>
            <a:chExt cx="3265" cy="0"/>
          </a:xfrm>
        </p:grpSpPr>
        <p:sp>
          <p:nvSpPr>
            <p:cNvPr id="23579" name="Line 11"/>
            <p:cNvSpPr>
              <a:spLocks noChangeShapeType="1"/>
            </p:cNvSpPr>
            <p:nvPr/>
          </p:nvSpPr>
          <p:spPr bwMode="auto">
            <a:xfrm>
              <a:off x="1283" y="2217"/>
              <a:ext cx="806" cy="0"/>
            </a:xfrm>
            <a:prstGeom prst="line">
              <a:avLst/>
            </a:prstGeom>
            <a:noFill/>
            <a:ln w="9525">
              <a:solidFill>
                <a:srgbClr val="000000"/>
              </a:solidFill>
              <a:round/>
              <a:headEnd/>
              <a:tailEnd/>
            </a:ln>
          </p:spPr>
          <p:txBody>
            <a:bodyPr/>
            <a:lstStyle/>
            <a:p>
              <a:endParaRPr lang="en-US"/>
            </a:p>
          </p:txBody>
        </p:sp>
        <p:sp>
          <p:nvSpPr>
            <p:cNvPr id="23580" name="Line 12"/>
            <p:cNvSpPr>
              <a:spLocks noChangeShapeType="1"/>
            </p:cNvSpPr>
            <p:nvPr/>
          </p:nvSpPr>
          <p:spPr bwMode="auto">
            <a:xfrm>
              <a:off x="3742" y="2217"/>
              <a:ext cx="806" cy="0"/>
            </a:xfrm>
            <a:prstGeom prst="line">
              <a:avLst/>
            </a:prstGeom>
            <a:noFill/>
            <a:ln w="9525">
              <a:solidFill>
                <a:srgbClr val="000000"/>
              </a:solidFill>
              <a:round/>
              <a:headEnd/>
              <a:tailEnd/>
            </a:ln>
          </p:spPr>
          <p:txBody>
            <a:bodyPr/>
            <a:lstStyle/>
            <a:p>
              <a:endParaRPr lang="en-US"/>
            </a:p>
          </p:txBody>
        </p:sp>
      </p:grpSp>
      <p:sp>
        <p:nvSpPr>
          <p:cNvPr id="191501" name="Rectangle 13"/>
          <p:cNvSpPr>
            <a:spLocks noChangeArrowheads="1"/>
          </p:cNvSpPr>
          <p:nvPr/>
        </p:nvSpPr>
        <p:spPr bwMode="auto">
          <a:xfrm>
            <a:off x="3840163" y="5476875"/>
            <a:ext cx="1493837" cy="615950"/>
          </a:xfrm>
          <a:prstGeom prst="rect">
            <a:avLst/>
          </a:prstGeom>
          <a:solidFill>
            <a:srgbClr val="C5F2F1"/>
          </a:solidFill>
          <a:ln w="9525">
            <a:solidFill>
              <a:srgbClr val="000000"/>
            </a:solidFill>
            <a:miter lim="800000"/>
            <a:headEnd/>
            <a:tailEnd/>
          </a:ln>
          <a:effectLst>
            <a:outerShdw dist="35921" dir="2700000" algn="ctr" rotWithShape="0">
              <a:srgbClr val="808080"/>
            </a:outerShdw>
          </a:effectLst>
        </p:spPr>
        <p:txBody>
          <a:bodyPr/>
          <a:lstStyle/>
          <a:p>
            <a:pPr eaLnBrk="0" fontAlgn="auto" hangingPunct="0">
              <a:spcBef>
                <a:spcPts val="0"/>
              </a:spcBef>
              <a:spcAft>
                <a:spcPts val="0"/>
              </a:spcAft>
              <a:defRPr/>
            </a:pPr>
            <a:endParaRPr lang="en-US" sz="1000" b="1">
              <a:solidFill>
                <a:srgbClr val="FF0000"/>
              </a:solidFill>
              <a:latin typeface="Arial" charset="0"/>
              <a:cs typeface="+mn-cs"/>
            </a:endParaRPr>
          </a:p>
          <a:p>
            <a:pPr eaLnBrk="0" fontAlgn="auto" hangingPunct="0">
              <a:spcBef>
                <a:spcPts val="0"/>
              </a:spcBef>
              <a:spcAft>
                <a:spcPts val="0"/>
              </a:spcAft>
              <a:defRPr/>
            </a:pPr>
            <a:r>
              <a:rPr lang="en-US" sz="1200" b="1">
                <a:solidFill>
                  <a:srgbClr val="FF0000"/>
                </a:solidFill>
                <a:latin typeface="Arial" charset="0"/>
                <a:cs typeface="+mn-cs"/>
              </a:rPr>
              <a:t>FEEDBACK</a:t>
            </a:r>
          </a:p>
          <a:p>
            <a:pPr eaLnBrk="0" fontAlgn="auto" hangingPunct="0">
              <a:spcBef>
                <a:spcPts val="0"/>
              </a:spcBef>
              <a:spcAft>
                <a:spcPts val="0"/>
              </a:spcAft>
              <a:defRPr/>
            </a:pPr>
            <a:r>
              <a:rPr lang="en-US" sz="1000">
                <a:solidFill>
                  <a:srgbClr val="FF0000"/>
                </a:solidFill>
                <a:latin typeface="Arial" charset="0"/>
                <a:cs typeface="+mn-cs"/>
              </a:rPr>
              <a:t>Verbal, Non-verbal</a:t>
            </a:r>
          </a:p>
        </p:txBody>
      </p:sp>
      <p:sp>
        <p:nvSpPr>
          <p:cNvPr id="191502" name="Line 14"/>
          <p:cNvSpPr>
            <a:spLocks noChangeShapeType="1"/>
          </p:cNvSpPr>
          <p:nvPr/>
        </p:nvSpPr>
        <p:spPr bwMode="auto">
          <a:xfrm flipH="1">
            <a:off x="2459038" y="5840413"/>
            <a:ext cx="1371600" cy="0"/>
          </a:xfrm>
          <a:prstGeom prst="line">
            <a:avLst/>
          </a:prstGeom>
          <a:noFill/>
          <a:ln w="9525">
            <a:solidFill>
              <a:srgbClr val="000000"/>
            </a:solidFill>
            <a:round/>
            <a:headEnd/>
            <a:tailEnd/>
          </a:ln>
        </p:spPr>
        <p:txBody>
          <a:bodyPr/>
          <a:lstStyle/>
          <a:p>
            <a:endParaRPr lang="en-US"/>
          </a:p>
        </p:txBody>
      </p:sp>
      <p:sp>
        <p:nvSpPr>
          <p:cNvPr id="191503" name="Line 15"/>
          <p:cNvSpPr>
            <a:spLocks noChangeShapeType="1"/>
          </p:cNvSpPr>
          <p:nvPr/>
        </p:nvSpPr>
        <p:spPr bwMode="auto">
          <a:xfrm>
            <a:off x="5334000" y="5840413"/>
            <a:ext cx="1279525" cy="0"/>
          </a:xfrm>
          <a:prstGeom prst="line">
            <a:avLst/>
          </a:prstGeom>
          <a:noFill/>
          <a:ln w="9525">
            <a:solidFill>
              <a:srgbClr val="000000"/>
            </a:solidFill>
            <a:round/>
            <a:headEnd/>
            <a:tailEnd/>
          </a:ln>
        </p:spPr>
        <p:txBody>
          <a:bodyPr/>
          <a:lstStyle/>
          <a:p>
            <a:endParaRPr lang="en-US"/>
          </a:p>
        </p:txBody>
      </p:sp>
      <p:sp>
        <p:nvSpPr>
          <p:cNvPr id="191504" name="Line 16"/>
          <p:cNvSpPr>
            <a:spLocks noChangeShapeType="1"/>
          </p:cNvSpPr>
          <p:nvPr/>
        </p:nvSpPr>
        <p:spPr bwMode="auto">
          <a:xfrm flipV="1">
            <a:off x="2484438" y="4797425"/>
            <a:ext cx="0" cy="1008063"/>
          </a:xfrm>
          <a:prstGeom prst="line">
            <a:avLst/>
          </a:prstGeom>
          <a:noFill/>
          <a:ln w="9525">
            <a:solidFill>
              <a:srgbClr val="000000"/>
            </a:solidFill>
            <a:round/>
            <a:headEnd/>
            <a:tailEnd type="triangle" w="med" len="med"/>
          </a:ln>
        </p:spPr>
        <p:txBody>
          <a:bodyPr/>
          <a:lstStyle/>
          <a:p>
            <a:endParaRPr lang="en-US"/>
          </a:p>
        </p:txBody>
      </p:sp>
      <p:sp>
        <p:nvSpPr>
          <p:cNvPr id="191505" name="Text Box 17"/>
          <p:cNvSpPr txBox="1">
            <a:spLocks noChangeArrowheads="1"/>
          </p:cNvSpPr>
          <p:nvPr/>
        </p:nvSpPr>
        <p:spPr bwMode="auto">
          <a:xfrm>
            <a:off x="3962400" y="2057400"/>
            <a:ext cx="1189038" cy="420688"/>
          </a:xfrm>
          <a:prstGeom prst="rect">
            <a:avLst/>
          </a:prstGeom>
          <a:solidFill>
            <a:srgbClr val="FFFFFF"/>
          </a:solidFill>
          <a:ln w="9525">
            <a:noFill/>
            <a:miter lim="800000"/>
            <a:headEnd/>
            <a:tailEnd/>
          </a:ln>
        </p:spPr>
        <p:txBody>
          <a:bodyPr/>
          <a:lstStyle/>
          <a:p>
            <a:pPr eaLnBrk="0" hangingPunct="0"/>
            <a:r>
              <a:rPr lang="en-US" sz="1400">
                <a:solidFill>
                  <a:srgbClr val="FF0000"/>
                </a:solidFill>
                <a:latin typeface="Impact" pitchFamily="34" charset="0"/>
              </a:rPr>
              <a:t>CONTEXT</a:t>
            </a:r>
          </a:p>
          <a:p>
            <a:pPr eaLnBrk="0" hangingPunct="0"/>
            <a:r>
              <a:rPr lang="en-US" sz="1000">
                <a:solidFill>
                  <a:srgbClr val="FF0000"/>
                </a:solidFill>
              </a:rPr>
              <a:t>Stimuli</a:t>
            </a:r>
          </a:p>
        </p:txBody>
      </p:sp>
      <p:grpSp>
        <p:nvGrpSpPr>
          <p:cNvPr id="3" name="Group 18"/>
          <p:cNvGrpSpPr>
            <a:grpSpLocks/>
          </p:cNvGrpSpPr>
          <p:nvPr/>
        </p:nvGrpSpPr>
        <p:grpSpPr bwMode="auto">
          <a:xfrm>
            <a:off x="2408238" y="2224088"/>
            <a:ext cx="4205287" cy="674687"/>
            <a:chOff x="1517" y="1401"/>
            <a:chExt cx="2649" cy="425"/>
          </a:xfrm>
        </p:grpSpPr>
        <p:sp>
          <p:nvSpPr>
            <p:cNvPr id="23574" name="Line 19"/>
            <p:cNvSpPr>
              <a:spLocks noChangeShapeType="1"/>
            </p:cNvSpPr>
            <p:nvPr/>
          </p:nvSpPr>
          <p:spPr bwMode="auto">
            <a:xfrm>
              <a:off x="2899" y="1614"/>
              <a:ext cx="0" cy="212"/>
            </a:xfrm>
            <a:prstGeom prst="line">
              <a:avLst/>
            </a:prstGeom>
            <a:noFill/>
            <a:ln w="9525">
              <a:solidFill>
                <a:srgbClr val="000000"/>
              </a:solidFill>
              <a:round/>
              <a:headEnd/>
              <a:tailEnd type="triangle" w="med" len="med"/>
            </a:ln>
          </p:spPr>
          <p:txBody>
            <a:bodyPr/>
            <a:lstStyle/>
            <a:p>
              <a:endParaRPr lang="en-US"/>
            </a:p>
          </p:txBody>
        </p:sp>
        <p:sp>
          <p:nvSpPr>
            <p:cNvPr id="23575" name="Line 20"/>
            <p:cNvSpPr>
              <a:spLocks noChangeShapeType="1"/>
            </p:cNvSpPr>
            <p:nvPr/>
          </p:nvSpPr>
          <p:spPr bwMode="auto">
            <a:xfrm>
              <a:off x="3130" y="1402"/>
              <a:ext cx="1036" cy="0"/>
            </a:xfrm>
            <a:prstGeom prst="line">
              <a:avLst/>
            </a:prstGeom>
            <a:noFill/>
            <a:ln w="9525">
              <a:solidFill>
                <a:srgbClr val="000000"/>
              </a:solidFill>
              <a:round/>
              <a:headEnd/>
              <a:tailEnd/>
            </a:ln>
          </p:spPr>
          <p:txBody>
            <a:bodyPr/>
            <a:lstStyle/>
            <a:p>
              <a:endParaRPr lang="en-US"/>
            </a:p>
          </p:txBody>
        </p:sp>
        <p:sp>
          <p:nvSpPr>
            <p:cNvPr id="23576" name="Line 21"/>
            <p:cNvSpPr>
              <a:spLocks noChangeShapeType="1"/>
            </p:cNvSpPr>
            <p:nvPr/>
          </p:nvSpPr>
          <p:spPr bwMode="auto">
            <a:xfrm>
              <a:off x="1517" y="1402"/>
              <a:ext cx="1037" cy="0"/>
            </a:xfrm>
            <a:prstGeom prst="line">
              <a:avLst/>
            </a:prstGeom>
            <a:noFill/>
            <a:ln w="9525">
              <a:solidFill>
                <a:srgbClr val="000000"/>
              </a:solidFill>
              <a:round/>
              <a:headEnd/>
              <a:tailEnd/>
            </a:ln>
          </p:spPr>
          <p:txBody>
            <a:bodyPr/>
            <a:lstStyle/>
            <a:p>
              <a:endParaRPr lang="en-US"/>
            </a:p>
          </p:txBody>
        </p:sp>
        <p:sp>
          <p:nvSpPr>
            <p:cNvPr id="23577" name="Line 22"/>
            <p:cNvSpPr>
              <a:spLocks noChangeShapeType="1"/>
            </p:cNvSpPr>
            <p:nvPr/>
          </p:nvSpPr>
          <p:spPr bwMode="auto">
            <a:xfrm>
              <a:off x="4166" y="1402"/>
              <a:ext cx="0" cy="424"/>
            </a:xfrm>
            <a:prstGeom prst="line">
              <a:avLst/>
            </a:prstGeom>
            <a:noFill/>
            <a:ln w="9525">
              <a:solidFill>
                <a:srgbClr val="000000"/>
              </a:solidFill>
              <a:round/>
              <a:headEnd/>
              <a:tailEnd type="triangle" w="med" len="med"/>
            </a:ln>
          </p:spPr>
          <p:txBody>
            <a:bodyPr/>
            <a:lstStyle/>
            <a:p>
              <a:endParaRPr lang="en-US"/>
            </a:p>
          </p:txBody>
        </p:sp>
        <p:sp>
          <p:nvSpPr>
            <p:cNvPr id="23578" name="Line 23"/>
            <p:cNvSpPr>
              <a:spLocks noChangeShapeType="1"/>
            </p:cNvSpPr>
            <p:nvPr/>
          </p:nvSpPr>
          <p:spPr bwMode="auto">
            <a:xfrm>
              <a:off x="1518" y="1401"/>
              <a:ext cx="0" cy="424"/>
            </a:xfrm>
            <a:prstGeom prst="line">
              <a:avLst/>
            </a:prstGeom>
            <a:noFill/>
            <a:ln w="9525">
              <a:solidFill>
                <a:srgbClr val="000000"/>
              </a:solidFill>
              <a:round/>
              <a:headEnd/>
              <a:tailEnd type="triangle" w="med" len="med"/>
            </a:ln>
          </p:spPr>
          <p:txBody>
            <a:bodyPr/>
            <a:lstStyle/>
            <a:p>
              <a:endParaRPr lang="en-US"/>
            </a:p>
          </p:txBody>
        </p:sp>
      </p:grpSp>
      <p:sp>
        <p:nvSpPr>
          <p:cNvPr id="191512" name="AutoShape 24"/>
          <p:cNvSpPr>
            <a:spLocks noChangeArrowheads="1"/>
          </p:cNvSpPr>
          <p:nvPr/>
        </p:nvSpPr>
        <p:spPr bwMode="auto">
          <a:xfrm>
            <a:off x="3429000" y="3733800"/>
            <a:ext cx="533400" cy="381000"/>
          </a:xfrm>
          <a:prstGeom prst="rightArrow">
            <a:avLst>
              <a:gd name="adj1" fmla="val 50000"/>
              <a:gd name="adj2" fmla="val 35000"/>
            </a:avLst>
          </a:prstGeom>
          <a:solidFill>
            <a:srgbClr val="F48CA5"/>
          </a:solidFill>
          <a:ln w="9525">
            <a:solidFill>
              <a:schemeClr val="tx1"/>
            </a:solidFill>
            <a:miter lim="800000"/>
            <a:headEnd/>
            <a:tailEnd/>
          </a:ln>
        </p:spPr>
        <p:txBody>
          <a:bodyPr wrap="none" anchor="ctr"/>
          <a:lstStyle/>
          <a:p>
            <a:endParaRPr lang="en-US">
              <a:latin typeface="Trebuchet MS" pitchFamily="34" charset="0"/>
            </a:endParaRPr>
          </a:p>
        </p:txBody>
      </p:sp>
      <p:sp>
        <p:nvSpPr>
          <p:cNvPr id="191513" name="AutoShape 25"/>
          <p:cNvSpPr>
            <a:spLocks noChangeArrowheads="1"/>
          </p:cNvSpPr>
          <p:nvPr/>
        </p:nvSpPr>
        <p:spPr bwMode="auto">
          <a:xfrm>
            <a:off x="5286375" y="3733800"/>
            <a:ext cx="533400" cy="381000"/>
          </a:xfrm>
          <a:prstGeom prst="rightArrow">
            <a:avLst>
              <a:gd name="adj1" fmla="val 50000"/>
              <a:gd name="adj2" fmla="val 35000"/>
            </a:avLst>
          </a:prstGeom>
          <a:solidFill>
            <a:srgbClr val="F48CA5"/>
          </a:solidFill>
          <a:ln w="9525">
            <a:solidFill>
              <a:schemeClr val="tx1"/>
            </a:solidFill>
            <a:miter lim="800000"/>
            <a:headEnd/>
            <a:tailEnd/>
          </a:ln>
        </p:spPr>
        <p:txBody>
          <a:bodyPr wrap="none" anchor="ctr"/>
          <a:lstStyle/>
          <a:p>
            <a:endParaRPr lang="en-US">
              <a:latin typeface="Trebuchet MS" pitchFamily="34" charset="0"/>
            </a:endParaRPr>
          </a:p>
        </p:txBody>
      </p:sp>
      <p:sp>
        <p:nvSpPr>
          <p:cNvPr id="191514" name="Line 26"/>
          <p:cNvSpPr>
            <a:spLocks noChangeShapeType="1"/>
          </p:cNvSpPr>
          <p:nvPr/>
        </p:nvSpPr>
        <p:spPr bwMode="auto">
          <a:xfrm>
            <a:off x="6615113" y="4786313"/>
            <a:ext cx="0" cy="1066800"/>
          </a:xfrm>
          <a:prstGeom prst="line">
            <a:avLst/>
          </a:prstGeom>
          <a:noFill/>
          <a:ln w="9525">
            <a:solidFill>
              <a:schemeClr val="tx1"/>
            </a:solidFill>
            <a:round/>
            <a:headEnd/>
            <a:tailEnd/>
          </a:ln>
        </p:spPr>
        <p:txBody>
          <a:bodyPr/>
          <a:lstStyle/>
          <a:p>
            <a:endParaRPr lang="en-US"/>
          </a:p>
        </p:txBody>
      </p:sp>
      <p:sp>
        <p:nvSpPr>
          <p:cNvPr id="191515" name="Text Box 27"/>
          <p:cNvSpPr txBox="1">
            <a:spLocks noChangeArrowheads="1"/>
          </p:cNvSpPr>
          <p:nvPr/>
        </p:nvSpPr>
        <p:spPr bwMode="auto">
          <a:xfrm>
            <a:off x="4129088" y="3687763"/>
            <a:ext cx="1052512" cy="427037"/>
          </a:xfrm>
          <a:prstGeom prst="rect">
            <a:avLst/>
          </a:prstGeom>
          <a:solidFill>
            <a:srgbClr val="C5F2F1"/>
          </a:solidFill>
          <a:ln w="9525">
            <a:noFill/>
            <a:miter lim="800000"/>
            <a:headEnd/>
            <a:tailEnd/>
          </a:ln>
        </p:spPr>
        <p:txBody>
          <a:bodyPr wrap="none">
            <a:spAutoFit/>
          </a:bodyPr>
          <a:lstStyle/>
          <a:p>
            <a:pPr eaLnBrk="0" hangingPunct="0"/>
            <a:r>
              <a:rPr lang="en-US" sz="2200" b="1">
                <a:solidFill>
                  <a:srgbClr val="9C004E"/>
                </a:solidFill>
                <a:latin typeface="Times New Roman" pitchFamily="18" charset="0"/>
              </a:rPr>
              <a:t>NOISE</a:t>
            </a:r>
            <a:endParaRPr lang="en-US" sz="2400">
              <a:solidFill>
                <a:srgbClr val="9C004E"/>
              </a:solidFill>
              <a:latin typeface="Times New Roman" pitchFamily="18" charset="0"/>
            </a:endParaRPr>
          </a:p>
        </p:txBody>
      </p:sp>
      <p:sp>
        <p:nvSpPr>
          <p:cNvPr id="191516" name="Rectangle 28"/>
          <p:cNvSpPr>
            <a:spLocks noChangeArrowheads="1"/>
          </p:cNvSpPr>
          <p:nvPr/>
        </p:nvSpPr>
        <p:spPr bwMode="auto">
          <a:xfrm>
            <a:off x="609600" y="304800"/>
            <a:ext cx="7924800" cy="1143000"/>
          </a:xfrm>
          <a:prstGeom prst="rect">
            <a:avLst/>
          </a:prstGeom>
          <a:noFill/>
          <a:ln w="9525">
            <a:noFill/>
            <a:miter lim="800000"/>
            <a:headEnd/>
            <a:tailEnd/>
          </a:ln>
          <a:effectLst/>
        </p:spPr>
        <p:txBody>
          <a:bodyPr anchor="ctr"/>
          <a:lstStyle/>
          <a:p>
            <a:pPr fontAlgn="auto">
              <a:spcBef>
                <a:spcPts val="0"/>
              </a:spcBef>
              <a:spcAft>
                <a:spcPts val="0"/>
              </a:spcAft>
              <a:defRPr/>
            </a:pPr>
            <a:r>
              <a:rPr lang="en-US" sz="2500">
                <a:effectLst>
                  <a:outerShdw blurRad="38100" dist="38100" dir="2700000" algn="tl">
                    <a:srgbClr val="000000"/>
                  </a:outerShdw>
                </a:effectLst>
                <a:latin typeface="Century Gothic" pitchFamily="34" charset="0"/>
                <a:cs typeface="+mn-cs"/>
              </a:rPr>
              <a:t>C o m p o n e n t s   o f    C o m m u n i c a  t i o n</a:t>
            </a:r>
            <a:endParaRPr lang="en-US" sz="4400" b="1">
              <a:effectLst>
                <a:outerShdw blurRad="38100" dist="38100" dir="2700000" algn="tl">
                  <a:srgbClr val="000000"/>
                </a:outerShdw>
              </a:effectLst>
              <a:latin typeface="+mn-lt"/>
              <a:cs typeface="+mn-cs"/>
            </a:endParaRPr>
          </a:p>
        </p:txBody>
      </p:sp>
      <p:sp>
        <p:nvSpPr>
          <p:cNvPr id="29" name="Slide Number Placeholder 28"/>
          <p:cNvSpPr>
            <a:spLocks noGrp="1"/>
          </p:cNvSpPr>
          <p:nvPr>
            <p:ph type="sldNum" sz="quarter" idx="12"/>
          </p:nvPr>
        </p:nvSpPr>
        <p:spPr/>
        <p:txBody>
          <a:bodyPr/>
          <a:lstStyle/>
          <a:p>
            <a:pPr>
              <a:defRPr/>
            </a:pPr>
            <a:fld id="{C18653C9-0B8C-4E3C-99B7-CF4951B56CF8}" type="slidenum">
              <a:rPr lang="en-US" smtClean="0"/>
              <a:pPr>
                <a:defRPr/>
              </a:pPr>
              <a:t>16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91492"/>
                                        </p:tgtEl>
                                        <p:attrNameLst>
                                          <p:attrName>style.visibility</p:attrName>
                                        </p:attrNameLst>
                                      </p:cBhvr>
                                      <p:to>
                                        <p:strVal val="visible"/>
                                      </p:to>
                                    </p:set>
                                    <p:anim calcmode="lin" valueType="num">
                                      <p:cBhvr>
                                        <p:cTn id="7" dur="500" fill="hold"/>
                                        <p:tgtEl>
                                          <p:spTgt spid="191492"/>
                                        </p:tgtEl>
                                        <p:attrNameLst>
                                          <p:attrName>ppt_x</p:attrName>
                                        </p:attrNameLst>
                                      </p:cBhvr>
                                      <p:tavLst>
                                        <p:tav tm="0">
                                          <p:val>
                                            <p:strVal val="#ppt_x-#ppt_w/2"/>
                                          </p:val>
                                        </p:tav>
                                        <p:tav tm="100000">
                                          <p:val>
                                            <p:strVal val="#ppt_x"/>
                                          </p:val>
                                        </p:tav>
                                      </p:tavLst>
                                    </p:anim>
                                    <p:anim calcmode="lin" valueType="num">
                                      <p:cBhvr>
                                        <p:cTn id="8" dur="500" fill="hold"/>
                                        <p:tgtEl>
                                          <p:spTgt spid="191492"/>
                                        </p:tgtEl>
                                        <p:attrNameLst>
                                          <p:attrName>ppt_y</p:attrName>
                                        </p:attrNameLst>
                                      </p:cBhvr>
                                      <p:tavLst>
                                        <p:tav tm="0">
                                          <p:val>
                                            <p:strVal val="#ppt_y"/>
                                          </p:val>
                                        </p:tav>
                                        <p:tav tm="100000">
                                          <p:val>
                                            <p:strVal val="#ppt_y"/>
                                          </p:val>
                                        </p:tav>
                                      </p:tavLst>
                                    </p:anim>
                                    <p:anim calcmode="lin" valueType="num">
                                      <p:cBhvr>
                                        <p:cTn id="9" dur="500" fill="hold"/>
                                        <p:tgtEl>
                                          <p:spTgt spid="191492"/>
                                        </p:tgtEl>
                                        <p:attrNameLst>
                                          <p:attrName>ppt_w</p:attrName>
                                        </p:attrNameLst>
                                      </p:cBhvr>
                                      <p:tavLst>
                                        <p:tav tm="0">
                                          <p:val>
                                            <p:fltVal val="0"/>
                                          </p:val>
                                        </p:tav>
                                        <p:tav tm="100000">
                                          <p:val>
                                            <p:strVal val="#ppt_w"/>
                                          </p:val>
                                        </p:tav>
                                      </p:tavLst>
                                    </p:anim>
                                    <p:anim calcmode="lin" valueType="num">
                                      <p:cBhvr>
                                        <p:cTn id="10" dur="500" fill="hold"/>
                                        <p:tgtEl>
                                          <p:spTgt spid="19149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1" fill="hold" grpId="0" nodeType="afterEffect">
                                  <p:stCondLst>
                                    <p:cond delay="0"/>
                                  </p:stCondLst>
                                  <p:childTnLst>
                                    <p:set>
                                      <p:cBhvr>
                                        <p:cTn id="13" dur="1" fill="hold">
                                          <p:stCondLst>
                                            <p:cond delay="0"/>
                                          </p:stCondLst>
                                        </p:cTn>
                                        <p:tgtEl>
                                          <p:spTgt spid="191493"/>
                                        </p:tgtEl>
                                        <p:attrNameLst>
                                          <p:attrName>style.visibility</p:attrName>
                                        </p:attrNameLst>
                                      </p:cBhvr>
                                      <p:to>
                                        <p:strVal val="visible"/>
                                      </p:to>
                                    </p:set>
                                    <p:anim calcmode="lin" valueType="num">
                                      <p:cBhvr>
                                        <p:cTn id="14" dur="500" fill="hold"/>
                                        <p:tgtEl>
                                          <p:spTgt spid="191493"/>
                                        </p:tgtEl>
                                        <p:attrNameLst>
                                          <p:attrName>ppt_x</p:attrName>
                                        </p:attrNameLst>
                                      </p:cBhvr>
                                      <p:tavLst>
                                        <p:tav tm="0">
                                          <p:val>
                                            <p:strVal val="#ppt_x"/>
                                          </p:val>
                                        </p:tav>
                                        <p:tav tm="100000">
                                          <p:val>
                                            <p:strVal val="#ppt_x"/>
                                          </p:val>
                                        </p:tav>
                                      </p:tavLst>
                                    </p:anim>
                                    <p:anim calcmode="lin" valueType="num">
                                      <p:cBhvr>
                                        <p:cTn id="15" dur="500" fill="hold"/>
                                        <p:tgtEl>
                                          <p:spTgt spid="191493"/>
                                        </p:tgtEl>
                                        <p:attrNameLst>
                                          <p:attrName>ppt_y</p:attrName>
                                        </p:attrNameLst>
                                      </p:cBhvr>
                                      <p:tavLst>
                                        <p:tav tm="0">
                                          <p:val>
                                            <p:strVal val="#ppt_y-#ppt_h/2"/>
                                          </p:val>
                                        </p:tav>
                                        <p:tav tm="100000">
                                          <p:val>
                                            <p:strVal val="#ppt_y"/>
                                          </p:val>
                                        </p:tav>
                                      </p:tavLst>
                                    </p:anim>
                                    <p:anim calcmode="lin" valueType="num">
                                      <p:cBhvr>
                                        <p:cTn id="16" dur="500" fill="hold"/>
                                        <p:tgtEl>
                                          <p:spTgt spid="191493"/>
                                        </p:tgtEl>
                                        <p:attrNameLst>
                                          <p:attrName>ppt_w</p:attrName>
                                        </p:attrNameLst>
                                      </p:cBhvr>
                                      <p:tavLst>
                                        <p:tav tm="0">
                                          <p:val>
                                            <p:strVal val="#ppt_w"/>
                                          </p:val>
                                        </p:tav>
                                        <p:tav tm="100000">
                                          <p:val>
                                            <p:strVal val="#ppt_w"/>
                                          </p:val>
                                        </p:tav>
                                      </p:tavLst>
                                    </p:anim>
                                    <p:anim calcmode="lin" valueType="num">
                                      <p:cBhvr>
                                        <p:cTn id="17" dur="500" fill="hold"/>
                                        <p:tgtEl>
                                          <p:spTgt spid="191493"/>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7" presetClass="entr" presetSubtype="2" fill="hold" grpId="0" nodeType="afterEffect">
                                  <p:stCondLst>
                                    <p:cond delay="0"/>
                                  </p:stCondLst>
                                  <p:childTnLst>
                                    <p:set>
                                      <p:cBhvr>
                                        <p:cTn id="20" dur="1" fill="hold">
                                          <p:stCondLst>
                                            <p:cond delay="0"/>
                                          </p:stCondLst>
                                        </p:cTn>
                                        <p:tgtEl>
                                          <p:spTgt spid="191494"/>
                                        </p:tgtEl>
                                        <p:attrNameLst>
                                          <p:attrName>style.visibility</p:attrName>
                                        </p:attrNameLst>
                                      </p:cBhvr>
                                      <p:to>
                                        <p:strVal val="visible"/>
                                      </p:to>
                                    </p:set>
                                    <p:anim calcmode="lin" valueType="num">
                                      <p:cBhvr>
                                        <p:cTn id="21" dur="500" fill="hold"/>
                                        <p:tgtEl>
                                          <p:spTgt spid="191494"/>
                                        </p:tgtEl>
                                        <p:attrNameLst>
                                          <p:attrName>ppt_x</p:attrName>
                                        </p:attrNameLst>
                                      </p:cBhvr>
                                      <p:tavLst>
                                        <p:tav tm="0">
                                          <p:val>
                                            <p:strVal val="#ppt_x+#ppt_w/2"/>
                                          </p:val>
                                        </p:tav>
                                        <p:tav tm="100000">
                                          <p:val>
                                            <p:strVal val="#ppt_x"/>
                                          </p:val>
                                        </p:tav>
                                      </p:tavLst>
                                    </p:anim>
                                    <p:anim calcmode="lin" valueType="num">
                                      <p:cBhvr>
                                        <p:cTn id="22" dur="500" fill="hold"/>
                                        <p:tgtEl>
                                          <p:spTgt spid="191494"/>
                                        </p:tgtEl>
                                        <p:attrNameLst>
                                          <p:attrName>ppt_y</p:attrName>
                                        </p:attrNameLst>
                                      </p:cBhvr>
                                      <p:tavLst>
                                        <p:tav tm="0">
                                          <p:val>
                                            <p:strVal val="#ppt_y"/>
                                          </p:val>
                                        </p:tav>
                                        <p:tav tm="100000">
                                          <p:val>
                                            <p:strVal val="#ppt_y"/>
                                          </p:val>
                                        </p:tav>
                                      </p:tavLst>
                                    </p:anim>
                                    <p:anim calcmode="lin" valueType="num">
                                      <p:cBhvr>
                                        <p:cTn id="23" dur="500" fill="hold"/>
                                        <p:tgtEl>
                                          <p:spTgt spid="191494"/>
                                        </p:tgtEl>
                                        <p:attrNameLst>
                                          <p:attrName>ppt_w</p:attrName>
                                        </p:attrNameLst>
                                      </p:cBhvr>
                                      <p:tavLst>
                                        <p:tav tm="0">
                                          <p:val>
                                            <p:fltVal val="0"/>
                                          </p:val>
                                        </p:tav>
                                        <p:tav tm="100000">
                                          <p:val>
                                            <p:strVal val="#ppt_w"/>
                                          </p:val>
                                        </p:tav>
                                      </p:tavLst>
                                    </p:anim>
                                    <p:anim calcmode="lin" valueType="num">
                                      <p:cBhvr>
                                        <p:cTn id="24" dur="500" fill="hold"/>
                                        <p:tgtEl>
                                          <p:spTgt spid="191494"/>
                                        </p:tgtEl>
                                        <p:attrNameLst>
                                          <p:attrName>ppt_h</p:attrName>
                                        </p:attrNameLst>
                                      </p:cBhvr>
                                      <p:tavLst>
                                        <p:tav tm="0">
                                          <p:val>
                                            <p:strVal val="#ppt_h"/>
                                          </p:val>
                                        </p:tav>
                                        <p:tav tm="100000">
                                          <p:val>
                                            <p:strVal val="#ppt_h"/>
                                          </p:val>
                                        </p:tav>
                                      </p:tavLst>
                                    </p:anim>
                                  </p:childTnLst>
                                </p:cTn>
                              </p:par>
                            </p:childTnLst>
                          </p:cTn>
                        </p:par>
                        <p:par>
                          <p:cTn id="25" fill="hold">
                            <p:stCondLst>
                              <p:cond delay="1500"/>
                            </p:stCondLst>
                            <p:childTnLst>
                              <p:par>
                                <p:cTn id="26" presetID="4" presetClass="entr" presetSubtype="32" fill="hold" grpId="0" nodeType="afterEffect">
                                  <p:stCondLst>
                                    <p:cond delay="0"/>
                                  </p:stCondLst>
                                  <p:childTnLst>
                                    <p:set>
                                      <p:cBhvr>
                                        <p:cTn id="27" dur="1" fill="hold">
                                          <p:stCondLst>
                                            <p:cond delay="0"/>
                                          </p:stCondLst>
                                        </p:cTn>
                                        <p:tgtEl>
                                          <p:spTgt spid="191490"/>
                                        </p:tgtEl>
                                        <p:attrNameLst>
                                          <p:attrName>style.visibility</p:attrName>
                                        </p:attrNameLst>
                                      </p:cBhvr>
                                      <p:to>
                                        <p:strVal val="visible"/>
                                      </p:to>
                                    </p:set>
                                    <p:animEffect transition="in" filter="box(out)">
                                      <p:cBhvr>
                                        <p:cTn id="28" dur="500"/>
                                        <p:tgtEl>
                                          <p:spTgt spid="19149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91505"/>
                                        </p:tgtEl>
                                        <p:attrNameLst>
                                          <p:attrName>style.visibility</p:attrName>
                                        </p:attrNameLst>
                                      </p:cBhvr>
                                      <p:to>
                                        <p:strVal val="visible"/>
                                      </p:to>
                                    </p:set>
                                  </p:childTnLst>
                                </p:cTn>
                              </p:par>
                            </p:childTnLst>
                          </p:cTn>
                        </p:par>
                        <p:par>
                          <p:cTn id="33" fill="hold">
                            <p:stCondLst>
                              <p:cond delay="500"/>
                            </p:stCondLst>
                            <p:childTnLst>
                              <p:par>
                                <p:cTn id="34" presetID="2" presetClass="entr" presetSubtype="8" fill="hold" grpId="0" nodeType="afterEffect">
                                  <p:stCondLst>
                                    <p:cond delay="0"/>
                                  </p:stCondLst>
                                  <p:childTnLst>
                                    <p:set>
                                      <p:cBhvr>
                                        <p:cTn id="35" dur="1" fill="hold">
                                          <p:stCondLst>
                                            <p:cond delay="0"/>
                                          </p:stCondLst>
                                        </p:cTn>
                                        <p:tgtEl>
                                          <p:spTgt spid="191495"/>
                                        </p:tgtEl>
                                        <p:attrNameLst>
                                          <p:attrName>style.visibility</p:attrName>
                                        </p:attrNameLst>
                                      </p:cBhvr>
                                      <p:to>
                                        <p:strVal val="visible"/>
                                      </p:to>
                                    </p:set>
                                    <p:anim calcmode="lin" valueType="num">
                                      <p:cBhvr additive="base">
                                        <p:cTn id="36" dur="500" fill="hold"/>
                                        <p:tgtEl>
                                          <p:spTgt spid="191495"/>
                                        </p:tgtEl>
                                        <p:attrNameLst>
                                          <p:attrName>ppt_x</p:attrName>
                                        </p:attrNameLst>
                                      </p:cBhvr>
                                      <p:tavLst>
                                        <p:tav tm="0">
                                          <p:val>
                                            <p:strVal val="0-#ppt_w/2"/>
                                          </p:val>
                                        </p:tav>
                                        <p:tav tm="100000">
                                          <p:val>
                                            <p:strVal val="#ppt_x"/>
                                          </p:val>
                                        </p:tav>
                                      </p:tavLst>
                                    </p:anim>
                                    <p:anim calcmode="lin" valueType="num">
                                      <p:cBhvr additive="base">
                                        <p:cTn id="37" dur="500" fill="hold"/>
                                        <p:tgtEl>
                                          <p:spTgt spid="191495"/>
                                        </p:tgtEl>
                                        <p:attrNameLst>
                                          <p:attrName>ppt_y</p:attrName>
                                        </p:attrNameLst>
                                      </p:cBhvr>
                                      <p:tavLst>
                                        <p:tav tm="0">
                                          <p:val>
                                            <p:strVal val="#ppt_y"/>
                                          </p:val>
                                        </p:tav>
                                        <p:tav tm="100000">
                                          <p:val>
                                            <p:strVal val="#ppt_y"/>
                                          </p:val>
                                        </p:tav>
                                      </p:tavLst>
                                    </p:anim>
                                  </p:childTnLst>
                                </p:cTn>
                              </p:par>
                            </p:childTnLst>
                          </p:cTn>
                        </p:par>
                        <p:par>
                          <p:cTn id="38" fill="hold">
                            <p:stCondLst>
                              <p:cond delay="1000"/>
                            </p:stCondLst>
                            <p:childTnLst>
                              <p:par>
                                <p:cTn id="39" presetID="17" presetClass="entr" presetSubtype="8" fill="hold" grpId="0" nodeType="afterEffect">
                                  <p:stCondLst>
                                    <p:cond delay="0"/>
                                  </p:stCondLst>
                                  <p:childTnLst>
                                    <p:set>
                                      <p:cBhvr>
                                        <p:cTn id="40" dur="1" fill="hold">
                                          <p:stCondLst>
                                            <p:cond delay="0"/>
                                          </p:stCondLst>
                                        </p:cTn>
                                        <p:tgtEl>
                                          <p:spTgt spid="191512"/>
                                        </p:tgtEl>
                                        <p:attrNameLst>
                                          <p:attrName>style.visibility</p:attrName>
                                        </p:attrNameLst>
                                      </p:cBhvr>
                                      <p:to>
                                        <p:strVal val="visible"/>
                                      </p:to>
                                    </p:set>
                                    <p:anim calcmode="lin" valueType="num">
                                      <p:cBhvr>
                                        <p:cTn id="41" dur="500" fill="hold"/>
                                        <p:tgtEl>
                                          <p:spTgt spid="191512"/>
                                        </p:tgtEl>
                                        <p:attrNameLst>
                                          <p:attrName>ppt_x</p:attrName>
                                        </p:attrNameLst>
                                      </p:cBhvr>
                                      <p:tavLst>
                                        <p:tav tm="0">
                                          <p:val>
                                            <p:strVal val="#ppt_x-#ppt_w/2"/>
                                          </p:val>
                                        </p:tav>
                                        <p:tav tm="100000">
                                          <p:val>
                                            <p:strVal val="#ppt_x"/>
                                          </p:val>
                                        </p:tav>
                                      </p:tavLst>
                                    </p:anim>
                                    <p:anim calcmode="lin" valueType="num">
                                      <p:cBhvr>
                                        <p:cTn id="42" dur="500" fill="hold"/>
                                        <p:tgtEl>
                                          <p:spTgt spid="191512"/>
                                        </p:tgtEl>
                                        <p:attrNameLst>
                                          <p:attrName>ppt_y</p:attrName>
                                        </p:attrNameLst>
                                      </p:cBhvr>
                                      <p:tavLst>
                                        <p:tav tm="0">
                                          <p:val>
                                            <p:strVal val="#ppt_y"/>
                                          </p:val>
                                        </p:tav>
                                        <p:tav tm="100000">
                                          <p:val>
                                            <p:strVal val="#ppt_y"/>
                                          </p:val>
                                        </p:tav>
                                      </p:tavLst>
                                    </p:anim>
                                    <p:anim calcmode="lin" valueType="num">
                                      <p:cBhvr>
                                        <p:cTn id="43" dur="500" fill="hold"/>
                                        <p:tgtEl>
                                          <p:spTgt spid="191512"/>
                                        </p:tgtEl>
                                        <p:attrNameLst>
                                          <p:attrName>ppt_w</p:attrName>
                                        </p:attrNameLst>
                                      </p:cBhvr>
                                      <p:tavLst>
                                        <p:tav tm="0">
                                          <p:val>
                                            <p:fltVal val="0"/>
                                          </p:val>
                                        </p:tav>
                                        <p:tav tm="100000">
                                          <p:val>
                                            <p:strVal val="#ppt_w"/>
                                          </p:val>
                                        </p:tav>
                                      </p:tavLst>
                                    </p:anim>
                                    <p:anim calcmode="lin" valueType="num">
                                      <p:cBhvr>
                                        <p:cTn id="44" dur="500" fill="hold"/>
                                        <p:tgtEl>
                                          <p:spTgt spid="191512"/>
                                        </p:tgtEl>
                                        <p:attrNameLst>
                                          <p:attrName>ppt_h</p:attrName>
                                        </p:attrNameLst>
                                      </p:cBhvr>
                                      <p:tavLst>
                                        <p:tav tm="0">
                                          <p:val>
                                            <p:strVal val="#ppt_h"/>
                                          </p:val>
                                        </p:tav>
                                        <p:tav tm="100000">
                                          <p:val>
                                            <p:strVal val="#ppt_h"/>
                                          </p:val>
                                        </p:tav>
                                      </p:tavLst>
                                    </p:anim>
                                  </p:childTnLst>
                                </p:cTn>
                              </p:par>
                            </p:childTnLst>
                          </p:cTn>
                        </p:par>
                        <p:par>
                          <p:cTn id="45" fill="hold">
                            <p:stCondLst>
                              <p:cond delay="1500"/>
                            </p:stCondLst>
                            <p:childTnLst>
                              <p:par>
                                <p:cTn id="46" presetID="17" presetClass="entr" presetSubtype="8" fill="hold" grpId="0" nodeType="afterEffect">
                                  <p:stCondLst>
                                    <p:cond delay="0"/>
                                  </p:stCondLst>
                                  <p:childTnLst>
                                    <p:set>
                                      <p:cBhvr>
                                        <p:cTn id="47" dur="1" fill="hold">
                                          <p:stCondLst>
                                            <p:cond delay="0"/>
                                          </p:stCondLst>
                                        </p:cTn>
                                        <p:tgtEl>
                                          <p:spTgt spid="191496"/>
                                        </p:tgtEl>
                                        <p:attrNameLst>
                                          <p:attrName>style.visibility</p:attrName>
                                        </p:attrNameLst>
                                      </p:cBhvr>
                                      <p:to>
                                        <p:strVal val="visible"/>
                                      </p:to>
                                    </p:set>
                                    <p:anim calcmode="lin" valueType="num">
                                      <p:cBhvr>
                                        <p:cTn id="48" dur="500" fill="hold"/>
                                        <p:tgtEl>
                                          <p:spTgt spid="191496"/>
                                        </p:tgtEl>
                                        <p:attrNameLst>
                                          <p:attrName>ppt_x</p:attrName>
                                        </p:attrNameLst>
                                      </p:cBhvr>
                                      <p:tavLst>
                                        <p:tav tm="0">
                                          <p:val>
                                            <p:strVal val="#ppt_x-#ppt_w/2"/>
                                          </p:val>
                                        </p:tav>
                                        <p:tav tm="100000">
                                          <p:val>
                                            <p:strVal val="#ppt_x"/>
                                          </p:val>
                                        </p:tav>
                                      </p:tavLst>
                                    </p:anim>
                                    <p:anim calcmode="lin" valueType="num">
                                      <p:cBhvr>
                                        <p:cTn id="49" dur="500" fill="hold"/>
                                        <p:tgtEl>
                                          <p:spTgt spid="191496"/>
                                        </p:tgtEl>
                                        <p:attrNameLst>
                                          <p:attrName>ppt_y</p:attrName>
                                        </p:attrNameLst>
                                      </p:cBhvr>
                                      <p:tavLst>
                                        <p:tav tm="0">
                                          <p:val>
                                            <p:strVal val="#ppt_y"/>
                                          </p:val>
                                        </p:tav>
                                        <p:tav tm="100000">
                                          <p:val>
                                            <p:strVal val="#ppt_y"/>
                                          </p:val>
                                        </p:tav>
                                      </p:tavLst>
                                    </p:anim>
                                    <p:anim calcmode="lin" valueType="num">
                                      <p:cBhvr>
                                        <p:cTn id="50" dur="500" fill="hold"/>
                                        <p:tgtEl>
                                          <p:spTgt spid="191496"/>
                                        </p:tgtEl>
                                        <p:attrNameLst>
                                          <p:attrName>ppt_w</p:attrName>
                                        </p:attrNameLst>
                                      </p:cBhvr>
                                      <p:tavLst>
                                        <p:tav tm="0">
                                          <p:val>
                                            <p:fltVal val="0"/>
                                          </p:val>
                                        </p:tav>
                                        <p:tav tm="100000">
                                          <p:val>
                                            <p:strVal val="#ppt_w"/>
                                          </p:val>
                                        </p:tav>
                                      </p:tavLst>
                                    </p:anim>
                                    <p:anim calcmode="lin" valueType="num">
                                      <p:cBhvr>
                                        <p:cTn id="51" dur="500" fill="hold"/>
                                        <p:tgtEl>
                                          <p:spTgt spid="191496"/>
                                        </p:tgtEl>
                                        <p:attrNameLst>
                                          <p:attrName>ppt_h</p:attrName>
                                        </p:attrNameLst>
                                      </p:cBhvr>
                                      <p:tavLst>
                                        <p:tav tm="0">
                                          <p:val>
                                            <p:strVal val="#ppt_h"/>
                                          </p:val>
                                        </p:tav>
                                        <p:tav tm="100000">
                                          <p:val>
                                            <p:strVal val="#ppt_h"/>
                                          </p:val>
                                        </p:tav>
                                      </p:tavLst>
                                    </p:anim>
                                  </p:childTnLst>
                                </p:cTn>
                              </p:par>
                            </p:childTnLst>
                          </p:cTn>
                        </p:par>
                        <p:par>
                          <p:cTn id="52" fill="hold">
                            <p:stCondLst>
                              <p:cond delay="2000"/>
                            </p:stCondLst>
                            <p:childTnLst>
                              <p:par>
                                <p:cTn id="53" presetID="17" presetClass="entr" presetSubtype="8" fill="hold" grpId="0" nodeType="afterEffect">
                                  <p:stCondLst>
                                    <p:cond delay="0"/>
                                  </p:stCondLst>
                                  <p:childTnLst>
                                    <p:set>
                                      <p:cBhvr>
                                        <p:cTn id="54" dur="1" fill="hold">
                                          <p:stCondLst>
                                            <p:cond delay="0"/>
                                          </p:stCondLst>
                                        </p:cTn>
                                        <p:tgtEl>
                                          <p:spTgt spid="191513"/>
                                        </p:tgtEl>
                                        <p:attrNameLst>
                                          <p:attrName>style.visibility</p:attrName>
                                        </p:attrNameLst>
                                      </p:cBhvr>
                                      <p:to>
                                        <p:strVal val="visible"/>
                                      </p:to>
                                    </p:set>
                                    <p:anim calcmode="lin" valueType="num">
                                      <p:cBhvr>
                                        <p:cTn id="55" dur="500" fill="hold"/>
                                        <p:tgtEl>
                                          <p:spTgt spid="191513"/>
                                        </p:tgtEl>
                                        <p:attrNameLst>
                                          <p:attrName>ppt_x</p:attrName>
                                        </p:attrNameLst>
                                      </p:cBhvr>
                                      <p:tavLst>
                                        <p:tav tm="0">
                                          <p:val>
                                            <p:strVal val="#ppt_x-#ppt_w/2"/>
                                          </p:val>
                                        </p:tav>
                                        <p:tav tm="100000">
                                          <p:val>
                                            <p:strVal val="#ppt_x"/>
                                          </p:val>
                                        </p:tav>
                                      </p:tavLst>
                                    </p:anim>
                                    <p:anim calcmode="lin" valueType="num">
                                      <p:cBhvr>
                                        <p:cTn id="56" dur="500" fill="hold"/>
                                        <p:tgtEl>
                                          <p:spTgt spid="191513"/>
                                        </p:tgtEl>
                                        <p:attrNameLst>
                                          <p:attrName>ppt_y</p:attrName>
                                        </p:attrNameLst>
                                      </p:cBhvr>
                                      <p:tavLst>
                                        <p:tav tm="0">
                                          <p:val>
                                            <p:strVal val="#ppt_y"/>
                                          </p:val>
                                        </p:tav>
                                        <p:tav tm="100000">
                                          <p:val>
                                            <p:strVal val="#ppt_y"/>
                                          </p:val>
                                        </p:tav>
                                      </p:tavLst>
                                    </p:anim>
                                    <p:anim calcmode="lin" valueType="num">
                                      <p:cBhvr>
                                        <p:cTn id="57" dur="500" fill="hold"/>
                                        <p:tgtEl>
                                          <p:spTgt spid="191513"/>
                                        </p:tgtEl>
                                        <p:attrNameLst>
                                          <p:attrName>ppt_w</p:attrName>
                                        </p:attrNameLst>
                                      </p:cBhvr>
                                      <p:tavLst>
                                        <p:tav tm="0">
                                          <p:val>
                                            <p:fltVal val="0"/>
                                          </p:val>
                                        </p:tav>
                                        <p:tav tm="100000">
                                          <p:val>
                                            <p:strVal val="#ppt_w"/>
                                          </p:val>
                                        </p:tav>
                                      </p:tavLst>
                                    </p:anim>
                                    <p:anim calcmode="lin" valueType="num">
                                      <p:cBhvr>
                                        <p:cTn id="58" dur="500" fill="hold"/>
                                        <p:tgtEl>
                                          <p:spTgt spid="191513"/>
                                        </p:tgtEl>
                                        <p:attrNameLst>
                                          <p:attrName>ppt_h</p:attrName>
                                        </p:attrNameLst>
                                      </p:cBhvr>
                                      <p:tavLst>
                                        <p:tav tm="0">
                                          <p:val>
                                            <p:strVal val="#ppt_h"/>
                                          </p:val>
                                        </p:tav>
                                        <p:tav tm="100000">
                                          <p:val>
                                            <p:strVal val="#ppt_h"/>
                                          </p:val>
                                        </p:tav>
                                      </p:tavLst>
                                    </p:anim>
                                  </p:childTnLst>
                                </p:cTn>
                              </p:par>
                            </p:childTnLst>
                          </p:cTn>
                        </p:par>
                        <p:par>
                          <p:cTn id="59" fill="hold">
                            <p:stCondLst>
                              <p:cond delay="2500"/>
                            </p:stCondLst>
                            <p:childTnLst>
                              <p:par>
                                <p:cTn id="60" presetID="17" presetClass="entr" presetSubtype="8" fill="hold" grpId="0" nodeType="afterEffect">
                                  <p:stCondLst>
                                    <p:cond delay="0"/>
                                  </p:stCondLst>
                                  <p:childTnLst>
                                    <p:set>
                                      <p:cBhvr>
                                        <p:cTn id="61" dur="1" fill="hold">
                                          <p:stCondLst>
                                            <p:cond delay="0"/>
                                          </p:stCondLst>
                                        </p:cTn>
                                        <p:tgtEl>
                                          <p:spTgt spid="191497"/>
                                        </p:tgtEl>
                                        <p:attrNameLst>
                                          <p:attrName>style.visibility</p:attrName>
                                        </p:attrNameLst>
                                      </p:cBhvr>
                                      <p:to>
                                        <p:strVal val="visible"/>
                                      </p:to>
                                    </p:set>
                                    <p:anim calcmode="lin" valueType="num">
                                      <p:cBhvr>
                                        <p:cTn id="62" dur="500" fill="hold"/>
                                        <p:tgtEl>
                                          <p:spTgt spid="191497"/>
                                        </p:tgtEl>
                                        <p:attrNameLst>
                                          <p:attrName>ppt_x</p:attrName>
                                        </p:attrNameLst>
                                      </p:cBhvr>
                                      <p:tavLst>
                                        <p:tav tm="0">
                                          <p:val>
                                            <p:strVal val="#ppt_x-#ppt_w/2"/>
                                          </p:val>
                                        </p:tav>
                                        <p:tav tm="100000">
                                          <p:val>
                                            <p:strVal val="#ppt_x"/>
                                          </p:val>
                                        </p:tav>
                                      </p:tavLst>
                                    </p:anim>
                                    <p:anim calcmode="lin" valueType="num">
                                      <p:cBhvr>
                                        <p:cTn id="63" dur="500" fill="hold"/>
                                        <p:tgtEl>
                                          <p:spTgt spid="191497"/>
                                        </p:tgtEl>
                                        <p:attrNameLst>
                                          <p:attrName>ppt_y</p:attrName>
                                        </p:attrNameLst>
                                      </p:cBhvr>
                                      <p:tavLst>
                                        <p:tav tm="0">
                                          <p:val>
                                            <p:strVal val="#ppt_y"/>
                                          </p:val>
                                        </p:tav>
                                        <p:tav tm="100000">
                                          <p:val>
                                            <p:strVal val="#ppt_y"/>
                                          </p:val>
                                        </p:tav>
                                      </p:tavLst>
                                    </p:anim>
                                    <p:anim calcmode="lin" valueType="num">
                                      <p:cBhvr>
                                        <p:cTn id="64" dur="500" fill="hold"/>
                                        <p:tgtEl>
                                          <p:spTgt spid="191497"/>
                                        </p:tgtEl>
                                        <p:attrNameLst>
                                          <p:attrName>ppt_w</p:attrName>
                                        </p:attrNameLst>
                                      </p:cBhvr>
                                      <p:tavLst>
                                        <p:tav tm="0">
                                          <p:val>
                                            <p:fltVal val="0"/>
                                          </p:val>
                                        </p:tav>
                                        <p:tav tm="100000">
                                          <p:val>
                                            <p:strVal val="#ppt_w"/>
                                          </p:val>
                                        </p:tav>
                                      </p:tavLst>
                                    </p:anim>
                                    <p:anim calcmode="lin" valueType="num">
                                      <p:cBhvr>
                                        <p:cTn id="65" dur="500" fill="hold"/>
                                        <p:tgtEl>
                                          <p:spTgt spid="191497"/>
                                        </p:tgtEl>
                                        <p:attrNameLst>
                                          <p:attrName>ppt_h</p:attrName>
                                        </p:attrNameLst>
                                      </p:cBhvr>
                                      <p:tavLst>
                                        <p:tav tm="0">
                                          <p:val>
                                            <p:strVal val="#ppt_h"/>
                                          </p:val>
                                        </p:tav>
                                        <p:tav tm="100000">
                                          <p:val>
                                            <p:strVal val="#ppt_h"/>
                                          </p:val>
                                        </p:tav>
                                      </p:tavLst>
                                    </p:anim>
                                  </p:childTnLst>
                                </p:cTn>
                              </p:par>
                            </p:childTnLst>
                          </p:cTn>
                        </p:par>
                        <p:par>
                          <p:cTn id="66" fill="hold">
                            <p:stCondLst>
                              <p:cond delay="3000"/>
                            </p:stCondLst>
                            <p:childTnLst>
                              <p:par>
                                <p:cTn id="67" presetID="12" presetClass="entr" presetSubtype="1" fill="hold" nodeType="after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slide(fromTop)">
                                      <p:cBhvr>
                                        <p:cTn id="69" dur="500"/>
                                        <p:tgtEl>
                                          <p:spTgt spid="3"/>
                                        </p:tgtEl>
                                      </p:cBhvr>
                                    </p:animEffect>
                                  </p:childTnLst>
                                </p:cTn>
                              </p:par>
                            </p:childTnLst>
                          </p:cTn>
                        </p:par>
                        <p:par>
                          <p:cTn id="70" fill="hold">
                            <p:stCondLst>
                              <p:cond delay="3500"/>
                            </p:stCondLst>
                            <p:childTnLst>
                              <p:par>
                                <p:cTn id="71" presetID="1" presetClass="entr" presetSubtype="0" fill="hold" nodeType="afterEffect">
                                  <p:stCondLst>
                                    <p:cond delay="0"/>
                                  </p:stCondLst>
                                  <p:childTnLst>
                                    <p:set>
                                      <p:cBhvr>
                                        <p:cTn id="72" dur="1" fill="hold">
                                          <p:stCondLst>
                                            <p:cond delay="499"/>
                                          </p:stCondLst>
                                        </p:cTn>
                                        <p:tgtEl>
                                          <p:spTgt spid="2"/>
                                        </p:tgtEl>
                                        <p:attrNameLst>
                                          <p:attrName>style.visibility</p:attrName>
                                        </p:attrNameLst>
                                      </p:cBhvr>
                                      <p:to>
                                        <p:strVal val="visible"/>
                                      </p:to>
                                    </p:set>
                                  </p:childTnLst>
                                </p:cTn>
                              </p:par>
                            </p:childTnLst>
                          </p:cTn>
                        </p:par>
                        <p:par>
                          <p:cTn id="73" fill="hold">
                            <p:stCondLst>
                              <p:cond delay="4000"/>
                            </p:stCondLst>
                            <p:childTnLst>
                              <p:par>
                                <p:cTn id="74" presetID="17" presetClass="entr" presetSubtype="1" fill="hold" grpId="0" nodeType="afterEffect">
                                  <p:stCondLst>
                                    <p:cond delay="0"/>
                                  </p:stCondLst>
                                  <p:childTnLst>
                                    <p:set>
                                      <p:cBhvr>
                                        <p:cTn id="75" dur="1" fill="hold">
                                          <p:stCondLst>
                                            <p:cond delay="0"/>
                                          </p:stCondLst>
                                        </p:cTn>
                                        <p:tgtEl>
                                          <p:spTgt spid="191514"/>
                                        </p:tgtEl>
                                        <p:attrNameLst>
                                          <p:attrName>style.visibility</p:attrName>
                                        </p:attrNameLst>
                                      </p:cBhvr>
                                      <p:to>
                                        <p:strVal val="visible"/>
                                      </p:to>
                                    </p:set>
                                    <p:anim calcmode="lin" valueType="num">
                                      <p:cBhvr>
                                        <p:cTn id="76" dur="500" fill="hold"/>
                                        <p:tgtEl>
                                          <p:spTgt spid="191514"/>
                                        </p:tgtEl>
                                        <p:attrNameLst>
                                          <p:attrName>ppt_x</p:attrName>
                                        </p:attrNameLst>
                                      </p:cBhvr>
                                      <p:tavLst>
                                        <p:tav tm="0">
                                          <p:val>
                                            <p:strVal val="#ppt_x"/>
                                          </p:val>
                                        </p:tav>
                                        <p:tav tm="100000">
                                          <p:val>
                                            <p:strVal val="#ppt_x"/>
                                          </p:val>
                                        </p:tav>
                                      </p:tavLst>
                                    </p:anim>
                                    <p:anim calcmode="lin" valueType="num">
                                      <p:cBhvr>
                                        <p:cTn id="77" dur="500" fill="hold"/>
                                        <p:tgtEl>
                                          <p:spTgt spid="191514"/>
                                        </p:tgtEl>
                                        <p:attrNameLst>
                                          <p:attrName>ppt_y</p:attrName>
                                        </p:attrNameLst>
                                      </p:cBhvr>
                                      <p:tavLst>
                                        <p:tav tm="0">
                                          <p:val>
                                            <p:strVal val="#ppt_y-#ppt_h/2"/>
                                          </p:val>
                                        </p:tav>
                                        <p:tav tm="100000">
                                          <p:val>
                                            <p:strVal val="#ppt_y"/>
                                          </p:val>
                                        </p:tav>
                                      </p:tavLst>
                                    </p:anim>
                                    <p:anim calcmode="lin" valueType="num">
                                      <p:cBhvr>
                                        <p:cTn id="78" dur="500" fill="hold"/>
                                        <p:tgtEl>
                                          <p:spTgt spid="191514"/>
                                        </p:tgtEl>
                                        <p:attrNameLst>
                                          <p:attrName>ppt_w</p:attrName>
                                        </p:attrNameLst>
                                      </p:cBhvr>
                                      <p:tavLst>
                                        <p:tav tm="0">
                                          <p:val>
                                            <p:strVal val="#ppt_w"/>
                                          </p:val>
                                        </p:tav>
                                        <p:tav tm="100000">
                                          <p:val>
                                            <p:strVal val="#ppt_w"/>
                                          </p:val>
                                        </p:tav>
                                      </p:tavLst>
                                    </p:anim>
                                    <p:anim calcmode="lin" valueType="num">
                                      <p:cBhvr>
                                        <p:cTn id="79" dur="500" fill="hold"/>
                                        <p:tgtEl>
                                          <p:spTgt spid="191514"/>
                                        </p:tgtEl>
                                        <p:attrNameLst>
                                          <p:attrName>ppt_h</p:attrName>
                                        </p:attrNameLst>
                                      </p:cBhvr>
                                      <p:tavLst>
                                        <p:tav tm="0">
                                          <p:val>
                                            <p:fltVal val="0"/>
                                          </p:val>
                                        </p:tav>
                                        <p:tav tm="100000">
                                          <p:val>
                                            <p:strVal val="#ppt_h"/>
                                          </p:val>
                                        </p:tav>
                                      </p:tavLst>
                                    </p:anim>
                                  </p:childTnLst>
                                </p:cTn>
                              </p:par>
                            </p:childTnLst>
                          </p:cTn>
                        </p:par>
                        <p:par>
                          <p:cTn id="80" fill="hold">
                            <p:stCondLst>
                              <p:cond delay="4500"/>
                            </p:stCondLst>
                            <p:childTnLst>
                              <p:par>
                                <p:cTn id="81" presetID="17" presetClass="entr" presetSubtype="2" fill="hold" grpId="0" nodeType="afterEffect">
                                  <p:stCondLst>
                                    <p:cond delay="0"/>
                                  </p:stCondLst>
                                  <p:childTnLst>
                                    <p:set>
                                      <p:cBhvr>
                                        <p:cTn id="82" dur="1" fill="hold">
                                          <p:stCondLst>
                                            <p:cond delay="0"/>
                                          </p:stCondLst>
                                        </p:cTn>
                                        <p:tgtEl>
                                          <p:spTgt spid="191503"/>
                                        </p:tgtEl>
                                        <p:attrNameLst>
                                          <p:attrName>style.visibility</p:attrName>
                                        </p:attrNameLst>
                                      </p:cBhvr>
                                      <p:to>
                                        <p:strVal val="visible"/>
                                      </p:to>
                                    </p:set>
                                    <p:anim calcmode="lin" valueType="num">
                                      <p:cBhvr>
                                        <p:cTn id="83" dur="500" fill="hold"/>
                                        <p:tgtEl>
                                          <p:spTgt spid="191503"/>
                                        </p:tgtEl>
                                        <p:attrNameLst>
                                          <p:attrName>ppt_x</p:attrName>
                                        </p:attrNameLst>
                                      </p:cBhvr>
                                      <p:tavLst>
                                        <p:tav tm="0">
                                          <p:val>
                                            <p:strVal val="#ppt_x+#ppt_w/2"/>
                                          </p:val>
                                        </p:tav>
                                        <p:tav tm="100000">
                                          <p:val>
                                            <p:strVal val="#ppt_x"/>
                                          </p:val>
                                        </p:tav>
                                      </p:tavLst>
                                    </p:anim>
                                    <p:anim calcmode="lin" valueType="num">
                                      <p:cBhvr>
                                        <p:cTn id="84" dur="500" fill="hold"/>
                                        <p:tgtEl>
                                          <p:spTgt spid="191503"/>
                                        </p:tgtEl>
                                        <p:attrNameLst>
                                          <p:attrName>ppt_y</p:attrName>
                                        </p:attrNameLst>
                                      </p:cBhvr>
                                      <p:tavLst>
                                        <p:tav tm="0">
                                          <p:val>
                                            <p:strVal val="#ppt_y"/>
                                          </p:val>
                                        </p:tav>
                                        <p:tav tm="100000">
                                          <p:val>
                                            <p:strVal val="#ppt_y"/>
                                          </p:val>
                                        </p:tav>
                                      </p:tavLst>
                                    </p:anim>
                                    <p:anim calcmode="lin" valueType="num">
                                      <p:cBhvr>
                                        <p:cTn id="85" dur="500" fill="hold"/>
                                        <p:tgtEl>
                                          <p:spTgt spid="191503"/>
                                        </p:tgtEl>
                                        <p:attrNameLst>
                                          <p:attrName>ppt_w</p:attrName>
                                        </p:attrNameLst>
                                      </p:cBhvr>
                                      <p:tavLst>
                                        <p:tav tm="0">
                                          <p:val>
                                            <p:fltVal val="0"/>
                                          </p:val>
                                        </p:tav>
                                        <p:tav tm="100000">
                                          <p:val>
                                            <p:strVal val="#ppt_w"/>
                                          </p:val>
                                        </p:tav>
                                      </p:tavLst>
                                    </p:anim>
                                    <p:anim calcmode="lin" valueType="num">
                                      <p:cBhvr>
                                        <p:cTn id="86" dur="500" fill="hold"/>
                                        <p:tgtEl>
                                          <p:spTgt spid="191503"/>
                                        </p:tgtEl>
                                        <p:attrNameLst>
                                          <p:attrName>ppt_h</p:attrName>
                                        </p:attrNameLst>
                                      </p:cBhvr>
                                      <p:tavLst>
                                        <p:tav tm="0">
                                          <p:val>
                                            <p:strVal val="#ppt_h"/>
                                          </p:val>
                                        </p:tav>
                                        <p:tav tm="100000">
                                          <p:val>
                                            <p:strVal val="#ppt_h"/>
                                          </p:val>
                                        </p:tav>
                                      </p:tavLst>
                                    </p:anim>
                                  </p:childTnLst>
                                </p:cTn>
                              </p:par>
                            </p:childTnLst>
                          </p:cTn>
                        </p:par>
                        <p:par>
                          <p:cTn id="87" fill="hold">
                            <p:stCondLst>
                              <p:cond delay="5000"/>
                            </p:stCondLst>
                            <p:childTnLst>
                              <p:par>
                                <p:cTn id="88" presetID="17" presetClass="entr" presetSubtype="2" fill="hold" grpId="0" nodeType="afterEffect">
                                  <p:stCondLst>
                                    <p:cond delay="0"/>
                                  </p:stCondLst>
                                  <p:childTnLst>
                                    <p:set>
                                      <p:cBhvr>
                                        <p:cTn id="89" dur="1" fill="hold">
                                          <p:stCondLst>
                                            <p:cond delay="0"/>
                                          </p:stCondLst>
                                        </p:cTn>
                                        <p:tgtEl>
                                          <p:spTgt spid="191501"/>
                                        </p:tgtEl>
                                        <p:attrNameLst>
                                          <p:attrName>style.visibility</p:attrName>
                                        </p:attrNameLst>
                                      </p:cBhvr>
                                      <p:to>
                                        <p:strVal val="visible"/>
                                      </p:to>
                                    </p:set>
                                    <p:anim calcmode="lin" valueType="num">
                                      <p:cBhvr>
                                        <p:cTn id="90" dur="500" fill="hold"/>
                                        <p:tgtEl>
                                          <p:spTgt spid="191501"/>
                                        </p:tgtEl>
                                        <p:attrNameLst>
                                          <p:attrName>ppt_x</p:attrName>
                                        </p:attrNameLst>
                                      </p:cBhvr>
                                      <p:tavLst>
                                        <p:tav tm="0">
                                          <p:val>
                                            <p:strVal val="#ppt_x+#ppt_w/2"/>
                                          </p:val>
                                        </p:tav>
                                        <p:tav tm="100000">
                                          <p:val>
                                            <p:strVal val="#ppt_x"/>
                                          </p:val>
                                        </p:tav>
                                      </p:tavLst>
                                    </p:anim>
                                    <p:anim calcmode="lin" valueType="num">
                                      <p:cBhvr>
                                        <p:cTn id="91" dur="500" fill="hold"/>
                                        <p:tgtEl>
                                          <p:spTgt spid="191501"/>
                                        </p:tgtEl>
                                        <p:attrNameLst>
                                          <p:attrName>ppt_y</p:attrName>
                                        </p:attrNameLst>
                                      </p:cBhvr>
                                      <p:tavLst>
                                        <p:tav tm="0">
                                          <p:val>
                                            <p:strVal val="#ppt_y"/>
                                          </p:val>
                                        </p:tav>
                                        <p:tav tm="100000">
                                          <p:val>
                                            <p:strVal val="#ppt_y"/>
                                          </p:val>
                                        </p:tav>
                                      </p:tavLst>
                                    </p:anim>
                                    <p:anim calcmode="lin" valueType="num">
                                      <p:cBhvr>
                                        <p:cTn id="92" dur="500" fill="hold"/>
                                        <p:tgtEl>
                                          <p:spTgt spid="191501"/>
                                        </p:tgtEl>
                                        <p:attrNameLst>
                                          <p:attrName>ppt_w</p:attrName>
                                        </p:attrNameLst>
                                      </p:cBhvr>
                                      <p:tavLst>
                                        <p:tav tm="0">
                                          <p:val>
                                            <p:fltVal val="0"/>
                                          </p:val>
                                        </p:tav>
                                        <p:tav tm="100000">
                                          <p:val>
                                            <p:strVal val="#ppt_w"/>
                                          </p:val>
                                        </p:tav>
                                      </p:tavLst>
                                    </p:anim>
                                    <p:anim calcmode="lin" valueType="num">
                                      <p:cBhvr>
                                        <p:cTn id="93" dur="500" fill="hold"/>
                                        <p:tgtEl>
                                          <p:spTgt spid="191501"/>
                                        </p:tgtEl>
                                        <p:attrNameLst>
                                          <p:attrName>ppt_h</p:attrName>
                                        </p:attrNameLst>
                                      </p:cBhvr>
                                      <p:tavLst>
                                        <p:tav tm="0">
                                          <p:val>
                                            <p:strVal val="#ppt_h"/>
                                          </p:val>
                                        </p:tav>
                                        <p:tav tm="100000">
                                          <p:val>
                                            <p:strVal val="#ppt_h"/>
                                          </p:val>
                                        </p:tav>
                                      </p:tavLst>
                                    </p:anim>
                                  </p:childTnLst>
                                </p:cTn>
                              </p:par>
                            </p:childTnLst>
                          </p:cTn>
                        </p:par>
                        <p:par>
                          <p:cTn id="94" fill="hold">
                            <p:stCondLst>
                              <p:cond delay="5500"/>
                            </p:stCondLst>
                            <p:childTnLst>
                              <p:par>
                                <p:cTn id="95" presetID="17" presetClass="entr" presetSubtype="2" fill="hold" grpId="0" nodeType="afterEffect">
                                  <p:stCondLst>
                                    <p:cond delay="0"/>
                                  </p:stCondLst>
                                  <p:childTnLst>
                                    <p:set>
                                      <p:cBhvr>
                                        <p:cTn id="96" dur="1" fill="hold">
                                          <p:stCondLst>
                                            <p:cond delay="0"/>
                                          </p:stCondLst>
                                        </p:cTn>
                                        <p:tgtEl>
                                          <p:spTgt spid="191502"/>
                                        </p:tgtEl>
                                        <p:attrNameLst>
                                          <p:attrName>style.visibility</p:attrName>
                                        </p:attrNameLst>
                                      </p:cBhvr>
                                      <p:to>
                                        <p:strVal val="visible"/>
                                      </p:to>
                                    </p:set>
                                    <p:anim calcmode="lin" valueType="num">
                                      <p:cBhvr>
                                        <p:cTn id="97" dur="500" fill="hold"/>
                                        <p:tgtEl>
                                          <p:spTgt spid="191502"/>
                                        </p:tgtEl>
                                        <p:attrNameLst>
                                          <p:attrName>ppt_x</p:attrName>
                                        </p:attrNameLst>
                                      </p:cBhvr>
                                      <p:tavLst>
                                        <p:tav tm="0">
                                          <p:val>
                                            <p:strVal val="#ppt_x+#ppt_w/2"/>
                                          </p:val>
                                        </p:tav>
                                        <p:tav tm="100000">
                                          <p:val>
                                            <p:strVal val="#ppt_x"/>
                                          </p:val>
                                        </p:tav>
                                      </p:tavLst>
                                    </p:anim>
                                    <p:anim calcmode="lin" valueType="num">
                                      <p:cBhvr>
                                        <p:cTn id="98" dur="500" fill="hold"/>
                                        <p:tgtEl>
                                          <p:spTgt spid="191502"/>
                                        </p:tgtEl>
                                        <p:attrNameLst>
                                          <p:attrName>ppt_y</p:attrName>
                                        </p:attrNameLst>
                                      </p:cBhvr>
                                      <p:tavLst>
                                        <p:tav tm="0">
                                          <p:val>
                                            <p:strVal val="#ppt_y"/>
                                          </p:val>
                                        </p:tav>
                                        <p:tav tm="100000">
                                          <p:val>
                                            <p:strVal val="#ppt_y"/>
                                          </p:val>
                                        </p:tav>
                                      </p:tavLst>
                                    </p:anim>
                                    <p:anim calcmode="lin" valueType="num">
                                      <p:cBhvr>
                                        <p:cTn id="99" dur="500" fill="hold"/>
                                        <p:tgtEl>
                                          <p:spTgt spid="191502"/>
                                        </p:tgtEl>
                                        <p:attrNameLst>
                                          <p:attrName>ppt_w</p:attrName>
                                        </p:attrNameLst>
                                      </p:cBhvr>
                                      <p:tavLst>
                                        <p:tav tm="0">
                                          <p:val>
                                            <p:fltVal val="0"/>
                                          </p:val>
                                        </p:tav>
                                        <p:tav tm="100000">
                                          <p:val>
                                            <p:strVal val="#ppt_w"/>
                                          </p:val>
                                        </p:tav>
                                      </p:tavLst>
                                    </p:anim>
                                    <p:anim calcmode="lin" valueType="num">
                                      <p:cBhvr>
                                        <p:cTn id="100" dur="500" fill="hold"/>
                                        <p:tgtEl>
                                          <p:spTgt spid="191502"/>
                                        </p:tgtEl>
                                        <p:attrNameLst>
                                          <p:attrName>ppt_h</p:attrName>
                                        </p:attrNameLst>
                                      </p:cBhvr>
                                      <p:tavLst>
                                        <p:tav tm="0">
                                          <p:val>
                                            <p:strVal val="#ppt_h"/>
                                          </p:val>
                                        </p:tav>
                                        <p:tav tm="100000">
                                          <p:val>
                                            <p:strVal val="#ppt_h"/>
                                          </p:val>
                                        </p:tav>
                                      </p:tavLst>
                                    </p:anim>
                                  </p:childTnLst>
                                </p:cTn>
                              </p:par>
                            </p:childTnLst>
                          </p:cTn>
                        </p:par>
                        <p:par>
                          <p:cTn id="101" fill="hold">
                            <p:stCondLst>
                              <p:cond delay="6000"/>
                            </p:stCondLst>
                            <p:childTnLst>
                              <p:par>
                                <p:cTn id="102" presetID="17" presetClass="entr" presetSubtype="4" fill="hold" grpId="0" nodeType="afterEffect">
                                  <p:stCondLst>
                                    <p:cond delay="0"/>
                                  </p:stCondLst>
                                  <p:childTnLst>
                                    <p:set>
                                      <p:cBhvr>
                                        <p:cTn id="103" dur="1" fill="hold">
                                          <p:stCondLst>
                                            <p:cond delay="0"/>
                                          </p:stCondLst>
                                        </p:cTn>
                                        <p:tgtEl>
                                          <p:spTgt spid="191504"/>
                                        </p:tgtEl>
                                        <p:attrNameLst>
                                          <p:attrName>style.visibility</p:attrName>
                                        </p:attrNameLst>
                                      </p:cBhvr>
                                      <p:to>
                                        <p:strVal val="visible"/>
                                      </p:to>
                                    </p:set>
                                    <p:anim calcmode="lin" valueType="num">
                                      <p:cBhvr>
                                        <p:cTn id="104" dur="500" fill="hold"/>
                                        <p:tgtEl>
                                          <p:spTgt spid="191504"/>
                                        </p:tgtEl>
                                        <p:attrNameLst>
                                          <p:attrName>ppt_x</p:attrName>
                                        </p:attrNameLst>
                                      </p:cBhvr>
                                      <p:tavLst>
                                        <p:tav tm="0">
                                          <p:val>
                                            <p:strVal val="#ppt_x"/>
                                          </p:val>
                                        </p:tav>
                                        <p:tav tm="100000">
                                          <p:val>
                                            <p:strVal val="#ppt_x"/>
                                          </p:val>
                                        </p:tav>
                                      </p:tavLst>
                                    </p:anim>
                                    <p:anim calcmode="lin" valueType="num">
                                      <p:cBhvr>
                                        <p:cTn id="105" dur="500" fill="hold"/>
                                        <p:tgtEl>
                                          <p:spTgt spid="191504"/>
                                        </p:tgtEl>
                                        <p:attrNameLst>
                                          <p:attrName>ppt_y</p:attrName>
                                        </p:attrNameLst>
                                      </p:cBhvr>
                                      <p:tavLst>
                                        <p:tav tm="0">
                                          <p:val>
                                            <p:strVal val="#ppt_y+#ppt_h/2"/>
                                          </p:val>
                                        </p:tav>
                                        <p:tav tm="100000">
                                          <p:val>
                                            <p:strVal val="#ppt_y"/>
                                          </p:val>
                                        </p:tav>
                                      </p:tavLst>
                                    </p:anim>
                                    <p:anim calcmode="lin" valueType="num">
                                      <p:cBhvr>
                                        <p:cTn id="106" dur="500" fill="hold"/>
                                        <p:tgtEl>
                                          <p:spTgt spid="191504"/>
                                        </p:tgtEl>
                                        <p:attrNameLst>
                                          <p:attrName>ppt_w</p:attrName>
                                        </p:attrNameLst>
                                      </p:cBhvr>
                                      <p:tavLst>
                                        <p:tav tm="0">
                                          <p:val>
                                            <p:strVal val="#ppt_w"/>
                                          </p:val>
                                        </p:tav>
                                        <p:tav tm="100000">
                                          <p:val>
                                            <p:strVal val="#ppt_w"/>
                                          </p:val>
                                        </p:tav>
                                      </p:tavLst>
                                    </p:anim>
                                    <p:anim calcmode="lin" valueType="num">
                                      <p:cBhvr>
                                        <p:cTn id="107" dur="500" fill="hold"/>
                                        <p:tgtEl>
                                          <p:spTgt spid="191504"/>
                                        </p:tgtEl>
                                        <p:attrNameLst>
                                          <p:attrName>ppt_h</p:attrName>
                                        </p:attrNameLst>
                                      </p:cBhvr>
                                      <p:tavLst>
                                        <p:tav tm="0">
                                          <p:val>
                                            <p:fltVal val="0"/>
                                          </p:val>
                                        </p:tav>
                                        <p:tav tm="100000">
                                          <p:val>
                                            <p:strVal val="#ppt_h"/>
                                          </p:val>
                                        </p:tav>
                                      </p:tavLst>
                                    </p:anim>
                                  </p:childTnLst>
                                </p:cTn>
                              </p:par>
                            </p:childTnLst>
                          </p:cTn>
                        </p:par>
                        <p:par>
                          <p:cTn id="108" fill="hold">
                            <p:stCondLst>
                              <p:cond delay="6500"/>
                            </p:stCondLst>
                            <p:childTnLst>
                              <p:par>
                                <p:cTn id="109" presetID="5" presetClass="entr" presetSubtype="10" fill="hold" grpId="0" nodeType="afterEffect">
                                  <p:stCondLst>
                                    <p:cond delay="0"/>
                                  </p:stCondLst>
                                  <p:iterate type="lt">
                                    <p:tmPct val="100000"/>
                                  </p:iterate>
                                  <p:childTnLst>
                                    <p:set>
                                      <p:cBhvr>
                                        <p:cTn id="110" dur="1" fill="hold">
                                          <p:stCondLst>
                                            <p:cond delay="0"/>
                                          </p:stCondLst>
                                        </p:cTn>
                                        <p:tgtEl>
                                          <p:spTgt spid="191515"/>
                                        </p:tgtEl>
                                        <p:attrNameLst>
                                          <p:attrName>style.visibility</p:attrName>
                                        </p:attrNameLst>
                                      </p:cBhvr>
                                      <p:to>
                                        <p:strVal val="visible"/>
                                      </p:to>
                                    </p:set>
                                    <p:animEffect transition="in" filter="checkerboard(across)">
                                      <p:cBhvr>
                                        <p:cTn id="111" dur="75"/>
                                        <p:tgtEl>
                                          <p:spTgt spid="191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autoUpdateAnimBg="0"/>
      <p:bldP spid="191492" grpId="0" animBg="1"/>
      <p:bldP spid="191493" grpId="0" animBg="1"/>
      <p:bldP spid="191494" grpId="0" animBg="1"/>
      <p:bldP spid="191495" grpId="0" animBg="1" autoUpdateAnimBg="0"/>
      <p:bldP spid="191496" grpId="0" animBg="1" autoUpdateAnimBg="0"/>
      <p:bldP spid="191497" grpId="0" animBg="1" autoUpdateAnimBg="0"/>
      <p:bldP spid="191501" grpId="0" animBg="1" autoUpdateAnimBg="0"/>
      <p:bldP spid="191502" grpId="0" animBg="1"/>
      <p:bldP spid="191503" grpId="0" animBg="1"/>
      <p:bldP spid="191504" grpId="0" animBg="1"/>
      <p:bldP spid="191505" grpId="0" animBg="1" autoUpdateAnimBg="0"/>
      <p:bldP spid="191512" grpId="0" animBg="1"/>
      <p:bldP spid="191513" grpId="0" animBg="1"/>
      <p:bldP spid="191514" grpId="0" animBg="1"/>
      <p:bldP spid="191515"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2"/>
          </p:nvPr>
        </p:nvSpPr>
        <p:spPr bwMode="auto">
          <a:xfrm>
            <a:off x="3124200" y="6356350"/>
            <a:ext cx="2895600" cy="365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E88DA1B9-4EA9-46C8-8699-78DB44822092}" type="slidenum">
              <a:rPr lang="en-US"/>
              <a:pPr algn="ctr" fontAlgn="base">
                <a:spcBef>
                  <a:spcPct val="0"/>
                </a:spcBef>
                <a:spcAft>
                  <a:spcPct val="0"/>
                </a:spcAft>
              </a:pPr>
              <a:t>17</a:t>
            </a:fld>
            <a:endParaRPr lang="en-US"/>
          </a:p>
        </p:txBody>
      </p:sp>
      <p:sp>
        <p:nvSpPr>
          <p:cNvPr id="73730" name="Rectangle 2"/>
          <p:cNvSpPr>
            <a:spLocks noGrp="1" noChangeArrowheads="1"/>
          </p:cNvSpPr>
          <p:nvPr>
            <p:ph type="title"/>
          </p:nvPr>
        </p:nvSpPr>
        <p:spPr>
          <a:xfrm>
            <a:off x="685800" y="762000"/>
            <a:ext cx="7772400" cy="1143000"/>
          </a:xfrm>
        </p:spPr>
        <p:txBody>
          <a:bodyPr rtlCol="1">
            <a:normAutofit fontScale="90000"/>
          </a:bodyPr>
          <a:lstStyle/>
          <a:p>
            <a:pPr fontAlgn="auto">
              <a:spcAft>
                <a:spcPts val="0"/>
              </a:spcAft>
              <a:defRPr/>
            </a:pPr>
            <a:r>
              <a:rPr lang="en-US" sz="4000" smtClean="0"/>
              <a:t>What Is the Interpersonal Communication Process?</a:t>
            </a:r>
          </a:p>
        </p:txBody>
      </p:sp>
      <p:sp>
        <p:nvSpPr>
          <p:cNvPr id="73731" name="Rectangle 3"/>
          <p:cNvSpPr>
            <a:spLocks noGrp="1" noChangeArrowheads="1"/>
          </p:cNvSpPr>
          <p:nvPr>
            <p:ph type="body" idx="1"/>
          </p:nvPr>
        </p:nvSpPr>
        <p:spPr>
          <a:xfrm>
            <a:off x="2057400" y="2057400"/>
            <a:ext cx="5867400" cy="4114800"/>
          </a:xfrm>
        </p:spPr>
        <p:txBody>
          <a:bodyPr/>
          <a:lstStyle/>
          <a:p>
            <a:r>
              <a:rPr lang="en-US" smtClean="0">
                <a:cs typeface="Arial" pitchFamily="34" charset="0"/>
              </a:rPr>
              <a:t>Communication</a:t>
            </a:r>
          </a:p>
          <a:p>
            <a:r>
              <a:rPr lang="en-US" smtClean="0">
                <a:cs typeface="Arial" pitchFamily="34" charset="0"/>
              </a:rPr>
              <a:t>Sequential Steps</a:t>
            </a:r>
          </a:p>
          <a:p>
            <a:pPr lvl="1"/>
            <a:r>
              <a:rPr lang="en-US" smtClean="0">
                <a:cs typeface="Arial" pitchFamily="34" charset="0"/>
              </a:rPr>
              <a:t>Encoded</a:t>
            </a:r>
          </a:p>
          <a:p>
            <a:pPr lvl="1"/>
            <a:r>
              <a:rPr lang="en-US" smtClean="0">
                <a:cs typeface="Arial" pitchFamily="34" charset="0"/>
              </a:rPr>
              <a:t>Transmitted</a:t>
            </a:r>
          </a:p>
          <a:p>
            <a:pPr lvl="1"/>
            <a:r>
              <a:rPr lang="en-US" smtClean="0">
                <a:cs typeface="Arial" pitchFamily="34" charset="0"/>
              </a:rPr>
              <a:t>Decoding</a:t>
            </a:r>
          </a:p>
          <a:p>
            <a:pPr lvl="1"/>
            <a:r>
              <a:rPr lang="en-US" smtClean="0">
                <a:cs typeface="Arial" pitchFamily="34" charset="0"/>
              </a:rPr>
              <a:t>Noise</a:t>
            </a:r>
          </a:p>
          <a:p>
            <a:pPr lvl="1"/>
            <a:r>
              <a:rPr lang="en-US" smtClean="0">
                <a:cs typeface="Arial" pitchFamily="34" charset="0"/>
              </a:rPr>
              <a:t>Feedback</a:t>
            </a:r>
          </a:p>
        </p:txBody>
      </p:sp>
      <p:grpSp>
        <p:nvGrpSpPr>
          <p:cNvPr id="24581" name="Group 4"/>
          <p:cNvGrpSpPr>
            <a:grpSpLocks/>
          </p:cNvGrpSpPr>
          <p:nvPr/>
        </p:nvGrpSpPr>
        <p:grpSpPr bwMode="auto">
          <a:xfrm>
            <a:off x="5257800" y="4038600"/>
            <a:ext cx="3157538" cy="2286000"/>
            <a:chOff x="2784" y="2160"/>
            <a:chExt cx="2709" cy="1968"/>
          </a:xfrm>
        </p:grpSpPr>
        <p:sp>
          <p:nvSpPr>
            <p:cNvPr id="24582" name="Freeform 5"/>
            <p:cNvSpPr>
              <a:spLocks/>
            </p:cNvSpPr>
            <p:nvPr/>
          </p:nvSpPr>
          <p:spPr bwMode="auto">
            <a:xfrm>
              <a:off x="4377" y="2462"/>
              <a:ext cx="982" cy="915"/>
            </a:xfrm>
            <a:custGeom>
              <a:avLst/>
              <a:gdLst>
                <a:gd name="T0" fmla="*/ 47 w 1963"/>
                <a:gd name="T1" fmla="*/ 27 h 1831"/>
                <a:gd name="T2" fmla="*/ 44 w 1963"/>
                <a:gd name="T3" fmla="*/ 25 h 1831"/>
                <a:gd name="T4" fmla="*/ 40 w 1963"/>
                <a:gd name="T5" fmla="*/ 22 h 1831"/>
                <a:gd name="T6" fmla="*/ 43 w 1963"/>
                <a:gd name="T7" fmla="*/ 34 h 1831"/>
                <a:gd name="T8" fmla="*/ 40 w 1963"/>
                <a:gd name="T9" fmla="*/ 57 h 1831"/>
                <a:gd name="T10" fmla="*/ 18 w 1963"/>
                <a:gd name="T11" fmla="*/ 56 h 1831"/>
                <a:gd name="T12" fmla="*/ 11 w 1963"/>
                <a:gd name="T13" fmla="*/ 51 h 1831"/>
                <a:gd name="T14" fmla="*/ 9 w 1963"/>
                <a:gd name="T15" fmla="*/ 50 h 1831"/>
                <a:gd name="T16" fmla="*/ 5 w 1963"/>
                <a:gd name="T17" fmla="*/ 39 h 1831"/>
                <a:gd name="T18" fmla="*/ 2 w 1963"/>
                <a:gd name="T19" fmla="*/ 32 h 1831"/>
                <a:gd name="T20" fmla="*/ 1 w 1963"/>
                <a:gd name="T21" fmla="*/ 26 h 1831"/>
                <a:gd name="T22" fmla="*/ 0 w 1963"/>
                <a:gd name="T23" fmla="*/ 21 h 1831"/>
                <a:gd name="T24" fmla="*/ 1 w 1963"/>
                <a:gd name="T25" fmla="*/ 15 h 1831"/>
                <a:gd name="T26" fmla="*/ 5 w 1963"/>
                <a:gd name="T27" fmla="*/ 11 h 1831"/>
                <a:gd name="T28" fmla="*/ 8 w 1963"/>
                <a:gd name="T29" fmla="*/ 8 h 1831"/>
                <a:gd name="T30" fmla="*/ 10 w 1963"/>
                <a:gd name="T31" fmla="*/ 5 h 1831"/>
                <a:gd name="T32" fmla="*/ 23 w 1963"/>
                <a:gd name="T33" fmla="*/ 0 h 1831"/>
                <a:gd name="T34" fmla="*/ 26 w 1963"/>
                <a:gd name="T35" fmla="*/ 0 h 1831"/>
                <a:gd name="T36" fmla="*/ 32 w 1963"/>
                <a:gd name="T37" fmla="*/ 0 h 1831"/>
                <a:gd name="T38" fmla="*/ 38 w 1963"/>
                <a:gd name="T39" fmla="*/ 1 h 1831"/>
                <a:gd name="T40" fmla="*/ 45 w 1963"/>
                <a:gd name="T41" fmla="*/ 5 h 1831"/>
                <a:gd name="T42" fmla="*/ 46 w 1963"/>
                <a:gd name="T43" fmla="*/ 9 h 1831"/>
                <a:gd name="T44" fmla="*/ 48 w 1963"/>
                <a:gd name="T45" fmla="*/ 12 h 1831"/>
                <a:gd name="T46" fmla="*/ 51 w 1963"/>
                <a:gd name="T47" fmla="*/ 14 h 1831"/>
                <a:gd name="T48" fmla="*/ 53 w 1963"/>
                <a:gd name="T49" fmla="*/ 16 h 1831"/>
                <a:gd name="T50" fmla="*/ 56 w 1963"/>
                <a:gd name="T51" fmla="*/ 18 h 1831"/>
                <a:gd name="T52" fmla="*/ 60 w 1963"/>
                <a:gd name="T53" fmla="*/ 22 h 1831"/>
                <a:gd name="T54" fmla="*/ 62 w 1963"/>
                <a:gd name="T55" fmla="*/ 29 h 1831"/>
                <a:gd name="T56" fmla="*/ 51 w 1963"/>
                <a:gd name="T57" fmla="*/ 31 h 1831"/>
                <a:gd name="T58" fmla="*/ 48 w 1963"/>
                <a:gd name="T59" fmla="*/ 29 h 1831"/>
                <a:gd name="T60" fmla="*/ 47 w 1963"/>
                <a:gd name="T61" fmla="*/ 27 h 183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63"/>
                <a:gd name="T94" fmla="*/ 0 h 1831"/>
                <a:gd name="T95" fmla="*/ 1963 w 1963"/>
                <a:gd name="T96" fmla="*/ 1831 h 183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63" h="1831">
                  <a:moveTo>
                    <a:pt x="1476" y="890"/>
                  </a:moveTo>
                  <a:lnTo>
                    <a:pt x="1406" y="816"/>
                  </a:lnTo>
                  <a:lnTo>
                    <a:pt x="1255" y="710"/>
                  </a:lnTo>
                  <a:lnTo>
                    <a:pt x="1360" y="1102"/>
                  </a:lnTo>
                  <a:lnTo>
                    <a:pt x="1255" y="1831"/>
                  </a:lnTo>
                  <a:lnTo>
                    <a:pt x="558" y="1813"/>
                  </a:lnTo>
                  <a:lnTo>
                    <a:pt x="331" y="1644"/>
                  </a:lnTo>
                  <a:lnTo>
                    <a:pt x="266" y="1613"/>
                  </a:lnTo>
                  <a:lnTo>
                    <a:pt x="146" y="1248"/>
                  </a:lnTo>
                  <a:lnTo>
                    <a:pt x="55" y="1042"/>
                  </a:lnTo>
                  <a:lnTo>
                    <a:pt x="8" y="855"/>
                  </a:lnTo>
                  <a:lnTo>
                    <a:pt x="0" y="674"/>
                  </a:lnTo>
                  <a:lnTo>
                    <a:pt x="20" y="487"/>
                  </a:lnTo>
                  <a:lnTo>
                    <a:pt x="143" y="376"/>
                  </a:lnTo>
                  <a:lnTo>
                    <a:pt x="235" y="274"/>
                  </a:lnTo>
                  <a:lnTo>
                    <a:pt x="317" y="167"/>
                  </a:lnTo>
                  <a:lnTo>
                    <a:pt x="730" y="0"/>
                  </a:lnTo>
                  <a:lnTo>
                    <a:pt x="829" y="28"/>
                  </a:lnTo>
                  <a:lnTo>
                    <a:pt x="1005" y="18"/>
                  </a:lnTo>
                  <a:lnTo>
                    <a:pt x="1211" y="62"/>
                  </a:lnTo>
                  <a:lnTo>
                    <a:pt x="1426" y="187"/>
                  </a:lnTo>
                  <a:lnTo>
                    <a:pt x="1466" y="313"/>
                  </a:lnTo>
                  <a:lnTo>
                    <a:pt x="1519" y="399"/>
                  </a:lnTo>
                  <a:lnTo>
                    <a:pt x="1620" y="461"/>
                  </a:lnTo>
                  <a:lnTo>
                    <a:pt x="1667" y="526"/>
                  </a:lnTo>
                  <a:lnTo>
                    <a:pt x="1784" y="582"/>
                  </a:lnTo>
                  <a:lnTo>
                    <a:pt x="1891" y="723"/>
                  </a:lnTo>
                  <a:lnTo>
                    <a:pt x="1963" y="939"/>
                  </a:lnTo>
                  <a:lnTo>
                    <a:pt x="1632" y="1017"/>
                  </a:lnTo>
                  <a:lnTo>
                    <a:pt x="1529" y="942"/>
                  </a:lnTo>
                  <a:lnTo>
                    <a:pt x="1476" y="890"/>
                  </a:lnTo>
                  <a:close/>
                </a:path>
              </a:pathLst>
            </a:custGeom>
            <a:solidFill>
              <a:srgbClr val="FFFFFF"/>
            </a:solidFill>
            <a:ln w="1588">
              <a:solidFill>
                <a:srgbClr val="FFFFFF"/>
              </a:solidFill>
              <a:round/>
              <a:headEnd/>
              <a:tailEnd/>
            </a:ln>
          </p:spPr>
          <p:txBody>
            <a:bodyPr/>
            <a:lstStyle/>
            <a:p>
              <a:endParaRPr lang="en-US">
                <a:latin typeface="Trebuchet MS" pitchFamily="34" charset="0"/>
              </a:endParaRPr>
            </a:p>
          </p:txBody>
        </p:sp>
        <p:sp>
          <p:nvSpPr>
            <p:cNvPr id="24583" name="Freeform 6"/>
            <p:cNvSpPr>
              <a:spLocks/>
            </p:cNvSpPr>
            <p:nvPr/>
          </p:nvSpPr>
          <p:spPr bwMode="auto">
            <a:xfrm>
              <a:off x="4923" y="3281"/>
              <a:ext cx="192" cy="185"/>
            </a:xfrm>
            <a:custGeom>
              <a:avLst/>
              <a:gdLst>
                <a:gd name="T0" fmla="*/ 0 w 384"/>
                <a:gd name="T1" fmla="*/ 3 h 371"/>
                <a:gd name="T2" fmla="*/ 9 w 384"/>
                <a:gd name="T3" fmla="*/ 0 h 371"/>
                <a:gd name="T4" fmla="*/ 12 w 384"/>
                <a:gd name="T5" fmla="*/ 11 h 371"/>
                <a:gd name="T6" fmla="*/ 3 w 384"/>
                <a:gd name="T7" fmla="*/ 5 h 371"/>
                <a:gd name="T8" fmla="*/ 0 w 384"/>
                <a:gd name="T9" fmla="*/ 3 h 371"/>
                <a:gd name="T10" fmla="*/ 0 60000 65536"/>
                <a:gd name="T11" fmla="*/ 0 60000 65536"/>
                <a:gd name="T12" fmla="*/ 0 60000 65536"/>
                <a:gd name="T13" fmla="*/ 0 60000 65536"/>
                <a:gd name="T14" fmla="*/ 0 60000 65536"/>
                <a:gd name="T15" fmla="*/ 0 w 384"/>
                <a:gd name="T16" fmla="*/ 0 h 371"/>
                <a:gd name="T17" fmla="*/ 384 w 384"/>
                <a:gd name="T18" fmla="*/ 371 h 371"/>
              </a:gdLst>
              <a:ahLst/>
              <a:cxnLst>
                <a:cxn ang="T10">
                  <a:pos x="T0" y="T1"/>
                </a:cxn>
                <a:cxn ang="T11">
                  <a:pos x="T2" y="T3"/>
                </a:cxn>
                <a:cxn ang="T12">
                  <a:pos x="T4" y="T5"/>
                </a:cxn>
                <a:cxn ang="T13">
                  <a:pos x="T6" y="T7"/>
                </a:cxn>
                <a:cxn ang="T14">
                  <a:pos x="T8" y="T9"/>
                </a:cxn>
              </a:cxnLst>
              <a:rect l="T15" t="T16" r="T17" b="T18"/>
              <a:pathLst>
                <a:path w="384" h="371">
                  <a:moveTo>
                    <a:pt x="0" y="103"/>
                  </a:moveTo>
                  <a:lnTo>
                    <a:pt x="272" y="0"/>
                  </a:lnTo>
                  <a:lnTo>
                    <a:pt x="384" y="371"/>
                  </a:lnTo>
                  <a:lnTo>
                    <a:pt x="67" y="165"/>
                  </a:lnTo>
                  <a:lnTo>
                    <a:pt x="0" y="103"/>
                  </a:lnTo>
                  <a:close/>
                </a:path>
              </a:pathLst>
            </a:custGeom>
            <a:solidFill>
              <a:srgbClr val="002060"/>
            </a:solidFill>
            <a:ln w="1588">
              <a:solidFill>
                <a:srgbClr val="002060"/>
              </a:solidFill>
              <a:round/>
              <a:headEnd/>
              <a:tailEnd/>
            </a:ln>
          </p:spPr>
          <p:txBody>
            <a:bodyPr/>
            <a:lstStyle/>
            <a:p>
              <a:endParaRPr lang="en-US">
                <a:latin typeface="Trebuchet MS" pitchFamily="34" charset="0"/>
              </a:endParaRPr>
            </a:p>
          </p:txBody>
        </p:sp>
        <p:sp>
          <p:nvSpPr>
            <p:cNvPr id="24584" name="Freeform 7"/>
            <p:cNvSpPr>
              <a:spLocks/>
            </p:cNvSpPr>
            <p:nvPr/>
          </p:nvSpPr>
          <p:spPr bwMode="auto">
            <a:xfrm>
              <a:off x="5013" y="2888"/>
              <a:ext cx="453" cy="1076"/>
            </a:xfrm>
            <a:custGeom>
              <a:avLst/>
              <a:gdLst>
                <a:gd name="T0" fmla="*/ 27 w 906"/>
                <a:gd name="T1" fmla="*/ 0 h 2152"/>
                <a:gd name="T2" fmla="*/ 21 w 906"/>
                <a:gd name="T3" fmla="*/ 18 h 2152"/>
                <a:gd name="T4" fmla="*/ 28 w 906"/>
                <a:gd name="T5" fmla="*/ 28 h 2152"/>
                <a:gd name="T6" fmla="*/ 20 w 906"/>
                <a:gd name="T7" fmla="*/ 40 h 2152"/>
                <a:gd name="T8" fmla="*/ 27 w 906"/>
                <a:gd name="T9" fmla="*/ 48 h 2152"/>
                <a:gd name="T10" fmla="*/ 19 w 906"/>
                <a:gd name="T11" fmla="*/ 60 h 2152"/>
                <a:gd name="T12" fmla="*/ 26 w 906"/>
                <a:gd name="T13" fmla="*/ 67 h 2152"/>
                <a:gd name="T14" fmla="*/ 7 w 906"/>
                <a:gd name="T15" fmla="*/ 67 h 2152"/>
                <a:gd name="T16" fmla="*/ 7 w 906"/>
                <a:gd name="T17" fmla="*/ 39 h 2152"/>
                <a:gd name="T18" fmla="*/ 5 w 906"/>
                <a:gd name="T19" fmla="*/ 34 h 2152"/>
                <a:gd name="T20" fmla="*/ 0 w 906"/>
                <a:gd name="T21" fmla="*/ 25 h 2152"/>
                <a:gd name="T22" fmla="*/ 0 w 906"/>
                <a:gd name="T23" fmla="*/ 18 h 2152"/>
                <a:gd name="T24" fmla="*/ 4 w 906"/>
                <a:gd name="T25" fmla="*/ 6 h 2152"/>
                <a:gd name="T26" fmla="*/ 27 w 906"/>
                <a:gd name="T27" fmla="*/ 0 h 2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6"/>
                <a:gd name="T43" fmla="*/ 0 h 2152"/>
                <a:gd name="T44" fmla="*/ 906 w 906"/>
                <a:gd name="T45" fmla="*/ 2152 h 2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6" h="2152">
                  <a:moveTo>
                    <a:pt x="859" y="0"/>
                  </a:moveTo>
                  <a:lnTo>
                    <a:pt x="662" y="577"/>
                  </a:lnTo>
                  <a:lnTo>
                    <a:pt x="906" y="908"/>
                  </a:lnTo>
                  <a:lnTo>
                    <a:pt x="621" y="1308"/>
                  </a:lnTo>
                  <a:lnTo>
                    <a:pt x="855" y="1552"/>
                  </a:lnTo>
                  <a:lnTo>
                    <a:pt x="602" y="1930"/>
                  </a:lnTo>
                  <a:lnTo>
                    <a:pt x="810" y="2152"/>
                  </a:lnTo>
                  <a:lnTo>
                    <a:pt x="201" y="2152"/>
                  </a:lnTo>
                  <a:lnTo>
                    <a:pt x="201" y="1262"/>
                  </a:lnTo>
                  <a:lnTo>
                    <a:pt x="150" y="1061"/>
                  </a:lnTo>
                  <a:lnTo>
                    <a:pt x="0" y="804"/>
                  </a:lnTo>
                  <a:lnTo>
                    <a:pt x="0" y="607"/>
                  </a:lnTo>
                  <a:lnTo>
                    <a:pt x="105" y="218"/>
                  </a:lnTo>
                  <a:lnTo>
                    <a:pt x="859" y="0"/>
                  </a:lnTo>
                  <a:close/>
                </a:path>
              </a:pathLst>
            </a:custGeom>
            <a:solidFill>
              <a:srgbClr val="FFFFFF"/>
            </a:solidFill>
            <a:ln w="1588">
              <a:solidFill>
                <a:srgbClr val="FFFFFF"/>
              </a:solidFill>
              <a:round/>
              <a:headEnd/>
              <a:tailEnd/>
            </a:ln>
          </p:spPr>
          <p:txBody>
            <a:bodyPr/>
            <a:lstStyle/>
            <a:p>
              <a:endParaRPr lang="en-US">
                <a:latin typeface="Trebuchet MS" pitchFamily="34" charset="0"/>
              </a:endParaRPr>
            </a:p>
          </p:txBody>
        </p:sp>
        <p:sp>
          <p:nvSpPr>
            <p:cNvPr id="24585" name="Freeform 8"/>
            <p:cNvSpPr>
              <a:spLocks/>
            </p:cNvSpPr>
            <p:nvPr/>
          </p:nvSpPr>
          <p:spPr bwMode="auto">
            <a:xfrm>
              <a:off x="5013" y="3176"/>
              <a:ext cx="453" cy="298"/>
            </a:xfrm>
            <a:custGeom>
              <a:avLst/>
              <a:gdLst>
                <a:gd name="T0" fmla="*/ 21 w 906"/>
                <a:gd name="T1" fmla="*/ 0 h 596"/>
                <a:gd name="T2" fmla="*/ 28 w 906"/>
                <a:gd name="T3" fmla="*/ 10 h 596"/>
                <a:gd name="T4" fmla="*/ 7 w 906"/>
                <a:gd name="T5" fmla="*/ 19 h 596"/>
                <a:gd name="T6" fmla="*/ 5 w 906"/>
                <a:gd name="T7" fmla="*/ 14 h 596"/>
                <a:gd name="T8" fmla="*/ 0 w 906"/>
                <a:gd name="T9" fmla="*/ 6 h 596"/>
                <a:gd name="T10" fmla="*/ 21 w 906"/>
                <a:gd name="T11" fmla="*/ 0 h 596"/>
                <a:gd name="T12" fmla="*/ 0 60000 65536"/>
                <a:gd name="T13" fmla="*/ 0 60000 65536"/>
                <a:gd name="T14" fmla="*/ 0 60000 65536"/>
                <a:gd name="T15" fmla="*/ 0 60000 65536"/>
                <a:gd name="T16" fmla="*/ 0 60000 65536"/>
                <a:gd name="T17" fmla="*/ 0 60000 65536"/>
                <a:gd name="T18" fmla="*/ 0 w 906"/>
                <a:gd name="T19" fmla="*/ 0 h 596"/>
                <a:gd name="T20" fmla="*/ 906 w 906"/>
                <a:gd name="T21" fmla="*/ 596 h 596"/>
              </a:gdLst>
              <a:ahLst/>
              <a:cxnLst>
                <a:cxn ang="T12">
                  <a:pos x="T0" y="T1"/>
                </a:cxn>
                <a:cxn ang="T13">
                  <a:pos x="T2" y="T3"/>
                </a:cxn>
                <a:cxn ang="T14">
                  <a:pos x="T4" y="T5"/>
                </a:cxn>
                <a:cxn ang="T15">
                  <a:pos x="T6" y="T7"/>
                </a:cxn>
                <a:cxn ang="T16">
                  <a:pos x="T8" y="T9"/>
                </a:cxn>
                <a:cxn ang="T17">
                  <a:pos x="T10" y="T11"/>
                </a:cxn>
              </a:cxnLst>
              <a:rect l="T18" t="T19" r="T20" b="T21"/>
              <a:pathLst>
                <a:path w="906" h="596">
                  <a:moveTo>
                    <a:pt x="662" y="0"/>
                  </a:moveTo>
                  <a:lnTo>
                    <a:pt x="906" y="331"/>
                  </a:lnTo>
                  <a:lnTo>
                    <a:pt x="196" y="596"/>
                  </a:lnTo>
                  <a:lnTo>
                    <a:pt x="136" y="464"/>
                  </a:lnTo>
                  <a:lnTo>
                    <a:pt x="0" y="209"/>
                  </a:lnTo>
                  <a:lnTo>
                    <a:pt x="662" y="0"/>
                  </a:lnTo>
                  <a:close/>
                </a:path>
              </a:pathLst>
            </a:custGeom>
            <a:solidFill>
              <a:srgbClr val="B2B2B2"/>
            </a:solidFill>
            <a:ln w="1588">
              <a:solidFill>
                <a:srgbClr val="B2B2B2"/>
              </a:solidFill>
              <a:round/>
              <a:headEnd/>
              <a:tailEnd/>
            </a:ln>
          </p:spPr>
          <p:txBody>
            <a:bodyPr/>
            <a:lstStyle/>
            <a:p>
              <a:endParaRPr lang="en-US">
                <a:latin typeface="Trebuchet MS" pitchFamily="34" charset="0"/>
              </a:endParaRPr>
            </a:p>
          </p:txBody>
        </p:sp>
        <p:sp>
          <p:nvSpPr>
            <p:cNvPr id="24586" name="Freeform 9"/>
            <p:cNvSpPr>
              <a:spLocks/>
            </p:cNvSpPr>
            <p:nvPr/>
          </p:nvSpPr>
          <p:spPr bwMode="auto">
            <a:xfrm>
              <a:off x="5113" y="3542"/>
              <a:ext cx="329" cy="275"/>
            </a:xfrm>
            <a:custGeom>
              <a:avLst/>
              <a:gdLst>
                <a:gd name="T0" fmla="*/ 13 w 658"/>
                <a:gd name="T1" fmla="*/ 0 h 551"/>
                <a:gd name="T2" fmla="*/ 21 w 658"/>
                <a:gd name="T3" fmla="*/ 7 h 551"/>
                <a:gd name="T4" fmla="*/ 0 w 658"/>
                <a:gd name="T5" fmla="*/ 17 h 551"/>
                <a:gd name="T6" fmla="*/ 0 w 658"/>
                <a:gd name="T7" fmla="*/ 5 h 551"/>
                <a:gd name="T8" fmla="*/ 13 w 658"/>
                <a:gd name="T9" fmla="*/ 0 h 551"/>
                <a:gd name="T10" fmla="*/ 0 60000 65536"/>
                <a:gd name="T11" fmla="*/ 0 60000 65536"/>
                <a:gd name="T12" fmla="*/ 0 60000 65536"/>
                <a:gd name="T13" fmla="*/ 0 60000 65536"/>
                <a:gd name="T14" fmla="*/ 0 60000 65536"/>
                <a:gd name="T15" fmla="*/ 0 w 658"/>
                <a:gd name="T16" fmla="*/ 0 h 551"/>
                <a:gd name="T17" fmla="*/ 658 w 658"/>
                <a:gd name="T18" fmla="*/ 551 h 551"/>
              </a:gdLst>
              <a:ahLst/>
              <a:cxnLst>
                <a:cxn ang="T10">
                  <a:pos x="T0" y="T1"/>
                </a:cxn>
                <a:cxn ang="T11">
                  <a:pos x="T2" y="T3"/>
                </a:cxn>
                <a:cxn ang="T12">
                  <a:pos x="T4" y="T5"/>
                </a:cxn>
                <a:cxn ang="T13">
                  <a:pos x="T6" y="T7"/>
                </a:cxn>
                <a:cxn ang="T14">
                  <a:pos x="T8" y="T9"/>
                </a:cxn>
              </a:cxnLst>
              <a:rect l="T15" t="T16" r="T17" b="T18"/>
              <a:pathLst>
                <a:path w="658" h="551">
                  <a:moveTo>
                    <a:pt x="420" y="0"/>
                  </a:moveTo>
                  <a:lnTo>
                    <a:pt x="658" y="244"/>
                  </a:lnTo>
                  <a:lnTo>
                    <a:pt x="0" y="551"/>
                  </a:lnTo>
                  <a:lnTo>
                    <a:pt x="0" y="169"/>
                  </a:lnTo>
                  <a:lnTo>
                    <a:pt x="420" y="0"/>
                  </a:lnTo>
                  <a:close/>
                </a:path>
              </a:pathLst>
            </a:custGeom>
            <a:solidFill>
              <a:srgbClr val="B2B2B2"/>
            </a:solidFill>
            <a:ln w="1588">
              <a:solidFill>
                <a:srgbClr val="B2B2B2"/>
              </a:solidFill>
              <a:round/>
              <a:headEnd/>
              <a:tailEnd/>
            </a:ln>
          </p:spPr>
          <p:txBody>
            <a:bodyPr/>
            <a:lstStyle/>
            <a:p>
              <a:endParaRPr lang="en-US">
                <a:latin typeface="Trebuchet MS" pitchFamily="34" charset="0"/>
              </a:endParaRPr>
            </a:p>
          </p:txBody>
        </p:sp>
        <p:sp>
          <p:nvSpPr>
            <p:cNvPr id="24587" name="Freeform 10"/>
            <p:cNvSpPr>
              <a:spLocks/>
            </p:cNvSpPr>
            <p:nvPr/>
          </p:nvSpPr>
          <p:spPr bwMode="auto">
            <a:xfrm>
              <a:off x="5113" y="3853"/>
              <a:ext cx="306" cy="111"/>
            </a:xfrm>
            <a:custGeom>
              <a:avLst/>
              <a:gdLst>
                <a:gd name="T0" fmla="*/ 19 w 612"/>
                <a:gd name="T1" fmla="*/ 7 h 222"/>
                <a:gd name="T2" fmla="*/ 12 w 612"/>
                <a:gd name="T3" fmla="*/ 0 h 222"/>
                <a:gd name="T4" fmla="*/ 0 w 612"/>
                <a:gd name="T5" fmla="*/ 7 h 222"/>
                <a:gd name="T6" fmla="*/ 0 w 612"/>
                <a:gd name="T7" fmla="*/ 7 h 222"/>
                <a:gd name="T8" fmla="*/ 19 w 612"/>
                <a:gd name="T9" fmla="*/ 7 h 222"/>
                <a:gd name="T10" fmla="*/ 0 60000 65536"/>
                <a:gd name="T11" fmla="*/ 0 60000 65536"/>
                <a:gd name="T12" fmla="*/ 0 60000 65536"/>
                <a:gd name="T13" fmla="*/ 0 60000 65536"/>
                <a:gd name="T14" fmla="*/ 0 60000 65536"/>
                <a:gd name="T15" fmla="*/ 0 w 612"/>
                <a:gd name="T16" fmla="*/ 0 h 222"/>
                <a:gd name="T17" fmla="*/ 612 w 612"/>
                <a:gd name="T18" fmla="*/ 222 h 222"/>
              </a:gdLst>
              <a:ahLst/>
              <a:cxnLst>
                <a:cxn ang="T10">
                  <a:pos x="T0" y="T1"/>
                </a:cxn>
                <a:cxn ang="T11">
                  <a:pos x="T2" y="T3"/>
                </a:cxn>
                <a:cxn ang="T12">
                  <a:pos x="T4" y="T5"/>
                </a:cxn>
                <a:cxn ang="T13">
                  <a:pos x="T6" y="T7"/>
                </a:cxn>
                <a:cxn ang="T14">
                  <a:pos x="T8" y="T9"/>
                </a:cxn>
              </a:cxnLst>
              <a:rect l="T15" t="T16" r="T17" b="T18"/>
              <a:pathLst>
                <a:path w="612" h="222">
                  <a:moveTo>
                    <a:pt x="612" y="222"/>
                  </a:moveTo>
                  <a:lnTo>
                    <a:pt x="401" y="0"/>
                  </a:lnTo>
                  <a:lnTo>
                    <a:pt x="0" y="196"/>
                  </a:lnTo>
                  <a:lnTo>
                    <a:pt x="0" y="222"/>
                  </a:lnTo>
                  <a:lnTo>
                    <a:pt x="612" y="222"/>
                  </a:lnTo>
                  <a:close/>
                </a:path>
              </a:pathLst>
            </a:custGeom>
            <a:solidFill>
              <a:srgbClr val="B2B2B2"/>
            </a:solidFill>
            <a:ln w="1588">
              <a:solidFill>
                <a:srgbClr val="B2B2B2"/>
              </a:solidFill>
              <a:round/>
              <a:headEnd/>
              <a:tailEnd/>
            </a:ln>
          </p:spPr>
          <p:txBody>
            <a:bodyPr/>
            <a:lstStyle/>
            <a:p>
              <a:endParaRPr lang="en-US">
                <a:latin typeface="Trebuchet MS" pitchFamily="34" charset="0"/>
              </a:endParaRPr>
            </a:p>
          </p:txBody>
        </p:sp>
        <p:sp>
          <p:nvSpPr>
            <p:cNvPr id="24588" name="Freeform 11"/>
            <p:cNvSpPr>
              <a:spLocks/>
            </p:cNvSpPr>
            <p:nvPr/>
          </p:nvSpPr>
          <p:spPr bwMode="auto">
            <a:xfrm>
              <a:off x="4590" y="3333"/>
              <a:ext cx="524" cy="631"/>
            </a:xfrm>
            <a:custGeom>
              <a:avLst/>
              <a:gdLst>
                <a:gd name="T0" fmla="*/ 33 w 1048"/>
                <a:gd name="T1" fmla="*/ 40 h 1261"/>
                <a:gd name="T2" fmla="*/ 17 w 1048"/>
                <a:gd name="T3" fmla="*/ 40 h 1261"/>
                <a:gd name="T4" fmla="*/ 0 w 1048"/>
                <a:gd name="T5" fmla="*/ 1 h 1261"/>
                <a:gd name="T6" fmla="*/ 14 w 1048"/>
                <a:gd name="T7" fmla="*/ 1 h 1261"/>
                <a:gd name="T8" fmla="*/ 17 w 1048"/>
                <a:gd name="T9" fmla="*/ 1 h 1261"/>
                <a:gd name="T10" fmla="*/ 18 w 1048"/>
                <a:gd name="T11" fmla="*/ 1 h 1261"/>
                <a:gd name="T12" fmla="*/ 19 w 1048"/>
                <a:gd name="T13" fmla="*/ 0 h 1261"/>
                <a:gd name="T14" fmla="*/ 22 w 1048"/>
                <a:gd name="T15" fmla="*/ 1 h 1261"/>
                <a:gd name="T16" fmla="*/ 24 w 1048"/>
                <a:gd name="T17" fmla="*/ 1 h 1261"/>
                <a:gd name="T18" fmla="*/ 26 w 1048"/>
                <a:gd name="T19" fmla="*/ 2 h 1261"/>
                <a:gd name="T20" fmla="*/ 28 w 1048"/>
                <a:gd name="T21" fmla="*/ 3 h 1261"/>
                <a:gd name="T22" fmla="*/ 29 w 1048"/>
                <a:gd name="T23" fmla="*/ 4 h 1261"/>
                <a:gd name="T24" fmla="*/ 31 w 1048"/>
                <a:gd name="T25" fmla="*/ 6 h 1261"/>
                <a:gd name="T26" fmla="*/ 31 w 1048"/>
                <a:gd name="T27" fmla="*/ 7 h 1261"/>
                <a:gd name="T28" fmla="*/ 33 w 1048"/>
                <a:gd name="T29" fmla="*/ 9 h 1261"/>
                <a:gd name="T30" fmla="*/ 33 w 1048"/>
                <a:gd name="T31" fmla="*/ 11 h 1261"/>
                <a:gd name="T32" fmla="*/ 33 w 1048"/>
                <a:gd name="T33" fmla="*/ 12 h 1261"/>
                <a:gd name="T34" fmla="*/ 33 w 1048"/>
                <a:gd name="T35" fmla="*/ 40 h 12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48"/>
                <a:gd name="T55" fmla="*/ 0 h 1261"/>
                <a:gd name="T56" fmla="*/ 1048 w 1048"/>
                <a:gd name="T57" fmla="*/ 1261 h 12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48" h="1261">
                  <a:moveTo>
                    <a:pt x="1048" y="1261"/>
                  </a:moveTo>
                  <a:lnTo>
                    <a:pt x="563" y="1261"/>
                  </a:lnTo>
                  <a:lnTo>
                    <a:pt x="0" y="2"/>
                  </a:lnTo>
                  <a:lnTo>
                    <a:pt x="464" y="2"/>
                  </a:lnTo>
                  <a:lnTo>
                    <a:pt x="547" y="9"/>
                  </a:lnTo>
                  <a:lnTo>
                    <a:pt x="596" y="22"/>
                  </a:lnTo>
                  <a:lnTo>
                    <a:pt x="628" y="0"/>
                  </a:lnTo>
                  <a:lnTo>
                    <a:pt x="732" y="2"/>
                  </a:lnTo>
                  <a:lnTo>
                    <a:pt x="785" y="19"/>
                  </a:lnTo>
                  <a:lnTo>
                    <a:pt x="854" y="42"/>
                  </a:lnTo>
                  <a:lnTo>
                    <a:pt x="906" y="74"/>
                  </a:lnTo>
                  <a:lnTo>
                    <a:pt x="955" y="121"/>
                  </a:lnTo>
                  <a:lnTo>
                    <a:pt x="998" y="174"/>
                  </a:lnTo>
                  <a:lnTo>
                    <a:pt x="1020" y="215"/>
                  </a:lnTo>
                  <a:lnTo>
                    <a:pt x="1038" y="281"/>
                  </a:lnTo>
                  <a:lnTo>
                    <a:pt x="1048" y="350"/>
                  </a:lnTo>
                  <a:lnTo>
                    <a:pt x="1048" y="382"/>
                  </a:lnTo>
                  <a:lnTo>
                    <a:pt x="1048" y="1261"/>
                  </a:lnTo>
                  <a:close/>
                </a:path>
              </a:pathLst>
            </a:custGeom>
            <a:solidFill>
              <a:srgbClr val="996633"/>
            </a:solidFill>
            <a:ln w="1651">
              <a:solidFill>
                <a:srgbClr val="FFFF00"/>
              </a:solidFill>
              <a:round/>
              <a:headEnd/>
              <a:tailEnd/>
            </a:ln>
          </p:spPr>
          <p:txBody>
            <a:bodyPr/>
            <a:lstStyle/>
            <a:p>
              <a:endParaRPr lang="en-US">
                <a:latin typeface="Trebuchet MS" pitchFamily="34" charset="0"/>
              </a:endParaRPr>
            </a:p>
          </p:txBody>
        </p:sp>
        <p:sp>
          <p:nvSpPr>
            <p:cNvPr id="24589" name="Freeform 12"/>
            <p:cNvSpPr>
              <a:spLocks/>
            </p:cNvSpPr>
            <p:nvPr/>
          </p:nvSpPr>
          <p:spPr bwMode="auto">
            <a:xfrm>
              <a:off x="4874" y="3170"/>
              <a:ext cx="243" cy="171"/>
            </a:xfrm>
            <a:custGeom>
              <a:avLst/>
              <a:gdLst>
                <a:gd name="T0" fmla="*/ 1 w 486"/>
                <a:gd name="T1" fmla="*/ 5 h 342"/>
                <a:gd name="T2" fmla="*/ 3 w 486"/>
                <a:gd name="T3" fmla="*/ 3 h 342"/>
                <a:gd name="T4" fmla="*/ 5 w 486"/>
                <a:gd name="T5" fmla="*/ 3 h 342"/>
                <a:gd name="T6" fmla="*/ 6 w 486"/>
                <a:gd name="T7" fmla="*/ 3 h 342"/>
                <a:gd name="T8" fmla="*/ 7 w 486"/>
                <a:gd name="T9" fmla="*/ 3 h 342"/>
                <a:gd name="T10" fmla="*/ 8 w 486"/>
                <a:gd name="T11" fmla="*/ 1 h 342"/>
                <a:gd name="T12" fmla="*/ 9 w 486"/>
                <a:gd name="T13" fmla="*/ 1 h 342"/>
                <a:gd name="T14" fmla="*/ 9 w 486"/>
                <a:gd name="T15" fmla="*/ 1 h 342"/>
                <a:gd name="T16" fmla="*/ 9 w 486"/>
                <a:gd name="T17" fmla="*/ 3 h 342"/>
                <a:gd name="T18" fmla="*/ 12 w 486"/>
                <a:gd name="T19" fmla="*/ 1 h 342"/>
                <a:gd name="T20" fmla="*/ 14 w 486"/>
                <a:gd name="T21" fmla="*/ 1 h 342"/>
                <a:gd name="T22" fmla="*/ 15 w 486"/>
                <a:gd name="T23" fmla="*/ 0 h 342"/>
                <a:gd name="T24" fmla="*/ 15 w 486"/>
                <a:gd name="T25" fmla="*/ 1 h 342"/>
                <a:gd name="T26" fmla="*/ 15 w 486"/>
                <a:gd name="T27" fmla="*/ 1 h 342"/>
                <a:gd name="T28" fmla="*/ 15 w 486"/>
                <a:gd name="T29" fmla="*/ 1 h 342"/>
                <a:gd name="T30" fmla="*/ 15 w 486"/>
                <a:gd name="T31" fmla="*/ 3 h 342"/>
                <a:gd name="T32" fmla="*/ 15 w 486"/>
                <a:gd name="T33" fmla="*/ 3 h 342"/>
                <a:gd name="T34" fmla="*/ 15 w 486"/>
                <a:gd name="T35" fmla="*/ 3 h 342"/>
                <a:gd name="T36" fmla="*/ 15 w 486"/>
                <a:gd name="T37" fmla="*/ 3 h 342"/>
                <a:gd name="T38" fmla="*/ 15 w 486"/>
                <a:gd name="T39" fmla="*/ 5 h 342"/>
                <a:gd name="T40" fmla="*/ 15 w 486"/>
                <a:gd name="T41" fmla="*/ 5 h 342"/>
                <a:gd name="T42" fmla="*/ 15 w 486"/>
                <a:gd name="T43" fmla="*/ 5 h 342"/>
                <a:gd name="T44" fmla="*/ 15 w 486"/>
                <a:gd name="T45" fmla="*/ 5 h 342"/>
                <a:gd name="T46" fmla="*/ 15 w 486"/>
                <a:gd name="T47" fmla="*/ 6 h 342"/>
                <a:gd name="T48" fmla="*/ 15 w 486"/>
                <a:gd name="T49" fmla="*/ 6 h 342"/>
                <a:gd name="T50" fmla="*/ 15 w 486"/>
                <a:gd name="T51" fmla="*/ 7 h 342"/>
                <a:gd name="T52" fmla="*/ 15 w 486"/>
                <a:gd name="T53" fmla="*/ 7 h 342"/>
                <a:gd name="T54" fmla="*/ 13 w 486"/>
                <a:gd name="T55" fmla="*/ 11 h 342"/>
                <a:gd name="T56" fmla="*/ 13 w 486"/>
                <a:gd name="T57" fmla="*/ 11 h 342"/>
                <a:gd name="T58" fmla="*/ 12 w 486"/>
                <a:gd name="T59" fmla="*/ 11 h 342"/>
                <a:gd name="T60" fmla="*/ 12 w 486"/>
                <a:gd name="T61" fmla="*/ 11 h 342"/>
                <a:gd name="T62" fmla="*/ 1 w 486"/>
                <a:gd name="T63" fmla="*/ 10 h 342"/>
                <a:gd name="T64" fmla="*/ 1 w 486"/>
                <a:gd name="T65" fmla="*/ 10 h 342"/>
                <a:gd name="T66" fmla="*/ 1 w 486"/>
                <a:gd name="T67" fmla="*/ 9 h 342"/>
                <a:gd name="T68" fmla="*/ 0 w 486"/>
                <a:gd name="T69" fmla="*/ 7 h 342"/>
                <a:gd name="T70" fmla="*/ 1 w 486"/>
                <a:gd name="T71" fmla="*/ 6 h 342"/>
                <a:gd name="T72" fmla="*/ 1 w 486"/>
                <a:gd name="T73" fmla="*/ 5 h 342"/>
                <a:gd name="T74" fmla="*/ 1 w 486"/>
                <a:gd name="T75" fmla="*/ 5 h 3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6"/>
                <a:gd name="T115" fmla="*/ 0 h 342"/>
                <a:gd name="T116" fmla="*/ 486 w 486"/>
                <a:gd name="T117" fmla="*/ 342 h 3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6" h="342">
                  <a:moveTo>
                    <a:pt x="24" y="142"/>
                  </a:moveTo>
                  <a:lnTo>
                    <a:pt x="88" y="126"/>
                  </a:lnTo>
                  <a:lnTo>
                    <a:pt x="134" y="109"/>
                  </a:lnTo>
                  <a:lnTo>
                    <a:pt x="171" y="90"/>
                  </a:lnTo>
                  <a:lnTo>
                    <a:pt x="211" y="70"/>
                  </a:lnTo>
                  <a:lnTo>
                    <a:pt x="246" y="46"/>
                  </a:lnTo>
                  <a:lnTo>
                    <a:pt x="278" y="32"/>
                  </a:lnTo>
                  <a:lnTo>
                    <a:pt x="278" y="55"/>
                  </a:lnTo>
                  <a:lnTo>
                    <a:pt x="278" y="94"/>
                  </a:lnTo>
                  <a:lnTo>
                    <a:pt x="359" y="55"/>
                  </a:lnTo>
                  <a:lnTo>
                    <a:pt x="433" y="23"/>
                  </a:lnTo>
                  <a:lnTo>
                    <a:pt x="480" y="0"/>
                  </a:lnTo>
                  <a:lnTo>
                    <a:pt x="486" y="7"/>
                  </a:lnTo>
                  <a:lnTo>
                    <a:pt x="483" y="23"/>
                  </a:lnTo>
                  <a:lnTo>
                    <a:pt x="478" y="45"/>
                  </a:lnTo>
                  <a:lnTo>
                    <a:pt x="463" y="73"/>
                  </a:lnTo>
                  <a:lnTo>
                    <a:pt x="466" y="98"/>
                  </a:lnTo>
                  <a:lnTo>
                    <a:pt x="464" y="119"/>
                  </a:lnTo>
                  <a:lnTo>
                    <a:pt x="463" y="126"/>
                  </a:lnTo>
                  <a:lnTo>
                    <a:pt x="470" y="139"/>
                  </a:lnTo>
                  <a:lnTo>
                    <a:pt x="470" y="157"/>
                  </a:lnTo>
                  <a:lnTo>
                    <a:pt x="463" y="177"/>
                  </a:lnTo>
                  <a:lnTo>
                    <a:pt x="460" y="186"/>
                  </a:lnTo>
                  <a:lnTo>
                    <a:pt x="468" y="197"/>
                  </a:lnTo>
                  <a:lnTo>
                    <a:pt x="471" y="219"/>
                  </a:lnTo>
                  <a:lnTo>
                    <a:pt x="470" y="232"/>
                  </a:lnTo>
                  <a:lnTo>
                    <a:pt x="464" y="247"/>
                  </a:lnTo>
                  <a:lnTo>
                    <a:pt x="401" y="333"/>
                  </a:lnTo>
                  <a:lnTo>
                    <a:pt x="391" y="341"/>
                  </a:lnTo>
                  <a:lnTo>
                    <a:pt x="379" y="342"/>
                  </a:lnTo>
                  <a:lnTo>
                    <a:pt x="360" y="342"/>
                  </a:lnTo>
                  <a:lnTo>
                    <a:pt x="27" y="311"/>
                  </a:lnTo>
                  <a:lnTo>
                    <a:pt x="11" y="293"/>
                  </a:lnTo>
                  <a:lnTo>
                    <a:pt x="2" y="257"/>
                  </a:lnTo>
                  <a:lnTo>
                    <a:pt x="0" y="225"/>
                  </a:lnTo>
                  <a:lnTo>
                    <a:pt x="7" y="197"/>
                  </a:lnTo>
                  <a:lnTo>
                    <a:pt x="12" y="169"/>
                  </a:lnTo>
                  <a:lnTo>
                    <a:pt x="24" y="142"/>
                  </a:lnTo>
                  <a:close/>
                </a:path>
              </a:pathLst>
            </a:custGeom>
            <a:solidFill>
              <a:srgbClr val="FFC281"/>
            </a:solidFill>
            <a:ln w="1588">
              <a:solidFill>
                <a:srgbClr val="FFC281"/>
              </a:solidFill>
              <a:round/>
              <a:headEnd/>
              <a:tailEnd/>
            </a:ln>
          </p:spPr>
          <p:txBody>
            <a:bodyPr/>
            <a:lstStyle/>
            <a:p>
              <a:endParaRPr lang="en-US">
                <a:latin typeface="Trebuchet MS" pitchFamily="34" charset="0"/>
              </a:endParaRPr>
            </a:p>
          </p:txBody>
        </p:sp>
        <p:sp>
          <p:nvSpPr>
            <p:cNvPr id="24590" name="Freeform 13"/>
            <p:cNvSpPr>
              <a:spLocks/>
            </p:cNvSpPr>
            <p:nvPr/>
          </p:nvSpPr>
          <p:spPr bwMode="auto">
            <a:xfrm>
              <a:off x="4855" y="2409"/>
              <a:ext cx="169" cy="330"/>
            </a:xfrm>
            <a:custGeom>
              <a:avLst/>
              <a:gdLst>
                <a:gd name="T0" fmla="*/ 1 w 338"/>
                <a:gd name="T1" fmla="*/ 0 h 661"/>
                <a:gd name="T2" fmla="*/ 0 w 338"/>
                <a:gd name="T3" fmla="*/ 3 h 661"/>
                <a:gd name="T4" fmla="*/ 1 w 338"/>
                <a:gd name="T5" fmla="*/ 6 h 661"/>
                <a:gd name="T6" fmla="*/ 3 w 338"/>
                <a:gd name="T7" fmla="*/ 6 h 661"/>
                <a:gd name="T8" fmla="*/ 6 w 338"/>
                <a:gd name="T9" fmla="*/ 12 h 661"/>
                <a:gd name="T10" fmla="*/ 6 w 338"/>
                <a:gd name="T11" fmla="*/ 14 h 661"/>
                <a:gd name="T12" fmla="*/ 5 w 338"/>
                <a:gd name="T13" fmla="*/ 15 h 661"/>
                <a:gd name="T14" fmla="*/ 5 w 338"/>
                <a:gd name="T15" fmla="*/ 16 h 661"/>
                <a:gd name="T16" fmla="*/ 5 w 338"/>
                <a:gd name="T17" fmla="*/ 20 h 661"/>
                <a:gd name="T18" fmla="*/ 10 w 338"/>
                <a:gd name="T19" fmla="*/ 20 h 661"/>
                <a:gd name="T20" fmla="*/ 11 w 338"/>
                <a:gd name="T21" fmla="*/ 14 h 661"/>
                <a:gd name="T22" fmla="*/ 9 w 338"/>
                <a:gd name="T23" fmla="*/ 7 h 661"/>
                <a:gd name="T24" fmla="*/ 7 w 338"/>
                <a:gd name="T25" fmla="*/ 4 h 661"/>
                <a:gd name="T26" fmla="*/ 5 w 338"/>
                <a:gd name="T27" fmla="*/ 0 h 661"/>
                <a:gd name="T28" fmla="*/ 3 w 338"/>
                <a:gd name="T29" fmla="*/ 0 h 661"/>
                <a:gd name="T30" fmla="*/ 1 w 338"/>
                <a:gd name="T31" fmla="*/ 0 h 6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8"/>
                <a:gd name="T49" fmla="*/ 0 h 661"/>
                <a:gd name="T50" fmla="*/ 338 w 338"/>
                <a:gd name="T51" fmla="*/ 661 h 6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8" h="661">
                  <a:moveTo>
                    <a:pt x="16" y="17"/>
                  </a:moveTo>
                  <a:lnTo>
                    <a:pt x="0" y="99"/>
                  </a:lnTo>
                  <a:lnTo>
                    <a:pt x="53" y="203"/>
                  </a:lnTo>
                  <a:lnTo>
                    <a:pt x="111" y="199"/>
                  </a:lnTo>
                  <a:lnTo>
                    <a:pt x="210" y="396"/>
                  </a:lnTo>
                  <a:lnTo>
                    <a:pt x="218" y="477"/>
                  </a:lnTo>
                  <a:lnTo>
                    <a:pt x="163" y="492"/>
                  </a:lnTo>
                  <a:lnTo>
                    <a:pt x="144" y="515"/>
                  </a:lnTo>
                  <a:lnTo>
                    <a:pt x="130" y="661"/>
                  </a:lnTo>
                  <a:lnTo>
                    <a:pt x="309" y="643"/>
                  </a:lnTo>
                  <a:lnTo>
                    <a:pt x="338" y="471"/>
                  </a:lnTo>
                  <a:lnTo>
                    <a:pt x="284" y="254"/>
                  </a:lnTo>
                  <a:lnTo>
                    <a:pt x="230" y="137"/>
                  </a:lnTo>
                  <a:lnTo>
                    <a:pt x="174" y="27"/>
                  </a:lnTo>
                  <a:lnTo>
                    <a:pt x="74" y="0"/>
                  </a:lnTo>
                  <a:lnTo>
                    <a:pt x="16" y="17"/>
                  </a:lnTo>
                  <a:close/>
                </a:path>
              </a:pathLst>
            </a:custGeom>
            <a:solidFill>
              <a:srgbClr val="FFCC99"/>
            </a:solidFill>
            <a:ln w="1651">
              <a:solidFill>
                <a:srgbClr val="FFFF00"/>
              </a:solidFill>
              <a:round/>
              <a:headEnd/>
              <a:tailEnd/>
            </a:ln>
          </p:spPr>
          <p:txBody>
            <a:bodyPr/>
            <a:lstStyle/>
            <a:p>
              <a:endParaRPr lang="en-US">
                <a:latin typeface="Trebuchet MS" pitchFamily="34" charset="0"/>
              </a:endParaRPr>
            </a:p>
          </p:txBody>
        </p:sp>
        <p:sp>
          <p:nvSpPr>
            <p:cNvPr id="24591" name="Freeform 14"/>
            <p:cNvSpPr>
              <a:spLocks/>
            </p:cNvSpPr>
            <p:nvPr/>
          </p:nvSpPr>
          <p:spPr bwMode="auto">
            <a:xfrm>
              <a:off x="4931" y="2490"/>
              <a:ext cx="192" cy="290"/>
            </a:xfrm>
            <a:custGeom>
              <a:avLst/>
              <a:gdLst>
                <a:gd name="T0" fmla="*/ 1 w 383"/>
                <a:gd name="T1" fmla="*/ 3 h 581"/>
                <a:gd name="T2" fmla="*/ 1 w 383"/>
                <a:gd name="T3" fmla="*/ 3 h 581"/>
                <a:gd name="T4" fmla="*/ 1 w 383"/>
                <a:gd name="T5" fmla="*/ 3 h 581"/>
                <a:gd name="T6" fmla="*/ 3 w 383"/>
                <a:gd name="T7" fmla="*/ 2 h 581"/>
                <a:gd name="T8" fmla="*/ 4 w 383"/>
                <a:gd name="T9" fmla="*/ 2 h 581"/>
                <a:gd name="T10" fmla="*/ 5 w 383"/>
                <a:gd name="T11" fmla="*/ 3 h 581"/>
                <a:gd name="T12" fmla="*/ 3 w 383"/>
                <a:gd name="T13" fmla="*/ 2 h 581"/>
                <a:gd name="T14" fmla="*/ 2 w 383"/>
                <a:gd name="T15" fmla="*/ 4 h 581"/>
                <a:gd name="T16" fmla="*/ 2 w 383"/>
                <a:gd name="T17" fmla="*/ 7 h 581"/>
                <a:gd name="T18" fmla="*/ 2 w 383"/>
                <a:gd name="T19" fmla="*/ 8 h 581"/>
                <a:gd name="T20" fmla="*/ 1 w 383"/>
                <a:gd name="T21" fmla="*/ 9 h 581"/>
                <a:gd name="T22" fmla="*/ 0 w 383"/>
                <a:gd name="T23" fmla="*/ 9 h 581"/>
                <a:gd name="T24" fmla="*/ 1 w 383"/>
                <a:gd name="T25" fmla="*/ 9 h 581"/>
                <a:gd name="T26" fmla="*/ 1 w 383"/>
                <a:gd name="T27" fmla="*/ 10 h 581"/>
                <a:gd name="T28" fmla="*/ 2 w 383"/>
                <a:gd name="T29" fmla="*/ 10 h 581"/>
                <a:gd name="T30" fmla="*/ 4 w 383"/>
                <a:gd name="T31" fmla="*/ 9 h 581"/>
                <a:gd name="T32" fmla="*/ 6 w 383"/>
                <a:gd name="T33" fmla="*/ 9 h 581"/>
                <a:gd name="T34" fmla="*/ 6 w 383"/>
                <a:gd name="T35" fmla="*/ 10 h 581"/>
                <a:gd name="T36" fmla="*/ 6 w 383"/>
                <a:gd name="T37" fmla="*/ 12 h 581"/>
                <a:gd name="T38" fmla="*/ 6 w 383"/>
                <a:gd name="T39" fmla="*/ 13 h 581"/>
                <a:gd name="T40" fmla="*/ 6 w 383"/>
                <a:gd name="T41" fmla="*/ 14 h 581"/>
                <a:gd name="T42" fmla="*/ 7 w 383"/>
                <a:gd name="T43" fmla="*/ 15 h 581"/>
                <a:gd name="T44" fmla="*/ 8 w 383"/>
                <a:gd name="T45" fmla="*/ 16 h 581"/>
                <a:gd name="T46" fmla="*/ 9 w 383"/>
                <a:gd name="T47" fmla="*/ 18 h 581"/>
                <a:gd name="T48" fmla="*/ 10 w 383"/>
                <a:gd name="T49" fmla="*/ 18 h 581"/>
                <a:gd name="T50" fmla="*/ 11 w 383"/>
                <a:gd name="T51" fmla="*/ 17 h 581"/>
                <a:gd name="T52" fmla="*/ 12 w 383"/>
                <a:gd name="T53" fmla="*/ 17 h 581"/>
                <a:gd name="T54" fmla="*/ 12 w 383"/>
                <a:gd name="T55" fmla="*/ 16 h 581"/>
                <a:gd name="T56" fmla="*/ 12 w 383"/>
                <a:gd name="T57" fmla="*/ 15 h 581"/>
                <a:gd name="T58" fmla="*/ 12 w 383"/>
                <a:gd name="T59" fmla="*/ 15 h 581"/>
                <a:gd name="T60" fmla="*/ 12 w 383"/>
                <a:gd name="T61" fmla="*/ 14 h 581"/>
                <a:gd name="T62" fmla="*/ 12 w 383"/>
                <a:gd name="T63" fmla="*/ 13 h 581"/>
                <a:gd name="T64" fmla="*/ 12 w 383"/>
                <a:gd name="T65" fmla="*/ 13 h 581"/>
                <a:gd name="T66" fmla="*/ 11 w 383"/>
                <a:gd name="T67" fmla="*/ 11 h 581"/>
                <a:gd name="T68" fmla="*/ 10 w 383"/>
                <a:gd name="T69" fmla="*/ 11 h 581"/>
                <a:gd name="T70" fmla="*/ 10 w 383"/>
                <a:gd name="T71" fmla="*/ 7 h 581"/>
                <a:gd name="T72" fmla="*/ 10 w 383"/>
                <a:gd name="T73" fmla="*/ 6 h 581"/>
                <a:gd name="T74" fmla="*/ 9 w 383"/>
                <a:gd name="T75" fmla="*/ 6 h 581"/>
                <a:gd name="T76" fmla="*/ 9 w 383"/>
                <a:gd name="T77" fmla="*/ 5 h 581"/>
                <a:gd name="T78" fmla="*/ 9 w 383"/>
                <a:gd name="T79" fmla="*/ 4 h 581"/>
                <a:gd name="T80" fmla="*/ 8 w 383"/>
                <a:gd name="T81" fmla="*/ 4 h 581"/>
                <a:gd name="T82" fmla="*/ 8 w 383"/>
                <a:gd name="T83" fmla="*/ 3 h 581"/>
                <a:gd name="T84" fmla="*/ 8 w 383"/>
                <a:gd name="T85" fmla="*/ 3 h 581"/>
                <a:gd name="T86" fmla="*/ 7 w 383"/>
                <a:gd name="T87" fmla="*/ 3 h 581"/>
                <a:gd name="T88" fmla="*/ 6 w 383"/>
                <a:gd name="T89" fmla="*/ 0 h 581"/>
                <a:gd name="T90" fmla="*/ 4 w 383"/>
                <a:gd name="T91" fmla="*/ 0 h 581"/>
                <a:gd name="T92" fmla="*/ 2 w 383"/>
                <a:gd name="T93" fmla="*/ 0 h 581"/>
                <a:gd name="T94" fmla="*/ 1 w 383"/>
                <a:gd name="T95" fmla="*/ 3 h 5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3"/>
                <a:gd name="T145" fmla="*/ 0 h 581"/>
                <a:gd name="T146" fmla="*/ 383 w 383"/>
                <a:gd name="T147" fmla="*/ 581 h 58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3" h="581">
                  <a:moveTo>
                    <a:pt x="9" y="106"/>
                  </a:moveTo>
                  <a:lnTo>
                    <a:pt x="17" y="112"/>
                  </a:lnTo>
                  <a:lnTo>
                    <a:pt x="28" y="112"/>
                  </a:lnTo>
                  <a:lnTo>
                    <a:pt x="80" y="78"/>
                  </a:lnTo>
                  <a:lnTo>
                    <a:pt x="111" y="71"/>
                  </a:lnTo>
                  <a:lnTo>
                    <a:pt x="135" y="99"/>
                  </a:lnTo>
                  <a:lnTo>
                    <a:pt x="78" y="91"/>
                  </a:lnTo>
                  <a:lnTo>
                    <a:pt x="64" y="135"/>
                  </a:lnTo>
                  <a:lnTo>
                    <a:pt x="60" y="251"/>
                  </a:lnTo>
                  <a:lnTo>
                    <a:pt x="56" y="259"/>
                  </a:lnTo>
                  <a:lnTo>
                    <a:pt x="4" y="299"/>
                  </a:lnTo>
                  <a:lnTo>
                    <a:pt x="0" y="308"/>
                  </a:lnTo>
                  <a:lnTo>
                    <a:pt x="4" y="319"/>
                  </a:lnTo>
                  <a:lnTo>
                    <a:pt x="13" y="324"/>
                  </a:lnTo>
                  <a:lnTo>
                    <a:pt x="48" y="325"/>
                  </a:lnTo>
                  <a:lnTo>
                    <a:pt x="100" y="311"/>
                  </a:lnTo>
                  <a:lnTo>
                    <a:pt x="176" y="296"/>
                  </a:lnTo>
                  <a:lnTo>
                    <a:pt x="178" y="338"/>
                  </a:lnTo>
                  <a:lnTo>
                    <a:pt x="174" y="408"/>
                  </a:lnTo>
                  <a:lnTo>
                    <a:pt x="178" y="435"/>
                  </a:lnTo>
                  <a:lnTo>
                    <a:pt x="190" y="461"/>
                  </a:lnTo>
                  <a:lnTo>
                    <a:pt x="204" y="488"/>
                  </a:lnTo>
                  <a:lnTo>
                    <a:pt x="234" y="518"/>
                  </a:lnTo>
                  <a:lnTo>
                    <a:pt x="264" y="581"/>
                  </a:lnTo>
                  <a:lnTo>
                    <a:pt x="305" y="581"/>
                  </a:lnTo>
                  <a:lnTo>
                    <a:pt x="334" y="570"/>
                  </a:lnTo>
                  <a:lnTo>
                    <a:pt x="353" y="556"/>
                  </a:lnTo>
                  <a:lnTo>
                    <a:pt x="369" y="537"/>
                  </a:lnTo>
                  <a:lnTo>
                    <a:pt x="380" y="510"/>
                  </a:lnTo>
                  <a:lnTo>
                    <a:pt x="383" y="487"/>
                  </a:lnTo>
                  <a:lnTo>
                    <a:pt x="381" y="459"/>
                  </a:lnTo>
                  <a:lnTo>
                    <a:pt x="373" y="432"/>
                  </a:lnTo>
                  <a:lnTo>
                    <a:pt x="365" y="421"/>
                  </a:lnTo>
                  <a:lnTo>
                    <a:pt x="325" y="380"/>
                  </a:lnTo>
                  <a:lnTo>
                    <a:pt x="320" y="366"/>
                  </a:lnTo>
                  <a:lnTo>
                    <a:pt x="298" y="229"/>
                  </a:lnTo>
                  <a:lnTo>
                    <a:pt x="291" y="221"/>
                  </a:lnTo>
                  <a:lnTo>
                    <a:pt x="280" y="214"/>
                  </a:lnTo>
                  <a:lnTo>
                    <a:pt x="271" y="171"/>
                  </a:lnTo>
                  <a:lnTo>
                    <a:pt x="264" y="158"/>
                  </a:lnTo>
                  <a:lnTo>
                    <a:pt x="252" y="145"/>
                  </a:lnTo>
                  <a:lnTo>
                    <a:pt x="237" y="111"/>
                  </a:lnTo>
                  <a:lnTo>
                    <a:pt x="230" y="106"/>
                  </a:lnTo>
                  <a:lnTo>
                    <a:pt x="203" y="103"/>
                  </a:lnTo>
                  <a:lnTo>
                    <a:pt x="166" y="17"/>
                  </a:lnTo>
                  <a:lnTo>
                    <a:pt x="121" y="0"/>
                  </a:lnTo>
                  <a:lnTo>
                    <a:pt x="44" y="22"/>
                  </a:lnTo>
                  <a:lnTo>
                    <a:pt x="9" y="106"/>
                  </a:lnTo>
                  <a:close/>
                </a:path>
              </a:pathLst>
            </a:custGeom>
            <a:solidFill>
              <a:srgbClr val="FFC281"/>
            </a:solidFill>
            <a:ln w="1588">
              <a:solidFill>
                <a:srgbClr val="FFC281"/>
              </a:solidFill>
              <a:round/>
              <a:headEnd/>
              <a:tailEnd/>
            </a:ln>
          </p:spPr>
          <p:txBody>
            <a:bodyPr/>
            <a:lstStyle/>
            <a:p>
              <a:endParaRPr lang="en-US">
                <a:latin typeface="Trebuchet MS" pitchFamily="34" charset="0"/>
              </a:endParaRPr>
            </a:p>
          </p:txBody>
        </p:sp>
        <p:sp>
          <p:nvSpPr>
            <p:cNvPr id="24592" name="Freeform 15"/>
            <p:cNvSpPr>
              <a:spLocks/>
            </p:cNvSpPr>
            <p:nvPr/>
          </p:nvSpPr>
          <p:spPr bwMode="auto">
            <a:xfrm>
              <a:off x="4701" y="2612"/>
              <a:ext cx="178" cy="619"/>
            </a:xfrm>
            <a:custGeom>
              <a:avLst/>
              <a:gdLst>
                <a:gd name="T0" fmla="*/ 1 w 356"/>
                <a:gd name="T1" fmla="*/ 0 h 1238"/>
                <a:gd name="T2" fmla="*/ 0 w 356"/>
                <a:gd name="T3" fmla="*/ 1 h 1238"/>
                <a:gd name="T4" fmla="*/ 1 w 356"/>
                <a:gd name="T5" fmla="*/ 3 h 1238"/>
                <a:gd name="T6" fmla="*/ 1 w 356"/>
                <a:gd name="T7" fmla="*/ 5 h 1238"/>
                <a:gd name="T8" fmla="*/ 1 w 356"/>
                <a:gd name="T9" fmla="*/ 6 h 1238"/>
                <a:gd name="T10" fmla="*/ 1 w 356"/>
                <a:gd name="T11" fmla="*/ 9 h 1238"/>
                <a:gd name="T12" fmla="*/ 3 w 356"/>
                <a:gd name="T13" fmla="*/ 14 h 1238"/>
                <a:gd name="T14" fmla="*/ 3 w 356"/>
                <a:gd name="T15" fmla="*/ 19 h 1238"/>
                <a:gd name="T16" fmla="*/ 3 w 356"/>
                <a:gd name="T17" fmla="*/ 23 h 1238"/>
                <a:gd name="T18" fmla="*/ 5 w 356"/>
                <a:gd name="T19" fmla="*/ 29 h 1238"/>
                <a:gd name="T20" fmla="*/ 5 w 356"/>
                <a:gd name="T21" fmla="*/ 37 h 1238"/>
                <a:gd name="T22" fmla="*/ 9 w 356"/>
                <a:gd name="T23" fmla="*/ 38 h 1238"/>
                <a:gd name="T24" fmla="*/ 10 w 356"/>
                <a:gd name="T25" fmla="*/ 39 h 1238"/>
                <a:gd name="T26" fmla="*/ 11 w 356"/>
                <a:gd name="T27" fmla="*/ 39 h 1238"/>
                <a:gd name="T28" fmla="*/ 11 w 356"/>
                <a:gd name="T29" fmla="*/ 36 h 1238"/>
                <a:gd name="T30" fmla="*/ 9 w 356"/>
                <a:gd name="T31" fmla="*/ 30 h 1238"/>
                <a:gd name="T32" fmla="*/ 7 w 356"/>
                <a:gd name="T33" fmla="*/ 24 h 1238"/>
                <a:gd name="T34" fmla="*/ 6 w 356"/>
                <a:gd name="T35" fmla="*/ 19 h 1238"/>
                <a:gd name="T36" fmla="*/ 6 w 356"/>
                <a:gd name="T37" fmla="*/ 12 h 1238"/>
                <a:gd name="T38" fmla="*/ 6 w 356"/>
                <a:gd name="T39" fmla="*/ 9 h 1238"/>
                <a:gd name="T40" fmla="*/ 5 w 356"/>
                <a:gd name="T41" fmla="*/ 6 h 1238"/>
                <a:gd name="T42" fmla="*/ 3 w 356"/>
                <a:gd name="T43" fmla="*/ 5 h 1238"/>
                <a:gd name="T44" fmla="*/ 3 w 356"/>
                <a:gd name="T45" fmla="*/ 3 h 1238"/>
                <a:gd name="T46" fmla="*/ 3 w 356"/>
                <a:gd name="T47" fmla="*/ 1 h 1238"/>
                <a:gd name="T48" fmla="*/ 1 w 356"/>
                <a:gd name="T49" fmla="*/ 0 h 12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6"/>
                <a:gd name="T76" fmla="*/ 0 h 1238"/>
                <a:gd name="T77" fmla="*/ 356 w 356"/>
                <a:gd name="T78" fmla="*/ 1238 h 12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6" h="1238">
                  <a:moveTo>
                    <a:pt x="39" y="0"/>
                  </a:moveTo>
                  <a:lnTo>
                    <a:pt x="0" y="13"/>
                  </a:lnTo>
                  <a:lnTo>
                    <a:pt x="52" y="102"/>
                  </a:lnTo>
                  <a:lnTo>
                    <a:pt x="50" y="135"/>
                  </a:lnTo>
                  <a:lnTo>
                    <a:pt x="37" y="219"/>
                  </a:lnTo>
                  <a:lnTo>
                    <a:pt x="39" y="279"/>
                  </a:lnTo>
                  <a:lnTo>
                    <a:pt x="66" y="449"/>
                  </a:lnTo>
                  <a:lnTo>
                    <a:pt x="91" y="612"/>
                  </a:lnTo>
                  <a:lnTo>
                    <a:pt x="113" y="756"/>
                  </a:lnTo>
                  <a:lnTo>
                    <a:pt x="133" y="944"/>
                  </a:lnTo>
                  <a:lnTo>
                    <a:pt x="157" y="1167"/>
                  </a:lnTo>
                  <a:lnTo>
                    <a:pt x="271" y="1201"/>
                  </a:lnTo>
                  <a:lnTo>
                    <a:pt x="303" y="1225"/>
                  </a:lnTo>
                  <a:lnTo>
                    <a:pt x="356" y="1238"/>
                  </a:lnTo>
                  <a:lnTo>
                    <a:pt x="328" y="1139"/>
                  </a:lnTo>
                  <a:lnTo>
                    <a:pt x="284" y="972"/>
                  </a:lnTo>
                  <a:lnTo>
                    <a:pt x="244" y="795"/>
                  </a:lnTo>
                  <a:lnTo>
                    <a:pt x="209" y="589"/>
                  </a:lnTo>
                  <a:lnTo>
                    <a:pt x="182" y="403"/>
                  </a:lnTo>
                  <a:lnTo>
                    <a:pt x="161" y="279"/>
                  </a:lnTo>
                  <a:lnTo>
                    <a:pt x="133" y="200"/>
                  </a:lnTo>
                  <a:lnTo>
                    <a:pt x="101" y="146"/>
                  </a:lnTo>
                  <a:lnTo>
                    <a:pt x="70" y="106"/>
                  </a:lnTo>
                  <a:lnTo>
                    <a:pt x="80" y="16"/>
                  </a:lnTo>
                  <a:lnTo>
                    <a:pt x="39" y="0"/>
                  </a:lnTo>
                  <a:close/>
                </a:path>
              </a:pathLst>
            </a:custGeom>
            <a:solidFill>
              <a:schemeClr val="accent2"/>
            </a:solidFill>
            <a:ln w="1651">
              <a:solidFill>
                <a:srgbClr val="00FFFF"/>
              </a:solidFill>
              <a:round/>
              <a:headEnd/>
              <a:tailEnd/>
            </a:ln>
          </p:spPr>
          <p:txBody>
            <a:bodyPr/>
            <a:lstStyle/>
            <a:p>
              <a:endParaRPr lang="en-US">
                <a:latin typeface="Trebuchet MS" pitchFamily="34" charset="0"/>
              </a:endParaRPr>
            </a:p>
          </p:txBody>
        </p:sp>
        <p:sp>
          <p:nvSpPr>
            <p:cNvPr id="24593" name="Freeform 16"/>
            <p:cNvSpPr>
              <a:spLocks/>
            </p:cNvSpPr>
            <p:nvPr/>
          </p:nvSpPr>
          <p:spPr bwMode="auto">
            <a:xfrm>
              <a:off x="4430" y="2172"/>
              <a:ext cx="319" cy="201"/>
            </a:xfrm>
            <a:custGeom>
              <a:avLst/>
              <a:gdLst>
                <a:gd name="T0" fmla="*/ 0 w 638"/>
                <a:gd name="T1" fmla="*/ 10 h 403"/>
                <a:gd name="T2" fmla="*/ 1 w 638"/>
                <a:gd name="T3" fmla="*/ 11 h 403"/>
                <a:gd name="T4" fmla="*/ 3 w 638"/>
                <a:gd name="T5" fmla="*/ 11 h 403"/>
                <a:gd name="T6" fmla="*/ 5 w 638"/>
                <a:gd name="T7" fmla="*/ 11 h 403"/>
                <a:gd name="T8" fmla="*/ 7 w 638"/>
                <a:gd name="T9" fmla="*/ 11 h 403"/>
                <a:gd name="T10" fmla="*/ 10 w 638"/>
                <a:gd name="T11" fmla="*/ 10 h 403"/>
                <a:gd name="T12" fmla="*/ 14 w 638"/>
                <a:gd name="T13" fmla="*/ 12 h 403"/>
                <a:gd name="T14" fmla="*/ 17 w 638"/>
                <a:gd name="T15" fmla="*/ 12 h 403"/>
                <a:gd name="T16" fmla="*/ 20 w 638"/>
                <a:gd name="T17" fmla="*/ 11 h 403"/>
                <a:gd name="T18" fmla="*/ 20 w 638"/>
                <a:gd name="T19" fmla="*/ 8 h 403"/>
                <a:gd name="T20" fmla="*/ 19 w 638"/>
                <a:gd name="T21" fmla="*/ 4 h 403"/>
                <a:gd name="T22" fmla="*/ 15 w 638"/>
                <a:gd name="T23" fmla="*/ 0 h 403"/>
                <a:gd name="T24" fmla="*/ 12 w 638"/>
                <a:gd name="T25" fmla="*/ 0 h 403"/>
                <a:gd name="T26" fmla="*/ 10 w 638"/>
                <a:gd name="T27" fmla="*/ 0 h 403"/>
                <a:gd name="T28" fmla="*/ 6 w 638"/>
                <a:gd name="T29" fmla="*/ 1 h 403"/>
                <a:gd name="T30" fmla="*/ 5 w 638"/>
                <a:gd name="T31" fmla="*/ 2 h 403"/>
                <a:gd name="T32" fmla="*/ 3 w 638"/>
                <a:gd name="T33" fmla="*/ 3 h 403"/>
                <a:gd name="T34" fmla="*/ 2 w 638"/>
                <a:gd name="T35" fmla="*/ 5 h 403"/>
                <a:gd name="T36" fmla="*/ 2 w 638"/>
                <a:gd name="T37" fmla="*/ 7 h 403"/>
                <a:gd name="T38" fmla="*/ 1 w 638"/>
                <a:gd name="T39" fmla="*/ 9 h 403"/>
                <a:gd name="T40" fmla="*/ 0 w 638"/>
                <a:gd name="T41" fmla="*/ 10 h 4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8"/>
                <a:gd name="T64" fmla="*/ 0 h 403"/>
                <a:gd name="T65" fmla="*/ 638 w 638"/>
                <a:gd name="T66" fmla="*/ 403 h 4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8" h="403">
                  <a:moveTo>
                    <a:pt x="0" y="350"/>
                  </a:moveTo>
                  <a:lnTo>
                    <a:pt x="49" y="372"/>
                  </a:lnTo>
                  <a:lnTo>
                    <a:pt x="108" y="381"/>
                  </a:lnTo>
                  <a:lnTo>
                    <a:pt x="159" y="378"/>
                  </a:lnTo>
                  <a:lnTo>
                    <a:pt x="248" y="359"/>
                  </a:lnTo>
                  <a:lnTo>
                    <a:pt x="331" y="333"/>
                  </a:lnTo>
                  <a:lnTo>
                    <a:pt x="464" y="403"/>
                  </a:lnTo>
                  <a:lnTo>
                    <a:pt x="540" y="402"/>
                  </a:lnTo>
                  <a:lnTo>
                    <a:pt x="620" y="382"/>
                  </a:lnTo>
                  <a:lnTo>
                    <a:pt x="638" y="277"/>
                  </a:lnTo>
                  <a:lnTo>
                    <a:pt x="581" y="131"/>
                  </a:lnTo>
                  <a:lnTo>
                    <a:pt x="484" y="25"/>
                  </a:lnTo>
                  <a:lnTo>
                    <a:pt x="401" y="0"/>
                  </a:lnTo>
                  <a:lnTo>
                    <a:pt x="301" y="9"/>
                  </a:lnTo>
                  <a:lnTo>
                    <a:pt x="193" y="53"/>
                  </a:lnTo>
                  <a:lnTo>
                    <a:pt x="149" y="84"/>
                  </a:lnTo>
                  <a:lnTo>
                    <a:pt x="115" y="116"/>
                  </a:lnTo>
                  <a:lnTo>
                    <a:pt x="95" y="163"/>
                  </a:lnTo>
                  <a:lnTo>
                    <a:pt x="64" y="239"/>
                  </a:lnTo>
                  <a:lnTo>
                    <a:pt x="29" y="310"/>
                  </a:lnTo>
                  <a:lnTo>
                    <a:pt x="0" y="350"/>
                  </a:lnTo>
                  <a:close/>
                </a:path>
              </a:pathLst>
            </a:custGeom>
            <a:solidFill>
              <a:srgbClr val="4F4F4F"/>
            </a:solidFill>
            <a:ln w="1588">
              <a:solidFill>
                <a:srgbClr val="4F4F4F"/>
              </a:solidFill>
              <a:round/>
              <a:headEnd/>
              <a:tailEnd/>
            </a:ln>
          </p:spPr>
          <p:txBody>
            <a:bodyPr/>
            <a:lstStyle/>
            <a:p>
              <a:endParaRPr lang="en-US">
                <a:latin typeface="Trebuchet MS" pitchFamily="34" charset="0"/>
              </a:endParaRPr>
            </a:p>
          </p:txBody>
        </p:sp>
        <p:sp>
          <p:nvSpPr>
            <p:cNvPr id="24594" name="Freeform 17"/>
            <p:cNvSpPr>
              <a:spLocks/>
            </p:cNvSpPr>
            <p:nvPr/>
          </p:nvSpPr>
          <p:spPr bwMode="auto">
            <a:xfrm>
              <a:off x="4465" y="2287"/>
              <a:ext cx="314" cy="337"/>
            </a:xfrm>
            <a:custGeom>
              <a:avLst/>
              <a:gdLst>
                <a:gd name="T0" fmla="*/ 9 w 628"/>
                <a:gd name="T1" fmla="*/ 0 h 674"/>
                <a:gd name="T2" fmla="*/ 9 w 628"/>
                <a:gd name="T3" fmla="*/ 1 h 674"/>
                <a:gd name="T4" fmla="*/ 10 w 628"/>
                <a:gd name="T5" fmla="*/ 3 h 674"/>
                <a:gd name="T6" fmla="*/ 10 w 628"/>
                <a:gd name="T7" fmla="*/ 5 h 674"/>
                <a:gd name="T8" fmla="*/ 12 w 628"/>
                <a:gd name="T9" fmla="*/ 5 h 674"/>
                <a:gd name="T10" fmla="*/ 14 w 628"/>
                <a:gd name="T11" fmla="*/ 5 h 674"/>
                <a:gd name="T12" fmla="*/ 19 w 628"/>
                <a:gd name="T13" fmla="*/ 5 h 674"/>
                <a:gd name="T14" fmla="*/ 20 w 628"/>
                <a:gd name="T15" fmla="*/ 5 h 674"/>
                <a:gd name="T16" fmla="*/ 20 w 628"/>
                <a:gd name="T17" fmla="*/ 6 h 674"/>
                <a:gd name="T18" fmla="*/ 20 w 628"/>
                <a:gd name="T19" fmla="*/ 9 h 674"/>
                <a:gd name="T20" fmla="*/ 20 w 628"/>
                <a:gd name="T21" fmla="*/ 10 h 674"/>
                <a:gd name="T22" fmla="*/ 19 w 628"/>
                <a:gd name="T23" fmla="*/ 11 h 674"/>
                <a:gd name="T24" fmla="*/ 19 w 628"/>
                <a:gd name="T25" fmla="*/ 11 h 674"/>
                <a:gd name="T26" fmla="*/ 18 w 628"/>
                <a:gd name="T27" fmla="*/ 14 h 674"/>
                <a:gd name="T28" fmla="*/ 18 w 628"/>
                <a:gd name="T29" fmla="*/ 17 h 674"/>
                <a:gd name="T30" fmla="*/ 18 w 628"/>
                <a:gd name="T31" fmla="*/ 17 h 674"/>
                <a:gd name="T32" fmla="*/ 15 w 628"/>
                <a:gd name="T33" fmla="*/ 20 h 674"/>
                <a:gd name="T34" fmla="*/ 14 w 628"/>
                <a:gd name="T35" fmla="*/ 20 h 674"/>
                <a:gd name="T36" fmla="*/ 13 w 628"/>
                <a:gd name="T37" fmla="*/ 20 h 674"/>
                <a:gd name="T38" fmla="*/ 11 w 628"/>
                <a:gd name="T39" fmla="*/ 20 h 674"/>
                <a:gd name="T40" fmla="*/ 9 w 628"/>
                <a:gd name="T41" fmla="*/ 21 h 674"/>
                <a:gd name="T42" fmla="*/ 9 w 628"/>
                <a:gd name="T43" fmla="*/ 21 h 674"/>
                <a:gd name="T44" fmla="*/ 5 w 628"/>
                <a:gd name="T45" fmla="*/ 21 h 674"/>
                <a:gd name="T46" fmla="*/ 5 w 628"/>
                <a:gd name="T47" fmla="*/ 20 h 674"/>
                <a:gd name="T48" fmla="*/ 3 w 628"/>
                <a:gd name="T49" fmla="*/ 17 h 674"/>
                <a:gd name="T50" fmla="*/ 3 w 628"/>
                <a:gd name="T51" fmla="*/ 15 h 674"/>
                <a:gd name="T52" fmla="*/ 2 w 628"/>
                <a:gd name="T53" fmla="*/ 15 h 674"/>
                <a:gd name="T54" fmla="*/ 2 w 628"/>
                <a:gd name="T55" fmla="*/ 14 h 674"/>
                <a:gd name="T56" fmla="*/ 1 w 628"/>
                <a:gd name="T57" fmla="*/ 11 h 674"/>
                <a:gd name="T58" fmla="*/ 1 w 628"/>
                <a:gd name="T59" fmla="*/ 11 h 674"/>
                <a:gd name="T60" fmla="*/ 1 w 628"/>
                <a:gd name="T61" fmla="*/ 10 h 674"/>
                <a:gd name="T62" fmla="*/ 1 w 628"/>
                <a:gd name="T63" fmla="*/ 9 h 674"/>
                <a:gd name="T64" fmla="*/ 0 w 628"/>
                <a:gd name="T65" fmla="*/ 7 h 674"/>
                <a:gd name="T66" fmla="*/ 0 w 628"/>
                <a:gd name="T67" fmla="*/ 5 h 674"/>
                <a:gd name="T68" fmla="*/ 3 w 628"/>
                <a:gd name="T69" fmla="*/ 5 h 674"/>
                <a:gd name="T70" fmla="*/ 5 w 628"/>
                <a:gd name="T71" fmla="*/ 4 h 674"/>
                <a:gd name="T72" fmla="*/ 6 w 628"/>
                <a:gd name="T73" fmla="*/ 3 h 674"/>
                <a:gd name="T74" fmla="*/ 7 w 628"/>
                <a:gd name="T75" fmla="*/ 1 h 674"/>
                <a:gd name="T76" fmla="*/ 9 w 628"/>
                <a:gd name="T77" fmla="*/ 0 h 6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28"/>
                <a:gd name="T118" fmla="*/ 0 h 674"/>
                <a:gd name="T119" fmla="*/ 628 w 628"/>
                <a:gd name="T120" fmla="*/ 674 h 67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28" h="674">
                  <a:moveTo>
                    <a:pt x="265" y="0"/>
                  </a:moveTo>
                  <a:lnTo>
                    <a:pt x="283" y="43"/>
                  </a:lnTo>
                  <a:lnTo>
                    <a:pt x="312" y="102"/>
                  </a:lnTo>
                  <a:lnTo>
                    <a:pt x="350" y="150"/>
                  </a:lnTo>
                  <a:lnTo>
                    <a:pt x="388" y="177"/>
                  </a:lnTo>
                  <a:lnTo>
                    <a:pt x="454" y="191"/>
                  </a:lnTo>
                  <a:lnTo>
                    <a:pt x="597" y="155"/>
                  </a:lnTo>
                  <a:lnTo>
                    <a:pt x="620" y="171"/>
                  </a:lnTo>
                  <a:lnTo>
                    <a:pt x="628" y="200"/>
                  </a:lnTo>
                  <a:lnTo>
                    <a:pt x="624" y="259"/>
                  </a:lnTo>
                  <a:lnTo>
                    <a:pt x="614" y="296"/>
                  </a:lnTo>
                  <a:lnTo>
                    <a:pt x="597" y="334"/>
                  </a:lnTo>
                  <a:lnTo>
                    <a:pt x="585" y="357"/>
                  </a:lnTo>
                  <a:lnTo>
                    <a:pt x="574" y="477"/>
                  </a:lnTo>
                  <a:lnTo>
                    <a:pt x="568" y="518"/>
                  </a:lnTo>
                  <a:lnTo>
                    <a:pt x="555" y="542"/>
                  </a:lnTo>
                  <a:lnTo>
                    <a:pt x="497" y="615"/>
                  </a:lnTo>
                  <a:lnTo>
                    <a:pt x="462" y="634"/>
                  </a:lnTo>
                  <a:lnTo>
                    <a:pt x="429" y="637"/>
                  </a:lnTo>
                  <a:lnTo>
                    <a:pt x="382" y="631"/>
                  </a:lnTo>
                  <a:lnTo>
                    <a:pt x="283" y="674"/>
                  </a:lnTo>
                  <a:lnTo>
                    <a:pt x="261" y="674"/>
                  </a:lnTo>
                  <a:lnTo>
                    <a:pt x="178" y="656"/>
                  </a:lnTo>
                  <a:lnTo>
                    <a:pt x="168" y="639"/>
                  </a:lnTo>
                  <a:lnTo>
                    <a:pt x="122" y="537"/>
                  </a:lnTo>
                  <a:lnTo>
                    <a:pt x="98" y="510"/>
                  </a:lnTo>
                  <a:lnTo>
                    <a:pt x="87" y="487"/>
                  </a:lnTo>
                  <a:lnTo>
                    <a:pt x="75" y="460"/>
                  </a:lnTo>
                  <a:lnTo>
                    <a:pt x="44" y="356"/>
                  </a:lnTo>
                  <a:lnTo>
                    <a:pt x="34" y="330"/>
                  </a:lnTo>
                  <a:lnTo>
                    <a:pt x="31" y="300"/>
                  </a:lnTo>
                  <a:lnTo>
                    <a:pt x="18" y="274"/>
                  </a:lnTo>
                  <a:lnTo>
                    <a:pt x="0" y="236"/>
                  </a:lnTo>
                  <a:lnTo>
                    <a:pt x="0" y="172"/>
                  </a:lnTo>
                  <a:lnTo>
                    <a:pt x="118" y="156"/>
                  </a:lnTo>
                  <a:lnTo>
                    <a:pt x="165" y="128"/>
                  </a:lnTo>
                  <a:lnTo>
                    <a:pt x="207" y="95"/>
                  </a:lnTo>
                  <a:lnTo>
                    <a:pt x="239" y="61"/>
                  </a:lnTo>
                  <a:lnTo>
                    <a:pt x="265" y="0"/>
                  </a:lnTo>
                  <a:close/>
                </a:path>
              </a:pathLst>
            </a:custGeom>
            <a:solidFill>
              <a:srgbClr val="FFC281"/>
            </a:solidFill>
            <a:ln w="1588">
              <a:solidFill>
                <a:srgbClr val="FFC281"/>
              </a:solidFill>
              <a:round/>
              <a:headEnd/>
              <a:tailEnd/>
            </a:ln>
          </p:spPr>
          <p:txBody>
            <a:bodyPr/>
            <a:lstStyle/>
            <a:p>
              <a:endParaRPr lang="en-US">
                <a:latin typeface="Trebuchet MS" pitchFamily="34" charset="0"/>
              </a:endParaRPr>
            </a:p>
          </p:txBody>
        </p:sp>
        <p:sp>
          <p:nvSpPr>
            <p:cNvPr id="24595" name="Freeform 18"/>
            <p:cNvSpPr>
              <a:spLocks/>
            </p:cNvSpPr>
            <p:nvPr/>
          </p:nvSpPr>
          <p:spPr bwMode="auto">
            <a:xfrm>
              <a:off x="4556" y="2547"/>
              <a:ext cx="37" cy="12"/>
            </a:xfrm>
            <a:custGeom>
              <a:avLst/>
              <a:gdLst>
                <a:gd name="T0" fmla="*/ 1 w 73"/>
                <a:gd name="T1" fmla="*/ 1 h 23"/>
                <a:gd name="T2" fmla="*/ 2 w 73"/>
                <a:gd name="T3" fmla="*/ 1 h 23"/>
                <a:gd name="T4" fmla="*/ 2 w 73"/>
                <a:gd name="T5" fmla="*/ 1 h 23"/>
                <a:gd name="T6" fmla="*/ 3 w 73"/>
                <a:gd name="T7" fmla="*/ 0 h 23"/>
                <a:gd name="T8" fmla="*/ 0 w 73"/>
                <a:gd name="T9" fmla="*/ 1 h 23"/>
                <a:gd name="T10" fmla="*/ 1 w 73"/>
                <a:gd name="T11" fmla="*/ 1 h 23"/>
                <a:gd name="T12" fmla="*/ 0 60000 65536"/>
                <a:gd name="T13" fmla="*/ 0 60000 65536"/>
                <a:gd name="T14" fmla="*/ 0 60000 65536"/>
                <a:gd name="T15" fmla="*/ 0 60000 65536"/>
                <a:gd name="T16" fmla="*/ 0 60000 65536"/>
                <a:gd name="T17" fmla="*/ 0 60000 65536"/>
                <a:gd name="T18" fmla="*/ 0 w 73"/>
                <a:gd name="T19" fmla="*/ 0 h 23"/>
                <a:gd name="T20" fmla="*/ 73 w 73"/>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73" h="23">
                  <a:moveTo>
                    <a:pt x="21" y="23"/>
                  </a:moveTo>
                  <a:lnTo>
                    <a:pt x="43" y="23"/>
                  </a:lnTo>
                  <a:lnTo>
                    <a:pt x="59" y="21"/>
                  </a:lnTo>
                  <a:lnTo>
                    <a:pt x="73" y="0"/>
                  </a:lnTo>
                  <a:lnTo>
                    <a:pt x="0" y="6"/>
                  </a:lnTo>
                  <a:lnTo>
                    <a:pt x="21" y="23"/>
                  </a:lnTo>
                  <a:close/>
                </a:path>
              </a:pathLst>
            </a:custGeom>
            <a:solidFill>
              <a:srgbClr val="B2B2B2"/>
            </a:solidFill>
            <a:ln w="1588">
              <a:solidFill>
                <a:srgbClr val="B2B2B2"/>
              </a:solidFill>
              <a:round/>
              <a:headEnd/>
              <a:tailEnd/>
            </a:ln>
          </p:spPr>
          <p:txBody>
            <a:bodyPr/>
            <a:lstStyle/>
            <a:p>
              <a:endParaRPr lang="en-US">
                <a:latin typeface="Trebuchet MS" pitchFamily="34" charset="0"/>
              </a:endParaRPr>
            </a:p>
          </p:txBody>
        </p:sp>
        <p:sp>
          <p:nvSpPr>
            <p:cNvPr id="24596" name="Freeform 19"/>
            <p:cNvSpPr>
              <a:spLocks/>
            </p:cNvSpPr>
            <p:nvPr/>
          </p:nvSpPr>
          <p:spPr bwMode="auto">
            <a:xfrm>
              <a:off x="3851" y="3296"/>
              <a:ext cx="1041" cy="706"/>
            </a:xfrm>
            <a:custGeom>
              <a:avLst/>
              <a:gdLst>
                <a:gd name="T0" fmla="*/ 6 w 2082"/>
                <a:gd name="T1" fmla="*/ 38 h 1412"/>
                <a:gd name="T2" fmla="*/ 7 w 2082"/>
                <a:gd name="T3" fmla="*/ 41 h 1412"/>
                <a:gd name="T4" fmla="*/ 9 w 2082"/>
                <a:gd name="T5" fmla="*/ 42 h 1412"/>
                <a:gd name="T6" fmla="*/ 10 w 2082"/>
                <a:gd name="T7" fmla="*/ 43 h 1412"/>
                <a:gd name="T8" fmla="*/ 12 w 2082"/>
                <a:gd name="T9" fmla="*/ 44 h 1412"/>
                <a:gd name="T10" fmla="*/ 14 w 2082"/>
                <a:gd name="T11" fmla="*/ 44 h 1412"/>
                <a:gd name="T12" fmla="*/ 15 w 2082"/>
                <a:gd name="T13" fmla="*/ 44 h 1412"/>
                <a:gd name="T14" fmla="*/ 17 w 2082"/>
                <a:gd name="T15" fmla="*/ 44 h 1412"/>
                <a:gd name="T16" fmla="*/ 18 w 2082"/>
                <a:gd name="T17" fmla="*/ 44 h 1412"/>
                <a:gd name="T18" fmla="*/ 20 w 2082"/>
                <a:gd name="T19" fmla="*/ 43 h 1412"/>
                <a:gd name="T20" fmla="*/ 20 w 2082"/>
                <a:gd name="T21" fmla="*/ 42 h 1412"/>
                <a:gd name="T22" fmla="*/ 54 w 2082"/>
                <a:gd name="T23" fmla="*/ 42 h 1412"/>
                <a:gd name="T24" fmla="*/ 65 w 2082"/>
                <a:gd name="T25" fmla="*/ 34 h 1412"/>
                <a:gd name="T26" fmla="*/ 65 w 2082"/>
                <a:gd name="T27" fmla="*/ 30 h 1412"/>
                <a:gd name="T28" fmla="*/ 63 w 2082"/>
                <a:gd name="T29" fmla="*/ 27 h 1412"/>
                <a:gd name="T30" fmla="*/ 61 w 2082"/>
                <a:gd name="T31" fmla="*/ 23 h 1412"/>
                <a:gd name="T32" fmla="*/ 58 w 2082"/>
                <a:gd name="T33" fmla="*/ 20 h 1412"/>
                <a:gd name="T34" fmla="*/ 56 w 2082"/>
                <a:gd name="T35" fmla="*/ 15 h 1412"/>
                <a:gd name="T36" fmla="*/ 54 w 2082"/>
                <a:gd name="T37" fmla="*/ 11 h 1412"/>
                <a:gd name="T38" fmla="*/ 51 w 2082"/>
                <a:gd name="T39" fmla="*/ 7 h 1412"/>
                <a:gd name="T40" fmla="*/ 49 w 2082"/>
                <a:gd name="T41" fmla="*/ 5 h 1412"/>
                <a:gd name="T42" fmla="*/ 46 w 2082"/>
                <a:gd name="T43" fmla="*/ 1 h 1412"/>
                <a:gd name="T44" fmla="*/ 44 w 2082"/>
                <a:gd name="T45" fmla="*/ 0 h 1412"/>
                <a:gd name="T46" fmla="*/ 41 w 2082"/>
                <a:gd name="T47" fmla="*/ 1 h 1412"/>
                <a:gd name="T48" fmla="*/ 37 w 2082"/>
                <a:gd name="T49" fmla="*/ 1 h 1412"/>
                <a:gd name="T50" fmla="*/ 33 w 2082"/>
                <a:gd name="T51" fmla="*/ 3 h 1412"/>
                <a:gd name="T52" fmla="*/ 30 w 2082"/>
                <a:gd name="T53" fmla="*/ 3 h 1412"/>
                <a:gd name="T54" fmla="*/ 28 w 2082"/>
                <a:gd name="T55" fmla="*/ 3 h 1412"/>
                <a:gd name="T56" fmla="*/ 25 w 2082"/>
                <a:gd name="T57" fmla="*/ 3 h 1412"/>
                <a:gd name="T58" fmla="*/ 24 w 2082"/>
                <a:gd name="T59" fmla="*/ 1 h 1412"/>
                <a:gd name="T60" fmla="*/ 22 w 2082"/>
                <a:gd name="T61" fmla="*/ 0 h 1412"/>
                <a:gd name="T62" fmla="*/ 6 w 2082"/>
                <a:gd name="T63" fmla="*/ 6 h 1412"/>
                <a:gd name="T64" fmla="*/ 2 w 2082"/>
                <a:gd name="T65" fmla="*/ 12 h 1412"/>
                <a:gd name="T66" fmla="*/ 1 w 2082"/>
                <a:gd name="T67" fmla="*/ 13 h 1412"/>
                <a:gd name="T68" fmla="*/ 0 w 2082"/>
                <a:gd name="T69" fmla="*/ 14 h 1412"/>
                <a:gd name="T70" fmla="*/ 1 w 2082"/>
                <a:gd name="T71" fmla="*/ 20 h 1412"/>
                <a:gd name="T72" fmla="*/ 1 w 2082"/>
                <a:gd name="T73" fmla="*/ 22 h 1412"/>
                <a:gd name="T74" fmla="*/ 1 w 2082"/>
                <a:gd name="T75" fmla="*/ 24 h 1412"/>
                <a:gd name="T76" fmla="*/ 2 w 2082"/>
                <a:gd name="T77" fmla="*/ 25 h 1412"/>
                <a:gd name="T78" fmla="*/ 4 w 2082"/>
                <a:gd name="T79" fmla="*/ 25 h 1412"/>
                <a:gd name="T80" fmla="*/ 4 w 2082"/>
                <a:gd name="T81" fmla="*/ 26 h 1412"/>
                <a:gd name="T82" fmla="*/ 5 w 2082"/>
                <a:gd name="T83" fmla="*/ 28 h 1412"/>
                <a:gd name="T84" fmla="*/ 6 w 2082"/>
                <a:gd name="T85" fmla="*/ 29 h 1412"/>
                <a:gd name="T86" fmla="*/ 7 w 2082"/>
                <a:gd name="T87" fmla="*/ 33 h 1412"/>
                <a:gd name="T88" fmla="*/ 6 w 2082"/>
                <a:gd name="T89" fmla="*/ 34 h 1412"/>
                <a:gd name="T90" fmla="*/ 6 w 2082"/>
                <a:gd name="T91" fmla="*/ 37 h 1412"/>
                <a:gd name="T92" fmla="*/ 6 w 2082"/>
                <a:gd name="T93" fmla="*/ 38 h 14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82"/>
                <a:gd name="T142" fmla="*/ 0 h 1412"/>
                <a:gd name="T143" fmla="*/ 2082 w 2082"/>
                <a:gd name="T144" fmla="*/ 1412 h 141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82" h="1412">
                  <a:moveTo>
                    <a:pt x="211" y="1203"/>
                  </a:moveTo>
                  <a:lnTo>
                    <a:pt x="250" y="1297"/>
                  </a:lnTo>
                  <a:lnTo>
                    <a:pt x="289" y="1339"/>
                  </a:lnTo>
                  <a:lnTo>
                    <a:pt x="334" y="1369"/>
                  </a:lnTo>
                  <a:lnTo>
                    <a:pt x="395" y="1395"/>
                  </a:lnTo>
                  <a:lnTo>
                    <a:pt x="449" y="1409"/>
                  </a:lnTo>
                  <a:lnTo>
                    <a:pt x="498" y="1412"/>
                  </a:lnTo>
                  <a:lnTo>
                    <a:pt x="555" y="1402"/>
                  </a:lnTo>
                  <a:lnTo>
                    <a:pt x="604" y="1386"/>
                  </a:lnTo>
                  <a:lnTo>
                    <a:pt x="642" y="1350"/>
                  </a:lnTo>
                  <a:lnTo>
                    <a:pt x="649" y="1339"/>
                  </a:lnTo>
                  <a:lnTo>
                    <a:pt x="1755" y="1339"/>
                  </a:lnTo>
                  <a:lnTo>
                    <a:pt x="2082" y="1065"/>
                  </a:lnTo>
                  <a:lnTo>
                    <a:pt x="2054" y="983"/>
                  </a:lnTo>
                  <a:lnTo>
                    <a:pt x="2025" y="866"/>
                  </a:lnTo>
                  <a:lnTo>
                    <a:pt x="1968" y="763"/>
                  </a:lnTo>
                  <a:lnTo>
                    <a:pt x="1862" y="616"/>
                  </a:lnTo>
                  <a:lnTo>
                    <a:pt x="1805" y="502"/>
                  </a:lnTo>
                  <a:lnTo>
                    <a:pt x="1729" y="350"/>
                  </a:lnTo>
                  <a:lnTo>
                    <a:pt x="1663" y="244"/>
                  </a:lnTo>
                  <a:lnTo>
                    <a:pt x="1588" y="134"/>
                  </a:lnTo>
                  <a:lnTo>
                    <a:pt x="1498" y="57"/>
                  </a:lnTo>
                  <a:lnTo>
                    <a:pt x="1414" y="0"/>
                  </a:lnTo>
                  <a:lnTo>
                    <a:pt x="1325" y="36"/>
                  </a:lnTo>
                  <a:lnTo>
                    <a:pt x="1215" y="48"/>
                  </a:lnTo>
                  <a:lnTo>
                    <a:pt x="1085" y="75"/>
                  </a:lnTo>
                  <a:lnTo>
                    <a:pt x="964" y="85"/>
                  </a:lnTo>
                  <a:lnTo>
                    <a:pt x="897" y="75"/>
                  </a:lnTo>
                  <a:lnTo>
                    <a:pt x="831" y="72"/>
                  </a:lnTo>
                  <a:lnTo>
                    <a:pt x="786" y="36"/>
                  </a:lnTo>
                  <a:lnTo>
                    <a:pt x="725" y="0"/>
                  </a:lnTo>
                  <a:lnTo>
                    <a:pt x="217" y="196"/>
                  </a:lnTo>
                  <a:lnTo>
                    <a:pt x="81" y="388"/>
                  </a:lnTo>
                  <a:lnTo>
                    <a:pt x="10" y="424"/>
                  </a:lnTo>
                  <a:lnTo>
                    <a:pt x="0" y="477"/>
                  </a:lnTo>
                  <a:lnTo>
                    <a:pt x="13" y="612"/>
                  </a:lnTo>
                  <a:lnTo>
                    <a:pt x="30" y="723"/>
                  </a:lnTo>
                  <a:lnTo>
                    <a:pt x="59" y="791"/>
                  </a:lnTo>
                  <a:lnTo>
                    <a:pt x="92" y="809"/>
                  </a:lnTo>
                  <a:lnTo>
                    <a:pt x="128" y="826"/>
                  </a:lnTo>
                  <a:lnTo>
                    <a:pt x="149" y="853"/>
                  </a:lnTo>
                  <a:lnTo>
                    <a:pt x="184" y="897"/>
                  </a:lnTo>
                  <a:lnTo>
                    <a:pt x="211" y="954"/>
                  </a:lnTo>
                  <a:lnTo>
                    <a:pt x="225" y="1026"/>
                  </a:lnTo>
                  <a:lnTo>
                    <a:pt x="213" y="1084"/>
                  </a:lnTo>
                  <a:lnTo>
                    <a:pt x="206" y="1175"/>
                  </a:lnTo>
                  <a:lnTo>
                    <a:pt x="211" y="1203"/>
                  </a:lnTo>
                  <a:close/>
                </a:path>
              </a:pathLst>
            </a:custGeom>
            <a:solidFill>
              <a:srgbClr val="FF0000"/>
            </a:solidFill>
            <a:ln w="1588">
              <a:solidFill>
                <a:srgbClr val="FF0000"/>
              </a:solidFill>
              <a:round/>
              <a:headEnd/>
              <a:tailEnd/>
            </a:ln>
          </p:spPr>
          <p:txBody>
            <a:bodyPr/>
            <a:lstStyle/>
            <a:p>
              <a:endParaRPr lang="en-US">
                <a:latin typeface="Trebuchet MS" pitchFamily="34" charset="0"/>
              </a:endParaRPr>
            </a:p>
          </p:txBody>
        </p:sp>
        <p:sp>
          <p:nvSpPr>
            <p:cNvPr id="24597" name="Freeform 20"/>
            <p:cNvSpPr>
              <a:spLocks/>
            </p:cNvSpPr>
            <p:nvPr/>
          </p:nvSpPr>
          <p:spPr bwMode="auto">
            <a:xfrm>
              <a:off x="4811" y="3865"/>
              <a:ext cx="254" cy="170"/>
            </a:xfrm>
            <a:custGeom>
              <a:avLst/>
              <a:gdLst>
                <a:gd name="T0" fmla="*/ 0 w 509"/>
                <a:gd name="T1" fmla="*/ 3 h 340"/>
                <a:gd name="T2" fmla="*/ 0 w 509"/>
                <a:gd name="T3" fmla="*/ 3 h 340"/>
                <a:gd name="T4" fmla="*/ 0 w 509"/>
                <a:gd name="T5" fmla="*/ 5 h 340"/>
                <a:gd name="T6" fmla="*/ 1 w 509"/>
                <a:gd name="T7" fmla="*/ 5 h 340"/>
                <a:gd name="T8" fmla="*/ 1 w 509"/>
                <a:gd name="T9" fmla="*/ 5 h 340"/>
                <a:gd name="T10" fmla="*/ 1 w 509"/>
                <a:gd name="T11" fmla="*/ 6 h 340"/>
                <a:gd name="T12" fmla="*/ 1 w 509"/>
                <a:gd name="T13" fmla="*/ 6 h 340"/>
                <a:gd name="T14" fmla="*/ 2 w 509"/>
                <a:gd name="T15" fmla="*/ 7 h 340"/>
                <a:gd name="T16" fmla="*/ 2 w 509"/>
                <a:gd name="T17" fmla="*/ 7 h 340"/>
                <a:gd name="T18" fmla="*/ 3 w 509"/>
                <a:gd name="T19" fmla="*/ 7 h 340"/>
                <a:gd name="T20" fmla="*/ 3 w 509"/>
                <a:gd name="T21" fmla="*/ 9 h 340"/>
                <a:gd name="T22" fmla="*/ 3 w 509"/>
                <a:gd name="T23" fmla="*/ 9 h 340"/>
                <a:gd name="T24" fmla="*/ 3 w 509"/>
                <a:gd name="T25" fmla="*/ 10 h 340"/>
                <a:gd name="T26" fmla="*/ 4 w 509"/>
                <a:gd name="T27" fmla="*/ 10 h 340"/>
                <a:gd name="T28" fmla="*/ 4 w 509"/>
                <a:gd name="T29" fmla="*/ 11 h 340"/>
                <a:gd name="T30" fmla="*/ 4 w 509"/>
                <a:gd name="T31" fmla="*/ 11 h 340"/>
                <a:gd name="T32" fmla="*/ 4 w 509"/>
                <a:gd name="T33" fmla="*/ 10 h 340"/>
                <a:gd name="T34" fmla="*/ 4 w 509"/>
                <a:gd name="T35" fmla="*/ 10 h 340"/>
                <a:gd name="T36" fmla="*/ 5 w 509"/>
                <a:gd name="T37" fmla="*/ 9 h 340"/>
                <a:gd name="T38" fmla="*/ 4 w 509"/>
                <a:gd name="T39" fmla="*/ 8 h 340"/>
                <a:gd name="T40" fmla="*/ 4 w 509"/>
                <a:gd name="T41" fmla="*/ 7 h 340"/>
                <a:gd name="T42" fmla="*/ 4 w 509"/>
                <a:gd name="T43" fmla="*/ 6 h 340"/>
                <a:gd name="T44" fmla="*/ 3 w 509"/>
                <a:gd name="T45" fmla="*/ 5 h 340"/>
                <a:gd name="T46" fmla="*/ 5 w 509"/>
                <a:gd name="T47" fmla="*/ 5 h 340"/>
                <a:gd name="T48" fmla="*/ 6 w 509"/>
                <a:gd name="T49" fmla="*/ 6 h 340"/>
                <a:gd name="T50" fmla="*/ 7 w 509"/>
                <a:gd name="T51" fmla="*/ 6 h 340"/>
                <a:gd name="T52" fmla="*/ 8 w 509"/>
                <a:gd name="T53" fmla="*/ 6 h 340"/>
                <a:gd name="T54" fmla="*/ 9 w 509"/>
                <a:gd name="T55" fmla="*/ 7 h 340"/>
                <a:gd name="T56" fmla="*/ 10 w 509"/>
                <a:gd name="T57" fmla="*/ 7 h 340"/>
                <a:gd name="T58" fmla="*/ 11 w 509"/>
                <a:gd name="T59" fmla="*/ 9 h 340"/>
                <a:gd name="T60" fmla="*/ 12 w 509"/>
                <a:gd name="T61" fmla="*/ 9 h 340"/>
                <a:gd name="T62" fmla="*/ 12 w 509"/>
                <a:gd name="T63" fmla="*/ 10 h 340"/>
                <a:gd name="T64" fmla="*/ 12 w 509"/>
                <a:gd name="T65" fmla="*/ 10 h 340"/>
                <a:gd name="T66" fmla="*/ 13 w 509"/>
                <a:gd name="T67" fmla="*/ 10 h 340"/>
                <a:gd name="T68" fmla="*/ 13 w 509"/>
                <a:gd name="T69" fmla="*/ 10 h 340"/>
                <a:gd name="T70" fmla="*/ 14 w 509"/>
                <a:gd name="T71" fmla="*/ 11 h 340"/>
                <a:gd name="T72" fmla="*/ 14 w 509"/>
                <a:gd name="T73" fmla="*/ 11 h 340"/>
                <a:gd name="T74" fmla="*/ 15 w 509"/>
                <a:gd name="T75" fmla="*/ 11 h 340"/>
                <a:gd name="T76" fmla="*/ 15 w 509"/>
                <a:gd name="T77" fmla="*/ 11 h 340"/>
                <a:gd name="T78" fmla="*/ 15 w 509"/>
                <a:gd name="T79" fmla="*/ 11 h 340"/>
                <a:gd name="T80" fmla="*/ 15 w 509"/>
                <a:gd name="T81" fmla="*/ 11 h 340"/>
                <a:gd name="T82" fmla="*/ 15 w 509"/>
                <a:gd name="T83" fmla="*/ 10 h 340"/>
                <a:gd name="T84" fmla="*/ 15 w 509"/>
                <a:gd name="T85" fmla="*/ 10 h 340"/>
                <a:gd name="T86" fmla="*/ 14 w 509"/>
                <a:gd name="T87" fmla="*/ 9 h 340"/>
                <a:gd name="T88" fmla="*/ 14 w 509"/>
                <a:gd name="T89" fmla="*/ 7 h 340"/>
                <a:gd name="T90" fmla="*/ 13 w 509"/>
                <a:gd name="T91" fmla="*/ 5 h 340"/>
                <a:gd name="T92" fmla="*/ 13 w 509"/>
                <a:gd name="T93" fmla="*/ 5 h 340"/>
                <a:gd name="T94" fmla="*/ 12 w 509"/>
                <a:gd name="T95" fmla="*/ 3 h 340"/>
                <a:gd name="T96" fmla="*/ 12 w 509"/>
                <a:gd name="T97" fmla="*/ 3 h 340"/>
                <a:gd name="T98" fmla="*/ 11 w 509"/>
                <a:gd name="T99" fmla="*/ 3 h 340"/>
                <a:gd name="T100" fmla="*/ 7 w 509"/>
                <a:gd name="T101" fmla="*/ 1 h 340"/>
                <a:gd name="T102" fmla="*/ 5 w 509"/>
                <a:gd name="T103" fmla="*/ 1 h 340"/>
                <a:gd name="T104" fmla="*/ 4 w 509"/>
                <a:gd name="T105" fmla="*/ 1 h 340"/>
                <a:gd name="T106" fmla="*/ 3 w 509"/>
                <a:gd name="T107" fmla="*/ 0 h 340"/>
                <a:gd name="T108" fmla="*/ 1 w 509"/>
                <a:gd name="T109" fmla="*/ 1 h 340"/>
                <a:gd name="T110" fmla="*/ 0 w 509"/>
                <a:gd name="T111" fmla="*/ 3 h 340"/>
                <a:gd name="T112" fmla="*/ 0 w 509"/>
                <a:gd name="T113" fmla="*/ 3 h 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9"/>
                <a:gd name="T172" fmla="*/ 0 h 340"/>
                <a:gd name="T173" fmla="*/ 509 w 509"/>
                <a:gd name="T174" fmla="*/ 340 h 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09" h="340">
                  <a:moveTo>
                    <a:pt x="0" y="101"/>
                  </a:moveTo>
                  <a:lnTo>
                    <a:pt x="11" y="112"/>
                  </a:lnTo>
                  <a:lnTo>
                    <a:pt x="27" y="138"/>
                  </a:lnTo>
                  <a:lnTo>
                    <a:pt x="35" y="161"/>
                  </a:lnTo>
                  <a:lnTo>
                    <a:pt x="43" y="181"/>
                  </a:lnTo>
                  <a:lnTo>
                    <a:pt x="49" y="196"/>
                  </a:lnTo>
                  <a:lnTo>
                    <a:pt x="56" y="203"/>
                  </a:lnTo>
                  <a:lnTo>
                    <a:pt x="71" y="224"/>
                  </a:lnTo>
                  <a:lnTo>
                    <a:pt x="85" y="236"/>
                  </a:lnTo>
                  <a:lnTo>
                    <a:pt x="98" y="251"/>
                  </a:lnTo>
                  <a:lnTo>
                    <a:pt x="110" y="272"/>
                  </a:lnTo>
                  <a:lnTo>
                    <a:pt x="116" y="286"/>
                  </a:lnTo>
                  <a:lnTo>
                    <a:pt x="124" y="303"/>
                  </a:lnTo>
                  <a:lnTo>
                    <a:pt x="131" y="319"/>
                  </a:lnTo>
                  <a:lnTo>
                    <a:pt x="133" y="328"/>
                  </a:lnTo>
                  <a:lnTo>
                    <a:pt x="137" y="330"/>
                  </a:lnTo>
                  <a:lnTo>
                    <a:pt x="151" y="318"/>
                  </a:lnTo>
                  <a:lnTo>
                    <a:pt x="159" y="300"/>
                  </a:lnTo>
                  <a:lnTo>
                    <a:pt x="161" y="283"/>
                  </a:lnTo>
                  <a:lnTo>
                    <a:pt x="159" y="256"/>
                  </a:lnTo>
                  <a:lnTo>
                    <a:pt x="151" y="225"/>
                  </a:lnTo>
                  <a:lnTo>
                    <a:pt x="136" y="196"/>
                  </a:lnTo>
                  <a:lnTo>
                    <a:pt x="117" y="159"/>
                  </a:lnTo>
                  <a:lnTo>
                    <a:pt x="170" y="185"/>
                  </a:lnTo>
                  <a:lnTo>
                    <a:pt x="207" y="201"/>
                  </a:lnTo>
                  <a:lnTo>
                    <a:pt x="245" y="203"/>
                  </a:lnTo>
                  <a:lnTo>
                    <a:pt x="274" y="212"/>
                  </a:lnTo>
                  <a:lnTo>
                    <a:pt x="305" y="226"/>
                  </a:lnTo>
                  <a:lnTo>
                    <a:pt x="340" y="247"/>
                  </a:lnTo>
                  <a:lnTo>
                    <a:pt x="364" y="263"/>
                  </a:lnTo>
                  <a:lnTo>
                    <a:pt x="387" y="286"/>
                  </a:lnTo>
                  <a:lnTo>
                    <a:pt x="399" y="303"/>
                  </a:lnTo>
                  <a:lnTo>
                    <a:pt x="414" y="315"/>
                  </a:lnTo>
                  <a:lnTo>
                    <a:pt x="431" y="320"/>
                  </a:lnTo>
                  <a:lnTo>
                    <a:pt x="439" y="319"/>
                  </a:lnTo>
                  <a:lnTo>
                    <a:pt x="462" y="330"/>
                  </a:lnTo>
                  <a:lnTo>
                    <a:pt x="479" y="336"/>
                  </a:lnTo>
                  <a:lnTo>
                    <a:pt x="500" y="340"/>
                  </a:lnTo>
                  <a:lnTo>
                    <a:pt x="507" y="340"/>
                  </a:lnTo>
                  <a:lnTo>
                    <a:pt x="509" y="334"/>
                  </a:lnTo>
                  <a:lnTo>
                    <a:pt x="508" y="328"/>
                  </a:lnTo>
                  <a:lnTo>
                    <a:pt x="495" y="318"/>
                  </a:lnTo>
                  <a:lnTo>
                    <a:pt x="481" y="298"/>
                  </a:lnTo>
                  <a:lnTo>
                    <a:pt x="467" y="271"/>
                  </a:lnTo>
                  <a:lnTo>
                    <a:pt x="454" y="228"/>
                  </a:lnTo>
                  <a:lnTo>
                    <a:pt x="434" y="170"/>
                  </a:lnTo>
                  <a:lnTo>
                    <a:pt x="421" y="138"/>
                  </a:lnTo>
                  <a:lnTo>
                    <a:pt x="408" y="119"/>
                  </a:lnTo>
                  <a:lnTo>
                    <a:pt x="394" y="106"/>
                  </a:lnTo>
                  <a:lnTo>
                    <a:pt x="371" y="100"/>
                  </a:lnTo>
                  <a:lnTo>
                    <a:pt x="241" y="51"/>
                  </a:lnTo>
                  <a:lnTo>
                    <a:pt x="170" y="23"/>
                  </a:lnTo>
                  <a:lnTo>
                    <a:pt x="158" y="10"/>
                  </a:lnTo>
                  <a:lnTo>
                    <a:pt x="112" y="0"/>
                  </a:lnTo>
                  <a:lnTo>
                    <a:pt x="38" y="23"/>
                  </a:lnTo>
                  <a:lnTo>
                    <a:pt x="5" y="70"/>
                  </a:lnTo>
                  <a:lnTo>
                    <a:pt x="0" y="101"/>
                  </a:lnTo>
                  <a:close/>
                </a:path>
              </a:pathLst>
            </a:custGeom>
            <a:solidFill>
              <a:srgbClr val="FFC281"/>
            </a:solidFill>
            <a:ln w="1588">
              <a:solidFill>
                <a:srgbClr val="FFC281"/>
              </a:solidFill>
              <a:round/>
              <a:headEnd/>
              <a:tailEnd/>
            </a:ln>
          </p:spPr>
          <p:txBody>
            <a:bodyPr/>
            <a:lstStyle/>
            <a:p>
              <a:endParaRPr lang="en-US">
                <a:latin typeface="Trebuchet MS" pitchFamily="34" charset="0"/>
              </a:endParaRPr>
            </a:p>
          </p:txBody>
        </p:sp>
        <p:sp>
          <p:nvSpPr>
            <p:cNvPr id="24598" name="Freeform 21"/>
            <p:cNvSpPr>
              <a:spLocks/>
            </p:cNvSpPr>
            <p:nvPr/>
          </p:nvSpPr>
          <p:spPr bwMode="auto">
            <a:xfrm>
              <a:off x="4073" y="3696"/>
              <a:ext cx="23" cy="22"/>
            </a:xfrm>
            <a:custGeom>
              <a:avLst/>
              <a:gdLst>
                <a:gd name="T0" fmla="*/ 1 w 46"/>
                <a:gd name="T1" fmla="*/ 1 h 45"/>
                <a:gd name="T2" fmla="*/ 0 w 46"/>
                <a:gd name="T3" fmla="*/ 0 h 45"/>
                <a:gd name="T4" fmla="*/ 1 w 46"/>
                <a:gd name="T5" fmla="*/ 0 h 45"/>
                <a:gd name="T6" fmla="*/ 1 w 46"/>
                <a:gd name="T7" fmla="*/ 0 h 45"/>
                <a:gd name="T8" fmla="*/ 1 w 46"/>
                <a:gd name="T9" fmla="*/ 0 h 45"/>
                <a:gd name="T10" fmla="*/ 1 w 46"/>
                <a:gd name="T11" fmla="*/ 0 h 45"/>
                <a:gd name="T12" fmla="*/ 1 w 46"/>
                <a:gd name="T13" fmla="*/ 0 h 45"/>
                <a:gd name="T14" fmla="*/ 1 w 46"/>
                <a:gd name="T15" fmla="*/ 1 h 45"/>
                <a:gd name="T16" fmla="*/ 1 w 46"/>
                <a:gd name="T17" fmla="*/ 1 h 45"/>
                <a:gd name="T18" fmla="*/ 1 w 46"/>
                <a:gd name="T19" fmla="*/ 1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45"/>
                <a:gd name="T32" fmla="*/ 46 w 46"/>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45">
                  <a:moveTo>
                    <a:pt x="7" y="35"/>
                  </a:moveTo>
                  <a:lnTo>
                    <a:pt x="0" y="22"/>
                  </a:lnTo>
                  <a:lnTo>
                    <a:pt x="5" y="8"/>
                  </a:lnTo>
                  <a:lnTo>
                    <a:pt x="16" y="0"/>
                  </a:lnTo>
                  <a:lnTo>
                    <a:pt x="29" y="5"/>
                  </a:lnTo>
                  <a:lnTo>
                    <a:pt x="43" y="13"/>
                  </a:lnTo>
                  <a:lnTo>
                    <a:pt x="46" y="27"/>
                  </a:lnTo>
                  <a:lnTo>
                    <a:pt x="40" y="35"/>
                  </a:lnTo>
                  <a:lnTo>
                    <a:pt x="23" y="45"/>
                  </a:lnTo>
                  <a:lnTo>
                    <a:pt x="7" y="35"/>
                  </a:lnTo>
                  <a:close/>
                </a:path>
              </a:pathLst>
            </a:custGeom>
            <a:solidFill>
              <a:srgbClr val="FFFF00"/>
            </a:solidFill>
            <a:ln w="1588">
              <a:solidFill>
                <a:srgbClr val="FFFF00"/>
              </a:solidFill>
              <a:round/>
              <a:headEnd/>
              <a:tailEnd/>
            </a:ln>
          </p:spPr>
          <p:txBody>
            <a:bodyPr/>
            <a:lstStyle/>
            <a:p>
              <a:endParaRPr lang="en-US">
                <a:latin typeface="Trebuchet MS" pitchFamily="34" charset="0"/>
              </a:endParaRPr>
            </a:p>
          </p:txBody>
        </p:sp>
        <p:sp>
          <p:nvSpPr>
            <p:cNvPr id="24599" name="Freeform 22"/>
            <p:cNvSpPr>
              <a:spLocks/>
            </p:cNvSpPr>
            <p:nvPr/>
          </p:nvSpPr>
          <p:spPr bwMode="auto">
            <a:xfrm>
              <a:off x="4776" y="3835"/>
              <a:ext cx="126" cy="109"/>
            </a:xfrm>
            <a:custGeom>
              <a:avLst/>
              <a:gdLst>
                <a:gd name="T0" fmla="*/ 0 w 253"/>
                <a:gd name="T1" fmla="*/ 6 h 218"/>
                <a:gd name="T2" fmla="*/ 1 w 253"/>
                <a:gd name="T3" fmla="*/ 7 h 218"/>
                <a:gd name="T4" fmla="*/ 1 w 253"/>
                <a:gd name="T5" fmla="*/ 5 h 218"/>
                <a:gd name="T6" fmla="*/ 2 w 253"/>
                <a:gd name="T7" fmla="*/ 3 h 218"/>
                <a:gd name="T8" fmla="*/ 4 w 253"/>
                <a:gd name="T9" fmla="*/ 3 h 218"/>
                <a:gd name="T10" fmla="*/ 5 w 253"/>
                <a:gd name="T11" fmla="*/ 3 h 218"/>
                <a:gd name="T12" fmla="*/ 7 w 253"/>
                <a:gd name="T13" fmla="*/ 3 h 218"/>
                <a:gd name="T14" fmla="*/ 7 w 253"/>
                <a:gd name="T15" fmla="*/ 3 h 218"/>
                <a:gd name="T16" fmla="*/ 7 w 253"/>
                <a:gd name="T17" fmla="*/ 2 h 218"/>
                <a:gd name="T18" fmla="*/ 7 w 253"/>
                <a:gd name="T19" fmla="*/ 1 h 218"/>
                <a:gd name="T20" fmla="*/ 7 w 253"/>
                <a:gd name="T21" fmla="*/ 0 h 218"/>
                <a:gd name="T22" fmla="*/ 5 w 253"/>
                <a:gd name="T23" fmla="*/ 1 h 218"/>
                <a:gd name="T24" fmla="*/ 3 w 253"/>
                <a:gd name="T25" fmla="*/ 1 h 218"/>
                <a:gd name="T26" fmla="*/ 1 w 253"/>
                <a:gd name="T27" fmla="*/ 2 h 218"/>
                <a:gd name="T28" fmla="*/ 0 w 253"/>
                <a:gd name="T29" fmla="*/ 3 h 218"/>
                <a:gd name="T30" fmla="*/ 0 w 253"/>
                <a:gd name="T31" fmla="*/ 3 h 218"/>
                <a:gd name="T32" fmla="*/ 0 w 253"/>
                <a:gd name="T33" fmla="*/ 5 h 218"/>
                <a:gd name="T34" fmla="*/ 0 w 253"/>
                <a:gd name="T35" fmla="*/ 5 h 218"/>
                <a:gd name="T36" fmla="*/ 0 w 253"/>
                <a:gd name="T37" fmla="*/ 6 h 2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3"/>
                <a:gd name="T58" fmla="*/ 0 h 218"/>
                <a:gd name="T59" fmla="*/ 253 w 253"/>
                <a:gd name="T60" fmla="*/ 218 h 2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3" h="218">
                  <a:moveTo>
                    <a:pt x="3" y="177"/>
                  </a:moveTo>
                  <a:lnTo>
                    <a:pt x="53" y="218"/>
                  </a:lnTo>
                  <a:lnTo>
                    <a:pt x="62" y="156"/>
                  </a:lnTo>
                  <a:lnTo>
                    <a:pt x="93" y="111"/>
                  </a:lnTo>
                  <a:lnTo>
                    <a:pt x="129" y="81"/>
                  </a:lnTo>
                  <a:lnTo>
                    <a:pt x="166" y="70"/>
                  </a:lnTo>
                  <a:lnTo>
                    <a:pt x="225" y="70"/>
                  </a:lnTo>
                  <a:lnTo>
                    <a:pt x="253" y="81"/>
                  </a:lnTo>
                  <a:lnTo>
                    <a:pt x="253" y="46"/>
                  </a:lnTo>
                  <a:lnTo>
                    <a:pt x="251" y="25"/>
                  </a:lnTo>
                  <a:lnTo>
                    <a:pt x="224" y="0"/>
                  </a:lnTo>
                  <a:lnTo>
                    <a:pt x="162" y="4"/>
                  </a:lnTo>
                  <a:lnTo>
                    <a:pt x="100" y="22"/>
                  </a:lnTo>
                  <a:lnTo>
                    <a:pt x="56" y="40"/>
                  </a:lnTo>
                  <a:lnTo>
                    <a:pt x="24" y="66"/>
                  </a:lnTo>
                  <a:lnTo>
                    <a:pt x="3" y="97"/>
                  </a:lnTo>
                  <a:lnTo>
                    <a:pt x="0" y="130"/>
                  </a:lnTo>
                  <a:lnTo>
                    <a:pt x="0" y="160"/>
                  </a:lnTo>
                  <a:lnTo>
                    <a:pt x="3" y="177"/>
                  </a:lnTo>
                  <a:close/>
                </a:path>
              </a:pathLst>
            </a:custGeom>
            <a:solidFill>
              <a:srgbClr val="FFFFFF"/>
            </a:solidFill>
            <a:ln w="1588">
              <a:solidFill>
                <a:srgbClr val="FFFFFF"/>
              </a:solidFill>
              <a:round/>
              <a:headEnd/>
              <a:tailEnd/>
            </a:ln>
          </p:spPr>
          <p:txBody>
            <a:bodyPr/>
            <a:lstStyle/>
            <a:p>
              <a:endParaRPr lang="en-US">
                <a:latin typeface="Trebuchet MS" pitchFamily="34" charset="0"/>
              </a:endParaRPr>
            </a:p>
          </p:txBody>
        </p:sp>
        <p:sp>
          <p:nvSpPr>
            <p:cNvPr id="24600" name="Freeform 23"/>
            <p:cNvSpPr>
              <a:spLocks/>
            </p:cNvSpPr>
            <p:nvPr/>
          </p:nvSpPr>
          <p:spPr bwMode="auto">
            <a:xfrm>
              <a:off x="4055" y="3360"/>
              <a:ext cx="598" cy="604"/>
            </a:xfrm>
            <a:custGeom>
              <a:avLst/>
              <a:gdLst>
                <a:gd name="T0" fmla="*/ 0 w 1196"/>
                <a:gd name="T1" fmla="*/ 18 h 1208"/>
                <a:gd name="T2" fmla="*/ 1 w 1196"/>
                <a:gd name="T3" fmla="*/ 19 h 1208"/>
                <a:gd name="T4" fmla="*/ 2 w 1196"/>
                <a:gd name="T5" fmla="*/ 19 h 1208"/>
                <a:gd name="T6" fmla="*/ 3 w 1196"/>
                <a:gd name="T7" fmla="*/ 20 h 1208"/>
                <a:gd name="T8" fmla="*/ 5 w 1196"/>
                <a:gd name="T9" fmla="*/ 21 h 1208"/>
                <a:gd name="T10" fmla="*/ 7 w 1196"/>
                <a:gd name="T11" fmla="*/ 21 h 1208"/>
                <a:gd name="T12" fmla="*/ 9 w 1196"/>
                <a:gd name="T13" fmla="*/ 24 h 1208"/>
                <a:gd name="T14" fmla="*/ 9 w 1196"/>
                <a:gd name="T15" fmla="*/ 27 h 1208"/>
                <a:gd name="T16" fmla="*/ 9 w 1196"/>
                <a:gd name="T17" fmla="*/ 30 h 1208"/>
                <a:gd name="T18" fmla="*/ 9 w 1196"/>
                <a:gd name="T19" fmla="*/ 31 h 1208"/>
                <a:gd name="T20" fmla="*/ 9 w 1196"/>
                <a:gd name="T21" fmla="*/ 34 h 1208"/>
                <a:gd name="T22" fmla="*/ 9 w 1196"/>
                <a:gd name="T23" fmla="*/ 36 h 1208"/>
                <a:gd name="T24" fmla="*/ 9 w 1196"/>
                <a:gd name="T25" fmla="*/ 37 h 1208"/>
                <a:gd name="T26" fmla="*/ 7 w 1196"/>
                <a:gd name="T27" fmla="*/ 38 h 1208"/>
                <a:gd name="T28" fmla="*/ 21 w 1196"/>
                <a:gd name="T29" fmla="*/ 38 h 1208"/>
                <a:gd name="T30" fmla="*/ 23 w 1196"/>
                <a:gd name="T31" fmla="*/ 37 h 1208"/>
                <a:gd name="T32" fmla="*/ 26 w 1196"/>
                <a:gd name="T33" fmla="*/ 35 h 1208"/>
                <a:gd name="T34" fmla="*/ 30 w 1196"/>
                <a:gd name="T35" fmla="*/ 34 h 1208"/>
                <a:gd name="T36" fmla="*/ 35 w 1196"/>
                <a:gd name="T37" fmla="*/ 33 h 1208"/>
                <a:gd name="T38" fmla="*/ 37 w 1196"/>
                <a:gd name="T39" fmla="*/ 31 h 1208"/>
                <a:gd name="T40" fmla="*/ 37 w 1196"/>
                <a:gd name="T41" fmla="*/ 28 h 1208"/>
                <a:gd name="T42" fmla="*/ 35 w 1196"/>
                <a:gd name="T43" fmla="*/ 24 h 1208"/>
                <a:gd name="T44" fmla="*/ 34 w 1196"/>
                <a:gd name="T45" fmla="*/ 21 h 1208"/>
                <a:gd name="T46" fmla="*/ 31 w 1196"/>
                <a:gd name="T47" fmla="*/ 19 h 1208"/>
                <a:gd name="T48" fmla="*/ 29 w 1196"/>
                <a:gd name="T49" fmla="*/ 17 h 1208"/>
                <a:gd name="T50" fmla="*/ 24 w 1196"/>
                <a:gd name="T51" fmla="*/ 13 h 1208"/>
                <a:gd name="T52" fmla="*/ 21 w 1196"/>
                <a:gd name="T53" fmla="*/ 11 h 1208"/>
                <a:gd name="T54" fmla="*/ 19 w 1196"/>
                <a:gd name="T55" fmla="*/ 9 h 1208"/>
                <a:gd name="T56" fmla="*/ 18 w 1196"/>
                <a:gd name="T57" fmla="*/ 6 h 1208"/>
                <a:gd name="T58" fmla="*/ 15 w 1196"/>
                <a:gd name="T59" fmla="*/ 5 h 1208"/>
                <a:gd name="T60" fmla="*/ 12 w 1196"/>
                <a:gd name="T61" fmla="*/ 1 h 1208"/>
                <a:gd name="T62" fmla="*/ 10 w 1196"/>
                <a:gd name="T63" fmla="*/ 0 h 1208"/>
                <a:gd name="T64" fmla="*/ 3 w 1196"/>
                <a:gd name="T65" fmla="*/ 6 h 1208"/>
                <a:gd name="T66" fmla="*/ 4 w 1196"/>
                <a:gd name="T67" fmla="*/ 7 h 1208"/>
                <a:gd name="T68" fmla="*/ 5 w 1196"/>
                <a:gd name="T69" fmla="*/ 9 h 1208"/>
                <a:gd name="T70" fmla="*/ 5 w 1196"/>
                <a:gd name="T71" fmla="*/ 11 h 1208"/>
                <a:gd name="T72" fmla="*/ 5 w 1196"/>
                <a:gd name="T73" fmla="*/ 14 h 1208"/>
                <a:gd name="T74" fmla="*/ 5 w 1196"/>
                <a:gd name="T75" fmla="*/ 13 h 1208"/>
                <a:gd name="T76" fmla="*/ 1 w 1196"/>
                <a:gd name="T77" fmla="*/ 12 h 1208"/>
                <a:gd name="T78" fmla="*/ 1 w 1196"/>
                <a:gd name="T79" fmla="*/ 12 h 1208"/>
                <a:gd name="T80" fmla="*/ 1 w 1196"/>
                <a:gd name="T81" fmla="*/ 15 h 1208"/>
                <a:gd name="T82" fmla="*/ 0 w 1196"/>
                <a:gd name="T83" fmla="*/ 18 h 12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96"/>
                <a:gd name="T127" fmla="*/ 0 h 1208"/>
                <a:gd name="T128" fmla="*/ 1196 w 1196"/>
                <a:gd name="T129" fmla="*/ 1208 h 12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96" h="1208">
                  <a:moveTo>
                    <a:pt x="0" y="574"/>
                  </a:moveTo>
                  <a:lnTo>
                    <a:pt x="43" y="597"/>
                  </a:lnTo>
                  <a:lnTo>
                    <a:pt x="92" y="623"/>
                  </a:lnTo>
                  <a:lnTo>
                    <a:pt x="126" y="660"/>
                  </a:lnTo>
                  <a:lnTo>
                    <a:pt x="185" y="681"/>
                  </a:lnTo>
                  <a:lnTo>
                    <a:pt x="252" y="684"/>
                  </a:lnTo>
                  <a:lnTo>
                    <a:pt x="265" y="782"/>
                  </a:lnTo>
                  <a:lnTo>
                    <a:pt x="270" y="879"/>
                  </a:lnTo>
                  <a:lnTo>
                    <a:pt x="281" y="965"/>
                  </a:lnTo>
                  <a:lnTo>
                    <a:pt x="284" y="1010"/>
                  </a:lnTo>
                  <a:lnTo>
                    <a:pt x="284" y="1063"/>
                  </a:lnTo>
                  <a:lnTo>
                    <a:pt x="276" y="1127"/>
                  </a:lnTo>
                  <a:lnTo>
                    <a:pt x="267" y="1168"/>
                  </a:lnTo>
                  <a:lnTo>
                    <a:pt x="252" y="1208"/>
                  </a:lnTo>
                  <a:lnTo>
                    <a:pt x="691" y="1208"/>
                  </a:lnTo>
                  <a:lnTo>
                    <a:pt x="754" y="1158"/>
                  </a:lnTo>
                  <a:lnTo>
                    <a:pt x="841" y="1116"/>
                  </a:lnTo>
                  <a:lnTo>
                    <a:pt x="962" y="1069"/>
                  </a:lnTo>
                  <a:lnTo>
                    <a:pt x="1090" y="1038"/>
                  </a:lnTo>
                  <a:lnTo>
                    <a:pt x="1196" y="1020"/>
                  </a:lnTo>
                  <a:lnTo>
                    <a:pt x="1169" y="907"/>
                  </a:lnTo>
                  <a:lnTo>
                    <a:pt x="1120" y="789"/>
                  </a:lnTo>
                  <a:lnTo>
                    <a:pt x="1065" y="694"/>
                  </a:lnTo>
                  <a:lnTo>
                    <a:pt x="1004" y="607"/>
                  </a:lnTo>
                  <a:lnTo>
                    <a:pt x="931" y="532"/>
                  </a:lnTo>
                  <a:lnTo>
                    <a:pt x="799" y="434"/>
                  </a:lnTo>
                  <a:lnTo>
                    <a:pt x="698" y="357"/>
                  </a:lnTo>
                  <a:lnTo>
                    <a:pt x="612" y="290"/>
                  </a:lnTo>
                  <a:lnTo>
                    <a:pt x="551" y="223"/>
                  </a:lnTo>
                  <a:lnTo>
                    <a:pt x="482" y="151"/>
                  </a:lnTo>
                  <a:lnTo>
                    <a:pt x="399" y="63"/>
                  </a:lnTo>
                  <a:lnTo>
                    <a:pt x="344" y="0"/>
                  </a:lnTo>
                  <a:lnTo>
                    <a:pt x="98" y="194"/>
                  </a:lnTo>
                  <a:lnTo>
                    <a:pt x="128" y="231"/>
                  </a:lnTo>
                  <a:lnTo>
                    <a:pt x="147" y="263"/>
                  </a:lnTo>
                  <a:lnTo>
                    <a:pt x="174" y="363"/>
                  </a:lnTo>
                  <a:lnTo>
                    <a:pt x="191" y="460"/>
                  </a:lnTo>
                  <a:lnTo>
                    <a:pt x="139" y="434"/>
                  </a:lnTo>
                  <a:lnTo>
                    <a:pt x="28" y="394"/>
                  </a:lnTo>
                  <a:lnTo>
                    <a:pt x="24" y="394"/>
                  </a:lnTo>
                  <a:lnTo>
                    <a:pt x="10" y="501"/>
                  </a:lnTo>
                  <a:lnTo>
                    <a:pt x="0" y="574"/>
                  </a:lnTo>
                  <a:close/>
                </a:path>
              </a:pathLst>
            </a:custGeom>
            <a:solidFill>
              <a:srgbClr val="FFFFFF"/>
            </a:solidFill>
            <a:ln w="1588">
              <a:solidFill>
                <a:srgbClr val="FFFFFF"/>
              </a:solidFill>
              <a:round/>
              <a:headEnd/>
              <a:tailEnd/>
            </a:ln>
          </p:spPr>
          <p:txBody>
            <a:bodyPr/>
            <a:lstStyle/>
            <a:p>
              <a:endParaRPr lang="en-US">
                <a:latin typeface="Trebuchet MS" pitchFamily="34" charset="0"/>
              </a:endParaRPr>
            </a:p>
          </p:txBody>
        </p:sp>
        <p:sp>
          <p:nvSpPr>
            <p:cNvPr id="24601" name="Freeform 24"/>
            <p:cNvSpPr>
              <a:spLocks/>
            </p:cNvSpPr>
            <p:nvPr/>
          </p:nvSpPr>
          <p:spPr bwMode="auto">
            <a:xfrm>
              <a:off x="4168" y="3478"/>
              <a:ext cx="30" cy="33"/>
            </a:xfrm>
            <a:custGeom>
              <a:avLst/>
              <a:gdLst>
                <a:gd name="T0" fmla="*/ 0 w 60"/>
                <a:gd name="T1" fmla="*/ 1 h 66"/>
                <a:gd name="T2" fmla="*/ 2 w 60"/>
                <a:gd name="T3" fmla="*/ 2 h 66"/>
                <a:gd name="T4" fmla="*/ 2 w 60"/>
                <a:gd name="T5" fmla="*/ 1 h 66"/>
                <a:gd name="T6" fmla="*/ 2 w 60"/>
                <a:gd name="T7" fmla="*/ 1 h 66"/>
                <a:gd name="T8" fmla="*/ 2 w 60"/>
                <a:gd name="T9" fmla="*/ 1 h 66"/>
                <a:gd name="T10" fmla="*/ 1 w 60"/>
                <a:gd name="T11" fmla="*/ 0 h 66"/>
                <a:gd name="T12" fmla="*/ 1 w 60"/>
                <a:gd name="T13" fmla="*/ 1 h 66"/>
                <a:gd name="T14" fmla="*/ 1 w 60"/>
                <a:gd name="T15" fmla="*/ 1 h 66"/>
                <a:gd name="T16" fmla="*/ 0 w 60"/>
                <a:gd name="T17" fmla="*/ 1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66"/>
                <a:gd name="T29" fmla="*/ 60 w 60"/>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66">
                  <a:moveTo>
                    <a:pt x="0" y="52"/>
                  </a:moveTo>
                  <a:lnTo>
                    <a:pt x="39" y="66"/>
                  </a:lnTo>
                  <a:lnTo>
                    <a:pt x="51" y="58"/>
                  </a:lnTo>
                  <a:lnTo>
                    <a:pt x="56" y="48"/>
                  </a:lnTo>
                  <a:lnTo>
                    <a:pt x="60" y="17"/>
                  </a:lnTo>
                  <a:lnTo>
                    <a:pt x="31" y="0"/>
                  </a:lnTo>
                  <a:lnTo>
                    <a:pt x="12" y="7"/>
                  </a:lnTo>
                  <a:lnTo>
                    <a:pt x="4" y="28"/>
                  </a:lnTo>
                  <a:lnTo>
                    <a:pt x="0" y="52"/>
                  </a:lnTo>
                  <a:close/>
                </a:path>
              </a:pathLst>
            </a:custGeom>
            <a:solidFill>
              <a:srgbClr val="FFFF00"/>
            </a:solidFill>
            <a:ln w="1588">
              <a:solidFill>
                <a:srgbClr val="FFFF00"/>
              </a:solidFill>
              <a:round/>
              <a:headEnd/>
              <a:tailEnd/>
            </a:ln>
          </p:spPr>
          <p:txBody>
            <a:bodyPr/>
            <a:lstStyle/>
            <a:p>
              <a:endParaRPr lang="en-US">
                <a:latin typeface="Trebuchet MS" pitchFamily="34" charset="0"/>
              </a:endParaRPr>
            </a:p>
          </p:txBody>
        </p:sp>
        <p:sp>
          <p:nvSpPr>
            <p:cNvPr id="24602" name="Freeform 25"/>
            <p:cNvSpPr>
              <a:spLocks/>
            </p:cNvSpPr>
            <p:nvPr/>
          </p:nvSpPr>
          <p:spPr bwMode="auto">
            <a:xfrm>
              <a:off x="3913" y="3135"/>
              <a:ext cx="314" cy="448"/>
            </a:xfrm>
            <a:custGeom>
              <a:avLst/>
              <a:gdLst>
                <a:gd name="T0" fmla="*/ 1 w 628"/>
                <a:gd name="T1" fmla="*/ 1 h 895"/>
                <a:gd name="T2" fmla="*/ 0 w 628"/>
                <a:gd name="T3" fmla="*/ 12 h 895"/>
                <a:gd name="T4" fmla="*/ 1 w 628"/>
                <a:gd name="T5" fmla="*/ 17 h 895"/>
                <a:gd name="T6" fmla="*/ 3 w 628"/>
                <a:gd name="T7" fmla="*/ 19 h 895"/>
                <a:gd name="T8" fmla="*/ 5 w 628"/>
                <a:gd name="T9" fmla="*/ 21 h 895"/>
                <a:gd name="T10" fmla="*/ 5 w 628"/>
                <a:gd name="T11" fmla="*/ 22 h 895"/>
                <a:gd name="T12" fmla="*/ 10 w 628"/>
                <a:gd name="T13" fmla="*/ 24 h 895"/>
                <a:gd name="T14" fmla="*/ 10 w 628"/>
                <a:gd name="T15" fmla="*/ 27 h 895"/>
                <a:gd name="T16" fmla="*/ 14 w 628"/>
                <a:gd name="T17" fmla="*/ 28 h 895"/>
                <a:gd name="T18" fmla="*/ 13 w 628"/>
                <a:gd name="T19" fmla="*/ 25 h 895"/>
                <a:gd name="T20" fmla="*/ 13 w 628"/>
                <a:gd name="T21" fmla="*/ 22 h 895"/>
                <a:gd name="T22" fmla="*/ 12 w 628"/>
                <a:gd name="T23" fmla="*/ 21 h 895"/>
                <a:gd name="T24" fmla="*/ 15 w 628"/>
                <a:gd name="T25" fmla="*/ 22 h 895"/>
                <a:gd name="T26" fmla="*/ 17 w 628"/>
                <a:gd name="T27" fmla="*/ 22 h 895"/>
                <a:gd name="T28" fmla="*/ 18 w 628"/>
                <a:gd name="T29" fmla="*/ 21 h 895"/>
                <a:gd name="T30" fmla="*/ 19 w 628"/>
                <a:gd name="T31" fmla="*/ 20 h 895"/>
                <a:gd name="T32" fmla="*/ 20 w 628"/>
                <a:gd name="T33" fmla="*/ 19 h 895"/>
                <a:gd name="T34" fmla="*/ 20 w 628"/>
                <a:gd name="T35" fmla="*/ 17 h 895"/>
                <a:gd name="T36" fmla="*/ 20 w 628"/>
                <a:gd name="T37" fmla="*/ 16 h 895"/>
                <a:gd name="T38" fmla="*/ 20 w 628"/>
                <a:gd name="T39" fmla="*/ 15 h 895"/>
                <a:gd name="T40" fmla="*/ 18 w 628"/>
                <a:gd name="T41" fmla="*/ 10 h 895"/>
                <a:gd name="T42" fmla="*/ 19 w 628"/>
                <a:gd name="T43" fmla="*/ 9 h 895"/>
                <a:gd name="T44" fmla="*/ 19 w 628"/>
                <a:gd name="T45" fmla="*/ 8 h 895"/>
                <a:gd name="T46" fmla="*/ 18 w 628"/>
                <a:gd name="T47" fmla="*/ 4 h 895"/>
                <a:gd name="T48" fmla="*/ 1 w 628"/>
                <a:gd name="T49" fmla="*/ 0 h 895"/>
                <a:gd name="T50" fmla="*/ 1 w 628"/>
                <a:gd name="T51" fmla="*/ 1 h 8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8"/>
                <a:gd name="T79" fmla="*/ 0 h 895"/>
                <a:gd name="T80" fmla="*/ 628 w 628"/>
                <a:gd name="T81" fmla="*/ 895 h 8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8" h="895">
                  <a:moveTo>
                    <a:pt x="29" y="20"/>
                  </a:moveTo>
                  <a:lnTo>
                    <a:pt x="0" y="358"/>
                  </a:lnTo>
                  <a:lnTo>
                    <a:pt x="38" y="518"/>
                  </a:lnTo>
                  <a:lnTo>
                    <a:pt x="105" y="604"/>
                  </a:lnTo>
                  <a:lnTo>
                    <a:pt x="133" y="646"/>
                  </a:lnTo>
                  <a:lnTo>
                    <a:pt x="185" y="678"/>
                  </a:lnTo>
                  <a:lnTo>
                    <a:pt x="316" y="761"/>
                  </a:lnTo>
                  <a:lnTo>
                    <a:pt x="332" y="840"/>
                  </a:lnTo>
                  <a:lnTo>
                    <a:pt x="463" y="895"/>
                  </a:lnTo>
                  <a:lnTo>
                    <a:pt x="445" y="770"/>
                  </a:lnTo>
                  <a:lnTo>
                    <a:pt x="419" y="686"/>
                  </a:lnTo>
                  <a:lnTo>
                    <a:pt x="384" y="649"/>
                  </a:lnTo>
                  <a:lnTo>
                    <a:pt x="508" y="686"/>
                  </a:lnTo>
                  <a:lnTo>
                    <a:pt x="525" y="687"/>
                  </a:lnTo>
                  <a:lnTo>
                    <a:pt x="556" y="670"/>
                  </a:lnTo>
                  <a:lnTo>
                    <a:pt x="585" y="634"/>
                  </a:lnTo>
                  <a:lnTo>
                    <a:pt x="609" y="583"/>
                  </a:lnTo>
                  <a:lnTo>
                    <a:pt x="624" y="535"/>
                  </a:lnTo>
                  <a:lnTo>
                    <a:pt x="628" y="490"/>
                  </a:lnTo>
                  <a:lnTo>
                    <a:pt x="626" y="456"/>
                  </a:lnTo>
                  <a:lnTo>
                    <a:pt x="572" y="310"/>
                  </a:lnTo>
                  <a:lnTo>
                    <a:pt x="591" y="259"/>
                  </a:lnTo>
                  <a:lnTo>
                    <a:pt x="591" y="232"/>
                  </a:lnTo>
                  <a:lnTo>
                    <a:pt x="554" y="102"/>
                  </a:lnTo>
                  <a:lnTo>
                    <a:pt x="60" y="0"/>
                  </a:lnTo>
                  <a:lnTo>
                    <a:pt x="29" y="20"/>
                  </a:lnTo>
                  <a:close/>
                </a:path>
              </a:pathLst>
            </a:custGeom>
            <a:solidFill>
              <a:srgbClr val="FFC281"/>
            </a:solidFill>
            <a:ln w="1588">
              <a:solidFill>
                <a:srgbClr val="FFC281"/>
              </a:solidFill>
              <a:round/>
              <a:headEnd/>
              <a:tailEnd/>
            </a:ln>
          </p:spPr>
          <p:txBody>
            <a:bodyPr/>
            <a:lstStyle/>
            <a:p>
              <a:endParaRPr lang="en-US">
                <a:latin typeface="Trebuchet MS" pitchFamily="34" charset="0"/>
              </a:endParaRPr>
            </a:p>
          </p:txBody>
        </p:sp>
        <p:sp>
          <p:nvSpPr>
            <p:cNvPr id="24603" name="Freeform 26"/>
            <p:cNvSpPr>
              <a:spLocks/>
            </p:cNvSpPr>
            <p:nvPr/>
          </p:nvSpPr>
          <p:spPr bwMode="auto">
            <a:xfrm>
              <a:off x="4183" y="3238"/>
              <a:ext cx="27" cy="31"/>
            </a:xfrm>
            <a:custGeom>
              <a:avLst/>
              <a:gdLst>
                <a:gd name="T0" fmla="*/ 0 w 55"/>
                <a:gd name="T1" fmla="*/ 0 h 63"/>
                <a:gd name="T2" fmla="*/ 0 w 55"/>
                <a:gd name="T3" fmla="*/ 0 h 63"/>
                <a:gd name="T4" fmla="*/ 0 w 55"/>
                <a:gd name="T5" fmla="*/ 0 h 63"/>
                <a:gd name="T6" fmla="*/ 0 w 55"/>
                <a:gd name="T7" fmla="*/ 1 h 63"/>
                <a:gd name="T8" fmla="*/ 0 w 55"/>
                <a:gd name="T9" fmla="*/ 1 h 63"/>
                <a:gd name="T10" fmla="*/ 1 w 55"/>
                <a:gd name="T11" fmla="*/ 1 h 63"/>
                <a:gd name="T12" fmla="*/ 1 w 55"/>
                <a:gd name="T13" fmla="*/ 1 h 63"/>
                <a:gd name="T14" fmla="*/ 1 w 55"/>
                <a:gd name="T15" fmla="*/ 1 h 63"/>
                <a:gd name="T16" fmla="*/ 1 w 55"/>
                <a:gd name="T17" fmla="*/ 0 h 63"/>
                <a:gd name="T18" fmla="*/ 1 w 55"/>
                <a:gd name="T19" fmla="*/ 0 h 63"/>
                <a:gd name="T20" fmla="*/ 0 w 55"/>
                <a:gd name="T21" fmla="*/ 0 h 63"/>
                <a:gd name="T22" fmla="*/ 0 w 55"/>
                <a:gd name="T23" fmla="*/ 0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63"/>
                <a:gd name="T38" fmla="*/ 55 w 55"/>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63">
                  <a:moveTo>
                    <a:pt x="14" y="0"/>
                  </a:moveTo>
                  <a:lnTo>
                    <a:pt x="3" y="14"/>
                  </a:lnTo>
                  <a:lnTo>
                    <a:pt x="0" y="30"/>
                  </a:lnTo>
                  <a:lnTo>
                    <a:pt x="0" y="44"/>
                  </a:lnTo>
                  <a:lnTo>
                    <a:pt x="14" y="62"/>
                  </a:lnTo>
                  <a:lnTo>
                    <a:pt x="32" y="63"/>
                  </a:lnTo>
                  <a:lnTo>
                    <a:pt x="51" y="58"/>
                  </a:lnTo>
                  <a:lnTo>
                    <a:pt x="55" y="45"/>
                  </a:lnTo>
                  <a:lnTo>
                    <a:pt x="51" y="30"/>
                  </a:lnTo>
                  <a:lnTo>
                    <a:pt x="45" y="18"/>
                  </a:lnTo>
                  <a:lnTo>
                    <a:pt x="29" y="4"/>
                  </a:lnTo>
                  <a:lnTo>
                    <a:pt x="14" y="0"/>
                  </a:lnTo>
                  <a:close/>
                </a:path>
              </a:pathLst>
            </a:custGeom>
            <a:solidFill>
              <a:srgbClr val="FFFFFF"/>
            </a:solidFill>
            <a:ln w="1588">
              <a:solidFill>
                <a:srgbClr val="FFFFFF"/>
              </a:solidFill>
              <a:round/>
              <a:headEnd/>
              <a:tailEnd/>
            </a:ln>
          </p:spPr>
          <p:txBody>
            <a:bodyPr/>
            <a:lstStyle/>
            <a:p>
              <a:endParaRPr lang="en-US">
                <a:latin typeface="Trebuchet MS" pitchFamily="34" charset="0"/>
              </a:endParaRPr>
            </a:p>
          </p:txBody>
        </p:sp>
        <p:sp>
          <p:nvSpPr>
            <p:cNvPr id="24604" name="Freeform 27"/>
            <p:cNvSpPr>
              <a:spLocks/>
            </p:cNvSpPr>
            <p:nvPr/>
          </p:nvSpPr>
          <p:spPr bwMode="auto">
            <a:xfrm>
              <a:off x="4030" y="3364"/>
              <a:ext cx="116" cy="96"/>
            </a:xfrm>
            <a:custGeom>
              <a:avLst/>
              <a:gdLst>
                <a:gd name="T0" fmla="*/ 0 w 232"/>
                <a:gd name="T1" fmla="*/ 3 h 192"/>
                <a:gd name="T2" fmla="*/ 0 w 232"/>
                <a:gd name="T3" fmla="*/ 3 h 192"/>
                <a:gd name="T4" fmla="*/ 1 w 232"/>
                <a:gd name="T5" fmla="*/ 5 h 192"/>
                <a:gd name="T6" fmla="*/ 4 w 232"/>
                <a:gd name="T7" fmla="*/ 6 h 192"/>
                <a:gd name="T8" fmla="*/ 5 w 232"/>
                <a:gd name="T9" fmla="*/ 6 h 192"/>
                <a:gd name="T10" fmla="*/ 6 w 232"/>
                <a:gd name="T11" fmla="*/ 6 h 192"/>
                <a:gd name="T12" fmla="*/ 7 w 232"/>
                <a:gd name="T13" fmla="*/ 6 h 192"/>
                <a:gd name="T14" fmla="*/ 7 w 232"/>
                <a:gd name="T15" fmla="*/ 5 h 192"/>
                <a:gd name="T16" fmla="*/ 7 w 232"/>
                <a:gd name="T17" fmla="*/ 3 h 192"/>
                <a:gd name="T18" fmla="*/ 6 w 232"/>
                <a:gd name="T19" fmla="*/ 1 h 192"/>
                <a:gd name="T20" fmla="*/ 6 w 232"/>
                <a:gd name="T21" fmla="*/ 1 h 192"/>
                <a:gd name="T22" fmla="*/ 4 w 232"/>
                <a:gd name="T23" fmla="*/ 0 h 192"/>
                <a:gd name="T24" fmla="*/ 0 w 232"/>
                <a:gd name="T25" fmla="*/ 3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2"/>
                <a:gd name="T40" fmla="*/ 0 h 192"/>
                <a:gd name="T41" fmla="*/ 232 w 232"/>
                <a:gd name="T42" fmla="*/ 192 h 1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2" h="192">
                  <a:moveTo>
                    <a:pt x="0" y="75"/>
                  </a:moveTo>
                  <a:lnTo>
                    <a:pt x="0" y="122"/>
                  </a:lnTo>
                  <a:lnTo>
                    <a:pt x="23" y="145"/>
                  </a:lnTo>
                  <a:lnTo>
                    <a:pt x="128" y="192"/>
                  </a:lnTo>
                  <a:lnTo>
                    <a:pt x="150" y="192"/>
                  </a:lnTo>
                  <a:lnTo>
                    <a:pt x="178" y="186"/>
                  </a:lnTo>
                  <a:lnTo>
                    <a:pt x="205" y="172"/>
                  </a:lnTo>
                  <a:lnTo>
                    <a:pt x="232" y="134"/>
                  </a:lnTo>
                  <a:lnTo>
                    <a:pt x="229" y="108"/>
                  </a:lnTo>
                  <a:lnTo>
                    <a:pt x="188" y="26"/>
                  </a:lnTo>
                  <a:lnTo>
                    <a:pt x="177" y="15"/>
                  </a:lnTo>
                  <a:lnTo>
                    <a:pt x="100" y="0"/>
                  </a:lnTo>
                  <a:lnTo>
                    <a:pt x="0" y="75"/>
                  </a:lnTo>
                  <a:close/>
                </a:path>
              </a:pathLst>
            </a:custGeom>
            <a:solidFill>
              <a:srgbClr val="FFFFFF"/>
            </a:solidFill>
            <a:ln w="1588">
              <a:solidFill>
                <a:srgbClr val="FFFFFF"/>
              </a:solidFill>
              <a:round/>
              <a:headEnd/>
              <a:tailEnd/>
            </a:ln>
          </p:spPr>
          <p:txBody>
            <a:bodyPr/>
            <a:lstStyle/>
            <a:p>
              <a:endParaRPr lang="en-US">
                <a:latin typeface="Trebuchet MS" pitchFamily="34" charset="0"/>
              </a:endParaRPr>
            </a:p>
          </p:txBody>
        </p:sp>
        <p:sp>
          <p:nvSpPr>
            <p:cNvPr id="24605" name="Freeform 28"/>
            <p:cNvSpPr>
              <a:spLocks/>
            </p:cNvSpPr>
            <p:nvPr/>
          </p:nvSpPr>
          <p:spPr bwMode="auto">
            <a:xfrm>
              <a:off x="3983" y="3277"/>
              <a:ext cx="39" cy="34"/>
            </a:xfrm>
            <a:custGeom>
              <a:avLst/>
              <a:gdLst>
                <a:gd name="T0" fmla="*/ 0 w 77"/>
                <a:gd name="T1" fmla="*/ 3 h 67"/>
                <a:gd name="T2" fmla="*/ 1 w 77"/>
                <a:gd name="T3" fmla="*/ 2 h 67"/>
                <a:gd name="T4" fmla="*/ 2 w 77"/>
                <a:gd name="T5" fmla="*/ 2 h 67"/>
                <a:gd name="T6" fmla="*/ 3 w 77"/>
                <a:gd name="T7" fmla="*/ 1 h 67"/>
                <a:gd name="T8" fmla="*/ 3 w 77"/>
                <a:gd name="T9" fmla="*/ 1 h 67"/>
                <a:gd name="T10" fmla="*/ 2 w 77"/>
                <a:gd name="T11" fmla="*/ 0 h 67"/>
                <a:gd name="T12" fmla="*/ 1 w 77"/>
                <a:gd name="T13" fmla="*/ 1 h 67"/>
                <a:gd name="T14" fmla="*/ 1 w 77"/>
                <a:gd name="T15" fmla="*/ 2 h 67"/>
                <a:gd name="T16" fmla="*/ 0 w 77"/>
                <a:gd name="T17" fmla="*/ 3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67"/>
                <a:gd name="T29" fmla="*/ 77 w 77"/>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67">
                  <a:moveTo>
                    <a:pt x="0" y="67"/>
                  </a:moveTo>
                  <a:lnTo>
                    <a:pt x="23" y="57"/>
                  </a:lnTo>
                  <a:lnTo>
                    <a:pt x="46" y="43"/>
                  </a:lnTo>
                  <a:lnTo>
                    <a:pt x="69" y="28"/>
                  </a:lnTo>
                  <a:lnTo>
                    <a:pt x="77" y="6"/>
                  </a:lnTo>
                  <a:lnTo>
                    <a:pt x="60" y="0"/>
                  </a:lnTo>
                  <a:lnTo>
                    <a:pt x="29" y="23"/>
                  </a:lnTo>
                  <a:lnTo>
                    <a:pt x="1" y="51"/>
                  </a:lnTo>
                  <a:lnTo>
                    <a:pt x="0" y="67"/>
                  </a:lnTo>
                  <a:close/>
                </a:path>
              </a:pathLst>
            </a:custGeom>
            <a:solidFill>
              <a:srgbClr val="FFFFFF"/>
            </a:solidFill>
            <a:ln w="1588">
              <a:solidFill>
                <a:srgbClr val="FFFFFF"/>
              </a:solidFill>
              <a:round/>
              <a:headEnd/>
              <a:tailEnd/>
            </a:ln>
          </p:spPr>
          <p:txBody>
            <a:bodyPr/>
            <a:lstStyle/>
            <a:p>
              <a:endParaRPr lang="en-US">
                <a:latin typeface="Trebuchet MS" pitchFamily="34" charset="0"/>
              </a:endParaRPr>
            </a:p>
          </p:txBody>
        </p:sp>
        <p:sp>
          <p:nvSpPr>
            <p:cNvPr id="24606" name="Freeform 29"/>
            <p:cNvSpPr>
              <a:spLocks/>
            </p:cNvSpPr>
            <p:nvPr/>
          </p:nvSpPr>
          <p:spPr bwMode="auto">
            <a:xfrm>
              <a:off x="4069" y="3202"/>
              <a:ext cx="35" cy="34"/>
            </a:xfrm>
            <a:custGeom>
              <a:avLst/>
              <a:gdLst>
                <a:gd name="T0" fmla="*/ 0 w 70"/>
                <a:gd name="T1" fmla="*/ 3 h 67"/>
                <a:gd name="T2" fmla="*/ 1 w 70"/>
                <a:gd name="T3" fmla="*/ 2 h 67"/>
                <a:gd name="T4" fmla="*/ 2 w 70"/>
                <a:gd name="T5" fmla="*/ 1 h 67"/>
                <a:gd name="T6" fmla="*/ 2 w 70"/>
                <a:gd name="T7" fmla="*/ 0 h 67"/>
                <a:gd name="T8" fmla="*/ 1 w 70"/>
                <a:gd name="T9" fmla="*/ 1 h 67"/>
                <a:gd name="T10" fmla="*/ 1 w 70"/>
                <a:gd name="T11" fmla="*/ 1 h 67"/>
                <a:gd name="T12" fmla="*/ 0 w 70"/>
                <a:gd name="T13" fmla="*/ 2 h 67"/>
                <a:gd name="T14" fmla="*/ 0 w 70"/>
                <a:gd name="T15" fmla="*/ 3 h 67"/>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67"/>
                <a:gd name="T26" fmla="*/ 70 w 70"/>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67">
                  <a:moveTo>
                    <a:pt x="0" y="67"/>
                  </a:moveTo>
                  <a:lnTo>
                    <a:pt x="40" y="49"/>
                  </a:lnTo>
                  <a:lnTo>
                    <a:pt x="66" y="24"/>
                  </a:lnTo>
                  <a:lnTo>
                    <a:pt x="70" y="0"/>
                  </a:lnTo>
                  <a:lnTo>
                    <a:pt x="37" y="11"/>
                  </a:lnTo>
                  <a:lnTo>
                    <a:pt x="13" y="31"/>
                  </a:lnTo>
                  <a:lnTo>
                    <a:pt x="0" y="55"/>
                  </a:lnTo>
                  <a:lnTo>
                    <a:pt x="0" y="67"/>
                  </a:lnTo>
                  <a:close/>
                </a:path>
              </a:pathLst>
            </a:custGeom>
            <a:solidFill>
              <a:srgbClr val="FFFFFF"/>
            </a:solidFill>
            <a:ln w="1588">
              <a:solidFill>
                <a:srgbClr val="FFFFFF"/>
              </a:solidFill>
              <a:round/>
              <a:headEnd/>
              <a:tailEnd/>
            </a:ln>
          </p:spPr>
          <p:txBody>
            <a:bodyPr/>
            <a:lstStyle/>
            <a:p>
              <a:endParaRPr lang="en-US">
                <a:latin typeface="Trebuchet MS" pitchFamily="34" charset="0"/>
              </a:endParaRPr>
            </a:p>
          </p:txBody>
        </p:sp>
        <p:sp>
          <p:nvSpPr>
            <p:cNvPr id="24607" name="Freeform 30"/>
            <p:cNvSpPr>
              <a:spLocks/>
            </p:cNvSpPr>
            <p:nvPr/>
          </p:nvSpPr>
          <p:spPr bwMode="auto">
            <a:xfrm>
              <a:off x="3978" y="3274"/>
              <a:ext cx="36" cy="34"/>
            </a:xfrm>
            <a:custGeom>
              <a:avLst/>
              <a:gdLst>
                <a:gd name="T0" fmla="*/ 0 w 72"/>
                <a:gd name="T1" fmla="*/ 1 h 69"/>
                <a:gd name="T2" fmla="*/ 1 w 72"/>
                <a:gd name="T3" fmla="*/ 0 h 69"/>
                <a:gd name="T4" fmla="*/ 1 w 72"/>
                <a:gd name="T5" fmla="*/ 0 h 69"/>
                <a:gd name="T6" fmla="*/ 2 w 72"/>
                <a:gd name="T7" fmla="*/ 0 h 69"/>
                <a:gd name="T8" fmla="*/ 1 w 72"/>
                <a:gd name="T9" fmla="*/ 0 h 69"/>
                <a:gd name="T10" fmla="*/ 1 w 72"/>
                <a:gd name="T11" fmla="*/ 1 h 69"/>
                <a:gd name="T12" fmla="*/ 1 w 72"/>
                <a:gd name="T13" fmla="*/ 2 h 69"/>
                <a:gd name="T14" fmla="*/ 0 w 72"/>
                <a:gd name="T15" fmla="*/ 1 h 69"/>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69"/>
                <a:gd name="T26" fmla="*/ 72 w 72"/>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69">
                  <a:moveTo>
                    <a:pt x="0" y="42"/>
                  </a:moveTo>
                  <a:lnTo>
                    <a:pt x="14" y="19"/>
                  </a:lnTo>
                  <a:lnTo>
                    <a:pt x="35" y="8"/>
                  </a:lnTo>
                  <a:lnTo>
                    <a:pt x="72" y="0"/>
                  </a:lnTo>
                  <a:lnTo>
                    <a:pt x="55" y="16"/>
                  </a:lnTo>
                  <a:lnTo>
                    <a:pt x="28" y="42"/>
                  </a:lnTo>
                  <a:lnTo>
                    <a:pt x="3" y="69"/>
                  </a:lnTo>
                  <a:lnTo>
                    <a:pt x="0" y="42"/>
                  </a:lnTo>
                  <a:close/>
                </a:path>
              </a:pathLst>
            </a:custGeom>
            <a:solidFill>
              <a:srgbClr val="00FFFF"/>
            </a:solidFill>
            <a:ln w="1588">
              <a:solidFill>
                <a:srgbClr val="00FFFF"/>
              </a:solidFill>
              <a:round/>
              <a:headEnd/>
              <a:tailEnd/>
            </a:ln>
          </p:spPr>
          <p:txBody>
            <a:bodyPr/>
            <a:lstStyle/>
            <a:p>
              <a:endParaRPr lang="en-US">
                <a:latin typeface="Trebuchet MS" pitchFamily="34" charset="0"/>
              </a:endParaRPr>
            </a:p>
          </p:txBody>
        </p:sp>
        <p:sp>
          <p:nvSpPr>
            <p:cNvPr id="24608" name="Freeform 31"/>
            <p:cNvSpPr>
              <a:spLocks/>
            </p:cNvSpPr>
            <p:nvPr/>
          </p:nvSpPr>
          <p:spPr bwMode="auto">
            <a:xfrm>
              <a:off x="4060" y="3199"/>
              <a:ext cx="42" cy="41"/>
            </a:xfrm>
            <a:custGeom>
              <a:avLst/>
              <a:gdLst>
                <a:gd name="T0" fmla="*/ 1 w 84"/>
                <a:gd name="T1" fmla="*/ 3 h 82"/>
                <a:gd name="T2" fmla="*/ 0 w 84"/>
                <a:gd name="T3" fmla="*/ 1 h 82"/>
                <a:gd name="T4" fmla="*/ 1 w 84"/>
                <a:gd name="T5" fmla="*/ 1 h 82"/>
                <a:gd name="T6" fmla="*/ 1 w 84"/>
                <a:gd name="T7" fmla="*/ 1 h 82"/>
                <a:gd name="T8" fmla="*/ 1 w 84"/>
                <a:gd name="T9" fmla="*/ 1 h 82"/>
                <a:gd name="T10" fmla="*/ 3 w 84"/>
                <a:gd name="T11" fmla="*/ 1 h 82"/>
                <a:gd name="T12" fmla="*/ 3 w 84"/>
                <a:gd name="T13" fmla="*/ 0 h 82"/>
                <a:gd name="T14" fmla="*/ 1 w 84"/>
                <a:gd name="T15" fmla="*/ 1 h 82"/>
                <a:gd name="T16" fmla="*/ 1 w 84"/>
                <a:gd name="T17" fmla="*/ 1 h 82"/>
                <a:gd name="T18" fmla="*/ 1 w 84"/>
                <a:gd name="T19" fmla="*/ 3 h 82"/>
                <a:gd name="T20" fmla="*/ 1 w 84"/>
                <a:gd name="T21" fmla="*/ 3 h 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
                <a:gd name="T34" fmla="*/ 0 h 82"/>
                <a:gd name="T35" fmla="*/ 84 w 84"/>
                <a:gd name="T36" fmla="*/ 82 h 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 h="82">
                  <a:moveTo>
                    <a:pt x="8" y="82"/>
                  </a:moveTo>
                  <a:lnTo>
                    <a:pt x="0" y="63"/>
                  </a:lnTo>
                  <a:lnTo>
                    <a:pt x="2" y="39"/>
                  </a:lnTo>
                  <a:lnTo>
                    <a:pt x="16" y="23"/>
                  </a:lnTo>
                  <a:lnTo>
                    <a:pt x="40" y="13"/>
                  </a:lnTo>
                  <a:lnTo>
                    <a:pt x="77" y="2"/>
                  </a:lnTo>
                  <a:lnTo>
                    <a:pt x="84" y="0"/>
                  </a:lnTo>
                  <a:lnTo>
                    <a:pt x="47" y="25"/>
                  </a:lnTo>
                  <a:lnTo>
                    <a:pt x="26" y="41"/>
                  </a:lnTo>
                  <a:lnTo>
                    <a:pt x="16" y="68"/>
                  </a:lnTo>
                  <a:lnTo>
                    <a:pt x="8" y="82"/>
                  </a:lnTo>
                  <a:close/>
                </a:path>
              </a:pathLst>
            </a:custGeom>
            <a:solidFill>
              <a:srgbClr val="00FFFF"/>
            </a:solidFill>
            <a:ln w="1588">
              <a:solidFill>
                <a:srgbClr val="00FFFF"/>
              </a:solidFill>
              <a:round/>
              <a:headEnd/>
              <a:tailEnd/>
            </a:ln>
          </p:spPr>
          <p:txBody>
            <a:bodyPr/>
            <a:lstStyle/>
            <a:p>
              <a:endParaRPr lang="en-US">
                <a:latin typeface="Trebuchet MS" pitchFamily="34" charset="0"/>
              </a:endParaRPr>
            </a:p>
          </p:txBody>
        </p:sp>
        <p:sp>
          <p:nvSpPr>
            <p:cNvPr id="24609" name="Freeform 32"/>
            <p:cNvSpPr>
              <a:spLocks/>
            </p:cNvSpPr>
            <p:nvPr/>
          </p:nvSpPr>
          <p:spPr bwMode="auto">
            <a:xfrm>
              <a:off x="3841" y="3044"/>
              <a:ext cx="275" cy="272"/>
            </a:xfrm>
            <a:custGeom>
              <a:avLst/>
              <a:gdLst>
                <a:gd name="T0" fmla="*/ 2 w 550"/>
                <a:gd name="T1" fmla="*/ 5 h 544"/>
                <a:gd name="T2" fmla="*/ 1 w 550"/>
                <a:gd name="T3" fmla="*/ 6 h 544"/>
                <a:gd name="T4" fmla="*/ 1 w 550"/>
                <a:gd name="T5" fmla="*/ 7 h 544"/>
                <a:gd name="T6" fmla="*/ 1 w 550"/>
                <a:gd name="T7" fmla="*/ 9 h 544"/>
                <a:gd name="T8" fmla="*/ 0 w 550"/>
                <a:gd name="T9" fmla="*/ 10 h 544"/>
                <a:gd name="T10" fmla="*/ 0 w 550"/>
                <a:gd name="T11" fmla="*/ 11 h 544"/>
                <a:gd name="T12" fmla="*/ 1 w 550"/>
                <a:gd name="T13" fmla="*/ 13 h 544"/>
                <a:gd name="T14" fmla="*/ 2 w 550"/>
                <a:gd name="T15" fmla="*/ 17 h 544"/>
                <a:gd name="T16" fmla="*/ 5 w 550"/>
                <a:gd name="T17" fmla="*/ 13 h 544"/>
                <a:gd name="T18" fmla="*/ 5 w 550"/>
                <a:gd name="T19" fmla="*/ 10 h 544"/>
                <a:gd name="T20" fmla="*/ 5 w 550"/>
                <a:gd name="T21" fmla="*/ 7 h 544"/>
                <a:gd name="T22" fmla="*/ 6 w 550"/>
                <a:gd name="T23" fmla="*/ 7 h 544"/>
                <a:gd name="T24" fmla="*/ 10 w 550"/>
                <a:gd name="T25" fmla="*/ 7 h 544"/>
                <a:gd name="T26" fmla="*/ 12 w 550"/>
                <a:gd name="T27" fmla="*/ 7 h 544"/>
                <a:gd name="T28" fmla="*/ 13 w 550"/>
                <a:gd name="T29" fmla="*/ 9 h 544"/>
                <a:gd name="T30" fmla="*/ 17 w 550"/>
                <a:gd name="T31" fmla="*/ 5 h 544"/>
                <a:gd name="T32" fmla="*/ 14 w 550"/>
                <a:gd name="T33" fmla="*/ 1 h 544"/>
                <a:gd name="T34" fmla="*/ 11 w 550"/>
                <a:gd name="T35" fmla="*/ 0 h 544"/>
                <a:gd name="T36" fmla="*/ 9 w 550"/>
                <a:gd name="T37" fmla="*/ 0 h 544"/>
                <a:gd name="T38" fmla="*/ 7 w 550"/>
                <a:gd name="T39" fmla="*/ 1 h 544"/>
                <a:gd name="T40" fmla="*/ 4 w 550"/>
                <a:gd name="T41" fmla="*/ 3 h 544"/>
                <a:gd name="T42" fmla="*/ 2 w 550"/>
                <a:gd name="T43" fmla="*/ 5 h 5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0"/>
                <a:gd name="T67" fmla="*/ 0 h 544"/>
                <a:gd name="T68" fmla="*/ 550 w 550"/>
                <a:gd name="T69" fmla="*/ 544 h 5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0" h="544">
                  <a:moveTo>
                    <a:pt x="69" y="168"/>
                  </a:moveTo>
                  <a:lnTo>
                    <a:pt x="44" y="196"/>
                  </a:lnTo>
                  <a:lnTo>
                    <a:pt x="21" y="249"/>
                  </a:lnTo>
                  <a:lnTo>
                    <a:pt x="8" y="296"/>
                  </a:lnTo>
                  <a:lnTo>
                    <a:pt x="0" y="343"/>
                  </a:lnTo>
                  <a:lnTo>
                    <a:pt x="0" y="379"/>
                  </a:lnTo>
                  <a:lnTo>
                    <a:pt x="9" y="428"/>
                  </a:lnTo>
                  <a:lnTo>
                    <a:pt x="93" y="544"/>
                  </a:lnTo>
                  <a:lnTo>
                    <a:pt x="173" y="430"/>
                  </a:lnTo>
                  <a:lnTo>
                    <a:pt x="173" y="347"/>
                  </a:lnTo>
                  <a:lnTo>
                    <a:pt x="190" y="251"/>
                  </a:lnTo>
                  <a:lnTo>
                    <a:pt x="198" y="230"/>
                  </a:lnTo>
                  <a:lnTo>
                    <a:pt x="326" y="228"/>
                  </a:lnTo>
                  <a:lnTo>
                    <a:pt x="394" y="243"/>
                  </a:lnTo>
                  <a:lnTo>
                    <a:pt x="438" y="263"/>
                  </a:lnTo>
                  <a:lnTo>
                    <a:pt x="550" y="165"/>
                  </a:lnTo>
                  <a:lnTo>
                    <a:pt x="456" y="21"/>
                  </a:lnTo>
                  <a:lnTo>
                    <a:pt x="373" y="0"/>
                  </a:lnTo>
                  <a:lnTo>
                    <a:pt x="317" y="0"/>
                  </a:lnTo>
                  <a:lnTo>
                    <a:pt x="252" y="24"/>
                  </a:lnTo>
                  <a:lnTo>
                    <a:pt x="132" y="105"/>
                  </a:lnTo>
                  <a:lnTo>
                    <a:pt x="69" y="168"/>
                  </a:lnTo>
                  <a:close/>
                </a:path>
              </a:pathLst>
            </a:custGeom>
            <a:solidFill>
              <a:srgbClr val="622100"/>
            </a:solidFill>
            <a:ln w="1588">
              <a:solidFill>
                <a:srgbClr val="622100"/>
              </a:solidFill>
              <a:round/>
              <a:headEnd/>
              <a:tailEnd/>
            </a:ln>
          </p:spPr>
          <p:txBody>
            <a:bodyPr/>
            <a:lstStyle/>
            <a:p>
              <a:endParaRPr lang="en-US">
                <a:latin typeface="Trebuchet MS" pitchFamily="34" charset="0"/>
              </a:endParaRPr>
            </a:p>
          </p:txBody>
        </p:sp>
        <p:sp>
          <p:nvSpPr>
            <p:cNvPr id="24610" name="Freeform 33"/>
            <p:cNvSpPr>
              <a:spLocks/>
            </p:cNvSpPr>
            <p:nvPr/>
          </p:nvSpPr>
          <p:spPr bwMode="auto">
            <a:xfrm>
              <a:off x="4083" y="3314"/>
              <a:ext cx="66" cy="54"/>
            </a:xfrm>
            <a:custGeom>
              <a:avLst/>
              <a:gdLst>
                <a:gd name="T0" fmla="*/ 5 w 130"/>
                <a:gd name="T1" fmla="*/ 0 h 107"/>
                <a:gd name="T2" fmla="*/ 5 w 130"/>
                <a:gd name="T3" fmla="*/ 2 h 107"/>
                <a:gd name="T4" fmla="*/ 4 w 130"/>
                <a:gd name="T5" fmla="*/ 3 h 107"/>
                <a:gd name="T6" fmla="*/ 4 w 130"/>
                <a:gd name="T7" fmla="*/ 3 h 107"/>
                <a:gd name="T8" fmla="*/ 3 w 130"/>
                <a:gd name="T9" fmla="*/ 4 h 107"/>
                <a:gd name="T10" fmla="*/ 2 w 130"/>
                <a:gd name="T11" fmla="*/ 4 h 107"/>
                <a:gd name="T12" fmla="*/ 1 w 130"/>
                <a:gd name="T13" fmla="*/ 4 h 107"/>
                <a:gd name="T14" fmla="*/ 0 w 130"/>
                <a:gd name="T15" fmla="*/ 4 h 107"/>
                <a:gd name="T16" fmla="*/ 1 w 130"/>
                <a:gd name="T17" fmla="*/ 3 h 107"/>
                <a:gd name="T18" fmla="*/ 2 w 130"/>
                <a:gd name="T19" fmla="*/ 2 h 107"/>
                <a:gd name="T20" fmla="*/ 2 w 130"/>
                <a:gd name="T21" fmla="*/ 2 h 107"/>
                <a:gd name="T22" fmla="*/ 3 w 130"/>
                <a:gd name="T23" fmla="*/ 1 h 107"/>
                <a:gd name="T24" fmla="*/ 4 w 130"/>
                <a:gd name="T25" fmla="*/ 1 h 107"/>
                <a:gd name="T26" fmla="*/ 5 w 130"/>
                <a:gd name="T27" fmla="*/ 0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0"/>
                <a:gd name="T43" fmla="*/ 0 h 107"/>
                <a:gd name="T44" fmla="*/ 130 w 130"/>
                <a:gd name="T45" fmla="*/ 107 h 1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0" h="107">
                  <a:moveTo>
                    <a:pt x="130" y="0"/>
                  </a:moveTo>
                  <a:lnTo>
                    <a:pt x="128" y="44"/>
                  </a:lnTo>
                  <a:lnTo>
                    <a:pt x="117" y="68"/>
                  </a:lnTo>
                  <a:lnTo>
                    <a:pt x="104" y="83"/>
                  </a:lnTo>
                  <a:lnTo>
                    <a:pt x="73" y="105"/>
                  </a:lnTo>
                  <a:lnTo>
                    <a:pt x="57" y="107"/>
                  </a:lnTo>
                  <a:lnTo>
                    <a:pt x="18" y="104"/>
                  </a:lnTo>
                  <a:lnTo>
                    <a:pt x="0" y="98"/>
                  </a:lnTo>
                  <a:lnTo>
                    <a:pt x="15" y="76"/>
                  </a:lnTo>
                  <a:lnTo>
                    <a:pt x="41" y="57"/>
                  </a:lnTo>
                  <a:lnTo>
                    <a:pt x="61" y="40"/>
                  </a:lnTo>
                  <a:lnTo>
                    <a:pt x="82" y="13"/>
                  </a:lnTo>
                  <a:lnTo>
                    <a:pt x="109" y="5"/>
                  </a:lnTo>
                  <a:lnTo>
                    <a:pt x="130" y="0"/>
                  </a:lnTo>
                  <a:close/>
                </a:path>
              </a:pathLst>
            </a:custGeom>
            <a:solidFill>
              <a:srgbClr val="FFFFFF"/>
            </a:solidFill>
            <a:ln w="1588">
              <a:solidFill>
                <a:srgbClr val="FFFFFF"/>
              </a:solidFill>
              <a:round/>
              <a:headEnd/>
              <a:tailEnd/>
            </a:ln>
          </p:spPr>
          <p:txBody>
            <a:bodyPr/>
            <a:lstStyle/>
            <a:p>
              <a:endParaRPr lang="en-US">
                <a:latin typeface="Trebuchet MS" pitchFamily="34" charset="0"/>
              </a:endParaRPr>
            </a:p>
          </p:txBody>
        </p:sp>
        <p:sp>
          <p:nvSpPr>
            <p:cNvPr id="24611" name="Freeform 34"/>
            <p:cNvSpPr>
              <a:spLocks/>
            </p:cNvSpPr>
            <p:nvPr/>
          </p:nvSpPr>
          <p:spPr bwMode="auto">
            <a:xfrm>
              <a:off x="4091" y="3339"/>
              <a:ext cx="52" cy="31"/>
            </a:xfrm>
            <a:custGeom>
              <a:avLst/>
              <a:gdLst>
                <a:gd name="T0" fmla="*/ 3 w 103"/>
                <a:gd name="T1" fmla="*/ 1 h 62"/>
                <a:gd name="T2" fmla="*/ 3 w 103"/>
                <a:gd name="T3" fmla="*/ 1 h 62"/>
                <a:gd name="T4" fmla="*/ 2 w 103"/>
                <a:gd name="T5" fmla="*/ 2 h 62"/>
                <a:gd name="T6" fmla="*/ 2 w 103"/>
                <a:gd name="T7" fmla="*/ 2 h 62"/>
                <a:gd name="T8" fmla="*/ 1 w 103"/>
                <a:gd name="T9" fmla="*/ 2 h 62"/>
                <a:gd name="T10" fmla="*/ 0 w 103"/>
                <a:gd name="T11" fmla="*/ 2 h 62"/>
                <a:gd name="T12" fmla="*/ 2 w 103"/>
                <a:gd name="T13" fmla="*/ 2 h 62"/>
                <a:gd name="T14" fmla="*/ 3 w 103"/>
                <a:gd name="T15" fmla="*/ 2 h 62"/>
                <a:gd name="T16" fmla="*/ 4 w 103"/>
                <a:gd name="T17" fmla="*/ 1 h 62"/>
                <a:gd name="T18" fmla="*/ 4 w 103"/>
                <a:gd name="T19" fmla="*/ 1 h 62"/>
                <a:gd name="T20" fmla="*/ 3 w 103"/>
                <a:gd name="T21" fmla="*/ 0 h 62"/>
                <a:gd name="T22" fmla="*/ 3 w 103"/>
                <a:gd name="T23" fmla="*/ 1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3"/>
                <a:gd name="T37" fmla="*/ 0 h 62"/>
                <a:gd name="T38" fmla="*/ 103 w 103"/>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3" h="62">
                  <a:moveTo>
                    <a:pt x="75" y="22"/>
                  </a:moveTo>
                  <a:lnTo>
                    <a:pt x="81" y="32"/>
                  </a:lnTo>
                  <a:lnTo>
                    <a:pt x="56" y="53"/>
                  </a:lnTo>
                  <a:lnTo>
                    <a:pt x="46" y="41"/>
                  </a:lnTo>
                  <a:lnTo>
                    <a:pt x="22" y="47"/>
                  </a:lnTo>
                  <a:lnTo>
                    <a:pt x="0" y="53"/>
                  </a:lnTo>
                  <a:lnTo>
                    <a:pt x="46" y="62"/>
                  </a:lnTo>
                  <a:lnTo>
                    <a:pt x="78" y="47"/>
                  </a:lnTo>
                  <a:lnTo>
                    <a:pt x="98" y="22"/>
                  </a:lnTo>
                  <a:lnTo>
                    <a:pt x="103" y="6"/>
                  </a:lnTo>
                  <a:lnTo>
                    <a:pt x="94" y="0"/>
                  </a:lnTo>
                  <a:lnTo>
                    <a:pt x="75" y="22"/>
                  </a:lnTo>
                  <a:close/>
                </a:path>
              </a:pathLst>
            </a:custGeom>
            <a:solidFill>
              <a:srgbClr val="FF0000"/>
            </a:solidFill>
            <a:ln w="1588">
              <a:solidFill>
                <a:srgbClr val="FF0000"/>
              </a:solidFill>
              <a:round/>
              <a:headEnd/>
              <a:tailEnd/>
            </a:ln>
          </p:spPr>
          <p:txBody>
            <a:bodyPr/>
            <a:lstStyle/>
            <a:p>
              <a:endParaRPr lang="en-US">
                <a:latin typeface="Trebuchet MS" pitchFamily="34" charset="0"/>
              </a:endParaRPr>
            </a:p>
          </p:txBody>
        </p:sp>
        <p:sp>
          <p:nvSpPr>
            <p:cNvPr id="24612" name="Freeform 35"/>
            <p:cNvSpPr>
              <a:spLocks/>
            </p:cNvSpPr>
            <p:nvPr/>
          </p:nvSpPr>
          <p:spPr bwMode="auto">
            <a:xfrm>
              <a:off x="2789" y="3174"/>
              <a:ext cx="1056" cy="945"/>
            </a:xfrm>
            <a:custGeom>
              <a:avLst/>
              <a:gdLst>
                <a:gd name="T0" fmla="*/ 56 w 2112"/>
                <a:gd name="T1" fmla="*/ 49 h 1892"/>
                <a:gd name="T2" fmla="*/ 53 w 2112"/>
                <a:gd name="T3" fmla="*/ 44 h 1892"/>
                <a:gd name="T4" fmla="*/ 50 w 2112"/>
                <a:gd name="T5" fmla="*/ 41 h 1892"/>
                <a:gd name="T6" fmla="*/ 46 w 2112"/>
                <a:gd name="T7" fmla="*/ 38 h 1892"/>
                <a:gd name="T8" fmla="*/ 46 w 2112"/>
                <a:gd name="T9" fmla="*/ 42 h 1892"/>
                <a:gd name="T10" fmla="*/ 46 w 2112"/>
                <a:gd name="T11" fmla="*/ 45 h 1892"/>
                <a:gd name="T12" fmla="*/ 46 w 2112"/>
                <a:gd name="T13" fmla="*/ 47 h 1892"/>
                <a:gd name="T14" fmla="*/ 30 w 2112"/>
                <a:gd name="T15" fmla="*/ 58 h 1892"/>
                <a:gd name="T16" fmla="*/ 9 w 2112"/>
                <a:gd name="T17" fmla="*/ 59 h 1892"/>
                <a:gd name="T18" fmla="*/ 6 w 2112"/>
                <a:gd name="T19" fmla="*/ 58 h 1892"/>
                <a:gd name="T20" fmla="*/ 4 w 2112"/>
                <a:gd name="T21" fmla="*/ 57 h 1892"/>
                <a:gd name="T22" fmla="*/ 2 w 2112"/>
                <a:gd name="T23" fmla="*/ 55 h 1892"/>
                <a:gd name="T24" fmla="*/ 1 w 2112"/>
                <a:gd name="T25" fmla="*/ 52 h 1892"/>
                <a:gd name="T26" fmla="*/ 0 w 2112"/>
                <a:gd name="T27" fmla="*/ 49 h 1892"/>
                <a:gd name="T28" fmla="*/ 1 w 2112"/>
                <a:gd name="T29" fmla="*/ 46 h 1892"/>
                <a:gd name="T30" fmla="*/ 1 w 2112"/>
                <a:gd name="T31" fmla="*/ 40 h 1892"/>
                <a:gd name="T32" fmla="*/ 2 w 2112"/>
                <a:gd name="T33" fmla="*/ 36 h 1892"/>
                <a:gd name="T34" fmla="*/ 1 w 2112"/>
                <a:gd name="T35" fmla="*/ 33 h 1892"/>
                <a:gd name="T36" fmla="*/ 2 w 2112"/>
                <a:gd name="T37" fmla="*/ 31 h 1892"/>
                <a:gd name="T38" fmla="*/ 2 w 2112"/>
                <a:gd name="T39" fmla="*/ 28 h 1892"/>
                <a:gd name="T40" fmla="*/ 2 w 2112"/>
                <a:gd name="T41" fmla="*/ 25 h 1892"/>
                <a:gd name="T42" fmla="*/ 2 w 2112"/>
                <a:gd name="T43" fmla="*/ 20 h 1892"/>
                <a:gd name="T44" fmla="*/ 2 w 2112"/>
                <a:gd name="T45" fmla="*/ 15 h 1892"/>
                <a:gd name="T46" fmla="*/ 3 w 2112"/>
                <a:gd name="T47" fmla="*/ 13 h 1892"/>
                <a:gd name="T48" fmla="*/ 3 w 2112"/>
                <a:gd name="T49" fmla="*/ 11 h 1892"/>
                <a:gd name="T50" fmla="*/ 7 w 2112"/>
                <a:gd name="T51" fmla="*/ 10 h 1892"/>
                <a:gd name="T52" fmla="*/ 10 w 2112"/>
                <a:gd name="T53" fmla="*/ 7 h 1892"/>
                <a:gd name="T54" fmla="*/ 15 w 2112"/>
                <a:gd name="T55" fmla="*/ 4 h 1892"/>
                <a:gd name="T56" fmla="*/ 19 w 2112"/>
                <a:gd name="T57" fmla="*/ 0 h 1892"/>
                <a:gd name="T58" fmla="*/ 33 w 2112"/>
                <a:gd name="T59" fmla="*/ 3 h 1892"/>
                <a:gd name="T60" fmla="*/ 35 w 2112"/>
                <a:gd name="T61" fmla="*/ 5 h 1892"/>
                <a:gd name="T62" fmla="*/ 38 w 2112"/>
                <a:gd name="T63" fmla="*/ 7 h 1892"/>
                <a:gd name="T64" fmla="*/ 42 w 2112"/>
                <a:gd name="T65" fmla="*/ 9 h 1892"/>
                <a:gd name="T66" fmla="*/ 46 w 2112"/>
                <a:gd name="T67" fmla="*/ 10 h 1892"/>
                <a:gd name="T68" fmla="*/ 48 w 2112"/>
                <a:gd name="T69" fmla="*/ 15 h 1892"/>
                <a:gd name="T70" fmla="*/ 49 w 2112"/>
                <a:gd name="T71" fmla="*/ 17 h 1892"/>
                <a:gd name="T72" fmla="*/ 50 w 2112"/>
                <a:gd name="T73" fmla="*/ 20 h 1892"/>
                <a:gd name="T74" fmla="*/ 51 w 2112"/>
                <a:gd name="T75" fmla="*/ 20 h 1892"/>
                <a:gd name="T76" fmla="*/ 51 w 2112"/>
                <a:gd name="T77" fmla="*/ 22 h 1892"/>
                <a:gd name="T78" fmla="*/ 51 w 2112"/>
                <a:gd name="T79" fmla="*/ 24 h 1892"/>
                <a:gd name="T80" fmla="*/ 52 w 2112"/>
                <a:gd name="T81" fmla="*/ 27 h 1892"/>
                <a:gd name="T82" fmla="*/ 54 w 2112"/>
                <a:gd name="T83" fmla="*/ 29 h 1892"/>
                <a:gd name="T84" fmla="*/ 56 w 2112"/>
                <a:gd name="T85" fmla="*/ 32 h 1892"/>
                <a:gd name="T86" fmla="*/ 57 w 2112"/>
                <a:gd name="T87" fmla="*/ 33 h 1892"/>
                <a:gd name="T88" fmla="*/ 60 w 2112"/>
                <a:gd name="T89" fmla="*/ 37 h 1892"/>
                <a:gd name="T90" fmla="*/ 62 w 2112"/>
                <a:gd name="T91" fmla="*/ 39 h 1892"/>
                <a:gd name="T92" fmla="*/ 63 w 2112"/>
                <a:gd name="T93" fmla="*/ 43 h 1892"/>
                <a:gd name="T94" fmla="*/ 65 w 2112"/>
                <a:gd name="T95" fmla="*/ 46 h 1892"/>
                <a:gd name="T96" fmla="*/ 66 w 2112"/>
                <a:gd name="T97" fmla="*/ 49 h 1892"/>
                <a:gd name="T98" fmla="*/ 56 w 2112"/>
                <a:gd name="T99" fmla="*/ 49 h 18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12"/>
                <a:gd name="T151" fmla="*/ 0 h 1892"/>
                <a:gd name="T152" fmla="*/ 2112 w 2112"/>
                <a:gd name="T153" fmla="*/ 1892 h 18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12" h="1892">
                  <a:moveTo>
                    <a:pt x="1801" y="1581"/>
                  </a:moveTo>
                  <a:lnTo>
                    <a:pt x="1713" y="1429"/>
                  </a:lnTo>
                  <a:lnTo>
                    <a:pt x="1608" y="1320"/>
                  </a:lnTo>
                  <a:lnTo>
                    <a:pt x="1501" y="1228"/>
                  </a:lnTo>
                  <a:lnTo>
                    <a:pt x="1482" y="1353"/>
                  </a:lnTo>
                  <a:lnTo>
                    <a:pt x="1478" y="1443"/>
                  </a:lnTo>
                  <a:lnTo>
                    <a:pt x="1478" y="1529"/>
                  </a:lnTo>
                  <a:lnTo>
                    <a:pt x="979" y="1864"/>
                  </a:lnTo>
                  <a:lnTo>
                    <a:pt x="291" y="1892"/>
                  </a:lnTo>
                  <a:lnTo>
                    <a:pt x="200" y="1872"/>
                  </a:lnTo>
                  <a:lnTo>
                    <a:pt x="130" y="1834"/>
                  </a:lnTo>
                  <a:lnTo>
                    <a:pt x="72" y="1761"/>
                  </a:lnTo>
                  <a:lnTo>
                    <a:pt x="19" y="1666"/>
                  </a:lnTo>
                  <a:lnTo>
                    <a:pt x="0" y="1581"/>
                  </a:lnTo>
                  <a:lnTo>
                    <a:pt x="14" y="1486"/>
                  </a:lnTo>
                  <a:lnTo>
                    <a:pt x="47" y="1281"/>
                  </a:lnTo>
                  <a:lnTo>
                    <a:pt x="72" y="1161"/>
                  </a:lnTo>
                  <a:lnTo>
                    <a:pt x="58" y="1058"/>
                  </a:lnTo>
                  <a:lnTo>
                    <a:pt x="72" y="1000"/>
                  </a:lnTo>
                  <a:lnTo>
                    <a:pt x="81" y="922"/>
                  </a:lnTo>
                  <a:lnTo>
                    <a:pt x="94" y="816"/>
                  </a:lnTo>
                  <a:lnTo>
                    <a:pt x="86" y="648"/>
                  </a:lnTo>
                  <a:lnTo>
                    <a:pt x="86" y="506"/>
                  </a:lnTo>
                  <a:lnTo>
                    <a:pt x="101" y="430"/>
                  </a:lnTo>
                  <a:lnTo>
                    <a:pt x="125" y="377"/>
                  </a:lnTo>
                  <a:lnTo>
                    <a:pt x="244" y="324"/>
                  </a:lnTo>
                  <a:lnTo>
                    <a:pt x="350" y="251"/>
                  </a:lnTo>
                  <a:lnTo>
                    <a:pt x="482" y="140"/>
                  </a:lnTo>
                  <a:lnTo>
                    <a:pt x="635" y="0"/>
                  </a:lnTo>
                  <a:lnTo>
                    <a:pt x="1086" y="124"/>
                  </a:lnTo>
                  <a:lnTo>
                    <a:pt x="1140" y="168"/>
                  </a:lnTo>
                  <a:lnTo>
                    <a:pt x="1233" y="228"/>
                  </a:lnTo>
                  <a:lnTo>
                    <a:pt x="1371" y="299"/>
                  </a:lnTo>
                  <a:lnTo>
                    <a:pt x="1494" y="341"/>
                  </a:lnTo>
                  <a:lnTo>
                    <a:pt x="1542" y="481"/>
                  </a:lnTo>
                  <a:lnTo>
                    <a:pt x="1581" y="569"/>
                  </a:lnTo>
                  <a:lnTo>
                    <a:pt x="1627" y="648"/>
                  </a:lnTo>
                  <a:lnTo>
                    <a:pt x="1652" y="669"/>
                  </a:lnTo>
                  <a:lnTo>
                    <a:pt x="1637" y="716"/>
                  </a:lnTo>
                  <a:lnTo>
                    <a:pt x="1652" y="787"/>
                  </a:lnTo>
                  <a:lnTo>
                    <a:pt x="1692" y="868"/>
                  </a:lnTo>
                  <a:lnTo>
                    <a:pt x="1737" y="956"/>
                  </a:lnTo>
                  <a:lnTo>
                    <a:pt x="1795" y="1047"/>
                  </a:lnTo>
                  <a:lnTo>
                    <a:pt x="1855" y="1084"/>
                  </a:lnTo>
                  <a:lnTo>
                    <a:pt x="1946" y="1194"/>
                  </a:lnTo>
                  <a:lnTo>
                    <a:pt x="1990" y="1276"/>
                  </a:lnTo>
                  <a:lnTo>
                    <a:pt x="2028" y="1382"/>
                  </a:lnTo>
                  <a:lnTo>
                    <a:pt x="2072" y="1483"/>
                  </a:lnTo>
                  <a:lnTo>
                    <a:pt x="2112" y="1600"/>
                  </a:lnTo>
                  <a:lnTo>
                    <a:pt x="1801" y="1581"/>
                  </a:lnTo>
                  <a:close/>
                </a:path>
              </a:pathLst>
            </a:custGeom>
            <a:solidFill>
              <a:srgbClr val="4F4F4F"/>
            </a:solidFill>
            <a:ln w="1588">
              <a:solidFill>
                <a:srgbClr val="4F4F4F"/>
              </a:solidFill>
              <a:round/>
              <a:headEnd/>
              <a:tailEnd/>
            </a:ln>
          </p:spPr>
          <p:txBody>
            <a:bodyPr/>
            <a:lstStyle/>
            <a:p>
              <a:endParaRPr lang="en-US">
                <a:latin typeface="Trebuchet MS" pitchFamily="34" charset="0"/>
              </a:endParaRPr>
            </a:p>
          </p:txBody>
        </p:sp>
        <p:sp>
          <p:nvSpPr>
            <p:cNvPr id="24613" name="Freeform 36"/>
            <p:cNvSpPr>
              <a:spLocks/>
            </p:cNvSpPr>
            <p:nvPr/>
          </p:nvSpPr>
          <p:spPr bwMode="auto">
            <a:xfrm>
              <a:off x="3667" y="3913"/>
              <a:ext cx="204" cy="164"/>
            </a:xfrm>
            <a:custGeom>
              <a:avLst/>
              <a:gdLst>
                <a:gd name="T0" fmla="*/ 0 w 408"/>
                <a:gd name="T1" fmla="*/ 5 h 327"/>
                <a:gd name="T2" fmla="*/ 1 w 408"/>
                <a:gd name="T3" fmla="*/ 3 h 327"/>
                <a:gd name="T4" fmla="*/ 3 w 408"/>
                <a:gd name="T5" fmla="*/ 2 h 327"/>
                <a:gd name="T6" fmla="*/ 5 w 408"/>
                <a:gd name="T7" fmla="*/ 1 h 327"/>
                <a:gd name="T8" fmla="*/ 6 w 408"/>
                <a:gd name="T9" fmla="*/ 0 h 327"/>
                <a:gd name="T10" fmla="*/ 6 w 408"/>
                <a:gd name="T11" fmla="*/ 1 h 327"/>
                <a:gd name="T12" fmla="*/ 7 w 408"/>
                <a:gd name="T13" fmla="*/ 2 h 327"/>
                <a:gd name="T14" fmla="*/ 9 w 408"/>
                <a:gd name="T15" fmla="*/ 2 h 327"/>
                <a:gd name="T16" fmla="*/ 10 w 408"/>
                <a:gd name="T17" fmla="*/ 2 h 327"/>
                <a:gd name="T18" fmla="*/ 11 w 408"/>
                <a:gd name="T19" fmla="*/ 3 h 327"/>
                <a:gd name="T20" fmla="*/ 11 w 408"/>
                <a:gd name="T21" fmla="*/ 4 h 327"/>
                <a:gd name="T22" fmla="*/ 11 w 408"/>
                <a:gd name="T23" fmla="*/ 4 h 327"/>
                <a:gd name="T24" fmla="*/ 12 w 408"/>
                <a:gd name="T25" fmla="*/ 4 h 327"/>
                <a:gd name="T26" fmla="*/ 12 w 408"/>
                <a:gd name="T27" fmla="*/ 5 h 327"/>
                <a:gd name="T28" fmla="*/ 13 w 408"/>
                <a:gd name="T29" fmla="*/ 5 h 327"/>
                <a:gd name="T30" fmla="*/ 13 w 408"/>
                <a:gd name="T31" fmla="*/ 7 h 327"/>
                <a:gd name="T32" fmla="*/ 13 w 408"/>
                <a:gd name="T33" fmla="*/ 8 h 327"/>
                <a:gd name="T34" fmla="*/ 13 w 408"/>
                <a:gd name="T35" fmla="*/ 9 h 327"/>
                <a:gd name="T36" fmla="*/ 12 w 408"/>
                <a:gd name="T37" fmla="*/ 10 h 327"/>
                <a:gd name="T38" fmla="*/ 11 w 408"/>
                <a:gd name="T39" fmla="*/ 11 h 327"/>
                <a:gd name="T40" fmla="*/ 9 w 408"/>
                <a:gd name="T41" fmla="*/ 11 h 327"/>
                <a:gd name="T42" fmla="*/ 5 w 408"/>
                <a:gd name="T43" fmla="*/ 10 h 327"/>
                <a:gd name="T44" fmla="*/ 3 w 408"/>
                <a:gd name="T45" fmla="*/ 8 h 327"/>
                <a:gd name="T46" fmla="*/ 2 w 408"/>
                <a:gd name="T47" fmla="*/ 7 h 327"/>
                <a:gd name="T48" fmla="*/ 1 w 408"/>
                <a:gd name="T49" fmla="*/ 5 h 327"/>
                <a:gd name="T50" fmla="*/ 0 w 408"/>
                <a:gd name="T51" fmla="*/ 5 h 3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8"/>
                <a:gd name="T79" fmla="*/ 0 h 327"/>
                <a:gd name="T80" fmla="*/ 408 w 408"/>
                <a:gd name="T81" fmla="*/ 327 h 3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8" h="327">
                  <a:moveTo>
                    <a:pt x="0" y="130"/>
                  </a:moveTo>
                  <a:lnTo>
                    <a:pt x="20" y="82"/>
                  </a:lnTo>
                  <a:lnTo>
                    <a:pt x="81" y="50"/>
                  </a:lnTo>
                  <a:lnTo>
                    <a:pt x="138" y="25"/>
                  </a:lnTo>
                  <a:lnTo>
                    <a:pt x="191" y="0"/>
                  </a:lnTo>
                  <a:lnTo>
                    <a:pt x="216" y="7"/>
                  </a:lnTo>
                  <a:lnTo>
                    <a:pt x="235" y="35"/>
                  </a:lnTo>
                  <a:lnTo>
                    <a:pt x="278" y="39"/>
                  </a:lnTo>
                  <a:lnTo>
                    <a:pt x="308" y="50"/>
                  </a:lnTo>
                  <a:lnTo>
                    <a:pt x="322" y="72"/>
                  </a:lnTo>
                  <a:lnTo>
                    <a:pt x="326" y="102"/>
                  </a:lnTo>
                  <a:lnTo>
                    <a:pt x="349" y="107"/>
                  </a:lnTo>
                  <a:lnTo>
                    <a:pt x="369" y="110"/>
                  </a:lnTo>
                  <a:lnTo>
                    <a:pt x="374" y="146"/>
                  </a:lnTo>
                  <a:lnTo>
                    <a:pt x="398" y="160"/>
                  </a:lnTo>
                  <a:lnTo>
                    <a:pt x="408" y="198"/>
                  </a:lnTo>
                  <a:lnTo>
                    <a:pt x="398" y="250"/>
                  </a:lnTo>
                  <a:lnTo>
                    <a:pt x="394" y="282"/>
                  </a:lnTo>
                  <a:lnTo>
                    <a:pt x="374" y="317"/>
                  </a:lnTo>
                  <a:lnTo>
                    <a:pt x="332" y="327"/>
                  </a:lnTo>
                  <a:lnTo>
                    <a:pt x="263" y="327"/>
                  </a:lnTo>
                  <a:lnTo>
                    <a:pt x="149" y="299"/>
                  </a:lnTo>
                  <a:lnTo>
                    <a:pt x="100" y="256"/>
                  </a:lnTo>
                  <a:lnTo>
                    <a:pt x="57" y="198"/>
                  </a:lnTo>
                  <a:lnTo>
                    <a:pt x="15" y="160"/>
                  </a:lnTo>
                  <a:lnTo>
                    <a:pt x="0" y="130"/>
                  </a:lnTo>
                  <a:close/>
                </a:path>
              </a:pathLst>
            </a:custGeom>
            <a:solidFill>
              <a:srgbClr val="FFC281"/>
            </a:solidFill>
            <a:ln w="1588">
              <a:solidFill>
                <a:srgbClr val="FFC281"/>
              </a:solidFill>
              <a:round/>
              <a:headEnd/>
              <a:tailEnd/>
            </a:ln>
          </p:spPr>
          <p:txBody>
            <a:bodyPr/>
            <a:lstStyle/>
            <a:p>
              <a:endParaRPr lang="en-US">
                <a:latin typeface="Trebuchet MS" pitchFamily="34" charset="0"/>
              </a:endParaRPr>
            </a:p>
          </p:txBody>
        </p:sp>
        <p:sp>
          <p:nvSpPr>
            <p:cNvPr id="24614" name="Freeform 37"/>
            <p:cNvSpPr>
              <a:spLocks/>
            </p:cNvSpPr>
            <p:nvPr/>
          </p:nvSpPr>
          <p:spPr bwMode="auto">
            <a:xfrm>
              <a:off x="3374" y="3930"/>
              <a:ext cx="316" cy="175"/>
            </a:xfrm>
            <a:custGeom>
              <a:avLst/>
              <a:gdLst>
                <a:gd name="T0" fmla="*/ 0 w 633"/>
                <a:gd name="T1" fmla="*/ 10 h 350"/>
                <a:gd name="T2" fmla="*/ 1 w 633"/>
                <a:gd name="T3" fmla="*/ 10 h 350"/>
                <a:gd name="T4" fmla="*/ 3 w 633"/>
                <a:gd name="T5" fmla="*/ 11 h 350"/>
                <a:gd name="T6" fmla="*/ 5 w 633"/>
                <a:gd name="T7" fmla="*/ 11 h 350"/>
                <a:gd name="T8" fmla="*/ 8 w 633"/>
                <a:gd name="T9" fmla="*/ 11 h 350"/>
                <a:gd name="T10" fmla="*/ 10 w 633"/>
                <a:gd name="T11" fmla="*/ 11 h 350"/>
                <a:gd name="T12" fmla="*/ 11 w 633"/>
                <a:gd name="T13" fmla="*/ 11 h 350"/>
                <a:gd name="T14" fmla="*/ 13 w 633"/>
                <a:gd name="T15" fmla="*/ 10 h 350"/>
                <a:gd name="T16" fmla="*/ 15 w 633"/>
                <a:gd name="T17" fmla="*/ 10 h 350"/>
                <a:gd name="T18" fmla="*/ 16 w 633"/>
                <a:gd name="T19" fmla="*/ 9 h 350"/>
                <a:gd name="T20" fmla="*/ 16 w 633"/>
                <a:gd name="T21" fmla="*/ 9 h 350"/>
                <a:gd name="T22" fmla="*/ 16 w 633"/>
                <a:gd name="T23" fmla="*/ 6 h 350"/>
                <a:gd name="T24" fmla="*/ 16 w 633"/>
                <a:gd name="T25" fmla="*/ 5 h 350"/>
                <a:gd name="T26" fmla="*/ 18 w 633"/>
                <a:gd name="T27" fmla="*/ 6 h 350"/>
                <a:gd name="T28" fmla="*/ 19 w 633"/>
                <a:gd name="T29" fmla="*/ 7 h 350"/>
                <a:gd name="T30" fmla="*/ 19 w 633"/>
                <a:gd name="T31" fmla="*/ 7 h 350"/>
                <a:gd name="T32" fmla="*/ 19 w 633"/>
                <a:gd name="T33" fmla="*/ 6 h 350"/>
                <a:gd name="T34" fmla="*/ 17 w 633"/>
                <a:gd name="T35" fmla="*/ 3 h 350"/>
                <a:gd name="T36" fmla="*/ 17 w 633"/>
                <a:gd name="T37" fmla="*/ 1 h 350"/>
                <a:gd name="T38" fmla="*/ 10 w 633"/>
                <a:gd name="T39" fmla="*/ 0 h 350"/>
                <a:gd name="T40" fmla="*/ 4 w 633"/>
                <a:gd name="T41" fmla="*/ 1 h 350"/>
                <a:gd name="T42" fmla="*/ 1 w 633"/>
                <a:gd name="T43" fmla="*/ 3 h 350"/>
                <a:gd name="T44" fmla="*/ 0 w 633"/>
                <a:gd name="T45" fmla="*/ 5 h 350"/>
                <a:gd name="T46" fmla="*/ 0 w 633"/>
                <a:gd name="T47" fmla="*/ 7 h 350"/>
                <a:gd name="T48" fmla="*/ 0 w 633"/>
                <a:gd name="T49" fmla="*/ 10 h 3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3"/>
                <a:gd name="T76" fmla="*/ 0 h 350"/>
                <a:gd name="T77" fmla="*/ 633 w 633"/>
                <a:gd name="T78" fmla="*/ 350 h 3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3" h="350">
                  <a:moveTo>
                    <a:pt x="5" y="292"/>
                  </a:moveTo>
                  <a:lnTo>
                    <a:pt x="57" y="317"/>
                  </a:lnTo>
                  <a:lnTo>
                    <a:pt x="104" y="325"/>
                  </a:lnTo>
                  <a:lnTo>
                    <a:pt x="191" y="330"/>
                  </a:lnTo>
                  <a:lnTo>
                    <a:pt x="257" y="330"/>
                  </a:lnTo>
                  <a:lnTo>
                    <a:pt x="333" y="340"/>
                  </a:lnTo>
                  <a:lnTo>
                    <a:pt x="377" y="350"/>
                  </a:lnTo>
                  <a:lnTo>
                    <a:pt x="445" y="295"/>
                  </a:lnTo>
                  <a:lnTo>
                    <a:pt x="484" y="295"/>
                  </a:lnTo>
                  <a:lnTo>
                    <a:pt x="517" y="278"/>
                  </a:lnTo>
                  <a:lnTo>
                    <a:pt x="531" y="257"/>
                  </a:lnTo>
                  <a:lnTo>
                    <a:pt x="534" y="215"/>
                  </a:lnTo>
                  <a:lnTo>
                    <a:pt x="531" y="175"/>
                  </a:lnTo>
                  <a:lnTo>
                    <a:pt x="578" y="221"/>
                  </a:lnTo>
                  <a:lnTo>
                    <a:pt x="613" y="225"/>
                  </a:lnTo>
                  <a:lnTo>
                    <a:pt x="630" y="225"/>
                  </a:lnTo>
                  <a:lnTo>
                    <a:pt x="633" y="210"/>
                  </a:lnTo>
                  <a:lnTo>
                    <a:pt x="573" y="103"/>
                  </a:lnTo>
                  <a:lnTo>
                    <a:pt x="545" y="56"/>
                  </a:lnTo>
                  <a:lnTo>
                    <a:pt x="326" y="0"/>
                  </a:lnTo>
                  <a:lnTo>
                    <a:pt x="143" y="62"/>
                  </a:lnTo>
                  <a:lnTo>
                    <a:pt x="32" y="118"/>
                  </a:lnTo>
                  <a:lnTo>
                    <a:pt x="5" y="172"/>
                  </a:lnTo>
                  <a:lnTo>
                    <a:pt x="0" y="235"/>
                  </a:lnTo>
                  <a:lnTo>
                    <a:pt x="5" y="292"/>
                  </a:lnTo>
                  <a:close/>
                </a:path>
              </a:pathLst>
            </a:custGeom>
            <a:solidFill>
              <a:srgbClr val="FFC281"/>
            </a:solidFill>
            <a:ln w="1588">
              <a:solidFill>
                <a:srgbClr val="FFC281"/>
              </a:solidFill>
              <a:round/>
              <a:headEnd/>
              <a:tailEnd/>
            </a:ln>
          </p:spPr>
          <p:txBody>
            <a:bodyPr/>
            <a:lstStyle/>
            <a:p>
              <a:endParaRPr lang="en-US">
                <a:latin typeface="Trebuchet MS" pitchFamily="34" charset="0"/>
              </a:endParaRPr>
            </a:p>
          </p:txBody>
        </p:sp>
        <p:sp>
          <p:nvSpPr>
            <p:cNvPr id="24615" name="Freeform 38"/>
            <p:cNvSpPr>
              <a:spLocks/>
            </p:cNvSpPr>
            <p:nvPr/>
          </p:nvSpPr>
          <p:spPr bwMode="auto">
            <a:xfrm>
              <a:off x="3304" y="3967"/>
              <a:ext cx="96" cy="128"/>
            </a:xfrm>
            <a:custGeom>
              <a:avLst/>
              <a:gdLst>
                <a:gd name="T0" fmla="*/ 6 w 193"/>
                <a:gd name="T1" fmla="*/ 0 h 258"/>
                <a:gd name="T2" fmla="*/ 4 w 193"/>
                <a:gd name="T3" fmla="*/ 2 h 258"/>
                <a:gd name="T4" fmla="*/ 4 w 193"/>
                <a:gd name="T5" fmla="*/ 4 h 258"/>
                <a:gd name="T6" fmla="*/ 4 w 193"/>
                <a:gd name="T7" fmla="*/ 8 h 258"/>
                <a:gd name="T8" fmla="*/ 0 w 193"/>
                <a:gd name="T9" fmla="*/ 8 h 258"/>
                <a:gd name="T10" fmla="*/ 0 w 193"/>
                <a:gd name="T11" fmla="*/ 5 h 258"/>
                <a:gd name="T12" fmla="*/ 0 w 193"/>
                <a:gd name="T13" fmla="*/ 3 h 258"/>
                <a:gd name="T14" fmla="*/ 1 w 193"/>
                <a:gd name="T15" fmla="*/ 1 h 258"/>
                <a:gd name="T16" fmla="*/ 2 w 193"/>
                <a:gd name="T17" fmla="*/ 0 h 258"/>
                <a:gd name="T18" fmla="*/ 6 w 193"/>
                <a:gd name="T19" fmla="*/ 0 h 2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3"/>
                <a:gd name="T31" fmla="*/ 0 h 258"/>
                <a:gd name="T32" fmla="*/ 193 w 193"/>
                <a:gd name="T33" fmla="*/ 258 h 2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3" h="258">
                  <a:moveTo>
                    <a:pt x="193" y="8"/>
                  </a:moveTo>
                  <a:lnTo>
                    <a:pt x="156" y="77"/>
                  </a:lnTo>
                  <a:lnTo>
                    <a:pt x="149" y="156"/>
                  </a:lnTo>
                  <a:lnTo>
                    <a:pt x="149" y="258"/>
                  </a:lnTo>
                  <a:lnTo>
                    <a:pt x="0" y="258"/>
                  </a:lnTo>
                  <a:lnTo>
                    <a:pt x="0" y="185"/>
                  </a:lnTo>
                  <a:lnTo>
                    <a:pt x="13" y="121"/>
                  </a:lnTo>
                  <a:lnTo>
                    <a:pt x="43" y="56"/>
                  </a:lnTo>
                  <a:lnTo>
                    <a:pt x="81" y="0"/>
                  </a:lnTo>
                  <a:lnTo>
                    <a:pt x="193" y="8"/>
                  </a:lnTo>
                  <a:close/>
                </a:path>
              </a:pathLst>
            </a:custGeom>
            <a:solidFill>
              <a:srgbClr val="FFFFFF"/>
            </a:solidFill>
            <a:ln w="1588">
              <a:solidFill>
                <a:srgbClr val="FFFFFF"/>
              </a:solidFill>
              <a:round/>
              <a:headEnd/>
              <a:tailEnd/>
            </a:ln>
          </p:spPr>
          <p:txBody>
            <a:bodyPr/>
            <a:lstStyle/>
            <a:p>
              <a:endParaRPr lang="en-US">
                <a:latin typeface="Trebuchet MS" pitchFamily="34" charset="0"/>
              </a:endParaRPr>
            </a:p>
          </p:txBody>
        </p:sp>
        <p:sp>
          <p:nvSpPr>
            <p:cNvPr id="24616" name="Freeform 39"/>
            <p:cNvSpPr>
              <a:spLocks/>
            </p:cNvSpPr>
            <p:nvPr/>
          </p:nvSpPr>
          <p:spPr bwMode="auto">
            <a:xfrm>
              <a:off x="3089" y="3193"/>
              <a:ext cx="355" cy="751"/>
            </a:xfrm>
            <a:custGeom>
              <a:avLst/>
              <a:gdLst>
                <a:gd name="T0" fmla="*/ 0 w 710"/>
                <a:gd name="T1" fmla="*/ 0 h 1504"/>
                <a:gd name="T2" fmla="*/ 5 w 710"/>
                <a:gd name="T3" fmla="*/ 10 h 1504"/>
                <a:gd name="T4" fmla="*/ 7 w 710"/>
                <a:gd name="T5" fmla="*/ 15 h 1504"/>
                <a:gd name="T6" fmla="*/ 11 w 710"/>
                <a:gd name="T7" fmla="*/ 20 h 1504"/>
                <a:gd name="T8" fmla="*/ 13 w 710"/>
                <a:gd name="T9" fmla="*/ 25 h 1504"/>
                <a:gd name="T10" fmla="*/ 15 w 710"/>
                <a:gd name="T11" fmla="*/ 30 h 1504"/>
                <a:gd name="T12" fmla="*/ 18 w 710"/>
                <a:gd name="T13" fmla="*/ 36 h 1504"/>
                <a:gd name="T14" fmla="*/ 22 w 710"/>
                <a:gd name="T15" fmla="*/ 46 h 1504"/>
                <a:gd name="T16" fmla="*/ 22 w 710"/>
                <a:gd name="T17" fmla="*/ 41 h 1504"/>
                <a:gd name="T18" fmla="*/ 22 w 710"/>
                <a:gd name="T19" fmla="*/ 37 h 1504"/>
                <a:gd name="T20" fmla="*/ 22 w 710"/>
                <a:gd name="T21" fmla="*/ 33 h 1504"/>
                <a:gd name="T22" fmla="*/ 21 w 710"/>
                <a:gd name="T23" fmla="*/ 27 h 1504"/>
                <a:gd name="T24" fmla="*/ 20 w 710"/>
                <a:gd name="T25" fmla="*/ 22 h 1504"/>
                <a:gd name="T26" fmla="*/ 19 w 710"/>
                <a:gd name="T27" fmla="*/ 18 h 1504"/>
                <a:gd name="T28" fmla="*/ 17 w 710"/>
                <a:gd name="T29" fmla="*/ 12 h 1504"/>
                <a:gd name="T30" fmla="*/ 15 w 710"/>
                <a:gd name="T31" fmla="*/ 8 h 1504"/>
                <a:gd name="T32" fmla="*/ 14 w 710"/>
                <a:gd name="T33" fmla="*/ 4 h 1504"/>
                <a:gd name="T34" fmla="*/ 12 w 710"/>
                <a:gd name="T35" fmla="*/ 0 h 1504"/>
                <a:gd name="T36" fmla="*/ 0 w 710"/>
                <a:gd name="T37" fmla="*/ 0 h 15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0"/>
                <a:gd name="T58" fmla="*/ 0 h 1504"/>
                <a:gd name="T59" fmla="*/ 710 w 710"/>
                <a:gd name="T60" fmla="*/ 1504 h 15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0" h="1504">
                  <a:moveTo>
                    <a:pt x="0" y="0"/>
                  </a:moveTo>
                  <a:lnTo>
                    <a:pt x="157" y="339"/>
                  </a:lnTo>
                  <a:lnTo>
                    <a:pt x="254" y="496"/>
                  </a:lnTo>
                  <a:lnTo>
                    <a:pt x="354" y="669"/>
                  </a:lnTo>
                  <a:lnTo>
                    <a:pt x="425" y="811"/>
                  </a:lnTo>
                  <a:lnTo>
                    <a:pt x="492" y="962"/>
                  </a:lnTo>
                  <a:lnTo>
                    <a:pt x="570" y="1171"/>
                  </a:lnTo>
                  <a:lnTo>
                    <a:pt x="694" y="1504"/>
                  </a:lnTo>
                  <a:lnTo>
                    <a:pt x="710" y="1333"/>
                  </a:lnTo>
                  <a:lnTo>
                    <a:pt x="702" y="1198"/>
                  </a:lnTo>
                  <a:lnTo>
                    <a:pt x="686" y="1083"/>
                  </a:lnTo>
                  <a:lnTo>
                    <a:pt x="650" y="878"/>
                  </a:lnTo>
                  <a:lnTo>
                    <a:pt x="617" y="716"/>
                  </a:lnTo>
                  <a:lnTo>
                    <a:pt x="587" y="587"/>
                  </a:lnTo>
                  <a:lnTo>
                    <a:pt x="542" y="406"/>
                  </a:lnTo>
                  <a:lnTo>
                    <a:pt x="492" y="267"/>
                  </a:lnTo>
                  <a:lnTo>
                    <a:pt x="450" y="143"/>
                  </a:lnTo>
                  <a:lnTo>
                    <a:pt x="391" y="0"/>
                  </a:lnTo>
                  <a:lnTo>
                    <a:pt x="0" y="0"/>
                  </a:lnTo>
                  <a:close/>
                </a:path>
              </a:pathLst>
            </a:custGeom>
            <a:solidFill>
              <a:srgbClr val="FFFFFF"/>
            </a:solidFill>
            <a:ln w="1588">
              <a:solidFill>
                <a:srgbClr val="FFFFFF"/>
              </a:solidFill>
              <a:round/>
              <a:headEnd/>
              <a:tailEnd/>
            </a:ln>
          </p:spPr>
          <p:txBody>
            <a:bodyPr/>
            <a:lstStyle/>
            <a:p>
              <a:endParaRPr lang="en-US">
                <a:latin typeface="Trebuchet MS" pitchFamily="34" charset="0"/>
              </a:endParaRPr>
            </a:p>
          </p:txBody>
        </p:sp>
        <p:sp>
          <p:nvSpPr>
            <p:cNvPr id="24617" name="Freeform 40"/>
            <p:cNvSpPr>
              <a:spLocks/>
            </p:cNvSpPr>
            <p:nvPr/>
          </p:nvSpPr>
          <p:spPr bwMode="auto">
            <a:xfrm>
              <a:off x="3272" y="3333"/>
              <a:ext cx="180" cy="645"/>
            </a:xfrm>
            <a:custGeom>
              <a:avLst/>
              <a:gdLst>
                <a:gd name="T0" fmla="*/ 0 w 360"/>
                <a:gd name="T1" fmla="*/ 3 h 1290"/>
                <a:gd name="T2" fmla="*/ 1 w 360"/>
                <a:gd name="T3" fmla="*/ 3 h 1290"/>
                <a:gd name="T4" fmla="*/ 1 w 360"/>
                <a:gd name="T5" fmla="*/ 6 h 1290"/>
                <a:gd name="T6" fmla="*/ 1 w 360"/>
                <a:gd name="T7" fmla="*/ 10 h 1290"/>
                <a:gd name="T8" fmla="*/ 1 w 360"/>
                <a:gd name="T9" fmla="*/ 12 h 1290"/>
                <a:gd name="T10" fmla="*/ 3 w 360"/>
                <a:gd name="T11" fmla="*/ 17 h 1290"/>
                <a:gd name="T12" fmla="*/ 5 w 360"/>
                <a:gd name="T13" fmla="*/ 23 h 1290"/>
                <a:gd name="T14" fmla="*/ 6 w 360"/>
                <a:gd name="T15" fmla="*/ 28 h 1290"/>
                <a:gd name="T16" fmla="*/ 6 w 360"/>
                <a:gd name="T17" fmla="*/ 33 h 1290"/>
                <a:gd name="T18" fmla="*/ 6 w 360"/>
                <a:gd name="T19" fmla="*/ 36 h 1290"/>
                <a:gd name="T20" fmla="*/ 6 w 360"/>
                <a:gd name="T21" fmla="*/ 40 h 1290"/>
                <a:gd name="T22" fmla="*/ 9 w 360"/>
                <a:gd name="T23" fmla="*/ 40 h 1290"/>
                <a:gd name="T24" fmla="*/ 11 w 360"/>
                <a:gd name="T25" fmla="*/ 39 h 1290"/>
                <a:gd name="T26" fmla="*/ 11 w 360"/>
                <a:gd name="T27" fmla="*/ 36 h 1290"/>
                <a:gd name="T28" fmla="*/ 10 w 360"/>
                <a:gd name="T29" fmla="*/ 28 h 1290"/>
                <a:gd name="T30" fmla="*/ 7 w 360"/>
                <a:gd name="T31" fmla="*/ 23 h 1290"/>
                <a:gd name="T32" fmla="*/ 6 w 360"/>
                <a:gd name="T33" fmla="*/ 18 h 1290"/>
                <a:gd name="T34" fmla="*/ 6 w 360"/>
                <a:gd name="T35" fmla="*/ 11 h 1290"/>
                <a:gd name="T36" fmla="*/ 5 w 360"/>
                <a:gd name="T37" fmla="*/ 7 h 1290"/>
                <a:gd name="T38" fmla="*/ 3 w 360"/>
                <a:gd name="T39" fmla="*/ 5 h 1290"/>
                <a:gd name="T40" fmla="*/ 3 w 360"/>
                <a:gd name="T41" fmla="*/ 3 h 1290"/>
                <a:gd name="T42" fmla="*/ 3 w 360"/>
                <a:gd name="T43" fmla="*/ 3 h 1290"/>
                <a:gd name="T44" fmla="*/ 3 w 360"/>
                <a:gd name="T45" fmla="*/ 1 h 1290"/>
                <a:gd name="T46" fmla="*/ 2 w 360"/>
                <a:gd name="T47" fmla="*/ 1 h 1290"/>
                <a:gd name="T48" fmla="*/ 1 w 360"/>
                <a:gd name="T49" fmla="*/ 0 h 1290"/>
                <a:gd name="T50" fmla="*/ 0 w 360"/>
                <a:gd name="T51" fmla="*/ 3 h 12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0"/>
                <a:gd name="T79" fmla="*/ 0 h 1290"/>
                <a:gd name="T80" fmla="*/ 360 w 360"/>
                <a:gd name="T81" fmla="*/ 1290 h 12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0" h="1290">
                  <a:moveTo>
                    <a:pt x="0" y="71"/>
                  </a:moveTo>
                  <a:lnTo>
                    <a:pt x="50" y="115"/>
                  </a:lnTo>
                  <a:lnTo>
                    <a:pt x="43" y="197"/>
                  </a:lnTo>
                  <a:lnTo>
                    <a:pt x="50" y="291"/>
                  </a:lnTo>
                  <a:lnTo>
                    <a:pt x="54" y="388"/>
                  </a:lnTo>
                  <a:lnTo>
                    <a:pt x="67" y="530"/>
                  </a:lnTo>
                  <a:lnTo>
                    <a:pt x="136" y="754"/>
                  </a:lnTo>
                  <a:lnTo>
                    <a:pt x="169" y="898"/>
                  </a:lnTo>
                  <a:lnTo>
                    <a:pt x="193" y="1029"/>
                  </a:lnTo>
                  <a:lnTo>
                    <a:pt x="208" y="1144"/>
                  </a:lnTo>
                  <a:lnTo>
                    <a:pt x="220" y="1267"/>
                  </a:lnTo>
                  <a:lnTo>
                    <a:pt x="268" y="1290"/>
                  </a:lnTo>
                  <a:lnTo>
                    <a:pt x="360" y="1242"/>
                  </a:lnTo>
                  <a:lnTo>
                    <a:pt x="351" y="1124"/>
                  </a:lnTo>
                  <a:lnTo>
                    <a:pt x="294" y="909"/>
                  </a:lnTo>
                  <a:lnTo>
                    <a:pt x="240" y="747"/>
                  </a:lnTo>
                  <a:lnTo>
                    <a:pt x="203" y="570"/>
                  </a:lnTo>
                  <a:lnTo>
                    <a:pt x="175" y="367"/>
                  </a:lnTo>
                  <a:lnTo>
                    <a:pt x="145" y="235"/>
                  </a:lnTo>
                  <a:lnTo>
                    <a:pt x="121" y="158"/>
                  </a:lnTo>
                  <a:lnTo>
                    <a:pt x="107" y="111"/>
                  </a:lnTo>
                  <a:lnTo>
                    <a:pt x="121" y="97"/>
                  </a:lnTo>
                  <a:lnTo>
                    <a:pt x="97" y="22"/>
                  </a:lnTo>
                  <a:lnTo>
                    <a:pt x="64" y="11"/>
                  </a:lnTo>
                  <a:lnTo>
                    <a:pt x="21" y="0"/>
                  </a:lnTo>
                  <a:lnTo>
                    <a:pt x="0" y="71"/>
                  </a:lnTo>
                  <a:close/>
                </a:path>
              </a:pathLst>
            </a:custGeom>
            <a:solidFill>
              <a:srgbClr val="FF0000"/>
            </a:solidFill>
            <a:ln w="1588">
              <a:solidFill>
                <a:srgbClr val="FF0000"/>
              </a:solidFill>
              <a:round/>
              <a:headEnd/>
              <a:tailEnd/>
            </a:ln>
          </p:spPr>
          <p:txBody>
            <a:bodyPr/>
            <a:lstStyle/>
            <a:p>
              <a:endParaRPr lang="en-US">
                <a:latin typeface="Trebuchet MS" pitchFamily="34" charset="0"/>
              </a:endParaRPr>
            </a:p>
          </p:txBody>
        </p:sp>
        <p:sp>
          <p:nvSpPr>
            <p:cNvPr id="24618" name="Freeform 41"/>
            <p:cNvSpPr>
              <a:spLocks/>
            </p:cNvSpPr>
            <p:nvPr/>
          </p:nvSpPr>
          <p:spPr bwMode="auto">
            <a:xfrm>
              <a:off x="3103" y="2887"/>
              <a:ext cx="353" cy="431"/>
            </a:xfrm>
            <a:custGeom>
              <a:avLst/>
              <a:gdLst>
                <a:gd name="T0" fmla="*/ 0 w 707"/>
                <a:gd name="T1" fmla="*/ 20 h 862"/>
                <a:gd name="T2" fmla="*/ 0 w 707"/>
                <a:gd name="T3" fmla="*/ 21 h 862"/>
                <a:gd name="T4" fmla="*/ 0 w 707"/>
                <a:gd name="T5" fmla="*/ 21 h 862"/>
                <a:gd name="T6" fmla="*/ 1 w 707"/>
                <a:gd name="T7" fmla="*/ 22 h 862"/>
                <a:gd name="T8" fmla="*/ 1 w 707"/>
                <a:gd name="T9" fmla="*/ 23 h 862"/>
                <a:gd name="T10" fmla="*/ 2 w 707"/>
                <a:gd name="T11" fmla="*/ 24 h 862"/>
                <a:gd name="T12" fmla="*/ 4 w 707"/>
                <a:gd name="T13" fmla="*/ 24 h 862"/>
                <a:gd name="T14" fmla="*/ 5 w 707"/>
                <a:gd name="T15" fmla="*/ 25 h 862"/>
                <a:gd name="T16" fmla="*/ 7 w 707"/>
                <a:gd name="T17" fmla="*/ 25 h 862"/>
                <a:gd name="T18" fmla="*/ 8 w 707"/>
                <a:gd name="T19" fmla="*/ 26 h 862"/>
                <a:gd name="T20" fmla="*/ 9 w 707"/>
                <a:gd name="T21" fmla="*/ 27 h 862"/>
                <a:gd name="T22" fmla="*/ 10 w 707"/>
                <a:gd name="T23" fmla="*/ 27 h 862"/>
                <a:gd name="T24" fmla="*/ 11 w 707"/>
                <a:gd name="T25" fmla="*/ 26 h 862"/>
                <a:gd name="T26" fmla="*/ 12 w 707"/>
                <a:gd name="T27" fmla="*/ 25 h 862"/>
                <a:gd name="T28" fmla="*/ 13 w 707"/>
                <a:gd name="T29" fmla="*/ 24 h 862"/>
                <a:gd name="T30" fmla="*/ 14 w 707"/>
                <a:gd name="T31" fmla="*/ 24 h 862"/>
                <a:gd name="T32" fmla="*/ 15 w 707"/>
                <a:gd name="T33" fmla="*/ 23 h 862"/>
                <a:gd name="T34" fmla="*/ 19 w 707"/>
                <a:gd name="T35" fmla="*/ 22 h 862"/>
                <a:gd name="T36" fmla="*/ 20 w 707"/>
                <a:gd name="T37" fmla="*/ 22 h 862"/>
                <a:gd name="T38" fmla="*/ 20 w 707"/>
                <a:gd name="T39" fmla="*/ 22 h 862"/>
                <a:gd name="T40" fmla="*/ 21 w 707"/>
                <a:gd name="T41" fmla="*/ 21 h 862"/>
                <a:gd name="T42" fmla="*/ 21 w 707"/>
                <a:gd name="T43" fmla="*/ 21 h 862"/>
                <a:gd name="T44" fmla="*/ 21 w 707"/>
                <a:gd name="T45" fmla="*/ 20 h 862"/>
                <a:gd name="T46" fmla="*/ 20 w 707"/>
                <a:gd name="T47" fmla="*/ 20 h 862"/>
                <a:gd name="T48" fmla="*/ 19 w 707"/>
                <a:gd name="T49" fmla="*/ 19 h 862"/>
                <a:gd name="T50" fmla="*/ 20 w 707"/>
                <a:gd name="T51" fmla="*/ 17 h 862"/>
                <a:gd name="T52" fmla="*/ 19 w 707"/>
                <a:gd name="T53" fmla="*/ 15 h 862"/>
                <a:gd name="T54" fmla="*/ 20 w 707"/>
                <a:gd name="T55" fmla="*/ 15 h 862"/>
                <a:gd name="T56" fmla="*/ 20 w 707"/>
                <a:gd name="T57" fmla="*/ 14 h 862"/>
                <a:gd name="T58" fmla="*/ 19 w 707"/>
                <a:gd name="T59" fmla="*/ 13 h 862"/>
                <a:gd name="T60" fmla="*/ 21 w 707"/>
                <a:gd name="T61" fmla="*/ 13 h 862"/>
                <a:gd name="T62" fmla="*/ 21 w 707"/>
                <a:gd name="T63" fmla="*/ 13 h 862"/>
                <a:gd name="T64" fmla="*/ 22 w 707"/>
                <a:gd name="T65" fmla="*/ 13 h 862"/>
                <a:gd name="T66" fmla="*/ 22 w 707"/>
                <a:gd name="T67" fmla="*/ 12 h 862"/>
                <a:gd name="T68" fmla="*/ 21 w 707"/>
                <a:gd name="T69" fmla="*/ 12 h 862"/>
                <a:gd name="T70" fmla="*/ 19 w 707"/>
                <a:gd name="T71" fmla="*/ 9 h 862"/>
                <a:gd name="T72" fmla="*/ 18 w 707"/>
                <a:gd name="T73" fmla="*/ 9 h 862"/>
                <a:gd name="T74" fmla="*/ 17 w 707"/>
                <a:gd name="T75" fmla="*/ 7 h 862"/>
                <a:gd name="T76" fmla="*/ 18 w 707"/>
                <a:gd name="T77" fmla="*/ 7 h 862"/>
                <a:gd name="T78" fmla="*/ 17 w 707"/>
                <a:gd name="T79" fmla="*/ 6 h 862"/>
                <a:gd name="T80" fmla="*/ 16 w 707"/>
                <a:gd name="T81" fmla="*/ 3 h 862"/>
                <a:gd name="T82" fmla="*/ 15 w 707"/>
                <a:gd name="T83" fmla="*/ 3 h 862"/>
                <a:gd name="T84" fmla="*/ 14 w 707"/>
                <a:gd name="T85" fmla="*/ 1 h 862"/>
                <a:gd name="T86" fmla="*/ 13 w 707"/>
                <a:gd name="T87" fmla="*/ 0 h 862"/>
                <a:gd name="T88" fmla="*/ 7 w 707"/>
                <a:gd name="T89" fmla="*/ 1 h 862"/>
                <a:gd name="T90" fmla="*/ 0 w 707"/>
                <a:gd name="T91" fmla="*/ 18 h 862"/>
                <a:gd name="T92" fmla="*/ 0 w 707"/>
                <a:gd name="T93" fmla="*/ 20 h 8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07"/>
                <a:gd name="T142" fmla="*/ 0 h 862"/>
                <a:gd name="T143" fmla="*/ 707 w 707"/>
                <a:gd name="T144" fmla="*/ 862 h 86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07" h="862">
                  <a:moveTo>
                    <a:pt x="0" y="618"/>
                  </a:moveTo>
                  <a:lnTo>
                    <a:pt x="0" y="642"/>
                  </a:lnTo>
                  <a:lnTo>
                    <a:pt x="10" y="670"/>
                  </a:lnTo>
                  <a:lnTo>
                    <a:pt x="32" y="698"/>
                  </a:lnTo>
                  <a:lnTo>
                    <a:pt x="56" y="716"/>
                  </a:lnTo>
                  <a:lnTo>
                    <a:pt x="93" y="737"/>
                  </a:lnTo>
                  <a:lnTo>
                    <a:pt x="134" y="751"/>
                  </a:lnTo>
                  <a:lnTo>
                    <a:pt x="189" y="775"/>
                  </a:lnTo>
                  <a:lnTo>
                    <a:pt x="240" y="799"/>
                  </a:lnTo>
                  <a:lnTo>
                    <a:pt x="273" y="819"/>
                  </a:lnTo>
                  <a:lnTo>
                    <a:pt x="305" y="845"/>
                  </a:lnTo>
                  <a:lnTo>
                    <a:pt x="327" y="862"/>
                  </a:lnTo>
                  <a:lnTo>
                    <a:pt x="373" y="804"/>
                  </a:lnTo>
                  <a:lnTo>
                    <a:pt x="389" y="780"/>
                  </a:lnTo>
                  <a:lnTo>
                    <a:pt x="419" y="751"/>
                  </a:lnTo>
                  <a:lnTo>
                    <a:pt x="460" y="737"/>
                  </a:lnTo>
                  <a:lnTo>
                    <a:pt x="511" y="716"/>
                  </a:lnTo>
                  <a:lnTo>
                    <a:pt x="616" y="695"/>
                  </a:lnTo>
                  <a:lnTo>
                    <a:pt x="650" y="689"/>
                  </a:lnTo>
                  <a:lnTo>
                    <a:pt x="663" y="673"/>
                  </a:lnTo>
                  <a:lnTo>
                    <a:pt x="674" y="659"/>
                  </a:lnTo>
                  <a:lnTo>
                    <a:pt x="678" y="642"/>
                  </a:lnTo>
                  <a:lnTo>
                    <a:pt x="674" y="626"/>
                  </a:lnTo>
                  <a:lnTo>
                    <a:pt x="663" y="609"/>
                  </a:lnTo>
                  <a:lnTo>
                    <a:pt x="638" y="589"/>
                  </a:lnTo>
                  <a:lnTo>
                    <a:pt x="650" y="533"/>
                  </a:lnTo>
                  <a:lnTo>
                    <a:pt x="636" y="508"/>
                  </a:lnTo>
                  <a:lnTo>
                    <a:pt x="650" y="490"/>
                  </a:lnTo>
                  <a:lnTo>
                    <a:pt x="641" y="448"/>
                  </a:lnTo>
                  <a:lnTo>
                    <a:pt x="638" y="414"/>
                  </a:lnTo>
                  <a:lnTo>
                    <a:pt x="678" y="405"/>
                  </a:lnTo>
                  <a:lnTo>
                    <a:pt x="696" y="397"/>
                  </a:lnTo>
                  <a:lnTo>
                    <a:pt x="707" y="386"/>
                  </a:lnTo>
                  <a:lnTo>
                    <a:pt x="706" y="372"/>
                  </a:lnTo>
                  <a:lnTo>
                    <a:pt x="695" y="363"/>
                  </a:lnTo>
                  <a:lnTo>
                    <a:pt x="611" y="274"/>
                  </a:lnTo>
                  <a:lnTo>
                    <a:pt x="591" y="264"/>
                  </a:lnTo>
                  <a:lnTo>
                    <a:pt x="572" y="245"/>
                  </a:lnTo>
                  <a:lnTo>
                    <a:pt x="580" y="208"/>
                  </a:lnTo>
                  <a:lnTo>
                    <a:pt x="567" y="177"/>
                  </a:lnTo>
                  <a:lnTo>
                    <a:pt x="528" y="117"/>
                  </a:lnTo>
                  <a:lnTo>
                    <a:pt x="495" y="75"/>
                  </a:lnTo>
                  <a:lnTo>
                    <a:pt x="455" y="28"/>
                  </a:lnTo>
                  <a:lnTo>
                    <a:pt x="422" y="0"/>
                  </a:lnTo>
                  <a:lnTo>
                    <a:pt x="242" y="22"/>
                  </a:lnTo>
                  <a:lnTo>
                    <a:pt x="7" y="575"/>
                  </a:lnTo>
                  <a:lnTo>
                    <a:pt x="0" y="618"/>
                  </a:lnTo>
                  <a:close/>
                </a:path>
              </a:pathLst>
            </a:custGeom>
            <a:solidFill>
              <a:srgbClr val="FFC281"/>
            </a:solidFill>
            <a:ln w="1588">
              <a:solidFill>
                <a:srgbClr val="FFC281"/>
              </a:solidFill>
              <a:round/>
              <a:headEnd/>
              <a:tailEnd/>
            </a:ln>
          </p:spPr>
          <p:txBody>
            <a:bodyPr/>
            <a:lstStyle/>
            <a:p>
              <a:endParaRPr lang="en-US">
                <a:latin typeface="Trebuchet MS" pitchFamily="34" charset="0"/>
              </a:endParaRPr>
            </a:p>
          </p:txBody>
        </p:sp>
        <p:sp>
          <p:nvSpPr>
            <p:cNvPr id="24619" name="Freeform 42"/>
            <p:cNvSpPr>
              <a:spLocks/>
            </p:cNvSpPr>
            <p:nvPr/>
          </p:nvSpPr>
          <p:spPr bwMode="auto">
            <a:xfrm>
              <a:off x="3022" y="2863"/>
              <a:ext cx="228" cy="222"/>
            </a:xfrm>
            <a:custGeom>
              <a:avLst/>
              <a:gdLst>
                <a:gd name="T0" fmla="*/ 1 w 457"/>
                <a:gd name="T1" fmla="*/ 3 h 444"/>
                <a:gd name="T2" fmla="*/ 1 w 457"/>
                <a:gd name="T3" fmla="*/ 5 h 444"/>
                <a:gd name="T4" fmla="*/ 0 w 457"/>
                <a:gd name="T5" fmla="*/ 6 h 444"/>
                <a:gd name="T6" fmla="*/ 0 w 457"/>
                <a:gd name="T7" fmla="*/ 7 h 444"/>
                <a:gd name="T8" fmla="*/ 0 w 457"/>
                <a:gd name="T9" fmla="*/ 10 h 444"/>
                <a:gd name="T10" fmla="*/ 0 w 457"/>
                <a:gd name="T11" fmla="*/ 12 h 444"/>
                <a:gd name="T12" fmla="*/ 0 w 457"/>
                <a:gd name="T13" fmla="*/ 13 h 444"/>
                <a:gd name="T14" fmla="*/ 0 w 457"/>
                <a:gd name="T15" fmla="*/ 14 h 444"/>
                <a:gd name="T16" fmla="*/ 13 w 457"/>
                <a:gd name="T17" fmla="*/ 10 h 444"/>
                <a:gd name="T18" fmla="*/ 14 w 457"/>
                <a:gd name="T19" fmla="*/ 7 h 444"/>
                <a:gd name="T20" fmla="*/ 11 w 457"/>
                <a:gd name="T21" fmla="*/ 0 h 444"/>
                <a:gd name="T22" fmla="*/ 5 w 457"/>
                <a:gd name="T23" fmla="*/ 2 h 444"/>
                <a:gd name="T24" fmla="*/ 1 w 457"/>
                <a:gd name="T25" fmla="*/ 3 h 4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7"/>
                <a:gd name="T40" fmla="*/ 0 h 444"/>
                <a:gd name="T41" fmla="*/ 457 w 457"/>
                <a:gd name="T42" fmla="*/ 444 h 4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7" h="444">
                  <a:moveTo>
                    <a:pt x="58" y="103"/>
                  </a:moveTo>
                  <a:lnTo>
                    <a:pt x="34" y="133"/>
                  </a:lnTo>
                  <a:lnTo>
                    <a:pt x="13" y="181"/>
                  </a:lnTo>
                  <a:lnTo>
                    <a:pt x="4" y="224"/>
                  </a:lnTo>
                  <a:lnTo>
                    <a:pt x="0" y="306"/>
                  </a:lnTo>
                  <a:lnTo>
                    <a:pt x="3" y="361"/>
                  </a:lnTo>
                  <a:lnTo>
                    <a:pt x="9" y="407"/>
                  </a:lnTo>
                  <a:lnTo>
                    <a:pt x="22" y="444"/>
                  </a:lnTo>
                  <a:lnTo>
                    <a:pt x="426" y="312"/>
                  </a:lnTo>
                  <a:lnTo>
                    <a:pt x="457" y="255"/>
                  </a:lnTo>
                  <a:lnTo>
                    <a:pt x="379" y="0"/>
                  </a:lnTo>
                  <a:lnTo>
                    <a:pt x="184" y="47"/>
                  </a:lnTo>
                  <a:lnTo>
                    <a:pt x="58" y="103"/>
                  </a:lnTo>
                  <a:close/>
                </a:path>
              </a:pathLst>
            </a:custGeom>
            <a:solidFill>
              <a:srgbClr val="622100"/>
            </a:solidFill>
            <a:ln w="1588">
              <a:solidFill>
                <a:srgbClr val="622100"/>
              </a:solidFill>
              <a:round/>
              <a:headEnd/>
              <a:tailEnd/>
            </a:ln>
          </p:spPr>
          <p:txBody>
            <a:bodyPr/>
            <a:lstStyle/>
            <a:p>
              <a:endParaRPr lang="en-US">
                <a:latin typeface="Trebuchet MS" pitchFamily="34" charset="0"/>
              </a:endParaRPr>
            </a:p>
          </p:txBody>
        </p:sp>
        <p:sp>
          <p:nvSpPr>
            <p:cNvPr id="24620" name="Freeform 43"/>
            <p:cNvSpPr>
              <a:spLocks/>
            </p:cNvSpPr>
            <p:nvPr/>
          </p:nvSpPr>
          <p:spPr bwMode="auto">
            <a:xfrm>
              <a:off x="4527" y="2397"/>
              <a:ext cx="102" cy="30"/>
            </a:xfrm>
            <a:custGeom>
              <a:avLst/>
              <a:gdLst>
                <a:gd name="T0" fmla="*/ 0 w 203"/>
                <a:gd name="T1" fmla="*/ 2 h 59"/>
                <a:gd name="T2" fmla="*/ 1 w 203"/>
                <a:gd name="T3" fmla="*/ 1 h 59"/>
                <a:gd name="T4" fmla="*/ 2 w 203"/>
                <a:gd name="T5" fmla="*/ 2 h 59"/>
                <a:gd name="T6" fmla="*/ 3 w 203"/>
                <a:gd name="T7" fmla="*/ 1 h 59"/>
                <a:gd name="T8" fmla="*/ 5 w 203"/>
                <a:gd name="T9" fmla="*/ 0 h 59"/>
                <a:gd name="T10" fmla="*/ 5 w 203"/>
                <a:gd name="T11" fmla="*/ 0 h 59"/>
                <a:gd name="T12" fmla="*/ 7 w 203"/>
                <a:gd name="T13" fmla="*/ 1 h 59"/>
                <a:gd name="T14" fmla="*/ 7 w 203"/>
                <a:gd name="T15" fmla="*/ 2 h 59"/>
                <a:gd name="T16" fmla="*/ 4 w 203"/>
                <a:gd name="T17" fmla="*/ 2 h 59"/>
                <a:gd name="T18" fmla="*/ 3 w 203"/>
                <a:gd name="T19" fmla="*/ 2 h 59"/>
                <a:gd name="T20" fmla="*/ 2 w 203"/>
                <a:gd name="T21" fmla="*/ 2 h 59"/>
                <a:gd name="T22" fmla="*/ 1 w 203"/>
                <a:gd name="T23" fmla="*/ 2 h 59"/>
                <a:gd name="T24" fmla="*/ 1 w 203"/>
                <a:gd name="T25" fmla="*/ 2 h 59"/>
                <a:gd name="T26" fmla="*/ 0 w 203"/>
                <a:gd name="T27" fmla="*/ 2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3"/>
                <a:gd name="T43" fmla="*/ 0 h 59"/>
                <a:gd name="T44" fmla="*/ 203 w 203"/>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3" h="59">
                  <a:moveTo>
                    <a:pt x="0" y="53"/>
                  </a:moveTo>
                  <a:lnTo>
                    <a:pt x="21" y="28"/>
                  </a:lnTo>
                  <a:lnTo>
                    <a:pt x="51" y="33"/>
                  </a:lnTo>
                  <a:lnTo>
                    <a:pt x="84" y="25"/>
                  </a:lnTo>
                  <a:lnTo>
                    <a:pt x="136" y="0"/>
                  </a:lnTo>
                  <a:lnTo>
                    <a:pt x="152" y="0"/>
                  </a:lnTo>
                  <a:lnTo>
                    <a:pt x="203" y="28"/>
                  </a:lnTo>
                  <a:lnTo>
                    <a:pt x="197" y="41"/>
                  </a:lnTo>
                  <a:lnTo>
                    <a:pt x="128" y="38"/>
                  </a:lnTo>
                  <a:lnTo>
                    <a:pt x="89" y="51"/>
                  </a:lnTo>
                  <a:lnTo>
                    <a:pt x="43" y="53"/>
                  </a:lnTo>
                  <a:lnTo>
                    <a:pt x="14" y="59"/>
                  </a:lnTo>
                  <a:lnTo>
                    <a:pt x="5" y="59"/>
                  </a:lnTo>
                  <a:lnTo>
                    <a:pt x="0" y="53"/>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21" name="Freeform 44"/>
            <p:cNvSpPr>
              <a:spLocks/>
            </p:cNvSpPr>
            <p:nvPr/>
          </p:nvSpPr>
          <p:spPr bwMode="auto">
            <a:xfrm>
              <a:off x="4456" y="2397"/>
              <a:ext cx="115" cy="139"/>
            </a:xfrm>
            <a:custGeom>
              <a:avLst/>
              <a:gdLst>
                <a:gd name="T0" fmla="*/ 4 w 228"/>
                <a:gd name="T1" fmla="*/ 2 h 277"/>
                <a:gd name="T2" fmla="*/ 4 w 228"/>
                <a:gd name="T3" fmla="*/ 2 h 277"/>
                <a:gd name="T4" fmla="*/ 3 w 228"/>
                <a:gd name="T5" fmla="*/ 2 h 277"/>
                <a:gd name="T6" fmla="*/ 2 w 228"/>
                <a:gd name="T7" fmla="*/ 1 h 277"/>
                <a:gd name="T8" fmla="*/ 1 w 228"/>
                <a:gd name="T9" fmla="*/ 0 h 277"/>
                <a:gd name="T10" fmla="*/ 0 w 228"/>
                <a:gd name="T11" fmla="*/ 1 h 277"/>
                <a:gd name="T12" fmla="*/ 1 w 228"/>
                <a:gd name="T13" fmla="*/ 1 h 277"/>
                <a:gd name="T14" fmla="*/ 1 w 228"/>
                <a:gd name="T15" fmla="*/ 1 h 277"/>
                <a:gd name="T16" fmla="*/ 2 w 228"/>
                <a:gd name="T17" fmla="*/ 2 h 277"/>
                <a:gd name="T18" fmla="*/ 3 w 228"/>
                <a:gd name="T19" fmla="*/ 2 h 277"/>
                <a:gd name="T20" fmla="*/ 4 w 228"/>
                <a:gd name="T21" fmla="*/ 3 h 277"/>
                <a:gd name="T22" fmla="*/ 4 w 228"/>
                <a:gd name="T23" fmla="*/ 4 h 277"/>
                <a:gd name="T24" fmla="*/ 4 w 228"/>
                <a:gd name="T25" fmla="*/ 8 h 277"/>
                <a:gd name="T26" fmla="*/ 5 w 228"/>
                <a:gd name="T27" fmla="*/ 8 h 277"/>
                <a:gd name="T28" fmla="*/ 5 w 228"/>
                <a:gd name="T29" fmla="*/ 9 h 277"/>
                <a:gd name="T30" fmla="*/ 5 w 228"/>
                <a:gd name="T31" fmla="*/ 8 h 277"/>
                <a:gd name="T32" fmla="*/ 7 w 228"/>
                <a:gd name="T33" fmla="*/ 8 h 277"/>
                <a:gd name="T34" fmla="*/ 8 w 228"/>
                <a:gd name="T35" fmla="*/ 8 h 277"/>
                <a:gd name="T36" fmla="*/ 8 w 228"/>
                <a:gd name="T37" fmla="*/ 7 h 277"/>
                <a:gd name="T38" fmla="*/ 6 w 228"/>
                <a:gd name="T39" fmla="*/ 7 h 277"/>
                <a:gd name="T40" fmla="*/ 5 w 228"/>
                <a:gd name="T41" fmla="*/ 8 h 277"/>
                <a:gd name="T42" fmla="*/ 4 w 228"/>
                <a:gd name="T43" fmla="*/ 7 h 277"/>
                <a:gd name="T44" fmla="*/ 4 w 228"/>
                <a:gd name="T45" fmla="*/ 3 h 277"/>
                <a:gd name="T46" fmla="*/ 4 w 228"/>
                <a:gd name="T47" fmla="*/ 2 h 2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8"/>
                <a:gd name="T73" fmla="*/ 0 h 277"/>
                <a:gd name="T74" fmla="*/ 228 w 228"/>
                <a:gd name="T75" fmla="*/ 277 h 27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8" h="277">
                  <a:moveTo>
                    <a:pt x="112" y="59"/>
                  </a:moveTo>
                  <a:lnTo>
                    <a:pt x="104" y="38"/>
                  </a:lnTo>
                  <a:lnTo>
                    <a:pt x="71" y="33"/>
                  </a:lnTo>
                  <a:lnTo>
                    <a:pt x="42" y="21"/>
                  </a:lnTo>
                  <a:lnTo>
                    <a:pt x="12" y="0"/>
                  </a:lnTo>
                  <a:lnTo>
                    <a:pt x="0" y="16"/>
                  </a:lnTo>
                  <a:lnTo>
                    <a:pt x="4" y="28"/>
                  </a:lnTo>
                  <a:lnTo>
                    <a:pt x="12" y="25"/>
                  </a:lnTo>
                  <a:lnTo>
                    <a:pt x="39" y="41"/>
                  </a:lnTo>
                  <a:lnTo>
                    <a:pt x="76" y="58"/>
                  </a:lnTo>
                  <a:lnTo>
                    <a:pt x="104" y="67"/>
                  </a:lnTo>
                  <a:lnTo>
                    <a:pt x="110" y="100"/>
                  </a:lnTo>
                  <a:lnTo>
                    <a:pt x="102" y="231"/>
                  </a:lnTo>
                  <a:lnTo>
                    <a:pt x="146" y="247"/>
                  </a:lnTo>
                  <a:lnTo>
                    <a:pt x="155" y="277"/>
                  </a:lnTo>
                  <a:lnTo>
                    <a:pt x="159" y="247"/>
                  </a:lnTo>
                  <a:lnTo>
                    <a:pt x="193" y="225"/>
                  </a:lnTo>
                  <a:lnTo>
                    <a:pt x="224" y="225"/>
                  </a:lnTo>
                  <a:lnTo>
                    <a:pt x="228" y="206"/>
                  </a:lnTo>
                  <a:lnTo>
                    <a:pt x="191" y="210"/>
                  </a:lnTo>
                  <a:lnTo>
                    <a:pt x="155" y="229"/>
                  </a:lnTo>
                  <a:lnTo>
                    <a:pt x="110" y="218"/>
                  </a:lnTo>
                  <a:lnTo>
                    <a:pt x="114" y="74"/>
                  </a:lnTo>
                  <a:lnTo>
                    <a:pt x="112" y="59"/>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22" name="Freeform 45"/>
            <p:cNvSpPr>
              <a:spLocks/>
            </p:cNvSpPr>
            <p:nvPr/>
          </p:nvSpPr>
          <p:spPr bwMode="auto">
            <a:xfrm>
              <a:off x="4566" y="2484"/>
              <a:ext cx="48" cy="50"/>
            </a:xfrm>
            <a:custGeom>
              <a:avLst/>
              <a:gdLst>
                <a:gd name="T0" fmla="*/ 0 w 96"/>
                <a:gd name="T1" fmla="*/ 0 h 100"/>
                <a:gd name="T2" fmla="*/ 1 w 96"/>
                <a:gd name="T3" fmla="*/ 2 h 100"/>
                <a:gd name="T4" fmla="*/ 2 w 96"/>
                <a:gd name="T5" fmla="*/ 3 h 100"/>
                <a:gd name="T6" fmla="*/ 3 w 96"/>
                <a:gd name="T7" fmla="*/ 3 h 100"/>
                <a:gd name="T8" fmla="*/ 3 w 96"/>
                <a:gd name="T9" fmla="*/ 2 h 100"/>
                <a:gd name="T10" fmla="*/ 2 w 96"/>
                <a:gd name="T11" fmla="*/ 1 h 100"/>
                <a:gd name="T12" fmla="*/ 1 w 96"/>
                <a:gd name="T13" fmla="*/ 1 h 100"/>
                <a:gd name="T14" fmla="*/ 1 w 96"/>
                <a:gd name="T15" fmla="*/ 0 h 100"/>
                <a:gd name="T16" fmla="*/ 0 w 96"/>
                <a:gd name="T17" fmla="*/ 0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
                <a:gd name="T28" fmla="*/ 0 h 100"/>
                <a:gd name="T29" fmla="*/ 96 w 96"/>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 h="100">
                  <a:moveTo>
                    <a:pt x="0" y="0"/>
                  </a:moveTo>
                  <a:lnTo>
                    <a:pt x="16" y="40"/>
                  </a:lnTo>
                  <a:lnTo>
                    <a:pt x="62" y="66"/>
                  </a:lnTo>
                  <a:lnTo>
                    <a:pt x="96" y="100"/>
                  </a:lnTo>
                  <a:lnTo>
                    <a:pt x="76" y="57"/>
                  </a:lnTo>
                  <a:lnTo>
                    <a:pt x="58" y="29"/>
                  </a:lnTo>
                  <a:lnTo>
                    <a:pt x="32" y="8"/>
                  </a:lnTo>
                  <a:lnTo>
                    <a:pt x="11" y="0"/>
                  </a:lnTo>
                  <a:lnTo>
                    <a:pt x="0" y="0"/>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23" name="Freeform 46"/>
            <p:cNvSpPr>
              <a:spLocks/>
            </p:cNvSpPr>
            <p:nvPr/>
          </p:nvSpPr>
          <p:spPr bwMode="auto">
            <a:xfrm>
              <a:off x="4478" y="2426"/>
              <a:ext cx="32" cy="15"/>
            </a:xfrm>
            <a:custGeom>
              <a:avLst/>
              <a:gdLst>
                <a:gd name="T0" fmla="*/ 1 w 65"/>
                <a:gd name="T1" fmla="*/ 0 h 29"/>
                <a:gd name="T2" fmla="*/ 1 w 65"/>
                <a:gd name="T3" fmla="*/ 1 h 29"/>
                <a:gd name="T4" fmla="*/ 0 w 65"/>
                <a:gd name="T5" fmla="*/ 1 h 29"/>
                <a:gd name="T6" fmla="*/ 0 w 65"/>
                <a:gd name="T7" fmla="*/ 1 h 29"/>
                <a:gd name="T8" fmla="*/ 1 w 65"/>
                <a:gd name="T9" fmla="*/ 1 h 29"/>
                <a:gd name="T10" fmla="*/ 2 w 65"/>
                <a:gd name="T11" fmla="*/ 1 h 29"/>
                <a:gd name="T12" fmla="*/ 1 w 65"/>
                <a:gd name="T13" fmla="*/ 0 h 29"/>
                <a:gd name="T14" fmla="*/ 0 60000 65536"/>
                <a:gd name="T15" fmla="*/ 0 60000 65536"/>
                <a:gd name="T16" fmla="*/ 0 60000 65536"/>
                <a:gd name="T17" fmla="*/ 0 60000 65536"/>
                <a:gd name="T18" fmla="*/ 0 60000 65536"/>
                <a:gd name="T19" fmla="*/ 0 60000 65536"/>
                <a:gd name="T20" fmla="*/ 0 60000 65536"/>
                <a:gd name="T21" fmla="*/ 0 w 65"/>
                <a:gd name="T22" fmla="*/ 0 h 29"/>
                <a:gd name="T23" fmla="*/ 65 w 65"/>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29">
                  <a:moveTo>
                    <a:pt x="53" y="0"/>
                  </a:moveTo>
                  <a:lnTo>
                    <a:pt x="34" y="9"/>
                  </a:lnTo>
                  <a:lnTo>
                    <a:pt x="0" y="14"/>
                  </a:lnTo>
                  <a:lnTo>
                    <a:pt x="3" y="25"/>
                  </a:lnTo>
                  <a:lnTo>
                    <a:pt x="38" y="29"/>
                  </a:lnTo>
                  <a:lnTo>
                    <a:pt x="65" y="16"/>
                  </a:lnTo>
                  <a:lnTo>
                    <a:pt x="53" y="0"/>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24" name="Freeform 47"/>
            <p:cNvSpPr>
              <a:spLocks/>
            </p:cNvSpPr>
            <p:nvPr/>
          </p:nvSpPr>
          <p:spPr bwMode="auto">
            <a:xfrm>
              <a:off x="4545" y="2421"/>
              <a:ext cx="64" cy="17"/>
            </a:xfrm>
            <a:custGeom>
              <a:avLst/>
              <a:gdLst>
                <a:gd name="T0" fmla="*/ 0 w 127"/>
                <a:gd name="T1" fmla="*/ 1 h 34"/>
                <a:gd name="T2" fmla="*/ 1 w 127"/>
                <a:gd name="T3" fmla="*/ 1 h 34"/>
                <a:gd name="T4" fmla="*/ 1 w 127"/>
                <a:gd name="T5" fmla="*/ 1 h 34"/>
                <a:gd name="T6" fmla="*/ 2 w 127"/>
                <a:gd name="T7" fmla="*/ 1 h 34"/>
                <a:gd name="T8" fmla="*/ 3 w 127"/>
                <a:gd name="T9" fmla="*/ 1 h 34"/>
                <a:gd name="T10" fmla="*/ 4 w 127"/>
                <a:gd name="T11" fmla="*/ 1 h 34"/>
                <a:gd name="T12" fmla="*/ 4 w 127"/>
                <a:gd name="T13" fmla="*/ 1 h 34"/>
                <a:gd name="T14" fmla="*/ 4 w 127"/>
                <a:gd name="T15" fmla="*/ 1 h 34"/>
                <a:gd name="T16" fmla="*/ 4 w 127"/>
                <a:gd name="T17" fmla="*/ 1 h 34"/>
                <a:gd name="T18" fmla="*/ 3 w 127"/>
                <a:gd name="T19" fmla="*/ 1 h 34"/>
                <a:gd name="T20" fmla="*/ 2 w 127"/>
                <a:gd name="T21" fmla="*/ 1 h 34"/>
                <a:gd name="T22" fmla="*/ 1 w 127"/>
                <a:gd name="T23" fmla="*/ 0 h 34"/>
                <a:gd name="T24" fmla="*/ 0 w 127"/>
                <a:gd name="T25" fmla="*/ 1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7"/>
                <a:gd name="T40" fmla="*/ 0 h 34"/>
                <a:gd name="T41" fmla="*/ 127 w 127"/>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7" h="34">
                  <a:moveTo>
                    <a:pt x="0" y="4"/>
                  </a:moveTo>
                  <a:lnTo>
                    <a:pt x="14" y="14"/>
                  </a:lnTo>
                  <a:lnTo>
                    <a:pt x="22" y="25"/>
                  </a:lnTo>
                  <a:lnTo>
                    <a:pt x="47" y="34"/>
                  </a:lnTo>
                  <a:lnTo>
                    <a:pt x="79" y="34"/>
                  </a:lnTo>
                  <a:lnTo>
                    <a:pt x="110" y="27"/>
                  </a:lnTo>
                  <a:lnTo>
                    <a:pt x="127" y="19"/>
                  </a:lnTo>
                  <a:lnTo>
                    <a:pt x="122" y="10"/>
                  </a:lnTo>
                  <a:lnTo>
                    <a:pt x="97" y="18"/>
                  </a:lnTo>
                  <a:lnTo>
                    <a:pt x="79" y="18"/>
                  </a:lnTo>
                  <a:lnTo>
                    <a:pt x="58" y="10"/>
                  </a:lnTo>
                  <a:lnTo>
                    <a:pt x="26" y="0"/>
                  </a:lnTo>
                  <a:lnTo>
                    <a:pt x="0" y="4"/>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25" name="Freeform 48"/>
            <p:cNvSpPr>
              <a:spLocks/>
            </p:cNvSpPr>
            <p:nvPr/>
          </p:nvSpPr>
          <p:spPr bwMode="auto">
            <a:xfrm>
              <a:off x="4483" y="2453"/>
              <a:ext cx="273" cy="179"/>
            </a:xfrm>
            <a:custGeom>
              <a:avLst/>
              <a:gdLst>
                <a:gd name="T0" fmla="*/ 0 w 546"/>
                <a:gd name="T1" fmla="*/ 0 h 356"/>
                <a:gd name="T2" fmla="*/ 1 w 546"/>
                <a:gd name="T3" fmla="*/ 2 h 356"/>
                <a:gd name="T4" fmla="*/ 1 w 546"/>
                <a:gd name="T5" fmla="*/ 6 h 356"/>
                <a:gd name="T6" fmla="*/ 2 w 546"/>
                <a:gd name="T7" fmla="*/ 7 h 356"/>
                <a:gd name="T8" fmla="*/ 3 w 546"/>
                <a:gd name="T9" fmla="*/ 9 h 356"/>
                <a:gd name="T10" fmla="*/ 4 w 546"/>
                <a:gd name="T11" fmla="*/ 11 h 356"/>
                <a:gd name="T12" fmla="*/ 7 w 546"/>
                <a:gd name="T13" fmla="*/ 12 h 356"/>
                <a:gd name="T14" fmla="*/ 9 w 546"/>
                <a:gd name="T15" fmla="*/ 12 h 356"/>
                <a:gd name="T16" fmla="*/ 10 w 546"/>
                <a:gd name="T17" fmla="*/ 10 h 356"/>
                <a:gd name="T18" fmla="*/ 12 w 546"/>
                <a:gd name="T19" fmla="*/ 11 h 356"/>
                <a:gd name="T20" fmla="*/ 14 w 546"/>
                <a:gd name="T21" fmla="*/ 10 h 356"/>
                <a:gd name="T22" fmla="*/ 17 w 546"/>
                <a:gd name="T23" fmla="*/ 6 h 356"/>
                <a:gd name="T24" fmla="*/ 17 w 546"/>
                <a:gd name="T25" fmla="*/ 2 h 356"/>
                <a:gd name="T26" fmla="*/ 17 w 546"/>
                <a:gd name="T27" fmla="*/ 7 h 356"/>
                <a:gd name="T28" fmla="*/ 14 w 546"/>
                <a:gd name="T29" fmla="*/ 9 h 356"/>
                <a:gd name="T30" fmla="*/ 12 w 546"/>
                <a:gd name="T31" fmla="*/ 10 h 356"/>
                <a:gd name="T32" fmla="*/ 11 w 546"/>
                <a:gd name="T33" fmla="*/ 10 h 356"/>
                <a:gd name="T34" fmla="*/ 12 w 546"/>
                <a:gd name="T35" fmla="*/ 9 h 356"/>
                <a:gd name="T36" fmla="*/ 13 w 546"/>
                <a:gd name="T37" fmla="*/ 7 h 356"/>
                <a:gd name="T38" fmla="*/ 7 w 546"/>
                <a:gd name="T39" fmla="*/ 11 h 356"/>
                <a:gd name="T40" fmla="*/ 4 w 546"/>
                <a:gd name="T41" fmla="*/ 10 h 356"/>
                <a:gd name="T42" fmla="*/ 2 w 546"/>
                <a:gd name="T43" fmla="*/ 7 h 356"/>
                <a:gd name="T44" fmla="*/ 1 w 546"/>
                <a:gd name="T45" fmla="*/ 5 h 356"/>
                <a:gd name="T46" fmla="*/ 0 w 546"/>
                <a:gd name="T47" fmla="*/ 0 h 3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6"/>
                <a:gd name="T73" fmla="*/ 0 h 356"/>
                <a:gd name="T74" fmla="*/ 546 w 546"/>
                <a:gd name="T75" fmla="*/ 356 h 3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6" h="356">
                  <a:moveTo>
                    <a:pt x="0" y="0"/>
                  </a:moveTo>
                  <a:lnTo>
                    <a:pt x="8" y="40"/>
                  </a:lnTo>
                  <a:lnTo>
                    <a:pt x="49" y="161"/>
                  </a:lnTo>
                  <a:lnTo>
                    <a:pt x="82" y="209"/>
                  </a:lnTo>
                  <a:lnTo>
                    <a:pt x="108" y="285"/>
                  </a:lnTo>
                  <a:lnTo>
                    <a:pt x="142" y="328"/>
                  </a:lnTo>
                  <a:lnTo>
                    <a:pt x="243" y="356"/>
                  </a:lnTo>
                  <a:lnTo>
                    <a:pt x="260" y="353"/>
                  </a:lnTo>
                  <a:lnTo>
                    <a:pt x="342" y="307"/>
                  </a:lnTo>
                  <a:lnTo>
                    <a:pt x="410" y="320"/>
                  </a:lnTo>
                  <a:lnTo>
                    <a:pt x="473" y="298"/>
                  </a:lnTo>
                  <a:lnTo>
                    <a:pt x="546" y="190"/>
                  </a:lnTo>
                  <a:lnTo>
                    <a:pt x="546" y="51"/>
                  </a:lnTo>
                  <a:lnTo>
                    <a:pt x="525" y="192"/>
                  </a:lnTo>
                  <a:lnTo>
                    <a:pt x="455" y="279"/>
                  </a:lnTo>
                  <a:lnTo>
                    <a:pt x="397" y="301"/>
                  </a:lnTo>
                  <a:lnTo>
                    <a:pt x="363" y="296"/>
                  </a:lnTo>
                  <a:lnTo>
                    <a:pt x="403" y="273"/>
                  </a:lnTo>
                  <a:lnTo>
                    <a:pt x="429" y="209"/>
                  </a:lnTo>
                  <a:lnTo>
                    <a:pt x="241" y="335"/>
                  </a:lnTo>
                  <a:lnTo>
                    <a:pt x="140" y="319"/>
                  </a:lnTo>
                  <a:lnTo>
                    <a:pt x="86" y="197"/>
                  </a:lnTo>
                  <a:lnTo>
                    <a:pt x="51" y="151"/>
                  </a:lnTo>
                  <a:lnTo>
                    <a:pt x="0" y="0"/>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26" name="Freeform 49"/>
            <p:cNvSpPr>
              <a:spLocks/>
            </p:cNvSpPr>
            <p:nvPr/>
          </p:nvSpPr>
          <p:spPr bwMode="auto">
            <a:xfrm>
              <a:off x="4532" y="2539"/>
              <a:ext cx="90" cy="24"/>
            </a:xfrm>
            <a:custGeom>
              <a:avLst/>
              <a:gdLst>
                <a:gd name="T0" fmla="*/ 0 w 181"/>
                <a:gd name="T1" fmla="*/ 1 h 46"/>
                <a:gd name="T2" fmla="*/ 0 w 181"/>
                <a:gd name="T3" fmla="*/ 1 h 46"/>
                <a:gd name="T4" fmla="*/ 4 w 181"/>
                <a:gd name="T5" fmla="*/ 1 h 46"/>
                <a:gd name="T6" fmla="*/ 4 w 181"/>
                <a:gd name="T7" fmla="*/ 0 h 46"/>
                <a:gd name="T8" fmla="*/ 5 w 181"/>
                <a:gd name="T9" fmla="*/ 1 h 46"/>
                <a:gd name="T10" fmla="*/ 5 w 181"/>
                <a:gd name="T11" fmla="*/ 2 h 46"/>
                <a:gd name="T12" fmla="*/ 4 w 181"/>
                <a:gd name="T13" fmla="*/ 2 h 46"/>
                <a:gd name="T14" fmla="*/ 4 w 181"/>
                <a:gd name="T15" fmla="*/ 1 h 46"/>
                <a:gd name="T16" fmla="*/ 3 w 181"/>
                <a:gd name="T17" fmla="*/ 2 h 46"/>
                <a:gd name="T18" fmla="*/ 3 w 181"/>
                <a:gd name="T19" fmla="*/ 1 h 46"/>
                <a:gd name="T20" fmla="*/ 1 w 181"/>
                <a:gd name="T21" fmla="*/ 1 h 46"/>
                <a:gd name="T22" fmla="*/ 2 w 181"/>
                <a:gd name="T23" fmla="*/ 2 h 46"/>
                <a:gd name="T24" fmla="*/ 1 w 181"/>
                <a:gd name="T25" fmla="*/ 2 h 46"/>
                <a:gd name="T26" fmla="*/ 0 w 181"/>
                <a:gd name="T27" fmla="*/ 1 h 46"/>
                <a:gd name="T28" fmla="*/ 0 w 181"/>
                <a:gd name="T29" fmla="*/ 1 h 46"/>
                <a:gd name="T30" fmla="*/ 0 w 181"/>
                <a:gd name="T31" fmla="*/ 1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1"/>
                <a:gd name="T49" fmla="*/ 0 h 46"/>
                <a:gd name="T50" fmla="*/ 181 w 181"/>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1" h="46">
                  <a:moveTo>
                    <a:pt x="0" y="7"/>
                  </a:moveTo>
                  <a:lnTo>
                    <a:pt x="28" y="16"/>
                  </a:lnTo>
                  <a:lnTo>
                    <a:pt x="143" y="7"/>
                  </a:lnTo>
                  <a:lnTo>
                    <a:pt x="148" y="0"/>
                  </a:lnTo>
                  <a:lnTo>
                    <a:pt x="175" y="7"/>
                  </a:lnTo>
                  <a:lnTo>
                    <a:pt x="181" y="39"/>
                  </a:lnTo>
                  <a:lnTo>
                    <a:pt x="157" y="46"/>
                  </a:lnTo>
                  <a:lnTo>
                    <a:pt x="141" y="25"/>
                  </a:lnTo>
                  <a:lnTo>
                    <a:pt x="101" y="39"/>
                  </a:lnTo>
                  <a:lnTo>
                    <a:pt x="111" y="20"/>
                  </a:lnTo>
                  <a:lnTo>
                    <a:pt x="61" y="25"/>
                  </a:lnTo>
                  <a:lnTo>
                    <a:pt x="73" y="39"/>
                  </a:lnTo>
                  <a:lnTo>
                    <a:pt x="50" y="37"/>
                  </a:lnTo>
                  <a:lnTo>
                    <a:pt x="31" y="25"/>
                  </a:lnTo>
                  <a:lnTo>
                    <a:pt x="0" y="12"/>
                  </a:lnTo>
                  <a:lnTo>
                    <a:pt x="0" y="7"/>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27" name="Freeform 50"/>
            <p:cNvSpPr>
              <a:spLocks/>
            </p:cNvSpPr>
            <p:nvPr/>
          </p:nvSpPr>
          <p:spPr bwMode="auto">
            <a:xfrm>
              <a:off x="4546" y="2567"/>
              <a:ext cx="51" cy="20"/>
            </a:xfrm>
            <a:custGeom>
              <a:avLst/>
              <a:gdLst>
                <a:gd name="T0" fmla="*/ 0 w 103"/>
                <a:gd name="T1" fmla="*/ 1 h 39"/>
                <a:gd name="T2" fmla="*/ 0 w 103"/>
                <a:gd name="T3" fmla="*/ 1 h 39"/>
                <a:gd name="T4" fmla="*/ 2 w 103"/>
                <a:gd name="T5" fmla="*/ 2 h 39"/>
                <a:gd name="T6" fmla="*/ 3 w 103"/>
                <a:gd name="T7" fmla="*/ 2 h 39"/>
                <a:gd name="T8" fmla="*/ 2 w 103"/>
                <a:gd name="T9" fmla="*/ 1 h 39"/>
                <a:gd name="T10" fmla="*/ 0 w 103"/>
                <a:gd name="T11" fmla="*/ 1 h 39"/>
                <a:gd name="T12" fmla="*/ 0 w 103"/>
                <a:gd name="T13" fmla="*/ 0 h 39"/>
                <a:gd name="T14" fmla="*/ 0 w 103"/>
                <a:gd name="T15" fmla="*/ 1 h 39"/>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39"/>
                <a:gd name="T26" fmla="*/ 103 w 103"/>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39">
                  <a:moveTo>
                    <a:pt x="0" y="5"/>
                  </a:moveTo>
                  <a:lnTo>
                    <a:pt x="31" y="29"/>
                  </a:lnTo>
                  <a:lnTo>
                    <a:pt x="95" y="39"/>
                  </a:lnTo>
                  <a:lnTo>
                    <a:pt x="103" y="34"/>
                  </a:lnTo>
                  <a:lnTo>
                    <a:pt x="88" y="9"/>
                  </a:lnTo>
                  <a:lnTo>
                    <a:pt x="24" y="5"/>
                  </a:lnTo>
                  <a:lnTo>
                    <a:pt x="3" y="0"/>
                  </a:lnTo>
                  <a:lnTo>
                    <a:pt x="0" y="5"/>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28" name="Freeform 51"/>
            <p:cNvSpPr>
              <a:spLocks/>
            </p:cNvSpPr>
            <p:nvPr/>
          </p:nvSpPr>
          <p:spPr bwMode="auto">
            <a:xfrm>
              <a:off x="4712" y="2470"/>
              <a:ext cx="12" cy="49"/>
            </a:xfrm>
            <a:custGeom>
              <a:avLst/>
              <a:gdLst>
                <a:gd name="T0" fmla="*/ 0 w 25"/>
                <a:gd name="T1" fmla="*/ 0 h 97"/>
                <a:gd name="T2" fmla="*/ 0 w 25"/>
                <a:gd name="T3" fmla="*/ 4 h 97"/>
                <a:gd name="T4" fmla="*/ 0 w 25"/>
                <a:gd name="T5" fmla="*/ 2 h 97"/>
                <a:gd name="T6" fmla="*/ 0 w 25"/>
                <a:gd name="T7" fmla="*/ 0 h 97"/>
                <a:gd name="T8" fmla="*/ 0 60000 65536"/>
                <a:gd name="T9" fmla="*/ 0 60000 65536"/>
                <a:gd name="T10" fmla="*/ 0 60000 65536"/>
                <a:gd name="T11" fmla="*/ 0 60000 65536"/>
                <a:gd name="T12" fmla="*/ 0 w 25"/>
                <a:gd name="T13" fmla="*/ 0 h 97"/>
                <a:gd name="T14" fmla="*/ 25 w 25"/>
                <a:gd name="T15" fmla="*/ 97 h 97"/>
              </a:gdLst>
              <a:ahLst/>
              <a:cxnLst>
                <a:cxn ang="T8">
                  <a:pos x="T0" y="T1"/>
                </a:cxn>
                <a:cxn ang="T9">
                  <a:pos x="T2" y="T3"/>
                </a:cxn>
                <a:cxn ang="T10">
                  <a:pos x="T4" y="T5"/>
                </a:cxn>
                <a:cxn ang="T11">
                  <a:pos x="T6" y="T7"/>
                </a:cxn>
              </a:cxnLst>
              <a:rect l="T12" t="T13" r="T14" b="T15"/>
              <a:pathLst>
                <a:path w="25" h="97">
                  <a:moveTo>
                    <a:pt x="0" y="0"/>
                  </a:moveTo>
                  <a:lnTo>
                    <a:pt x="0" y="97"/>
                  </a:lnTo>
                  <a:lnTo>
                    <a:pt x="25" y="56"/>
                  </a:lnTo>
                  <a:lnTo>
                    <a:pt x="0" y="0"/>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29" name="Freeform 52"/>
            <p:cNvSpPr>
              <a:spLocks/>
            </p:cNvSpPr>
            <p:nvPr/>
          </p:nvSpPr>
          <p:spPr bwMode="auto">
            <a:xfrm>
              <a:off x="4604" y="2182"/>
              <a:ext cx="177" cy="293"/>
            </a:xfrm>
            <a:custGeom>
              <a:avLst/>
              <a:gdLst>
                <a:gd name="T0" fmla="*/ 3 w 354"/>
                <a:gd name="T1" fmla="*/ 2 h 585"/>
                <a:gd name="T2" fmla="*/ 3 w 354"/>
                <a:gd name="T3" fmla="*/ 3 h 585"/>
                <a:gd name="T4" fmla="*/ 5 w 354"/>
                <a:gd name="T5" fmla="*/ 4 h 585"/>
                <a:gd name="T6" fmla="*/ 3 w 354"/>
                <a:gd name="T7" fmla="*/ 4 h 585"/>
                <a:gd name="T8" fmla="*/ 3 w 354"/>
                <a:gd name="T9" fmla="*/ 4 h 585"/>
                <a:gd name="T10" fmla="*/ 5 w 354"/>
                <a:gd name="T11" fmla="*/ 5 h 585"/>
                <a:gd name="T12" fmla="*/ 5 w 354"/>
                <a:gd name="T13" fmla="*/ 6 h 585"/>
                <a:gd name="T14" fmla="*/ 2 w 354"/>
                <a:gd name="T15" fmla="*/ 5 h 585"/>
                <a:gd name="T16" fmla="*/ 3 w 354"/>
                <a:gd name="T17" fmla="*/ 7 h 585"/>
                <a:gd name="T18" fmla="*/ 6 w 354"/>
                <a:gd name="T19" fmla="*/ 8 h 585"/>
                <a:gd name="T20" fmla="*/ 6 w 354"/>
                <a:gd name="T21" fmla="*/ 8 h 585"/>
                <a:gd name="T22" fmla="*/ 3 w 354"/>
                <a:gd name="T23" fmla="*/ 8 h 585"/>
                <a:gd name="T24" fmla="*/ 5 w 354"/>
                <a:gd name="T25" fmla="*/ 10 h 585"/>
                <a:gd name="T26" fmla="*/ 5 w 354"/>
                <a:gd name="T27" fmla="*/ 10 h 585"/>
                <a:gd name="T28" fmla="*/ 3 w 354"/>
                <a:gd name="T29" fmla="*/ 9 h 585"/>
                <a:gd name="T30" fmla="*/ 1 w 354"/>
                <a:gd name="T31" fmla="*/ 10 h 585"/>
                <a:gd name="T32" fmla="*/ 3 w 354"/>
                <a:gd name="T33" fmla="*/ 11 h 585"/>
                <a:gd name="T34" fmla="*/ 3 w 354"/>
                <a:gd name="T35" fmla="*/ 12 h 585"/>
                <a:gd name="T36" fmla="*/ 1 w 354"/>
                <a:gd name="T37" fmla="*/ 10 h 585"/>
                <a:gd name="T38" fmla="*/ 0 w 354"/>
                <a:gd name="T39" fmla="*/ 8 h 585"/>
                <a:gd name="T40" fmla="*/ 1 w 354"/>
                <a:gd name="T41" fmla="*/ 11 h 585"/>
                <a:gd name="T42" fmla="*/ 3 w 354"/>
                <a:gd name="T43" fmla="*/ 13 h 585"/>
                <a:gd name="T44" fmla="*/ 6 w 354"/>
                <a:gd name="T45" fmla="*/ 14 h 585"/>
                <a:gd name="T46" fmla="*/ 7 w 354"/>
                <a:gd name="T47" fmla="*/ 15 h 585"/>
                <a:gd name="T48" fmla="*/ 9 w 354"/>
                <a:gd name="T49" fmla="*/ 13 h 585"/>
                <a:gd name="T50" fmla="*/ 11 w 354"/>
                <a:gd name="T51" fmla="*/ 12 h 585"/>
                <a:gd name="T52" fmla="*/ 11 w 354"/>
                <a:gd name="T53" fmla="*/ 14 h 585"/>
                <a:gd name="T54" fmla="*/ 10 w 354"/>
                <a:gd name="T55" fmla="*/ 17 h 585"/>
                <a:gd name="T56" fmla="*/ 9 w 354"/>
                <a:gd name="T57" fmla="*/ 18 h 585"/>
                <a:gd name="T58" fmla="*/ 7 w 354"/>
                <a:gd name="T59" fmla="*/ 18 h 585"/>
                <a:gd name="T60" fmla="*/ 9 w 354"/>
                <a:gd name="T61" fmla="*/ 19 h 585"/>
                <a:gd name="T62" fmla="*/ 11 w 354"/>
                <a:gd name="T63" fmla="*/ 17 h 585"/>
                <a:gd name="T64" fmla="*/ 11 w 354"/>
                <a:gd name="T65" fmla="*/ 14 h 585"/>
                <a:gd name="T66" fmla="*/ 11 w 354"/>
                <a:gd name="T67" fmla="*/ 9 h 585"/>
                <a:gd name="T68" fmla="*/ 9 w 354"/>
                <a:gd name="T69" fmla="*/ 4 h 585"/>
                <a:gd name="T70" fmla="*/ 6 w 354"/>
                <a:gd name="T71" fmla="*/ 1 h 585"/>
                <a:gd name="T72" fmla="*/ 5 w 354"/>
                <a:gd name="T73" fmla="*/ 1 h 5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4"/>
                <a:gd name="T112" fmla="*/ 0 h 585"/>
                <a:gd name="T113" fmla="*/ 354 w 354"/>
                <a:gd name="T114" fmla="*/ 585 h 5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4" h="585">
                  <a:moveTo>
                    <a:pt x="137" y="9"/>
                  </a:moveTo>
                  <a:lnTo>
                    <a:pt x="112" y="35"/>
                  </a:lnTo>
                  <a:lnTo>
                    <a:pt x="95" y="58"/>
                  </a:lnTo>
                  <a:lnTo>
                    <a:pt x="80" y="82"/>
                  </a:lnTo>
                  <a:lnTo>
                    <a:pt x="115" y="87"/>
                  </a:lnTo>
                  <a:lnTo>
                    <a:pt x="147" y="102"/>
                  </a:lnTo>
                  <a:lnTo>
                    <a:pt x="112" y="99"/>
                  </a:lnTo>
                  <a:lnTo>
                    <a:pt x="85" y="102"/>
                  </a:lnTo>
                  <a:lnTo>
                    <a:pt x="74" y="103"/>
                  </a:lnTo>
                  <a:lnTo>
                    <a:pt x="68" y="126"/>
                  </a:lnTo>
                  <a:lnTo>
                    <a:pt x="100" y="134"/>
                  </a:lnTo>
                  <a:lnTo>
                    <a:pt x="156" y="158"/>
                  </a:lnTo>
                  <a:lnTo>
                    <a:pt x="193" y="190"/>
                  </a:lnTo>
                  <a:lnTo>
                    <a:pt x="144" y="169"/>
                  </a:lnTo>
                  <a:lnTo>
                    <a:pt x="85" y="151"/>
                  </a:lnTo>
                  <a:lnTo>
                    <a:pt x="64" y="151"/>
                  </a:lnTo>
                  <a:lnTo>
                    <a:pt x="54" y="188"/>
                  </a:lnTo>
                  <a:lnTo>
                    <a:pt x="96" y="212"/>
                  </a:lnTo>
                  <a:lnTo>
                    <a:pt x="144" y="233"/>
                  </a:lnTo>
                  <a:lnTo>
                    <a:pt x="208" y="245"/>
                  </a:lnTo>
                  <a:lnTo>
                    <a:pt x="255" y="248"/>
                  </a:lnTo>
                  <a:lnTo>
                    <a:pt x="196" y="253"/>
                  </a:lnTo>
                  <a:lnTo>
                    <a:pt x="128" y="248"/>
                  </a:lnTo>
                  <a:lnTo>
                    <a:pt x="85" y="241"/>
                  </a:lnTo>
                  <a:lnTo>
                    <a:pt x="112" y="264"/>
                  </a:lnTo>
                  <a:lnTo>
                    <a:pt x="151" y="294"/>
                  </a:lnTo>
                  <a:lnTo>
                    <a:pt x="208" y="311"/>
                  </a:lnTo>
                  <a:lnTo>
                    <a:pt x="147" y="305"/>
                  </a:lnTo>
                  <a:lnTo>
                    <a:pt x="103" y="296"/>
                  </a:lnTo>
                  <a:lnTo>
                    <a:pt x="71" y="281"/>
                  </a:lnTo>
                  <a:lnTo>
                    <a:pt x="49" y="270"/>
                  </a:lnTo>
                  <a:lnTo>
                    <a:pt x="62" y="302"/>
                  </a:lnTo>
                  <a:lnTo>
                    <a:pt x="80" y="329"/>
                  </a:lnTo>
                  <a:lnTo>
                    <a:pt x="102" y="346"/>
                  </a:lnTo>
                  <a:lnTo>
                    <a:pt x="137" y="361"/>
                  </a:lnTo>
                  <a:lnTo>
                    <a:pt x="100" y="355"/>
                  </a:lnTo>
                  <a:lnTo>
                    <a:pt x="68" y="338"/>
                  </a:lnTo>
                  <a:lnTo>
                    <a:pt x="43" y="311"/>
                  </a:lnTo>
                  <a:lnTo>
                    <a:pt x="20" y="277"/>
                  </a:lnTo>
                  <a:lnTo>
                    <a:pt x="0" y="246"/>
                  </a:lnTo>
                  <a:lnTo>
                    <a:pt x="27" y="312"/>
                  </a:lnTo>
                  <a:lnTo>
                    <a:pt x="52" y="351"/>
                  </a:lnTo>
                  <a:lnTo>
                    <a:pt x="81" y="385"/>
                  </a:lnTo>
                  <a:lnTo>
                    <a:pt x="112" y="404"/>
                  </a:lnTo>
                  <a:lnTo>
                    <a:pt x="140" y="419"/>
                  </a:lnTo>
                  <a:lnTo>
                    <a:pt x="186" y="446"/>
                  </a:lnTo>
                  <a:lnTo>
                    <a:pt x="186" y="481"/>
                  </a:lnTo>
                  <a:lnTo>
                    <a:pt x="234" y="476"/>
                  </a:lnTo>
                  <a:lnTo>
                    <a:pt x="255" y="425"/>
                  </a:lnTo>
                  <a:lnTo>
                    <a:pt x="279" y="389"/>
                  </a:lnTo>
                  <a:lnTo>
                    <a:pt x="306" y="370"/>
                  </a:lnTo>
                  <a:lnTo>
                    <a:pt x="326" y="372"/>
                  </a:lnTo>
                  <a:lnTo>
                    <a:pt x="338" y="387"/>
                  </a:lnTo>
                  <a:lnTo>
                    <a:pt x="339" y="421"/>
                  </a:lnTo>
                  <a:lnTo>
                    <a:pt x="334" y="476"/>
                  </a:lnTo>
                  <a:lnTo>
                    <a:pt x="317" y="521"/>
                  </a:lnTo>
                  <a:lnTo>
                    <a:pt x="302" y="546"/>
                  </a:lnTo>
                  <a:lnTo>
                    <a:pt x="282" y="553"/>
                  </a:lnTo>
                  <a:lnTo>
                    <a:pt x="259" y="553"/>
                  </a:lnTo>
                  <a:lnTo>
                    <a:pt x="248" y="558"/>
                  </a:lnTo>
                  <a:lnTo>
                    <a:pt x="283" y="567"/>
                  </a:lnTo>
                  <a:lnTo>
                    <a:pt x="283" y="585"/>
                  </a:lnTo>
                  <a:lnTo>
                    <a:pt x="318" y="567"/>
                  </a:lnTo>
                  <a:lnTo>
                    <a:pt x="339" y="537"/>
                  </a:lnTo>
                  <a:lnTo>
                    <a:pt x="350" y="511"/>
                  </a:lnTo>
                  <a:lnTo>
                    <a:pt x="354" y="423"/>
                  </a:lnTo>
                  <a:lnTo>
                    <a:pt x="342" y="357"/>
                  </a:lnTo>
                  <a:lnTo>
                    <a:pt x="326" y="270"/>
                  </a:lnTo>
                  <a:lnTo>
                    <a:pt x="295" y="178"/>
                  </a:lnTo>
                  <a:lnTo>
                    <a:pt x="259" y="97"/>
                  </a:lnTo>
                  <a:lnTo>
                    <a:pt x="223" y="40"/>
                  </a:lnTo>
                  <a:lnTo>
                    <a:pt x="191" y="9"/>
                  </a:lnTo>
                  <a:lnTo>
                    <a:pt x="167" y="0"/>
                  </a:lnTo>
                  <a:lnTo>
                    <a:pt x="137" y="9"/>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30" name="Freeform 53"/>
            <p:cNvSpPr>
              <a:spLocks/>
            </p:cNvSpPr>
            <p:nvPr/>
          </p:nvSpPr>
          <p:spPr bwMode="auto">
            <a:xfrm>
              <a:off x="4423" y="2160"/>
              <a:ext cx="265" cy="219"/>
            </a:xfrm>
            <a:custGeom>
              <a:avLst/>
              <a:gdLst>
                <a:gd name="T0" fmla="*/ 14 w 530"/>
                <a:gd name="T1" fmla="*/ 3 h 438"/>
                <a:gd name="T2" fmla="*/ 12 w 530"/>
                <a:gd name="T3" fmla="*/ 3 h 438"/>
                <a:gd name="T4" fmla="*/ 11 w 530"/>
                <a:gd name="T5" fmla="*/ 7 h 438"/>
                <a:gd name="T6" fmla="*/ 10 w 530"/>
                <a:gd name="T7" fmla="*/ 9 h 438"/>
                <a:gd name="T8" fmla="*/ 9 w 530"/>
                <a:gd name="T9" fmla="*/ 12 h 438"/>
                <a:gd name="T10" fmla="*/ 7 w 530"/>
                <a:gd name="T11" fmla="*/ 13 h 438"/>
                <a:gd name="T12" fmla="*/ 6 w 530"/>
                <a:gd name="T13" fmla="*/ 14 h 438"/>
                <a:gd name="T14" fmla="*/ 4 w 530"/>
                <a:gd name="T15" fmla="*/ 14 h 438"/>
                <a:gd name="T16" fmla="*/ 1 w 530"/>
                <a:gd name="T17" fmla="*/ 14 h 438"/>
                <a:gd name="T18" fmla="*/ 1 w 530"/>
                <a:gd name="T19" fmla="*/ 13 h 438"/>
                <a:gd name="T20" fmla="*/ 1 w 530"/>
                <a:gd name="T21" fmla="*/ 12 h 438"/>
                <a:gd name="T22" fmla="*/ 2 w 530"/>
                <a:gd name="T23" fmla="*/ 9 h 438"/>
                <a:gd name="T24" fmla="*/ 3 w 530"/>
                <a:gd name="T25" fmla="*/ 6 h 438"/>
                <a:gd name="T26" fmla="*/ 2 w 530"/>
                <a:gd name="T27" fmla="*/ 9 h 438"/>
                <a:gd name="T28" fmla="*/ 2 w 530"/>
                <a:gd name="T29" fmla="*/ 10 h 438"/>
                <a:gd name="T30" fmla="*/ 2 w 530"/>
                <a:gd name="T31" fmla="*/ 10 h 438"/>
                <a:gd name="T32" fmla="*/ 2 w 530"/>
                <a:gd name="T33" fmla="*/ 11 h 438"/>
                <a:gd name="T34" fmla="*/ 4 w 530"/>
                <a:gd name="T35" fmla="*/ 12 h 438"/>
                <a:gd name="T36" fmla="*/ 6 w 530"/>
                <a:gd name="T37" fmla="*/ 11 h 438"/>
                <a:gd name="T38" fmla="*/ 5 w 530"/>
                <a:gd name="T39" fmla="*/ 12 h 438"/>
                <a:gd name="T40" fmla="*/ 4 w 530"/>
                <a:gd name="T41" fmla="*/ 12 h 438"/>
                <a:gd name="T42" fmla="*/ 8 w 530"/>
                <a:gd name="T43" fmla="*/ 11 h 438"/>
                <a:gd name="T44" fmla="*/ 9 w 530"/>
                <a:gd name="T45" fmla="*/ 10 h 438"/>
                <a:gd name="T46" fmla="*/ 7 w 530"/>
                <a:gd name="T47" fmla="*/ 11 h 438"/>
                <a:gd name="T48" fmla="*/ 6 w 530"/>
                <a:gd name="T49" fmla="*/ 10 h 438"/>
                <a:gd name="T50" fmla="*/ 6 w 530"/>
                <a:gd name="T51" fmla="*/ 9 h 438"/>
                <a:gd name="T52" fmla="*/ 4 w 530"/>
                <a:gd name="T53" fmla="*/ 9 h 438"/>
                <a:gd name="T54" fmla="*/ 4 w 530"/>
                <a:gd name="T55" fmla="*/ 9 h 438"/>
                <a:gd name="T56" fmla="*/ 6 w 530"/>
                <a:gd name="T57" fmla="*/ 7 h 438"/>
                <a:gd name="T58" fmla="*/ 8 w 530"/>
                <a:gd name="T59" fmla="*/ 6 h 438"/>
                <a:gd name="T60" fmla="*/ 8 w 530"/>
                <a:gd name="T61" fmla="*/ 6 h 438"/>
                <a:gd name="T62" fmla="*/ 6 w 530"/>
                <a:gd name="T63" fmla="*/ 6 h 438"/>
                <a:gd name="T64" fmla="*/ 6 w 530"/>
                <a:gd name="T65" fmla="*/ 6 h 438"/>
                <a:gd name="T66" fmla="*/ 8 w 530"/>
                <a:gd name="T67" fmla="*/ 5 h 438"/>
                <a:gd name="T68" fmla="*/ 5 w 530"/>
                <a:gd name="T69" fmla="*/ 5 h 438"/>
                <a:gd name="T70" fmla="*/ 8 w 530"/>
                <a:gd name="T71" fmla="*/ 3 h 438"/>
                <a:gd name="T72" fmla="*/ 7 w 530"/>
                <a:gd name="T73" fmla="*/ 3 h 438"/>
                <a:gd name="T74" fmla="*/ 7 w 530"/>
                <a:gd name="T75" fmla="*/ 3 h 438"/>
                <a:gd name="T76" fmla="*/ 5 w 530"/>
                <a:gd name="T77" fmla="*/ 3 h 438"/>
                <a:gd name="T78" fmla="*/ 5 w 530"/>
                <a:gd name="T79" fmla="*/ 3 h 438"/>
                <a:gd name="T80" fmla="*/ 8 w 530"/>
                <a:gd name="T81" fmla="*/ 1 h 438"/>
                <a:gd name="T82" fmla="*/ 12 w 530"/>
                <a:gd name="T83" fmla="*/ 0 h 438"/>
                <a:gd name="T84" fmla="*/ 15 w 530"/>
                <a:gd name="T85" fmla="*/ 1 h 438"/>
                <a:gd name="T86" fmla="*/ 17 w 530"/>
                <a:gd name="T87" fmla="*/ 2 h 4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0"/>
                <a:gd name="T133" fmla="*/ 0 h 438"/>
                <a:gd name="T134" fmla="*/ 530 w 530"/>
                <a:gd name="T135" fmla="*/ 438 h 4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0" h="438">
                  <a:moveTo>
                    <a:pt x="530" y="44"/>
                  </a:moveTo>
                  <a:lnTo>
                    <a:pt x="465" y="71"/>
                  </a:lnTo>
                  <a:lnTo>
                    <a:pt x="427" y="99"/>
                  </a:lnTo>
                  <a:lnTo>
                    <a:pt x="400" y="126"/>
                  </a:lnTo>
                  <a:lnTo>
                    <a:pt x="380" y="169"/>
                  </a:lnTo>
                  <a:lnTo>
                    <a:pt x="363" y="210"/>
                  </a:lnTo>
                  <a:lnTo>
                    <a:pt x="355" y="244"/>
                  </a:lnTo>
                  <a:lnTo>
                    <a:pt x="341" y="281"/>
                  </a:lnTo>
                  <a:lnTo>
                    <a:pt x="315" y="340"/>
                  </a:lnTo>
                  <a:lnTo>
                    <a:pt x="291" y="368"/>
                  </a:lnTo>
                  <a:lnTo>
                    <a:pt x="268" y="387"/>
                  </a:lnTo>
                  <a:lnTo>
                    <a:pt x="249" y="405"/>
                  </a:lnTo>
                  <a:lnTo>
                    <a:pt x="237" y="422"/>
                  </a:lnTo>
                  <a:lnTo>
                    <a:pt x="213" y="435"/>
                  </a:lnTo>
                  <a:lnTo>
                    <a:pt x="184" y="438"/>
                  </a:lnTo>
                  <a:lnTo>
                    <a:pt x="148" y="438"/>
                  </a:lnTo>
                  <a:lnTo>
                    <a:pt x="89" y="435"/>
                  </a:lnTo>
                  <a:lnTo>
                    <a:pt x="52" y="428"/>
                  </a:lnTo>
                  <a:lnTo>
                    <a:pt x="25" y="414"/>
                  </a:lnTo>
                  <a:lnTo>
                    <a:pt x="1" y="399"/>
                  </a:lnTo>
                  <a:lnTo>
                    <a:pt x="0" y="387"/>
                  </a:lnTo>
                  <a:lnTo>
                    <a:pt x="6" y="371"/>
                  </a:lnTo>
                  <a:lnTo>
                    <a:pt x="40" y="318"/>
                  </a:lnTo>
                  <a:lnTo>
                    <a:pt x="67" y="277"/>
                  </a:lnTo>
                  <a:lnTo>
                    <a:pt x="85" y="232"/>
                  </a:lnTo>
                  <a:lnTo>
                    <a:pt x="113" y="175"/>
                  </a:lnTo>
                  <a:lnTo>
                    <a:pt x="100" y="219"/>
                  </a:lnTo>
                  <a:lnTo>
                    <a:pt x="87" y="259"/>
                  </a:lnTo>
                  <a:lnTo>
                    <a:pt x="71" y="292"/>
                  </a:lnTo>
                  <a:lnTo>
                    <a:pt x="85" y="303"/>
                  </a:lnTo>
                  <a:lnTo>
                    <a:pt x="113" y="314"/>
                  </a:lnTo>
                  <a:lnTo>
                    <a:pt x="83" y="316"/>
                  </a:lnTo>
                  <a:lnTo>
                    <a:pt x="55" y="318"/>
                  </a:lnTo>
                  <a:lnTo>
                    <a:pt x="75" y="338"/>
                  </a:lnTo>
                  <a:lnTo>
                    <a:pt x="110" y="349"/>
                  </a:lnTo>
                  <a:lnTo>
                    <a:pt x="151" y="355"/>
                  </a:lnTo>
                  <a:lnTo>
                    <a:pt x="192" y="349"/>
                  </a:lnTo>
                  <a:lnTo>
                    <a:pt x="218" y="346"/>
                  </a:lnTo>
                  <a:lnTo>
                    <a:pt x="214" y="355"/>
                  </a:lnTo>
                  <a:lnTo>
                    <a:pt x="169" y="377"/>
                  </a:lnTo>
                  <a:lnTo>
                    <a:pt x="139" y="382"/>
                  </a:lnTo>
                  <a:lnTo>
                    <a:pt x="144" y="382"/>
                  </a:lnTo>
                  <a:lnTo>
                    <a:pt x="189" y="382"/>
                  </a:lnTo>
                  <a:lnTo>
                    <a:pt x="258" y="352"/>
                  </a:lnTo>
                  <a:lnTo>
                    <a:pt x="281" y="338"/>
                  </a:lnTo>
                  <a:lnTo>
                    <a:pt x="309" y="301"/>
                  </a:lnTo>
                  <a:lnTo>
                    <a:pt x="279" y="316"/>
                  </a:lnTo>
                  <a:lnTo>
                    <a:pt x="238" y="325"/>
                  </a:lnTo>
                  <a:lnTo>
                    <a:pt x="277" y="301"/>
                  </a:lnTo>
                  <a:lnTo>
                    <a:pt x="218" y="305"/>
                  </a:lnTo>
                  <a:lnTo>
                    <a:pt x="169" y="301"/>
                  </a:lnTo>
                  <a:lnTo>
                    <a:pt x="202" y="281"/>
                  </a:lnTo>
                  <a:lnTo>
                    <a:pt x="163" y="281"/>
                  </a:lnTo>
                  <a:lnTo>
                    <a:pt x="132" y="274"/>
                  </a:lnTo>
                  <a:lnTo>
                    <a:pt x="113" y="265"/>
                  </a:lnTo>
                  <a:lnTo>
                    <a:pt x="148" y="259"/>
                  </a:lnTo>
                  <a:lnTo>
                    <a:pt x="182" y="242"/>
                  </a:lnTo>
                  <a:lnTo>
                    <a:pt x="216" y="216"/>
                  </a:lnTo>
                  <a:lnTo>
                    <a:pt x="249" y="192"/>
                  </a:lnTo>
                  <a:lnTo>
                    <a:pt x="275" y="180"/>
                  </a:lnTo>
                  <a:lnTo>
                    <a:pt x="308" y="175"/>
                  </a:lnTo>
                  <a:lnTo>
                    <a:pt x="275" y="175"/>
                  </a:lnTo>
                  <a:lnTo>
                    <a:pt x="237" y="178"/>
                  </a:lnTo>
                  <a:lnTo>
                    <a:pt x="192" y="188"/>
                  </a:lnTo>
                  <a:lnTo>
                    <a:pt x="169" y="198"/>
                  </a:lnTo>
                  <a:lnTo>
                    <a:pt x="195" y="171"/>
                  </a:lnTo>
                  <a:lnTo>
                    <a:pt x="237" y="154"/>
                  </a:lnTo>
                  <a:lnTo>
                    <a:pt x="287" y="133"/>
                  </a:lnTo>
                  <a:lnTo>
                    <a:pt x="231" y="139"/>
                  </a:lnTo>
                  <a:lnTo>
                    <a:pt x="189" y="155"/>
                  </a:lnTo>
                  <a:lnTo>
                    <a:pt x="226" y="116"/>
                  </a:lnTo>
                  <a:lnTo>
                    <a:pt x="262" y="99"/>
                  </a:lnTo>
                  <a:lnTo>
                    <a:pt x="311" y="75"/>
                  </a:lnTo>
                  <a:lnTo>
                    <a:pt x="252" y="87"/>
                  </a:lnTo>
                  <a:lnTo>
                    <a:pt x="206" y="99"/>
                  </a:lnTo>
                  <a:lnTo>
                    <a:pt x="228" y="76"/>
                  </a:lnTo>
                  <a:lnTo>
                    <a:pt x="192" y="92"/>
                  </a:lnTo>
                  <a:lnTo>
                    <a:pt x="163" y="110"/>
                  </a:lnTo>
                  <a:lnTo>
                    <a:pt x="128" y="143"/>
                  </a:lnTo>
                  <a:lnTo>
                    <a:pt x="169" y="98"/>
                  </a:lnTo>
                  <a:lnTo>
                    <a:pt x="223" y="54"/>
                  </a:lnTo>
                  <a:lnTo>
                    <a:pt x="281" y="23"/>
                  </a:lnTo>
                  <a:lnTo>
                    <a:pt x="340" y="7"/>
                  </a:lnTo>
                  <a:lnTo>
                    <a:pt x="390" y="0"/>
                  </a:lnTo>
                  <a:lnTo>
                    <a:pt x="434" y="2"/>
                  </a:lnTo>
                  <a:lnTo>
                    <a:pt x="483" y="13"/>
                  </a:lnTo>
                  <a:lnTo>
                    <a:pt x="510" y="23"/>
                  </a:lnTo>
                  <a:lnTo>
                    <a:pt x="530" y="44"/>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31" name="Freeform 54"/>
            <p:cNvSpPr>
              <a:spLocks/>
            </p:cNvSpPr>
            <p:nvPr/>
          </p:nvSpPr>
          <p:spPr bwMode="auto">
            <a:xfrm>
              <a:off x="4734" y="2374"/>
              <a:ext cx="35" cy="64"/>
            </a:xfrm>
            <a:custGeom>
              <a:avLst/>
              <a:gdLst>
                <a:gd name="T0" fmla="*/ 0 w 69"/>
                <a:gd name="T1" fmla="*/ 2 h 128"/>
                <a:gd name="T2" fmla="*/ 1 w 69"/>
                <a:gd name="T3" fmla="*/ 1 h 128"/>
                <a:gd name="T4" fmla="*/ 2 w 69"/>
                <a:gd name="T5" fmla="*/ 1 h 128"/>
                <a:gd name="T6" fmla="*/ 3 w 69"/>
                <a:gd name="T7" fmla="*/ 0 h 128"/>
                <a:gd name="T8" fmla="*/ 2 w 69"/>
                <a:gd name="T9" fmla="*/ 1 h 128"/>
                <a:gd name="T10" fmla="*/ 2 w 69"/>
                <a:gd name="T11" fmla="*/ 1 h 128"/>
                <a:gd name="T12" fmla="*/ 3 w 69"/>
                <a:gd name="T13" fmla="*/ 1 h 128"/>
                <a:gd name="T14" fmla="*/ 3 w 69"/>
                <a:gd name="T15" fmla="*/ 2 h 128"/>
                <a:gd name="T16" fmla="*/ 2 w 69"/>
                <a:gd name="T17" fmla="*/ 3 h 128"/>
                <a:gd name="T18" fmla="*/ 2 w 69"/>
                <a:gd name="T19" fmla="*/ 2 h 128"/>
                <a:gd name="T20" fmla="*/ 2 w 69"/>
                <a:gd name="T21" fmla="*/ 1 h 128"/>
                <a:gd name="T22" fmla="*/ 2 w 69"/>
                <a:gd name="T23" fmla="*/ 1 h 128"/>
                <a:gd name="T24" fmla="*/ 1 w 69"/>
                <a:gd name="T25" fmla="*/ 2 h 128"/>
                <a:gd name="T26" fmla="*/ 2 w 69"/>
                <a:gd name="T27" fmla="*/ 2 h 128"/>
                <a:gd name="T28" fmla="*/ 2 w 69"/>
                <a:gd name="T29" fmla="*/ 3 h 128"/>
                <a:gd name="T30" fmla="*/ 2 w 69"/>
                <a:gd name="T31" fmla="*/ 3 h 128"/>
                <a:gd name="T32" fmla="*/ 1 w 69"/>
                <a:gd name="T33" fmla="*/ 4 h 128"/>
                <a:gd name="T34" fmla="*/ 1 w 69"/>
                <a:gd name="T35" fmla="*/ 3 h 128"/>
                <a:gd name="T36" fmla="*/ 1 w 69"/>
                <a:gd name="T37" fmla="*/ 3 h 128"/>
                <a:gd name="T38" fmla="*/ 1 w 69"/>
                <a:gd name="T39" fmla="*/ 2 h 128"/>
                <a:gd name="T40" fmla="*/ 0 w 69"/>
                <a:gd name="T41" fmla="*/ 2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28"/>
                <a:gd name="T65" fmla="*/ 69 w 69"/>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28">
                  <a:moveTo>
                    <a:pt x="0" y="84"/>
                  </a:moveTo>
                  <a:lnTo>
                    <a:pt x="17" y="57"/>
                  </a:lnTo>
                  <a:lnTo>
                    <a:pt x="39" y="24"/>
                  </a:lnTo>
                  <a:lnTo>
                    <a:pt x="69" y="0"/>
                  </a:lnTo>
                  <a:lnTo>
                    <a:pt x="53" y="25"/>
                  </a:lnTo>
                  <a:lnTo>
                    <a:pt x="55" y="36"/>
                  </a:lnTo>
                  <a:lnTo>
                    <a:pt x="66" y="57"/>
                  </a:lnTo>
                  <a:lnTo>
                    <a:pt x="66" y="68"/>
                  </a:lnTo>
                  <a:lnTo>
                    <a:pt x="59" y="96"/>
                  </a:lnTo>
                  <a:lnTo>
                    <a:pt x="59" y="68"/>
                  </a:lnTo>
                  <a:lnTo>
                    <a:pt x="53" y="52"/>
                  </a:lnTo>
                  <a:lnTo>
                    <a:pt x="43" y="47"/>
                  </a:lnTo>
                  <a:lnTo>
                    <a:pt x="24" y="66"/>
                  </a:lnTo>
                  <a:lnTo>
                    <a:pt x="36" y="83"/>
                  </a:lnTo>
                  <a:lnTo>
                    <a:pt x="43" y="98"/>
                  </a:lnTo>
                  <a:lnTo>
                    <a:pt x="35" y="117"/>
                  </a:lnTo>
                  <a:lnTo>
                    <a:pt x="8" y="128"/>
                  </a:lnTo>
                  <a:lnTo>
                    <a:pt x="12" y="112"/>
                  </a:lnTo>
                  <a:lnTo>
                    <a:pt x="12" y="98"/>
                  </a:lnTo>
                  <a:lnTo>
                    <a:pt x="2" y="94"/>
                  </a:lnTo>
                  <a:lnTo>
                    <a:pt x="0" y="84"/>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32" name="Freeform 55"/>
            <p:cNvSpPr>
              <a:spLocks/>
            </p:cNvSpPr>
            <p:nvPr/>
          </p:nvSpPr>
          <p:spPr bwMode="auto">
            <a:xfrm>
              <a:off x="4930" y="2536"/>
              <a:ext cx="196" cy="249"/>
            </a:xfrm>
            <a:custGeom>
              <a:avLst/>
              <a:gdLst>
                <a:gd name="T0" fmla="*/ 12 w 391"/>
                <a:gd name="T1" fmla="*/ 11 h 498"/>
                <a:gd name="T2" fmla="*/ 11 w 391"/>
                <a:gd name="T3" fmla="*/ 9 h 498"/>
                <a:gd name="T4" fmla="*/ 10 w 391"/>
                <a:gd name="T5" fmla="*/ 4 h 498"/>
                <a:gd name="T6" fmla="*/ 9 w 391"/>
                <a:gd name="T7" fmla="*/ 4 h 498"/>
                <a:gd name="T8" fmla="*/ 9 w 391"/>
                <a:gd name="T9" fmla="*/ 2 h 498"/>
                <a:gd name="T10" fmla="*/ 9 w 391"/>
                <a:gd name="T11" fmla="*/ 2 h 498"/>
                <a:gd name="T12" fmla="*/ 8 w 391"/>
                <a:gd name="T13" fmla="*/ 1 h 498"/>
                <a:gd name="T14" fmla="*/ 3 w 391"/>
                <a:gd name="T15" fmla="*/ 0 h 498"/>
                <a:gd name="T16" fmla="*/ 3 w 391"/>
                <a:gd name="T17" fmla="*/ 1 h 498"/>
                <a:gd name="T18" fmla="*/ 1 w 391"/>
                <a:gd name="T19" fmla="*/ 4 h 498"/>
                <a:gd name="T20" fmla="*/ 1 w 391"/>
                <a:gd name="T21" fmla="*/ 4 h 498"/>
                <a:gd name="T22" fmla="*/ 1 w 391"/>
                <a:gd name="T23" fmla="*/ 4 h 498"/>
                <a:gd name="T24" fmla="*/ 2 w 391"/>
                <a:gd name="T25" fmla="*/ 4 h 498"/>
                <a:gd name="T26" fmla="*/ 2 w 391"/>
                <a:gd name="T27" fmla="*/ 5 h 498"/>
                <a:gd name="T28" fmla="*/ 2 w 391"/>
                <a:gd name="T29" fmla="*/ 5 h 498"/>
                <a:gd name="T30" fmla="*/ 2 w 391"/>
                <a:gd name="T31" fmla="*/ 6 h 498"/>
                <a:gd name="T32" fmla="*/ 1 w 391"/>
                <a:gd name="T33" fmla="*/ 7 h 498"/>
                <a:gd name="T34" fmla="*/ 0 w 391"/>
                <a:gd name="T35" fmla="*/ 7 h 498"/>
                <a:gd name="T36" fmla="*/ 1 w 391"/>
                <a:gd name="T37" fmla="*/ 7 h 498"/>
                <a:gd name="T38" fmla="*/ 3 w 391"/>
                <a:gd name="T39" fmla="*/ 6 h 498"/>
                <a:gd name="T40" fmla="*/ 5 w 391"/>
                <a:gd name="T41" fmla="*/ 5 h 498"/>
                <a:gd name="T42" fmla="*/ 8 w 391"/>
                <a:gd name="T43" fmla="*/ 4 h 498"/>
                <a:gd name="T44" fmla="*/ 4 w 391"/>
                <a:gd name="T45" fmla="*/ 5 h 498"/>
                <a:gd name="T46" fmla="*/ 4 w 391"/>
                <a:gd name="T47" fmla="*/ 5 h 498"/>
                <a:gd name="T48" fmla="*/ 3 w 391"/>
                <a:gd name="T49" fmla="*/ 3 h 498"/>
                <a:gd name="T50" fmla="*/ 3 w 391"/>
                <a:gd name="T51" fmla="*/ 3 h 498"/>
                <a:gd name="T52" fmla="*/ 8 w 391"/>
                <a:gd name="T53" fmla="*/ 2 h 498"/>
                <a:gd name="T54" fmla="*/ 3 w 391"/>
                <a:gd name="T55" fmla="*/ 2 h 498"/>
                <a:gd name="T56" fmla="*/ 3 w 391"/>
                <a:gd name="T57" fmla="*/ 2 h 498"/>
                <a:gd name="T58" fmla="*/ 3 w 391"/>
                <a:gd name="T59" fmla="*/ 1 h 498"/>
                <a:gd name="T60" fmla="*/ 8 w 391"/>
                <a:gd name="T61" fmla="*/ 1 h 498"/>
                <a:gd name="T62" fmla="*/ 8 w 391"/>
                <a:gd name="T63" fmla="*/ 2 h 498"/>
                <a:gd name="T64" fmla="*/ 9 w 391"/>
                <a:gd name="T65" fmla="*/ 3 h 498"/>
                <a:gd name="T66" fmla="*/ 9 w 391"/>
                <a:gd name="T67" fmla="*/ 4 h 498"/>
                <a:gd name="T68" fmla="*/ 10 w 391"/>
                <a:gd name="T69" fmla="*/ 5 h 498"/>
                <a:gd name="T70" fmla="*/ 11 w 391"/>
                <a:gd name="T71" fmla="*/ 9 h 498"/>
                <a:gd name="T72" fmla="*/ 12 w 391"/>
                <a:gd name="T73" fmla="*/ 11 h 498"/>
                <a:gd name="T74" fmla="*/ 12 w 391"/>
                <a:gd name="T75" fmla="*/ 13 h 498"/>
                <a:gd name="T76" fmla="*/ 12 w 391"/>
                <a:gd name="T77" fmla="*/ 13 h 498"/>
                <a:gd name="T78" fmla="*/ 12 w 391"/>
                <a:gd name="T79" fmla="*/ 14 h 498"/>
                <a:gd name="T80" fmla="*/ 11 w 391"/>
                <a:gd name="T81" fmla="*/ 15 h 498"/>
                <a:gd name="T82" fmla="*/ 11 w 391"/>
                <a:gd name="T83" fmla="*/ 15 h 498"/>
                <a:gd name="T84" fmla="*/ 10 w 391"/>
                <a:gd name="T85" fmla="*/ 16 h 498"/>
                <a:gd name="T86" fmla="*/ 9 w 391"/>
                <a:gd name="T87" fmla="*/ 16 h 498"/>
                <a:gd name="T88" fmla="*/ 10 w 391"/>
                <a:gd name="T89" fmla="*/ 16 h 498"/>
                <a:gd name="T90" fmla="*/ 11 w 391"/>
                <a:gd name="T91" fmla="*/ 16 h 498"/>
                <a:gd name="T92" fmla="*/ 11 w 391"/>
                <a:gd name="T93" fmla="*/ 16 h 498"/>
                <a:gd name="T94" fmla="*/ 12 w 391"/>
                <a:gd name="T95" fmla="*/ 15 h 498"/>
                <a:gd name="T96" fmla="*/ 12 w 391"/>
                <a:gd name="T97" fmla="*/ 14 h 498"/>
                <a:gd name="T98" fmla="*/ 13 w 391"/>
                <a:gd name="T99" fmla="*/ 14 h 498"/>
                <a:gd name="T100" fmla="*/ 13 w 391"/>
                <a:gd name="T101" fmla="*/ 13 h 498"/>
                <a:gd name="T102" fmla="*/ 13 w 391"/>
                <a:gd name="T103" fmla="*/ 12 h 498"/>
                <a:gd name="T104" fmla="*/ 13 w 391"/>
                <a:gd name="T105" fmla="*/ 11 h 498"/>
                <a:gd name="T106" fmla="*/ 12 w 391"/>
                <a:gd name="T107" fmla="*/ 11 h 4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1"/>
                <a:gd name="T163" fmla="*/ 0 h 498"/>
                <a:gd name="T164" fmla="*/ 391 w 391"/>
                <a:gd name="T165" fmla="*/ 498 h 49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1" h="498">
                  <a:moveTo>
                    <a:pt x="376" y="329"/>
                  </a:moveTo>
                  <a:lnTo>
                    <a:pt x="328" y="288"/>
                  </a:lnTo>
                  <a:lnTo>
                    <a:pt x="303" y="127"/>
                  </a:lnTo>
                  <a:lnTo>
                    <a:pt x="287" y="118"/>
                  </a:lnTo>
                  <a:lnTo>
                    <a:pt x="275" y="64"/>
                  </a:lnTo>
                  <a:lnTo>
                    <a:pt x="259" y="54"/>
                  </a:lnTo>
                  <a:lnTo>
                    <a:pt x="241" y="12"/>
                  </a:lnTo>
                  <a:lnTo>
                    <a:pt x="79" y="0"/>
                  </a:lnTo>
                  <a:lnTo>
                    <a:pt x="68" y="3"/>
                  </a:lnTo>
                  <a:lnTo>
                    <a:pt x="26" y="98"/>
                  </a:lnTo>
                  <a:lnTo>
                    <a:pt x="26" y="109"/>
                  </a:lnTo>
                  <a:lnTo>
                    <a:pt x="29" y="117"/>
                  </a:lnTo>
                  <a:lnTo>
                    <a:pt x="47" y="120"/>
                  </a:lnTo>
                  <a:lnTo>
                    <a:pt x="35" y="149"/>
                  </a:lnTo>
                  <a:lnTo>
                    <a:pt x="39" y="160"/>
                  </a:lnTo>
                  <a:lnTo>
                    <a:pt x="56" y="169"/>
                  </a:lnTo>
                  <a:lnTo>
                    <a:pt x="7" y="203"/>
                  </a:lnTo>
                  <a:lnTo>
                    <a:pt x="0" y="214"/>
                  </a:lnTo>
                  <a:lnTo>
                    <a:pt x="19" y="200"/>
                  </a:lnTo>
                  <a:lnTo>
                    <a:pt x="74" y="165"/>
                  </a:lnTo>
                  <a:lnTo>
                    <a:pt x="130" y="140"/>
                  </a:lnTo>
                  <a:lnTo>
                    <a:pt x="255" y="127"/>
                  </a:lnTo>
                  <a:lnTo>
                    <a:pt x="122" y="132"/>
                  </a:lnTo>
                  <a:lnTo>
                    <a:pt x="99" y="137"/>
                  </a:lnTo>
                  <a:lnTo>
                    <a:pt x="79" y="94"/>
                  </a:lnTo>
                  <a:lnTo>
                    <a:pt x="83" y="82"/>
                  </a:lnTo>
                  <a:lnTo>
                    <a:pt x="240" y="64"/>
                  </a:lnTo>
                  <a:lnTo>
                    <a:pt x="81" y="59"/>
                  </a:lnTo>
                  <a:lnTo>
                    <a:pt x="70" y="44"/>
                  </a:lnTo>
                  <a:lnTo>
                    <a:pt x="81" y="4"/>
                  </a:lnTo>
                  <a:lnTo>
                    <a:pt x="237" y="18"/>
                  </a:lnTo>
                  <a:lnTo>
                    <a:pt x="251" y="63"/>
                  </a:lnTo>
                  <a:lnTo>
                    <a:pt x="267" y="77"/>
                  </a:lnTo>
                  <a:lnTo>
                    <a:pt x="278" y="124"/>
                  </a:lnTo>
                  <a:lnTo>
                    <a:pt x="294" y="140"/>
                  </a:lnTo>
                  <a:lnTo>
                    <a:pt x="321" y="288"/>
                  </a:lnTo>
                  <a:lnTo>
                    <a:pt x="372" y="340"/>
                  </a:lnTo>
                  <a:lnTo>
                    <a:pt x="383" y="386"/>
                  </a:lnTo>
                  <a:lnTo>
                    <a:pt x="376" y="415"/>
                  </a:lnTo>
                  <a:lnTo>
                    <a:pt x="366" y="445"/>
                  </a:lnTo>
                  <a:lnTo>
                    <a:pt x="348" y="463"/>
                  </a:lnTo>
                  <a:lnTo>
                    <a:pt x="328" y="476"/>
                  </a:lnTo>
                  <a:lnTo>
                    <a:pt x="298" y="488"/>
                  </a:lnTo>
                  <a:lnTo>
                    <a:pt x="259" y="488"/>
                  </a:lnTo>
                  <a:lnTo>
                    <a:pt x="294" y="498"/>
                  </a:lnTo>
                  <a:lnTo>
                    <a:pt x="325" y="493"/>
                  </a:lnTo>
                  <a:lnTo>
                    <a:pt x="350" y="481"/>
                  </a:lnTo>
                  <a:lnTo>
                    <a:pt x="371" y="463"/>
                  </a:lnTo>
                  <a:lnTo>
                    <a:pt x="383" y="443"/>
                  </a:lnTo>
                  <a:lnTo>
                    <a:pt x="390" y="419"/>
                  </a:lnTo>
                  <a:lnTo>
                    <a:pt x="391" y="389"/>
                  </a:lnTo>
                  <a:lnTo>
                    <a:pt x="390" y="361"/>
                  </a:lnTo>
                  <a:lnTo>
                    <a:pt x="386" y="343"/>
                  </a:lnTo>
                  <a:lnTo>
                    <a:pt x="376" y="329"/>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33" name="Freeform 56"/>
            <p:cNvSpPr>
              <a:spLocks/>
            </p:cNvSpPr>
            <p:nvPr/>
          </p:nvSpPr>
          <p:spPr bwMode="auto">
            <a:xfrm>
              <a:off x="4934" y="2489"/>
              <a:ext cx="103" cy="59"/>
            </a:xfrm>
            <a:custGeom>
              <a:avLst/>
              <a:gdLst>
                <a:gd name="T0" fmla="*/ 6 w 206"/>
                <a:gd name="T1" fmla="*/ 3 h 120"/>
                <a:gd name="T2" fmla="*/ 6 w 206"/>
                <a:gd name="T3" fmla="*/ 0 h 120"/>
                <a:gd name="T4" fmla="*/ 3 w 206"/>
                <a:gd name="T5" fmla="*/ 0 h 120"/>
                <a:gd name="T6" fmla="*/ 2 w 206"/>
                <a:gd name="T7" fmla="*/ 0 h 120"/>
                <a:gd name="T8" fmla="*/ 0 w 206"/>
                <a:gd name="T9" fmla="*/ 3 h 120"/>
                <a:gd name="T10" fmla="*/ 1 w 206"/>
                <a:gd name="T11" fmla="*/ 3 h 120"/>
                <a:gd name="T12" fmla="*/ 1 w 206"/>
                <a:gd name="T13" fmla="*/ 3 h 120"/>
                <a:gd name="T14" fmla="*/ 3 w 206"/>
                <a:gd name="T15" fmla="*/ 2 h 120"/>
                <a:gd name="T16" fmla="*/ 3 w 206"/>
                <a:gd name="T17" fmla="*/ 3 h 120"/>
                <a:gd name="T18" fmla="*/ 5 w 206"/>
                <a:gd name="T19" fmla="*/ 3 h 120"/>
                <a:gd name="T20" fmla="*/ 3 w 206"/>
                <a:gd name="T21" fmla="*/ 2 h 120"/>
                <a:gd name="T22" fmla="*/ 5 w 206"/>
                <a:gd name="T23" fmla="*/ 2 h 120"/>
                <a:gd name="T24" fmla="*/ 3 w 206"/>
                <a:gd name="T25" fmla="*/ 1 h 120"/>
                <a:gd name="T26" fmla="*/ 2 w 206"/>
                <a:gd name="T27" fmla="*/ 2 h 120"/>
                <a:gd name="T28" fmla="*/ 1 w 206"/>
                <a:gd name="T29" fmla="*/ 3 h 120"/>
                <a:gd name="T30" fmla="*/ 1 w 206"/>
                <a:gd name="T31" fmla="*/ 3 h 120"/>
                <a:gd name="T32" fmla="*/ 1 w 206"/>
                <a:gd name="T33" fmla="*/ 3 h 120"/>
                <a:gd name="T34" fmla="*/ 2 w 206"/>
                <a:gd name="T35" fmla="*/ 0 h 120"/>
                <a:gd name="T36" fmla="*/ 3 w 206"/>
                <a:gd name="T37" fmla="*/ 0 h 120"/>
                <a:gd name="T38" fmla="*/ 5 w 206"/>
                <a:gd name="T39" fmla="*/ 0 h 120"/>
                <a:gd name="T40" fmla="*/ 6 w 206"/>
                <a:gd name="T41" fmla="*/ 3 h 120"/>
                <a:gd name="T42" fmla="*/ 6 w 206"/>
                <a:gd name="T43" fmla="*/ 3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6"/>
                <a:gd name="T67" fmla="*/ 0 h 120"/>
                <a:gd name="T68" fmla="*/ 206 w 206"/>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6" h="120">
                  <a:moveTo>
                    <a:pt x="206" y="106"/>
                  </a:moveTo>
                  <a:lnTo>
                    <a:pt x="167" y="20"/>
                  </a:lnTo>
                  <a:lnTo>
                    <a:pt x="115" y="0"/>
                  </a:lnTo>
                  <a:lnTo>
                    <a:pt x="40" y="25"/>
                  </a:lnTo>
                  <a:lnTo>
                    <a:pt x="0" y="106"/>
                  </a:lnTo>
                  <a:lnTo>
                    <a:pt x="5" y="120"/>
                  </a:lnTo>
                  <a:lnTo>
                    <a:pt x="22" y="120"/>
                  </a:lnTo>
                  <a:lnTo>
                    <a:pt x="104" y="81"/>
                  </a:lnTo>
                  <a:lnTo>
                    <a:pt x="123" y="99"/>
                  </a:lnTo>
                  <a:lnTo>
                    <a:pt x="143" y="98"/>
                  </a:lnTo>
                  <a:lnTo>
                    <a:pt x="119" y="76"/>
                  </a:lnTo>
                  <a:lnTo>
                    <a:pt x="133" y="68"/>
                  </a:lnTo>
                  <a:lnTo>
                    <a:pt x="123" y="64"/>
                  </a:lnTo>
                  <a:lnTo>
                    <a:pt x="60" y="76"/>
                  </a:lnTo>
                  <a:lnTo>
                    <a:pt x="22" y="114"/>
                  </a:lnTo>
                  <a:lnTo>
                    <a:pt x="12" y="115"/>
                  </a:lnTo>
                  <a:lnTo>
                    <a:pt x="11" y="99"/>
                  </a:lnTo>
                  <a:lnTo>
                    <a:pt x="47" y="31"/>
                  </a:lnTo>
                  <a:lnTo>
                    <a:pt x="112" y="9"/>
                  </a:lnTo>
                  <a:lnTo>
                    <a:pt x="158" y="25"/>
                  </a:lnTo>
                  <a:lnTo>
                    <a:pt x="193" y="106"/>
                  </a:lnTo>
                  <a:lnTo>
                    <a:pt x="206" y="106"/>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34" name="Freeform 57"/>
            <p:cNvSpPr>
              <a:spLocks/>
            </p:cNvSpPr>
            <p:nvPr/>
          </p:nvSpPr>
          <p:spPr bwMode="auto">
            <a:xfrm>
              <a:off x="4917" y="2632"/>
              <a:ext cx="150" cy="145"/>
            </a:xfrm>
            <a:custGeom>
              <a:avLst/>
              <a:gdLst>
                <a:gd name="T0" fmla="*/ 1 w 300"/>
                <a:gd name="T1" fmla="*/ 1 h 290"/>
                <a:gd name="T2" fmla="*/ 1 w 300"/>
                <a:gd name="T3" fmla="*/ 1 h 290"/>
                <a:gd name="T4" fmla="*/ 2 w 300"/>
                <a:gd name="T5" fmla="*/ 1 h 290"/>
                <a:gd name="T6" fmla="*/ 5 w 300"/>
                <a:gd name="T7" fmla="*/ 1 h 290"/>
                <a:gd name="T8" fmla="*/ 7 w 300"/>
                <a:gd name="T9" fmla="*/ 0 h 290"/>
                <a:gd name="T10" fmla="*/ 6 w 300"/>
                <a:gd name="T11" fmla="*/ 1 h 290"/>
                <a:gd name="T12" fmla="*/ 4 w 300"/>
                <a:gd name="T13" fmla="*/ 1 h 290"/>
                <a:gd name="T14" fmla="*/ 2 w 300"/>
                <a:gd name="T15" fmla="*/ 1 h 290"/>
                <a:gd name="T16" fmla="*/ 1 w 300"/>
                <a:gd name="T17" fmla="*/ 1 h 290"/>
                <a:gd name="T18" fmla="*/ 1 w 300"/>
                <a:gd name="T19" fmla="*/ 2 h 290"/>
                <a:gd name="T20" fmla="*/ 1 w 300"/>
                <a:gd name="T21" fmla="*/ 6 h 290"/>
                <a:gd name="T22" fmla="*/ 1 w 300"/>
                <a:gd name="T23" fmla="*/ 5 h 290"/>
                <a:gd name="T24" fmla="*/ 1 w 300"/>
                <a:gd name="T25" fmla="*/ 1 h 290"/>
                <a:gd name="T26" fmla="*/ 1 w 300"/>
                <a:gd name="T27" fmla="*/ 5 h 290"/>
                <a:gd name="T28" fmla="*/ 5 w 300"/>
                <a:gd name="T29" fmla="*/ 5 h 290"/>
                <a:gd name="T30" fmla="*/ 6 w 300"/>
                <a:gd name="T31" fmla="*/ 1 h 290"/>
                <a:gd name="T32" fmla="*/ 6 w 300"/>
                <a:gd name="T33" fmla="*/ 4 h 290"/>
                <a:gd name="T34" fmla="*/ 7 w 300"/>
                <a:gd name="T35" fmla="*/ 5 h 290"/>
                <a:gd name="T36" fmla="*/ 7 w 300"/>
                <a:gd name="T37" fmla="*/ 5 h 290"/>
                <a:gd name="T38" fmla="*/ 9 w 300"/>
                <a:gd name="T39" fmla="*/ 6 h 290"/>
                <a:gd name="T40" fmla="*/ 9 w 300"/>
                <a:gd name="T41" fmla="*/ 6 h 290"/>
                <a:gd name="T42" fmla="*/ 9 w 300"/>
                <a:gd name="T43" fmla="*/ 6 h 290"/>
                <a:gd name="T44" fmla="*/ 9 w 300"/>
                <a:gd name="T45" fmla="*/ 7 h 290"/>
                <a:gd name="T46" fmla="*/ 9 w 300"/>
                <a:gd name="T47" fmla="*/ 9 h 290"/>
                <a:gd name="T48" fmla="*/ 9 w 300"/>
                <a:gd name="T49" fmla="*/ 9 h 290"/>
                <a:gd name="T50" fmla="*/ 7 w 300"/>
                <a:gd name="T51" fmla="*/ 6 h 290"/>
                <a:gd name="T52" fmla="*/ 6 w 300"/>
                <a:gd name="T53" fmla="*/ 5 h 290"/>
                <a:gd name="T54" fmla="*/ 6 w 300"/>
                <a:gd name="T55" fmla="*/ 5 h 290"/>
                <a:gd name="T56" fmla="*/ 6 w 300"/>
                <a:gd name="T57" fmla="*/ 5 h 290"/>
                <a:gd name="T58" fmla="*/ 5 w 300"/>
                <a:gd name="T59" fmla="*/ 6 h 290"/>
                <a:gd name="T60" fmla="*/ 1 w 300"/>
                <a:gd name="T61" fmla="*/ 7 h 290"/>
                <a:gd name="T62" fmla="*/ 0 w 300"/>
                <a:gd name="T63" fmla="*/ 6 h 290"/>
                <a:gd name="T64" fmla="*/ 1 w 300"/>
                <a:gd name="T65" fmla="*/ 1 h 290"/>
                <a:gd name="T66" fmla="*/ 1 w 300"/>
                <a:gd name="T67" fmla="*/ 1 h 290"/>
                <a:gd name="T68" fmla="*/ 1 w 300"/>
                <a:gd name="T69" fmla="*/ 1 h 2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0"/>
                <a:gd name="T106" fmla="*/ 0 h 290"/>
                <a:gd name="T107" fmla="*/ 300 w 300"/>
                <a:gd name="T108" fmla="*/ 290 h 2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0" h="290">
                  <a:moveTo>
                    <a:pt x="29" y="29"/>
                  </a:moveTo>
                  <a:lnTo>
                    <a:pt x="38" y="40"/>
                  </a:lnTo>
                  <a:lnTo>
                    <a:pt x="68" y="40"/>
                  </a:lnTo>
                  <a:lnTo>
                    <a:pt x="145" y="7"/>
                  </a:lnTo>
                  <a:lnTo>
                    <a:pt x="236" y="0"/>
                  </a:lnTo>
                  <a:lnTo>
                    <a:pt x="207" y="19"/>
                  </a:lnTo>
                  <a:lnTo>
                    <a:pt x="128" y="41"/>
                  </a:lnTo>
                  <a:lnTo>
                    <a:pt x="82" y="45"/>
                  </a:lnTo>
                  <a:lnTo>
                    <a:pt x="42" y="47"/>
                  </a:lnTo>
                  <a:lnTo>
                    <a:pt x="21" y="68"/>
                  </a:lnTo>
                  <a:lnTo>
                    <a:pt x="12" y="206"/>
                  </a:lnTo>
                  <a:lnTo>
                    <a:pt x="42" y="187"/>
                  </a:lnTo>
                  <a:lnTo>
                    <a:pt x="52" y="60"/>
                  </a:lnTo>
                  <a:lnTo>
                    <a:pt x="48" y="183"/>
                  </a:lnTo>
                  <a:lnTo>
                    <a:pt x="182" y="175"/>
                  </a:lnTo>
                  <a:lnTo>
                    <a:pt x="207" y="40"/>
                  </a:lnTo>
                  <a:lnTo>
                    <a:pt x="207" y="128"/>
                  </a:lnTo>
                  <a:lnTo>
                    <a:pt x="226" y="169"/>
                  </a:lnTo>
                  <a:lnTo>
                    <a:pt x="244" y="187"/>
                  </a:lnTo>
                  <a:lnTo>
                    <a:pt x="264" y="193"/>
                  </a:lnTo>
                  <a:lnTo>
                    <a:pt x="297" y="199"/>
                  </a:lnTo>
                  <a:lnTo>
                    <a:pt x="259" y="202"/>
                  </a:lnTo>
                  <a:lnTo>
                    <a:pt x="267" y="226"/>
                  </a:lnTo>
                  <a:lnTo>
                    <a:pt x="300" y="290"/>
                  </a:lnTo>
                  <a:lnTo>
                    <a:pt x="281" y="290"/>
                  </a:lnTo>
                  <a:lnTo>
                    <a:pt x="236" y="209"/>
                  </a:lnTo>
                  <a:lnTo>
                    <a:pt x="219" y="191"/>
                  </a:lnTo>
                  <a:lnTo>
                    <a:pt x="206" y="170"/>
                  </a:lnTo>
                  <a:lnTo>
                    <a:pt x="200" y="157"/>
                  </a:lnTo>
                  <a:lnTo>
                    <a:pt x="189" y="206"/>
                  </a:lnTo>
                  <a:lnTo>
                    <a:pt x="10" y="230"/>
                  </a:lnTo>
                  <a:lnTo>
                    <a:pt x="0" y="219"/>
                  </a:lnTo>
                  <a:lnTo>
                    <a:pt x="15" y="63"/>
                  </a:lnTo>
                  <a:lnTo>
                    <a:pt x="35" y="45"/>
                  </a:lnTo>
                  <a:lnTo>
                    <a:pt x="29" y="29"/>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35" name="Freeform 58"/>
            <p:cNvSpPr>
              <a:spLocks/>
            </p:cNvSpPr>
            <p:nvPr/>
          </p:nvSpPr>
          <p:spPr bwMode="auto">
            <a:xfrm>
              <a:off x="4852" y="2421"/>
              <a:ext cx="104" cy="163"/>
            </a:xfrm>
            <a:custGeom>
              <a:avLst/>
              <a:gdLst>
                <a:gd name="T0" fmla="*/ 1 w 207"/>
                <a:gd name="T1" fmla="*/ 0 h 326"/>
                <a:gd name="T2" fmla="*/ 0 w 207"/>
                <a:gd name="T3" fmla="*/ 3 h 326"/>
                <a:gd name="T4" fmla="*/ 2 w 207"/>
                <a:gd name="T5" fmla="*/ 5 h 326"/>
                <a:gd name="T6" fmla="*/ 4 w 207"/>
                <a:gd name="T7" fmla="*/ 5 h 326"/>
                <a:gd name="T8" fmla="*/ 4 w 207"/>
                <a:gd name="T9" fmla="*/ 6 h 326"/>
                <a:gd name="T10" fmla="*/ 4 w 207"/>
                <a:gd name="T11" fmla="*/ 6 h 326"/>
                <a:gd name="T12" fmla="*/ 4 w 207"/>
                <a:gd name="T13" fmla="*/ 7 h 326"/>
                <a:gd name="T14" fmla="*/ 5 w 207"/>
                <a:gd name="T15" fmla="*/ 7 h 326"/>
                <a:gd name="T16" fmla="*/ 6 w 207"/>
                <a:gd name="T17" fmla="*/ 10 h 326"/>
                <a:gd name="T18" fmla="*/ 7 w 207"/>
                <a:gd name="T19" fmla="*/ 9 h 326"/>
                <a:gd name="T20" fmla="*/ 5 w 207"/>
                <a:gd name="T21" fmla="*/ 7 h 326"/>
                <a:gd name="T22" fmla="*/ 4 w 207"/>
                <a:gd name="T23" fmla="*/ 5 h 326"/>
                <a:gd name="T24" fmla="*/ 5 w 207"/>
                <a:gd name="T25" fmla="*/ 5 h 326"/>
                <a:gd name="T26" fmla="*/ 6 w 207"/>
                <a:gd name="T27" fmla="*/ 6 h 326"/>
                <a:gd name="T28" fmla="*/ 5 w 207"/>
                <a:gd name="T29" fmla="*/ 5 h 326"/>
                <a:gd name="T30" fmla="*/ 2 w 207"/>
                <a:gd name="T31" fmla="*/ 5 h 326"/>
                <a:gd name="T32" fmla="*/ 1 w 207"/>
                <a:gd name="T33" fmla="*/ 3 h 326"/>
                <a:gd name="T34" fmla="*/ 1 w 207"/>
                <a:gd name="T35" fmla="*/ 0 h 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7"/>
                <a:gd name="T55" fmla="*/ 0 h 326"/>
                <a:gd name="T56" fmla="*/ 207 w 207"/>
                <a:gd name="T57" fmla="*/ 326 h 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7" h="326">
                  <a:moveTo>
                    <a:pt x="16" y="0"/>
                  </a:moveTo>
                  <a:lnTo>
                    <a:pt x="0" y="74"/>
                  </a:lnTo>
                  <a:lnTo>
                    <a:pt x="55" y="185"/>
                  </a:lnTo>
                  <a:lnTo>
                    <a:pt x="108" y="176"/>
                  </a:lnTo>
                  <a:lnTo>
                    <a:pt x="118" y="200"/>
                  </a:lnTo>
                  <a:lnTo>
                    <a:pt x="111" y="214"/>
                  </a:lnTo>
                  <a:lnTo>
                    <a:pt x="114" y="224"/>
                  </a:lnTo>
                  <a:lnTo>
                    <a:pt x="145" y="244"/>
                  </a:lnTo>
                  <a:lnTo>
                    <a:pt x="184" y="326"/>
                  </a:lnTo>
                  <a:lnTo>
                    <a:pt x="207" y="283"/>
                  </a:lnTo>
                  <a:lnTo>
                    <a:pt x="160" y="247"/>
                  </a:lnTo>
                  <a:lnTo>
                    <a:pt x="124" y="170"/>
                  </a:lnTo>
                  <a:lnTo>
                    <a:pt x="154" y="166"/>
                  </a:lnTo>
                  <a:lnTo>
                    <a:pt x="183" y="203"/>
                  </a:lnTo>
                  <a:lnTo>
                    <a:pt x="158" y="155"/>
                  </a:lnTo>
                  <a:lnTo>
                    <a:pt x="59" y="177"/>
                  </a:lnTo>
                  <a:lnTo>
                    <a:pt x="7" y="72"/>
                  </a:lnTo>
                  <a:lnTo>
                    <a:pt x="16" y="0"/>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36" name="Freeform 59"/>
            <p:cNvSpPr>
              <a:spLocks/>
            </p:cNvSpPr>
            <p:nvPr/>
          </p:nvSpPr>
          <p:spPr bwMode="auto">
            <a:xfrm>
              <a:off x="4863" y="2408"/>
              <a:ext cx="116" cy="98"/>
            </a:xfrm>
            <a:custGeom>
              <a:avLst/>
              <a:gdLst>
                <a:gd name="T0" fmla="*/ 0 w 233"/>
                <a:gd name="T1" fmla="*/ 0 h 197"/>
                <a:gd name="T2" fmla="*/ 1 w 233"/>
                <a:gd name="T3" fmla="*/ 0 h 197"/>
                <a:gd name="T4" fmla="*/ 5 w 233"/>
                <a:gd name="T5" fmla="*/ 0 h 197"/>
                <a:gd name="T6" fmla="*/ 7 w 233"/>
                <a:gd name="T7" fmla="*/ 5 h 197"/>
                <a:gd name="T8" fmla="*/ 6 w 233"/>
                <a:gd name="T9" fmla="*/ 5 h 197"/>
                <a:gd name="T10" fmla="*/ 4 w 233"/>
                <a:gd name="T11" fmla="*/ 1 h 197"/>
                <a:gd name="T12" fmla="*/ 1 w 233"/>
                <a:gd name="T13" fmla="*/ 0 h 197"/>
                <a:gd name="T14" fmla="*/ 2 w 233"/>
                <a:gd name="T15" fmla="*/ 1 h 197"/>
                <a:gd name="T16" fmla="*/ 4 w 233"/>
                <a:gd name="T17" fmla="*/ 4 h 197"/>
                <a:gd name="T18" fmla="*/ 2 w 233"/>
                <a:gd name="T19" fmla="*/ 1 h 197"/>
                <a:gd name="T20" fmla="*/ 1 w 233"/>
                <a:gd name="T21" fmla="*/ 0 h 197"/>
                <a:gd name="T22" fmla="*/ 0 w 233"/>
                <a:gd name="T23" fmla="*/ 0 h 197"/>
                <a:gd name="T24" fmla="*/ 2 w 233"/>
                <a:gd name="T25" fmla="*/ 6 h 197"/>
                <a:gd name="T26" fmla="*/ 2 w 233"/>
                <a:gd name="T27" fmla="*/ 6 h 197"/>
                <a:gd name="T28" fmla="*/ 0 w 233"/>
                <a:gd name="T29" fmla="*/ 0 h 1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3"/>
                <a:gd name="T46" fmla="*/ 0 h 197"/>
                <a:gd name="T47" fmla="*/ 233 w 233"/>
                <a:gd name="T48" fmla="*/ 197 h 1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3" h="197">
                  <a:moveTo>
                    <a:pt x="0" y="18"/>
                  </a:moveTo>
                  <a:lnTo>
                    <a:pt x="55" y="0"/>
                  </a:lnTo>
                  <a:lnTo>
                    <a:pt x="162" y="29"/>
                  </a:lnTo>
                  <a:lnTo>
                    <a:pt x="233" y="171"/>
                  </a:lnTo>
                  <a:lnTo>
                    <a:pt x="221" y="173"/>
                  </a:lnTo>
                  <a:lnTo>
                    <a:pt x="153" y="34"/>
                  </a:lnTo>
                  <a:lnTo>
                    <a:pt x="61" y="11"/>
                  </a:lnTo>
                  <a:lnTo>
                    <a:pt x="93" y="49"/>
                  </a:lnTo>
                  <a:lnTo>
                    <a:pt x="133" y="138"/>
                  </a:lnTo>
                  <a:lnTo>
                    <a:pt x="93" y="58"/>
                  </a:lnTo>
                  <a:lnTo>
                    <a:pt x="54" y="16"/>
                  </a:lnTo>
                  <a:lnTo>
                    <a:pt x="13" y="30"/>
                  </a:lnTo>
                  <a:lnTo>
                    <a:pt x="90" y="197"/>
                  </a:lnTo>
                  <a:lnTo>
                    <a:pt x="78" y="197"/>
                  </a:lnTo>
                  <a:lnTo>
                    <a:pt x="0" y="18"/>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37" name="Freeform 60"/>
            <p:cNvSpPr>
              <a:spLocks/>
            </p:cNvSpPr>
            <p:nvPr/>
          </p:nvSpPr>
          <p:spPr bwMode="auto">
            <a:xfrm>
              <a:off x="5022" y="2512"/>
              <a:ext cx="339" cy="400"/>
            </a:xfrm>
            <a:custGeom>
              <a:avLst/>
              <a:gdLst>
                <a:gd name="T0" fmla="*/ 0 w 679"/>
                <a:gd name="T1" fmla="*/ 0 h 800"/>
                <a:gd name="T2" fmla="*/ 4 w 679"/>
                <a:gd name="T3" fmla="*/ 3 h 800"/>
                <a:gd name="T4" fmla="*/ 6 w 679"/>
                <a:gd name="T5" fmla="*/ 7 h 800"/>
                <a:gd name="T6" fmla="*/ 7 w 679"/>
                <a:gd name="T7" fmla="*/ 10 h 800"/>
                <a:gd name="T8" fmla="*/ 10 w 679"/>
                <a:gd name="T9" fmla="*/ 12 h 800"/>
                <a:gd name="T10" fmla="*/ 11 w 679"/>
                <a:gd name="T11" fmla="*/ 13 h 800"/>
                <a:gd name="T12" fmla="*/ 15 w 679"/>
                <a:gd name="T13" fmla="*/ 14 h 800"/>
                <a:gd name="T14" fmla="*/ 18 w 679"/>
                <a:gd name="T15" fmla="*/ 20 h 800"/>
                <a:gd name="T16" fmla="*/ 21 w 679"/>
                <a:gd name="T17" fmla="*/ 25 h 800"/>
                <a:gd name="T18" fmla="*/ 20 w 679"/>
                <a:gd name="T19" fmla="*/ 25 h 800"/>
                <a:gd name="T20" fmla="*/ 18 w 679"/>
                <a:gd name="T21" fmla="*/ 20 h 800"/>
                <a:gd name="T22" fmla="*/ 15 w 679"/>
                <a:gd name="T23" fmla="*/ 15 h 800"/>
                <a:gd name="T24" fmla="*/ 11 w 679"/>
                <a:gd name="T25" fmla="*/ 13 h 800"/>
                <a:gd name="T26" fmla="*/ 10 w 679"/>
                <a:gd name="T27" fmla="*/ 17 h 800"/>
                <a:gd name="T28" fmla="*/ 10 w 679"/>
                <a:gd name="T29" fmla="*/ 14 h 800"/>
                <a:gd name="T30" fmla="*/ 9 w 679"/>
                <a:gd name="T31" fmla="*/ 13 h 800"/>
                <a:gd name="T32" fmla="*/ 7 w 679"/>
                <a:gd name="T33" fmla="*/ 12 h 800"/>
                <a:gd name="T34" fmla="*/ 10 w 679"/>
                <a:gd name="T35" fmla="*/ 13 h 800"/>
                <a:gd name="T36" fmla="*/ 9 w 679"/>
                <a:gd name="T37" fmla="*/ 12 h 800"/>
                <a:gd name="T38" fmla="*/ 6 w 679"/>
                <a:gd name="T39" fmla="*/ 10 h 800"/>
                <a:gd name="T40" fmla="*/ 5 w 679"/>
                <a:gd name="T41" fmla="*/ 7 h 800"/>
                <a:gd name="T42" fmla="*/ 4 w 679"/>
                <a:gd name="T43" fmla="*/ 3 h 800"/>
                <a:gd name="T44" fmla="*/ 0 w 679"/>
                <a:gd name="T45" fmla="*/ 1 h 800"/>
                <a:gd name="T46" fmla="*/ 0 w 679"/>
                <a:gd name="T47" fmla="*/ 0 h 8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79"/>
                <a:gd name="T73" fmla="*/ 0 h 800"/>
                <a:gd name="T74" fmla="*/ 679 w 679"/>
                <a:gd name="T75" fmla="*/ 800 h 8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79" h="800">
                  <a:moveTo>
                    <a:pt x="0" y="0"/>
                  </a:moveTo>
                  <a:lnTo>
                    <a:pt x="136" y="79"/>
                  </a:lnTo>
                  <a:lnTo>
                    <a:pt x="201" y="234"/>
                  </a:lnTo>
                  <a:lnTo>
                    <a:pt x="239" y="296"/>
                  </a:lnTo>
                  <a:lnTo>
                    <a:pt x="337" y="360"/>
                  </a:lnTo>
                  <a:lnTo>
                    <a:pt x="373" y="415"/>
                  </a:lnTo>
                  <a:lnTo>
                    <a:pt x="496" y="474"/>
                  </a:lnTo>
                  <a:lnTo>
                    <a:pt x="606" y="612"/>
                  </a:lnTo>
                  <a:lnTo>
                    <a:pt x="679" y="796"/>
                  </a:lnTo>
                  <a:lnTo>
                    <a:pt x="654" y="800"/>
                  </a:lnTo>
                  <a:lnTo>
                    <a:pt x="588" y="627"/>
                  </a:lnTo>
                  <a:lnTo>
                    <a:pt x="486" y="492"/>
                  </a:lnTo>
                  <a:lnTo>
                    <a:pt x="352" y="436"/>
                  </a:lnTo>
                  <a:lnTo>
                    <a:pt x="337" y="522"/>
                  </a:lnTo>
                  <a:lnTo>
                    <a:pt x="337" y="450"/>
                  </a:lnTo>
                  <a:lnTo>
                    <a:pt x="304" y="398"/>
                  </a:lnTo>
                  <a:lnTo>
                    <a:pt x="226" y="358"/>
                  </a:lnTo>
                  <a:lnTo>
                    <a:pt x="337" y="400"/>
                  </a:lnTo>
                  <a:lnTo>
                    <a:pt x="311" y="360"/>
                  </a:lnTo>
                  <a:lnTo>
                    <a:pt x="223" y="303"/>
                  </a:lnTo>
                  <a:lnTo>
                    <a:pt x="178" y="224"/>
                  </a:lnTo>
                  <a:lnTo>
                    <a:pt x="128" y="94"/>
                  </a:lnTo>
                  <a:lnTo>
                    <a:pt x="13" y="32"/>
                  </a:lnTo>
                  <a:lnTo>
                    <a:pt x="0" y="0"/>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38" name="Freeform 61"/>
            <p:cNvSpPr>
              <a:spLocks/>
            </p:cNvSpPr>
            <p:nvPr/>
          </p:nvSpPr>
          <p:spPr bwMode="auto">
            <a:xfrm>
              <a:off x="5124" y="2773"/>
              <a:ext cx="29" cy="27"/>
            </a:xfrm>
            <a:custGeom>
              <a:avLst/>
              <a:gdLst>
                <a:gd name="T0" fmla="*/ 0 w 59"/>
                <a:gd name="T1" fmla="*/ 0 h 53"/>
                <a:gd name="T2" fmla="*/ 0 w 59"/>
                <a:gd name="T3" fmla="*/ 1 h 53"/>
                <a:gd name="T4" fmla="*/ 1 w 59"/>
                <a:gd name="T5" fmla="*/ 2 h 53"/>
                <a:gd name="T6" fmla="*/ 0 w 59"/>
                <a:gd name="T7" fmla="*/ 1 h 53"/>
                <a:gd name="T8" fmla="*/ 0 w 59"/>
                <a:gd name="T9" fmla="*/ 0 h 53"/>
                <a:gd name="T10" fmla="*/ 0 60000 65536"/>
                <a:gd name="T11" fmla="*/ 0 60000 65536"/>
                <a:gd name="T12" fmla="*/ 0 60000 65536"/>
                <a:gd name="T13" fmla="*/ 0 60000 65536"/>
                <a:gd name="T14" fmla="*/ 0 60000 65536"/>
                <a:gd name="T15" fmla="*/ 0 w 59"/>
                <a:gd name="T16" fmla="*/ 0 h 53"/>
                <a:gd name="T17" fmla="*/ 59 w 59"/>
                <a:gd name="T18" fmla="*/ 53 h 53"/>
              </a:gdLst>
              <a:ahLst/>
              <a:cxnLst>
                <a:cxn ang="T10">
                  <a:pos x="T0" y="T1"/>
                </a:cxn>
                <a:cxn ang="T11">
                  <a:pos x="T2" y="T3"/>
                </a:cxn>
                <a:cxn ang="T12">
                  <a:pos x="T4" y="T5"/>
                </a:cxn>
                <a:cxn ang="T13">
                  <a:pos x="T6" y="T7"/>
                </a:cxn>
                <a:cxn ang="T14">
                  <a:pos x="T8" y="T9"/>
                </a:cxn>
              </a:cxnLst>
              <a:rect l="T15" t="T16" r="T17" b="T18"/>
              <a:pathLst>
                <a:path w="59" h="53">
                  <a:moveTo>
                    <a:pt x="0" y="0"/>
                  </a:moveTo>
                  <a:lnTo>
                    <a:pt x="12" y="23"/>
                  </a:lnTo>
                  <a:lnTo>
                    <a:pt x="59" y="53"/>
                  </a:lnTo>
                  <a:lnTo>
                    <a:pt x="28" y="13"/>
                  </a:lnTo>
                  <a:lnTo>
                    <a:pt x="0" y="0"/>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39" name="Freeform 62"/>
            <p:cNvSpPr>
              <a:spLocks/>
            </p:cNvSpPr>
            <p:nvPr/>
          </p:nvSpPr>
          <p:spPr bwMode="auto">
            <a:xfrm>
              <a:off x="5027" y="2773"/>
              <a:ext cx="166" cy="193"/>
            </a:xfrm>
            <a:custGeom>
              <a:avLst/>
              <a:gdLst>
                <a:gd name="T0" fmla="*/ 1 w 333"/>
                <a:gd name="T1" fmla="*/ 1 h 385"/>
                <a:gd name="T2" fmla="*/ 3 w 333"/>
                <a:gd name="T3" fmla="*/ 3 h 385"/>
                <a:gd name="T4" fmla="*/ 4 w 333"/>
                <a:gd name="T5" fmla="*/ 4 h 385"/>
                <a:gd name="T6" fmla="*/ 5 w 333"/>
                <a:gd name="T7" fmla="*/ 7 h 385"/>
                <a:gd name="T8" fmla="*/ 5 w 333"/>
                <a:gd name="T9" fmla="*/ 7 h 385"/>
                <a:gd name="T10" fmla="*/ 5 w 333"/>
                <a:gd name="T11" fmla="*/ 8 h 385"/>
                <a:gd name="T12" fmla="*/ 2 w 333"/>
                <a:gd name="T13" fmla="*/ 5 h 385"/>
                <a:gd name="T14" fmla="*/ 0 w 333"/>
                <a:gd name="T15" fmla="*/ 3 h 385"/>
                <a:gd name="T16" fmla="*/ 0 w 333"/>
                <a:gd name="T17" fmla="*/ 5 h 385"/>
                <a:gd name="T18" fmla="*/ 3 w 333"/>
                <a:gd name="T19" fmla="*/ 8 h 385"/>
                <a:gd name="T20" fmla="*/ 6 w 333"/>
                <a:gd name="T21" fmla="*/ 10 h 385"/>
                <a:gd name="T22" fmla="*/ 9 w 333"/>
                <a:gd name="T23" fmla="*/ 13 h 385"/>
                <a:gd name="T24" fmla="*/ 10 w 333"/>
                <a:gd name="T25" fmla="*/ 12 h 385"/>
                <a:gd name="T26" fmla="*/ 7 w 333"/>
                <a:gd name="T27" fmla="*/ 11 h 385"/>
                <a:gd name="T28" fmla="*/ 6 w 333"/>
                <a:gd name="T29" fmla="*/ 7 h 385"/>
                <a:gd name="T30" fmla="*/ 8 w 333"/>
                <a:gd name="T31" fmla="*/ 6 h 385"/>
                <a:gd name="T32" fmla="*/ 5 w 333"/>
                <a:gd name="T33" fmla="*/ 6 h 385"/>
                <a:gd name="T34" fmla="*/ 5 w 333"/>
                <a:gd name="T35" fmla="*/ 6 h 385"/>
                <a:gd name="T36" fmla="*/ 4 w 333"/>
                <a:gd name="T37" fmla="*/ 4 h 385"/>
                <a:gd name="T38" fmla="*/ 4 w 333"/>
                <a:gd name="T39" fmla="*/ 3 h 385"/>
                <a:gd name="T40" fmla="*/ 2 w 333"/>
                <a:gd name="T41" fmla="*/ 1 h 385"/>
                <a:gd name="T42" fmla="*/ 2 w 333"/>
                <a:gd name="T43" fmla="*/ 1 h 385"/>
                <a:gd name="T44" fmla="*/ 1 w 333"/>
                <a:gd name="T45" fmla="*/ 0 h 385"/>
                <a:gd name="T46" fmla="*/ 1 w 333"/>
                <a:gd name="T47" fmla="*/ 1 h 385"/>
                <a:gd name="T48" fmla="*/ 1 w 333"/>
                <a:gd name="T49" fmla="*/ 1 h 3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3"/>
                <a:gd name="T76" fmla="*/ 0 h 385"/>
                <a:gd name="T77" fmla="*/ 333 w 333"/>
                <a:gd name="T78" fmla="*/ 385 h 3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3" h="385">
                  <a:moveTo>
                    <a:pt x="50" y="28"/>
                  </a:moveTo>
                  <a:lnTo>
                    <a:pt x="101" y="77"/>
                  </a:lnTo>
                  <a:lnTo>
                    <a:pt x="136" y="126"/>
                  </a:lnTo>
                  <a:lnTo>
                    <a:pt x="164" y="193"/>
                  </a:lnTo>
                  <a:lnTo>
                    <a:pt x="177" y="199"/>
                  </a:lnTo>
                  <a:lnTo>
                    <a:pt x="177" y="248"/>
                  </a:lnTo>
                  <a:lnTo>
                    <a:pt x="94" y="158"/>
                  </a:lnTo>
                  <a:lnTo>
                    <a:pt x="0" y="88"/>
                  </a:lnTo>
                  <a:lnTo>
                    <a:pt x="29" y="149"/>
                  </a:lnTo>
                  <a:lnTo>
                    <a:pt x="125" y="228"/>
                  </a:lnTo>
                  <a:lnTo>
                    <a:pt x="197" y="315"/>
                  </a:lnTo>
                  <a:lnTo>
                    <a:pt x="289" y="385"/>
                  </a:lnTo>
                  <a:lnTo>
                    <a:pt x="333" y="369"/>
                  </a:lnTo>
                  <a:lnTo>
                    <a:pt x="249" y="323"/>
                  </a:lnTo>
                  <a:lnTo>
                    <a:pt x="196" y="199"/>
                  </a:lnTo>
                  <a:lnTo>
                    <a:pt x="260" y="170"/>
                  </a:lnTo>
                  <a:lnTo>
                    <a:pt x="190" y="186"/>
                  </a:lnTo>
                  <a:lnTo>
                    <a:pt x="173" y="179"/>
                  </a:lnTo>
                  <a:lnTo>
                    <a:pt x="152" y="114"/>
                  </a:lnTo>
                  <a:lnTo>
                    <a:pt x="129" y="77"/>
                  </a:lnTo>
                  <a:lnTo>
                    <a:pt x="84" y="28"/>
                  </a:lnTo>
                  <a:lnTo>
                    <a:pt x="77" y="13"/>
                  </a:lnTo>
                  <a:lnTo>
                    <a:pt x="63" y="0"/>
                  </a:lnTo>
                  <a:lnTo>
                    <a:pt x="53" y="12"/>
                  </a:lnTo>
                  <a:lnTo>
                    <a:pt x="50" y="28"/>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40" name="Freeform 63"/>
            <p:cNvSpPr>
              <a:spLocks/>
            </p:cNvSpPr>
            <p:nvPr/>
          </p:nvSpPr>
          <p:spPr bwMode="auto">
            <a:xfrm>
              <a:off x="4754" y="2462"/>
              <a:ext cx="110" cy="20"/>
            </a:xfrm>
            <a:custGeom>
              <a:avLst/>
              <a:gdLst>
                <a:gd name="T0" fmla="*/ 1 w 220"/>
                <a:gd name="T1" fmla="*/ 0 h 39"/>
                <a:gd name="T2" fmla="*/ 3 w 220"/>
                <a:gd name="T3" fmla="*/ 1 h 39"/>
                <a:gd name="T4" fmla="*/ 7 w 220"/>
                <a:gd name="T5" fmla="*/ 1 h 39"/>
                <a:gd name="T6" fmla="*/ 7 w 220"/>
                <a:gd name="T7" fmla="*/ 1 h 39"/>
                <a:gd name="T8" fmla="*/ 5 w 220"/>
                <a:gd name="T9" fmla="*/ 2 h 39"/>
                <a:gd name="T10" fmla="*/ 2 w 220"/>
                <a:gd name="T11" fmla="*/ 2 h 39"/>
                <a:gd name="T12" fmla="*/ 1 w 220"/>
                <a:gd name="T13" fmla="*/ 1 h 39"/>
                <a:gd name="T14" fmla="*/ 0 w 220"/>
                <a:gd name="T15" fmla="*/ 1 h 39"/>
                <a:gd name="T16" fmla="*/ 1 w 220"/>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0"/>
                <a:gd name="T28" fmla="*/ 0 h 39"/>
                <a:gd name="T29" fmla="*/ 220 w 220"/>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0" h="39">
                  <a:moveTo>
                    <a:pt x="20" y="0"/>
                  </a:moveTo>
                  <a:lnTo>
                    <a:pt x="95" y="12"/>
                  </a:lnTo>
                  <a:lnTo>
                    <a:pt x="214" y="12"/>
                  </a:lnTo>
                  <a:lnTo>
                    <a:pt x="220" y="32"/>
                  </a:lnTo>
                  <a:lnTo>
                    <a:pt x="135" y="39"/>
                  </a:lnTo>
                  <a:lnTo>
                    <a:pt x="56" y="37"/>
                  </a:lnTo>
                  <a:lnTo>
                    <a:pt x="4" y="28"/>
                  </a:lnTo>
                  <a:lnTo>
                    <a:pt x="0" y="3"/>
                  </a:lnTo>
                  <a:lnTo>
                    <a:pt x="20" y="0"/>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41" name="Freeform 64"/>
            <p:cNvSpPr>
              <a:spLocks/>
            </p:cNvSpPr>
            <p:nvPr/>
          </p:nvSpPr>
          <p:spPr bwMode="auto">
            <a:xfrm>
              <a:off x="4667" y="2607"/>
              <a:ext cx="112" cy="593"/>
            </a:xfrm>
            <a:custGeom>
              <a:avLst/>
              <a:gdLst>
                <a:gd name="T0" fmla="*/ 4 w 226"/>
                <a:gd name="T1" fmla="*/ 1 h 1185"/>
                <a:gd name="T2" fmla="*/ 3 w 226"/>
                <a:gd name="T3" fmla="*/ 1 h 1185"/>
                <a:gd name="T4" fmla="*/ 3 w 226"/>
                <a:gd name="T5" fmla="*/ 2 h 1185"/>
                <a:gd name="T6" fmla="*/ 3 w 226"/>
                <a:gd name="T7" fmla="*/ 2 h 1185"/>
                <a:gd name="T8" fmla="*/ 3 w 226"/>
                <a:gd name="T9" fmla="*/ 2 h 1185"/>
                <a:gd name="T10" fmla="*/ 3 w 226"/>
                <a:gd name="T11" fmla="*/ 4 h 1185"/>
                <a:gd name="T12" fmla="*/ 4 w 226"/>
                <a:gd name="T13" fmla="*/ 4 h 1185"/>
                <a:gd name="T14" fmla="*/ 4 w 226"/>
                <a:gd name="T15" fmla="*/ 5 h 1185"/>
                <a:gd name="T16" fmla="*/ 5 w 226"/>
                <a:gd name="T17" fmla="*/ 10 h 1185"/>
                <a:gd name="T18" fmla="*/ 5 w 226"/>
                <a:gd name="T19" fmla="*/ 11 h 1185"/>
                <a:gd name="T20" fmla="*/ 5 w 226"/>
                <a:gd name="T21" fmla="*/ 11 h 1185"/>
                <a:gd name="T22" fmla="*/ 4 w 226"/>
                <a:gd name="T23" fmla="*/ 11 h 1185"/>
                <a:gd name="T24" fmla="*/ 4 w 226"/>
                <a:gd name="T25" fmla="*/ 10 h 1185"/>
                <a:gd name="T26" fmla="*/ 4 w 226"/>
                <a:gd name="T27" fmla="*/ 9 h 1185"/>
                <a:gd name="T28" fmla="*/ 4 w 226"/>
                <a:gd name="T29" fmla="*/ 8 h 1185"/>
                <a:gd name="T30" fmla="*/ 3 w 226"/>
                <a:gd name="T31" fmla="*/ 8 h 1185"/>
                <a:gd name="T32" fmla="*/ 3 w 226"/>
                <a:gd name="T33" fmla="*/ 8 h 1185"/>
                <a:gd name="T34" fmla="*/ 3 w 226"/>
                <a:gd name="T35" fmla="*/ 8 h 1185"/>
                <a:gd name="T36" fmla="*/ 3 w 226"/>
                <a:gd name="T37" fmla="*/ 8 h 1185"/>
                <a:gd name="T38" fmla="*/ 3 w 226"/>
                <a:gd name="T39" fmla="*/ 11 h 1185"/>
                <a:gd name="T40" fmla="*/ 4 w 226"/>
                <a:gd name="T41" fmla="*/ 14 h 1185"/>
                <a:gd name="T42" fmla="*/ 5 w 226"/>
                <a:gd name="T43" fmla="*/ 19 h 1185"/>
                <a:gd name="T44" fmla="*/ 5 w 226"/>
                <a:gd name="T45" fmla="*/ 24 h 1185"/>
                <a:gd name="T46" fmla="*/ 6 w 226"/>
                <a:gd name="T47" fmla="*/ 28 h 1185"/>
                <a:gd name="T48" fmla="*/ 6 w 226"/>
                <a:gd name="T49" fmla="*/ 31 h 1185"/>
                <a:gd name="T50" fmla="*/ 6 w 226"/>
                <a:gd name="T51" fmla="*/ 35 h 1185"/>
                <a:gd name="T52" fmla="*/ 7 w 226"/>
                <a:gd name="T53" fmla="*/ 38 h 1185"/>
                <a:gd name="T54" fmla="*/ 6 w 226"/>
                <a:gd name="T55" fmla="*/ 29 h 1185"/>
                <a:gd name="T56" fmla="*/ 5 w 226"/>
                <a:gd name="T57" fmla="*/ 22 h 1185"/>
                <a:gd name="T58" fmla="*/ 4 w 226"/>
                <a:gd name="T59" fmla="*/ 17 h 1185"/>
                <a:gd name="T60" fmla="*/ 3 w 226"/>
                <a:gd name="T61" fmla="*/ 12 h 1185"/>
                <a:gd name="T62" fmla="*/ 3 w 226"/>
                <a:gd name="T63" fmla="*/ 10 h 1185"/>
                <a:gd name="T64" fmla="*/ 3 w 226"/>
                <a:gd name="T65" fmla="*/ 8 h 1185"/>
                <a:gd name="T66" fmla="*/ 3 w 226"/>
                <a:gd name="T67" fmla="*/ 7 h 1185"/>
                <a:gd name="T68" fmla="*/ 3 w 226"/>
                <a:gd name="T69" fmla="*/ 6 h 1185"/>
                <a:gd name="T70" fmla="*/ 3 w 226"/>
                <a:gd name="T71" fmla="*/ 5 h 1185"/>
                <a:gd name="T72" fmla="*/ 3 w 226"/>
                <a:gd name="T73" fmla="*/ 4 h 1185"/>
                <a:gd name="T74" fmla="*/ 2 w 226"/>
                <a:gd name="T75" fmla="*/ 3 h 1185"/>
                <a:gd name="T76" fmla="*/ 2 w 226"/>
                <a:gd name="T77" fmla="*/ 3 h 1185"/>
                <a:gd name="T78" fmla="*/ 1 w 226"/>
                <a:gd name="T79" fmla="*/ 2 h 1185"/>
                <a:gd name="T80" fmla="*/ 1 w 226"/>
                <a:gd name="T81" fmla="*/ 2 h 1185"/>
                <a:gd name="T82" fmla="*/ 0 w 226"/>
                <a:gd name="T83" fmla="*/ 3 h 1185"/>
                <a:gd name="T84" fmla="*/ 0 w 226"/>
                <a:gd name="T85" fmla="*/ 4 h 1185"/>
                <a:gd name="T86" fmla="*/ 0 w 226"/>
                <a:gd name="T87" fmla="*/ 5 h 1185"/>
                <a:gd name="T88" fmla="*/ 0 w 226"/>
                <a:gd name="T89" fmla="*/ 4 h 1185"/>
                <a:gd name="T90" fmla="*/ 0 w 226"/>
                <a:gd name="T91" fmla="*/ 3 h 1185"/>
                <a:gd name="T92" fmla="*/ 1 w 226"/>
                <a:gd name="T93" fmla="*/ 2 h 1185"/>
                <a:gd name="T94" fmla="*/ 1 w 226"/>
                <a:gd name="T95" fmla="*/ 1 h 1185"/>
                <a:gd name="T96" fmla="*/ 3 w 226"/>
                <a:gd name="T97" fmla="*/ 0 h 1185"/>
                <a:gd name="T98" fmla="*/ 4 w 226"/>
                <a:gd name="T99" fmla="*/ 1 h 11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6"/>
                <a:gd name="T151" fmla="*/ 0 h 1185"/>
                <a:gd name="T152" fmla="*/ 226 w 226"/>
                <a:gd name="T153" fmla="*/ 1185 h 11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6" h="1185">
                  <a:moveTo>
                    <a:pt x="131" y="26"/>
                  </a:moveTo>
                  <a:lnTo>
                    <a:pt x="98" y="17"/>
                  </a:lnTo>
                  <a:lnTo>
                    <a:pt x="98" y="33"/>
                  </a:lnTo>
                  <a:lnTo>
                    <a:pt x="115" y="42"/>
                  </a:lnTo>
                  <a:lnTo>
                    <a:pt x="106" y="60"/>
                  </a:lnTo>
                  <a:lnTo>
                    <a:pt x="122" y="97"/>
                  </a:lnTo>
                  <a:lnTo>
                    <a:pt x="160" y="106"/>
                  </a:lnTo>
                  <a:lnTo>
                    <a:pt x="135" y="137"/>
                  </a:lnTo>
                  <a:lnTo>
                    <a:pt x="165" y="299"/>
                  </a:lnTo>
                  <a:lnTo>
                    <a:pt x="168" y="324"/>
                  </a:lnTo>
                  <a:lnTo>
                    <a:pt x="165" y="332"/>
                  </a:lnTo>
                  <a:lnTo>
                    <a:pt x="158" y="324"/>
                  </a:lnTo>
                  <a:lnTo>
                    <a:pt x="147" y="306"/>
                  </a:lnTo>
                  <a:lnTo>
                    <a:pt x="138" y="268"/>
                  </a:lnTo>
                  <a:lnTo>
                    <a:pt x="131" y="237"/>
                  </a:lnTo>
                  <a:lnTo>
                    <a:pt x="122" y="225"/>
                  </a:lnTo>
                  <a:lnTo>
                    <a:pt x="119" y="225"/>
                  </a:lnTo>
                  <a:lnTo>
                    <a:pt x="115" y="233"/>
                  </a:lnTo>
                  <a:lnTo>
                    <a:pt x="115" y="252"/>
                  </a:lnTo>
                  <a:lnTo>
                    <a:pt x="122" y="332"/>
                  </a:lnTo>
                  <a:lnTo>
                    <a:pt x="138" y="444"/>
                  </a:lnTo>
                  <a:lnTo>
                    <a:pt x="165" y="599"/>
                  </a:lnTo>
                  <a:lnTo>
                    <a:pt x="186" y="746"/>
                  </a:lnTo>
                  <a:lnTo>
                    <a:pt x="199" y="877"/>
                  </a:lnTo>
                  <a:lnTo>
                    <a:pt x="209" y="992"/>
                  </a:lnTo>
                  <a:lnTo>
                    <a:pt x="218" y="1110"/>
                  </a:lnTo>
                  <a:lnTo>
                    <a:pt x="226" y="1185"/>
                  </a:lnTo>
                  <a:lnTo>
                    <a:pt x="193" y="907"/>
                  </a:lnTo>
                  <a:lnTo>
                    <a:pt x="165" y="697"/>
                  </a:lnTo>
                  <a:lnTo>
                    <a:pt x="141" y="525"/>
                  </a:lnTo>
                  <a:lnTo>
                    <a:pt x="115" y="377"/>
                  </a:lnTo>
                  <a:lnTo>
                    <a:pt x="100" y="296"/>
                  </a:lnTo>
                  <a:lnTo>
                    <a:pt x="98" y="241"/>
                  </a:lnTo>
                  <a:lnTo>
                    <a:pt x="98" y="198"/>
                  </a:lnTo>
                  <a:lnTo>
                    <a:pt x="106" y="163"/>
                  </a:lnTo>
                  <a:lnTo>
                    <a:pt x="115" y="130"/>
                  </a:lnTo>
                  <a:lnTo>
                    <a:pt x="106" y="118"/>
                  </a:lnTo>
                  <a:lnTo>
                    <a:pt x="91" y="91"/>
                  </a:lnTo>
                  <a:lnTo>
                    <a:pt x="75" y="74"/>
                  </a:lnTo>
                  <a:lnTo>
                    <a:pt x="47" y="63"/>
                  </a:lnTo>
                  <a:lnTo>
                    <a:pt x="39" y="63"/>
                  </a:lnTo>
                  <a:lnTo>
                    <a:pt x="17" y="86"/>
                  </a:lnTo>
                  <a:lnTo>
                    <a:pt x="8" y="113"/>
                  </a:lnTo>
                  <a:lnTo>
                    <a:pt x="0" y="132"/>
                  </a:lnTo>
                  <a:lnTo>
                    <a:pt x="8" y="97"/>
                  </a:lnTo>
                  <a:lnTo>
                    <a:pt x="17" y="66"/>
                  </a:lnTo>
                  <a:lnTo>
                    <a:pt x="36" y="37"/>
                  </a:lnTo>
                  <a:lnTo>
                    <a:pt x="47" y="21"/>
                  </a:lnTo>
                  <a:lnTo>
                    <a:pt x="110" y="0"/>
                  </a:lnTo>
                  <a:lnTo>
                    <a:pt x="131" y="26"/>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42" name="Freeform 65"/>
            <p:cNvSpPr>
              <a:spLocks/>
            </p:cNvSpPr>
            <p:nvPr/>
          </p:nvSpPr>
          <p:spPr bwMode="auto">
            <a:xfrm>
              <a:off x="4722" y="2607"/>
              <a:ext cx="160" cy="626"/>
            </a:xfrm>
            <a:custGeom>
              <a:avLst/>
              <a:gdLst>
                <a:gd name="T0" fmla="*/ 0 w 321"/>
                <a:gd name="T1" fmla="*/ 0 h 1251"/>
                <a:gd name="T2" fmla="*/ 1 w 321"/>
                <a:gd name="T3" fmla="*/ 1 h 1251"/>
                <a:gd name="T4" fmla="*/ 2 w 321"/>
                <a:gd name="T5" fmla="*/ 1 h 1251"/>
                <a:gd name="T6" fmla="*/ 1 w 321"/>
                <a:gd name="T7" fmla="*/ 4 h 1251"/>
                <a:gd name="T8" fmla="*/ 1 w 321"/>
                <a:gd name="T9" fmla="*/ 4 h 1251"/>
                <a:gd name="T10" fmla="*/ 2 w 321"/>
                <a:gd name="T11" fmla="*/ 5 h 1251"/>
                <a:gd name="T12" fmla="*/ 2 w 321"/>
                <a:gd name="T13" fmla="*/ 6 h 1251"/>
                <a:gd name="T14" fmla="*/ 3 w 321"/>
                <a:gd name="T15" fmla="*/ 8 h 1251"/>
                <a:gd name="T16" fmla="*/ 4 w 321"/>
                <a:gd name="T17" fmla="*/ 13 h 1251"/>
                <a:gd name="T18" fmla="*/ 5 w 321"/>
                <a:gd name="T19" fmla="*/ 22 h 1251"/>
                <a:gd name="T20" fmla="*/ 7 w 321"/>
                <a:gd name="T21" fmla="*/ 28 h 1251"/>
                <a:gd name="T22" fmla="*/ 8 w 321"/>
                <a:gd name="T23" fmla="*/ 34 h 1251"/>
                <a:gd name="T24" fmla="*/ 9 w 321"/>
                <a:gd name="T25" fmla="*/ 38 h 1251"/>
                <a:gd name="T26" fmla="*/ 10 w 321"/>
                <a:gd name="T27" fmla="*/ 40 h 1251"/>
                <a:gd name="T28" fmla="*/ 9 w 321"/>
                <a:gd name="T29" fmla="*/ 39 h 1251"/>
                <a:gd name="T30" fmla="*/ 7 w 321"/>
                <a:gd name="T31" fmla="*/ 32 h 1251"/>
                <a:gd name="T32" fmla="*/ 6 w 321"/>
                <a:gd name="T33" fmla="*/ 26 h 1251"/>
                <a:gd name="T34" fmla="*/ 5 w 321"/>
                <a:gd name="T35" fmla="*/ 21 h 1251"/>
                <a:gd name="T36" fmla="*/ 4 w 321"/>
                <a:gd name="T37" fmla="*/ 16 h 1251"/>
                <a:gd name="T38" fmla="*/ 3 w 321"/>
                <a:gd name="T39" fmla="*/ 11 h 1251"/>
                <a:gd name="T40" fmla="*/ 3 w 321"/>
                <a:gd name="T41" fmla="*/ 8 h 1251"/>
                <a:gd name="T42" fmla="*/ 2 w 321"/>
                <a:gd name="T43" fmla="*/ 6 h 1251"/>
                <a:gd name="T44" fmla="*/ 1 w 321"/>
                <a:gd name="T45" fmla="*/ 6 h 1251"/>
                <a:gd name="T46" fmla="*/ 0 w 321"/>
                <a:gd name="T47" fmla="*/ 5 h 1251"/>
                <a:gd name="T48" fmla="*/ 0 w 321"/>
                <a:gd name="T49" fmla="*/ 4 h 1251"/>
                <a:gd name="T50" fmla="*/ 0 w 321"/>
                <a:gd name="T51" fmla="*/ 2 h 1251"/>
                <a:gd name="T52" fmla="*/ 0 w 321"/>
                <a:gd name="T53" fmla="*/ 1 h 1251"/>
                <a:gd name="T54" fmla="*/ 0 w 321"/>
                <a:gd name="T55" fmla="*/ 0 h 12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21"/>
                <a:gd name="T85" fmla="*/ 0 h 1251"/>
                <a:gd name="T86" fmla="*/ 321 w 321"/>
                <a:gd name="T87" fmla="*/ 1251 h 125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21" h="1251">
                  <a:moveTo>
                    <a:pt x="0" y="0"/>
                  </a:moveTo>
                  <a:lnTo>
                    <a:pt x="37" y="10"/>
                  </a:lnTo>
                  <a:lnTo>
                    <a:pt x="67" y="30"/>
                  </a:lnTo>
                  <a:lnTo>
                    <a:pt x="50" y="106"/>
                  </a:lnTo>
                  <a:lnTo>
                    <a:pt x="42" y="122"/>
                  </a:lnTo>
                  <a:lnTo>
                    <a:pt x="67" y="132"/>
                  </a:lnTo>
                  <a:lnTo>
                    <a:pt x="92" y="174"/>
                  </a:lnTo>
                  <a:lnTo>
                    <a:pt x="116" y="249"/>
                  </a:lnTo>
                  <a:lnTo>
                    <a:pt x="148" y="404"/>
                  </a:lnTo>
                  <a:lnTo>
                    <a:pt x="189" y="685"/>
                  </a:lnTo>
                  <a:lnTo>
                    <a:pt x="228" y="877"/>
                  </a:lnTo>
                  <a:lnTo>
                    <a:pt x="275" y="1072"/>
                  </a:lnTo>
                  <a:lnTo>
                    <a:pt x="309" y="1210"/>
                  </a:lnTo>
                  <a:lnTo>
                    <a:pt x="321" y="1251"/>
                  </a:lnTo>
                  <a:lnTo>
                    <a:pt x="300" y="1245"/>
                  </a:lnTo>
                  <a:lnTo>
                    <a:pt x="243" y="1022"/>
                  </a:lnTo>
                  <a:lnTo>
                    <a:pt x="199" y="827"/>
                  </a:lnTo>
                  <a:lnTo>
                    <a:pt x="169" y="672"/>
                  </a:lnTo>
                  <a:lnTo>
                    <a:pt x="143" y="503"/>
                  </a:lnTo>
                  <a:lnTo>
                    <a:pt x="121" y="352"/>
                  </a:lnTo>
                  <a:lnTo>
                    <a:pt x="99" y="254"/>
                  </a:lnTo>
                  <a:lnTo>
                    <a:pt x="72" y="192"/>
                  </a:lnTo>
                  <a:lnTo>
                    <a:pt x="48" y="161"/>
                  </a:lnTo>
                  <a:lnTo>
                    <a:pt x="21" y="137"/>
                  </a:lnTo>
                  <a:lnTo>
                    <a:pt x="25" y="106"/>
                  </a:lnTo>
                  <a:lnTo>
                    <a:pt x="12" y="60"/>
                  </a:lnTo>
                  <a:lnTo>
                    <a:pt x="20" y="26"/>
                  </a:lnTo>
                  <a:lnTo>
                    <a:pt x="0" y="0"/>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43" name="Freeform 66"/>
            <p:cNvSpPr>
              <a:spLocks/>
            </p:cNvSpPr>
            <p:nvPr/>
          </p:nvSpPr>
          <p:spPr bwMode="auto">
            <a:xfrm>
              <a:off x="4792" y="2552"/>
              <a:ext cx="19" cy="100"/>
            </a:xfrm>
            <a:custGeom>
              <a:avLst/>
              <a:gdLst>
                <a:gd name="T0" fmla="*/ 1 w 39"/>
                <a:gd name="T1" fmla="*/ 0 h 201"/>
                <a:gd name="T2" fmla="*/ 1 w 39"/>
                <a:gd name="T3" fmla="*/ 1 h 201"/>
                <a:gd name="T4" fmla="*/ 0 w 39"/>
                <a:gd name="T5" fmla="*/ 2 h 201"/>
                <a:gd name="T6" fmla="*/ 0 w 39"/>
                <a:gd name="T7" fmla="*/ 4 h 201"/>
                <a:gd name="T8" fmla="*/ 0 w 39"/>
                <a:gd name="T9" fmla="*/ 6 h 201"/>
                <a:gd name="T10" fmla="*/ 0 w 39"/>
                <a:gd name="T11" fmla="*/ 4 h 201"/>
                <a:gd name="T12" fmla="*/ 1 w 39"/>
                <a:gd name="T13" fmla="*/ 3 h 201"/>
                <a:gd name="T14" fmla="*/ 1 w 39"/>
                <a:gd name="T15" fmla="*/ 1 h 201"/>
                <a:gd name="T16" fmla="*/ 1 w 39"/>
                <a:gd name="T17" fmla="*/ 0 h 2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201"/>
                <a:gd name="T29" fmla="*/ 39 w 39"/>
                <a:gd name="T30" fmla="*/ 201 h 2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201">
                  <a:moveTo>
                    <a:pt x="35" y="0"/>
                  </a:moveTo>
                  <a:lnTo>
                    <a:pt x="35" y="41"/>
                  </a:lnTo>
                  <a:lnTo>
                    <a:pt x="29" y="91"/>
                  </a:lnTo>
                  <a:lnTo>
                    <a:pt x="15" y="147"/>
                  </a:lnTo>
                  <a:lnTo>
                    <a:pt x="0" y="201"/>
                  </a:lnTo>
                  <a:lnTo>
                    <a:pt x="19" y="158"/>
                  </a:lnTo>
                  <a:lnTo>
                    <a:pt x="35" y="107"/>
                  </a:lnTo>
                  <a:lnTo>
                    <a:pt x="39" y="52"/>
                  </a:lnTo>
                  <a:lnTo>
                    <a:pt x="35" y="0"/>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44" name="Freeform 67"/>
            <p:cNvSpPr>
              <a:spLocks/>
            </p:cNvSpPr>
            <p:nvPr/>
          </p:nvSpPr>
          <p:spPr bwMode="auto">
            <a:xfrm>
              <a:off x="4579" y="2626"/>
              <a:ext cx="33" cy="32"/>
            </a:xfrm>
            <a:custGeom>
              <a:avLst/>
              <a:gdLst>
                <a:gd name="T0" fmla="*/ 1 w 66"/>
                <a:gd name="T1" fmla="*/ 0 h 64"/>
                <a:gd name="T2" fmla="*/ 1 w 66"/>
                <a:gd name="T3" fmla="*/ 1 h 64"/>
                <a:gd name="T4" fmla="*/ 2 w 66"/>
                <a:gd name="T5" fmla="*/ 2 h 64"/>
                <a:gd name="T6" fmla="*/ 1 w 66"/>
                <a:gd name="T7" fmla="*/ 1 h 64"/>
                <a:gd name="T8" fmla="*/ 1 w 66"/>
                <a:gd name="T9" fmla="*/ 1 h 64"/>
                <a:gd name="T10" fmla="*/ 0 w 66"/>
                <a:gd name="T11" fmla="*/ 0 h 64"/>
                <a:gd name="T12" fmla="*/ 1 w 66"/>
                <a:gd name="T13" fmla="*/ 0 h 64"/>
                <a:gd name="T14" fmla="*/ 0 60000 65536"/>
                <a:gd name="T15" fmla="*/ 0 60000 65536"/>
                <a:gd name="T16" fmla="*/ 0 60000 65536"/>
                <a:gd name="T17" fmla="*/ 0 60000 65536"/>
                <a:gd name="T18" fmla="*/ 0 60000 65536"/>
                <a:gd name="T19" fmla="*/ 0 60000 65536"/>
                <a:gd name="T20" fmla="*/ 0 60000 65536"/>
                <a:gd name="T21" fmla="*/ 0 w 66"/>
                <a:gd name="T22" fmla="*/ 0 h 64"/>
                <a:gd name="T23" fmla="*/ 66 w 6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64">
                  <a:moveTo>
                    <a:pt x="17" y="0"/>
                  </a:moveTo>
                  <a:lnTo>
                    <a:pt x="36" y="29"/>
                  </a:lnTo>
                  <a:lnTo>
                    <a:pt x="66" y="64"/>
                  </a:lnTo>
                  <a:lnTo>
                    <a:pt x="36" y="40"/>
                  </a:lnTo>
                  <a:lnTo>
                    <a:pt x="17" y="18"/>
                  </a:lnTo>
                  <a:lnTo>
                    <a:pt x="0" y="0"/>
                  </a:lnTo>
                  <a:lnTo>
                    <a:pt x="17" y="0"/>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45" name="Freeform 68"/>
            <p:cNvSpPr>
              <a:spLocks/>
            </p:cNvSpPr>
            <p:nvPr/>
          </p:nvSpPr>
          <p:spPr bwMode="auto">
            <a:xfrm>
              <a:off x="4546" y="2797"/>
              <a:ext cx="309" cy="430"/>
            </a:xfrm>
            <a:custGeom>
              <a:avLst/>
              <a:gdLst>
                <a:gd name="T0" fmla="*/ 0 w 617"/>
                <a:gd name="T1" fmla="*/ 0 h 859"/>
                <a:gd name="T2" fmla="*/ 1 w 617"/>
                <a:gd name="T3" fmla="*/ 3 h 859"/>
                <a:gd name="T4" fmla="*/ 3 w 617"/>
                <a:gd name="T5" fmla="*/ 5 h 859"/>
                <a:gd name="T6" fmla="*/ 5 w 617"/>
                <a:gd name="T7" fmla="*/ 9 h 859"/>
                <a:gd name="T8" fmla="*/ 5 w 617"/>
                <a:gd name="T9" fmla="*/ 13 h 859"/>
                <a:gd name="T10" fmla="*/ 6 w 617"/>
                <a:gd name="T11" fmla="*/ 17 h 859"/>
                <a:gd name="T12" fmla="*/ 8 w 617"/>
                <a:gd name="T13" fmla="*/ 18 h 859"/>
                <a:gd name="T14" fmla="*/ 8 w 617"/>
                <a:gd name="T15" fmla="*/ 21 h 859"/>
                <a:gd name="T16" fmla="*/ 10 w 617"/>
                <a:gd name="T17" fmla="*/ 24 h 859"/>
                <a:gd name="T18" fmla="*/ 19 w 617"/>
                <a:gd name="T19" fmla="*/ 26 h 859"/>
                <a:gd name="T20" fmla="*/ 20 w 617"/>
                <a:gd name="T21" fmla="*/ 27 h 859"/>
                <a:gd name="T22" fmla="*/ 18 w 617"/>
                <a:gd name="T23" fmla="*/ 27 h 859"/>
                <a:gd name="T24" fmla="*/ 10 w 617"/>
                <a:gd name="T25" fmla="*/ 25 h 859"/>
                <a:gd name="T26" fmla="*/ 8 w 617"/>
                <a:gd name="T27" fmla="*/ 22 h 859"/>
                <a:gd name="T28" fmla="*/ 5 w 617"/>
                <a:gd name="T29" fmla="*/ 21 h 859"/>
                <a:gd name="T30" fmla="*/ 8 w 617"/>
                <a:gd name="T31" fmla="*/ 21 h 859"/>
                <a:gd name="T32" fmla="*/ 8 w 617"/>
                <a:gd name="T33" fmla="*/ 19 h 859"/>
                <a:gd name="T34" fmla="*/ 6 w 617"/>
                <a:gd name="T35" fmla="*/ 18 h 859"/>
                <a:gd name="T36" fmla="*/ 4 w 617"/>
                <a:gd name="T37" fmla="*/ 13 h 859"/>
                <a:gd name="T38" fmla="*/ 4 w 617"/>
                <a:gd name="T39" fmla="*/ 9 h 859"/>
                <a:gd name="T40" fmla="*/ 3 w 617"/>
                <a:gd name="T41" fmla="*/ 5 h 859"/>
                <a:gd name="T42" fmla="*/ 1 w 617"/>
                <a:gd name="T43" fmla="*/ 3 h 859"/>
                <a:gd name="T44" fmla="*/ 0 w 617"/>
                <a:gd name="T45" fmla="*/ 0 h 8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17"/>
                <a:gd name="T70" fmla="*/ 0 h 859"/>
                <a:gd name="T71" fmla="*/ 617 w 617"/>
                <a:gd name="T72" fmla="*/ 859 h 8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17" h="859">
                  <a:moveTo>
                    <a:pt x="0" y="0"/>
                  </a:moveTo>
                  <a:lnTo>
                    <a:pt x="23" y="79"/>
                  </a:lnTo>
                  <a:lnTo>
                    <a:pt x="95" y="155"/>
                  </a:lnTo>
                  <a:lnTo>
                    <a:pt x="138" y="257"/>
                  </a:lnTo>
                  <a:lnTo>
                    <a:pt x="138" y="415"/>
                  </a:lnTo>
                  <a:lnTo>
                    <a:pt x="185" y="541"/>
                  </a:lnTo>
                  <a:lnTo>
                    <a:pt x="252" y="576"/>
                  </a:lnTo>
                  <a:lnTo>
                    <a:pt x="252" y="653"/>
                  </a:lnTo>
                  <a:lnTo>
                    <a:pt x="316" y="750"/>
                  </a:lnTo>
                  <a:lnTo>
                    <a:pt x="581" y="827"/>
                  </a:lnTo>
                  <a:lnTo>
                    <a:pt x="617" y="859"/>
                  </a:lnTo>
                  <a:lnTo>
                    <a:pt x="568" y="834"/>
                  </a:lnTo>
                  <a:lnTo>
                    <a:pt x="312" y="769"/>
                  </a:lnTo>
                  <a:lnTo>
                    <a:pt x="241" y="674"/>
                  </a:lnTo>
                  <a:lnTo>
                    <a:pt x="154" y="653"/>
                  </a:lnTo>
                  <a:lnTo>
                    <a:pt x="235" y="647"/>
                  </a:lnTo>
                  <a:lnTo>
                    <a:pt x="245" y="585"/>
                  </a:lnTo>
                  <a:lnTo>
                    <a:pt x="161" y="553"/>
                  </a:lnTo>
                  <a:lnTo>
                    <a:pt x="121" y="413"/>
                  </a:lnTo>
                  <a:lnTo>
                    <a:pt x="121" y="257"/>
                  </a:lnTo>
                  <a:lnTo>
                    <a:pt x="87" y="155"/>
                  </a:lnTo>
                  <a:lnTo>
                    <a:pt x="6" y="79"/>
                  </a:lnTo>
                  <a:lnTo>
                    <a:pt x="0" y="0"/>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46" name="Freeform 69"/>
            <p:cNvSpPr>
              <a:spLocks/>
            </p:cNvSpPr>
            <p:nvPr/>
          </p:nvSpPr>
          <p:spPr bwMode="auto">
            <a:xfrm>
              <a:off x="4373" y="2578"/>
              <a:ext cx="740" cy="778"/>
            </a:xfrm>
            <a:custGeom>
              <a:avLst/>
              <a:gdLst>
                <a:gd name="T0" fmla="*/ 6 w 1481"/>
                <a:gd name="T1" fmla="*/ 3 h 1556"/>
                <a:gd name="T2" fmla="*/ 0 w 1481"/>
                <a:gd name="T3" fmla="*/ 12 h 1556"/>
                <a:gd name="T4" fmla="*/ 0 w 1481"/>
                <a:gd name="T5" fmla="*/ 20 h 1556"/>
                <a:gd name="T6" fmla="*/ 1 w 1481"/>
                <a:gd name="T7" fmla="*/ 25 h 1556"/>
                <a:gd name="T8" fmla="*/ 6 w 1481"/>
                <a:gd name="T9" fmla="*/ 37 h 1556"/>
                <a:gd name="T10" fmla="*/ 8 w 1481"/>
                <a:gd name="T11" fmla="*/ 44 h 1556"/>
                <a:gd name="T12" fmla="*/ 13 w 1481"/>
                <a:gd name="T13" fmla="*/ 47 h 1556"/>
                <a:gd name="T14" fmla="*/ 18 w 1481"/>
                <a:gd name="T15" fmla="*/ 48 h 1556"/>
                <a:gd name="T16" fmla="*/ 25 w 1481"/>
                <a:gd name="T17" fmla="*/ 48 h 1556"/>
                <a:gd name="T18" fmla="*/ 31 w 1481"/>
                <a:gd name="T19" fmla="*/ 49 h 1556"/>
                <a:gd name="T20" fmla="*/ 33 w 1481"/>
                <a:gd name="T21" fmla="*/ 48 h 1556"/>
                <a:gd name="T22" fmla="*/ 43 w 1481"/>
                <a:gd name="T23" fmla="*/ 49 h 1556"/>
                <a:gd name="T24" fmla="*/ 46 w 1481"/>
                <a:gd name="T25" fmla="*/ 45 h 1556"/>
                <a:gd name="T26" fmla="*/ 45 w 1481"/>
                <a:gd name="T27" fmla="*/ 43 h 1556"/>
                <a:gd name="T28" fmla="*/ 45 w 1481"/>
                <a:gd name="T29" fmla="*/ 45 h 1556"/>
                <a:gd name="T30" fmla="*/ 43 w 1481"/>
                <a:gd name="T31" fmla="*/ 48 h 1556"/>
                <a:gd name="T32" fmla="*/ 42 w 1481"/>
                <a:gd name="T33" fmla="*/ 47 h 1556"/>
                <a:gd name="T34" fmla="*/ 43 w 1481"/>
                <a:gd name="T35" fmla="*/ 46 h 1556"/>
                <a:gd name="T36" fmla="*/ 42 w 1481"/>
                <a:gd name="T37" fmla="*/ 47 h 1556"/>
                <a:gd name="T38" fmla="*/ 41 w 1481"/>
                <a:gd name="T39" fmla="*/ 47 h 1556"/>
                <a:gd name="T40" fmla="*/ 42 w 1481"/>
                <a:gd name="T41" fmla="*/ 47 h 1556"/>
                <a:gd name="T42" fmla="*/ 31 w 1481"/>
                <a:gd name="T43" fmla="*/ 46 h 1556"/>
                <a:gd name="T44" fmla="*/ 31 w 1481"/>
                <a:gd name="T45" fmla="*/ 44 h 1556"/>
                <a:gd name="T46" fmla="*/ 32 w 1481"/>
                <a:gd name="T47" fmla="*/ 42 h 1556"/>
                <a:gd name="T48" fmla="*/ 31 w 1481"/>
                <a:gd name="T49" fmla="*/ 45 h 1556"/>
                <a:gd name="T50" fmla="*/ 31 w 1481"/>
                <a:gd name="T51" fmla="*/ 47 h 1556"/>
                <a:gd name="T52" fmla="*/ 28 w 1481"/>
                <a:gd name="T53" fmla="*/ 47 h 1556"/>
                <a:gd name="T54" fmla="*/ 22 w 1481"/>
                <a:gd name="T55" fmla="*/ 48 h 1556"/>
                <a:gd name="T56" fmla="*/ 16 w 1481"/>
                <a:gd name="T57" fmla="*/ 47 h 1556"/>
                <a:gd name="T58" fmla="*/ 11 w 1481"/>
                <a:gd name="T59" fmla="*/ 45 h 1556"/>
                <a:gd name="T60" fmla="*/ 9 w 1481"/>
                <a:gd name="T61" fmla="*/ 43 h 1556"/>
                <a:gd name="T62" fmla="*/ 5 w 1481"/>
                <a:gd name="T63" fmla="*/ 34 h 1556"/>
                <a:gd name="T64" fmla="*/ 2 w 1481"/>
                <a:gd name="T65" fmla="*/ 24 h 1556"/>
                <a:gd name="T66" fmla="*/ 0 w 1481"/>
                <a:gd name="T67" fmla="*/ 18 h 1556"/>
                <a:gd name="T68" fmla="*/ 0 w 1481"/>
                <a:gd name="T69" fmla="*/ 11 h 1556"/>
                <a:gd name="T70" fmla="*/ 3 w 1481"/>
                <a:gd name="T71" fmla="*/ 6 h 1556"/>
                <a:gd name="T72" fmla="*/ 7 w 1481"/>
                <a:gd name="T73" fmla="*/ 3 h 15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81"/>
                <a:gd name="T112" fmla="*/ 0 h 1556"/>
                <a:gd name="T113" fmla="*/ 1481 w 1481"/>
                <a:gd name="T114" fmla="*/ 1556 h 15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81" h="1556">
                  <a:moveTo>
                    <a:pt x="269" y="0"/>
                  </a:moveTo>
                  <a:lnTo>
                    <a:pt x="194" y="88"/>
                  </a:lnTo>
                  <a:lnTo>
                    <a:pt x="17" y="256"/>
                  </a:lnTo>
                  <a:lnTo>
                    <a:pt x="0" y="370"/>
                  </a:lnTo>
                  <a:lnTo>
                    <a:pt x="0" y="517"/>
                  </a:lnTo>
                  <a:lnTo>
                    <a:pt x="9" y="634"/>
                  </a:lnTo>
                  <a:lnTo>
                    <a:pt x="28" y="711"/>
                  </a:lnTo>
                  <a:lnTo>
                    <a:pt x="61" y="814"/>
                  </a:lnTo>
                  <a:lnTo>
                    <a:pt x="142" y="1025"/>
                  </a:lnTo>
                  <a:lnTo>
                    <a:pt x="194" y="1170"/>
                  </a:lnTo>
                  <a:lnTo>
                    <a:pt x="229" y="1283"/>
                  </a:lnTo>
                  <a:lnTo>
                    <a:pt x="263" y="1402"/>
                  </a:lnTo>
                  <a:lnTo>
                    <a:pt x="318" y="1414"/>
                  </a:lnTo>
                  <a:lnTo>
                    <a:pt x="418" y="1474"/>
                  </a:lnTo>
                  <a:lnTo>
                    <a:pt x="503" y="1511"/>
                  </a:lnTo>
                  <a:lnTo>
                    <a:pt x="597" y="1527"/>
                  </a:lnTo>
                  <a:lnTo>
                    <a:pt x="706" y="1524"/>
                  </a:lnTo>
                  <a:lnTo>
                    <a:pt x="814" y="1516"/>
                  </a:lnTo>
                  <a:lnTo>
                    <a:pt x="924" y="1521"/>
                  </a:lnTo>
                  <a:lnTo>
                    <a:pt x="1012" y="1539"/>
                  </a:lnTo>
                  <a:lnTo>
                    <a:pt x="1053" y="1556"/>
                  </a:lnTo>
                  <a:lnTo>
                    <a:pt x="1063" y="1531"/>
                  </a:lnTo>
                  <a:lnTo>
                    <a:pt x="1072" y="1511"/>
                  </a:lnTo>
                  <a:lnTo>
                    <a:pt x="1384" y="1539"/>
                  </a:lnTo>
                  <a:lnTo>
                    <a:pt x="1409" y="1524"/>
                  </a:lnTo>
                  <a:lnTo>
                    <a:pt x="1481" y="1414"/>
                  </a:lnTo>
                  <a:lnTo>
                    <a:pt x="1481" y="1395"/>
                  </a:lnTo>
                  <a:lnTo>
                    <a:pt x="1465" y="1372"/>
                  </a:lnTo>
                  <a:lnTo>
                    <a:pt x="1472" y="1402"/>
                  </a:lnTo>
                  <a:lnTo>
                    <a:pt x="1470" y="1423"/>
                  </a:lnTo>
                  <a:lnTo>
                    <a:pt x="1402" y="1511"/>
                  </a:lnTo>
                  <a:lnTo>
                    <a:pt x="1378" y="1521"/>
                  </a:lnTo>
                  <a:lnTo>
                    <a:pt x="1362" y="1508"/>
                  </a:lnTo>
                  <a:lnTo>
                    <a:pt x="1355" y="1489"/>
                  </a:lnTo>
                  <a:lnTo>
                    <a:pt x="1371" y="1479"/>
                  </a:lnTo>
                  <a:lnTo>
                    <a:pt x="1393" y="1461"/>
                  </a:lnTo>
                  <a:lnTo>
                    <a:pt x="1368" y="1478"/>
                  </a:lnTo>
                  <a:lnTo>
                    <a:pt x="1348" y="1479"/>
                  </a:lnTo>
                  <a:lnTo>
                    <a:pt x="1315" y="1474"/>
                  </a:lnTo>
                  <a:lnTo>
                    <a:pt x="1326" y="1484"/>
                  </a:lnTo>
                  <a:lnTo>
                    <a:pt x="1342" y="1485"/>
                  </a:lnTo>
                  <a:lnTo>
                    <a:pt x="1348" y="1504"/>
                  </a:lnTo>
                  <a:lnTo>
                    <a:pt x="1034" y="1488"/>
                  </a:lnTo>
                  <a:lnTo>
                    <a:pt x="1012" y="1458"/>
                  </a:lnTo>
                  <a:lnTo>
                    <a:pt x="1010" y="1426"/>
                  </a:lnTo>
                  <a:lnTo>
                    <a:pt x="1012" y="1382"/>
                  </a:lnTo>
                  <a:lnTo>
                    <a:pt x="1023" y="1341"/>
                  </a:lnTo>
                  <a:lnTo>
                    <a:pt x="1030" y="1315"/>
                  </a:lnTo>
                  <a:lnTo>
                    <a:pt x="1002" y="1375"/>
                  </a:lnTo>
                  <a:lnTo>
                    <a:pt x="993" y="1416"/>
                  </a:lnTo>
                  <a:lnTo>
                    <a:pt x="993" y="1464"/>
                  </a:lnTo>
                  <a:lnTo>
                    <a:pt x="1002" y="1501"/>
                  </a:lnTo>
                  <a:lnTo>
                    <a:pt x="1012" y="1524"/>
                  </a:lnTo>
                  <a:lnTo>
                    <a:pt x="911" y="1504"/>
                  </a:lnTo>
                  <a:lnTo>
                    <a:pt x="838" y="1501"/>
                  </a:lnTo>
                  <a:lnTo>
                    <a:pt x="722" y="1508"/>
                  </a:lnTo>
                  <a:lnTo>
                    <a:pt x="607" y="1508"/>
                  </a:lnTo>
                  <a:lnTo>
                    <a:pt x="525" y="1488"/>
                  </a:lnTo>
                  <a:lnTo>
                    <a:pt x="440" y="1455"/>
                  </a:lnTo>
                  <a:lnTo>
                    <a:pt x="375" y="1414"/>
                  </a:lnTo>
                  <a:lnTo>
                    <a:pt x="326" y="1382"/>
                  </a:lnTo>
                  <a:lnTo>
                    <a:pt x="289" y="1367"/>
                  </a:lnTo>
                  <a:lnTo>
                    <a:pt x="233" y="1212"/>
                  </a:lnTo>
                  <a:lnTo>
                    <a:pt x="189" y="1086"/>
                  </a:lnTo>
                  <a:lnTo>
                    <a:pt x="135" y="942"/>
                  </a:lnTo>
                  <a:lnTo>
                    <a:pt x="75" y="799"/>
                  </a:lnTo>
                  <a:lnTo>
                    <a:pt x="37" y="662"/>
                  </a:lnTo>
                  <a:lnTo>
                    <a:pt x="20" y="561"/>
                  </a:lnTo>
                  <a:lnTo>
                    <a:pt x="17" y="434"/>
                  </a:lnTo>
                  <a:lnTo>
                    <a:pt x="28" y="334"/>
                  </a:lnTo>
                  <a:lnTo>
                    <a:pt x="44" y="265"/>
                  </a:lnTo>
                  <a:lnTo>
                    <a:pt x="118" y="192"/>
                  </a:lnTo>
                  <a:lnTo>
                    <a:pt x="178" y="132"/>
                  </a:lnTo>
                  <a:lnTo>
                    <a:pt x="226" y="74"/>
                  </a:lnTo>
                  <a:lnTo>
                    <a:pt x="269" y="0"/>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47" name="Freeform 70"/>
            <p:cNvSpPr>
              <a:spLocks/>
            </p:cNvSpPr>
            <p:nvPr/>
          </p:nvSpPr>
          <p:spPr bwMode="auto">
            <a:xfrm>
              <a:off x="5006" y="3159"/>
              <a:ext cx="129" cy="142"/>
            </a:xfrm>
            <a:custGeom>
              <a:avLst/>
              <a:gdLst>
                <a:gd name="T0" fmla="*/ 1 w 258"/>
                <a:gd name="T1" fmla="*/ 7 h 284"/>
                <a:gd name="T2" fmla="*/ 1 w 258"/>
                <a:gd name="T3" fmla="*/ 7 h 284"/>
                <a:gd name="T4" fmla="*/ 2 w 258"/>
                <a:gd name="T5" fmla="*/ 7 h 284"/>
                <a:gd name="T6" fmla="*/ 2 w 258"/>
                <a:gd name="T7" fmla="*/ 7 h 284"/>
                <a:gd name="T8" fmla="*/ 2 w 258"/>
                <a:gd name="T9" fmla="*/ 7 h 284"/>
                <a:gd name="T10" fmla="*/ 2 w 258"/>
                <a:gd name="T11" fmla="*/ 7 h 284"/>
                <a:gd name="T12" fmla="*/ 4 w 258"/>
                <a:gd name="T13" fmla="*/ 6 h 284"/>
                <a:gd name="T14" fmla="*/ 5 w 258"/>
                <a:gd name="T15" fmla="*/ 5 h 284"/>
                <a:gd name="T16" fmla="*/ 6 w 258"/>
                <a:gd name="T17" fmla="*/ 4 h 284"/>
                <a:gd name="T18" fmla="*/ 6 w 258"/>
                <a:gd name="T19" fmla="*/ 3 h 284"/>
                <a:gd name="T20" fmla="*/ 5 w 258"/>
                <a:gd name="T21" fmla="*/ 3 h 284"/>
                <a:gd name="T22" fmla="*/ 4 w 258"/>
                <a:gd name="T23" fmla="*/ 4 h 284"/>
                <a:gd name="T24" fmla="*/ 3 w 258"/>
                <a:gd name="T25" fmla="*/ 5 h 284"/>
                <a:gd name="T26" fmla="*/ 2 w 258"/>
                <a:gd name="T27" fmla="*/ 5 h 284"/>
                <a:gd name="T28" fmla="*/ 4 w 258"/>
                <a:gd name="T29" fmla="*/ 4 h 284"/>
                <a:gd name="T30" fmla="*/ 5 w 258"/>
                <a:gd name="T31" fmla="*/ 3 h 284"/>
                <a:gd name="T32" fmla="*/ 6 w 258"/>
                <a:gd name="T33" fmla="*/ 1 h 284"/>
                <a:gd name="T34" fmla="*/ 6 w 258"/>
                <a:gd name="T35" fmla="*/ 1 h 284"/>
                <a:gd name="T36" fmla="*/ 6 w 258"/>
                <a:gd name="T37" fmla="*/ 1 h 284"/>
                <a:gd name="T38" fmla="*/ 5 w 258"/>
                <a:gd name="T39" fmla="*/ 1 h 284"/>
                <a:gd name="T40" fmla="*/ 2 w 258"/>
                <a:gd name="T41" fmla="*/ 2 h 284"/>
                <a:gd name="T42" fmla="*/ 0 w 258"/>
                <a:gd name="T43" fmla="*/ 4 h 284"/>
                <a:gd name="T44" fmla="*/ 1 w 258"/>
                <a:gd name="T45" fmla="*/ 3 h 284"/>
                <a:gd name="T46" fmla="*/ 3 w 258"/>
                <a:gd name="T47" fmla="*/ 1 h 284"/>
                <a:gd name="T48" fmla="*/ 5 w 258"/>
                <a:gd name="T49" fmla="*/ 1 h 284"/>
                <a:gd name="T50" fmla="*/ 7 w 258"/>
                <a:gd name="T51" fmla="*/ 1 h 284"/>
                <a:gd name="T52" fmla="*/ 7 w 258"/>
                <a:gd name="T53" fmla="*/ 0 h 284"/>
                <a:gd name="T54" fmla="*/ 8 w 258"/>
                <a:gd name="T55" fmla="*/ 1 h 284"/>
                <a:gd name="T56" fmla="*/ 8 w 258"/>
                <a:gd name="T57" fmla="*/ 1 h 284"/>
                <a:gd name="T58" fmla="*/ 6 w 258"/>
                <a:gd name="T59" fmla="*/ 2 h 284"/>
                <a:gd name="T60" fmla="*/ 6 w 258"/>
                <a:gd name="T61" fmla="*/ 2 h 284"/>
                <a:gd name="T62" fmla="*/ 6 w 258"/>
                <a:gd name="T63" fmla="*/ 3 h 284"/>
                <a:gd name="T64" fmla="*/ 6 w 258"/>
                <a:gd name="T65" fmla="*/ 4 h 284"/>
                <a:gd name="T66" fmla="*/ 6 w 258"/>
                <a:gd name="T67" fmla="*/ 5 h 284"/>
                <a:gd name="T68" fmla="*/ 6 w 258"/>
                <a:gd name="T69" fmla="*/ 5 h 284"/>
                <a:gd name="T70" fmla="*/ 6 w 258"/>
                <a:gd name="T71" fmla="*/ 6 h 284"/>
                <a:gd name="T72" fmla="*/ 5 w 258"/>
                <a:gd name="T73" fmla="*/ 9 h 284"/>
                <a:gd name="T74" fmla="*/ 4 w 258"/>
                <a:gd name="T75" fmla="*/ 9 h 284"/>
                <a:gd name="T76" fmla="*/ 5 w 258"/>
                <a:gd name="T77" fmla="*/ 7 h 284"/>
                <a:gd name="T78" fmla="*/ 6 w 258"/>
                <a:gd name="T79" fmla="*/ 6 h 284"/>
                <a:gd name="T80" fmla="*/ 6 w 258"/>
                <a:gd name="T81" fmla="*/ 5 h 284"/>
                <a:gd name="T82" fmla="*/ 6 w 258"/>
                <a:gd name="T83" fmla="*/ 4 h 284"/>
                <a:gd name="T84" fmla="*/ 5 w 258"/>
                <a:gd name="T85" fmla="*/ 5 h 284"/>
                <a:gd name="T86" fmla="*/ 4 w 258"/>
                <a:gd name="T87" fmla="*/ 6 h 284"/>
                <a:gd name="T88" fmla="*/ 3 w 258"/>
                <a:gd name="T89" fmla="*/ 7 h 284"/>
                <a:gd name="T90" fmla="*/ 2 w 258"/>
                <a:gd name="T91" fmla="*/ 7 h 284"/>
                <a:gd name="T92" fmla="*/ 2 w 258"/>
                <a:gd name="T93" fmla="*/ 7 h 284"/>
                <a:gd name="T94" fmla="*/ 1 w 258"/>
                <a:gd name="T95" fmla="*/ 7 h 284"/>
                <a:gd name="T96" fmla="*/ 1 w 258"/>
                <a:gd name="T97" fmla="*/ 7 h 2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8"/>
                <a:gd name="T148" fmla="*/ 0 h 284"/>
                <a:gd name="T149" fmla="*/ 258 w 258"/>
                <a:gd name="T150" fmla="*/ 284 h 2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8" h="284">
                  <a:moveTo>
                    <a:pt x="47" y="250"/>
                  </a:moveTo>
                  <a:lnTo>
                    <a:pt x="56" y="250"/>
                  </a:lnTo>
                  <a:lnTo>
                    <a:pt x="73" y="249"/>
                  </a:lnTo>
                  <a:lnTo>
                    <a:pt x="82" y="242"/>
                  </a:lnTo>
                  <a:lnTo>
                    <a:pt x="90" y="235"/>
                  </a:lnTo>
                  <a:lnTo>
                    <a:pt x="93" y="226"/>
                  </a:lnTo>
                  <a:lnTo>
                    <a:pt x="142" y="199"/>
                  </a:lnTo>
                  <a:lnTo>
                    <a:pt x="184" y="164"/>
                  </a:lnTo>
                  <a:lnTo>
                    <a:pt x="200" y="141"/>
                  </a:lnTo>
                  <a:lnTo>
                    <a:pt x="199" y="119"/>
                  </a:lnTo>
                  <a:lnTo>
                    <a:pt x="190" y="106"/>
                  </a:lnTo>
                  <a:lnTo>
                    <a:pt x="142" y="150"/>
                  </a:lnTo>
                  <a:lnTo>
                    <a:pt x="97" y="174"/>
                  </a:lnTo>
                  <a:lnTo>
                    <a:pt x="71" y="191"/>
                  </a:lnTo>
                  <a:lnTo>
                    <a:pt x="128" y="141"/>
                  </a:lnTo>
                  <a:lnTo>
                    <a:pt x="172" y="102"/>
                  </a:lnTo>
                  <a:lnTo>
                    <a:pt x="211" y="61"/>
                  </a:lnTo>
                  <a:lnTo>
                    <a:pt x="220" y="44"/>
                  </a:lnTo>
                  <a:lnTo>
                    <a:pt x="208" y="35"/>
                  </a:lnTo>
                  <a:lnTo>
                    <a:pt x="179" y="48"/>
                  </a:lnTo>
                  <a:lnTo>
                    <a:pt x="92" y="89"/>
                  </a:lnTo>
                  <a:lnTo>
                    <a:pt x="0" y="128"/>
                  </a:lnTo>
                  <a:lnTo>
                    <a:pt x="18" y="106"/>
                  </a:lnTo>
                  <a:lnTo>
                    <a:pt x="113" y="61"/>
                  </a:lnTo>
                  <a:lnTo>
                    <a:pt x="188" y="28"/>
                  </a:lnTo>
                  <a:lnTo>
                    <a:pt x="230" y="4"/>
                  </a:lnTo>
                  <a:lnTo>
                    <a:pt x="245" y="0"/>
                  </a:lnTo>
                  <a:lnTo>
                    <a:pt x="258" y="10"/>
                  </a:lnTo>
                  <a:lnTo>
                    <a:pt x="256" y="27"/>
                  </a:lnTo>
                  <a:lnTo>
                    <a:pt x="220" y="68"/>
                  </a:lnTo>
                  <a:lnTo>
                    <a:pt x="208" y="89"/>
                  </a:lnTo>
                  <a:lnTo>
                    <a:pt x="215" y="118"/>
                  </a:lnTo>
                  <a:lnTo>
                    <a:pt x="207" y="143"/>
                  </a:lnTo>
                  <a:lnTo>
                    <a:pt x="215" y="172"/>
                  </a:lnTo>
                  <a:lnTo>
                    <a:pt x="208" y="191"/>
                  </a:lnTo>
                  <a:lnTo>
                    <a:pt x="197" y="219"/>
                  </a:lnTo>
                  <a:lnTo>
                    <a:pt x="168" y="257"/>
                  </a:lnTo>
                  <a:lnTo>
                    <a:pt x="142" y="284"/>
                  </a:lnTo>
                  <a:lnTo>
                    <a:pt x="177" y="226"/>
                  </a:lnTo>
                  <a:lnTo>
                    <a:pt x="197" y="194"/>
                  </a:lnTo>
                  <a:lnTo>
                    <a:pt x="203" y="172"/>
                  </a:lnTo>
                  <a:lnTo>
                    <a:pt x="201" y="154"/>
                  </a:lnTo>
                  <a:lnTo>
                    <a:pt x="161" y="191"/>
                  </a:lnTo>
                  <a:lnTo>
                    <a:pt x="130" y="213"/>
                  </a:lnTo>
                  <a:lnTo>
                    <a:pt x="100" y="230"/>
                  </a:lnTo>
                  <a:lnTo>
                    <a:pt x="89" y="250"/>
                  </a:lnTo>
                  <a:lnTo>
                    <a:pt x="75" y="254"/>
                  </a:lnTo>
                  <a:lnTo>
                    <a:pt x="53" y="254"/>
                  </a:lnTo>
                  <a:lnTo>
                    <a:pt x="47" y="250"/>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48" name="Freeform 71"/>
            <p:cNvSpPr>
              <a:spLocks/>
            </p:cNvSpPr>
            <p:nvPr/>
          </p:nvSpPr>
          <p:spPr bwMode="auto">
            <a:xfrm>
              <a:off x="4886" y="3176"/>
              <a:ext cx="129" cy="66"/>
            </a:xfrm>
            <a:custGeom>
              <a:avLst/>
              <a:gdLst>
                <a:gd name="T0" fmla="*/ 9 w 257"/>
                <a:gd name="T1" fmla="*/ 0 h 132"/>
                <a:gd name="T2" fmla="*/ 7 w 257"/>
                <a:gd name="T3" fmla="*/ 1 h 132"/>
                <a:gd name="T4" fmla="*/ 5 w 257"/>
                <a:gd name="T5" fmla="*/ 2 h 132"/>
                <a:gd name="T6" fmla="*/ 3 w 257"/>
                <a:gd name="T7" fmla="*/ 3 h 132"/>
                <a:gd name="T8" fmla="*/ 2 w 257"/>
                <a:gd name="T9" fmla="*/ 3 h 132"/>
                <a:gd name="T10" fmla="*/ 1 w 257"/>
                <a:gd name="T11" fmla="*/ 3 h 132"/>
                <a:gd name="T12" fmla="*/ 1 w 257"/>
                <a:gd name="T13" fmla="*/ 3 h 132"/>
                <a:gd name="T14" fmla="*/ 0 w 257"/>
                <a:gd name="T15" fmla="*/ 4 h 132"/>
                <a:gd name="T16" fmla="*/ 2 w 257"/>
                <a:gd name="T17" fmla="*/ 3 h 132"/>
                <a:gd name="T18" fmla="*/ 4 w 257"/>
                <a:gd name="T19" fmla="*/ 3 h 132"/>
                <a:gd name="T20" fmla="*/ 5 w 257"/>
                <a:gd name="T21" fmla="*/ 3 h 132"/>
                <a:gd name="T22" fmla="*/ 5 w 257"/>
                <a:gd name="T23" fmla="*/ 2 h 132"/>
                <a:gd name="T24" fmla="*/ 7 w 257"/>
                <a:gd name="T25" fmla="*/ 1 h 132"/>
                <a:gd name="T26" fmla="*/ 8 w 257"/>
                <a:gd name="T27" fmla="*/ 1 h 132"/>
                <a:gd name="T28" fmla="*/ 8 w 257"/>
                <a:gd name="T29" fmla="*/ 1 h 132"/>
                <a:gd name="T30" fmla="*/ 9 w 257"/>
                <a:gd name="T31" fmla="*/ 0 h 1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7"/>
                <a:gd name="T49" fmla="*/ 0 h 132"/>
                <a:gd name="T50" fmla="*/ 257 w 257"/>
                <a:gd name="T51" fmla="*/ 132 h 1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7" h="132">
                  <a:moveTo>
                    <a:pt x="257" y="0"/>
                  </a:moveTo>
                  <a:lnTo>
                    <a:pt x="195" y="33"/>
                  </a:lnTo>
                  <a:lnTo>
                    <a:pt x="135" y="72"/>
                  </a:lnTo>
                  <a:lnTo>
                    <a:pt x="91" y="97"/>
                  </a:lnTo>
                  <a:lnTo>
                    <a:pt x="64" y="107"/>
                  </a:lnTo>
                  <a:lnTo>
                    <a:pt x="17" y="116"/>
                  </a:lnTo>
                  <a:lnTo>
                    <a:pt x="4" y="117"/>
                  </a:lnTo>
                  <a:lnTo>
                    <a:pt x="0" y="132"/>
                  </a:lnTo>
                  <a:lnTo>
                    <a:pt x="60" y="124"/>
                  </a:lnTo>
                  <a:lnTo>
                    <a:pt x="98" y="114"/>
                  </a:lnTo>
                  <a:lnTo>
                    <a:pt x="130" y="102"/>
                  </a:lnTo>
                  <a:lnTo>
                    <a:pt x="158" y="78"/>
                  </a:lnTo>
                  <a:lnTo>
                    <a:pt x="199" y="55"/>
                  </a:lnTo>
                  <a:lnTo>
                    <a:pt x="231" y="38"/>
                  </a:lnTo>
                  <a:lnTo>
                    <a:pt x="251" y="27"/>
                  </a:lnTo>
                  <a:lnTo>
                    <a:pt x="257" y="0"/>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49" name="Freeform 72"/>
            <p:cNvSpPr>
              <a:spLocks/>
            </p:cNvSpPr>
            <p:nvPr/>
          </p:nvSpPr>
          <p:spPr bwMode="auto">
            <a:xfrm>
              <a:off x="4975" y="2736"/>
              <a:ext cx="103" cy="277"/>
            </a:xfrm>
            <a:custGeom>
              <a:avLst/>
              <a:gdLst>
                <a:gd name="T0" fmla="*/ 1 w 205"/>
                <a:gd name="T1" fmla="*/ 1 h 554"/>
                <a:gd name="T2" fmla="*/ 1 w 205"/>
                <a:gd name="T3" fmla="*/ 2 h 554"/>
                <a:gd name="T4" fmla="*/ 1 w 205"/>
                <a:gd name="T5" fmla="*/ 3 h 554"/>
                <a:gd name="T6" fmla="*/ 0 w 205"/>
                <a:gd name="T7" fmla="*/ 3 h 554"/>
                <a:gd name="T8" fmla="*/ 1 w 205"/>
                <a:gd name="T9" fmla="*/ 4 h 554"/>
                <a:gd name="T10" fmla="*/ 1 w 205"/>
                <a:gd name="T11" fmla="*/ 5 h 554"/>
                <a:gd name="T12" fmla="*/ 1 w 205"/>
                <a:gd name="T13" fmla="*/ 5 h 554"/>
                <a:gd name="T14" fmla="*/ 1 w 205"/>
                <a:gd name="T15" fmla="*/ 5 h 554"/>
                <a:gd name="T16" fmla="*/ 1 w 205"/>
                <a:gd name="T17" fmla="*/ 6 h 554"/>
                <a:gd name="T18" fmla="*/ 2 w 205"/>
                <a:gd name="T19" fmla="*/ 7 h 554"/>
                <a:gd name="T20" fmla="*/ 2 w 205"/>
                <a:gd name="T21" fmla="*/ 7 h 554"/>
                <a:gd name="T22" fmla="*/ 2 w 205"/>
                <a:gd name="T23" fmla="*/ 9 h 554"/>
                <a:gd name="T24" fmla="*/ 2 w 205"/>
                <a:gd name="T25" fmla="*/ 9 h 554"/>
                <a:gd name="T26" fmla="*/ 3 w 205"/>
                <a:gd name="T27" fmla="*/ 9 h 554"/>
                <a:gd name="T28" fmla="*/ 3 w 205"/>
                <a:gd name="T29" fmla="*/ 9 h 554"/>
                <a:gd name="T30" fmla="*/ 3 w 205"/>
                <a:gd name="T31" fmla="*/ 10 h 554"/>
                <a:gd name="T32" fmla="*/ 3 w 205"/>
                <a:gd name="T33" fmla="*/ 11 h 554"/>
                <a:gd name="T34" fmla="*/ 3 w 205"/>
                <a:gd name="T35" fmla="*/ 11 h 554"/>
                <a:gd name="T36" fmla="*/ 4 w 205"/>
                <a:gd name="T37" fmla="*/ 12 h 554"/>
                <a:gd name="T38" fmla="*/ 4 w 205"/>
                <a:gd name="T39" fmla="*/ 13 h 554"/>
                <a:gd name="T40" fmla="*/ 4 w 205"/>
                <a:gd name="T41" fmla="*/ 14 h 554"/>
                <a:gd name="T42" fmla="*/ 4 w 205"/>
                <a:gd name="T43" fmla="*/ 14 h 554"/>
                <a:gd name="T44" fmla="*/ 5 w 205"/>
                <a:gd name="T45" fmla="*/ 15 h 554"/>
                <a:gd name="T46" fmla="*/ 5 w 205"/>
                <a:gd name="T47" fmla="*/ 15 h 554"/>
                <a:gd name="T48" fmla="*/ 5 w 205"/>
                <a:gd name="T49" fmla="*/ 17 h 554"/>
                <a:gd name="T50" fmla="*/ 6 w 205"/>
                <a:gd name="T51" fmla="*/ 17 h 554"/>
                <a:gd name="T52" fmla="*/ 7 w 205"/>
                <a:gd name="T53" fmla="*/ 17 h 554"/>
                <a:gd name="T54" fmla="*/ 7 w 205"/>
                <a:gd name="T55" fmla="*/ 15 h 554"/>
                <a:gd name="T56" fmla="*/ 7 w 205"/>
                <a:gd name="T57" fmla="*/ 14 h 554"/>
                <a:gd name="T58" fmla="*/ 6 w 205"/>
                <a:gd name="T59" fmla="*/ 14 h 554"/>
                <a:gd name="T60" fmla="*/ 6 w 205"/>
                <a:gd name="T61" fmla="*/ 13 h 554"/>
                <a:gd name="T62" fmla="*/ 6 w 205"/>
                <a:gd name="T63" fmla="*/ 12 h 554"/>
                <a:gd name="T64" fmla="*/ 6 w 205"/>
                <a:gd name="T65" fmla="*/ 12 h 554"/>
                <a:gd name="T66" fmla="*/ 5 w 205"/>
                <a:gd name="T67" fmla="*/ 11 h 554"/>
                <a:gd name="T68" fmla="*/ 5 w 205"/>
                <a:gd name="T69" fmla="*/ 10 h 554"/>
                <a:gd name="T70" fmla="*/ 5 w 205"/>
                <a:gd name="T71" fmla="*/ 9 h 554"/>
                <a:gd name="T72" fmla="*/ 5 w 205"/>
                <a:gd name="T73" fmla="*/ 9 h 554"/>
                <a:gd name="T74" fmla="*/ 4 w 205"/>
                <a:gd name="T75" fmla="*/ 9 h 554"/>
                <a:gd name="T76" fmla="*/ 4 w 205"/>
                <a:gd name="T77" fmla="*/ 7 h 554"/>
                <a:gd name="T78" fmla="*/ 4 w 205"/>
                <a:gd name="T79" fmla="*/ 7 h 554"/>
                <a:gd name="T80" fmla="*/ 4 w 205"/>
                <a:gd name="T81" fmla="*/ 6 h 554"/>
                <a:gd name="T82" fmla="*/ 3 w 205"/>
                <a:gd name="T83" fmla="*/ 5 h 554"/>
                <a:gd name="T84" fmla="*/ 3 w 205"/>
                <a:gd name="T85" fmla="*/ 5 h 554"/>
                <a:gd name="T86" fmla="*/ 3 w 205"/>
                <a:gd name="T87" fmla="*/ 4 h 554"/>
                <a:gd name="T88" fmla="*/ 3 w 205"/>
                <a:gd name="T89" fmla="*/ 3 h 554"/>
                <a:gd name="T90" fmla="*/ 2 w 205"/>
                <a:gd name="T91" fmla="*/ 3 h 554"/>
                <a:gd name="T92" fmla="*/ 2 w 205"/>
                <a:gd name="T93" fmla="*/ 2 h 554"/>
                <a:gd name="T94" fmla="*/ 1 w 205"/>
                <a:gd name="T95" fmla="*/ 2 h 554"/>
                <a:gd name="T96" fmla="*/ 2 w 205"/>
                <a:gd name="T97" fmla="*/ 1 h 554"/>
                <a:gd name="T98" fmla="*/ 1 w 205"/>
                <a:gd name="T99" fmla="*/ 0 h 5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5"/>
                <a:gd name="T151" fmla="*/ 0 h 554"/>
                <a:gd name="T152" fmla="*/ 205 w 205"/>
                <a:gd name="T153" fmla="*/ 554 h 55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5" h="554">
                  <a:moveTo>
                    <a:pt x="7" y="2"/>
                  </a:moveTo>
                  <a:lnTo>
                    <a:pt x="13" y="34"/>
                  </a:lnTo>
                  <a:lnTo>
                    <a:pt x="21" y="58"/>
                  </a:lnTo>
                  <a:lnTo>
                    <a:pt x="17" y="74"/>
                  </a:lnTo>
                  <a:lnTo>
                    <a:pt x="12" y="91"/>
                  </a:lnTo>
                  <a:lnTo>
                    <a:pt x="7" y="103"/>
                  </a:lnTo>
                  <a:lnTo>
                    <a:pt x="0" y="114"/>
                  </a:lnTo>
                  <a:lnTo>
                    <a:pt x="0" y="126"/>
                  </a:lnTo>
                  <a:lnTo>
                    <a:pt x="5" y="134"/>
                  </a:lnTo>
                  <a:lnTo>
                    <a:pt x="12" y="136"/>
                  </a:lnTo>
                  <a:lnTo>
                    <a:pt x="12" y="150"/>
                  </a:lnTo>
                  <a:lnTo>
                    <a:pt x="13" y="162"/>
                  </a:lnTo>
                  <a:lnTo>
                    <a:pt x="21" y="163"/>
                  </a:lnTo>
                  <a:lnTo>
                    <a:pt x="21" y="177"/>
                  </a:lnTo>
                  <a:lnTo>
                    <a:pt x="24" y="188"/>
                  </a:lnTo>
                  <a:lnTo>
                    <a:pt x="32" y="189"/>
                  </a:lnTo>
                  <a:lnTo>
                    <a:pt x="32" y="204"/>
                  </a:lnTo>
                  <a:lnTo>
                    <a:pt x="32" y="214"/>
                  </a:lnTo>
                  <a:lnTo>
                    <a:pt x="40" y="219"/>
                  </a:lnTo>
                  <a:lnTo>
                    <a:pt x="40" y="230"/>
                  </a:lnTo>
                  <a:lnTo>
                    <a:pt x="43" y="239"/>
                  </a:lnTo>
                  <a:lnTo>
                    <a:pt x="48" y="245"/>
                  </a:lnTo>
                  <a:lnTo>
                    <a:pt x="50" y="254"/>
                  </a:lnTo>
                  <a:lnTo>
                    <a:pt x="56" y="264"/>
                  </a:lnTo>
                  <a:lnTo>
                    <a:pt x="56" y="278"/>
                  </a:lnTo>
                  <a:lnTo>
                    <a:pt x="62" y="288"/>
                  </a:lnTo>
                  <a:lnTo>
                    <a:pt x="66" y="291"/>
                  </a:lnTo>
                  <a:lnTo>
                    <a:pt x="68" y="306"/>
                  </a:lnTo>
                  <a:lnTo>
                    <a:pt x="72" y="317"/>
                  </a:lnTo>
                  <a:lnTo>
                    <a:pt x="79" y="318"/>
                  </a:lnTo>
                  <a:lnTo>
                    <a:pt x="79" y="338"/>
                  </a:lnTo>
                  <a:lnTo>
                    <a:pt x="84" y="345"/>
                  </a:lnTo>
                  <a:lnTo>
                    <a:pt x="87" y="348"/>
                  </a:lnTo>
                  <a:lnTo>
                    <a:pt x="87" y="361"/>
                  </a:lnTo>
                  <a:lnTo>
                    <a:pt x="89" y="371"/>
                  </a:lnTo>
                  <a:lnTo>
                    <a:pt x="96" y="377"/>
                  </a:lnTo>
                  <a:lnTo>
                    <a:pt x="97" y="380"/>
                  </a:lnTo>
                  <a:lnTo>
                    <a:pt x="97" y="399"/>
                  </a:lnTo>
                  <a:lnTo>
                    <a:pt x="104" y="411"/>
                  </a:lnTo>
                  <a:lnTo>
                    <a:pt x="111" y="418"/>
                  </a:lnTo>
                  <a:lnTo>
                    <a:pt x="111" y="438"/>
                  </a:lnTo>
                  <a:lnTo>
                    <a:pt x="117" y="448"/>
                  </a:lnTo>
                  <a:lnTo>
                    <a:pt x="128" y="455"/>
                  </a:lnTo>
                  <a:lnTo>
                    <a:pt x="128" y="475"/>
                  </a:lnTo>
                  <a:lnTo>
                    <a:pt x="133" y="482"/>
                  </a:lnTo>
                  <a:lnTo>
                    <a:pt x="141" y="487"/>
                  </a:lnTo>
                  <a:lnTo>
                    <a:pt x="141" y="503"/>
                  </a:lnTo>
                  <a:lnTo>
                    <a:pt x="144" y="510"/>
                  </a:lnTo>
                  <a:lnTo>
                    <a:pt x="150" y="518"/>
                  </a:lnTo>
                  <a:lnTo>
                    <a:pt x="150" y="534"/>
                  </a:lnTo>
                  <a:lnTo>
                    <a:pt x="153" y="544"/>
                  </a:lnTo>
                  <a:lnTo>
                    <a:pt x="161" y="554"/>
                  </a:lnTo>
                  <a:lnTo>
                    <a:pt x="181" y="523"/>
                  </a:lnTo>
                  <a:lnTo>
                    <a:pt x="205" y="515"/>
                  </a:lnTo>
                  <a:lnTo>
                    <a:pt x="203" y="491"/>
                  </a:lnTo>
                  <a:lnTo>
                    <a:pt x="199" y="487"/>
                  </a:lnTo>
                  <a:lnTo>
                    <a:pt x="196" y="487"/>
                  </a:lnTo>
                  <a:lnTo>
                    <a:pt x="196" y="469"/>
                  </a:lnTo>
                  <a:lnTo>
                    <a:pt x="189" y="463"/>
                  </a:lnTo>
                  <a:lnTo>
                    <a:pt x="186" y="463"/>
                  </a:lnTo>
                  <a:lnTo>
                    <a:pt x="184" y="438"/>
                  </a:lnTo>
                  <a:lnTo>
                    <a:pt x="180" y="432"/>
                  </a:lnTo>
                  <a:lnTo>
                    <a:pt x="174" y="432"/>
                  </a:lnTo>
                  <a:lnTo>
                    <a:pt x="173" y="405"/>
                  </a:lnTo>
                  <a:lnTo>
                    <a:pt x="169" y="403"/>
                  </a:lnTo>
                  <a:lnTo>
                    <a:pt x="165" y="403"/>
                  </a:lnTo>
                  <a:lnTo>
                    <a:pt x="161" y="377"/>
                  </a:lnTo>
                  <a:lnTo>
                    <a:pt x="155" y="371"/>
                  </a:lnTo>
                  <a:lnTo>
                    <a:pt x="151" y="345"/>
                  </a:lnTo>
                  <a:lnTo>
                    <a:pt x="148" y="342"/>
                  </a:lnTo>
                  <a:lnTo>
                    <a:pt x="144" y="342"/>
                  </a:lnTo>
                  <a:lnTo>
                    <a:pt x="143" y="314"/>
                  </a:lnTo>
                  <a:lnTo>
                    <a:pt x="137" y="310"/>
                  </a:lnTo>
                  <a:lnTo>
                    <a:pt x="133" y="306"/>
                  </a:lnTo>
                  <a:lnTo>
                    <a:pt x="128" y="280"/>
                  </a:lnTo>
                  <a:lnTo>
                    <a:pt x="123" y="279"/>
                  </a:lnTo>
                  <a:lnTo>
                    <a:pt x="122" y="278"/>
                  </a:lnTo>
                  <a:lnTo>
                    <a:pt x="120" y="252"/>
                  </a:lnTo>
                  <a:lnTo>
                    <a:pt x="117" y="245"/>
                  </a:lnTo>
                  <a:lnTo>
                    <a:pt x="109" y="245"/>
                  </a:lnTo>
                  <a:lnTo>
                    <a:pt x="108" y="217"/>
                  </a:lnTo>
                  <a:lnTo>
                    <a:pt x="104" y="212"/>
                  </a:lnTo>
                  <a:lnTo>
                    <a:pt x="96" y="208"/>
                  </a:lnTo>
                  <a:lnTo>
                    <a:pt x="93" y="188"/>
                  </a:lnTo>
                  <a:lnTo>
                    <a:pt x="91" y="184"/>
                  </a:lnTo>
                  <a:lnTo>
                    <a:pt x="87" y="179"/>
                  </a:lnTo>
                  <a:lnTo>
                    <a:pt x="84" y="154"/>
                  </a:lnTo>
                  <a:lnTo>
                    <a:pt x="79" y="154"/>
                  </a:lnTo>
                  <a:lnTo>
                    <a:pt x="75" y="152"/>
                  </a:lnTo>
                  <a:lnTo>
                    <a:pt x="72" y="127"/>
                  </a:lnTo>
                  <a:lnTo>
                    <a:pt x="68" y="119"/>
                  </a:lnTo>
                  <a:lnTo>
                    <a:pt x="62" y="118"/>
                  </a:lnTo>
                  <a:lnTo>
                    <a:pt x="59" y="88"/>
                  </a:lnTo>
                  <a:lnTo>
                    <a:pt x="55" y="84"/>
                  </a:lnTo>
                  <a:lnTo>
                    <a:pt x="44" y="82"/>
                  </a:lnTo>
                  <a:lnTo>
                    <a:pt x="32" y="84"/>
                  </a:lnTo>
                  <a:lnTo>
                    <a:pt x="36" y="64"/>
                  </a:lnTo>
                  <a:lnTo>
                    <a:pt x="36" y="51"/>
                  </a:lnTo>
                  <a:lnTo>
                    <a:pt x="32" y="38"/>
                  </a:lnTo>
                  <a:lnTo>
                    <a:pt x="24" y="0"/>
                  </a:lnTo>
                  <a:lnTo>
                    <a:pt x="7" y="2"/>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50" name="Freeform 73"/>
            <p:cNvSpPr>
              <a:spLocks/>
            </p:cNvSpPr>
            <p:nvPr/>
          </p:nvSpPr>
          <p:spPr bwMode="auto">
            <a:xfrm>
              <a:off x="3353" y="2987"/>
              <a:ext cx="45" cy="70"/>
            </a:xfrm>
            <a:custGeom>
              <a:avLst/>
              <a:gdLst>
                <a:gd name="T0" fmla="*/ 2 w 89"/>
                <a:gd name="T1" fmla="*/ 1 h 139"/>
                <a:gd name="T2" fmla="*/ 1 w 89"/>
                <a:gd name="T3" fmla="*/ 2 h 139"/>
                <a:gd name="T4" fmla="*/ 0 w 89"/>
                <a:gd name="T5" fmla="*/ 3 h 139"/>
                <a:gd name="T6" fmla="*/ 1 w 89"/>
                <a:gd name="T7" fmla="*/ 2 h 139"/>
                <a:gd name="T8" fmla="*/ 2 w 89"/>
                <a:gd name="T9" fmla="*/ 2 h 139"/>
                <a:gd name="T10" fmla="*/ 2 w 89"/>
                <a:gd name="T11" fmla="*/ 3 h 139"/>
                <a:gd name="T12" fmla="*/ 2 w 89"/>
                <a:gd name="T13" fmla="*/ 4 h 139"/>
                <a:gd name="T14" fmla="*/ 1 w 89"/>
                <a:gd name="T15" fmla="*/ 5 h 139"/>
                <a:gd name="T16" fmla="*/ 1 w 89"/>
                <a:gd name="T17" fmla="*/ 5 h 139"/>
                <a:gd name="T18" fmla="*/ 2 w 89"/>
                <a:gd name="T19" fmla="*/ 4 h 139"/>
                <a:gd name="T20" fmla="*/ 3 w 89"/>
                <a:gd name="T21" fmla="*/ 5 h 139"/>
                <a:gd name="T22" fmla="*/ 2 w 89"/>
                <a:gd name="T23" fmla="*/ 4 h 139"/>
                <a:gd name="T24" fmla="*/ 3 w 89"/>
                <a:gd name="T25" fmla="*/ 3 h 139"/>
                <a:gd name="T26" fmla="*/ 3 w 89"/>
                <a:gd name="T27" fmla="*/ 2 h 139"/>
                <a:gd name="T28" fmla="*/ 3 w 89"/>
                <a:gd name="T29" fmla="*/ 2 h 139"/>
                <a:gd name="T30" fmla="*/ 3 w 89"/>
                <a:gd name="T31" fmla="*/ 0 h 139"/>
                <a:gd name="T32" fmla="*/ 2 w 89"/>
                <a:gd name="T33" fmla="*/ 1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139"/>
                <a:gd name="T53" fmla="*/ 89 w 89"/>
                <a:gd name="T54" fmla="*/ 139 h 1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139">
                  <a:moveTo>
                    <a:pt x="57" y="21"/>
                  </a:moveTo>
                  <a:lnTo>
                    <a:pt x="12" y="42"/>
                  </a:lnTo>
                  <a:lnTo>
                    <a:pt x="0" y="95"/>
                  </a:lnTo>
                  <a:lnTo>
                    <a:pt x="21" y="63"/>
                  </a:lnTo>
                  <a:lnTo>
                    <a:pt x="61" y="55"/>
                  </a:lnTo>
                  <a:lnTo>
                    <a:pt x="61" y="84"/>
                  </a:lnTo>
                  <a:lnTo>
                    <a:pt x="45" y="104"/>
                  </a:lnTo>
                  <a:lnTo>
                    <a:pt x="21" y="130"/>
                  </a:lnTo>
                  <a:lnTo>
                    <a:pt x="18" y="135"/>
                  </a:lnTo>
                  <a:lnTo>
                    <a:pt x="57" y="127"/>
                  </a:lnTo>
                  <a:lnTo>
                    <a:pt x="85" y="139"/>
                  </a:lnTo>
                  <a:lnTo>
                    <a:pt x="57" y="114"/>
                  </a:lnTo>
                  <a:lnTo>
                    <a:pt x="83" y="82"/>
                  </a:lnTo>
                  <a:lnTo>
                    <a:pt x="77" y="48"/>
                  </a:lnTo>
                  <a:lnTo>
                    <a:pt x="89" y="42"/>
                  </a:lnTo>
                  <a:lnTo>
                    <a:pt x="81" y="0"/>
                  </a:lnTo>
                  <a:lnTo>
                    <a:pt x="57" y="21"/>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51" name="Freeform 74"/>
            <p:cNvSpPr>
              <a:spLocks/>
            </p:cNvSpPr>
            <p:nvPr/>
          </p:nvSpPr>
          <p:spPr bwMode="auto">
            <a:xfrm>
              <a:off x="3103" y="3011"/>
              <a:ext cx="354" cy="313"/>
            </a:xfrm>
            <a:custGeom>
              <a:avLst/>
              <a:gdLst>
                <a:gd name="T0" fmla="*/ 19 w 710"/>
                <a:gd name="T1" fmla="*/ 1 h 626"/>
                <a:gd name="T2" fmla="*/ 22 w 710"/>
                <a:gd name="T3" fmla="*/ 5 h 626"/>
                <a:gd name="T4" fmla="*/ 20 w 710"/>
                <a:gd name="T5" fmla="*/ 5 h 626"/>
                <a:gd name="T6" fmla="*/ 20 w 710"/>
                <a:gd name="T7" fmla="*/ 7 h 626"/>
                <a:gd name="T8" fmla="*/ 20 w 710"/>
                <a:gd name="T9" fmla="*/ 9 h 626"/>
                <a:gd name="T10" fmla="*/ 21 w 710"/>
                <a:gd name="T11" fmla="*/ 11 h 626"/>
                <a:gd name="T12" fmla="*/ 21 w 710"/>
                <a:gd name="T13" fmla="*/ 12 h 626"/>
                <a:gd name="T14" fmla="*/ 20 w 710"/>
                <a:gd name="T15" fmla="*/ 13 h 626"/>
                <a:gd name="T16" fmla="*/ 15 w 710"/>
                <a:gd name="T17" fmla="*/ 15 h 626"/>
                <a:gd name="T18" fmla="*/ 12 w 710"/>
                <a:gd name="T19" fmla="*/ 17 h 626"/>
                <a:gd name="T20" fmla="*/ 12 w 710"/>
                <a:gd name="T21" fmla="*/ 19 h 626"/>
                <a:gd name="T22" fmla="*/ 10 w 710"/>
                <a:gd name="T23" fmla="*/ 20 h 626"/>
                <a:gd name="T24" fmla="*/ 7 w 710"/>
                <a:gd name="T25" fmla="*/ 18 h 626"/>
                <a:gd name="T26" fmla="*/ 3 w 710"/>
                <a:gd name="T27" fmla="*/ 15 h 626"/>
                <a:gd name="T28" fmla="*/ 0 w 710"/>
                <a:gd name="T29" fmla="*/ 14 h 626"/>
                <a:gd name="T30" fmla="*/ 0 w 710"/>
                <a:gd name="T31" fmla="*/ 12 h 626"/>
                <a:gd name="T32" fmla="*/ 0 w 710"/>
                <a:gd name="T33" fmla="*/ 12 h 626"/>
                <a:gd name="T34" fmla="*/ 1 w 710"/>
                <a:gd name="T35" fmla="*/ 14 h 626"/>
                <a:gd name="T36" fmla="*/ 5 w 710"/>
                <a:gd name="T37" fmla="*/ 15 h 626"/>
                <a:gd name="T38" fmla="*/ 8 w 710"/>
                <a:gd name="T39" fmla="*/ 18 h 626"/>
                <a:gd name="T40" fmla="*/ 10 w 710"/>
                <a:gd name="T41" fmla="*/ 19 h 626"/>
                <a:gd name="T42" fmla="*/ 11 w 710"/>
                <a:gd name="T43" fmla="*/ 17 h 626"/>
                <a:gd name="T44" fmla="*/ 7 w 710"/>
                <a:gd name="T45" fmla="*/ 11 h 626"/>
                <a:gd name="T46" fmla="*/ 5 w 710"/>
                <a:gd name="T47" fmla="*/ 10 h 626"/>
                <a:gd name="T48" fmla="*/ 4 w 710"/>
                <a:gd name="T49" fmla="*/ 10 h 626"/>
                <a:gd name="T50" fmla="*/ 6 w 710"/>
                <a:gd name="T51" fmla="*/ 10 h 626"/>
                <a:gd name="T52" fmla="*/ 7 w 710"/>
                <a:gd name="T53" fmla="*/ 10 h 626"/>
                <a:gd name="T54" fmla="*/ 9 w 710"/>
                <a:gd name="T55" fmla="*/ 10 h 626"/>
                <a:gd name="T56" fmla="*/ 9 w 710"/>
                <a:gd name="T57" fmla="*/ 10 h 626"/>
                <a:gd name="T58" fmla="*/ 11 w 710"/>
                <a:gd name="T59" fmla="*/ 13 h 626"/>
                <a:gd name="T60" fmla="*/ 12 w 710"/>
                <a:gd name="T61" fmla="*/ 13 h 626"/>
                <a:gd name="T62" fmla="*/ 20 w 710"/>
                <a:gd name="T63" fmla="*/ 13 h 626"/>
                <a:gd name="T64" fmla="*/ 21 w 710"/>
                <a:gd name="T65" fmla="*/ 12 h 626"/>
                <a:gd name="T66" fmla="*/ 20 w 710"/>
                <a:gd name="T67" fmla="*/ 11 h 626"/>
                <a:gd name="T68" fmla="*/ 19 w 710"/>
                <a:gd name="T69" fmla="*/ 10 h 626"/>
                <a:gd name="T70" fmla="*/ 19 w 710"/>
                <a:gd name="T71" fmla="*/ 9 h 626"/>
                <a:gd name="T72" fmla="*/ 18 w 710"/>
                <a:gd name="T73" fmla="*/ 10 h 626"/>
                <a:gd name="T74" fmla="*/ 17 w 710"/>
                <a:gd name="T75" fmla="*/ 9 h 626"/>
                <a:gd name="T76" fmla="*/ 18 w 710"/>
                <a:gd name="T77" fmla="*/ 9 h 626"/>
                <a:gd name="T78" fmla="*/ 19 w 710"/>
                <a:gd name="T79" fmla="*/ 6 h 626"/>
                <a:gd name="T80" fmla="*/ 19 w 710"/>
                <a:gd name="T81" fmla="*/ 5 h 626"/>
                <a:gd name="T82" fmla="*/ 19 w 710"/>
                <a:gd name="T83" fmla="*/ 5 h 626"/>
                <a:gd name="T84" fmla="*/ 21 w 710"/>
                <a:gd name="T85" fmla="*/ 5 h 626"/>
                <a:gd name="T86" fmla="*/ 18 w 710"/>
                <a:gd name="T87" fmla="*/ 1 h 626"/>
                <a:gd name="T88" fmla="*/ 18 w 710"/>
                <a:gd name="T89" fmla="*/ 0 h 6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10"/>
                <a:gd name="T136" fmla="*/ 0 h 626"/>
                <a:gd name="T137" fmla="*/ 710 w 710"/>
                <a:gd name="T138" fmla="*/ 626 h 6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10" h="626">
                  <a:moveTo>
                    <a:pt x="583" y="0"/>
                  </a:moveTo>
                  <a:lnTo>
                    <a:pt x="611" y="20"/>
                  </a:lnTo>
                  <a:lnTo>
                    <a:pt x="710" y="120"/>
                  </a:lnTo>
                  <a:lnTo>
                    <a:pt x="710" y="143"/>
                  </a:lnTo>
                  <a:lnTo>
                    <a:pt x="693" y="162"/>
                  </a:lnTo>
                  <a:lnTo>
                    <a:pt x="645" y="164"/>
                  </a:lnTo>
                  <a:lnTo>
                    <a:pt x="645" y="190"/>
                  </a:lnTo>
                  <a:lnTo>
                    <a:pt x="659" y="235"/>
                  </a:lnTo>
                  <a:lnTo>
                    <a:pt x="638" y="261"/>
                  </a:lnTo>
                  <a:lnTo>
                    <a:pt x="659" y="287"/>
                  </a:lnTo>
                  <a:lnTo>
                    <a:pt x="643" y="329"/>
                  </a:lnTo>
                  <a:lnTo>
                    <a:pt x="677" y="367"/>
                  </a:lnTo>
                  <a:lnTo>
                    <a:pt x="682" y="387"/>
                  </a:lnTo>
                  <a:lnTo>
                    <a:pt x="680" y="409"/>
                  </a:lnTo>
                  <a:lnTo>
                    <a:pt x="666" y="431"/>
                  </a:lnTo>
                  <a:lnTo>
                    <a:pt x="643" y="446"/>
                  </a:lnTo>
                  <a:lnTo>
                    <a:pt x="542" y="469"/>
                  </a:lnTo>
                  <a:lnTo>
                    <a:pt x="484" y="487"/>
                  </a:lnTo>
                  <a:lnTo>
                    <a:pt x="431" y="505"/>
                  </a:lnTo>
                  <a:lnTo>
                    <a:pt x="405" y="524"/>
                  </a:lnTo>
                  <a:lnTo>
                    <a:pt x="381" y="545"/>
                  </a:lnTo>
                  <a:lnTo>
                    <a:pt x="387" y="579"/>
                  </a:lnTo>
                  <a:lnTo>
                    <a:pt x="351" y="626"/>
                  </a:lnTo>
                  <a:lnTo>
                    <a:pt x="333" y="626"/>
                  </a:lnTo>
                  <a:lnTo>
                    <a:pt x="269" y="582"/>
                  </a:lnTo>
                  <a:lnTo>
                    <a:pt x="224" y="557"/>
                  </a:lnTo>
                  <a:lnTo>
                    <a:pt x="169" y="531"/>
                  </a:lnTo>
                  <a:lnTo>
                    <a:pt x="97" y="501"/>
                  </a:lnTo>
                  <a:lnTo>
                    <a:pt x="54" y="482"/>
                  </a:lnTo>
                  <a:lnTo>
                    <a:pt x="26" y="459"/>
                  </a:lnTo>
                  <a:lnTo>
                    <a:pt x="7" y="435"/>
                  </a:lnTo>
                  <a:lnTo>
                    <a:pt x="0" y="407"/>
                  </a:lnTo>
                  <a:lnTo>
                    <a:pt x="0" y="384"/>
                  </a:lnTo>
                  <a:lnTo>
                    <a:pt x="10" y="409"/>
                  </a:lnTo>
                  <a:lnTo>
                    <a:pt x="32" y="439"/>
                  </a:lnTo>
                  <a:lnTo>
                    <a:pt x="58" y="459"/>
                  </a:lnTo>
                  <a:lnTo>
                    <a:pt x="93" y="478"/>
                  </a:lnTo>
                  <a:lnTo>
                    <a:pt x="162" y="501"/>
                  </a:lnTo>
                  <a:lnTo>
                    <a:pt x="220" y="528"/>
                  </a:lnTo>
                  <a:lnTo>
                    <a:pt x="269" y="554"/>
                  </a:lnTo>
                  <a:lnTo>
                    <a:pt x="306" y="575"/>
                  </a:lnTo>
                  <a:lnTo>
                    <a:pt x="329" y="594"/>
                  </a:lnTo>
                  <a:lnTo>
                    <a:pt x="369" y="545"/>
                  </a:lnTo>
                  <a:lnTo>
                    <a:pt x="384" y="533"/>
                  </a:lnTo>
                  <a:lnTo>
                    <a:pt x="263" y="371"/>
                  </a:lnTo>
                  <a:lnTo>
                    <a:pt x="232" y="372"/>
                  </a:lnTo>
                  <a:lnTo>
                    <a:pt x="207" y="367"/>
                  </a:lnTo>
                  <a:lnTo>
                    <a:pt x="184" y="340"/>
                  </a:lnTo>
                  <a:lnTo>
                    <a:pt x="169" y="317"/>
                  </a:lnTo>
                  <a:lnTo>
                    <a:pt x="158" y="292"/>
                  </a:lnTo>
                  <a:lnTo>
                    <a:pt x="137" y="258"/>
                  </a:lnTo>
                  <a:lnTo>
                    <a:pt x="210" y="322"/>
                  </a:lnTo>
                  <a:lnTo>
                    <a:pt x="224" y="333"/>
                  </a:lnTo>
                  <a:lnTo>
                    <a:pt x="248" y="335"/>
                  </a:lnTo>
                  <a:lnTo>
                    <a:pt x="267" y="333"/>
                  </a:lnTo>
                  <a:lnTo>
                    <a:pt x="288" y="324"/>
                  </a:lnTo>
                  <a:lnTo>
                    <a:pt x="300" y="315"/>
                  </a:lnTo>
                  <a:lnTo>
                    <a:pt x="304" y="299"/>
                  </a:lnTo>
                  <a:lnTo>
                    <a:pt x="351" y="406"/>
                  </a:lnTo>
                  <a:lnTo>
                    <a:pt x="366" y="423"/>
                  </a:lnTo>
                  <a:lnTo>
                    <a:pt x="387" y="437"/>
                  </a:lnTo>
                  <a:lnTo>
                    <a:pt x="413" y="443"/>
                  </a:lnTo>
                  <a:lnTo>
                    <a:pt x="635" y="439"/>
                  </a:lnTo>
                  <a:lnTo>
                    <a:pt x="655" y="427"/>
                  </a:lnTo>
                  <a:lnTo>
                    <a:pt x="669" y="409"/>
                  </a:lnTo>
                  <a:lnTo>
                    <a:pt x="674" y="394"/>
                  </a:lnTo>
                  <a:lnTo>
                    <a:pt x="674" y="376"/>
                  </a:lnTo>
                  <a:lnTo>
                    <a:pt x="663" y="360"/>
                  </a:lnTo>
                  <a:lnTo>
                    <a:pt x="643" y="351"/>
                  </a:lnTo>
                  <a:lnTo>
                    <a:pt x="616" y="351"/>
                  </a:lnTo>
                  <a:lnTo>
                    <a:pt x="645" y="291"/>
                  </a:lnTo>
                  <a:lnTo>
                    <a:pt x="630" y="269"/>
                  </a:lnTo>
                  <a:lnTo>
                    <a:pt x="603" y="287"/>
                  </a:lnTo>
                  <a:lnTo>
                    <a:pt x="580" y="346"/>
                  </a:lnTo>
                  <a:lnTo>
                    <a:pt x="585" y="299"/>
                  </a:lnTo>
                  <a:lnTo>
                    <a:pt x="568" y="266"/>
                  </a:lnTo>
                  <a:lnTo>
                    <a:pt x="587" y="263"/>
                  </a:lnTo>
                  <a:lnTo>
                    <a:pt x="606" y="274"/>
                  </a:lnTo>
                  <a:lnTo>
                    <a:pt x="646" y="238"/>
                  </a:lnTo>
                  <a:lnTo>
                    <a:pt x="636" y="199"/>
                  </a:lnTo>
                  <a:lnTo>
                    <a:pt x="636" y="183"/>
                  </a:lnTo>
                  <a:lnTo>
                    <a:pt x="627" y="171"/>
                  </a:lnTo>
                  <a:lnTo>
                    <a:pt x="603" y="171"/>
                  </a:lnTo>
                  <a:lnTo>
                    <a:pt x="627" y="159"/>
                  </a:lnTo>
                  <a:lnTo>
                    <a:pt x="683" y="148"/>
                  </a:lnTo>
                  <a:lnTo>
                    <a:pt x="702" y="136"/>
                  </a:lnTo>
                  <a:lnTo>
                    <a:pt x="702" y="122"/>
                  </a:lnTo>
                  <a:lnTo>
                    <a:pt x="599" y="25"/>
                  </a:lnTo>
                  <a:lnTo>
                    <a:pt x="574" y="7"/>
                  </a:lnTo>
                  <a:lnTo>
                    <a:pt x="583" y="0"/>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52" name="Freeform 75"/>
            <p:cNvSpPr>
              <a:spLocks/>
            </p:cNvSpPr>
            <p:nvPr/>
          </p:nvSpPr>
          <p:spPr bwMode="auto">
            <a:xfrm>
              <a:off x="3020" y="2828"/>
              <a:ext cx="366" cy="370"/>
            </a:xfrm>
            <a:custGeom>
              <a:avLst/>
              <a:gdLst>
                <a:gd name="T0" fmla="*/ 20 w 733"/>
                <a:gd name="T1" fmla="*/ 6 h 738"/>
                <a:gd name="T2" fmla="*/ 21 w 733"/>
                <a:gd name="T3" fmla="*/ 8 h 738"/>
                <a:gd name="T4" fmla="*/ 18 w 733"/>
                <a:gd name="T5" fmla="*/ 5 h 738"/>
                <a:gd name="T6" fmla="*/ 13 w 733"/>
                <a:gd name="T7" fmla="*/ 5 h 738"/>
                <a:gd name="T8" fmla="*/ 17 w 733"/>
                <a:gd name="T9" fmla="*/ 8 h 738"/>
                <a:gd name="T10" fmla="*/ 16 w 733"/>
                <a:gd name="T11" fmla="*/ 12 h 738"/>
                <a:gd name="T12" fmla="*/ 13 w 733"/>
                <a:gd name="T13" fmla="*/ 14 h 738"/>
                <a:gd name="T14" fmla="*/ 12 w 733"/>
                <a:gd name="T15" fmla="*/ 17 h 738"/>
                <a:gd name="T16" fmla="*/ 10 w 733"/>
                <a:gd name="T17" fmla="*/ 17 h 738"/>
                <a:gd name="T18" fmla="*/ 8 w 733"/>
                <a:gd name="T19" fmla="*/ 18 h 738"/>
                <a:gd name="T20" fmla="*/ 8 w 733"/>
                <a:gd name="T21" fmla="*/ 21 h 738"/>
                <a:gd name="T22" fmla="*/ 7 w 733"/>
                <a:gd name="T23" fmla="*/ 22 h 738"/>
                <a:gd name="T24" fmla="*/ 6 w 733"/>
                <a:gd name="T25" fmla="*/ 23 h 738"/>
                <a:gd name="T26" fmla="*/ 4 w 733"/>
                <a:gd name="T27" fmla="*/ 24 h 738"/>
                <a:gd name="T28" fmla="*/ 2 w 733"/>
                <a:gd name="T29" fmla="*/ 22 h 738"/>
                <a:gd name="T30" fmla="*/ 0 w 733"/>
                <a:gd name="T31" fmla="*/ 18 h 738"/>
                <a:gd name="T32" fmla="*/ 0 w 733"/>
                <a:gd name="T33" fmla="*/ 14 h 738"/>
                <a:gd name="T34" fmla="*/ 0 w 733"/>
                <a:gd name="T35" fmla="*/ 13 h 738"/>
                <a:gd name="T36" fmla="*/ 0 w 733"/>
                <a:gd name="T37" fmla="*/ 14 h 738"/>
                <a:gd name="T38" fmla="*/ 2 w 733"/>
                <a:gd name="T39" fmla="*/ 11 h 738"/>
                <a:gd name="T40" fmla="*/ 2 w 733"/>
                <a:gd name="T41" fmla="*/ 13 h 738"/>
                <a:gd name="T42" fmla="*/ 5 w 733"/>
                <a:gd name="T43" fmla="*/ 9 h 738"/>
                <a:gd name="T44" fmla="*/ 6 w 733"/>
                <a:gd name="T45" fmla="*/ 10 h 738"/>
                <a:gd name="T46" fmla="*/ 5 w 733"/>
                <a:gd name="T47" fmla="*/ 13 h 738"/>
                <a:gd name="T48" fmla="*/ 7 w 733"/>
                <a:gd name="T49" fmla="*/ 12 h 738"/>
                <a:gd name="T50" fmla="*/ 9 w 733"/>
                <a:gd name="T51" fmla="*/ 12 h 738"/>
                <a:gd name="T52" fmla="*/ 9 w 733"/>
                <a:gd name="T53" fmla="*/ 13 h 738"/>
                <a:gd name="T54" fmla="*/ 11 w 733"/>
                <a:gd name="T55" fmla="*/ 10 h 738"/>
                <a:gd name="T56" fmla="*/ 11 w 733"/>
                <a:gd name="T57" fmla="*/ 12 h 738"/>
                <a:gd name="T58" fmla="*/ 12 w 733"/>
                <a:gd name="T59" fmla="*/ 9 h 738"/>
                <a:gd name="T60" fmla="*/ 13 w 733"/>
                <a:gd name="T61" fmla="*/ 7 h 738"/>
                <a:gd name="T62" fmla="*/ 11 w 733"/>
                <a:gd name="T63" fmla="*/ 8 h 738"/>
                <a:gd name="T64" fmla="*/ 9 w 733"/>
                <a:gd name="T65" fmla="*/ 6 h 738"/>
                <a:gd name="T66" fmla="*/ 9 w 733"/>
                <a:gd name="T67" fmla="*/ 4 h 738"/>
                <a:gd name="T68" fmla="*/ 6 w 733"/>
                <a:gd name="T69" fmla="*/ 6 h 738"/>
                <a:gd name="T70" fmla="*/ 5 w 733"/>
                <a:gd name="T71" fmla="*/ 5 h 738"/>
                <a:gd name="T72" fmla="*/ 1 w 733"/>
                <a:gd name="T73" fmla="*/ 8 h 738"/>
                <a:gd name="T74" fmla="*/ 1 w 733"/>
                <a:gd name="T75" fmla="*/ 6 h 738"/>
                <a:gd name="T76" fmla="*/ 0 w 733"/>
                <a:gd name="T77" fmla="*/ 11 h 738"/>
                <a:gd name="T78" fmla="*/ 1 w 733"/>
                <a:gd name="T79" fmla="*/ 6 h 738"/>
                <a:gd name="T80" fmla="*/ 4 w 733"/>
                <a:gd name="T81" fmla="*/ 3 h 738"/>
                <a:gd name="T82" fmla="*/ 10 w 733"/>
                <a:gd name="T83" fmla="*/ 0 h 738"/>
                <a:gd name="T84" fmla="*/ 17 w 733"/>
                <a:gd name="T85" fmla="*/ 2 h 738"/>
                <a:gd name="T86" fmla="*/ 21 w 733"/>
                <a:gd name="T87" fmla="*/ 3 h 738"/>
                <a:gd name="T88" fmla="*/ 21 w 733"/>
                <a:gd name="T89" fmla="*/ 6 h 7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33"/>
                <a:gd name="T136" fmla="*/ 0 h 738"/>
                <a:gd name="T137" fmla="*/ 733 w 733"/>
                <a:gd name="T138" fmla="*/ 738 h 73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33" h="738">
                  <a:moveTo>
                    <a:pt x="607" y="121"/>
                  </a:moveTo>
                  <a:lnTo>
                    <a:pt x="635" y="147"/>
                  </a:lnTo>
                  <a:lnTo>
                    <a:pt x="665" y="182"/>
                  </a:lnTo>
                  <a:lnTo>
                    <a:pt x="697" y="230"/>
                  </a:lnTo>
                  <a:lnTo>
                    <a:pt x="733" y="293"/>
                  </a:lnTo>
                  <a:lnTo>
                    <a:pt x="689" y="230"/>
                  </a:lnTo>
                  <a:lnTo>
                    <a:pt x="654" y="191"/>
                  </a:lnTo>
                  <a:lnTo>
                    <a:pt x="619" y="159"/>
                  </a:lnTo>
                  <a:lnTo>
                    <a:pt x="587" y="129"/>
                  </a:lnTo>
                  <a:lnTo>
                    <a:pt x="531" y="138"/>
                  </a:lnTo>
                  <a:lnTo>
                    <a:pt x="483" y="143"/>
                  </a:lnTo>
                  <a:lnTo>
                    <a:pt x="447" y="143"/>
                  </a:lnTo>
                  <a:lnTo>
                    <a:pt x="498" y="174"/>
                  </a:lnTo>
                  <a:lnTo>
                    <a:pt x="531" y="210"/>
                  </a:lnTo>
                  <a:lnTo>
                    <a:pt x="546" y="246"/>
                  </a:lnTo>
                  <a:lnTo>
                    <a:pt x="546" y="286"/>
                  </a:lnTo>
                  <a:lnTo>
                    <a:pt x="538" y="335"/>
                  </a:lnTo>
                  <a:lnTo>
                    <a:pt x="526" y="360"/>
                  </a:lnTo>
                  <a:lnTo>
                    <a:pt x="500" y="391"/>
                  </a:lnTo>
                  <a:lnTo>
                    <a:pt x="465" y="412"/>
                  </a:lnTo>
                  <a:lnTo>
                    <a:pt x="425" y="425"/>
                  </a:lnTo>
                  <a:lnTo>
                    <a:pt x="419" y="476"/>
                  </a:lnTo>
                  <a:lnTo>
                    <a:pt x="419" y="505"/>
                  </a:lnTo>
                  <a:lnTo>
                    <a:pt x="406" y="541"/>
                  </a:lnTo>
                  <a:lnTo>
                    <a:pt x="368" y="575"/>
                  </a:lnTo>
                  <a:lnTo>
                    <a:pt x="387" y="533"/>
                  </a:lnTo>
                  <a:lnTo>
                    <a:pt x="347" y="523"/>
                  </a:lnTo>
                  <a:lnTo>
                    <a:pt x="358" y="488"/>
                  </a:lnTo>
                  <a:lnTo>
                    <a:pt x="319" y="514"/>
                  </a:lnTo>
                  <a:lnTo>
                    <a:pt x="286" y="549"/>
                  </a:lnTo>
                  <a:lnTo>
                    <a:pt x="276" y="580"/>
                  </a:lnTo>
                  <a:lnTo>
                    <a:pt x="272" y="616"/>
                  </a:lnTo>
                  <a:lnTo>
                    <a:pt x="276" y="645"/>
                  </a:lnTo>
                  <a:lnTo>
                    <a:pt x="283" y="678"/>
                  </a:lnTo>
                  <a:lnTo>
                    <a:pt x="259" y="649"/>
                  </a:lnTo>
                  <a:lnTo>
                    <a:pt x="253" y="688"/>
                  </a:lnTo>
                  <a:lnTo>
                    <a:pt x="256" y="712"/>
                  </a:lnTo>
                  <a:lnTo>
                    <a:pt x="238" y="738"/>
                  </a:lnTo>
                  <a:lnTo>
                    <a:pt x="205" y="725"/>
                  </a:lnTo>
                  <a:lnTo>
                    <a:pt x="185" y="699"/>
                  </a:lnTo>
                  <a:lnTo>
                    <a:pt x="189" y="729"/>
                  </a:lnTo>
                  <a:lnTo>
                    <a:pt x="149" y="737"/>
                  </a:lnTo>
                  <a:lnTo>
                    <a:pt x="101" y="722"/>
                  </a:lnTo>
                  <a:lnTo>
                    <a:pt x="77" y="699"/>
                  </a:lnTo>
                  <a:lnTo>
                    <a:pt x="64" y="673"/>
                  </a:lnTo>
                  <a:lnTo>
                    <a:pt x="54" y="632"/>
                  </a:lnTo>
                  <a:lnTo>
                    <a:pt x="54" y="601"/>
                  </a:lnTo>
                  <a:lnTo>
                    <a:pt x="26" y="552"/>
                  </a:lnTo>
                  <a:lnTo>
                    <a:pt x="10" y="514"/>
                  </a:lnTo>
                  <a:lnTo>
                    <a:pt x="3" y="479"/>
                  </a:lnTo>
                  <a:lnTo>
                    <a:pt x="0" y="445"/>
                  </a:lnTo>
                  <a:lnTo>
                    <a:pt x="0" y="405"/>
                  </a:lnTo>
                  <a:lnTo>
                    <a:pt x="3" y="366"/>
                  </a:lnTo>
                  <a:lnTo>
                    <a:pt x="6" y="408"/>
                  </a:lnTo>
                  <a:lnTo>
                    <a:pt x="10" y="435"/>
                  </a:lnTo>
                  <a:lnTo>
                    <a:pt x="19" y="460"/>
                  </a:lnTo>
                  <a:lnTo>
                    <a:pt x="26" y="423"/>
                  </a:lnTo>
                  <a:lnTo>
                    <a:pt x="34" y="397"/>
                  </a:lnTo>
                  <a:lnTo>
                    <a:pt x="50" y="373"/>
                  </a:lnTo>
                  <a:lnTo>
                    <a:pt x="64" y="349"/>
                  </a:lnTo>
                  <a:lnTo>
                    <a:pt x="74" y="323"/>
                  </a:lnTo>
                  <a:lnTo>
                    <a:pt x="84" y="360"/>
                  </a:lnTo>
                  <a:lnTo>
                    <a:pt x="86" y="389"/>
                  </a:lnTo>
                  <a:lnTo>
                    <a:pt x="140" y="335"/>
                  </a:lnTo>
                  <a:lnTo>
                    <a:pt x="157" y="303"/>
                  </a:lnTo>
                  <a:lnTo>
                    <a:pt x="169" y="275"/>
                  </a:lnTo>
                  <a:lnTo>
                    <a:pt x="178" y="238"/>
                  </a:lnTo>
                  <a:lnTo>
                    <a:pt x="197" y="280"/>
                  </a:lnTo>
                  <a:lnTo>
                    <a:pt x="197" y="306"/>
                  </a:lnTo>
                  <a:lnTo>
                    <a:pt x="197" y="335"/>
                  </a:lnTo>
                  <a:lnTo>
                    <a:pt x="189" y="366"/>
                  </a:lnTo>
                  <a:lnTo>
                    <a:pt x="175" y="405"/>
                  </a:lnTo>
                  <a:lnTo>
                    <a:pt x="147" y="453"/>
                  </a:lnTo>
                  <a:lnTo>
                    <a:pt x="210" y="391"/>
                  </a:lnTo>
                  <a:lnTo>
                    <a:pt x="231" y="360"/>
                  </a:lnTo>
                  <a:lnTo>
                    <a:pt x="256" y="306"/>
                  </a:lnTo>
                  <a:lnTo>
                    <a:pt x="318" y="325"/>
                  </a:lnTo>
                  <a:lnTo>
                    <a:pt x="309" y="357"/>
                  </a:lnTo>
                  <a:lnTo>
                    <a:pt x="288" y="397"/>
                  </a:lnTo>
                  <a:lnTo>
                    <a:pt x="262" y="425"/>
                  </a:lnTo>
                  <a:lnTo>
                    <a:pt x="309" y="402"/>
                  </a:lnTo>
                  <a:lnTo>
                    <a:pt x="340" y="360"/>
                  </a:lnTo>
                  <a:lnTo>
                    <a:pt x="353" y="325"/>
                  </a:lnTo>
                  <a:lnTo>
                    <a:pt x="362" y="293"/>
                  </a:lnTo>
                  <a:lnTo>
                    <a:pt x="365" y="325"/>
                  </a:lnTo>
                  <a:lnTo>
                    <a:pt x="362" y="351"/>
                  </a:lnTo>
                  <a:lnTo>
                    <a:pt x="356" y="381"/>
                  </a:lnTo>
                  <a:lnTo>
                    <a:pt x="379" y="353"/>
                  </a:lnTo>
                  <a:lnTo>
                    <a:pt x="395" y="325"/>
                  </a:lnTo>
                  <a:lnTo>
                    <a:pt x="400" y="286"/>
                  </a:lnTo>
                  <a:lnTo>
                    <a:pt x="400" y="254"/>
                  </a:lnTo>
                  <a:lnTo>
                    <a:pt x="406" y="226"/>
                  </a:lnTo>
                  <a:lnTo>
                    <a:pt x="419" y="199"/>
                  </a:lnTo>
                  <a:lnTo>
                    <a:pt x="395" y="214"/>
                  </a:lnTo>
                  <a:lnTo>
                    <a:pt x="365" y="256"/>
                  </a:lnTo>
                  <a:lnTo>
                    <a:pt x="358" y="226"/>
                  </a:lnTo>
                  <a:lnTo>
                    <a:pt x="325" y="238"/>
                  </a:lnTo>
                  <a:lnTo>
                    <a:pt x="294" y="207"/>
                  </a:lnTo>
                  <a:lnTo>
                    <a:pt x="299" y="169"/>
                  </a:lnTo>
                  <a:lnTo>
                    <a:pt x="307" y="143"/>
                  </a:lnTo>
                  <a:lnTo>
                    <a:pt x="334" y="102"/>
                  </a:lnTo>
                  <a:lnTo>
                    <a:pt x="302" y="114"/>
                  </a:lnTo>
                  <a:lnTo>
                    <a:pt x="262" y="153"/>
                  </a:lnTo>
                  <a:lnTo>
                    <a:pt x="241" y="199"/>
                  </a:lnTo>
                  <a:lnTo>
                    <a:pt x="205" y="191"/>
                  </a:lnTo>
                  <a:lnTo>
                    <a:pt x="208" y="166"/>
                  </a:lnTo>
                  <a:lnTo>
                    <a:pt x="225" y="126"/>
                  </a:lnTo>
                  <a:lnTo>
                    <a:pt x="191" y="138"/>
                  </a:lnTo>
                  <a:lnTo>
                    <a:pt x="163" y="174"/>
                  </a:lnTo>
                  <a:lnTo>
                    <a:pt x="150" y="199"/>
                  </a:lnTo>
                  <a:lnTo>
                    <a:pt x="57" y="238"/>
                  </a:lnTo>
                  <a:lnTo>
                    <a:pt x="64" y="197"/>
                  </a:lnTo>
                  <a:lnTo>
                    <a:pt x="77" y="167"/>
                  </a:lnTo>
                  <a:lnTo>
                    <a:pt x="50" y="191"/>
                  </a:lnTo>
                  <a:lnTo>
                    <a:pt x="26" y="227"/>
                  </a:lnTo>
                  <a:lnTo>
                    <a:pt x="14" y="266"/>
                  </a:lnTo>
                  <a:lnTo>
                    <a:pt x="6" y="323"/>
                  </a:lnTo>
                  <a:lnTo>
                    <a:pt x="10" y="262"/>
                  </a:lnTo>
                  <a:lnTo>
                    <a:pt x="29" y="210"/>
                  </a:lnTo>
                  <a:lnTo>
                    <a:pt x="50" y="169"/>
                  </a:lnTo>
                  <a:lnTo>
                    <a:pt x="74" y="138"/>
                  </a:lnTo>
                  <a:lnTo>
                    <a:pt x="105" y="111"/>
                  </a:lnTo>
                  <a:lnTo>
                    <a:pt x="144" y="69"/>
                  </a:lnTo>
                  <a:lnTo>
                    <a:pt x="195" y="39"/>
                  </a:lnTo>
                  <a:lnTo>
                    <a:pt x="256" y="16"/>
                  </a:lnTo>
                  <a:lnTo>
                    <a:pt x="330" y="0"/>
                  </a:lnTo>
                  <a:lnTo>
                    <a:pt x="425" y="0"/>
                  </a:lnTo>
                  <a:lnTo>
                    <a:pt x="500" y="16"/>
                  </a:lnTo>
                  <a:lnTo>
                    <a:pt x="564" y="38"/>
                  </a:lnTo>
                  <a:lnTo>
                    <a:pt x="625" y="42"/>
                  </a:lnTo>
                  <a:lnTo>
                    <a:pt x="673" y="66"/>
                  </a:lnTo>
                  <a:lnTo>
                    <a:pt x="697" y="93"/>
                  </a:lnTo>
                  <a:lnTo>
                    <a:pt x="706" y="126"/>
                  </a:lnTo>
                  <a:lnTo>
                    <a:pt x="704" y="153"/>
                  </a:lnTo>
                  <a:lnTo>
                    <a:pt x="674" y="163"/>
                  </a:lnTo>
                  <a:lnTo>
                    <a:pt x="637" y="131"/>
                  </a:lnTo>
                  <a:lnTo>
                    <a:pt x="607" y="121"/>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53" name="Line 76"/>
            <p:cNvSpPr>
              <a:spLocks noChangeShapeType="1"/>
            </p:cNvSpPr>
            <p:nvPr/>
          </p:nvSpPr>
          <p:spPr bwMode="auto">
            <a:xfrm>
              <a:off x="3234" y="3060"/>
              <a:ext cx="35" cy="54"/>
            </a:xfrm>
            <a:prstGeom prst="line">
              <a:avLst/>
            </a:prstGeom>
            <a:noFill/>
            <a:ln w="1588">
              <a:solidFill>
                <a:srgbClr val="000000"/>
              </a:solidFill>
              <a:round/>
              <a:headEnd/>
              <a:tailEnd/>
            </a:ln>
          </p:spPr>
          <p:txBody>
            <a:bodyPr/>
            <a:lstStyle/>
            <a:p>
              <a:endParaRPr lang="en-US"/>
            </a:p>
          </p:txBody>
        </p:sp>
        <p:sp>
          <p:nvSpPr>
            <p:cNvPr id="24654" name="Line 77"/>
            <p:cNvSpPr>
              <a:spLocks noChangeShapeType="1"/>
            </p:cNvSpPr>
            <p:nvPr/>
          </p:nvSpPr>
          <p:spPr bwMode="auto">
            <a:xfrm>
              <a:off x="3249" y="3069"/>
              <a:ext cx="34" cy="52"/>
            </a:xfrm>
            <a:prstGeom prst="line">
              <a:avLst/>
            </a:prstGeom>
            <a:noFill/>
            <a:ln w="1588">
              <a:solidFill>
                <a:srgbClr val="000000"/>
              </a:solidFill>
              <a:round/>
              <a:headEnd/>
              <a:tailEnd/>
            </a:ln>
          </p:spPr>
          <p:txBody>
            <a:bodyPr/>
            <a:lstStyle/>
            <a:p>
              <a:endParaRPr lang="en-US"/>
            </a:p>
          </p:txBody>
        </p:sp>
        <p:sp>
          <p:nvSpPr>
            <p:cNvPr id="24655" name="Line 78"/>
            <p:cNvSpPr>
              <a:spLocks noChangeShapeType="1"/>
            </p:cNvSpPr>
            <p:nvPr/>
          </p:nvSpPr>
          <p:spPr bwMode="auto">
            <a:xfrm>
              <a:off x="3267" y="3083"/>
              <a:ext cx="28" cy="39"/>
            </a:xfrm>
            <a:prstGeom prst="line">
              <a:avLst/>
            </a:prstGeom>
            <a:noFill/>
            <a:ln w="1588">
              <a:solidFill>
                <a:srgbClr val="000000"/>
              </a:solidFill>
              <a:round/>
              <a:headEnd/>
              <a:tailEnd/>
            </a:ln>
          </p:spPr>
          <p:txBody>
            <a:bodyPr/>
            <a:lstStyle/>
            <a:p>
              <a:endParaRPr lang="en-US"/>
            </a:p>
          </p:txBody>
        </p:sp>
        <p:sp>
          <p:nvSpPr>
            <p:cNvPr id="24656" name="Line 79"/>
            <p:cNvSpPr>
              <a:spLocks noChangeShapeType="1"/>
            </p:cNvSpPr>
            <p:nvPr/>
          </p:nvSpPr>
          <p:spPr bwMode="auto">
            <a:xfrm>
              <a:off x="3283" y="3090"/>
              <a:ext cx="19" cy="27"/>
            </a:xfrm>
            <a:prstGeom prst="line">
              <a:avLst/>
            </a:prstGeom>
            <a:noFill/>
            <a:ln w="1588">
              <a:solidFill>
                <a:srgbClr val="000000"/>
              </a:solidFill>
              <a:round/>
              <a:headEnd/>
              <a:tailEnd/>
            </a:ln>
          </p:spPr>
          <p:txBody>
            <a:bodyPr/>
            <a:lstStyle/>
            <a:p>
              <a:endParaRPr lang="en-US"/>
            </a:p>
          </p:txBody>
        </p:sp>
        <p:sp>
          <p:nvSpPr>
            <p:cNvPr id="24657" name="Line 80"/>
            <p:cNvSpPr>
              <a:spLocks noChangeShapeType="1"/>
            </p:cNvSpPr>
            <p:nvPr/>
          </p:nvSpPr>
          <p:spPr bwMode="auto">
            <a:xfrm>
              <a:off x="3299" y="3095"/>
              <a:ext cx="10" cy="14"/>
            </a:xfrm>
            <a:prstGeom prst="line">
              <a:avLst/>
            </a:prstGeom>
            <a:noFill/>
            <a:ln w="1588">
              <a:solidFill>
                <a:srgbClr val="000000"/>
              </a:solidFill>
              <a:round/>
              <a:headEnd/>
              <a:tailEnd/>
            </a:ln>
          </p:spPr>
          <p:txBody>
            <a:bodyPr/>
            <a:lstStyle/>
            <a:p>
              <a:endParaRPr lang="en-US"/>
            </a:p>
          </p:txBody>
        </p:sp>
        <p:sp>
          <p:nvSpPr>
            <p:cNvPr id="24658" name="Freeform 81"/>
            <p:cNvSpPr>
              <a:spLocks/>
            </p:cNvSpPr>
            <p:nvPr/>
          </p:nvSpPr>
          <p:spPr bwMode="auto">
            <a:xfrm>
              <a:off x="3166" y="3097"/>
              <a:ext cx="64" cy="48"/>
            </a:xfrm>
            <a:custGeom>
              <a:avLst/>
              <a:gdLst>
                <a:gd name="T0" fmla="*/ 2 w 128"/>
                <a:gd name="T1" fmla="*/ 1 h 96"/>
                <a:gd name="T2" fmla="*/ 2 w 128"/>
                <a:gd name="T3" fmla="*/ 2 h 96"/>
                <a:gd name="T4" fmla="*/ 4 w 128"/>
                <a:gd name="T5" fmla="*/ 3 h 96"/>
                <a:gd name="T6" fmla="*/ 2 w 128"/>
                <a:gd name="T7" fmla="*/ 3 h 96"/>
                <a:gd name="T8" fmla="*/ 2 w 128"/>
                <a:gd name="T9" fmla="*/ 2 h 96"/>
                <a:gd name="T10" fmla="*/ 2 w 128"/>
                <a:gd name="T11" fmla="*/ 1 h 96"/>
                <a:gd name="T12" fmla="*/ 1 w 128"/>
                <a:gd name="T13" fmla="*/ 1 h 96"/>
                <a:gd name="T14" fmla="*/ 1 w 128"/>
                <a:gd name="T15" fmla="*/ 2 h 96"/>
                <a:gd name="T16" fmla="*/ 1 w 128"/>
                <a:gd name="T17" fmla="*/ 2 h 96"/>
                <a:gd name="T18" fmla="*/ 1 w 128"/>
                <a:gd name="T19" fmla="*/ 3 h 96"/>
                <a:gd name="T20" fmla="*/ 1 w 128"/>
                <a:gd name="T21" fmla="*/ 2 h 96"/>
                <a:gd name="T22" fmla="*/ 1 w 128"/>
                <a:gd name="T23" fmla="*/ 1 h 96"/>
                <a:gd name="T24" fmla="*/ 0 w 128"/>
                <a:gd name="T25" fmla="*/ 1 h 96"/>
                <a:gd name="T26" fmla="*/ 1 w 128"/>
                <a:gd name="T27" fmla="*/ 1 h 96"/>
                <a:gd name="T28" fmla="*/ 1 w 128"/>
                <a:gd name="T29" fmla="*/ 0 h 96"/>
                <a:gd name="T30" fmla="*/ 2 w 128"/>
                <a:gd name="T31" fmla="*/ 1 h 96"/>
                <a:gd name="T32" fmla="*/ 2 w 128"/>
                <a:gd name="T33" fmla="*/ 1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96"/>
                <a:gd name="T53" fmla="*/ 128 w 128"/>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96">
                  <a:moveTo>
                    <a:pt x="94" y="17"/>
                  </a:moveTo>
                  <a:lnTo>
                    <a:pt x="94" y="52"/>
                  </a:lnTo>
                  <a:lnTo>
                    <a:pt x="128" y="80"/>
                  </a:lnTo>
                  <a:lnTo>
                    <a:pt x="77" y="91"/>
                  </a:lnTo>
                  <a:lnTo>
                    <a:pt x="67" y="61"/>
                  </a:lnTo>
                  <a:lnTo>
                    <a:pt x="71" y="20"/>
                  </a:lnTo>
                  <a:lnTo>
                    <a:pt x="43" y="26"/>
                  </a:lnTo>
                  <a:lnTo>
                    <a:pt x="32" y="37"/>
                  </a:lnTo>
                  <a:lnTo>
                    <a:pt x="32" y="59"/>
                  </a:lnTo>
                  <a:lnTo>
                    <a:pt x="46" y="96"/>
                  </a:lnTo>
                  <a:lnTo>
                    <a:pt x="18" y="59"/>
                  </a:lnTo>
                  <a:lnTo>
                    <a:pt x="18" y="26"/>
                  </a:lnTo>
                  <a:lnTo>
                    <a:pt x="0" y="22"/>
                  </a:lnTo>
                  <a:lnTo>
                    <a:pt x="20" y="5"/>
                  </a:lnTo>
                  <a:lnTo>
                    <a:pt x="49" y="0"/>
                  </a:lnTo>
                  <a:lnTo>
                    <a:pt x="84" y="1"/>
                  </a:lnTo>
                  <a:lnTo>
                    <a:pt x="94" y="17"/>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59" name="Freeform 82"/>
            <p:cNvSpPr>
              <a:spLocks/>
            </p:cNvSpPr>
            <p:nvPr/>
          </p:nvSpPr>
          <p:spPr bwMode="auto">
            <a:xfrm>
              <a:off x="2784" y="3190"/>
              <a:ext cx="602" cy="938"/>
            </a:xfrm>
            <a:custGeom>
              <a:avLst/>
              <a:gdLst>
                <a:gd name="T0" fmla="*/ 37 w 1204"/>
                <a:gd name="T1" fmla="*/ 42 h 1877"/>
                <a:gd name="T2" fmla="*/ 35 w 1204"/>
                <a:gd name="T3" fmla="*/ 31 h 1877"/>
                <a:gd name="T4" fmla="*/ 31 w 1204"/>
                <a:gd name="T5" fmla="*/ 22 h 1877"/>
                <a:gd name="T6" fmla="*/ 26 w 1204"/>
                <a:gd name="T7" fmla="*/ 14 h 1877"/>
                <a:gd name="T8" fmla="*/ 21 w 1204"/>
                <a:gd name="T9" fmla="*/ 5 h 1877"/>
                <a:gd name="T10" fmla="*/ 14 w 1204"/>
                <a:gd name="T11" fmla="*/ 3 h 1877"/>
                <a:gd name="T12" fmla="*/ 6 w 1204"/>
                <a:gd name="T13" fmla="*/ 9 h 1877"/>
                <a:gd name="T14" fmla="*/ 2 w 1204"/>
                <a:gd name="T15" fmla="*/ 15 h 1877"/>
                <a:gd name="T16" fmla="*/ 2 w 1204"/>
                <a:gd name="T17" fmla="*/ 23 h 1877"/>
                <a:gd name="T18" fmla="*/ 1 w 1204"/>
                <a:gd name="T19" fmla="*/ 30 h 1877"/>
                <a:gd name="T20" fmla="*/ 1 w 1204"/>
                <a:gd name="T21" fmla="*/ 33 h 1877"/>
                <a:gd name="T22" fmla="*/ 1 w 1204"/>
                <a:gd name="T23" fmla="*/ 41 h 1877"/>
                <a:gd name="T24" fmla="*/ 1 w 1204"/>
                <a:gd name="T25" fmla="*/ 50 h 1877"/>
                <a:gd name="T26" fmla="*/ 5 w 1204"/>
                <a:gd name="T27" fmla="*/ 57 h 1877"/>
                <a:gd name="T28" fmla="*/ 9 w 1204"/>
                <a:gd name="T29" fmla="*/ 58 h 1877"/>
                <a:gd name="T30" fmla="*/ 33 w 1204"/>
                <a:gd name="T31" fmla="*/ 57 h 1877"/>
                <a:gd name="T32" fmla="*/ 37 w 1204"/>
                <a:gd name="T33" fmla="*/ 56 h 1877"/>
                <a:gd name="T34" fmla="*/ 33 w 1204"/>
                <a:gd name="T35" fmla="*/ 54 h 1877"/>
                <a:gd name="T36" fmla="*/ 35 w 1204"/>
                <a:gd name="T37" fmla="*/ 49 h 1877"/>
                <a:gd name="T38" fmla="*/ 33 w 1204"/>
                <a:gd name="T39" fmla="*/ 53 h 1877"/>
                <a:gd name="T40" fmla="*/ 31 w 1204"/>
                <a:gd name="T41" fmla="*/ 54 h 1877"/>
                <a:gd name="T42" fmla="*/ 30 w 1204"/>
                <a:gd name="T43" fmla="*/ 56 h 1877"/>
                <a:gd name="T44" fmla="*/ 14 w 1204"/>
                <a:gd name="T45" fmla="*/ 55 h 1877"/>
                <a:gd name="T46" fmla="*/ 13 w 1204"/>
                <a:gd name="T47" fmla="*/ 54 h 1877"/>
                <a:gd name="T48" fmla="*/ 10 w 1204"/>
                <a:gd name="T49" fmla="*/ 57 h 1877"/>
                <a:gd name="T50" fmla="*/ 7 w 1204"/>
                <a:gd name="T51" fmla="*/ 57 h 1877"/>
                <a:gd name="T52" fmla="*/ 5 w 1204"/>
                <a:gd name="T53" fmla="*/ 55 h 1877"/>
                <a:gd name="T54" fmla="*/ 5 w 1204"/>
                <a:gd name="T55" fmla="*/ 53 h 1877"/>
                <a:gd name="T56" fmla="*/ 3 w 1204"/>
                <a:gd name="T57" fmla="*/ 53 h 1877"/>
                <a:gd name="T58" fmla="*/ 1 w 1204"/>
                <a:gd name="T59" fmla="*/ 50 h 1877"/>
                <a:gd name="T60" fmla="*/ 3 w 1204"/>
                <a:gd name="T61" fmla="*/ 46 h 1877"/>
                <a:gd name="T62" fmla="*/ 2 w 1204"/>
                <a:gd name="T63" fmla="*/ 46 h 1877"/>
                <a:gd name="T64" fmla="*/ 1 w 1204"/>
                <a:gd name="T65" fmla="*/ 44 h 1877"/>
                <a:gd name="T66" fmla="*/ 2 w 1204"/>
                <a:gd name="T67" fmla="*/ 39 h 1877"/>
                <a:gd name="T68" fmla="*/ 3 w 1204"/>
                <a:gd name="T69" fmla="*/ 34 h 1877"/>
                <a:gd name="T70" fmla="*/ 2 w 1204"/>
                <a:gd name="T71" fmla="*/ 30 h 1877"/>
                <a:gd name="T72" fmla="*/ 3 w 1204"/>
                <a:gd name="T73" fmla="*/ 26 h 1877"/>
                <a:gd name="T74" fmla="*/ 3 w 1204"/>
                <a:gd name="T75" fmla="*/ 22 h 1877"/>
                <a:gd name="T76" fmla="*/ 3 w 1204"/>
                <a:gd name="T77" fmla="*/ 16 h 1877"/>
                <a:gd name="T78" fmla="*/ 5 w 1204"/>
                <a:gd name="T79" fmla="*/ 11 h 1877"/>
                <a:gd name="T80" fmla="*/ 7 w 1204"/>
                <a:gd name="T81" fmla="*/ 12 h 1877"/>
                <a:gd name="T82" fmla="*/ 6 w 1204"/>
                <a:gd name="T83" fmla="*/ 11 h 1877"/>
                <a:gd name="T84" fmla="*/ 7 w 1204"/>
                <a:gd name="T85" fmla="*/ 9 h 1877"/>
                <a:gd name="T86" fmla="*/ 12 w 1204"/>
                <a:gd name="T87" fmla="*/ 6 h 1877"/>
                <a:gd name="T88" fmla="*/ 18 w 1204"/>
                <a:gd name="T89" fmla="*/ 2 h 1877"/>
                <a:gd name="T90" fmla="*/ 20 w 1204"/>
                <a:gd name="T91" fmla="*/ 5 h 1877"/>
                <a:gd name="T92" fmla="*/ 26 w 1204"/>
                <a:gd name="T93" fmla="*/ 17 h 1877"/>
                <a:gd name="T94" fmla="*/ 33 w 1204"/>
                <a:gd name="T95" fmla="*/ 28 h 1877"/>
                <a:gd name="T96" fmla="*/ 36 w 1204"/>
                <a:gd name="T97" fmla="*/ 39 h 1877"/>
                <a:gd name="T98" fmla="*/ 37 w 1204"/>
                <a:gd name="T99" fmla="*/ 46 h 18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04"/>
                <a:gd name="T151" fmla="*/ 0 h 1877"/>
                <a:gd name="T152" fmla="*/ 1204 w 1204"/>
                <a:gd name="T153" fmla="*/ 1877 h 18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04" h="1877">
                  <a:moveTo>
                    <a:pt x="1204" y="1516"/>
                  </a:moveTo>
                  <a:lnTo>
                    <a:pt x="1184" y="1349"/>
                  </a:lnTo>
                  <a:lnTo>
                    <a:pt x="1156" y="1172"/>
                  </a:lnTo>
                  <a:lnTo>
                    <a:pt x="1113" y="999"/>
                  </a:lnTo>
                  <a:lnTo>
                    <a:pt x="1065" y="852"/>
                  </a:lnTo>
                  <a:lnTo>
                    <a:pt x="1010" y="724"/>
                  </a:lnTo>
                  <a:lnTo>
                    <a:pt x="932" y="577"/>
                  </a:lnTo>
                  <a:lnTo>
                    <a:pt x="857" y="458"/>
                  </a:lnTo>
                  <a:lnTo>
                    <a:pt x="759" y="298"/>
                  </a:lnTo>
                  <a:lnTo>
                    <a:pt x="695" y="175"/>
                  </a:lnTo>
                  <a:lnTo>
                    <a:pt x="605" y="0"/>
                  </a:lnTo>
                  <a:lnTo>
                    <a:pt x="476" y="110"/>
                  </a:lnTo>
                  <a:lnTo>
                    <a:pt x="327" y="219"/>
                  </a:lnTo>
                  <a:lnTo>
                    <a:pt x="208" y="292"/>
                  </a:lnTo>
                  <a:lnTo>
                    <a:pt x="109" y="350"/>
                  </a:lnTo>
                  <a:lnTo>
                    <a:pt x="80" y="481"/>
                  </a:lnTo>
                  <a:lnTo>
                    <a:pt x="80" y="628"/>
                  </a:lnTo>
                  <a:lnTo>
                    <a:pt x="95" y="762"/>
                  </a:lnTo>
                  <a:lnTo>
                    <a:pt x="88" y="889"/>
                  </a:lnTo>
                  <a:lnTo>
                    <a:pt x="63" y="971"/>
                  </a:lnTo>
                  <a:lnTo>
                    <a:pt x="48" y="1039"/>
                  </a:lnTo>
                  <a:lnTo>
                    <a:pt x="51" y="1081"/>
                  </a:lnTo>
                  <a:lnTo>
                    <a:pt x="70" y="1133"/>
                  </a:lnTo>
                  <a:lnTo>
                    <a:pt x="23" y="1325"/>
                  </a:lnTo>
                  <a:lnTo>
                    <a:pt x="0" y="1539"/>
                  </a:lnTo>
                  <a:lnTo>
                    <a:pt x="9" y="1622"/>
                  </a:lnTo>
                  <a:lnTo>
                    <a:pt x="48" y="1710"/>
                  </a:lnTo>
                  <a:lnTo>
                    <a:pt x="131" y="1834"/>
                  </a:lnTo>
                  <a:lnTo>
                    <a:pt x="208" y="1868"/>
                  </a:lnTo>
                  <a:lnTo>
                    <a:pt x="302" y="1877"/>
                  </a:lnTo>
                  <a:lnTo>
                    <a:pt x="566" y="1862"/>
                  </a:lnTo>
                  <a:lnTo>
                    <a:pt x="1026" y="1839"/>
                  </a:lnTo>
                  <a:lnTo>
                    <a:pt x="1046" y="1816"/>
                  </a:lnTo>
                  <a:lnTo>
                    <a:pt x="1175" y="1812"/>
                  </a:lnTo>
                  <a:lnTo>
                    <a:pt x="1056" y="1802"/>
                  </a:lnTo>
                  <a:lnTo>
                    <a:pt x="1056" y="1745"/>
                  </a:lnTo>
                  <a:lnTo>
                    <a:pt x="1065" y="1682"/>
                  </a:lnTo>
                  <a:lnTo>
                    <a:pt x="1097" y="1584"/>
                  </a:lnTo>
                  <a:lnTo>
                    <a:pt x="1056" y="1655"/>
                  </a:lnTo>
                  <a:lnTo>
                    <a:pt x="1036" y="1717"/>
                  </a:lnTo>
                  <a:lnTo>
                    <a:pt x="1026" y="1760"/>
                  </a:lnTo>
                  <a:lnTo>
                    <a:pt x="998" y="1739"/>
                  </a:lnTo>
                  <a:lnTo>
                    <a:pt x="985" y="1777"/>
                  </a:lnTo>
                  <a:lnTo>
                    <a:pt x="974" y="1799"/>
                  </a:lnTo>
                  <a:lnTo>
                    <a:pt x="965" y="1812"/>
                  </a:lnTo>
                  <a:lnTo>
                    <a:pt x="469" y="1777"/>
                  </a:lnTo>
                  <a:lnTo>
                    <a:pt x="446" y="1764"/>
                  </a:lnTo>
                  <a:lnTo>
                    <a:pt x="435" y="1745"/>
                  </a:lnTo>
                  <a:lnTo>
                    <a:pt x="378" y="1807"/>
                  </a:lnTo>
                  <a:lnTo>
                    <a:pt x="333" y="1830"/>
                  </a:lnTo>
                  <a:lnTo>
                    <a:pt x="280" y="1830"/>
                  </a:lnTo>
                  <a:lnTo>
                    <a:pt x="233" y="1826"/>
                  </a:lnTo>
                  <a:lnTo>
                    <a:pt x="192" y="1807"/>
                  </a:lnTo>
                  <a:lnTo>
                    <a:pt x="180" y="1786"/>
                  </a:lnTo>
                  <a:lnTo>
                    <a:pt x="251" y="1639"/>
                  </a:lnTo>
                  <a:lnTo>
                    <a:pt x="180" y="1697"/>
                  </a:lnTo>
                  <a:lnTo>
                    <a:pt x="124" y="1707"/>
                  </a:lnTo>
                  <a:lnTo>
                    <a:pt x="99" y="1710"/>
                  </a:lnTo>
                  <a:lnTo>
                    <a:pt x="70" y="1659"/>
                  </a:lnTo>
                  <a:lnTo>
                    <a:pt x="63" y="1607"/>
                  </a:lnTo>
                  <a:lnTo>
                    <a:pt x="70" y="1547"/>
                  </a:lnTo>
                  <a:lnTo>
                    <a:pt x="99" y="1503"/>
                  </a:lnTo>
                  <a:lnTo>
                    <a:pt x="146" y="1464"/>
                  </a:lnTo>
                  <a:lnTo>
                    <a:pt x="80" y="1488"/>
                  </a:lnTo>
                  <a:lnTo>
                    <a:pt x="43" y="1512"/>
                  </a:lnTo>
                  <a:lnTo>
                    <a:pt x="43" y="1438"/>
                  </a:lnTo>
                  <a:lnTo>
                    <a:pt x="51" y="1349"/>
                  </a:lnTo>
                  <a:lnTo>
                    <a:pt x="76" y="1254"/>
                  </a:lnTo>
                  <a:lnTo>
                    <a:pt x="104" y="1144"/>
                  </a:lnTo>
                  <a:lnTo>
                    <a:pt x="109" y="1097"/>
                  </a:lnTo>
                  <a:lnTo>
                    <a:pt x="95" y="1039"/>
                  </a:lnTo>
                  <a:lnTo>
                    <a:pt x="95" y="975"/>
                  </a:lnTo>
                  <a:lnTo>
                    <a:pt x="104" y="912"/>
                  </a:lnTo>
                  <a:lnTo>
                    <a:pt x="120" y="852"/>
                  </a:lnTo>
                  <a:lnTo>
                    <a:pt x="124" y="789"/>
                  </a:lnTo>
                  <a:lnTo>
                    <a:pt x="124" y="704"/>
                  </a:lnTo>
                  <a:lnTo>
                    <a:pt x="120" y="623"/>
                  </a:lnTo>
                  <a:lnTo>
                    <a:pt x="109" y="529"/>
                  </a:lnTo>
                  <a:lnTo>
                    <a:pt x="120" y="433"/>
                  </a:lnTo>
                  <a:lnTo>
                    <a:pt x="131" y="364"/>
                  </a:lnTo>
                  <a:lnTo>
                    <a:pt x="175" y="368"/>
                  </a:lnTo>
                  <a:lnTo>
                    <a:pt x="227" y="398"/>
                  </a:lnTo>
                  <a:lnTo>
                    <a:pt x="265" y="430"/>
                  </a:lnTo>
                  <a:lnTo>
                    <a:pt x="223" y="378"/>
                  </a:lnTo>
                  <a:lnTo>
                    <a:pt x="164" y="339"/>
                  </a:lnTo>
                  <a:lnTo>
                    <a:pt x="247" y="306"/>
                  </a:lnTo>
                  <a:lnTo>
                    <a:pt x="322" y="262"/>
                  </a:lnTo>
                  <a:lnTo>
                    <a:pt x="387" y="211"/>
                  </a:lnTo>
                  <a:lnTo>
                    <a:pt x="469" y="150"/>
                  </a:lnTo>
                  <a:lnTo>
                    <a:pt x="549" y="90"/>
                  </a:lnTo>
                  <a:lnTo>
                    <a:pt x="605" y="37"/>
                  </a:lnTo>
                  <a:lnTo>
                    <a:pt x="657" y="175"/>
                  </a:lnTo>
                  <a:lnTo>
                    <a:pt x="754" y="368"/>
                  </a:lnTo>
                  <a:lnTo>
                    <a:pt x="857" y="544"/>
                  </a:lnTo>
                  <a:lnTo>
                    <a:pt x="963" y="718"/>
                  </a:lnTo>
                  <a:lnTo>
                    <a:pt x="1042" y="908"/>
                  </a:lnTo>
                  <a:lnTo>
                    <a:pt x="1103" y="1078"/>
                  </a:lnTo>
                  <a:lnTo>
                    <a:pt x="1145" y="1249"/>
                  </a:lnTo>
                  <a:lnTo>
                    <a:pt x="1175" y="1424"/>
                  </a:lnTo>
                  <a:lnTo>
                    <a:pt x="1175" y="1499"/>
                  </a:lnTo>
                  <a:lnTo>
                    <a:pt x="1204" y="1516"/>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60" name="Freeform 83"/>
            <p:cNvSpPr>
              <a:spLocks/>
            </p:cNvSpPr>
            <p:nvPr/>
          </p:nvSpPr>
          <p:spPr bwMode="auto">
            <a:xfrm>
              <a:off x="2915" y="3437"/>
              <a:ext cx="494" cy="656"/>
            </a:xfrm>
            <a:custGeom>
              <a:avLst/>
              <a:gdLst>
                <a:gd name="T0" fmla="*/ 5 w 990"/>
                <a:gd name="T1" fmla="*/ 3 h 1312"/>
                <a:gd name="T2" fmla="*/ 8 w 990"/>
                <a:gd name="T3" fmla="*/ 10 h 1312"/>
                <a:gd name="T4" fmla="*/ 10 w 990"/>
                <a:gd name="T5" fmla="*/ 19 h 1312"/>
                <a:gd name="T6" fmla="*/ 10 w 990"/>
                <a:gd name="T7" fmla="*/ 23 h 1312"/>
                <a:gd name="T8" fmla="*/ 12 w 990"/>
                <a:gd name="T9" fmla="*/ 25 h 1312"/>
                <a:gd name="T10" fmla="*/ 15 w 990"/>
                <a:gd name="T11" fmla="*/ 25 h 1312"/>
                <a:gd name="T12" fmla="*/ 24 w 990"/>
                <a:gd name="T13" fmla="*/ 31 h 1312"/>
                <a:gd name="T14" fmla="*/ 23 w 990"/>
                <a:gd name="T15" fmla="*/ 24 h 1312"/>
                <a:gd name="T16" fmla="*/ 20 w 990"/>
                <a:gd name="T17" fmla="*/ 15 h 1312"/>
                <a:gd name="T18" fmla="*/ 15 w 990"/>
                <a:gd name="T19" fmla="*/ 7 h 1312"/>
                <a:gd name="T20" fmla="*/ 18 w 990"/>
                <a:gd name="T21" fmla="*/ 11 h 1312"/>
                <a:gd name="T22" fmla="*/ 25 w 990"/>
                <a:gd name="T23" fmla="*/ 24 h 1312"/>
                <a:gd name="T24" fmla="*/ 27 w 990"/>
                <a:gd name="T25" fmla="*/ 31 h 1312"/>
                <a:gd name="T26" fmla="*/ 29 w 990"/>
                <a:gd name="T27" fmla="*/ 34 h 1312"/>
                <a:gd name="T28" fmla="*/ 30 w 990"/>
                <a:gd name="T29" fmla="*/ 34 h 1312"/>
                <a:gd name="T30" fmla="*/ 29 w 990"/>
                <a:gd name="T31" fmla="*/ 37 h 1312"/>
                <a:gd name="T32" fmla="*/ 28 w 990"/>
                <a:gd name="T33" fmla="*/ 40 h 1312"/>
                <a:gd name="T34" fmla="*/ 28 w 990"/>
                <a:gd name="T35" fmla="*/ 40 h 1312"/>
                <a:gd name="T36" fmla="*/ 29 w 990"/>
                <a:gd name="T37" fmla="*/ 36 h 1312"/>
                <a:gd name="T38" fmla="*/ 26 w 990"/>
                <a:gd name="T39" fmla="*/ 34 h 1312"/>
                <a:gd name="T40" fmla="*/ 9 w 990"/>
                <a:gd name="T41" fmla="*/ 31 h 1312"/>
                <a:gd name="T42" fmla="*/ 7 w 990"/>
                <a:gd name="T43" fmla="*/ 30 h 1312"/>
                <a:gd name="T44" fmla="*/ 4 w 990"/>
                <a:gd name="T45" fmla="*/ 31 h 1312"/>
                <a:gd name="T46" fmla="*/ 6 w 990"/>
                <a:gd name="T47" fmla="*/ 29 h 1312"/>
                <a:gd name="T48" fmla="*/ 2 w 990"/>
                <a:gd name="T49" fmla="*/ 29 h 1312"/>
                <a:gd name="T50" fmla="*/ 0 w 990"/>
                <a:gd name="T51" fmla="*/ 31 h 1312"/>
                <a:gd name="T52" fmla="*/ 2 w 990"/>
                <a:gd name="T53" fmla="*/ 28 h 1312"/>
                <a:gd name="T54" fmla="*/ 5 w 990"/>
                <a:gd name="T55" fmla="*/ 28 h 1312"/>
                <a:gd name="T56" fmla="*/ 6 w 990"/>
                <a:gd name="T57" fmla="*/ 26 h 1312"/>
                <a:gd name="T58" fmla="*/ 7 w 990"/>
                <a:gd name="T59" fmla="*/ 11 h 1312"/>
                <a:gd name="T60" fmla="*/ 6 w 990"/>
                <a:gd name="T61" fmla="*/ 6 h 1312"/>
                <a:gd name="T62" fmla="*/ 2 w 990"/>
                <a:gd name="T63" fmla="*/ 0 h 13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90"/>
                <a:gd name="T97" fmla="*/ 0 h 1312"/>
                <a:gd name="T98" fmla="*/ 990 w 990"/>
                <a:gd name="T99" fmla="*/ 1312 h 13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90" h="1312">
                  <a:moveTo>
                    <a:pt x="90" y="0"/>
                  </a:moveTo>
                  <a:lnTo>
                    <a:pt x="170" y="118"/>
                  </a:lnTo>
                  <a:lnTo>
                    <a:pt x="219" y="205"/>
                  </a:lnTo>
                  <a:lnTo>
                    <a:pt x="274" y="322"/>
                  </a:lnTo>
                  <a:lnTo>
                    <a:pt x="301" y="446"/>
                  </a:lnTo>
                  <a:lnTo>
                    <a:pt x="326" y="583"/>
                  </a:lnTo>
                  <a:lnTo>
                    <a:pt x="335" y="677"/>
                  </a:lnTo>
                  <a:lnTo>
                    <a:pt x="349" y="754"/>
                  </a:lnTo>
                  <a:lnTo>
                    <a:pt x="368" y="786"/>
                  </a:lnTo>
                  <a:lnTo>
                    <a:pt x="396" y="802"/>
                  </a:lnTo>
                  <a:lnTo>
                    <a:pt x="449" y="810"/>
                  </a:lnTo>
                  <a:lnTo>
                    <a:pt x="493" y="815"/>
                  </a:lnTo>
                  <a:lnTo>
                    <a:pt x="520" y="993"/>
                  </a:lnTo>
                  <a:lnTo>
                    <a:pt x="789" y="1012"/>
                  </a:lnTo>
                  <a:lnTo>
                    <a:pt x="785" y="900"/>
                  </a:lnTo>
                  <a:lnTo>
                    <a:pt x="760" y="768"/>
                  </a:lnTo>
                  <a:lnTo>
                    <a:pt x="718" y="649"/>
                  </a:lnTo>
                  <a:lnTo>
                    <a:pt x="647" y="497"/>
                  </a:lnTo>
                  <a:lnTo>
                    <a:pt x="578" y="366"/>
                  </a:lnTo>
                  <a:lnTo>
                    <a:pt x="498" y="237"/>
                  </a:lnTo>
                  <a:lnTo>
                    <a:pt x="396" y="85"/>
                  </a:lnTo>
                  <a:lnTo>
                    <a:pt x="596" y="376"/>
                  </a:lnTo>
                  <a:lnTo>
                    <a:pt x="718" y="583"/>
                  </a:lnTo>
                  <a:lnTo>
                    <a:pt x="812" y="796"/>
                  </a:lnTo>
                  <a:lnTo>
                    <a:pt x="861" y="954"/>
                  </a:lnTo>
                  <a:lnTo>
                    <a:pt x="876" y="1012"/>
                  </a:lnTo>
                  <a:lnTo>
                    <a:pt x="935" y="1017"/>
                  </a:lnTo>
                  <a:lnTo>
                    <a:pt x="943" y="1059"/>
                  </a:lnTo>
                  <a:lnTo>
                    <a:pt x="990" y="1059"/>
                  </a:lnTo>
                  <a:lnTo>
                    <a:pt x="990" y="1080"/>
                  </a:lnTo>
                  <a:lnTo>
                    <a:pt x="967" y="1103"/>
                  </a:lnTo>
                  <a:lnTo>
                    <a:pt x="943" y="1154"/>
                  </a:lnTo>
                  <a:lnTo>
                    <a:pt x="931" y="1192"/>
                  </a:lnTo>
                  <a:lnTo>
                    <a:pt x="928" y="1265"/>
                  </a:lnTo>
                  <a:lnTo>
                    <a:pt x="928" y="1312"/>
                  </a:lnTo>
                  <a:lnTo>
                    <a:pt x="923" y="1265"/>
                  </a:lnTo>
                  <a:lnTo>
                    <a:pt x="928" y="1192"/>
                  </a:lnTo>
                  <a:lnTo>
                    <a:pt x="935" y="1142"/>
                  </a:lnTo>
                  <a:lnTo>
                    <a:pt x="956" y="1074"/>
                  </a:lnTo>
                  <a:lnTo>
                    <a:pt x="861" y="1065"/>
                  </a:lnTo>
                  <a:lnTo>
                    <a:pt x="871" y="1027"/>
                  </a:lnTo>
                  <a:lnTo>
                    <a:pt x="310" y="999"/>
                  </a:lnTo>
                  <a:lnTo>
                    <a:pt x="288" y="967"/>
                  </a:lnTo>
                  <a:lnTo>
                    <a:pt x="255" y="962"/>
                  </a:lnTo>
                  <a:lnTo>
                    <a:pt x="201" y="967"/>
                  </a:lnTo>
                  <a:lnTo>
                    <a:pt x="152" y="999"/>
                  </a:lnTo>
                  <a:lnTo>
                    <a:pt x="85" y="1008"/>
                  </a:lnTo>
                  <a:lnTo>
                    <a:pt x="212" y="939"/>
                  </a:lnTo>
                  <a:lnTo>
                    <a:pt x="148" y="929"/>
                  </a:lnTo>
                  <a:lnTo>
                    <a:pt x="85" y="943"/>
                  </a:lnTo>
                  <a:lnTo>
                    <a:pt x="40" y="969"/>
                  </a:lnTo>
                  <a:lnTo>
                    <a:pt x="0" y="1008"/>
                  </a:lnTo>
                  <a:lnTo>
                    <a:pt x="22" y="939"/>
                  </a:lnTo>
                  <a:lnTo>
                    <a:pt x="72" y="909"/>
                  </a:lnTo>
                  <a:lnTo>
                    <a:pt x="126" y="907"/>
                  </a:lnTo>
                  <a:lnTo>
                    <a:pt x="185" y="909"/>
                  </a:lnTo>
                  <a:lnTo>
                    <a:pt x="141" y="854"/>
                  </a:lnTo>
                  <a:lnTo>
                    <a:pt x="212" y="844"/>
                  </a:lnTo>
                  <a:lnTo>
                    <a:pt x="240" y="476"/>
                  </a:lnTo>
                  <a:lnTo>
                    <a:pt x="240" y="369"/>
                  </a:lnTo>
                  <a:lnTo>
                    <a:pt x="226" y="281"/>
                  </a:lnTo>
                  <a:lnTo>
                    <a:pt x="201" y="195"/>
                  </a:lnTo>
                  <a:lnTo>
                    <a:pt x="166" y="128"/>
                  </a:lnTo>
                  <a:lnTo>
                    <a:pt x="90" y="0"/>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61" name="Freeform 84"/>
            <p:cNvSpPr>
              <a:spLocks/>
            </p:cNvSpPr>
            <p:nvPr/>
          </p:nvSpPr>
          <p:spPr bwMode="auto">
            <a:xfrm>
              <a:off x="3029" y="3290"/>
              <a:ext cx="62" cy="103"/>
            </a:xfrm>
            <a:custGeom>
              <a:avLst/>
              <a:gdLst>
                <a:gd name="T0" fmla="*/ 1 w 123"/>
                <a:gd name="T1" fmla="*/ 0 h 206"/>
                <a:gd name="T2" fmla="*/ 0 w 123"/>
                <a:gd name="T3" fmla="*/ 5 h 206"/>
                <a:gd name="T4" fmla="*/ 4 w 123"/>
                <a:gd name="T5" fmla="*/ 6 h 206"/>
                <a:gd name="T6" fmla="*/ 4 w 123"/>
                <a:gd name="T7" fmla="*/ 6 h 206"/>
                <a:gd name="T8" fmla="*/ 1 w 123"/>
                <a:gd name="T9" fmla="*/ 5 h 206"/>
                <a:gd name="T10" fmla="*/ 1 w 123"/>
                <a:gd name="T11" fmla="*/ 0 h 206"/>
                <a:gd name="T12" fmla="*/ 0 60000 65536"/>
                <a:gd name="T13" fmla="*/ 0 60000 65536"/>
                <a:gd name="T14" fmla="*/ 0 60000 65536"/>
                <a:gd name="T15" fmla="*/ 0 60000 65536"/>
                <a:gd name="T16" fmla="*/ 0 60000 65536"/>
                <a:gd name="T17" fmla="*/ 0 60000 65536"/>
                <a:gd name="T18" fmla="*/ 0 w 123"/>
                <a:gd name="T19" fmla="*/ 0 h 206"/>
                <a:gd name="T20" fmla="*/ 123 w 123"/>
                <a:gd name="T21" fmla="*/ 206 h 206"/>
              </a:gdLst>
              <a:ahLst/>
              <a:cxnLst>
                <a:cxn ang="T12">
                  <a:pos x="T0" y="T1"/>
                </a:cxn>
                <a:cxn ang="T13">
                  <a:pos x="T2" y="T3"/>
                </a:cxn>
                <a:cxn ang="T14">
                  <a:pos x="T4" y="T5"/>
                </a:cxn>
                <a:cxn ang="T15">
                  <a:pos x="T6" y="T7"/>
                </a:cxn>
                <a:cxn ang="T16">
                  <a:pos x="T8" y="T9"/>
                </a:cxn>
                <a:cxn ang="T17">
                  <a:pos x="T10" y="T11"/>
                </a:cxn>
              </a:cxnLst>
              <a:rect l="T18" t="T19" r="T20" b="T21"/>
              <a:pathLst>
                <a:path w="123" h="206">
                  <a:moveTo>
                    <a:pt x="29" y="0"/>
                  </a:moveTo>
                  <a:lnTo>
                    <a:pt x="0" y="152"/>
                  </a:lnTo>
                  <a:lnTo>
                    <a:pt x="105" y="206"/>
                  </a:lnTo>
                  <a:lnTo>
                    <a:pt x="123" y="180"/>
                  </a:lnTo>
                  <a:lnTo>
                    <a:pt x="15" y="137"/>
                  </a:lnTo>
                  <a:lnTo>
                    <a:pt x="29" y="0"/>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62" name="Freeform 85"/>
            <p:cNvSpPr>
              <a:spLocks/>
            </p:cNvSpPr>
            <p:nvPr/>
          </p:nvSpPr>
          <p:spPr bwMode="auto">
            <a:xfrm>
              <a:off x="3236" y="3332"/>
              <a:ext cx="218" cy="598"/>
            </a:xfrm>
            <a:custGeom>
              <a:avLst/>
              <a:gdLst>
                <a:gd name="T0" fmla="*/ 0 w 435"/>
                <a:gd name="T1" fmla="*/ 5 h 1196"/>
                <a:gd name="T2" fmla="*/ 1 w 435"/>
                <a:gd name="T3" fmla="*/ 3 h 1196"/>
                <a:gd name="T4" fmla="*/ 2 w 435"/>
                <a:gd name="T5" fmla="*/ 2 h 1196"/>
                <a:gd name="T6" fmla="*/ 3 w 435"/>
                <a:gd name="T7" fmla="*/ 1 h 1196"/>
                <a:gd name="T8" fmla="*/ 3 w 435"/>
                <a:gd name="T9" fmla="*/ 0 h 1196"/>
                <a:gd name="T10" fmla="*/ 5 w 435"/>
                <a:gd name="T11" fmla="*/ 1 h 1196"/>
                <a:gd name="T12" fmla="*/ 6 w 435"/>
                <a:gd name="T13" fmla="*/ 1 h 1196"/>
                <a:gd name="T14" fmla="*/ 7 w 435"/>
                <a:gd name="T15" fmla="*/ 1 h 1196"/>
                <a:gd name="T16" fmla="*/ 6 w 435"/>
                <a:gd name="T17" fmla="*/ 1 h 1196"/>
                <a:gd name="T18" fmla="*/ 5 w 435"/>
                <a:gd name="T19" fmla="*/ 1 h 1196"/>
                <a:gd name="T20" fmla="*/ 4 w 435"/>
                <a:gd name="T21" fmla="*/ 1 h 1196"/>
                <a:gd name="T22" fmla="*/ 3 w 435"/>
                <a:gd name="T23" fmla="*/ 1 h 1196"/>
                <a:gd name="T24" fmla="*/ 4 w 435"/>
                <a:gd name="T25" fmla="*/ 2 h 1196"/>
                <a:gd name="T26" fmla="*/ 5 w 435"/>
                <a:gd name="T27" fmla="*/ 3 h 1196"/>
                <a:gd name="T28" fmla="*/ 6 w 435"/>
                <a:gd name="T29" fmla="*/ 2 h 1196"/>
                <a:gd name="T30" fmla="*/ 6 w 435"/>
                <a:gd name="T31" fmla="*/ 1 h 1196"/>
                <a:gd name="T32" fmla="*/ 7 w 435"/>
                <a:gd name="T33" fmla="*/ 3 h 1196"/>
                <a:gd name="T34" fmla="*/ 6 w 435"/>
                <a:gd name="T35" fmla="*/ 3 h 1196"/>
                <a:gd name="T36" fmla="*/ 7 w 435"/>
                <a:gd name="T37" fmla="*/ 5 h 1196"/>
                <a:gd name="T38" fmla="*/ 8 w 435"/>
                <a:gd name="T39" fmla="*/ 7 h 1196"/>
                <a:gd name="T40" fmla="*/ 8 w 435"/>
                <a:gd name="T41" fmla="*/ 11 h 1196"/>
                <a:gd name="T42" fmla="*/ 9 w 435"/>
                <a:gd name="T43" fmla="*/ 18 h 1196"/>
                <a:gd name="T44" fmla="*/ 10 w 435"/>
                <a:gd name="T45" fmla="*/ 20 h 1196"/>
                <a:gd name="T46" fmla="*/ 11 w 435"/>
                <a:gd name="T47" fmla="*/ 23 h 1196"/>
                <a:gd name="T48" fmla="*/ 12 w 435"/>
                <a:gd name="T49" fmla="*/ 27 h 1196"/>
                <a:gd name="T50" fmla="*/ 13 w 435"/>
                <a:gd name="T51" fmla="*/ 29 h 1196"/>
                <a:gd name="T52" fmla="*/ 13 w 435"/>
                <a:gd name="T53" fmla="*/ 31 h 1196"/>
                <a:gd name="T54" fmla="*/ 14 w 435"/>
                <a:gd name="T55" fmla="*/ 37 h 1196"/>
                <a:gd name="T56" fmla="*/ 12 w 435"/>
                <a:gd name="T57" fmla="*/ 30 h 1196"/>
                <a:gd name="T58" fmla="*/ 11 w 435"/>
                <a:gd name="T59" fmla="*/ 25 h 1196"/>
                <a:gd name="T60" fmla="*/ 10 w 435"/>
                <a:gd name="T61" fmla="*/ 21 h 1196"/>
                <a:gd name="T62" fmla="*/ 9 w 435"/>
                <a:gd name="T63" fmla="*/ 17 h 1196"/>
                <a:gd name="T64" fmla="*/ 8 w 435"/>
                <a:gd name="T65" fmla="*/ 12 h 1196"/>
                <a:gd name="T66" fmla="*/ 7 w 435"/>
                <a:gd name="T67" fmla="*/ 9 h 1196"/>
                <a:gd name="T68" fmla="*/ 7 w 435"/>
                <a:gd name="T69" fmla="*/ 6 h 1196"/>
                <a:gd name="T70" fmla="*/ 6 w 435"/>
                <a:gd name="T71" fmla="*/ 5 h 1196"/>
                <a:gd name="T72" fmla="*/ 5 w 435"/>
                <a:gd name="T73" fmla="*/ 5 h 1196"/>
                <a:gd name="T74" fmla="*/ 5 w 435"/>
                <a:gd name="T75" fmla="*/ 5 h 1196"/>
                <a:gd name="T76" fmla="*/ 4 w 435"/>
                <a:gd name="T77" fmla="*/ 5 h 1196"/>
                <a:gd name="T78" fmla="*/ 4 w 435"/>
                <a:gd name="T79" fmla="*/ 5 h 1196"/>
                <a:gd name="T80" fmla="*/ 4 w 435"/>
                <a:gd name="T81" fmla="*/ 9 h 1196"/>
                <a:gd name="T82" fmla="*/ 5 w 435"/>
                <a:gd name="T83" fmla="*/ 11 h 1196"/>
                <a:gd name="T84" fmla="*/ 5 w 435"/>
                <a:gd name="T85" fmla="*/ 14 h 1196"/>
                <a:gd name="T86" fmla="*/ 5 w 435"/>
                <a:gd name="T87" fmla="*/ 19 h 1196"/>
                <a:gd name="T88" fmla="*/ 5 w 435"/>
                <a:gd name="T89" fmla="*/ 18 h 1196"/>
                <a:gd name="T90" fmla="*/ 4 w 435"/>
                <a:gd name="T91" fmla="*/ 13 h 1196"/>
                <a:gd name="T92" fmla="*/ 4 w 435"/>
                <a:gd name="T93" fmla="*/ 10 h 1196"/>
                <a:gd name="T94" fmla="*/ 4 w 435"/>
                <a:gd name="T95" fmla="*/ 7 h 1196"/>
                <a:gd name="T96" fmla="*/ 4 w 435"/>
                <a:gd name="T97" fmla="*/ 5 h 1196"/>
                <a:gd name="T98" fmla="*/ 4 w 435"/>
                <a:gd name="T99" fmla="*/ 5 h 1196"/>
                <a:gd name="T100" fmla="*/ 3 w 435"/>
                <a:gd name="T101" fmla="*/ 3 h 1196"/>
                <a:gd name="T102" fmla="*/ 2 w 435"/>
                <a:gd name="T103" fmla="*/ 5 h 1196"/>
                <a:gd name="T104" fmla="*/ 1 w 435"/>
                <a:gd name="T105" fmla="*/ 5 h 1196"/>
                <a:gd name="T106" fmla="*/ 1 w 435"/>
                <a:gd name="T107" fmla="*/ 5 h 1196"/>
                <a:gd name="T108" fmla="*/ 0 w 435"/>
                <a:gd name="T109" fmla="*/ 5 h 11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5"/>
                <a:gd name="T166" fmla="*/ 0 h 1196"/>
                <a:gd name="T167" fmla="*/ 435 w 435"/>
                <a:gd name="T168" fmla="*/ 1196 h 11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5" h="1196">
                  <a:moveTo>
                    <a:pt x="0" y="149"/>
                  </a:moveTo>
                  <a:lnTo>
                    <a:pt x="31" y="118"/>
                  </a:lnTo>
                  <a:lnTo>
                    <a:pt x="55" y="80"/>
                  </a:lnTo>
                  <a:lnTo>
                    <a:pt x="75" y="47"/>
                  </a:lnTo>
                  <a:lnTo>
                    <a:pt x="93" y="0"/>
                  </a:lnTo>
                  <a:lnTo>
                    <a:pt x="138" y="3"/>
                  </a:lnTo>
                  <a:lnTo>
                    <a:pt x="175" y="22"/>
                  </a:lnTo>
                  <a:lnTo>
                    <a:pt x="197" y="40"/>
                  </a:lnTo>
                  <a:lnTo>
                    <a:pt x="166" y="23"/>
                  </a:lnTo>
                  <a:lnTo>
                    <a:pt x="133" y="16"/>
                  </a:lnTo>
                  <a:lnTo>
                    <a:pt x="99" y="10"/>
                  </a:lnTo>
                  <a:lnTo>
                    <a:pt x="86" y="63"/>
                  </a:lnTo>
                  <a:lnTo>
                    <a:pt x="109" y="91"/>
                  </a:lnTo>
                  <a:lnTo>
                    <a:pt x="138" y="109"/>
                  </a:lnTo>
                  <a:lnTo>
                    <a:pt x="186" y="94"/>
                  </a:lnTo>
                  <a:lnTo>
                    <a:pt x="180" y="53"/>
                  </a:lnTo>
                  <a:lnTo>
                    <a:pt x="199" y="100"/>
                  </a:lnTo>
                  <a:lnTo>
                    <a:pt x="186" y="107"/>
                  </a:lnTo>
                  <a:lnTo>
                    <a:pt x="211" y="168"/>
                  </a:lnTo>
                  <a:lnTo>
                    <a:pt x="233" y="249"/>
                  </a:lnTo>
                  <a:lnTo>
                    <a:pt x="254" y="368"/>
                  </a:lnTo>
                  <a:lnTo>
                    <a:pt x="280" y="545"/>
                  </a:lnTo>
                  <a:lnTo>
                    <a:pt x="298" y="646"/>
                  </a:lnTo>
                  <a:lnTo>
                    <a:pt x="326" y="760"/>
                  </a:lnTo>
                  <a:lnTo>
                    <a:pt x="360" y="866"/>
                  </a:lnTo>
                  <a:lnTo>
                    <a:pt x="394" y="950"/>
                  </a:lnTo>
                  <a:lnTo>
                    <a:pt x="415" y="1005"/>
                  </a:lnTo>
                  <a:lnTo>
                    <a:pt x="435" y="1196"/>
                  </a:lnTo>
                  <a:lnTo>
                    <a:pt x="376" y="963"/>
                  </a:lnTo>
                  <a:lnTo>
                    <a:pt x="337" y="827"/>
                  </a:lnTo>
                  <a:lnTo>
                    <a:pt x="300" y="694"/>
                  </a:lnTo>
                  <a:lnTo>
                    <a:pt x="265" y="543"/>
                  </a:lnTo>
                  <a:lnTo>
                    <a:pt x="238" y="399"/>
                  </a:lnTo>
                  <a:lnTo>
                    <a:pt x="224" y="295"/>
                  </a:lnTo>
                  <a:lnTo>
                    <a:pt x="202" y="210"/>
                  </a:lnTo>
                  <a:lnTo>
                    <a:pt x="180" y="175"/>
                  </a:lnTo>
                  <a:lnTo>
                    <a:pt x="159" y="149"/>
                  </a:lnTo>
                  <a:lnTo>
                    <a:pt x="133" y="140"/>
                  </a:lnTo>
                  <a:lnTo>
                    <a:pt x="127" y="140"/>
                  </a:lnTo>
                  <a:lnTo>
                    <a:pt x="122" y="182"/>
                  </a:lnTo>
                  <a:lnTo>
                    <a:pt x="122" y="271"/>
                  </a:lnTo>
                  <a:lnTo>
                    <a:pt x="130" y="366"/>
                  </a:lnTo>
                  <a:lnTo>
                    <a:pt x="139" y="468"/>
                  </a:lnTo>
                  <a:lnTo>
                    <a:pt x="159" y="582"/>
                  </a:lnTo>
                  <a:lnTo>
                    <a:pt x="145" y="566"/>
                  </a:lnTo>
                  <a:lnTo>
                    <a:pt x="127" y="430"/>
                  </a:lnTo>
                  <a:lnTo>
                    <a:pt x="114" y="321"/>
                  </a:lnTo>
                  <a:lnTo>
                    <a:pt x="114" y="242"/>
                  </a:lnTo>
                  <a:lnTo>
                    <a:pt x="114" y="162"/>
                  </a:lnTo>
                  <a:lnTo>
                    <a:pt x="114" y="139"/>
                  </a:lnTo>
                  <a:lnTo>
                    <a:pt x="66" y="102"/>
                  </a:lnTo>
                  <a:lnTo>
                    <a:pt x="44" y="130"/>
                  </a:lnTo>
                  <a:lnTo>
                    <a:pt x="18" y="151"/>
                  </a:lnTo>
                  <a:lnTo>
                    <a:pt x="11" y="162"/>
                  </a:lnTo>
                  <a:lnTo>
                    <a:pt x="0" y="149"/>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63" name="Freeform 86"/>
            <p:cNvSpPr>
              <a:spLocks/>
            </p:cNvSpPr>
            <p:nvPr/>
          </p:nvSpPr>
          <p:spPr bwMode="auto">
            <a:xfrm>
              <a:off x="3309" y="3259"/>
              <a:ext cx="384" cy="780"/>
            </a:xfrm>
            <a:custGeom>
              <a:avLst/>
              <a:gdLst>
                <a:gd name="T0" fmla="*/ 1 w 768"/>
                <a:gd name="T1" fmla="*/ 1 h 1558"/>
                <a:gd name="T2" fmla="*/ 2 w 768"/>
                <a:gd name="T3" fmla="*/ 4 h 1558"/>
                <a:gd name="T4" fmla="*/ 3 w 768"/>
                <a:gd name="T5" fmla="*/ 9 h 1558"/>
                <a:gd name="T6" fmla="*/ 5 w 768"/>
                <a:gd name="T7" fmla="*/ 14 h 1558"/>
                <a:gd name="T8" fmla="*/ 6 w 768"/>
                <a:gd name="T9" fmla="*/ 20 h 1558"/>
                <a:gd name="T10" fmla="*/ 7 w 768"/>
                <a:gd name="T11" fmla="*/ 27 h 1558"/>
                <a:gd name="T12" fmla="*/ 9 w 768"/>
                <a:gd name="T13" fmla="*/ 34 h 1558"/>
                <a:gd name="T14" fmla="*/ 10 w 768"/>
                <a:gd name="T15" fmla="*/ 39 h 1558"/>
                <a:gd name="T16" fmla="*/ 10 w 768"/>
                <a:gd name="T17" fmla="*/ 44 h 1558"/>
                <a:gd name="T18" fmla="*/ 14 w 768"/>
                <a:gd name="T19" fmla="*/ 42 h 1558"/>
                <a:gd name="T20" fmla="*/ 22 w 768"/>
                <a:gd name="T21" fmla="*/ 44 h 1558"/>
                <a:gd name="T22" fmla="*/ 24 w 768"/>
                <a:gd name="T23" fmla="*/ 49 h 1558"/>
                <a:gd name="T24" fmla="*/ 21 w 768"/>
                <a:gd name="T25" fmla="*/ 44 h 1558"/>
                <a:gd name="T26" fmla="*/ 14 w 768"/>
                <a:gd name="T27" fmla="*/ 43 h 1558"/>
                <a:gd name="T28" fmla="*/ 10 w 768"/>
                <a:gd name="T29" fmla="*/ 44 h 1558"/>
                <a:gd name="T30" fmla="*/ 6 w 768"/>
                <a:gd name="T31" fmla="*/ 46 h 1558"/>
                <a:gd name="T32" fmla="*/ 6 w 768"/>
                <a:gd name="T33" fmla="*/ 45 h 1558"/>
                <a:gd name="T34" fmla="*/ 9 w 768"/>
                <a:gd name="T35" fmla="*/ 44 h 1558"/>
                <a:gd name="T36" fmla="*/ 8 w 768"/>
                <a:gd name="T37" fmla="*/ 34 h 1558"/>
                <a:gd name="T38" fmla="*/ 6 w 768"/>
                <a:gd name="T39" fmla="*/ 26 h 1558"/>
                <a:gd name="T40" fmla="*/ 6 w 768"/>
                <a:gd name="T41" fmla="*/ 17 h 1558"/>
                <a:gd name="T42" fmla="*/ 3 w 768"/>
                <a:gd name="T43" fmla="*/ 10 h 1558"/>
                <a:gd name="T44" fmla="*/ 2 w 768"/>
                <a:gd name="T45" fmla="*/ 4 h 1558"/>
                <a:gd name="T46" fmla="*/ 0 w 768"/>
                <a:gd name="T47" fmla="*/ 0 h 1558"/>
                <a:gd name="T48" fmla="*/ 1 w 768"/>
                <a:gd name="T49" fmla="*/ 1 h 15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8"/>
                <a:gd name="T76" fmla="*/ 0 h 1558"/>
                <a:gd name="T77" fmla="*/ 768 w 768"/>
                <a:gd name="T78" fmla="*/ 1558 h 15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8" h="1558">
                  <a:moveTo>
                    <a:pt x="9" y="9"/>
                  </a:moveTo>
                  <a:lnTo>
                    <a:pt x="57" y="118"/>
                  </a:lnTo>
                  <a:lnTo>
                    <a:pt x="110" y="276"/>
                  </a:lnTo>
                  <a:lnTo>
                    <a:pt x="154" y="445"/>
                  </a:lnTo>
                  <a:lnTo>
                    <a:pt x="199" y="625"/>
                  </a:lnTo>
                  <a:lnTo>
                    <a:pt x="241" y="861"/>
                  </a:lnTo>
                  <a:lnTo>
                    <a:pt x="272" y="1069"/>
                  </a:lnTo>
                  <a:lnTo>
                    <a:pt x="289" y="1245"/>
                  </a:lnTo>
                  <a:lnTo>
                    <a:pt x="297" y="1388"/>
                  </a:lnTo>
                  <a:lnTo>
                    <a:pt x="455" y="1330"/>
                  </a:lnTo>
                  <a:lnTo>
                    <a:pt x="679" y="1388"/>
                  </a:lnTo>
                  <a:lnTo>
                    <a:pt x="768" y="1558"/>
                  </a:lnTo>
                  <a:lnTo>
                    <a:pt x="669" y="1399"/>
                  </a:lnTo>
                  <a:lnTo>
                    <a:pt x="455" y="1347"/>
                  </a:lnTo>
                  <a:lnTo>
                    <a:pt x="294" y="1406"/>
                  </a:lnTo>
                  <a:lnTo>
                    <a:pt x="172" y="1460"/>
                  </a:lnTo>
                  <a:lnTo>
                    <a:pt x="189" y="1439"/>
                  </a:lnTo>
                  <a:lnTo>
                    <a:pt x="281" y="1392"/>
                  </a:lnTo>
                  <a:lnTo>
                    <a:pt x="256" y="1060"/>
                  </a:lnTo>
                  <a:lnTo>
                    <a:pt x="214" y="800"/>
                  </a:lnTo>
                  <a:lnTo>
                    <a:pt x="161" y="523"/>
                  </a:lnTo>
                  <a:lnTo>
                    <a:pt x="103" y="290"/>
                  </a:lnTo>
                  <a:lnTo>
                    <a:pt x="43" y="111"/>
                  </a:lnTo>
                  <a:lnTo>
                    <a:pt x="0" y="0"/>
                  </a:lnTo>
                  <a:lnTo>
                    <a:pt x="9" y="9"/>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64" name="Freeform 87"/>
            <p:cNvSpPr>
              <a:spLocks/>
            </p:cNvSpPr>
            <p:nvPr/>
          </p:nvSpPr>
          <p:spPr bwMode="auto">
            <a:xfrm>
              <a:off x="3340" y="3252"/>
              <a:ext cx="531" cy="845"/>
            </a:xfrm>
            <a:custGeom>
              <a:avLst/>
              <a:gdLst>
                <a:gd name="T0" fmla="*/ 2 w 1062"/>
                <a:gd name="T1" fmla="*/ 1 h 1690"/>
                <a:gd name="T2" fmla="*/ 7 w 1062"/>
                <a:gd name="T3" fmla="*/ 3 h 1690"/>
                <a:gd name="T4" fmla="*/ 14 w 1062"/>
                <a:gd name="T5" fmla="*/ 11 h 1690"/>
                <a:gd name="T6" fmla="*/ 17 w 1062"/>
                <a:gd name="T7" fmla="*/ 15 h 1690"/>
                <a:gd name="T8" fmla="*/ 17 w 1062"/>
                <a:gd name="T9" fmla="*/ 20 h 1690"/>
                <a:gd name="T10" fmla="*/ 21 w 1062"/>
                <a:gd name="T11" fmla="*/ 27 h 1690"/>
                <a:gd name="T12" fmla="*/ 26 w 1062"/>
                <a:gd name="T13" fmla="*/ 33 h 1690"/>
                <a:gd name="T14" fmla="*/ 30 w 1062"/>
                <a:gd name="T15" fmla="*/ 41 h 1690"/>
                <a:gd name="T16" fmla="*/ 27 w 1062"/>
                <a:gd name="T17" fmla="*/ 36 h 1690"/>
                <a:gd name="T18" fmla="*/ 22 w 1062"/>
                <a:gd name="T19" fmla="*/ 29 h 1690"/>
                <a:gd name="T20" fmla="*/ 15 w 1062"/>
                <a:gd name="T21" fmla="*/ 31 h 1690"/>
                <a:gd name="T22" fmla="*/ 20 w 1062"/>
                <a:gd name="T23" fmla="*/ 36 h 1690"/>
                <a:gd name="T24" fmla="*/ 21 w 1062"/>
                <a:gd name="T25" fmla="*/ 38 h 1690"/>
                <a:gd name="T26" fmla="*/ 22 w 1062"/>
                <a:gd name="T27" fmla="*/ 40 h 1690"/>
                <a:gd name="T28" fmla="*/ 24 w 1062"/>
                <a:gd name="T29" fmla="*/ 42 h 1690"/>
                <a:gd name="T30" fmla="*/ 27 w 1062"/>
                <a:gd name="T31" fmla="*/ 42 h 1690"/>
                <a:gd name="T32" fmla="*/ 24 w 1062"/>
                <a:gd name="T33" fmla="*/ 43 h 1690"/>
                <a:gd name="T34" fmla="*/ 21 w 1062"/>
                <a:gd name="T35" fmla="*/ 44 h 1690"/>
                <a:gd name="T36" fmla="*/ 22 w 1062"/>
                <a:gd name="T37" fmla="*/ 47 h 1690"/>
                <a:gd name="T38" fmla="*/ 23 w 1062"/>
                <a:gd name="T39" fmla="*/ 44 h 1690"/>
                <a:gd name="T40" fmla="*/ 22 w 1062"/>
                <a:gd name="T41" fmla="*/ 48 h 1690"/>
                <a:gd name="T42" fmla="*/ 26 w 1062"/>
                <a:gd name="T43" fmla="*/ 47 h 1690"/>
                <a:gd name="T44" fmla="*/ 26 w 1062"/>
                <a:gd name="T45" fmla="*/ 47 h 1690"/>
                <a:gd name="T46" fmla="*/ 26 w 1062"/>
                <a:gd name="T47" fmla="*/ 50 h 1690"/>
                <a:gd name="T48" fmla="*/ 28 w 1062"/>
                <a:gd name="T49" fmla="*/ 48 h 1690"/>
                <a:gd name="T50" fmla="*/ 28 w 1062"/>
                <a:gd name="T51" fmla="*/ 48 h 1690"/>
                <a:gd name="T52" fmla="*/ 28 w 1062"/>
                <a:gd name="T53" fmla="*/ 50 h 1690"/>
                <a:gd name="T54" fmla="*/ 30 w 1062"/>
                <a:gd name="T55" fmla="*/ 51 h 1690"/>
                <a:gd name="T56" fmla="*/ 31 w 1062"/>
                <a:gd name="T57" fmla="*/ 48 h 1690"/>
                <a:gd name="T58" fmla="*/ 30 w 1062"/>
                <a:gd name="T59" fmla="*/ 51 h 1690"/>
                <a:gd name="T60" fmla="*/ 33 w 1062"/>
                <a:gd name="T61" fmla="*/ 50 h 1690"/>
                <a:gd name="T62" fmla="*/ 33 w 1062"/>
                <a:gd name="T63" fmla="*/ 46 h 1690"/>
                <a:gd name="T64" fmla="*/ 33 w 1062"/>
                <a:gd name="T65" fmla="*/ 48 h 1690"/>
                <a:gd name="T66" fmla="*/ 33 w 1062"/>
                <a:gd name="T67" fmla="*/ 51 h 1690"/>
                <a:gd name="T68" fmla="*/ 29 w 1062"/>
                <a:gd name="T69" fmla="*/ 53 h 1690"/>
                <a:gd name="T70" fmla="*/ 27 w 1062"/>
                <a:gd name="T71" fmla="*/ 53 h 1690"/>
                <a:gd name="T72" fmla="*/ 24 w 1062"/>
                <a:gd name="T73" fmla="*/ 52 h 1690"/>
                <a:gd name="T74" fmla="*/ 23 w 1062"/>
                <a:gd name="T75" fmla="*/ 51 h 1690"/>
                <a:gd name="T76" fmla="*/ 22 w 1062"/>
                <a:gd name="T77" fmla="*/ 49 h 1690"/>
                <a:gd name="T78" fmla="*/ 20 w 1062"/>
                <a:gd name="T79" fmla="*/ 46 h 1690"/>
                <a:gd name="T80" fmla="*/ 20 w 1062"/>
                <a:gd name="T81" fmla="*/ 44 h 1690"/>
                <a:gd name="T82" fmla="*/ 17 w 1062"/>
                <a:gd name="T83" fmla="*/ 39 h 1690"/>
                <a:gd name="T84" fmla="*/ 12 w 1062"/>
                <a:gd name="T85" fmla="*/ 35 h 1690"/>
                <a:gd name="T86" fmla="*/ 11 w 1062"/>
                <a:gd name="T87" fmla="*/ 41 h 1690"/>
                <a:gd name="T88" fmla="*/ 11 w 1062"/>
                <a:gd name="T89" fmla="*/ 40 h 1690"/>
                <a:gd name="T90" fmla="*/ 11 w 1062"/>
                <a:gd name="T91" fmla="*/ 34 h 1690"/>
                <a:gd name="T92" fmla="*/ 10 w 1062"/>
                <a:gd name="T93" fmla="*/ 38 h 1690"/>
                <a:gd name="T94" fmla="*/ 10 w 1062"/>
                <a:gd name="T95" fmla="*/ 26 h 1690"/>
                <a:gd name="T96" fmla="*/ 10 w 1062"/>
                <a:gd name="T97" fmla="*/ 19 h 1690"/>
                <a:gd name="T98" fmla="*/ 5 w 1062"/>
                <a:gd name="T99" fmla="*/ 13 h 1690"/>
                <a:gd name="T100" fmla="*/ 6 w 1062"/>
                <a:gd name="T101" fmla="*/ 13 h 1690"/>
                <a:gd name="T102" fmla="*/ 10 w 1062"/>
                <a:gd name="T103" fmla="*/ 18 h 1690"/>
                <a:gd name="T104" fmla="*/ 15 w 1062"/>
                <a:gd name="T105" fmla="*/ 18 h 1690"/>
                <a:gd name="T106" fmla="*/ 11 w 1062"/>
                <a:gd name="T107" fmla="*/ 24 h 1690"/>
                <a:gd name="T108" fmla="*/ 17 w 1062"/>
                <a:gd name="T109" fmla="*/ 28 h 1690"/>
                <a:gd name="T110" fmla="*/ 17 w 1062"/>
                <a:gd name="T111" fmla="*/ 21 h 1690"/>
                <a:gd name="T112" fmla="*/ 17 w 1062"/>
                <a:gd name="T113" fmla="*/ 15 h 1690"/>
                <a:gd name="T114" fmla="*/ 13 w 1062"/>
                <a:gd name="T115" fmla="*/ 11 h 1690"/>
                <a:gd name="T116" fmla="*/ 7 w 1062"/>
                <a:gd name="T117" fmla="*/ 5 h 1690"/>
                <a:gd name="T118" fmla="*/ 1 w 1062"/>
                <a:gd name="T119" fmla="*/ 1 h 1690"/>
                <a:gd name="T120" fmla="*/ 1 w 1062"/>
                <a:gd name="T121" fmla="*/ 0 h 169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62"/>
                <a:gd name="T184" fmla="*/ 0 h 1690"/>
                <a:gd name="T185" fmla="*/ 1062 w 1062"/>
                <a:gd name="T186" fmla="*/ 1690 h 169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62" h="1690">
                  <a:moveTo>
                    <a:pt x="30" y="0"/>
                  </a:moveTo>
                  <a:lnTo>
                    <a:pt x="78" y="32"/>
                  </a:lnTo>
                  <a:lnTo>
                    <a:pt x="166" y="80"/>
                  </a:lnTo>
                  <a:lnTo>
                    <a:pt x="248" y="114"/>
                  </a:lnTo>
                  <a:lnTo>
                    <a:pt x="393" y="167"/>
                  </a:lnTo>
                  <a:lnTo>
                    <a:pt x="449" y="326"/>
                  </a:lnTo>
                  <a:lnTo>
                    <a:pt x="496" y="426"/>
                  </a:lnTo>
                  <a:lnTo>
                    <a:pt x="559" y="508"/>
                  </a:lnTo>
                  <a:lnTo>
                    <a:pt x="542" y="560"/>
                  </a:lnTo>
                  <a:lnTo>
                    <a:pt x="564" y="636"/>
                  </a:lnTo>
                  <a:lnTo>
                    <a:pt x="620" y="749"/>
                  </a:lnTo>
                  <a:lnTo>
                    <a:pt x="691" y="866"/>
                  </a:lnTo>
                  <a:lnTo>
                    <a:pt x="745" y="892"/>
                  </a:lnTo>
                  <a:lnTo>
                    <a:pt x="859" y="1043"/>
                  </a:lnTo>
                  <a:lnTo>
                    <a:pt x="916" y="1176"/>
                  </a:lnTo>
                  <a:lnTo>
                    <a:pt x="962" y="1295"/>
                  </a:lnTo>
                  <a:lnTo>
                    <a:pt x="995" y="1387"/>
                  </a:lnTo>
                  <a:lnTo>
                    <a:pt x="895" y="1147"/>
                  </a:lnTo>
                  <a:lnTo>
                    <a:pt x="841" y="1058"/>
                  </a:lnTo>
                  <a:lnTo>
                    <a:pt x="732" y="933"/>
                  </a:lnTo>
                  <a:lnTo>
                    <a:pt x="534" y="959"/>
                  </a:lnTo>
                  <a:lnTo>
                    <a:pt x="507" y="1018"/>
                  </a:lnTo>
                  <a:lnTo>
                    <a:pt x="589" y="1124"/>
                  </a:lnTo>
                  <a:lnTo>
                    <a:pt x="671" y="1131"/>
                  </a:lnTo>
                  <a:lnTo>
                    <a:pt x="624" y="1211"/>
                  </a:lnTo>
                  <a:lnTo>
                    <a:pt x="695" y="1188"/>
                  </a:lnTo>
                  <a:lnTo>
                    <a:pt x="765" y="1262"/>
                  </a:lnTo>
                  <a:lnTo>
                    <a:pt x="725" y="1262"/>
                  </a:lnTo>
                  <a:lnTo>
                    <a:pt x="765" y="1353"/>
                  </a:lnTo>
                  <a:lnTo>
                    <a:pt x="798" y="1337"/>
                  </a:lnTo>
                  <a:lnTo>
                    <a:pt x="845" y="1315"/>
                  </a:lnTo>
                  <a:lnTo>
                    <a:pt x="876" y="1328"/>
                  </a:lnTo>
                  <a:lnTo>
                    <a:pt x="845" y="1325"/>
                  </a:lnTo>
                  <a:lnTo>
                    <a:pt x="789" y="1361"/>
                  </a:lnTo>
                  <a:lnTo>
                    <a:pt x="749" y="1383"/>
                  </a:lnTo>
                  <a:lnTo>
                    <a:pt x="695" y="1402"/>
                  </a:lnTo>
                  <a:lnTo>
                    <a:pt x="664" y="1450"/>
                  </a:lnTo>
                  <a:lnTo>
                    <a:pt x="711" y="1502"/>
                  </a:lnTo>
                  <a:lnTo>
                    <a:pt x="728" y="1459"/>
                  </a:lnTo>
                  <a:lnTo>
                    <a:pt x="759" y="1402"/>
                  </a:lnTo>
                  <a:lnTo>
                    <a:pt x="735" y="1481"/>
                  </a:lnTo>
                  <a:lnTo>
                    <a:pt x="732" y="1511"/>
                  </a:lnTo>
                  <a:lnTo>
                    <a:pt x="780" y="1543"/>
                  </a:lnTo>
                  <a:lnTo>
                    <a:pt x="834" y="1493"/>
                  </a:lnTo>
                  <a:lnTo>
                    <a:pt x="865" y="1436"/>
                  </a:lnTo>
                  <a:lnTo>
                    <a:pt x="841" y="1498"/>
                  </a:lnTo>
                  <a:lnTo>
                    <a:pt x="810" y="1548"/>
                  </a:lnTo>
                  <a:lnTo>
                    <a:pt x="852" y="1581"/>
                  </a:lnTo>
                  <a:lnTo>
                    <a:pt x="876" y="1564"/>
                  </a:lnTo>
                  <a:lnTo>
                    <a:pt x="912" y="1511"/>
                  </a:lnTo>
                  <a:lnTo>
                    <a:pt x="936" y="1453"/>
                  </a:lnTo>
                  <a:lnTo>
                    <a:pt x="924" y="1514"/>
                  </a:lnTo>
                  <a:lnTo>
                    <a:pt x="912" y="1555"/>
                  </a:lnTo>
                  <a:lnTo>
                    <a:pt x="902" y="1584"/>
                  </a:lnTo>
                  <a:lnTo>
                    <a:pt x="956" y="1611"/>
                  </a:lnTo>
                  <a:lnTo>
                    <a:pt x="983" y="1608"/>
                  </a:lnTo>
                  <a:lnTo>
                    <a:pt x="1011" y="1548"/>
                  </a:lnTo>
                  <a:lnTo>
                    <a:pt x="1018" y="1506"/>
                  </a:lnTo>
                  <a:lnTo>
                    <a:pt x="1011" y="1556"/>
                  </a:lnTo>
                  <a:lnTo>
                    <a:pt x="991" y="1608"/>
                  </a:lnTo>
                  <a:lnTo>
                    <a:pt x="1035" y="1608"/>
                  </a:lnTo>
                  <a:lnTo>
                    <a:pt x="1048" y="1569"/>
                  </a:lnTo>
                  <a:lnTo>
                    <a:pt x="1052" y="1493"/>
                  </a:lnTo>
                  <a:lnTo>
                    <a:pt x="1027" y="1464"/>
                  </a:lnTo>
                  <a:lnTo>
                    <a:pt x="1058" y="1489"/>
                  </a:lnTo>
                  <a:lnTo>
                    <a:pt x="1062" y="1528"/>
                  </a:lnTo>
                  <a:lnTo>
                    <a:pt x="1058" y="1584"/>
                  </a:lnTo>
                  <a:lnTo>
                    <a:pt x="1044" y="1625"/>
                  </a:lnTo>
                  <a:lnTo>
                    <a:pt x="983" y="1676"/>
                  </a:lnTo>
                  <a:lnTo>
                    <a:pt x="951" y="1673"/>
                  </a:lnTo>
                  <a:lnTo>
                    <a:pt x="912" y="1690"/>
                  </a:lnTo>
                  <a:lnTo>
                    <a:pt x="869" y="1681"/>
                  </a:lnTo>
                  <a:lnTo>
                    <a:pt x="816" y="1673"/>
                  </a:lnTo>
                  <a:lnTo>
                    <a:pt x="785" y="1664"/>
                  </a:lnTo>
                  <a:lnTo>
                    <a:pt x="772" y="1620"/>
                  </a:lnTo>
                  <a:lnTo>
                    <a:pt x="741" y="1620"/>
                  </a:lnTo>
                  <a:lnTo>
                    <a:pt x="711" y="1581"/>
                  </a:lnTo>
                  <a:lnTo>
                    <a:pt x="711" y="1543"/>
                  </a:lnTo>
                  <a:lnTo>
                    <a:pt x="682" y="1506"/>
                  </a:lnTo>
                  <a:lnTo>
                    <a:pt x="651" y="1468"/>
                  </a:lnTo>
                  <a:lnTo>
                    <a:pt x="647" y="1428"/>
                  </a:lnTo>
                  <a:lnTo>
                    <a:pt x="661" y="1402"/>
                  </a:lnTo>
                  <a:lnTo>
                    <a:pt x="594" y="1295"/>
                  </a:lnTo>
                  <a:lnTo>
                    <a:pt x="538" y="1242"/>
                  </a:lnTo>
                  <a:lnTo>
                    <a:pt x="516" y="1198"/>
                  </a:lnTo>
                  <a:lnTo>
                    <a:pt x="400" y="1113"/>
                  </a:lnTo>
                  <a:lnTo>
                    <a:pt x="389" y="1207"/>
                  </a:lnTo>
                  <a:lnTo>
                    <a:pt x="381" y="1295"/>
                  </a:lnTo>
                  <a:lnTo>
                    <a:pt x="381" y="1348"/>
                  </a:lnTo>
                  <a:lnTo>
                    <a:pt x="372" y="1255"/>
                  </a:lnTo>
                  <a:lnTo>
                    <a:pt x="376" y="1151"/>
                  </a:lnTo>
                  <a:lnTo>
                    <a:pt x="381" y="1067"/>
                  </a:lnTo>
                  <a:lnTo>
                    <a:pt x="345" y="1004"/>
                  </a:lnTo>
                  <a:lnTo>
                    <a:pt x="345" y="1211"/>
                  </a:lnTo>
                  <a:lnTo>
                    <a:pt x="327" y="1018"/>
                  </a:lnTo>
                  <a:lnTo>
                    <a:pt x="321" y="831"/>
                  </a:lnTo>
                  <a:lnTo>
                    <a:pt x="327" y="687"/>
                  </a:lnTo>
                  <a:lnTo>
                    <a:pt x="321" y="582"/>
                  </a:lnTo>
                  <a:lnTo>
                    <a:pt x="310" y="459"/>
                  </a:lnTo>
                  <a:lnTo>
                    <a:pt x="185" y="447"/>
                  </a:lnTo>
                  <a:lnTo>
                    <a:pt x="262" y="383"/>
                  </a:lnTo>
                  <a:lnTo>
                    <a:pt x="210" y="443"/>
                  </a:lnTo>
                  <a:lnTo>
                    <a:pt x="317" y="451"/>
                  </a:lnTo>
                  <a:lnTo>
                    <a:pt x="336" y="570"/>
                  </a:lnTo>
                  <a:lnTo>
                    <a:pt x="437" y="570"/>
                  </a:lnTo>
                  <a:lnTo>
                    <a:pt x="485" y="551"/>
                  </a:lnTo>
                  <a:lnTo>
                    <a:pt x="459" y="615"/>
                  </a:lnTo>
                  <a:lnTo>
                    <a:pt x="383" y="749"/>
                  </a:lnTo>
                  <a:lnTo>
                    <a:pt x="449" y="722"/>
                  </a:lnTo>
                  <a:lnTo>
                    <a:pt x="564" y="904"/>
                  </a:lnTo>
                  <a:lnTo>
                    <a:pt x="682" y="892"/>
                  </a:lnTo>
                  <a:lnTo>
                    <a:pt x="554" y="660"/>
                  </a:lnTo>
                  <a:lnTo>
                    <a:pt x="520" y="556"/>
                  </a:lnTo>
                  <a:lnTo>
                    <a:pt x="542" y="508"/>
                  </a:lnTo>
                  <a:lnTo>
                    <a:pt x="480" y="430"/>
                  </a:lnTo>
                  <a:lnTo>
                    <a:pt x="427" y="326"/>
                  </a:lnTo>
                  <a:lnTo>
                    <a:pt x="383" y="189"/>
                  </a:lnTo>
                  <a:lnTo>
                    <a:pt x="235" y="132"/>
                  </a:lnTo>
                  <a:lnTo>
                    <a:pt x="114" y="72"/>
                  </a:lnTo>
                  <a:lnTo>
                    <a:pt x="30" y="18"/>
                  </a:lnTo>
                  <a:lnTo>
                    <a:pt x="0" y="4"/>
                  </a:lnTo>
                  <a:lnTo>
                    <a:pt x="30" y="0"/>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65" name="Freeform 88"/>
            <p:cNvSpPr>
              <a:spLocks/>
            </p:cNvSpPr>
            <p:nvPr/>
          </p:nvSpPr>
          <p:spPr bwMode="auto">
            <a:xfrm>
              <a:off x="3325" y="3256"/>
              <a:ext cx="120" cy="142"/>
            </a:xfrm>
            <a:custGeom>
              <a:avLst/>
              <a:gdLst>
                <a:gd name="T0" fmla="*/ 0 w 241"/>
                <a:gd name="T1" fmla="*/ 1 h 283"/>
                <a:gd name="T2" fmla="*/ 2 w 241"/>
                <a:gd name="T3" fmla="*/ 3 h 283"/>
                <a:gd name="T4" fmla="*/ 4 w 241"/>
                <a:gd name="T5" fmla="*/ 6 h 283"/>
                <a:gd name="T6" fmla="*/ 6 w 241"/>
                <a:gd name="T7" fmla="*/ 8 h 283"/>
                <a:gd name="T8" fmla="*/ 7 w 241"/>
                <a:gd name="T9" fmla="*/ 9 h 283"/>
                <a:gd name="T10" fmla="*/ 6 w 241"/>
                <a:gd name="T11" fmla="*/ 7 h 283"/>
                <a:gd name="T12" fmla="*/ 4 w 241"/>
                <a:gd name="T13" fmla="*/ 4 h 283"/>
                <a:gd name="T14" fmla="*/ 3 w 241"/>
                <a:gd name="T15" fmla="*/ 3 h 283"/>
                <a:gd name="T16" fmla="*/ 1 w 241"/>
                <a:gd name="T17" fmla="*/ 1 h 283"/>
                <a:gd name="T18" fmla="*/ 0 w 241"/>
                <a:gd name="T19" fmla="*/ 0 h 283"/>
                <a:gd name="T20" fmla="*/ 0 w 241"/>
                <a:gd name="T21" fmla="*/ 1 h 2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1"/>
                <a:gd name="T34" fmla="*/ 0 h 283"/>
                <a:gd name="T35" fmla="*/ 241 w 241"/>
                <a:gd name="T36" fmla="*/ 283 h 2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1" h="283">
                  <a:moveTo>
                    <a:pt x="0" y="5"/>
                  </a:moveTo>
                  <a:lnTo>
                    <a:pt x="75" y="77"/>
                  </a:lnTo>
                  <a:lnTo>
                    <a:pt x="158" y="165"/>
                  </a:lnTo>
                  <a:lnTo>
                    <a:pt x="210" y="235"/>
                  </a:lnTo>
                  <a:lnTo>
                    <a:pt x="241" y="283"/>
                  </a:lnTo>
                  <a:lnTo>
                    <a:pt x="197" y="200"/>
                  </a:lnTo>
                  <a:lnTo>
                    <a:pt x="149" y="125"/>
                  </a:lnTo>
                  <a:lnTo>
                    <a:pt x="100" y="69"/>
                  </a:lnTo>
                  <a:lnTo>
                    <a:pt x="58" y="25"/>
                  </a:lnTo>
                  <a:lnTo>
                    <a:pt x="26" y="0"/>
                  </a:lnTo>
                  <a:lnTo>
                    <a:pt x="0" y="5"/>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66" name="Freeform 89"/>
            <p:cNvSpPr>
              <a:spLocks/>
            </p:cNvSpPr>
            <p:nvPr/>
          </p:nvSpPr>
          <p:spPr bwMode="auto">
            <a:xfrm>
              <a:off x="3780" y="3922"/>
              <a:ext cx="73" cy="60"/>
            </a:xfrm>
            <a:custGeom>
              <a:avLst/>
              <a:gdLst>
                <a:gd name="T0" fmla="*/ 5 w 146"/>
                <a:gd name="T1" fmla="*/ 4 h 120"/>
                <a:gd name="T2" fmla="*/ 5 w 146"/>
                <a:gd name="T3" fmla="*/ 4 h 120"/>
                <a:gd name="T4" fmla="*/ 5 w 146"/>
                <a:gd name="T5" fmla="*/ 3 h 120"/>
                <a:gd name="T6" fmla="*/ 3 w 146"/>
                <a:gd name="T7" fmla="*/ 3 h 120"/>
                <a:gd name="T8" fmla="*/ 2 w 146"/>
                <a:gd name="T9" fmla="*/ 3 h 120"/>
                <a:gd name="T10" fmla="*/ 2 w 146"/>
                <a:gd name="T11" fmla="*/ 2 h 120"/>
                <a:gd name="T12" fmla="*/ 2 w 146"/>
                <a:gd name="T13" fmla="*/ 2 h 120"/>
                <a:gd name="T14" fmla="*/ 1 w 146"/>
                <a:gd name="T15" fmla="*/ 1 h 120"/>
                <a:gd name="T16" fmla="*/ 1 w 146"/>
                <a:gd name="T17" fmla="*/ 1 h 120"/>
                <a:gd name="T18" fmla="*/ 0 w 146"/>
                <a:gd name="T19" fmla="*/ 0 h 120"/>
                <a:gd name="T20" fmla="*/ 1 w 146"/>
                <a:gd name="T21" fmla="*/ 1 h 120"/>
                <a:gd name="T22" fmla="*/ 1 w 146"/>
                <a:gd name="T23" fmla="*/ 1 h 120"/>
                <a:gd name="T24" fmla="*/ 2 w 146"/>
                <a:gd name="T25" fmla="*/ 1 h 120"/>
                <a:gd name="T26" fmla="*/ 2 w 146"/>
                <a:gd name="T27" fmla="*/ 2 h 120"/>
                <a:gd name="T28" fmla="*/ 3 w 146"/>
                <a:gd name="T29" fmla="*/ 3 h 120"/>
                <a:gd name="T30" fmla="*/ 3 w 146"/>
                <a:gd name="T31" fmla="*/ 3 h 120"/>
                <a:gd name="T32" fmla="*/ 5 w 146"/>
                <a:gd name="T33" fmla="*/ 3 h 120"/>
                <a:gd name="T34" fmla="*/ 5 w 146"/>
                <a:gd name="T35" fmla="*/ 4 h 120"/>
                <a:gd name="T36" fmla="*/ 5 w 146"/>
                <a:gd name="T37" fmla="*/ 4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20"/>
                <a:gd name="T59" fmla="*/ 146 w 146"/>
                <a:gd name="T60" fmla="*/ 120 h 1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20">
                  <a:moveTo>
                    <a:pt x="143" y="120"/>
                  </a:moveTo>
                  <a:lnTo>
                    <a:pt x="140" y="99"/>
                  </a:lnTo>
                  <a:lnTo>
                    <a:pt x="131" y="90"/>
                  </a:lnTo>
                  <a:lnTo>
                    <a:pt x="107" y="84"/>
                  </a:lnTo>
                  <a:lnTo>
                    <a:pt x="93" y="87"/>
                  </a:lnTo>
                  <a:lnTo>
                    <a:pt x="84" y="48"/>
                  </a:lnTo>
                  <a:lnTo>
                    <a:pt x="67" y="34"/>
                  </a:lnTo>
                  <a:lnTo>
                    <a:pt x="42" y="23"/>
                  </a:lnTo>
                  <a:lnTo>
                    <a:pt x="7" y="22"/>
                  </a:lnTo>
                  <a:lnTo>
                    <a:pt x="0" y="0"/>
                  </a:lnTo>
                  <a:lnTo>
                    <a:pt x="10" y="18"/>
                  </a:lnTo>
                  <a:lnTo>
                    <a:pt x="47" y="17"/>
                  </a:lnTo>
                  <a:lnTo>
                    <a:pt x="80" y="26"/>
                  </a:lnTo>
                  <a:lnTo>
                    <a:pt x="93" y="42"/>
                  </a:lnTo>
                  <a:lnTo>
                    <a:pt x="100" y="72"/>
                  </a:lnTo>
                  <a:lnTo>
                    <a:pt x="124" y="74"/>
                  </a:lnTo>
                  <a:lnTo>
                    <a:pt x="143" y="90"/>
                  </a:lnTo>
                  <a:lnTo>
                    <a:pt x="146" y="111"/>
                  </a:lnTo>
                  <a:lnTo>
                    <a:pt x="143" y="120"/>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67" name="Freeform 90"/>
            <p:cNvSpPr>
              <a:spLocks/>
            </p:cNvSpPr>
            <p:nvPr/>
          </p:nvSpPr>
          <p:spPr bwMode="auto">
            <a:xfrm>
              <a:off x="3377" y="3967"/>
              <a:ext cx="304" cy="141"/>
            </a:xfrm>
            <a:custGeom>
              <a:avLst/>
              <a:gdLst>
                <a:gd name="T0" fmla="*/ 1 w 607"/>
                <a:gd name="T1" fmla="*/ 6 h 283"/>
                <a:gd name="T2" fmla="*/ 1 w 607"/>
                <a:gd name="T3" fmla="*/ 7 h 283"/>
                <a:gd name="T4" fmla="*/ 3 w 607"/>
                <a:gd name="T5" fmla="*/ 7 h 283"/>
                <a:gd name="T6" fmla="*/ 4 w 607"/>
                <a:gd name="T7" fmla="*/ 7 h 283"/>
                <a:gd name="T8" fmla="*/ 7 w 607"/>
                <a:gd name="T9" fmla="*/ 7 h 283"/>
                <a:gd name="T10" fmla="*/ 11 w 607"/>
                <a:gd name="T11" fmla="*/ 8 h 283"/>
                <a:gd name="T12" fmla="*/ 12 w 607"/>
                <a:gd name="T13" fmla="*/ 8 h 283"/>
                <a:gd name="T14" fmla="*/ 13 w 607"/>
                <a:gd name="T15" fmla="*/ 7 h 283"/>
                <a:gd name="T16" fmla="*/ 13 w 607"/>
                <a:gd name="T17" fmla="*/ 7 h 283"/>
                <a:gd name="T18" fmla="*/ 13 w 607"/>
                <a:gd name="T19" fmla="*/ 6 h 283"/>
                <a:gd name="T20" fmla="*/ 11 w 607"/>
                <a:gd name="T21" fmla="*/ 5 h 283"/>
                <a:gd name="T22" fmla="*/ 13 w 607"/>
                <a:gd name="T23" fmla="*/ 6 h 283"/>
                <a:gd name="T24" fmla="*/ 14 w 607"/>
                <a:gd name="T25" fmla="*/ 6 h 283"/>
                <a:gd name="T26" fmla="*/ 15 w 607"/>
                <a:gd name="T27" fmla="*/ 5 h 283"/>
                <a:gd name="T28" fmla="*/ 15 w 607"/>
                <a:gd name="T29" fmla="*/ 5 h 283"/>
                <a:gd name="T30" fmla="*/ 15 w 607"/>
                <a:gd name="T31" fmla="*/ 4 h 283"/>
                <a:gd name="T32" fmla="*/ 14 w 607"/>
                <a:gd name="T33" fmla="*/ 4 h 283"/>
                <a:gd name="T34" fmla="*/ 11 w 607"/>
                <a:gd name="T35" fmla="*/ 2 h 283"/>
                <a:gd name="T36" fmla="*/ 15 w 607"/>
                <a:gd name="T37" fmla="*/ 4 h 283"/>
                <a:gd name="T38" fmla="*/ 16 w 607"/>
                <a:gd name="T39" fmla="*/ 4 h 283"/>
                <a:gd name="T40" fmla="*/ 15 w 607"/>
                <a:gd name="T41" fmla="*/ 4 h 283"/>
                <a:gd name="T42" fmla="*/ 15 w 607"/>
                <a:gd name="T43" fmla="*/ 5 h 283"/>
                <a:gd name="T44" fmla="*/ 15 w 607"/>
                <a:gd name="T45" fmla="*/ 5 h 283"/>
                <a:gd name="T46" fmla="*/ 15 w 607"/>
                <a:gd name="T47" fmla="*/ 5 h 283"/>
                <a:gd name="T48" fmla="*/ 15 w 607"/>
                <a:gd name="T49" fmla="*/ 6 h 283"/>
                <a:gd name="T50" fmla="*/ 16 w 607"/>
                <a:gd name="T51" fmla="*/ 6 h 283"/>
                <a:gd name="T52" fmla="*/ 16 w 607"/>
                <a:gd name="T53" fmla="*/ 6 h 283"/>
                <a:gd name="T54" fmla="*/ 17 w 607"/>
                <a:gd name="T55" fmla="*/ 5 h 283"/>
                <a:gd name="T56" fmla="*/ 16 w 607"/>
                <a:gd name="T57" fmla="*/ 2 h 283"/>
                <a:gd name="T58" fmla="*/ 16 w 607"/>
                <a:gd name="T59" fmla="*/ 2 h 283"/>
                <a:gd name="T60" fmla="*/ 11 w 607"/>
                <a:gd name="T61" fmla="*/ 0 h 283"/>
                <a:gd name="T62" fmla="*/ 16 w 607"/>
                <a:gd name="T63" fmla="*/ 2 h 283"/>
                <a:gd name="T64" fmla="*/ 17 w 607"/>
                <a:gd name="T65" fmla="*/ 2 h 283"/>
                <a:gd name="T66" fmla="*/ 18 w 607"/>
                <a:gd name="T67" fmla="*/ 4 h 283"/>
                <a:gd name="T68" fmla="*/ 19 w 607"/>
                <a:gd name="T69" fmla="*/ 4 h 283"/>
                <a:gd name="T70" fmla="*/ 19 w 607"/>
                <a:gd name="T71" fmla="*/ 4 h 283"/>
                <a:gd name="T72" fmla="*/ 19 w 607"/>
                <a:gd name="T73" fmla="*/ 4 h 283"/>
                <a:gd name="T74" fmla="*/ 18 w 607"/>
                <a:gd name="T75" fmla="*/ 4 h 283"/>
                <a:gd name="T76" fmla="*/ 17 w 607"/>
                <a:gd name="T77" fmla="*/ 3 h 283"/>
                <a:gd name="T78" fmla="*/ 17 w 607"/>
                <a:gd name="T79" fmla="*/ 6 h 283"/>
                <a:gd name="T80" fmla="*/ 17 w 607"/>
                <a:gd name="T81" fmla="*/ 6 h 283"/>
                <a:gd name="T82" fmla="*/ 16 w 607"/>
                <a:gd name="T83" fmla="*/ 6 h 283"/>
                <a:gd name="T84" fmla="*/ 15 w 607"/>
                <a:gd name="T85" fmla="*/ 7 h 283"/>
                <a:gd name="T86" fmla="*/ 15 w 607"/>
                <a:gd name="T87" fmla="*/ 7 h 283"/>
                <a:gd name="T88" fmla="*/ 14 w 607"/>
                <a:gd name="T89" fmla="*/ 7 h 283"/>
                <a:gd name="T90" fmla="*/ 14 w 607"/>
                <a:gd name="T91" fmla="*/ 7 h 283"/>
                <a:gd name="T92" fmla="*/ 13 w 607"/>
                <a:gd name="T93" fmla="*/ 8 h 283"/>
                <a:gd name="T94" fmla="*/ 12 w 607"/>
                <a:gd name="T95" fmla="*/ 8 h 283"/>
                <a:gd name="T96" fmla="*/ 12 w 607"/>
                <a:gd name="T97" fmla="*/ 8 h 283"/>
                <a:gd name="T98" fmla="*/ 11 w 607"/>
                <a:gd name="T99" fmla="*/ 8 h 283"/>
                <a:gd name="T100" fmla="*/ 9 w 607"/>
                <a:gd name="T101" fmla="*/ 8 h 283"/>
                <a:gd name="T102" fmla="*/ 6 w 607"/>
                <a:gd name="T103" fmla="*/ 8 h 283"/>
                <a:gd name="T104" fmla="*/ 4 w 607"/>
                <a:gd name="T105" fmla="*/ 8 h 283"/>
                <a:gd name="T106" fmla="*/ 3 w 607"/>
                <a:gd name="T107" fmla="*/ 8 h 283"/>
                <a:gd name="T108" fmla="*/ 2 w 607"/>
                <a:gd name="T109" fmla="*/ 7 h 283"/>
                <a:gd name="T110" fmla="*/ 1 w 607"/>
                <a:gd name="T111" fmla="*/ 7 h 283"/>
                <a:gd name="T112" fmla="*/ 1 w 607"/>
                <a:gd name="T113" fmla="*/ 7 h 283"/>
                <a:gd name="T114" fmla="*/ 0 w 607"/>
                <a:gd name="T115" fmla="*/ 6 h 283"/>
                <a:gd name="T116" fmla="*/ 1 w 607"/>
                <a:gd name="T117" fmla="*/ 6 h 28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07"/>
                <a:gd name="T178" fmla="*/ 0 h 283"/>
                <a:gd name="T179" fmla="*/ 607 w 607"/>
                <a:gd name="T180" fmla="*/ 283 h 28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07" h="283">
                  <a:moveTo>
                    <a:pt x="3" y="215"/>
                  </a:moveTo>
                  <a:lnTo>
                    <a:pt x="29" y="232"/>
                  </a:lnTo>
                  <a:lnTo>
                    <a:pt x="66" y="248"/>
                  </a:lnTo>
                  <a:lnTo>
                    <a:pt x="124" y="253"/>
                  </a:lnTo>
                  <a:lnTo>
                    <a:pt x="214" y="253"/>
                  </a:lnTo>
                  <a:lnTo>
                    <a:pt x="348" y="262"/>
                  </a:lnTo>
                  <a:lnTo>
                    <a:pt x="371" y="259"/>
                  </a:lnTo>
                  <a:lnTo>
                    <a:pt x="394" y="246"/>
                  </a:lnTo>
                  <a:lnTo>
                    <a:pt x="399" y="229"/>
                  </a:lnTo>
                  <a:lnTo>
                    <a:pt x="397" y="215"/>
                  </a:lnTo>
                  <a:lnTo>
                    <a:pt x="352" y="180"/>
                  </a:lnTo>
                  <a:lnTo>
                    <a:pt x="413" y="199"/>
                  </a:lnTo>
                  <a:lnTo>
                    <a:pt x="440" y="197"/>
                  </a:lnTo>
                  <a:lnTo>
                    <a:pt x="454" y="180"/>
                  </a:lnTo>
                  <a:lnTo>
                    <a:pt x="457" y="163"/>
                  </a:lnTo>
                  <a:lnTo>
                    <a:pt x="449" y="145"/>
                  </a:lnTo>
                  <a:lnTo>
                    <a:pt x="421" y="131"/>
                  </a:lnTo>
                  <a:lnTo>
                    <a:pt x="336" y="89"/>
                  </a:lnTo>
                  <a:lnTo>
                    <a:pt x="468" y="138"/>
                  </a:lnTo>
                  <a:lnTo>
                    <a:pt x="494" y="147"/>
                  </a:lnTo>
                  <a:lnTo>
                    <a:pt x="473" y="152"/>
                  </a:lnTo>
                  <a:lnTo>
                    <a:pt x="477" y="163"/>
                  </a:lnTo>
                  <a:lnTo>
                    <a:pt x="474" y="175"/>
                  </a:lnTo>
                  <a:lnTo>
                    <a:pt x="467" y="185"/>
                  </a:lnTo>
                  <a:lnTo>
                    <a:pt x="477" y="219"/>
                  </a:lnTo>
                  <a:lnTo>
                    <a:pt x="495" y="214"/>
                  </a:lnTo>
                  <a:lnTo>
                    <a:pt x="512" y="199"/>
                  </a:lnTo>
                  <a:lnTo>
                    <a:pt x="519" y="185"/>
                  </a:lnTo>
                  <a:lnTo>
                    <a:pt x="512" y="83"/>
                  </a:lnTo>
                  <a:lnTo>
                    <a:pt x="501" y="72"/>
                  </a:lnTo>
                  <a:lnTo>
                    <a:pt x="325" y="0"/>
                  </a:lnTo>
                  <a:lnTo>
                    <a:pt x="512" y="65"/>
                  </a:lnTo>
                  <a:lnTo>
                    <a:pt x="529" y="83"/>
                  </a:lnTo>
                  <a:lnTo>
                    <a:pt x="563" y="131"/>
                  </a:lnTo>
                  <a:lnTo>
                    <a:pt x="583" y="147"/>
                  </a:lnTo>
                  <a:lnTo>
                    <a:pt x="607" y="155"/>
                  </a:lnTo>
                  <a:lnTo>
                    <a:pt x="589" y="158"/>
                  </a:lnTo>
                  <a:lnTo>
                    <a:pt x="570" y="153"/>
                  </a:lnTo>
                  <a:lnTo>
                    <a:pt x="537" y="125"/>
                  </a:lnTo>
                  <a:lnTo>
                    <a:pt x="529" y="192"/>
                  </a:lnTo>
                  <a:lnTo>
                    <a:pt x="519" y="207"/>
                  </a:lnTo>
                  <a:lnTo>
                    <a:pt x="500" y="220"/>
                  </a:lnTo>
                  <a:lnTo>
                    <a:pt x="477" y="231"/>
                  </a:lnTo>
                  <a:lnTo>
                    <a:pt x="465" y="231"/>
                  </a:lnTo>
                  <a:lnTo>
                    <a:pt x="441" y="231"/>
                  </a:lnTo>
                  <a:lnTo>
                    <a:pt x="429" y="252"/>
                  </a:lnTo>
                  <a:lnTo>
                    <a:pt x="413" y="267"/>
                  </a:lnTo>
                  <a:lnTo>
                    <a:pt x="384" y="278"/>
                  </a:lnTo>
                  <a:lnTo>
                    <a:pt x="358" y="283"/>
                  </a:lnTo>
                  <a:lnTo>
                    <a:pt x="325" y="272"/>
                  </a:lnTo>
                  <a:lnTo>
                    <a:pt x="260" y="267"/>
                  </a:lnTo>
                  <a:lnTo>
                    <a:pt x="191" y="265"/>
                  </a:lnTo>
                  <a:lnTo>
                    <a:pt x="121" y="265"/>
                  </a:lnTo>
                  <a:lnTo>
                    <a:pt x="83" y="260"/>
                  </a:lnTo>
                  <a:lnTo>
                    <a:pt x="52" y="252"/>
                  </a:lnTo>
                  <a:lnTo>
                    <a:pt x="29" y="243"/>
                  </a:lnTo>
                  <a:lnTo>
                    <a:pt x="9" y="231"/>
                  </a:lnTo>
                  <a:lnTo>
                    <a:pt x="0" y="222"/>
                  </a:lnTo>
                  <a:lnTo>
                    <a:pt x="3" y="215"/>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68" name="Freeform 91"/>
            <p:cNvSpPr>
              <a:spLocks/>
            </p:cNvSpPr>
            <p:nvPr/>
          </p:nvSpPr>
          <p:spPr bwMode="auto">
            <a:xfrm>
              <a:off x="3947" y="3255"/>
              <a:ext cx="160" cy="65"/>
            </a:xfrm>
            <a:custGeom>
              <a:avLst/>
              <a:gdLst>
                <a:gd name="T0" fmla="*/ 3 w 321"/>
                <a:gd name="T1" fmla="*/ 0 h 130"/>
                <a:gd name="T2" fmla="*/ 4 w 321"/>
                <a:gd name="T3" fmla="*/ 1 h 130"/>
                <a:gd name="T4" fmla="*/ 5 w 321"/>
                <a:gd name="T5" fmla="*/ 1 h 130"/>
                <a:gd name="T6" fmla="*/ 6 w 321"/>
                <a:gd name="T7" fmla="*/ 1 h 130"/>
                <a:gd name="T8" fmla="*/ 6 w 321"/>
                <a:gd name="T9" fmla="*/ 2 h 130"/>
                <a:gd name="T10" fmla="*/ 7 w 321"/>
                <a:gd name="T11" fmla="*/ 2 h 130"/>
                <a:gd name="T12" fmla="*/ 7 w 321"/>
                <a:gd name="T13" fmla="*/ 3 h 130"/>
                <a:gd name="T14" fmla="*/ 8 w 321"/>
                <a:gd name="T15" fmla="*/ 3 h 130"/>
                <a:gd name="T16" fmla="*/ 9 w 321"/>
                <a:gd name="T17" fmla="*/ 1 h 130"/>
                <a:gd name="T18" fmla="*/ 10 w 321"/>
                <a:gd name="T19" fmla="*/ 1 h 130"/>
                <a:gd name="T20" fmla="*/ 9 w 321"/>
                <a:gd name="T21" fmla="*/ 2 h 130"/>
                <a:gd name="T22" fmla="*/ 9 w 321"/>
                <a:gd name="T23" fmla="*/ 2 h 130"/>
                <a:gd name="T24" fmla="*/ 8 w 321"/>
                <a:gd name="T25" fmla="*/ 3 h 130"/>
                <a:gd name="T26" fmla="*/ 7 w 321"/>
                <a:gd name="T27" fmla="*/ 3 h 130"/>
                <a:gd name="T28" fmla="*/ 7 w 321"/>
                <a:gd name="T29" fmla="*/ 4 h 130"/>
                <a:gd name="T30" fmla="*/ 6 w 321"/>
                <a:gd name="T31" fmla="*/ 3 h 130"/>
                <a:gd name="T32" fmla="*/ 7 w 321"/>
                <a:gd name="T33" fmla="*/ 3 h 130"/>
                <a:gd name="T34" fmla="*/ 6 w 321"/>
                <a:gd name="T35" fmla="*/ 2 h 130"/>
                <a:gd name="T36" fmla="*/ 6 w 321"/>
                <a:gd name="T37" fmla="*/ 1 h 130"/>
                <a:gd name="T38" fmla="*/ 5 w 321"/>
                <a:gd name="T39" fmla="*/ 1 h 130"/>
                <a:gd name="T40" fmla="*/ 5 w 321"/>
                <a:gd name="T41" fmla="*/ 1 h 130"/>
                <a:gd name="T42" fmla="*/ 4 w 321"/>
                <a:gd name="T43" fmla="*/ 1 h 130"/>
                <a:gd name="T44" fmla="*/ 3 w 321"/>
                <a:gd name="T45" fmla="*/ 1 h 130"/>
                <a:gd name="T46" fmla="*/ 2 w 321"/>
                <a:gd name="T47" fmla="*/ 1 h 130"/>
                <a:gd name="T48" fmla="*/ 2 w 321"/>
                <a:gd name="T49" fmla="*/ 1 h 130"/>
                <a:gd name="T50" fmla="*/ 0 w 321"/>
                <a:gd name="T51" fmla="*/ 1 h 130"/>
                <a:gd name="T52" fmla="*/ 0 w 321"/>
                <a:gd name="T53" fmla="*/ 2 h 130"/>
                <a:gd name="T54" fmla="*/ 0 w 321"/>
                <a:gd name="T55" fmla="*/ 2 h 130"/>
                <a:gd name="T56" fmla="*/ 0 w 321"/>
                <a:gd name="T57" fmla="*/ 2 h 130"/>
                <a:gd name="T58" fmla="*/ 0 w 321"/>
                <a:gd name="T59" fmla="*/ 2 h 130"/>
                <a:gd name="T60" fmla="*/ 0 w 321"/>
                <a:gd name="T61" fmla="*/ 1 h 130"/>
                <a:gd name="T62" fmla="*/ 0 w 321"/>
                <a:gd name="T63" fmla="*/ 1 h 130"/>
                <a:gd name="T64" fmla="*/ 1 w 321"/>
                <a:gd name="T65" fmla="*/ 1 h 130"/>
                <a:gd name="T66" fmla="*/ 2 w 321"/>
                <a:gd name="T67" fmla="*/ 1 h 130"/>
                <a:gd name="T68" fmla="*/ 3 w 321"/>
                <a:gd name="T69" fmla="*/ 0 h 1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1"/>
                <a:gd name="T106" fmla="*/ 0 h 130"/>
                <a:gd name="T107" fmla="*/ 321 w 321"/>
                <a:gd name="T108" fmla="*/ 130 h 1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1" h="130">
                  <a:moveTo>
                    <a:pt x="101" y="0"/>
                  </a:moveTo>
                  <a:lnTo>
                    <a:pt x="134" y="5"/>
                  </a:lnTo>
                  <a:lnTo>
                    <a:pt x="168" y="14"/>
                  </a:lnTo>
                  <a:lnTo>
                    <a:pt x="197" y="34"/>
                  </a:lnTo>
                  <a:lnTo>
                    <a:pt x="222" y="65"/>
                  </a:lnTo>
                  <a:lnTo>
                    <a:pt x="235" y="92"/>
                  </a:lnTo>
                  <a:lnTo>
                    <a:pt x="242" y="108"/>
                  </a:lnTo>
                  <a:lnTo>
                    <a:pt x="277" y="108"/>
                  </a:lnTo>
                  <a:lnTo>
                    <a:pt x="297" y="62"/>
                  </a:lnTo>
                  <a:lnTo>
                    <a:pt x="321" y="62"/>
                  </a:lnTo>
                  <a:lnTo>
                    <a:pt x="319" y="75"/>
                  </a:lnTo>
                  <a:lnTo>
                    <a:pt x="303" y="82"/>
                  </a:lnTo>
                  <a:lnTo>
                    <a:pt x="284" y="113"/>
                  </a:lnTo>
                  <a:lnTo>
                    <a:pt x="244" y="124"/>
                  </a:lnTo>
                  <a:lnTo>
                    <a:pt x="235" y="130"/>
                  </a:lnTo>
                  <a:lnTo>
                    <a:pt x="222" y="113"/>
                  </a:lnTo>
                  <a:lnTo>
                    <a:pt x="228" y="102"/>
                  </a:lnTo>
                  <a:lnTo>
                    <a:pt x="216" y="72"/>
                  </a:lnTo>
                  <a:lnTo>
                    <a:pt x="200" y="49"/>
                  </a:lnTo>
                  <a:lnTo>
                    <a:pt x="180" y="34"/>
                  </a:lnTo>
                  <a:lnTo>
                    <a:pt x="164" y="27"/>
                  </a:lnTo>
                  <a:lnTo>
                    <a:pt x="136" y="24"/>
                  </a:lnTo>
                  <a:lnTo>
                    <a:pt x="108" y="24"/>
                  </a:lnTo>
                  <a:lnTo>
                    <a:pt x="90" y="24"/>
                  </a:lnTo>
                  <a:lnTo>
                    <a:pt x="76" y="25"/>
                  </a:lnTo>
                  <a:lnTo>
                    <a:pt x="19" y="55"/>
                  </a:lnTo>
                  <a:lnTo>
                    <a:pt x="18" y="71"/>
                  </a:lnTo>
                  <a:lnTo>
                    <a:pt x="20" y="92"/>
                  </a:lnTo>
                  <a:lnTo>
                    <a:pt x="9" y="80"/>
                  </a:lnTo>
                  <a:lnTo>
                    <a:pt x="0" y="65"/>
                  </a:lnTo>
                  <a:lnTo>
                    <a:pt x="0" y="51"/>
                  </a:lnTo>
                  <a:lnTo>
                    <a:pt x="5" y="46"/>
                  </a:lnTo>
                  <a:lnTo>
                    <a:pt x="49" y="25"/>
                  </a:lnTo>
                  <a:lnTo>
                    <a:pt x="85" y="5"/>
                  </a:lnTo>
                  <a:lnTo>
                    <a:pt x="101" y="0"/>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69" name="Freeform 92"/>
            <p:cNvSpPr>
              <a:spLocks/>
            </p:cNvSpPr>
            <p:nvPr/>
          </p:nvSpPr>
          <p:spPr bwMode="auto">
            <a:xfrm>
              <a:off x="3836" y="3109"/>
              <a:ext cx="192" cy="388"/>
            </a:xfrm>
            <a:custGeom>
              <a:avLst/>
              <a:gdLst>
                <a:gd name="T0" fmla="*/ 8 w 383"/>
                <a:gd name="T1" fmla="*/ 5 h 775"/>
                <a:gd name="T2" fmla="*/ 9 w 383"/>
                <a:gd name="T3" fmla="*/ 7 h 775"/>
                <a:gd name="T4" fmla="*/ 9 w 383"/>
                <a:gd name="T5" fmla="*/ 8 h 775"/>
                <a:gd name="T6" fmla="*/ 8 w 383"/>
                <a:gd name="T7" fmla="*/ 9 h 775"/>
                <a:gd name="T8" fmla="*/ 9 w 383"/>
                <a:gd name="T9" fmla="*/ 10 h 775"/>
                <a:gd name="T10" fmla="*/ 8 w 383"/>
                <a:gd name="T11" fmla="*/ 9 h 775"/>
                <a:gd name="T12" fmla="*/ 7 w 383"/>
                <a:gd name="T13" fmla="*/ 8 h 775"/>
                <a:gd name="T14" fmla="*/ 6 w 383"/>
                <a:gd name="T15" fmla="*/ 8 h 775"/>
                <a:gd name="T16" fmla="*/ 6 w 383"/>
                <a:gd name="T17" fmla="*/ 10 h 775"/>
                <a:gd name="T18" fmla="*/ 6 w 383"/>
                <a:gd name="T19" fmla="*/ 11 h 775"/>
                <a:gd name="T20" fmla="*/ 7 w 383"/>
                <a:gd name="T21" fmla="*/ 13 h 775"/>
                <a:gd name="T22" fmla="*/ 9 w 383"/>
                <a:gd name="T23" fmla="*/ 15 h 775"/>
                <a:gd name="T24" fmla="*/ 12 w 383"/>
                <a:gd name="T25" fmla="*/ 15 h 775"/>
                <a:gd name="T26" fmla="*/ 9 w 383"/>
                <a:gd name="T27" fmla="*/ 16 h 775"/>
                <a:gd name="T28" fmla="*/ 8 w 383"/>
                <a:gd name="T29" fmla="*/ 16 h 775"/>
                <a:gd name="T30" fmla="*/ 7 w 383"/>
                <a:gd name="T31" fmla="*/ 18 h 775"/>
                <a:gd name="T32" fmla="*/ 8 w 383"/>
                <a:gd name="T33" fmla="*/ 20 h 775"/>
                <a:gd name="T34" fmla="*/ 9 w 383"/>
                <a:gd name="T35" fmla="*/ 22 h 775"/>
                <a:gd name="T36" fmla="*/ 8 w 383"/>
                <a:gd name="T37" fmla="*/ 22 h 775"/>
                <a:gd name="T38" fmla="*/ 5 w 383"/>
                <a:gd name="T39" fmla="*/ 24 h 775"/>
                <a:gd name="T40" fmla="*/ 3 w 383"/>
                <a:gd name="T41" fmla="*/ 25 h 775"/>
                <a:gd name="T42" fmla="*/ 4 w 383"/>
                <a:gd name="T43" fmla="*/ 23 h 775"/>
                <a:gd name="T44" fmla="*/ 4 w 383"/>
                <a:gd name="T45" fmla="*/ 21 h 775"/>
                <a:gd name="T46" fmla="*/ 4 w 383"/>
                <a:gd name="T47" fmla="*/ 19 h 775"/>
                <a:gd name="T48" fmla="*/ 3 w 383"/>
                <a:gd name="T49" fmla="*/ 15 h 775"/>
                <a:gd name="T50" fmla="*/ 1 w 383"/>
                <a:gd name="T51" fmla="*/ 12 h 775"/>
                <a:gd name="T52" fmla="*/ 1 w 383"/>
                <a:gd name="T53" fmla="*/ 9 h 775"/>
                <a:gd name="T54" fmla="*/ 1 w 383"/>
                <a:gd name="T55" fmla="*/ 7 h 775"/>
                <a:gd name="T56" fmla="*/ 1 w 383"/>
                <a:gd name="T57" fmla="*/ 4 h 775"/>
                <a:gd name="T58" fmla="*/ 4 w 383"/>
                <a:gd name="T59" fmla="*/ 0 h 775"/>
                <a:gd name="T60" fmla="*/ 1 w 383"/>
                <a:gd name="T61" fmla="*/ 5 h 775"/>
                <a:gd name="T62" fmla="*/ 1 w 383"/>
                <a:gd name="T63" fmla="*/ 7 h 775"/>
                <a:gd name="T64" fmla="*/ 1 w 383"/>
                <a:gd name="T65" fmla="*/ 9 h 775"/>
                <a:gd name="T66" fmla="*/ 2 w 383"/>
                <a:gd name="T67" fmla="*/ 10 h 775"/>
                <a:gd name="T68" fmla="*/ 3 w 383"/>
                <a:gd name="T69" fmla="*/ 11 h 775"/>
                <a:gd name="T70" fmla="*/ 4 w 383"/>
                <a:gd name="T71" fmla="*/ 10 h 775"/>
                <a:gd name="T72" fmla="*/ 4 w 383"/>
                <a:gd name="T73" fmla="*/ 9 h 775"/>
                <a:gd name="T74" fmla="*/ 5 w 383"/>
                <a:gd name="T75" fmla="*/ 7 h 775"/>
                <a:gd name="T76" fmla="*/ 5 w 383"/>
                <a:gd name="T77" fmla="*/ 8 h 775"/>
                <a:gd name="T78" fmla="*/ 6 w 383"/>
                <a:gd name="T79" fmla="*/ 8 h 775"/>
                <a:gd name="T80" fmla="*/ 6 w 383"/>
                <a:gd name="T81" fmla="*/ 10 h 775"/>
                <a:gd name="T82" fmla="*/ 6 w 383"/>
                <a:gd name="T83" fmla="*/ 4 h 775"/>
                <a:gd name="T84" fmla="*/ 7 w 383"/>
                <a:gd name="T85" fmla="*/ 8 h 775"/>
                <a:gd name="T86" fmla="*/ 7 w 383"/>
                <a:gd name="T87" fmla="*/ 5 h 775"/>
                <a:gd name="T88" fmla="*/ 8 w 383"/>
                <a:gd name="T89" fmla="*/ 4 h 7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83"/>
                <a:gd name="T136" fmla="*/ 0 h 775"/>
                <a:gd name="T137" fmla="*/ 383 w 383"/>
                <a:gd name="T138" fmla="*/ 775 h 7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83" h="775">
                  <a:moveTo>
                    <a:pt x="226" y="105"/>
                  </a:moveTo>
                  <a:lnTo>
                    <a:pt x="249" y="153"/>
                  </a:lnTo>
                  <a:lnTo>
                    <a:pt x="267" y="191"/>
                  </a:lnTo>
                  <a:lnTo>
                    <a:pt x="283" y="217"/>
                  </a:lnTo>
                  <a:lnTo>
                    <a:pt x="300" y="249"/>
                  </a:lnTo>
                  <a:lnTo>
                    <a:pt x="270" y="240"/>
                  </a:lnTo>
                  <a:lnTo>
                    <a:pt x="241" y="226"/>
                  </a:lnTo>
                  <a:lnTo>
                    <a:pt x="254" y="265"/>
                  </a:lnTo>
                  <a:lnTo>
                    <a:pt x="267" y="298"/>
                  </a:lnTo>
                  <a:lnTo>
                    <a:pt x="267" y="300"/>
                  </a:lnTo>
                  <a:lnTo>
                    <a:pt x="244" y="310"/>
                  </a:lnTo>
                  <a:lnTo>
                    <a:pt x="225" y="281"/>
                  </a:lnTo>
                  <a:lnTo>
                    <a:pt x="210" y="254"/>
                  </a:lnTo>
                  <a:lnTo>
                    <a:pt x="202" y="235"/>
                  </a:lnTo>
                  <a:lnTo>
                    <a:pt x="195" y="205"/>
                  </a:lnTo>
                  <a:lnTo>
                    <a:pt x="189" y="254"/>
                  </a:lnTo>
                  <a:lnTo>
                    <a:pt x="189" y="278"/>
                  </a:lnTo>
                  <a:lnTo>
                    <a:pt x="192" y="302"/>
                  </a:lnTo>
                  <a:lnTo>
                    <a:pt x="199" y="329"/>
                  </a:lnTo>
                  <a:lnTo>
                    <a:pt x="185" y="324"/>
                  </a:lnTo>
                  <a:lnTo>
                    <a:pt x="202" y="361"/>
                  </a:lnTo>
                  <a:lnTo>
                    <a:pt x="218" y="388"/>
                  </a:lnTo>
                  <a:lnTo>
                    <a:pt x="246" y="416"/>
                  </a:lnTo>
                  <a:lnTo>
                    <a:pt x="283" y="449"/>
                  </a:lnTo>
                  <a:lnTo>
                    <a:pt x="313" y="475"/>
                  </a:lnTo>
                  <a:lnTo>
                    <a:pt x="383" y="477"/>
                  </a:lnTo>
                  <a:lnTo>
                    <a:pt x="294" y="482"/>
                  </a:lnTo>
                  <a:lnTo>
                    <a:pt x="283" y="493"/>
                  </a:lnTo>
                  <a:lnTo>
                    <a:pt x="283" y="644"/>
                  </a:lnTo>
                  <a:lnTo>
                    <a:pt x="246" y="510"/>
                  </a:lnTo>
                  <a:lnTo>
                    <a:pt x="199" y="548"/>
                  </a:lnTo>
                  <a:lnTo>
                    <a:pt x="195" y="560"/>
                  </a:lnTo>
                  <a:lnTo>
                    <a:pt x="196" y="571"/>
                  </a:lnTo>
                  <a:lnTo>
                    <a:pt x="241" y="625"/>
                  </a:lnTo>
                  <a:lnTo>
                    <a:pt x="270" y="676"/>
                  </a:lnTo>
                  <a:lnTo>
                    <a:pt x="286" y="700"/>
                  </a:lnTo>
                  <a:lnTo>
                    <a:pt x="252" y="666"/>
                  </a:lnTo>
                  <a:lnTo>
                    <a:pt x="225" y="696"/>
                  </a:lnTo>
                  <a:lnTo>
                    <a:pt x="191" y="724"/>
                  </a:lnTo>
                  <a:lnTo>
                    <a:pt x="159" y="738"/>
                  </a:lnTo>
                  <a:lnTo>
                    <a:pt x="105" y="761"/>
                  </a:lnTo>
                  <a:lnTo>
                    <a:pt x="71" y="775"/>
                  </a:lnTo>
                  <a:lnTo>
                    <a:pt x="102" y="749"/>
                  </a:lnTo>
                  <a:lnTo>
                    <a:pt x="115" y="736"/>
                  </a:lnTo>
                  <a:lnTo>
                    <a:pt x="125" y="704"/>
                  </a:lnTo>
                  <a:lnTo>
                    <a:pt x="127" y="666"/>
                  </a:lnTo>
                  <a:lnTo>
                    <a:pt x="127" y="637"/>
                  </a:lnTo>
                  <a:lnTo>
                    <a:pt x="120" y="592"/>
                  </a:lnTo>
                  <a:lnTo>
                    <a:pt x="101" y="540"/>
                  </a:lnTo>
                  <a:lnTo>
                    <a:pt x="67" y="460"/>
                  </a:lnTo>
                  <a:lnTo>
                    <a:pt x="39" y="400"/>
                  </a:lnTo>
                  <a:lnTo>
                    <a:pt x="22" y="358"/>
                  </a:lnTo>
                  <a:lnTo>
                    <a:pt x="6" y="314"/>
                  </a:lnTo>
                  <a:lnTo>
                    <a:pt x="1" y="273"/>
                  </a:lnTo>
                  <a:lnTo>
                    <a:pt x="0" y="230"/>
                  </a:lnTo>
                  <a:lnTo>
                    <a:pt x="4" y="194"/>
                  </a:lnTo>
                  <a:lnTo>
                    <a:pt x="17" y="150"/>
                  </a:lnTo>
                  <a:lnTo>
                    <a:pt x="29" y="111"/>
                  </a:lnTo>
                  <a:lnTo>
                    <a:pt x="57" y="60"/>
                  </a:lnTo>
                  <a:lnTo>
                    <a:pt x="97" y="0"/>
                  </a:lnTo>
                  <a:lnTo>
                    <a:pt x="51" y="78"/>
                  </a:lnTo>
                  <a:lnTo>
                    <a:pt x="29" y="133"/>
                  </a:lnTo>
                  <a:lnTo>
                    <a:pt x="20" y="167"/>
                  </a:lnTo>
                  <a:lnTo>
                    <a:pt x="17" y="206"/>
                  </a:lnTo>
                  <a:lnTo>
                    <a:pt x="17" y="235"/>
                  </a:lnTo>
                  <a:lnTo>
                    <a:pt x="20" y="270"/>
                  </a:lnTo>
                  <a:lnTo>
                    <a:pt x="42" y="235"/>
                  </a:lnTo>
                  <a:lnTo>
                    <a:pt x="47" y="302"/>
                  </a:lnTo>
                  <a:lnTo>
                    <a:pt x="70" y="281"/>
                  </a:lnTo>
                  <a:lnTo>
                    <a:pt x="83" y="339"/>
                  </a:lnTo>
                  <a:lnTo>
                    <a:pt x="110" y="275"/>
                  </a:lnTo>
                  <a:lnTo>
                    <a:pt x="110" y="318"/>
                  </a:lnTo>
                  <a:lnTo>
                    <a:pt x="117" y="302"/>
                  </a:lnTo>
                  <a:lnTo>
                    <a:pt x="127" y="283"/>
                  </a:lnTo>
                  <a:lnTo>
                    <a:pt x="133" y="254"/>
                  </a:lnTo>
                  <a:lnTo>
                    <a:pt x="141" y="211"/>
                  </a:lnTo>
                  <a:lnTo>
                    <a:pt x="146" y="188"/>
                  </a:lnTo>
                  <a:lnTo>
                    <a:pt x="149" y="230"/>
                  </a:lnTo>
                  <a:lnTo>
                    <a:pt x="151" y="259"/>
                  </a:lnTo>
                  <a:lnTo>
                    <a:pt x="162" y="226"/>
                  </a:lnTo>
                  <a:lnTo>
                    <a:pt x="165" y="263"/>
                  </a:lnTo>
                  <a:lnTo>
                    <a:pt x="174" y="300"/>
                  </a:lnTo>
                  <a:lnTo>
                    <a:pt x="174" y="198"/>
                  </a:lnTo>
                  <a:lnTo>
                    <a:pt x="178" y="121"/>
                  </a:lnTo>
                  <a:lnTo>
                    <a:pt x="195" y="178"/>
                  </a:lnTo>
                  <a:lnTo>
                    <a:pt x="218" y="235"/>
                  </a:lnTo>
                  <a:lnTo>
                    <a:pt x="225" y="193"/>
                  </a:lnTo>
                  <a:lnTo>
                    <a:pt x="221" y="148"/>
                  </a:lnTo>
                  <a:lnTo>
                    <a:pt x="215" y="85"/>
                  </a:lnTo>
                  <a:lnTo>
                    <a:pt x="226" y="105"/>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70" name="Freeform 93"/>
            <p:cNvSpPr>
              <a:spLocks/>
            </p:cNvSpPr>
            <p:nvPr/>
          </p:nvSpPr>
          <p:spPr bwMode="auto">
            <a:xfrm>
              <a:off x="3859" y="3044"/>
              <a:ext cx="372" cy="435"/>
            </a:xfrm>
            <a:custGeom>
              <a:avLst/>
              <a:gdLst>
                <a:gd name="T0" fmla="*/ 2 w 742"/>
                <a:gd name="T1" fmla="*/ 5 h 868"/>
                <a:gd name="T2" fmla="*/ 1 w 742"/>
                <a:gd name="T3" fmla="*/ 8 h 868"/>
                <a:gd name="T4" fmla="*/ 0 w 742"/>
                <a:gd name="T5" fmla="*/ 10 h 868"/>
                <a:gd name="T6" fmla="*/ 1 w 742"/>
                <a:gd name="T7" fmla="*/ 10 h 868"/>
                <a:gd name="T8" fmla="*/ 2 w 742"/>
                <a:gd name="T9" fmla="*/ 11 h 868"/>
                <a:gd name="T10" fmla="*/ 3 w 742"/>
                <a:gd name="T11" fmla="*/ 8 h 868"/>
                <a:gd name="T12" fmla="*/ 4 w 742"/>
                <a:gd name="T13" fmla="*/ 10 h 868"/>
                <a:gd name="T14" fmla="*/ 5 w 742"/>
                <a:gd name="T15" fmla="*/ 10 h 868"/>
                <a:gd name="T16" fmla="*/ 6 w 742"/>
                <a:gd name="T17" fmla="*/ 10 h 868"/>
                <a:gd name="T18" fmla="*/ 8 w 742"/>
                <a:gd name="T19" fmla="*/ 9 h 868"/>
                <a:gd name="T20" fmla="*/ 11 w 742"/>
                <a:gd name="T21" fmla="*/ 11 h 868"/>
                <a:gd name="T22" fmla="*/ 12 w 742"/>
                <a:gd name="T23" fmla="*/ 10 h 868"/>
                <a:gd name="T24" fmla="*/ 11 w 742"/>
                <a:gd name="T25" fmla="*/ 9 h 868"/>
                <a:gd name="T26" fmla="*/ 11 w 742"/>
                <a:gd name="T27" fmla="*/ 8 h 868"/>
                <a:gd name="T28" fmla="*/ 14 w 742"/>
                <a:gd name="T29" fmla="*/ 9 h 868"/>
                <a:gd name="T30" fmla="*/ 14 w 742"/>
                <a:gd name="T31" fmla="*/ 9 h 868"/>
                <a:gd name="T32" fmla="*/ 17 w 742"/>
                <a:gd name="T33" fmla="*/ 9 h 868"/>
                <a:gd name="T34" fmla="*/ 19 w 742"/>
                <a:gd name="T35" fmla="*/ 11 h 868"/>
                <a:gd name="T36" fmla="*/ 22 w 742"/>
                <a:gd name="T37" fmla="*/ 16 h 868"/>
                <a:gd name="T38" fmla="*/ 22 w 742"/>
                <a:gd name="T39" fmla="*/ 18 h 868"/>
                <a:gd name="T40" fmla="*/ 20 w 742"/>
                <a:gd name="T41" fmla="*/ 21 h 868"/>
                <a:gd name="T42" fmla="*/ 18 w 742"/>
                <a:gd name="T43" fmla="*/ 23 h 868"/>
                <a:gd name="T44" fmla="*/ 19 w 742"/>
                <a:gd name="T45" fmla="*/ 23 h 868"/>
                <a:gd name="T46" fmla="*/ 21 w 742"/>
                <a:gd name="T47" fmla="*/ 22 h 868"/>
                <a:gd name="T48" fmla="*/ 22 w 742"/>
                <a:gd name="T49" fmla="*/ 19 h 868"/>
                <a:gd name="T50" fmla="*/ 22 w 742"/>
                <a:gd name="T51" fmla="*/ 18 h 868"/>
                <a:gd name="T52" fmla="*/ 23 w 742"/>
                <a:gd name="T53" fmla="*/ 22 h 868"/>
                <a:gd name="T54" fmla="*/ 22 w 742"/>
                <a:gd name="T55" fmla="*/ 26 h 868"/>
                <a:gd name="T56" fmla="*/ 20 w 742"/>
                <a:gd name="T57" fmla="*/ 28 h 868"/>
                <a:gd name="T58" fmla="*/ 22 w 742"/>
                <a:gd name="T59" fmla="*/ 26 h 868"/>
                <a:gd name="T60" fmla="*/ 23 w 742"/>
                <a:gd name="T61" fmla="*/ 24 h 868"/>
                <a:gd name="T62" fmla="*/ 24 w 742"/>
                <a:gd name="T63" fmla="*/ 22 h 868"/>
                <a:gd name="T64" fmla="*/ 24 w 742"/>
                <a:gd name="T65" fmla="*/ 20 h 868"/>
                <a:gd name="T66" fmla="*/ 21 w 742"/>
                <a:gd name="T67" fmla="*/ 13 h 868"/>
                <a:gd name="T68" fmla="*/ 20 w 742"/>
                <a:gd name="T69" fmla="*/ 9 h 868"/>
                <a:gd name="T70" fmla="*/ 21 w 742"/>
                <a:gd name="T71" fmla="*/ 11 h 868"/>
                <a:gd name="T72" fmla="*/ 22 w 742"/>
                <a:gd name="T73" fmla="*/ 12 h 868"/>
                <a:gd name="T74" fmla="*/ 22 w 742"/>
                <a:gd name="T75" fmla="*/ 9 h 868"/>
                <a:gd name="T76" fmla="*/ 20 w 742"/>
                <a:gd name="T77" fmla="*/ 5 h 868"/>
                <a:gd name="T78" fmla="*/ 17 w 742"/>
                <a:gd name="T79" fmla="*/ 2 h 868"/>
                <a:gd name="T80" fmla="*/ 14 w 742"/>
                <a:gd name="T81" fmla="*/ 1 h 868"/>
                <a:gd name="T82" fmla="*/ 10 w 742"/>
                <a:gd name="T83" fmla="*/ 0 h 868"/>
                <a:gd name="T84" fmla="*/ 13 w 742"/>
                <a:gd name="T85" fmla="*/ 1 h 868"/>
                <a:gd name="T86" fmla="*/ 13 w 742"/>
                <a:gd name="T87" fmla="*/ 3 h 868"/>
                <a:gd name="T88" fmla="*/ 13 w 742"/>
                <a:gd name="T89" fmla="*/ 3 h 868"/>
                <a:gd name="T90" fmla="*/ 15 w 742"/>
                <a:gd name="T91" fmla="*/ 5 h 868"/>
                <a:gd name="T92" fmla="*/ 15 w 742"/>
                <a:gd name="T93" fmla="*/ 6 h 868"/>
                <a:gd name="T94" fmla="*/ 12 w 742"/>
                <a:gd name="T95" fmla="*/ 6 h 868"/>
                <a:gd name="T96" fmla="*/ 13 w 742"/>
                <a:gd name="T97" fmla="*/ 7 h 868"/>
                <a:gd name="T98" fmla="*/ 11 w 742"/>
                <a:gd name="T99" fmla="*/ 7 h 868"/>
                <a:gd name="T100" fmla="*/ 9 w 742"/>
                <a:gd name="T101" fmla="*/ 6 h 868"/>
                <a:gd name="T102" fmla="*/ 10 w 742"/>
                <a:gd name="T103" fmla="*/ 5 h 868"/>
                <a:gd name="T104" fmla="*/ 10 w 742"/>
                <a:gd name="T105" fmla="*/ 4 h 868"/>
                <a:gd name="T106" fmla="*/ 9 w 742"/>
                <a:gd name="T107" fmla="*/ 3 h 868"/>
                <a:gd name="T108" fmla="*/ 9 w 742"/>
                <a:gd name="T109" fmla="*/ 2 h 868"/>
                <a:gd name="T110" fmla="*/ 9 w 742"/>
                <a:gd name="T111" fmla="*/ 2 h 868"/>
                <a:gd name="T112" fmla="*/ 7 w 742"/>
                <a:gd name="T113" fmla="*/ 2 h 868"/>
                <a:gd name="T114" fmla="*/ 9 w 742"/>
                <a:gd name="T115" fmla="*/ 0 h 868"/>
                <a:gd name="T116" fmla="*/ 6 w 742"/>
                <a:gd name="T117" fmla="*/ 1 h 868"/>
                <a:gd name="T118" fmla="*/ 4 w 742"/>
                <a:gd name="T119" fmla="*/ 3 h 868"/>
                <a:gd name="T120" fmla="*/ 3 w 742"/>
                <a:gd name="T121" fmla="*/ 4 h 8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42"/>
                <a:gd name="T184" fmla="*/ 0 h 868"/>
                <a:gd name="T185" fmla="*/ 742 w 742"/>
                <a:gd name="T186" fmla="*/ 868 h 8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42" h="868">
                  <a:moveTo>
                    <a:pt x="69" y="109"/>
                  </a:moveTo>
                  <a:lnTo>
                    <a:pt x="37" y="151"/>
                  </a:lnTo>
                  <a:lnTo>
                    <a:pt x="20" y="196"/>
                  </a:lnTo>
                  <a:lnTo>
                    <a:pt x="4" y="251"/>
                  </a:lnTo>
                  <a:lnTo>
                    <a:pt x="0" y="285"/>
                  </a:lnTo>
                  <a:lnTo>
                    <a:pt x="0" y="316"/>
                  </a:lnTo>
                  <a:lnTo>
                    <a:pt x="0" y="340"/>
                  </a:lnTo>
                  <a:lnTo>
                    <a:pt x="28" y="306"/>
                  </a:lnTo>
                  <a:lnTo>
                    <a:pt x="40" y="360"/>
                  </a:lnTo>
                  <a:lnTo>
                    <a:pt x="51" y="328"/>
                  </a:lnTo>
                  <a:lnTo>
                    <a:pt x="64" y="290"/>
                  </a:lnTo>
                  <a:lnTo>
                    <a:pt x="81" y="241"/>
                  </a:lnTo>
                  <a:lnTo>
                    <a:pt x="95" y="274"/>
                  </a:lnTo>
                  <a:lnTo>
                    <a:pt x="107" y="318"/>
                  </a:lnTo>
                  <a:lnTo>
                    <a:pt x="119" y="280"/>
                  </a:lnTo>
                  <a:lnTo>
                    <a:pt x="146" y="318"/>
                  </a:lnTo>
                  <a:lnTo>
                    <a:pt x="180" y="384"/>
                  </a:lnTo>
                  <a:lnTo>
                    <a:pt x="190" y="302"/>
                  </a:lnTo>
                  <a:lnTo>
                    <a:pt x="190" y="258"/>
                  </a:lnTo>
                  <a:lnTo>
                    <a:pt x="234" y="278"/>
                  </a:lnTo>
                  <a:lnTo>
                    <a:pt x="293" y="318"/>
                  </a:lnTo>
                  <a:lnTo>
                    <a:pt x="333" y="347"/>
                  </a:lnTo>
                  <a:lnTo>
                    <a:pt x="341" y="310"/>
                  </a:lnTo>
                  <a:lnTo>
                    <a:pt x="383" y="316"/>
                  </a:lnTo>
                  <a:lnTo>
                    <a:pt x="364" y="290"/>
                  </a:lnTo>
                  <a:lnTo>
                    <a:pt x="327" y="259"/>
                  </a:lnTo>
                  <a:lnTo>
                    <a:pt x="301" y="241"/>
                  </a:lnTo>
                  <a:lnTo>
                    <a:pt x="348" y="251"/>
                  </a:lnTo>
                  <a:lnTo>
                    <a:pt x="378" y="259"/>
                  </a:lnTo>
                  <a:lnTo>
                    <a:pt x="419" y="280"/>
                  </a:lnTo>
                  <a:lnTo>
                    <a:pt x="413" y="256"/>
                  </a:lnTo>
                  <a:lnTo>
                    <a:pt x="447" y="268"/>
                  </a:lnTo>
                  <a:lnTo>
                    <a:pt x="482" y="254"/>
                  </a:lnTo>
                  <a:lnTo>
                    <a:pt x="533" y="263"/>
                  </a:lnTo>
                  <a:lnTo>
                    <a:pt x="589" y="326"/>
                  </a:lnTo>
                  <a:lnTo>
                    <a:pt x="603" y="352"/>
                  </a:lnTo>
                  <a:lnTo>
                    <a:pt x="655" y="448"/>
                  </a:lnTo>
                  <a:lnTo>
                    <a:pt x="672" y="502"/>
                  </a:lnTo>
                  <a:lnTo>
                    <a:pt x="679" y="534"/>
                  </a:lnTo>
                  <a:lnTo>
                    <a:pt x="672" y="567"/>
                  </a:lnTo>
                  <a:lnTo>
                    <a:pt x="656" y="612"/>
                  </a:lnTo>
                  <a:lnTo>
                    <a:pt x="632" y="651"/>
                  </a:lnTo>
                  <a:lnTo>
                    <a:pt x="600" y="694"/>
                  </a:lnTo>
                  <a:lnTo>
                    <a:pt x="565" y="720"/>
                  </a:lnTo>
                  <a:lnTo>
                    <a:pt x="566" y="746"/>
                  </a:lnTo>
                  <a:lnTo>
                    <a:pt x="592" y="732"/>
                  </a:lnTo>
                  <a:lnTo>
                    <a:pt x="631" y="699"/>
                  </a:lnTo>
                  <a:lnTo>
                    <a:pt x="649" y="674"/>
                  </a:lnTo>
                  <a:lnTo>
                    <a:pt x="669" y="635"/>
                  </a:lnTo>
                  <a:lnTo>
                    <a:pt x="683" y="598"/>
                  </a:lnTo>
                  <a:lnTo>
                    <a:pt x="688" y="568"/>
                  </a:lnTo>
                  <a:lnTo>
                    <a:pt x="695" y="545"/>
                  </a:lnTo>
                  <a:lnTo>
                    <a:pt x="727" y="631"/>
                  </a:lnTo>
                  <a:lnTo>
                    <a:pt x="727" y="691"/>
                  </a:lnTo>
                  <a:lnTo>
                    <a:pt x="703" y="774"/>
                  </a:lnTo>
                  <a:lnTo>
                    <a:pt x="686" y="812"/>
                  </a:lnTo>
                  <a:lnTo>
                    <a:pt x="663" y="842"/>
                  </a:lnTo>
                  <a:lnTo>
                    <a:pt x="638" y="868"/>
                  </a:lnTo>
                  <a:lnTo>
                    <a:pt x="672" y="846"/>
                  </a:lnTo>
                  <a:lnTo>
                    <a:pt x="703" y="816"/>
                  </a:lnTo>
                  <a:lnTo>
                    <a:pt x="727" y="776"/>
                  </a:lnTo>
                  <a:lnTo>
                    <a:pt x="735" y="744"/>
                  </a:lnTo>
                  <a:lnTo>
                    <a:pt x="739" y="714"/>
                  </a:lnTo>
                  <a:lnTo>
                    <a:pt x="742" y="674"/>
                  </a:lnTo>
                  <a:lnTo>
                    <a:pt x="742" y="646"/>
                  </a:lnTo>
                  <a:lnTo>
                    <a:pt x="736" y="619"/>
                  </a:lnTo>
                  <a:lnTo>
                    <a:pt x="683" y="488"/>
                  </a:lnTo>
                  <a:lnTo>
                    <a:pt x="646" y="411"/>
                  </a:lnTo>
                  <a:lnTo>
                    <a:pt x="600" y="321"/>
                  </a:lnTo>
                  <a:lnTo>
                    <a:pt x="611" y="285"/>
                  </a:lnTo>
                  <a:lnTo>
                    <a:pt x="639" y="285"/>
                  </a:lnTo>
                  <a:lnTo>
                    <a:pt x="667" y="324"/>
                  </a:lnTo>
                  <a:lnTo>
                    <a:pt x="672" y="354"/>
                  </a:lnTo>
                  <a:lnTo>
                    <a:pt x="679" y="379"/>
                  </a:lnTo>
                  <a:lnTo>
                    <a:pt x="683" y="333"/>
                  </a:lnTo>
                  <a:lnTo>
                    <a:pt x="676" y="272"/>
                  </a:lnTo>
                  <a:lnTo>
                    <a:pt x="649" y="199"/>
                  </a:lnTo>
                  <a:lnTo>
                    <a:pt x="620" y="142"/>
                  </a:lnTo>
                  <a:lnTo>
                    <a:pt x="583" y="94"/>
                  </a:lnTo>
                  <a:lnTo>
                    <a:pt x="538" y="54"/>
                  </a:lnTo>
                  <a:lnTo>
                    <a:pt x="483" y="27"/>
                  </a:lnTo>
                  <a:lnTo>
                    <a:pt x="423" y="10"/>
                  </a:lnTo>
                  <a:lnTo>
                    <a:pt x="367" y="0"/>
                  </a:lnTo>
                  <a:lnTo>
                    <a:pt x="301" y="0"/>
                  </a:lnTo>
                  <a:lnTo>
                    <a:pt x="355" y="10"/>
                  </a:lnTo>
                  <a:lnTo>
                    <a:pt x="393" y="32"/>
                  </a:lnTo>
                  <a:lnTo>
                    <a:pt x="355" y="44"/>
                  </a:lnTo>
                  <a:lnTo>
                    <a:pt x="392" y="66"/>
                  </a:lnTo>
                  <a:lnTo>
                    <a:pt x="422" y="86"/>
                  </a:lnTo>
                  <a:lnTo>
                    <a:pt x="386" y="86"/>
                  </a:lnTo>
                  <a:lnTo>
                    <a:pt x="430" y="116"/>
                  </a:lnTo>
                  <a:lnTo>
                    <a:pt x="459" y="141"/>
                  </a:lnTo>
                  <a:lnTo>
                    <a:pt x="419" y="151"/>
                  </a:lnTo>
                  <a:lnTo>
                    <a:pt x="464" y="190"/>
                  </a:lnTo>
                  <a:lnTo>
                    <a:pt x="432" y="184"/>
                  </a:lnTo>
                  <a:lnTo>
                    <a:pt x="383" y="172"/>
                  </a:lnTo>
                  <a:lnTo>
                    <a:pt x="422" y="209"/>
                  </a:lnTo>
                  <a:lnTo>
                    <a:pt x="387" y="211"/>
                  </a:lnTo>
                  <a:lnTo>
                    <a:pt x="360" y="206"/>
                  </a:lnTo>
                  <a:lnTo>
                    <a:pt x="336" y="223"/>
                  </a:lnTo>
                  <a:lnTo>
                    <a:pt x="304" y="201"/>
                  </a:lnTo>
                  <a:lnTo>
                    <a:pt x="283" y="163"/>
                  </a:lnTo>
                  <a:lnTo>
                    <a:pt x="351" y="163"/>
                  </a:lnTo>
                  <a:lnTo>
                    <a:pt x="314" y="141"/>
                  </a:lnTo>
                  <a:lnTo>
                    <a:pt x="354" y="132"/>
                  </a:lnTo>
                  <a:lnTo>
                    <a:pt x="305" y="98"/>
                  </a:lnTo>
                  <a:lnTo>
                    <a:pt x="336" y="82"/>
                  </a:lnTo>
                  <a:lnTo>
                    <a:pt x="283" y="73"/>
                  </a:lnTo>
                  <a:lnTo>
                    <a:pt x="256" y="77"/>
                  </a:lnTo>
                  <a:lnTo>
                    <a:pt x="280" y="59"/>
                  </a:lnTo>
                  <a:lnTo>
                    <a:pt x="305" y="47"/>
                  </a:lnTo>
                  <a:lnTo>
                    <a:pt x="264" y="43"/>
                  </a:lnTo>
                  <a:lnTo>
                    <a:pt x="224" y="44"/>
                  </a:lnTo>
                  <a:lnTo>
                    <a:pt x="195" y="50"/>
                  </a:lnTo>
                  <a:lnTo>
                    <a:pt x="241" y="16"/>
                  </a:lnTo>
                  <a:lnTo>
                    <a:pt x="277" y="0"/>
                  </a:lnTo>
                  <a:lnTo>
                    <a:pt x="221" y="13"/>
                  </a:lnTo>
                  <a:lnTo>
                    <a:pt x="183" y="28"/>
                  </a:lnTo>
                  <a:lnTo>
                    <a:pt x="139" y="50"/>
                  </a:lnTo>
                  <a:lnTo>
                    <a:pt x="107" y="73"/>
                  </a:lnTo>
                  <a:lnTo>
                    <a:pt x="82" y="94"/>
                  </a:lnTo>
                  <a:lnTo>
                    <a:pt x="69" y="109"/>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71" name="Freeform 94"/>
            <p:cNvSpPr>
              <a:spLocks/>
            </p:cNvSpPr>
            <p:nvPr/>
          </p:nvSpPr>
          <p:spPr bwMode="auto">
            <a:xfrm>
              <a:off x="4038" y="3170"/>
              <a:ext cx="68" cy="49"/>
            </a:xfrm>
            <a:custGeom>
              <a:avLst/>
              <a:gdLst>
                <a:gd name="T0" fmla="*/ 0 w 137"/>
                <a:gd name="T1" fmla="*/ 3 h 98"/>
                <a:gd name="T2" fmla="*/ 0 w 137"/>
                <a:gd name="T3" fmla="*/ 3 h 98"/>
                <a:gd name="T4" fmla="*/ 0 w 137"/>
                <a:gd name="T5" fmla="*/ 2 h 98"/>
                <a:gd name="T6" fmla="*/ 1 w 137"/>
                <a:gd name="T7" fmla="*/ 2 h 98"/>
                <a:gd name="T8" fmla="*/ 2 w 137"/>
                <a:gd name="T9" fmla="*/ 1 h 98"/>
                <a:gd name="T10" fmla="*/ 2 w 137"/>
                <a:gd name="T11" fmla="*/ 1 h 98"/>
                <a:gd name="T12" fmla="*/ 3 w 137"/>
                <a:gd name="T13" fmla="*/ 0 h 98"/>
                <a:gd name="T14" fmla="*/ 4 w 137"/>
                <a:gd name="T15" fmla="*/ 0 h 98"/>
                <a:gd name="T16" fmla="*/ 3 w 137"/>
                <a:gd name="T17" fmla="*/ 1 h 98"/>
                <a:gd name="T18" fmla="*/ 2 w 137"/>
                <a:gd name="T19" fmla="*/ 2 h 98"/>
                <a:gd name="T20" fmla="*/ 1 w 137"/>
                <a:gd name="T21" fmla="*/ 3 h 98"/>
                <a:gd name="T22" fmla="*/ 0 w 137"/>
                <a:gd name="T23" fmla="*/ 3 h 98"/>
                <a:gd name="T24" fmla="*/ 0 w 137"/>
                <a:gd name="T25" fmla="*/ 3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7"/>
                <a:gd name="T40" fmla="*/ 0 h 98"/>
                <a:gd name="T41" fmla="*/ 137 w 137"/>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7" h="98">
                  <a:moveTo>
                    <a:pt x="0" y="98"/>
                  </a:moveTo>
                  <a:lnTo>
                    <a:pt x="0" y="80"/>
                  </a:lnTo>
                  <a:lnTo>
                    <a:pt x="21" y="62"/>
                  </a:lnTo>
                  <a:lnTo>
                    <a:pt x="44" y="42"/>
                  </a:lnTo>
                  <a:lnTo>
                    <a:pt x="65" y="23"/>
                  </a:lnTo>
                  <a:lnTo>
                    <a:pt x="78" y="5"/>
                  </a:lnTo>
                  <a:lnTo>
                    <a:pt x="112" y="0"/>
                  </a:lnTo>
                  <a:lnTo>
                    <a:pt x="137" y="0"/>
                  </a:lnTo>
                  <a:lnTo>
                    <a:pt x="102" y="17"/>
                  </a:lnTo>
                  <a:lnTo>
                    <a:pt x="75" y="34"/>
                  </a:lnTo>
                  <a:lnTo>
                    <a:pt x="36" y="67"/>
                  </a:lnTo>
                  <a:lnTo>
                    <a:pt x="13" y="96"/>
                  </a:lnTo>
                  <a:lnTo>
                    <a:pt x="0" y="98"/>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72" name="Freeform 95"/>
            <p:cNvSpPr>
              <a:spLocks/>
            </p:cNvSpPr>
            <p:nvPr/>
          </p:nvSpPr>
          <p:spPr bwMode="auto">
            <a:xfrm>
              <a:off x="4081" y="3310"/>
              <a:ext cx="73" cy="52"/>
            </a:xfrm>
            <a:custGeom>
              <a:avLst/>
              <a:gdLst>
                <a:gd name="T0" fmla="*/ 0 w 145"/>
                <a:gd name="T1" fmla="*/ 3 h 105"/>
                <a:gd name="T2" fmla="*/ 1 w 145"/>
                <a:gd name="T3" fmla="*/ 2 h 105"/>
                <a:gd name="T4" fmla="*/ 1 w 145"/>
                <a:gd name="T5" fmla="*/ 1 h 105"/>
                <a:gd name="T6" fmla="*/ 2 w 145"/>
                <a:gd name="T7" fmla="*/ 1 h 105"/>
                <a:gd name="T8" fmla="*/ 3 w 145"/>
                <a:gd name="T9" fmla="*/ 0 h 105"/>
                <a:gd name="T10" fmla="*/ 3 w 145"/>
                <a:gd name="T11" fmla="*/ 0 h 105"/>
                <a:gd name="T12" fmla="*/ 5 w 145"/>
                <a:gd name="T13" fmla="*/ 0 h 105"/>
                <a:gd name="T14" fmla="*/ 4 w 145"/>
                <a:gd name="T15" fmla="*/ 0 h 105"/>
                <a:gd name="T16" fmla="*/ 3 w 145"/>
                <a:gd name="T17" fmla="*/ 1 h 105"/>
                <a:gd name="T18" fmla="*/ 3 w 145"/>
                <a:gd name="T19" fmla="*/ 1 h 105"/>
                <a:gd name="T20" fmla="*/ 2 w 145"/>
                <a:gd name="T21" fmla="*/ 1 h 105"/>
                <a:gd name="T22" fmla="*/ 2 w 145"/>
                <a:gd name="T23" fmla="*/ 2 h 105"/>
                <a:gd name="T24" fmla="*/ 1 w 145"/>
                <a:gd name="T25" fmla="*/ 2 h 105"/>
                <a:gd name="T26" fmla="*/ 1 w 145"/>
                <a:gd name="T27" fmla="*/ 3 h 105"/>
                <a:gd name="T28" fmla="*/ 0 w 145"/>
                <a:gd name="T29" fmla="*/ 3 h 1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5"/>
                <a:gd name="T46" fmla="*/ 0 h 105"/>
                <a:gd name="T47" fmla="*/ 145 w 145"/>
                <a:gd name="T48" fmla="*/ 105 h 1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5" h="105">
                  <a:moveTo>
                    <a:pt x="0" y="101"/>
                  </a:moveTo>
                  <a:lnTo>
                    <a:pt x="10" y="82"/>
                  </a:lnTo>
                  <a:lnTo>
                    <a:pt x="26" y="63"/>
                  </a:lnTo>
                  <a:lnTo>
                    <a:pt x="52" y="49"/>
                  </a:lnTo>
                  <a:lnTo>
                    <a:pt x="70" y="27"/>
                  </a:lnTo>
                  <a:lnTo>
                    <a:pt x="94" y="14"/>
                  </a:lnTo>
                  <a:lnTo>
                    <a:pt x="145" y="0"/>
                  </a:lnTo>
                  <a:lnTo>
                    <a:pt x="106" y="18"/>
                  </a:lnTo>
                  <a:lnTo>
                    <a:pt x="88" y="32"/>
                  </a:lnTo>
                  <a:lnTo>
                    <a:pt x="74" y="46"/>
                  </a:lnTo>
                  <a:lnTo>
                    <a:pt x="61" y="60"/>
                  </a:lnTo>
                  <a:lnTo>
                    <a:pt x="39" y="73"/>
                  </a:lnTo>
                  <a:lnTo>
                    <a:pt x="23" y="89"/>
                  </a:lnTo>
                  <a:lnTo>
                    <a:pt x="8" y="105"/>
                  </a:lnTo>
                  <a:lnTo>
                    <a:pt x="0" y="101"/>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73" name="Freeform 96"/>
            <p:cNvSpPr>
              <a:spLocks/>
            </p:cNvSpPr>
            <p:nvPr/>
          </p:nvSpPr>
          <p:spPr bwMode="auto">
            <a:xfrm>
              <a:off x="4104" y="3311"/>
              <a:ext cx="47" cy="56"/>
            </a:xfrm>
            <a:custGeom>
              <a:avLst/>
              <a:gdLst>
                <a:gd name="T0" fmla="*/ 3 w 94"/>
                <a:gd name="T1" fmla="*/ 0 h 112"/>
                <a:gd name="T2" fmla="*/ 3 w 94"/>
                <a:gd name="T3" fmla="*/ 1 h 112"/>
                <a:gd name="T4" fmla="*/ 3 w 94"/>
                <a:gd name="T5" fmla="*/ 2 h 112"/>
                <a:gd name="T6" fmla="*/ 3 w 94"/>
                <a:gd name="T7" fmla="*/ 2 h 112"/>
                <a:gd name="T8" fmla="*/ 1 w 94"/>
                <a:gd name="T9" fmla="*/ 3 h 112"/>
                <a:gd name="T10" fmla="*/ 1 w 94"/>
                <a:gd name="T11" fmla="*/ 3 h 112"/>
                <a:gd name="T12" fmla="*/ 0 w 94"/>
                <a:gd name="T13" fmla="*/ 4 h 112"/>
                <a:gd name="T14" fmla="*/ 1 w 94"/>
                <a:gd name="T15" fmla="*/ 4 h 112"/>
                <a:gd name="T16" fmla="*/ 1 w 94"/>
                <a:gd name="T17" fmla="*/ 3 h 112"/>
                <a:gd name="T18" fmla="*/ 3 w 94"/>
                <a:gd name="T19" fmla="*/ 2 h 112"/>
                <a:gd name="T20" fmla="*/ 3 w 94"/>
                <a:gd name="T21" fmla="*/ 2 h 112"/>
                <a:gd name="T22" fmla="*/ 3 w 94"/>
                <a:gd name="T23" fmla="*/ 3 h 112"/>
                <a:gd name="T24" fmla="*/ 3 w 94"/>
                <a:gd name="T25" fmla="*/ 3 h 112"/>
                <a:gd name="T26" fmla="*/ 1 w 94"/>
                <a:gd name="T27" fmla="*/ 3 h 112"/>
                <a:gd name="T28" fmla="*/ 1 w 94"/>
                <a:gd name="T29" fmla="*/ 4 h 112"/>
                <a:gd name="T30" fmla="*/ 1 w 94"/>
                <a:gd name="T31" fmla="*/ 4 h 112"/>
                <a:gd name="T32" fmla="*/ 3 w 94"/>
                <a:gd name="T33" fmla="*/ 3 h 112"/>
                <a:gd name="T34" fmla="*/ 3 w 94"/>
                <a:gd name="T35" fmla="*/ 3 h 112"/>
                <a:gd name="T36" fmla="*/ 3 w 94"/>
                <a:gd name="T37" fmla="*/ 2 h 112"/>
                <a:gd name="T38" fmla="*/ 3 w 94"/>
                <a:gd name="T39" fmla="*/ 2 h 112"/>
                <a:gd name="T40" fmla="*/ 3 w 94"/>
                <a:gd name="T41" fmla="*/ 1 h 112"/>
                <a:gd name="T42" fmla="*/ 3 w 94"/>
                <a:gd name="T43" fmla="*/ 1 h 112"/>
                <a:gd name="T44" fmla="*/ 3 w 94"/>
                <a:gd name="T45" fmla="*/ 0 h 112"/>
                <a:gd name="T46" fmla="*/ 3 w 94"/>
                <a:gd name="T47" fmla="*/ 0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4"/>
                <a:gd name="T73" fmla="*/ 0 h 112"/>
                <a:gd name="T74" fmla="*/ 94 w 94"/>
                <a:gd name="T75" fmla="*/ 112 h 1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4" h="112">
                  <a:moveTo>
                    <a:pt x="87" y="0"/>
                  </a:moveTo>
                  <a:lnTo>
                    <a:pt x="84" y="20"/>
                  </a:lnTo>
                  <a:lnTo>
                    <a:pt x="77" y="33"/>
                  </a:lnTo>
                  <a:lnTo>
                    <a:pt x="68" y="45"/>
                  </a:lnTo>
                  <a:lnTo>
                    <a:pt x="41" y="71"/>
                  </a:lnTo>
                  <a:lnTo>
                    <a:pt x="16" y="94"/>
                  </a:lnTo>
                  <a:lnTo>
                    <a:pt x="0" y="103"/>
                  </a:lnTo>
                  <a:lnTo>
                    <a:pt x="20" y="99"/>
                  </a:lnTo>
                  <a:lnTo>
                    <a:pt x="44" y="83"/>
                  </a:lnTo>
                  <a:lnTo>
                    <a:pt x="65" y="61"/>
                  </a:lnTo>
                  <a:lnTo>
                    <a:pt x="72" y="61"/>
                  </a:lnTo>
                  <a:lnTo>
                    <a:pt x="72" y="67"/>
                  </a:lnTo>
                  <a:lnTo>
                    <a:pt x="68" y="83"/>
                  </a:lnTo>
                  <a:lnTo>
                    <a:pt x="60" y="91"/>
                  </a:lnTo>
                  <a:lnTo>
                    <a:pt x="37" y="108"/>
                  </a:lnTo>
                  <a:lnTo>
                    <a:pt x="41" y="112"/>
                  </a:lnTo>
                  <a:lnTo>
                    <a:pt x="76" y="83"/>
                  </a:lnTo>
                  <a:lnTo>
                    <a:pt x="84" y="73"/>
                  </a:lnTo>
                  <a:lnTo>
                    <a:pt x="87" y="60"/>
                  </a:lnTo>
                  <a:lnTo>
                    <a:pt x="89" y="47"/>
                  </a:lnTo>
                  <a:lnTo>
                    <a:pt x="89" y="30"/>
                  </a:lnTo>
                  <a:lnTo>
                    <a:pt x="93" y="16"/>
                  </a:lnTo>
                  <a:lnTo>
                    <a:pt x="94" y="0"/>
                  </a:lnTo>
                  <a:lnTo>
                    <a:pt x="87" y="0"/>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74" name="Freeform 97"/>
            <p:cNvSpPr>
              <a:spLocks/>
            </p:cNvSpPr>
            <p:nvPr/>
          </p:nvSpPr>
          <p:spPr bwMode="auto">
            <a:xfrm>
              <a:off x="3973" y="3259"/>
              <a:ext cx="19" cy="58"/>
            </a:xfrm>
            <a:custGeom>
              <a:avLst/>
              <a:gdLst>
                <a:gd name="T0" fmla="*/ 2 w 37"/>
                <a:gd name="T1" fmla="*/ 0 h 115"/>
                <a:gd name="T2" fmla="*/ 0 w 37"/>
                <a:gd name="T3" fmla="*/ 2 h 115"/>
                <a:gd name="T4" fmla="*/ 0 w 37"/>
                <a:gd name="T5" fmla="*/ 4 h 115"/>
                <a:gd name="T6" fmla="*/ 2 w 37"/>
                <a:gd name="T7" fmla="*/ 4 h 115"/>
                <a:gd name="T8" fmla="*/ 1 w 37"/>
                <a:gd name="T9" fmla="*/ 3 h 115"/>
                <a:gd name="T10" fmla="*/ 1 w 37"/>
                <a:gd name="T11" fmla="*/ 3 h 115"/>
                <a:gd name="T12" fmla="*/ 2 w 37"/>
                <a:gd name="T13" fmla="*/ 0 h 115"/>
                <a:gd name="T14" fmla="*/ 0 60000 65536"/>
                <a:gd name="T15" fmla="*/ 0 60000 65536"/>
                <a:gd name="T16" fmla="*/ 0 60000 65536"/>
                <a:gd name="T17" fmla="*/ 0 60000 65536"/>
                <a:gd name="T18" fmla="*/ 0 60000 65536"/>
                <a:gd name="T19" fmla="*/ 0 60000 65536"/>
                <a:gd name="T20" fmla="*/ 0 60000 65536"/>
                <a:gd name="T21" fmla="*/ 0 w 37"/>
                <a:gd name="T22" fmla="*/ 0 h 115"/>
                <a:gd name="T23" fmla="*/ 37 w 37"/>
                <a:gd name="T24" fmla="*/ 115 h 1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115">
                  <a:moveTo>
                    <a:pt x="37" y="0"/>
                  </a:moveTo>
                  <a:lnTo>
                    <a:pt x="0" y="58"/>
                  </a:lnTo>
                  <a:lnTo>
                    <a:pt x="0" y="104"/>
                  </a:lnTo>
                  <a:lnTo>
                    <a:pt x="36" y="115"/>
                  </a:lnTo>
                  <a:lnTo>
                    <a:pt x="12" y="96"/>
                  </a:lnTo>
                  <a:lnTo>
                    <a:pt x="12" y="67"/>
                  </a:lnTo>
                  <a:lnTo>
                    <a:pt x="37" y="0"/>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75" name="Freeform 98"/>
            <p:cNvSpPr>
              <a:spLocks/>
            </p:cNvSpPr>
            <p:nvPr/>
          </p:nvSpPr>
          <p:spPr bwMode="auto">
            <a:xfrm>
              <a:off x="3978" y="3274"/>
              <a:ext cx="50" cy="40"/>
            </a:xfrm>
            <a:custGeom>
              <a:avLst/>
              <a:gdLst>
                <a:gd name="T0" fmla="*/ 0 w 100"/>
                <a:gd name="T1" fmla="*/ 2 h 80"/>
                <a:gd name="T2" fmla="*/ 1 w 100"/>
                <a:gd name="T3" fmla="*/ 1 h 80"/>
                <a:gd name="T4" fmla="*/ 3 w 100"/>
                <a:gd name="T5" fmla="*/ 0 h 80"/>
                <a:gd name="T6" fmla="*/ 3 w 100"/>
                <a:gd name="T7" fmla="*/ 1 h 80"/>
                <a:gd name="T8" fmla="*/ 3 w 100"/>
                <a:gd name="T9" fmla="*/ 1 h 80"/>
                <a:gd name="T10" fmla="*/ 3 w 100"/>
                <a:gd name="T11" fmla="*/ 1 h 80"/>
                <a:gd name="T12" fmla="*/ 3 w 100"/>
                <a:gd name="T13" fmla="*/ 1 h 80"/>
                <a:gd name="T14" fmla="*/ 2 w 100"/>
                <a:gd name="T15" fmla="*/ 1 h 80"/>
                <a:gd name="T16" fmla="*/ 2 w 100"/>
                <a:gd name="T17" fmla="*/ 1 h 80"/>
                <a:gd name="T18" fmla="*/ 3 w 100"/>
                <a:gd name="T19" fmla="*/ 1 h 80"/>
                <a:gd name="T20" fmla="*/ 2 w 100"/>
                <a:gd name="T21" fmla="*/ 3 h 80"/>
                <a:gd name="T22" fmla="*/ 1 w 100"/>
                <a:gd name="T23" fmla="*/ 3 h 80"/>
                <a:gd name="T24" fmla="*/ 1 w 100"/>
                <a:gd name="T25" fmla="*/ 3 h 80"/>
                <a:gd name="T26" fmla="*/ 0 w 100"/>
                <a:gd name="T27" fmla="*/ 2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80"/>
                <a:gd name="T44" fmla="*/ 100 w 100"/>
                <a:gd name="T45" fmla="*/ 80 h 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80">
                  <a:moveTo>
                    <a:pt x="0" y="64"/>
                  </a:moveTo>
                  <a:lnTo>
                    <a:pt x="23" y="33"/>
                  </a:lnTo>
                  <a:lnTo>
                    <a:pt x="70" y="0"/>
                  </a:lnTo>
                  <a:lnTo>
                    <a:pt x="100" y="5"/>
                  </a:lnTo>
                  <a:lnTo>
                    <a:pt x="79" y="33"/>
                  </a:lnTo>
                  <a:lnTo>
                    <a:pt x="79" y="12"/>
                  </a:lnTo>
                  <a:lnTo>
                    <a:pt x="67" y="10"/>
                  </a:lnTo>
                  <a:lnTo>
                    <a:pt x="46" y="24"/>
                  </a:lnTo>
                  <a:lnTo>
                    <a:pt x="56" y="49"/>
                  </a:lnTo>
                  <a:lnTo>
                    <a:pt x="72" y="38"/>
                  </a:lnTo>
                  <a:lnTo>
                    <a:pt x="46" y="70"/>
                  </a:lnTo>
                  <a:lnTo>
                    <a:pt x="28" y="73"/>
                  </a:lnTo>
                  <a:lnTo>
                    <a:pt x="8" y="80"/>
                  </a:lnTo>
                  <a:lnTo>
                    <a:pt x="0" y="64"/>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76" name="Freeform 99"/>
            <p:cNvSpPr>
              <a:spLocks/>
            </p:cNvSpPr>
            <p:nvPr/>
          </p:nvSpPr>
          <p:spPr bwMode="auto">
            <a:xfrm>
              <a:off x="4064" y="3191"/>
              <a:ext cx="50" cy="51"/>
            </a:xfrm>
            <a:custGeom>
              <a:avLst/>
              <a:gdLst>
                <a:gd name="T0" fmla="*/ 0 w 100"/>
                <a:gd name="T1" fmla="*/ 3 h 102"/>
                <a:gd name="T2" fmla="*/ 1 w 100"/>
                <a:gd name="T3" fmla="*/ 2 h 102"/>
                <a:gd name="T4" fmla="*/ 2 w 100"/>
                <a:gd name="T5" fmla="*/ 1 h 102"/>
                <a:gd name="T6" fmla="*/ 3 w 100"/>
                <a:gd name="T7" fmla="*/ 1 h 102"/>
                <a:gd name="T8" fmla="*/ 2 w 100"/>
                <a:gd name="T9" fmla="*/ 1 h 102"/>
                <a:gd name="T10" fmla="*/ 1 w 100"/>
                <a:gd name="T11" fmla="*/ 1 h 102"/>
                <a:gd name="T12" fmla="*/ 2 w 100"/>
                <a:gd name="T13" fmla="*/ 0 h 102"/>
                <a:gd name="T14" fmla="*/ 3 w 100"/>
                <a:gd name="T15" fmla="*/ 1 h 102"/>
                <a:gd name="T16" fmla="*/ 3 w 100"/>
                <a:gd name="T17" fmla="*/ 2 h 102"/>
                <a:gd name="T18" fmla="*/ 3 w 100"/>
                <a:gd name="T19" fmla="*/ 1 h 102"/>
                <a:gd name="T20" fmla="*/ 2 w 100"/>
                <a:gd name="T21" fmla="*/ 2 h 102"/>
                <a:gd name="T22" fmla="*/ 2 w 100"/>
                <a:gd name="T23" fmla="*/ 2 h 102"/>
                <a:gd name="T24" fmla="*/ 2 w 100"/>
                <a:gd name="T25" fmla="*/ 3 h 102"/>
                <a:gd name="T26" fmla="*/ 1 w 100"/>
                <a:gd name="T27" fmla="*/ 3 h 102"/>
                <a:gd name="T28" fmla="*/ 0 w 100"/>
                <a:gd name="T29" fmla="*/ 3 h 1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102"/>
                <a:gd name="T47" fmla="*/ 100 w 100"/>
                <a:gd name="T48" fmla="*/ 102 h 1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102">
                  <a:moveTo>
                    <a:pt x="0" y="102"/>
                  </a:moveTo>
                  <a:lnTo>
                    <a:pt x="1" y="64"/>
                  </a:lnTo>
                  <a:lnTo>
                    <a:pt x="50" y="25"/>
                  </a:lnTo>
                  <a:lnTo>
                    <a:pt x="70" y="20"/>
                  </a:lnTo>
                  <a:lnTo>
                    <a:pt x="55" y="10"/>
                  </a:lnTo>
                  <a:lnTo>
                    <a:pt x="21" y="17"/>
                  </a:lnTo>
                  <a:lnTo>
                    <a:pt x="58" y="0"/>
                  </a:lnTo>
                  <a:lnTo>
                    <a:pt x="100" y="4"/>
                  </a:lnTo>
                  <a:lnTo>
                    <a:pt x="74" y="59"/>
                  </a:lnTo>
                  <a:lnTo>
                    <a:pt x="74" y="30"/>
                  </a:lnTo>
                  <a:lnTo>
                    <a:pt x="47" y="40"/>
                  </a:lnTo>
                  <a:lnTo>
                    <a:pt x="39" y="48"/>
                  </a:lnTo>
                  <a:lnTo>
                    <a:pt x="43" y="77"/>
                  </a:lnTo>
                  <a:lnTo>
                    <a:pt x="13" y="96"/>
                  </a:lnTo>
                  <a:lnTo>
                    <a:pt x="0" y="102"/>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77" name="Freeform 100"/>
            <p:cNvSpPr>
              <a:spLocks/>
            </p:cNvSpPr>
            <p:nvPr/>
          </p:nvSpPr>
          <p:spPr bwMode="auto">
            <a:xfrm>
              <a:off x="4056" y="3191"/>
              <a:ext cx="49" cy="38"/>
            </a:xfrm>
            <a:custGeom>
              <a:avLst/>
              <a:gdLst>
                <a:gd name="T0" fmla="*/ 0 w 99"/>
                <a:gd name="T1" fmla="*/ 2 h 76"/>
                <a:gd name="T2" fmla="*/ 0 w 99"/>
                <a:gd name="T3" fmla="*/ 1 h 76"/>
                <a:gd name="T4" fmla="*/ 0 w 99"/>
                <a:gd name="T5" fmla="*/ 1 h 76"/>
                <a:gd name="T6" fmla="*/ 0 w 99"/>
                <a:gd name="T7" fmla="*/ 1 h 76"/>
                <a:gd name="T8" fmla="*/ 1 w 99"/>
                <a:gd name="T9" fmla="*/ 1 h 76"/>
                <a:gd name="T10" fmla="*/ 2 w 99"/>
                <a:gd name="T11" fmla="*/ 1 h 76"/>
                <a:gd name="T12" fmla="*/ 3 w 99"/>
                <a:gd name="T13" fmla="*/ 1 h 76"/>
                <a:gd name="T14" fmla="*/ 2 w 99"/>
                <a:gd name="T15" fmla="*/ 0 h 76"/>
                <a:gd name="T16" fmla="*/ 1 w 99"/>
                <a:gd name="T17" fmla="*/ 1 h 76"/>
                <a:gd name="T18" fmla="*/ 0 w 99"/>
                <a:gd name="T19" fmla="*/ 1 h 76"/>
                <a:gd name="T20" fmla="*/ 0 w 99"/>
                <a:gd name="T21" fmla="*/ 1 h 76"/>
                <a:gd name="T22" fmla="*/ 0 w 99"/>
                <a:gd name="T23" fmla="*/ 1 h 76"/>
                <a:gd name="T24" fmla="*/ 0 w 99"/>
                <a:gd name="T25" fmla="*/ 2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76"/>
                <a:gd name="T41" fmla="*/ 99 w 99"/>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76">
                  <a:moveTo>
                    <a:pt x="7" y="76"/>
                  </a:moveTo>
                  <a:lnTo>
                    <a:pt x="5" y="59"/>
                  </a:lnTo>
                  <a:lnTo>
                    <a:pt x="9" y="40"/>
                  </a:lnTo>
                  <a:lnTo>
                    <a:pt x="21" y="28"/>
                  </a:lnTo>
                  <a:lnTo>
                    <a:pt x="40" y="17"/>
                  </a:lnTo>
                  <a:lnTo>
                    <a:pt x="81" y="4"/>
                  </a:lnTo>
                  <a:lnTo>
                    <a:pt x="99" y="4"/>
                  </a:lnTo>
                  <a:lnTo>
                    <a:pt x="75" y="0"/>
                  </a:lnTo>
                  <a:lnTo>
                    <a:pt x="43" y="4"/>
                  </a:lnTo>
                  <a:lnTo>
                    <a:pt x="15" y="17"/>
                  </a:lnTo>
                  <a:lnTo>
                    <a:pt x="1" y="38"/>
                  </a:lnTo>
                  <a:lnTo>
                    <a:pt x="0" y="56"/>
                  </a:lnTo>
                  <a:lnTo>
                    <a:pt x="7" y="76"/>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78" name="Freeform 101"/>
            <p:cNvSpPr>
              <a:spLocks/>
            </p:cNvSpPr>
            <p:nvPr/>
          </p:nvSpPr>
          <p:spPr bwMode="auto">
            <a:xfrm>
              <a:off x="4181" y="3139"/>
              <a:ext cx="77" cy="182"/>
            </a:xfrm>
            <a:custGeom>
              <a:avLst/>
              <a:gdLst>
                <a:gd name="T0" fmla="*/ 0 w 156"/>
                <a:gd name="T1" fmla="*/ 0 h 363"/>
                <a:gd name="T2" fmla="*/ 1 w 156"/>
                <a:gd name="T3" fmla="*/ 3 h 363"/>
                <a:gd name="T4" fmla="*/ 2 w 156"/>
                <a:gd name="T5" fmla="*/ 5 h 363"/>
                <a:gd name="T6" fmla="*/ 2 w 156"/>
                <a:gd name="T7" fmla="*/ 6 h 363"/>
                <a:gd name="T8" fmla="*/ 3 w 156"/>
                <a:gd name="T9" fmla="*/ 7 h 363"/>
                <a:gd name="T10" fmla="*/ 4 w 156"/>
                <a:gd name="T11" fmla="*/ 8 h 363"/>
                <a:gd name="T12" fmla="*/ 4 w 156"/>
                <a:gd name="T13" fmla="*/ 9 h 363"/>
                <a:gd name="T14" fmla="*/ 4 w 156"/>
                <a:gd name="T15" fmla="*/ 10 h 363"/>
                <a:gd name="T16" fmla="*/ 4 w 156"/>
                <a:gd name="T17" fmla="*/ 11 h 363"/>
                <a:gd name="T18" fmla="*/ 4 w 156"/>
                <a:gd name="T19" fmla="*/ 12 h 363"/>
                <a:gd name="T20" fmla="*/ 2 w 156"/>
                <a:gd name="T21" fmla="*/ 11 h 363"/>
                <a:gd name="T22" fmla="*/ 2 w 156"/>
                <a:gd name="T23" fmla="*/ 12 h 363"/>
                <a:gd name="T24" fmla="*/ 0 w 156"/>
                <a:gd name="T25" fmla="*/ 8 h 363"/>
                <a:gd name="T26" fmla="*/ 0 w 156"/>
                <a:gd name="T27" fmla="*/ 9 h 363"/>
                <a:gd name="T28" fmla="*/ 1 w 156"/>
                <a:gd name="T29" fmla="*/ 9 h 363"/>
                <a:gd name="T30" fmla="*/ 1 w 156"/>
                <a:gd name="T31" fmla="*/ 8 h 363"/>
                <a:gd name="T32" fmla="*/ 1 w 156"/>
                <a:gd name="T33" fmla="*/ 8 h 363"/>
                <a:gd name="T34" fmla="*/ 1 w 156"/>
                <a:gd name="T35" fmla="*/ 8 h 363"/>
                <a:gd name="T36" fmla="*/ 1 w 156"/>
                <a:gd name="T37" fmla="*/ 7 h 363"/>
                <a:gd name="T38" fmla="*/ 1 w 156"/>
                <a:gd name="T39" fmla="*/ 7 h 363"/>
                <a:gd name="T40" fmla="*/ 0 w 156"/>
                <a:gd name="T41" fmla="*/ 7 h 363"/>
                <a:gd name="T42" fmla="*/ 0 w 156"/>
                <a:gd name="T43" fmla="*/ 7 h 363"/>
                <a:gd name="T44" fmla="*/ 0 w 156"/>
                <a:gd name="T45" fmla="*/ 7 h 363"/>
                <a:gd name="T46" fmla="*/ 0 w 156"/>
                <a:gd name="T47" fmla="*/ 8 h 363"/>
                <a:gd name="T48" fmla="*/ 0 w 156"/>
                <a:gd name="T49" fmla="*/ 7 h 363"/>
                <a:gd name="T50" fmla="*/ 0 w 156"/>
                <a:gd name="T51" fmla="*/ 7 h 363"/>
                <a:gd name="T52" fmla="*/ 0 w 156"/>
                <a:gd name="T53" fmla="*/ 7 h 363"/>
                <a:gd name="T54" fmla="*/ 1 w 156"/>
                <a:gd name="T55" fmla="*/ 6 h 363"/>
                <a:gd name="T56" fmla="*/ 1 w 156"/>
                <a:gd name="T57" fmla="*/ 5 h 363"/>
                <a:gd name="T58" fmla="*/ 0 w 156"/>
                <a:gd name="T59" fmla="*/ 0 h 36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6"/>
                <a:gd name="T91" fmla="*/ 0 h 363"/>
                <a:gd name="T92" fmla="*/ 156 w 156"/>
                <a:gd name="T93" fmla="*/ 363 h 36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6" h="363">
                  <a:moveTo>
                    <a:pt x="0" y="0"/>
                  </a:moveTo>
                  <a:lnTo>
                    <a:pt x="37" y="67"/>
                  </a:lnTo>
                  <a:lnTo>
                    <a:pt x="69" y="132"/>
                  </a:lnTo>
                  <a:lnTo>
                    <a:pt x="93" y="163"/>
                  </a:lnTo>
                  <a:lnTo>
                    <a:pt x="125" y="198"/>
                  </a:lnTo>
                  <a:lnTo>
                    <a:pt x="144" y="231"/>
                  </a:lnTo>
                  <a:lnTo>
                    <a:pt x="155" y="262"/>
                  </a:lnTo>
                  <a:lnTo>
                    <a:pt x="156" y="294"/>
                  </a:lnTo>
                  <a:lnTo>
                    <a:pt x="156" y="326"/>
                  </a:lnTo>
                  <a:lnTo>
                    <a:pt x="148" y="363"/>
                  </a:lnTo>
                  <a:lnTo>
                    <a:pt x="82" y="324"/>
                  </a:lnTo>
                  <a:lnTo>
                    <a:pt x="64" y="356"/>
                  </a:lnTo>
                  <a:lnTo>
                    <a:pt x="16" y="255"/>
                  </a:lnTo>
                  <a:lnTo>
                    <a:pt x="30" y="259"/>
                  </a:lnTo>
                  <a:lnTo>
                    <a:pt x="44" y="259"/>
                  </a:lnTo>
                  <a:lnTo>
                    <a:pt x="53" y="251"/>
                  </a:lnTo>
                  <a:lnTo>
                    <a:pt x="56" y="241"/>
                  </a:lnTo>
                  <a:lnTo>
                    <a:pt x="53" y="227"/>
                  </a:lnTo>
                  <a:lnTo>
                    <a:pt x="46" y="214"/>
                  </a:lnTo>
                  <a:lnTo>
                    <a:pt x="37" y="207"/>
                  </a:lnTo>
                  <a:lnTo>
                    <a:pt x="21" y="206"/>
                  </a:lnTo>
                  <a:lnTo>
                    <a:pt x="14" y="212"/>
                  </a:lnTo>
                  <a:lnTo>
                    <a:pt x="11" y="219"/>
                  </a:lnTo>
                  <a:lnTo>
                    <a:pt x="11" y="234"/>
                  </a:lnTo>
                  <a:lnTo>
                    <a:pt x="0" y="214"/>
                  </a:lnTo>
                  <a:lnTo>
                    <a:pt x="7" y="204"/>
                  </a:lnTo>
                  <a:lnTo>
                    <a:pt x="20" y="194"/>
                  </a:lnTo>
                  <a:lnTo>
                    <a:pt x="34" y="190"/>
                  </a:lnTo>
                  <a:lnTo>
                    <a:pt x="34" y="152"/>
                  </a:lnTo>
                  <a:lnTo>
                    <a:pt x="0" y="0"/>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79" name="Freeform 102"/>
            <p:cNvSpPr>
              <a:spLocks/>
            </p:cNvSpPr>
            <p:nvPr/>
          </p:nvSpPr>
          <p:spPr bwMode="auto">
            <a:xfrm>
              <a:off x="4169" y="3186"/>
              <a:ext cx="21" cy="59"/>
            </a:xfrm>
            <a:custGeom>
              <a:avLst/>
              <a:gdLst>
                <a:gd name="T0" fmla="*/ 1 w 41"/>
                <a:gd name="T1" fmla="*/ 0 h 118"/>
                <a:gd name="T2" fmla="*/ 1 w 41"/>
                <a:gd name="T3" fmla="*/ 1 h 118"/>
                <a:gd name="T4" fmla="*/ 1 w 41"/>
                <a:gd name="T5" fmla="*/ 1 h 118"/>
                <a:gd name="T6" fmla="*/ 0 w 41"/>
                <a:gd name="T7" fmla="*/ 2 h 118"/>
                <a:gd name="T8" fmla="*/ 0 w 41"/>
                <a:gd name="T9" fmla="*/ 3 h 118"/>
                <a:gd name="T10" fmla="*/ 1 w 41"/>
                <a:gd name="T11" fmla="*/ 4 h 118"/>
                <a:gd name="T12" fmla="*/ 1 w 41"/>
                <a:gd name="T13" fmla="*/ 2 h 118"/>
                <a:gd name="T14" fmla="*/ 1 w 41"/>
                <a:gd name="T15" fmla="*/ 3 h 118"/>
                <a:gd name="T16" fmla="*/ 1 w 41"/>
                <a:gd name="T17" fmla="*/ 4 h 118"/>
                <a:gd name="T18" fmla="*/ 1 w 41"/>
                <a:gd name="T19" fmla="*/ 4 h 118"/>
                <a:gd name="T20" fmla="*/ 2 w 41"/>
                <a:gd name="T21" fmla="*/ 4 h 118"/>
                <a:gd name="T22" fmla="*/ 2 w 41"/>
                <a:gd name="T23" fmla="*/ 3 h 118"/>
                <a:gd name="T24" fmla="*/ 2 w 41"/>
                <a:gd name="T25" fmla="*/ 2 h 118"/>
                <a:gd name="T26" fmla="*/ 1 w 41"/>
                <a:gd name="T27" fmla="*/ 2 h 118"/>
                <a:gd name="T28" fmla="*/ 1 w 41"/>
                <a:gd name="T29" fmla="*/ 2 h 118"/>
                <a:gd name="T30" fmla="*/ 1 w 41"/>
                <a:gd name="T31" fmla="*/ 1 h 118"/>
                <a:gd name="T32" fmla="*/ 1 w 41"/>
                <a:gd name="T33" fmla="*/ 1 h 118"/>
                <a:gd name="T34" fmla="*/ 1 w 41"/>
                <a:gd name="T35" fmla="*/ 1 h 118"/>
                <a:gd name="T36" fmla="*/ 1 w 41"/>
                <a:gd name="T37" fmla="*/ 0 h 1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
                <a:gd name="T58" fmla="*/ 0 h 118"/>
                <a:gd name="T59" fmla="*/ 41 w 41"/>
                <a:gd name="T60" fmla="*/ 118 h 1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 h="118">
                  <a:moveTo>
                    <a:pt x="18" y="0"/>
                  </a:moveTo>
                  <a:lnTo>
                    <a:pt x="5" y="10"/>
                  </a:lnTo>
                  <a:lnTo>
                    <a:pt x="2" y="23"/>
                  </a:lnTo>
                  <a:lnTo>
                    <a:pt x="0" y="38"/>
                  </a:lnTo>
                  <a:lnTo>
                    <a:pt x="0" y="74"/>
                  </a:lnTo>
                  <a:lnTo>
                    <a:pt x="12" y="101"/>
                  </a:lnTo>
                  <a:lnTo>
                    <a:pt x="11" y="64"/>
                  </a:lnTo>
                  <a:lnTo>
                    <a:pt x="24" y="82"/>
                  </a:lnTo>
                  <a:lnTo>
                    <a:pt x="29" y="97"/>
                  </a:lnTo>
                  <a:lnTo>
                    <a:pt x="29" y="118"/>
                  </a:lnTo>
                  <a:lnTo>
                    <a:pt x="41" y="106"/>
                  </a:lnTo>
                  <a:lnTo>
                    <a:pt x="41" y="82"/>
                  </a:lnTo>
                  <a:lnTo>
                    <a:pt x="33" y="58"/>
                  </a:lnTo>
                  <a:lnTo>
                    <a:pt x="18" y="45"/>
                  </a:lnTo>
                  <a:lnTo>
                    <a:pt x="12" y="43"/>
                  </a:lnTo>
                  <a:lnTo>
                    <a:pt x="12" y="30"/>
                  </a:lnTo>
                  <a:lnTo>
                    <a:pt x="18" y="19"/>
                  </a:lnTo>
                  <a:lnTo>
                    <a:pt x="24" y="7"/>
                  </a:lnTo>
                  <a:lnTo>
                    <a:pt x="18" y="0"/>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80" name="Freeform 103"/>
            <p:cNvSpPr>
              <a:spLocks/>
            </p:cNvSpPr>
            <p:nvPr/>
          </p:nvSpPr>
          <p:spPr bwMode="auto">
            <a:xfrm>
              <a:off x="3990" y="3349"/>
              <a:ext cx="178" cy="130"/>
            </a:xfrm>
            <a:custGeom>
              <a:avLst/>
              <a:gdLst>
                <a:gd name="T0" fmla="*/ 0 w 356"/>
                <a:gd name="T1" fmla="*/ 6 h 259"/>
                <a:gd name="T2" fmla="*/ 1 w 356"/>
                <a:gd name="T3" fmla="*/ 1 h 259"/>
                <a:gd name="T4" fmla="*/ 1 w 356"/>
                <a:gd name="T5" fmla="*/ 1 h 259"/>
                <a:gd name="T6" fmla="*/ 6 w 356"/>
                <a:gd name="T7" fmla="*/ 1 h 259"/>
                <a:gd name="T8" fmla="*/ 3 w 356"/>
                <a:gd name="T9" fmla="*/ 0 h 259"/>
                <a:gd name="T10" fmla="*/ 6 w 356"/>
                <a:gd name="T11" fmla="*/ 1 h 259"/>
                <a:gd name="T12" fmla="*/ 6 w 356"/>
                <a:gd name="T13" fmla="*/ 1 h 259"/>
                <a:gd name="T14" fmla="*/ 3 w 356"/>
                <a:gd name="T15" fmla="*/ 4 h 259"/>
                <a:gd name="T16" fmla="*/ 3 w 356"/>
                <a:gd name="T17" fmla="*/ 5 h 259"/>
                <a:gd name="T18" fmla="*/ 3 w 356"/>
                <a:gd name="T19" fmla="*/ 6 h 259"/>
                <a:gd name="T20" fmla="*/ 6 w 356"/>
                <a:gd name="T21" fmla="*/ 7 h 259"/>
                <a:gd name="T22" fmla="*/ 6 w 356"/>
                <a:gd name="T23" fmla="*/ 7 h 259"/>
                <a:gd name="T24" fmla="*/ 7 w 356"/>
                <a:gd name="T25" fmla="*/ 7 h 259"/>
                <a:gd name="T26" fmla="*/ 9 w 356"/>
                <a:gd name="T27" fmla="*/ 7 h 259"/>
                <a:gd name="T28" fmla="*/ 9 w 356"/>
                <a:gd name="T29" fmla="*/ 7 h 259"/>
                <a:gd name="T30" fmla="*/ 10 w 356"/>
                <a:gd name="T31" fmla="*/ 6 h 259"/>
                <a:gd name="T32" fmla="*/ 10 w 356"/>
                <a:gd name="T33" fmla="*/ 5 h 259"/>
                <a:gd name="T34" fmla="*/ 9 w 356"/>
                <a:gd name="T35" fmla="*/ 2 h 259"/>
                <a:gd name="T36" fmla="*/ 7 w 356"/>
                <a:gd name="T37" fmla="*/ 2 h 259"/>
                <a:gd name="T38" fmla="*/ 6 w 356"/>
                <a:gd name="T39" fmla="*/ 2 h 259"/>
                <a:gd name="T40" fmla="*/ 9 w 356"/>
                <a:gd name="T41" fmla="*/ 2 h 259"/>
                <a:gd name="T42" fmla="*/ 9 w 356"/>
                <a:gd name="T43" fmla="*/ 2 h 259"/>
                <a:gd name="T44" fmla="*/ 10 w 356"/>
                <a:gd name="T45" fmla="*/ 3 h 259"/>
                <a:gd name="T46" fmla="*/ 10 w 356"/>
                <a:gd name="T47" fmla="*/ 5 h 259"/>
                <a:gd name="T48" fmla="*/ 10 w 356"/>
                <a:gd name="T49" fmla="*/ 6 h 259"/>
                <a:gd name="T50" fmla="*/ 10 w 356"/>
                <a:gd name="T51" fmla="*/ 7 h 259"/>
                <a:gd name="T52" fmla="*/ 11 w 356"/>
                <a:gd name="T53" fmla="*/ 8 h 259"/>
                <a:gd name="T54" fmla="*/ 11 w 356"/>
                <a:gd name="T55" fmla="*/ 9 h 259"/>
                <a:gd name="T56" fmla="*/ 10 w 356"/>
                <a:gd name="T57" fmla="*/ 8 h 259"/>
                <a:gd name="T58" fmla="*/ 7 w 356"/>
                <a:gd name="T59" fmla="*/ 8 h 259"/>
                <a:gd name="T60" fmla="*/ 6 w 356"/>
                <a:gd name="T61" fmla="*/ 8 h 259"/>
                <a:gd name="T62" fmla="*/ 6 w 356"/>
                <a:gd name="T63" fmla="*/ 7 h 259"/>
                <a:gd name="T64" fmla="*/ 3 w 356"/>
                <a:gd name="T65" fmla="*/ 6 h 259"/>
                <a:gd name="T66" fmla="*/ 3 w 356"/>
                <a:gd name="T67" fmla="*/ 6 h 259"/>
                <a:gd name="T68" fmla="*/ 3 w 356"/>
                <a:gd name="T69" fmla="*/ 5 h 259"/>
                <a:gd name="T70" fmla="*/ 1 w 356"/>
                <a:gd name="T71" fmla="*/ 4 h 259"/>
                <a:gd name="T72" fmla="*/ 3 w 356"/>
                <a:gd name="T73" fmla="*/ 3 h 259"/>
                <a:gd name="T74" fmla="*/ 5 w 356"/>
                <a:gd name="T75" fmla="*/ 2 h 259"/>
                <a:gd name="T76" fmla="*/ 5 w 356"/>
                <a:gd name="T77" fmla="*/ 1 h 259"/>
                <a:gd name="T78" fmla="*/ 3 w 356"/>
                <a:gd name="T79" fmla="*/ 1 h 259"/>
                <a:gd name="T80" fmla="*/ 1 w 356"/>
                <a:gd name="T81" fmla="*/ 1 h 259"/>
                <a:gd name="T82" fmla="*/ 1 w 356"/>
                <a:gd name="T83" fmla="*/ 2 h 259"/>
                <a:gd name="T84" fmla="*/ 0 w 356"/>
                <a:gd name="T85" fmla="*/ 6 h 2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6"/>
                <a:gd name="T130" fmla="*/ 0 h 259"/>
                <a:gd name="T131" fmla="*/ 356 w 356"/>
                <a:gd name="T132" fmla="*/ 259 h 2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6" h="259">
                  <a:moveTo>
                    <a:pt x="0" y="173"/>
                  </a:moveTo>
                  <a:lnTo>
                    <a:pt x="33" y="22"/>
                  </a:lnTo>
                  <a:lnTo>
                    <a:pt x="47" y="17"/>
                  </a:lnTo>
                  <a:lnTo>
                    <a:pt x="162" y="17"/>
                  </a:lnTo>
                  <a:lnTo>
                    <a:pt x="126" y="0"/>
                  </a:lnTo>
                  <a:lnTo>
                    <a:pt x="170" y="17"/>
                  </a:lnTo>
                  <a:lnTo>
                    <a:pt x="183" y="32"/>
                  </a:lnTo>
                  <a:lnTo>
                    <a:pt x="88" y="99"/>
                  </a:lnTo>
                  <a:lnTo>
                    <a:pt x="88" y="146"/>
                  </a:lnTo>
                  <a:lnTo>
                    <a:pt x="112" y="174"/>
                  </a:lnTo>
                  <a:lnTo>
                    <a:pt x="192" y="213"/>
                  </a:lnTo>
                  <a:lnTo>
                    <a:pt x="215" y="221"/>
                  </a:lnTo>
                  <a:lnTo>
                    <a:pt x="238" y="221"/>
                  </a:lnTo>
                  <a:lnTo>
                    <a:pt x="261" y="213"/>
                  </a:lnTo>
                  <a:lnTo>
                    <a:pt x="284" y="197"/>
                  </a:lnTo>
                  <a:lnTo>
                    <a:pt x="305" y="167"/>
                  </a:lnTo>
                  <a:lnTo>
                    <a:pt x="307" y="158"/>
                  </a:lnTo>
                  <a:lnTo>
                    <a:pt x="267" y="58"/>
                  </a:lnTo>
                  <a:lnTo>
                    <a:pt x="254" y="46"/>
                  </a:lnTo>
                  <a:lnTo>
                    <a:pt x="207" y="35"/>
                  </a:lnTo>
                  <a:lnTo>
                    <a:pt x="259" y="43"/>
                  </a:lnTo>
                  <a:lnTo>
                    <a:pt x="278" y="58"/>
                  </a:lnTo>
                  <a:lnTo>
                    <a:pt x="290" y="69"/>
                  </a:lnTo>
                  <a:lnTo>
                    <a:pt x="316" y="130"/>
                  </a:lnTo>
                  <a:lnTo>
                    <a:pt x="316" y="173"/>
                  </a:lnTo>
                  <a:lnTo>
                    <a:pt x="318" y="207"/>
                  </a:lnTo>
                  <a:lnTo>
                    <a:pt x="327" y="241"/>
                  </a:lnTo>
                  <a:lnTo>
                    <a:pt x="356" y="259"/>
                  </a:lnTo>
                  <a:lnTo>
                    <a:pt x="305" y="249"/>
                  </a:lnTo>
                  <a:lnTo>
                    <a:pt x="253" y="233"/>
                  </a:lnTo>
                  <a:lnTo>
                    <a:pt x="210" y="230"/>
                  </a:lnTo>
                  <a:lnTo>
                    <a:pt x="174" y="218"/>
                  </a:lnTo>
                  <a:lnTo>
                    <a:pt x="115" y="187"/>
                  </a:lnTo>
                  <a:lnTo>
                    <a:pt x="91" y="170"/>
                  </a:lnTo>
                  <a:lnTo>
                    <a:pt x="77" y="154"/>
                  </a:lnTo>
                  <a:lnTo>
                    <a:pt x="63" y="113"/>
                  </a:lnTo>
                  <a:lnTo>
                    <a:pt x="97" y="74"/>
                  </a:lnTo>
                  <a:lnTo>
                    <a:pt x="157" y="42"/>
                  </a:lnTo>
                  <a:lnTo>
                    <a:pt x="143" y="22"/>
                  </a:lnTo>
                  <a:lnTo>
                    <a:pt x="67" y="22"/>
                  </a:lnTo>
                  <a:lnTo>
                    <a:pt x="47" y="28"/>
                  </a:lnTo>
                  <a:lnTo>
                    <a:pt x="39" y="39"/>
                  </a:lnTo>
                  <a:lnTo>
                    <a:pt x="0" y="173"/>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81" name="Freeform 104"/>
            <p:cNvSpPr>
              <a:spLocks/>
            </p:cNvSpPr>
            <p:nvPr/>
          </p:nvSpPr>
          <p:spPr bwMode="auto">
            <a:xfrm>
              <a:off x="4030" y="3383"/>
              <a:ext cx="76" cy="66"/>
            </a:xfrm>
            <a:custGeom>
              <a:avLst/>
              <a:gdLst>
                <a:gd name="T0" fmla="*/ 0 w 153"/>
                <a:gd name="T1" fmla="*/ 1 h 134"/>
                <a:gd name="T2" fmla="*/ 1 w 153"/>
                <a:gd name="T3" fmla="*/ 1 h 134"/>
                <a:gd name="T4" fmla="*/ 1 w 153"/>
                <a:gd name="T5" fmla="*/ 1 h 134"/>
                <a:gd name="T6" fmla="*/ 2 w 153"/>
                <a:gd name="T7" fmla="*/ 1 h 134"/>
                <a:gd name="T8" fmla="*/ 2 w 153"/>
                <a:gd name="T9" fmla="*/ 1 h 134"/>
                <a:gd name="T10" fmla="*/ 3 w 153"/>
                <a:gd name="T11" fmla="*/ 0 h 134"/>
                <a:gd name="T12" fmla="*/ 4 w 153"/>
                <a:gd name="T13" fmla="*/ 0 h 134"/>
                <a:gd name="T14" fmla="*/ 3 w 153"/>
                <a:gd name="T15" fmla="*/ 1 h 134"/>
                <a:gd name="T16" fmla="*/ 3 w 153"/>
                <a:gd name="T17" fmla="*/ 2 h 134"/>
                <a:gd name="T18" fmla="*/ 3 w 153"/>
                <a:gd name="T19" fmla="*/ 2 h 134"/>
                <a:gd name="T20" fmla="*/ 3 w 153"/>
                <a:gd name="T21" fmla="*/ 3 h 134"/>
                <a:gd name="T22" fmla="*/ 3 w 153"/>
                <a:gd name="T23" fmla="*/ 4 h 134"/>
                <a:gd name="T24" fmla="*/ 2 w 153"/>
                <a:gd name="T25" fmla="*/ 2 h 134"/>
                <a:gd name="T26" fmla="*/ 2 w 153"/>
                <a:gd name="T27" fmla="*/ 2 h 134"/>
                <a:gd name="T28" fmla="*/ 1 w 153"/>
                <a:gd name="T29" fmla="*/ 1 h 134"/>
                <a:gd name="T30" fmla="*/ 1 w 153"/>
                <a:gd name="T31" fmla="*/ 1 h 134"/>
                <a:gd name="T32" fmla="*/ 0 w 153"/>
                <a:gd name="T33" fmla="*/ 1 h 134"/>
                <a:gd name="T34" fmla="*/ 0 w 153"/>
                <a:gd name="T35" fmla="*/ 1 h 1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3"/>
                <a:gd name="T55" fmla="*/ 0 h 134"/>
                <a:gd name="T56" fmla="*/ 153 w 153"/>
                <a:gd name="T57" fmla="*/ 134 h 1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3" h="134">
                  <a:moveTo>
                    <a:pt x="7" y="32"/>
                  </a:moveTo>
                  <a:lnTo>
                    <a:pt x="34" y="44"/>
                  </a:lnTo>
                  <a:lnTo>
                    <a:pt x="63" y="54"/>
                  </a:lnTo>
                  <a:lnTo>
                    <a:pt x="82" y="56"/>
                  </a:lnTo>
                  <a:lnTo>
                    <a:pt x="94" y="51"/>
                  </a:lnTo>
                  <a:lnTo>
                    <a:pt x="122" y="29"/>
                  </a:lnTo>
                  <a:lnTo>
                    <a:pt x="153" y="0"/>
                  </a:lnTo>
                  <a:lnTo>
                    <a:pt x="106" y="54"/>
                  </a:lnTo>
                  <a:lnTo>
                    <a:pt x="102" y="68"/>
                  </a:lnTo>
                  <a:lnTo>
                    <a:pt x="102" y="87"/>
                  </a:lnTo>
                  <a:lnTo>
                    <a:pt x="109" y="107"/>
                  </a:lnTo>
                  <a:lnTo>
                    <a:pt x="123" y="134"/>
                  </a:lnTo>
                  <a:lnTo>
                    <a:pt x="94" y="91"/>
                  </a:lnTo>
                  <a:lnTo>
                    <a:pt x="81" y="72"/>
                  </a:lnTo>
                  <a:lnTo>
                    <a:pt x="62" y="62"/>
                  </a:lnTo>
                  <a:lnTo>
                    <a:pt x="39" y="54"/>
                  </a:lnTo>
                  <a:lnTo>
                    <a:pt x="0" y="40"/>
                  </a:lnTo>
                  <a:lnTo>
                    <a:pt x="7" y="32"/>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82" name="Line 105"/>
            <p:cNvSpPr>
              <a:spLocks noChangeShapeType="1"/>
            </p:cNvSpPr>
            <p:nvPr/>
          </p:nvSpPr>
          <p:spPr bwMode="auto">
            <a:xfrm>
              <a:off x="4154" y="3202"/>
              <a:ext cx="14" cy="56"/>
            </a:xfrm>
            <a:prstGeom prst="line">
              <a:avLst/>
            </a:prstGeom>
            <a:noFill/>
            <a:ln w="1588">
              <a:solidFill>
                <a:srgbClr val="000000"/>
              </a:solidFill>
              <a:round/>
              <a:headEnd/>
              <a:tailEnd/>
            </a:ln>
          </p:spPr>
          <p:txBody>
            <a:bodyPr/>
            <a:lstStyle/>
            <a:p>
              <a:endParaRPr lang="en-US"/>
            </a:p>
          </p:txBody>
        </p:sp>
        <p:sp>
          <p:nvSpPr>
            <p:cNvPr id="24683" name="Line 106"/>
            <p:cNvSpPr>
              <a:spLocks noChangeShapeType="1"/>
            </p:cNvSpPr>
            <p:nvPr/>
          </p:nvSpPr>
          <p:spPr bwMode="auto">
            <a:xfrm>
              <a:off x="4154" y="3220"/>
              <a:ext cx="11" cy="54"/>
            </a:xfrm>
            <a:prstGeom prst="line">
              <a:avLst/>
            </a:prstGeom>
            <a:noFill/>
            <a:ln w="1588">
              <a:solidFill>
                <a:srgbClr val="000000"/>
              </a:solidFill>
              <a:round/>
              <a:headEnd/>
              <a:tailEnd/>
            </a:ln>
          </p:spPr>
          <p:txBody>
            <a:bodyPr/>
            <a:lstStyle/>
            <a:p>
              <a:endParaRPr lang="en-US"/>
            </a:p>
          </p:txBody>
        </p:sp>
        <p:sp>
          <p:nvSpPr>
            <p:cNvPr id="24684" name="Line 107"/>
            <p:cNvSpPr>
              <a:spLocks noChangeShapeType="1"/>
            </p:cNvSpPr>
            <p:nvPr/>
          </p:nvSpPr>
          <p:spPr bwMode="auto">
            <a:xfrm>
              <a:off x="4154" y="3246"/>
              <a:ext cx="5" cy="33"/>
            </a:xfrm>
            <a:prstGeom prst="line">
              <a:avLst/>
            </a:prstGeom>
            <a:noFill/>
            <a:ln w="1588">
              <a:solidFill>
                <a:srgbClr val="000000"/>
              </a:solidFill>
              <a:round/>
              <a:headEnd/>
              <a:tailEnd/>
            </a:ln>
          </p:spPr>
          <p:txBody>
            <a:bodyPr/>
            <a:lstStyle/>
            <a:p>
              <a:endParaRPr lang="en-US"/>
            </a:p>
          </p:txBody>
        </p:sp>
        <p:sp>
          <p:nvSpPr>
            <p:cNvPr id="24685" name="Freeform 108"/>
            <p:cNvSpPr>
              <a:spLocks/>
            </p:cNvSpPr>
            <p:nvPr/>
          </p:nvSpPr>
          <p:spPr bwMode="auto">
            <a:xfrm>
              <a:off x="3985" y="3463"/>
              <a:ext cx="214" cy="396"/>
            </a:xfrm>
            <a:custGeom>
              <a:avLst/>
              <a:gdLst>
                <a:gd name="T0" fmla="*/ 0 w 428"/>
                <a:gd name="T1" fmla="*/ 0 h 792"/>
                <a:gd name="T2" fmla="*/ 6 w 428"/>
                <a:gd name="T3" fmla="*/ 3 h 792"/>
                <a:gd name="T4" fmla="*/ 6 w 428"/>
                <a:gd name="T5" fmla="*/ 3 h 792"/>
                <a:gd name="T6" fmla="*/ 6 w 428"/>
                <a:gd name="T7" fmla="*/ 6 h 792"/>
                <a:gd name="T8" fmla="*/ 10 w 428"/>
                <a:gd name="T9" fmla="*/ 6 h 792"/>
                <a:gd name="T10" fmla="*/ 11 w 428"/>
                <a:gd name="T11" fmla="*/ 7 h 792"/>
                <a:gd name="T12" fmla="*/ 13 w 428"/>
                <a:gd name="T13" fmla="*/ 9 h 792"/>
                <a:gd name="T14" fmla="*/ 13 w 428"/>
                <a:gd name="T15" fmla="*/ 10 h 792"/>
                <a:gd name="T16" fmla="*/ 13 w 428"/>
                <a:gd name="T17" fmla="*/ 13 h 792"/>
                <a:gd name="T18" fmla="*/ 13 w 428"/>
                <a:gd name="T19" fmla="*/ 14 h 792"/>
                <a:gd name="T20" fmla="*/ 13 w 428"/>
                <a:gd name="T21" fmla="*/ 15 h 792"/>
                <a:gd name="T22" fmla="*/ 13 w 428"/>
                <a:gd name="T23" fmla="*/ 19 h 792"/>
                <a:gd name="T24" fmla="*/ 13 w 428"/>
                <a:gd name="T25" fmla="*/ 23 h 792"/>
                <a:gd name="T26" fmla="*/ 13 w 428"/>
                <a:gd name="T27" fmla="*/ 25 h 792"/>
                <a:gd name="T28" fmla="*/ 13 w 428"/>
                <a:gd name="T29" fmla="*/ 22 h 792"/>
                <a:gd name="T30" fmla="*/ 13 w 428"/>
                <a:gd name="T31" fmla="*/ 19 h 792"/>
                <a:gd name="T32" fmla="*/ 13 w 428"/>
                <a:gd name="T33" fmla="*/ 15 h 792"/>
                <a:gd name="T34" fmla="*/ 11 w 428"/>
                <a:gd name="T35" fmla="*/ 15 h 792"/>
                <a:gd name="T36" fmla="*/ 10 w 428"/>
                <a:gd name="T37" fmla="*/ 14 h 792"/>
                <a:gd name="T38" fmla="*/ 9 w 428"/>
                <a:gd name="T39" fmla="*/ 14 h 792"/>
                <a:gd name="T40" fmla="*/ 10 w 428"/>
                <a:gd name="T41" fmla="*/ 19 h 792"/>
                <a:gd name="T42" fmla="*/ 10 w 428"/>
                <a:gd name="T43" fmla="*/ 20 h 792"/>
                <a:gd name="T44" fmla="*/ 10 w 428"/>
                <a:gd name="T45" fmla="*/ 22 h 792"/>
                <a:gd name="T46" fmla="*/ 10 w 428"/>
                <a:gd name="T47" fmla="*/ 20 h 792"/>
                <a:gd name="T48" fmla="*/ 9 w 428"/>
                <a:gd name="T49" fmla="*/ 19 h 792"/>
                <a:gd name="T50" fmla="*/ 9 w 428"/>
                <a:gd name="T51" fmla="*/ 17 h 792"/>
                <a:gd name="T52" fmla="*/ 9 w 428"/>
                <a:gd name="T53" fmla="*/ 14 h 792"/>
                <a:gd name="T54" fmla="*/ 7 w 428"/>
                <a:gd name="T55" fmla="*/ 14 h 792"/>
                <a:gd name="T56" fmla="*/ 7 w 428"/>
                <a:gd name="T57" fmla="*/ 12 h 792"/>
                <a:gd name="T58" fmla="*/ 6 w 428"/>
                <a:gd name="T59" fmla="*/ 12 h 792"/>
                <a:gd name="T60" fmla="*/ 5 w 428"/>
                <a:gd name="T61" fmla="*/ 12 h 792"/>
                <a:gd name="T62" fmla="*/ 3 w 428"/>
                <a:gd name="T63" fmla="*/ 12 h 792"/>
                <a:gd name="T64" fmla="*/ 5 w 428"/>
                <a:gd name="T65" fmla="*/ 12 h 792"/>
                <a:gd name="T66" fmla="*/ 5 w 428"/>
                <a:gd name="T67" fmla="*/ 6 h 792"/>
                <a:gd name="T68" fmla="*/ 5 w 428"/>
                <a:gd name="T69" fmla="*/ 12 h 792"/>
                <a:gd name="T70" fmla="*/ 7 w 428"/>
                <a:gd name="T71" fmla="*/ 12 h 792"/>
                <a:gd name="T72" fmla="*/ 7 w 428"/>
                <a:gd name="T73" fmla="*/ 12 h 792"/>
                <a:gd name="T74" fmla="*/ 9 w 428"/>
                <a:gd name="T75" fmla="*/ 13 h 792"/>
                <a:gd name="T76" fmla="*/ 10 w 428"/>
                <a:gd name="T77" fmla="*/ 14 h 792"/>
                <a:gd name="T78" fmla="*/ 11 w 428"/>
                <a:gd name="T79" fmla="*/ 14 h 792"/>
                <a:gd name="T80" fmla="*/ 12 w 428"/>
                <a:gd name="T81" fmla="*/ 14 h 792"/>
                <a:gd name="T82" fmla="*/ 12 w 428"/>
                <a:gd name="T83" fmla="*/ 14 h 792"/>
                <a:gd name="T84" fmla="*/ 13 w 428"/>
                <a:gd name="T85" fmla="*/ 10 h 792"/>
                <a:gd name="T86" fmla="*/ 11 w 428"/>
                <a:gd name="T87" fmla="*/ 9 h 792"/>
                <a:gd name="T88" fmla="*/ 9 w 428"/>
                <a:gd name="T89" fmla="*/ 7 h 792"/>
                <a:gd name="T90" fmla="*/ 7 w 428"/>
                <a:gd name="T91" fmla="*/ 6 h 792"/>
                <a:gd name="T92" fmla="*/ 6 w 428"/>
                <a:gd name="T93" fmla="*/ 6 h 792"/>
                <a:gd name="T94" fmla="*/ 6 w 428"/>
                <a:gd name="T95" fmla="*/ 6 h 792"/>
                <a:gd name="T96" fmla="*/ 6 w 428"/>
                <a:gd name="T97" fmla="*/ 5 h 792"/>
                <a:gd name="T98" fmla="*/ 6 w 428"/>
                <a:gd name="T99" fmla="*/ 3 h 792"/>
                <a:gd name="T100" fmla="*/ 0 w 428"/>
                <a:gd name="T101" fmla="*/ 0 h 7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28"/>
                <a:gd name="T154" fmla="*/ 0 h 792"/>
                <a:gd name="T155" fmla="*/ 428 w 428"/>
                <a:gd name="T156" fmla="*/ 792 h 7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28" h="792">
                  <a:moveTo>
                    <a:pt x="0" y="0"/>
                  </a:moveTo>
                  <a:lnTo>
                    <a:pt x="188" y="100"/>
                  </a:lnTo>
                  <a:lnTo>
                    <a:pt x="190" y="114"/>
                  </a:lnTo>
                  <a:lnTo>
                    <a:pt x="190" y="180"/>
                  </a:lnTo>
                  <a:lnTo>
                    <a:pt x="290" y="217"/>
                  </a:lnTo>
                  <a:lnTo>
                    <a:pt x="341" y="250"/>
                  </a:lnTo>
                  <a:lnTo>
                    <a:pt x="391" y="282"/>
                  </a:lnTo>
                  <a:lnTo>
                    <a:pt x="396" y="290"/>
                  </a:lnTo>
                  <a:lnTo>
                    <a:pt x="386" y="447"/>
                  </a:lnTo>
                  <a:lnTo>
                    <a:pt x="407" y="471"/>
                  </a:lnTo>
                  <a:lnTo>
                    <a:pt x="405" y="506"/>
                  </a:lnTo>
                  <a:lnTo>
                    <a:pt x="407" y="602"/>
                  </a:lnTo>
                  <a:lnTo>
                    <a:pt x="416" y="710"/>
                  </a:lnTo>
                  <a:lnTo>
                    <a:pt x="428" y="792"/>
                  </a:lnTo>
                  <a:lnTo>
                    <a:pt x="405" y="676"/>
                  </a:lnTo>
                  <a:lnTo>
                    <a:pt x="396" y="586"/>
                  </a:lnTo>
                  <a:lnTo>
                    <a:pt x="391" y="487"/>
                  </a:lnTo>
                  <a:lnTo>
                    <a:pt x="339" y="487"/>
                  </a:lnTo>
                  <a:lnTo>
                    <a:pt x="301" y="475"/>
                  </a:lnTo>
                  <a:lnTo>
                    <a:pt x="268" y="464"/>
                  </a:lnTo>
                  <a:lnTo>
                    <a:pt x="295" y="579"/>
                  </a:lnTo>
                  <a:lnTo>
                    <a:pt x="299" y="620"/>
                  </a:lnTo>
                  <a:lnTo>
                    <a:pt x="293" y="701"/>
                  </a:lnTo>
                  <a:lnTo>
                    <a:pt x="293" y="624"/>
                  </a:lnTo>
                  <a:lnTo>
                    <a:pt x="287" y="589"/>
                  </a:lnTo>
                  <a:lnTo>
                    <a:pt x="266" y="517"/>
                  </a:lnTo>
                  <a:lnTo>
                    <a:pt x="258" y="475"/>
                  </a:lnTo>
                  <a:lnTo>
                    <a:pt x="252" y="452"/>
                  </a:lnTo>
                  <a:lnTo>
                    <a:pt x="218" y="415"/>
                  </a:lnTo>
                  <a:lnTo>
                    <a:pt x="180" y="392"/>
                  </a:lnTo>
                  <a:lnTo>
                    <a:pt x="148" y="377"/>
                  </a:lnTo>
                  <a:lnTo>
                    <a:pt x="109" y="369"/>
                  </a:lnTo>
                  <a:lnTo>
                    <a:pt x="136" y="365"/>
                  </a:lnTo>
                  <a:lnTo>
                    <a:pt x="159" y="205"/>
                  </a:lnTo>
                  <a:lnTo>
                    <a:pt x="148" y="367"/>
                  </a:lnTo>
                  <a:lnTo>
                    <a:pt x="196" y="388"/>
                  </a:lnTo>
                  <a:lnTo>
                    <a:pt x="238" y="415"/>
                  </a:lnTo>
                  <a:lnTo>
                    <a:pt x="268" y="445"/>
                  </a:lnTo>
                  <a:lnTo>
                    <a:pt x="301" y="461"/>
                  </a:lnTo>
                  <a:lnTo>
                    <a:pt x="336" y="469"/>
                  </a:lnTo>
                  <a:lnTo>
                    <a:pt x="365" y="469"/>
                  </a:lnTo>
                  <a:lnTo>
                    <a:pt x="374" y="461"/>
                  </a:lnTo>
                  <a:lnTo>
                    <a:pt x="388" y="301"/>
                  </a:lnTo>
                  <a:lnTo>
                    <a:pt x="347" y="270"/>
                  </a:lnTo>
                  <a:lnTo>
                    <a:pt x="282" y="234"/>
                  </a:lnTo>
                  <a:lnTo>
                    <a:pt x="218" y="208"/>
                  </a:lnTo>
                  <a:lnTo>
                    <a:pt x="172" y="191"/>
                  </a:lnTo>
                  <a:lnTo>
                    <a:pt x="181" y="180"/>
                  </a:lnTo>
                  <a:lnTo>
                    <a:pt x="174" y="130"/>
                  </a:lnTo>
                  <a:lnTo>
                    <a:pt x="162" y="118"/>
                  </a:lnTo>
                  <a:lnTo>
                    <a:pt x="0" y="0"/>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86" name="Freeform 109"/>
            <p:cNvSpPr>
              <a:spLocks/>
            </p:cNvSpPr>
            <p:nvPr/>
          </p:nvSpPr>
          <p:spPr bwMode="auto">
            <a:xfrm>
              <a:off x="4105" y="3463"/>
              <a:ext cx="50" cy="127"/>
            </a:xfrm>
            <a:custGeom>
              <a:avLst/>
              <a:gdLst>
                <a:gd name="T0" fmla="*/ 0 w 101"/>
                <a:gd name="T1" fmla="*/ 1 h 254"/>
                <a:gd name="T2" fmla="*/ 0 w 101"/>
                <a:gd name="T3" fmla="*/ 1 h 254"/>
                <a:gd name="T4" fmla="*/ 1 w 101"/>
                <a:gd name="T5" fmla="*/ 2 h 254"/>
                <a:gd name="T6" fmla="*/ 1 w 101"/>
                <a:gd name="T7" fmla="*/ 3 h 254"/>
                <a:gd name="T8" fmla="*/ 1 w 101"/>
                <a:gd name="T9" fmla="*/ 5 h 254"/>
                <a:gd name="T10" fmla="*/ 2 w 101"/>
                <a:gd name="T11" fmla="*/ 8 h 254"/>
                <a:gd name="T12" fmla="*/ 3 w 101"/>
                <a:gd name="T13" fmla="*/ 8 h 254"/>
                <a:gd name="T14" fmla="*/ 2 w 101"/>
                <a:gd name="T15" fmla="*/ 4 h 254"/>
                <a:gd name="T16" fmla="*/ 1 w 101"/>
                <a:gd name="T17" fmla="*/ 2 h 254"/>
                <a:gd name="T18" fmla="*/ 1 w 101"/>
                <a:gd name="T19" fmla="*/ 1 h 254"/>
                <a:gd name="T20" fmla="*/ 0 w 101"/>
                <a:gd name="T21" fmla="*/ 1 h 254"/>
                <a:gd name="T22" fmla="*/ 0 w 101"/>
                <a:gd name="T23" fmla="*/ 0 h 254"/>
                <a:gd name="T24" fmla="*/ 0 w 101"/>
                <a:gd name="T25" fmla="*/ 1 h 2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1"/>
                <a:gd name="T40" fmla="*/ 0 h 254"/>
                <a:gd name="T41" fmla="*/ 101 w 101"/>
                <a:gd name="T42" fmla="*/ 254 h 2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1" h="254">
                  <a:moveTo>
                    <a:pt x="0" y="6"/>
                  </a:moveTo>
                  <a:lnTo>
                    <a:pt x="22" y="26"/>
                  </a:lnTo>
                  <a:lnTo>
                    <a:pt x="38" y="55"/>
                  </a:lnTo>
                  <a:lnTo>
                    <a:pt x="47" y="91"/>
                  </a:lnTo>
                  <a:lnTo>
                    <a:pt x="59" y="146"/>
                  </a:lnTo>
                  <a:lnTo>
                    <a:pt x="70" y="234"/>
                  </a:lnTo>
                  <a:lnTo>
                    <a:pt x="101" y="254"/>
                  </a:lnTo>
                  <a:lnTo>
                    <a:pt x="66" y="107"/>
                  </a:lnTo>
                  <a:lnTo>
                    <a:pt x="51" y="55"/>
                  </a:lnTo>
                  <a:lnTo>
                    <a:pt x="38" y="29"/>
                  </a:lnTo>
                  <a:lnTo>
                    <a:pt x="26" y="13"/>
                  </a:lnTo>
                  <a:lnTo>
                    <a:pt x="12" y="0"/>
                  </a:lnTo>
                  <a:lnTo>
                    <a:pt x="0" y="6"/>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87" name="Freeform 110"/>
            <p:cNvSpPr>
              <a:spLocks/>
            </p:cNvSpPr>
            <p:nvPr/>
          </p:nvSpPr>
          <p:spPr bwMode="auto">
            <a:xfrm>
              <a:off x="3848" y="3506"/>
              <a:ext cx="209" cy="448"/>
            </a:xfrm>
            <a:custGeom>
              <a:avLst/>
              <a:gdLst>
                <a:gd name="T0" fmla="*/ 11 w 420"/>
                <a:gd name="T1" fmla="*/ 12 h 895"/>
                <a:gd name="T2" fmla="*/ 11 w 420"/>
                <a:gd name="T3" fmla="*/ 15 h 895"/>
                <a:gd name="T4" fmla="*/ 11 w 420"/>
                <a:gd name="T5" fmla="*/ 18 h 895"/>
                <a:gd name="T6" fmla="*/ 12 w 420"/>
                <a:gd name="T7" fmla="*/ 20 h 895"/>
                <a:gd name="T8" fmla="*/ 13 w 420"/>
                <a:gd name="T9" fmla="*/ 21 h 895"/>
                <a:gd name="T10" fmla="*/ 11 w 420"/>
                <a:gd name="T11" fmla="*/ 19 h 895"/>
                <a:gd name="T12" fmla="*/ 10 w 420"/>
                <a:gd name="T13" fmla="*/ 16 h 895"/>
                <a:gd name="T14" fmla="*/ 9 w 420"/>
                <a:gd name="T15" fmla="*/ 21 h 895"/>
                <a:gd name="T16" fmla="*/ 10 w 420"/>
                <a:gd name="T17" fmla="*/ 23 h 895"/>
                <a:gd name="T18" fmla="*/ 11 w 420"/>
                <a:gd name="T19" fmla="*/ 26 h 895"/>
                <a:gd name="T20" fmla="*/ 12 w 420"/>
                <a:gd name="T21" fmla="*/ 28 h 895"/>
                <a:gd name="T22" fmla="*/ 9 w 420"/>
                <a:gd name="T23" fmla="*/ 24 h 895"/>
                <a:gd name="T24" fmla="*/ 8 w 420"/>
                <a:gd name="T25" fmla="*/ 22 h 895"/>
                <a:gd name="T26" fmla="*/ 9 w 420"/>
                <a:gd name="T27" fmla="*/ 27 h 895"/>
                <a:gd name="T28" fmla="*/ 8 w 420"/>
                <a:gd name="T29" fmla="*/ 27 h 895"/>
                <a:gd name="T30" fmla="*/ 7 w 420"/>
                <a:gd name="T31" fmla="*/ 24 h 895"/>
                <a:gd name="T32" fmla="*/ 7 w 420"/>
                <a:gd name="T33" fmla="*/ 24 h 895"/>
                <a:gd name="T34" fmla="*/ 7 w 420"/>
                <a:gd name="T35" fmla="*/ 26 h 895"/>
                <a:gd name="T36" fmla="*/ 6 w 420"/>
                <a:gd name="T37" fmla="*/ 24 h 895"/>
                <a:gd name="T38" fmla="*/ 6 w 420"/>
                <a:gd name="T39" fmla="*/ 22 h 895"/>
                <a:gd name="T40" fmla="*/ 6 w 420"/>
                <a:gd name="T41" fmla="*/ 19 h 895"/>
                <a:gd name="T42" fmla="*/ 6 w 420"/>
                <a:gd name="T43" fmla="*/ 17 h 895"/>
                <a:gd name="T44" fmla="*/ 5 w 420"/>
                <a:gd name="T45" fmla="*/ 15 h 895"/>
                <a:gd name="T46" fmla="*/ 1 w 420"/>
                <a:gd name="T47" fmla="*/ 12 h 895"/>
                <a:gd name="T48" fmla="*/ 0 w 420"/>
                <a:gd name="T49" fmla="*/ 7 h 895"/>
                <a:gd name="T50" fmla="*/ 0 w 420"/>
                <a:gd name="T51" fmla="*/ 1 h 895"/>
                <a:gd name="T52" fmla="*/ 0 w 420"/>
                <a:gd name="T53" fmla="*/ 0 h 895"/>
                <a:gd name="T54" fmla="*/ 2 w 420"/>
                <a:gd name="T55" fmla="*/ 3 h 895"/>
                <a:gd name="T56" fmla="*/ 4 w 420"/>
                <a:gd name="T57" fmla="*/ 3 h 895"/>
                <a:gd name="T58" fmla="*/ 4 w 420"/>
                <a:gd name="T59" fmla="*/ 4 h 895"/>
                <a:gd name="T60" fmla="*/ 2 w 420"/>
                <a:gd name="T61" fmla="*/ 5 h 895"/>
                <a:gd name="T62" fmla="*/ 4 w 420"/>
                <a:gd name="T63" fmla="*/ 4 h 895"/>
                <a:gd name="T64" fmla="*/ 3 w 420"/>
                <a:gd name="T65" fmla="*/ 3 h 895"/>
                <a:gd name="T66" fmla="*/ 1 w 420"/>
                <a:gd name="T67" fmla="*/ 3 h 895"/>
                <a:gd name="T68" fmla="*/ 0 w 420"/>
                <a:gd name="T69" fmla="*/ 2 h 895"/>
                <a:gd name="T70" fmla="*/ 0 w 420"/>
                <a:gd name="T71" fmla="*/ 7 h 895"/>
                <a:gd name="T72" fmla="*/ 1 w 420"/>
                <a:gd name="T73" fmla="*/ 11 h 895"/>
                <a:gd name="T74" fmla="*/ 2 w 420"/>
                <a:gd name="T75" fmla="*/ 12 h 895"/>
                <a:gd name="T76" fmla="*/ 5 w 420"/>
                <a:gd name="T77" fmla="*/ 13 h 895"/>
                <a:gd name="T78" fmla="*/ 4 w 420"/>
                <a:gd name="T79" fmla="*/ 14 h 895"/>
                <a:gd name="T80" fmla="*/ 6 w 420"/>
                <a:gd name="T81" fmla="*/ 16 h 895"/>
                <a:gd name="T82" fmla="*/ 7 w 420"/>
                <a:gd name="T83" fmla="*/ 18 h 895"/>
                <a:gd name="T84" fmla="*/ 7 w 420"/>
                <a:gd name="T85" fmla="*/ 21 h 895"/>
                <a:gd name="T86" fmla="*/ 6 w 420"/>
                <a:gd name="T87" fmla="*/ 23 h 895"/>
                <a:gd name="T88" fmla="*/ 7 w 420"/>
                <a:gd name="T89" fmla="*/ 22 h 895"/>
                <a:gd name="T90" fmla="*/ 8 w 420"/>
                <a:gd name="T91" fmla="*/ 20 h 895"/>
                <a:gd name="T92" fmla="*/ 10 w 420"/>
                <a:gd name="T93" fmla="*/ 16 h 895"/>
                <a:gd name="T94" fmla="*/ 11 w 420"/>
                <a:gd name="T95" fmla="*/ 13 h 8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0"/>
                <a:gd name="T145" fmla="*/ 0 h 895"/>
                <a:gd name="T146" fmla="*/ 420 w 420"/>
                <a:gd name="T147" fmla="*/ 895 h 8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0" h="895">
                  <a:moveTo>
                    <a:pt x="384" y="294"/>
                  </a:moveTo>
                  <a:lnTo>
                    <a:pt x="369" y="382"/>
                  </a:lnTo>
                  <a:lnTo>
                    <a:pt x="360" y="441"/>
                  </a:lnTo>
                  <a:lnTo>
                    <a:pt x="353" y="465"/>
                  </a:lnTo>
                  <a:lnTo>
                    <a:pt x="365" y="506"/>
                  </a:lnTo>
                  <a:lnTo>
                    <a:pt x="378" y="547"/>
                  </a:lnTo>
                  <a:lnTo>
                    <a:pt x="388" y="590"/>
                  </a:lnTo>
                  <a:lnTo>
                    <a:pt x="396" y="617"/>
                  </a:lnTo>
                  <a:lnTo>
                    <a:pt x="404" y="637"/>
                  </a:lnTo>
                  <a:lnTo>
                    <a:pt x="420" y="657"/>
                  </a:lnTo>
                  <a:lnTo>
                    <a:pt x="388" y="621"/>
                  </a:lnTo>
                  <a:lnTo>
                    <a:pt x="363" y="582"/>
                  </a:lnTo>
                  <a:lnTo>
                    <a:pt x="348" y="543"/>
                  </a:lnTo>
                  <a:lnTo>
                    <a:pt x="340" y="499"/>
                  </a:lnTo>
                  <a:lnTo>
                    <a:pt x="288" y="625"/>
                  </a:lnTo>
                  <a:lnTo>
                    <a:pt x="289" y="643"/>
                  </a:lnTo>
                  <a:lnTo>
                    <a:pt x="317" y="690"/>
                  </a:lnTo>
                  <a:lnTo>
                    <a:pt x="337" y="736"/>
                  </a:lnTo>
                  <a:lnTo>
                    <a:pt x="360" y="786"/>
                  </a:lnTo>
                  <a:lnTo>
                    <a:pt x="372" y="822"/>
                  </a:lnTo>
                  <a:lnTo>
                    <a:pt x="388" y="844"/>
                  </a:lnTo>
                  <a:lnTo>
                    <a:pt x="399" y="865"/>
                  </a:lnTo>
                  <a:lnTo>
                    <a:pt x="344" y="804"/>
                  </a:lnTo>
                  <a:lnTo>
                    <a:pt x="307" y="751"/>
                  </a:lnTo>
                  <a:lnTo>
                    <a:pt x="288" y="710"/>
                  </a:lnTo>
                  <a:lnTo>
                    <a:pt x="280" y="676"/>
                  </a:lnTo>
                  <a:lnTo>
                    <a:pt x="268" y="753"/>
                  </a:lnTo>
                  <a:lnTo>
                    <a:pt x="290" y="861"/>
                  </a:lnTo>
                  <a:lnTo>
                    <a:pt x="290" y="895"/>
                  </a:lnTo>
                  <a:lnTo>
                    <a:pt x="268" y="849"/>
                  </a:lnTo>
                  <a:lnTo>
                    <a:pt x="254" y="795"/>
                  </a:lnTo>
                  <a:lnTo>
                    <a:pt x="248" y="751"/>
                  </a:lnTo>
                  <a:lnTo>
                    <a:pt x="248" y="717"/>
                  </a:lnTo>
                  <a:lnTo>
                    <a:pt x="233" y="758"/>
                  </a:lnTo>
                  <a:lnTo>
                    <a:pt x="233" y="801"/>
                  </a:lnTo>
                  <a:lnTo>
                    <a:pt x="239" y="830"/>
                  </a:lnTo>
                  <a:lnTo>
                    <a:pt x="209" y="780"/>
                  </a:lnTo>
                  <a:lnTo>
                    <a:pt x="207" y="753"/>
                  </a:lnTo>
                  <a:lnTo>
                    <a:pt x="209" y="723"/>
                  </a:lnTo>
                  <a:lnTo>
                    <a:pt x="218" y="682"/>
                  </a:lnTo>
                  <a:lnTo>
                    <a:pt x="219" y="643"/>
                  </a:lnTo>
                  <a:lnTo>
                    <a:pt x="219" y="598"/>
                  </a:lnTo>
                  <a:lnTo>
                    <a:pt x="217" y="559"/>
                  </a:lnTo>
                  <a:lnTo>
                    <a:pt x="204" y="521"/>
                  </a:lnTo>
                  <a:lnTo>
                    <a:pt x="185" y="482"/>
                  </a:lnTo>
                  <a:lnTo>
                    <a:pt x="163" y="451"/>
                  </a:lnTo>
                  <a:lnTo>
                    <a:pt x="135" y="412"/>
                  </a:lnTo>
                  <a:lnTo>
                    <a:pt x="56" y="370"/>
                  </a:lnTo>
                  <a:lnTo>
                    <a:pt x="31" y="294"/>
                  </a:lnTo>
                  <a:lnTo>
                    <a:pt x="13" y="214"/>
                  </a:lnTo>
                  <a:lnTo>
                    <a:pt x="3" y="133"/>
                  </a:lnTo>
                  <a:lnTo>
                    <a:pt x="0" y="25"/>
                  </a:lnTo>
                  <a:lnTo>
                    <a:pt x="7" y="4"/>
                  </a:lnTo>
                  <a:lnTo>
                    <a:pt x="17" y="0"/>
                  </a:lnTo>
                  <a:lnTo>
                    <a:pt x="44" y="45"/>
                  </a:lnTo>
                  <a:lnTo>
                    <a:pt x="68" y="68"/>
                  </a:lnTo>
                  <a:lnTo>
                    <a:pt x="96" y="84"/>
                  </a:lnTo>
                  <a:lnTo>
                    <a:pt x="135" y="93"/>
                  </a:lnTo>
                  <a:lnTo>
                    <a:pt x="160" y="98"/>
                  </a:lnTo>
                  <a:lnTo>
                    <a:pt x="141" y="121"/>
                  </a:lnTo>
                  <a:lnTo>
                    <a:pt x="105" y="147"/>
                  </a:lnTo>
                  <a:lnTo>
                    <a:pt x="78" y="155"/>
                  </a:lnTo>
                  <a:lnTo>
                    <a:pt x="111" y="139"/>
                  </a:lnTo>
                  <a:lnTo>
                    <a:pt x="135" y="117"/>
                  </a:lnTo>
                  <a:lnTo>
                    <a:pt x="143" y="100"/>
                  </a:lnTo>
                  <a:lnTo>
                    <a:pt x="103" y="96"/>
                  </a:lnTo>
                  <a:lnTo>
                    <a:pt x="72" y="87"/>
                  </a:lnTo>
                  <a:lnTo>
                    <a:pt x="47" y="74"/>
                  </a:lnTo>
                  <a:lnTo>
                    <a:pt x="25" y="56"/>
                  </a:lnTo>
                  <a:lnTo>
                    <a:pt x="12" y="33"/>
                  </a:lnTo>
                  <a:lnTo>
                    <a:pt x="17" y="135"/>
                  </a:lnTo>
                  <a:lnTo>
                    <a:pt x="28" y="221"/>
                  </a:lnTo>
                  <a:lnTo>
                    <a:pt x="44" y="294"/>
                  </a:lnTo>
                  <a:lnTo>
                    <a:pt x="56" y="340"/>
                  </a:lnTo>
                  <a:lnTo>
                    <a:pt x="68" y="360"/>
                  </a:lnTo>
                  <a:lnTo>
                    <a:pt x="83" y="377"/>
                  </a:lnTo>
                  <a:lnTo>
                    <a:pt x="126" y="400"/>
                  </a:lnTo>
                  <a:lnTo>
                    <a:pt x="163" y="416"/>
                  </a:lnTo>
                  <a:lnTo>
                    <a:pt x="207" y="425"/>
                  </a:lnTo>
                  <a:lnTo>
                    <a:pt x="157" y="419"/>
                  </a:lnTo>
                  <a:lnTo>
                    <a:pt x="191" y="463"/>
                  </a:lnTo>
                  <a:lnTo>
                    <a:pt x="209" y="499"/>
                  </a:lnTo>
                  <a:lnTo>
                    <a:pt x="222" y="533"/>
                  </a:lnTo>
                  <a:lnTo>
                    <a:pt x="229" y="575"/>
                  </a:lnTo>
                  <a:lnTo>
                    <a:pt x="232" y="623"/>
                  </a:lnTo>
                  <a:lnTo>
                    <a:pt x="229" y="666"/>
                  </a:lnTo>
                  <a:lnTo>
                    <a:pt x="222" y="718"/>
                  </a:lnTo>
                  <a:lnTo>
                    <a:pt x="222" y="732"/>
                  </a:lnTo>
                  <a:lnTo>
                    <a:pt x="240" y="701"/>
                  </a:lnTo>
                  <a:lnTo>
                    <a:pt x="248" y="676"/>
                  </a:lnTo>
                  <a:lnTo>
                    <a:pt x="257" y="640"/>
                  </a:lnTo>
                  <a:lnTo>
                    <a:pt x="264" y="614"/>
                  </a:lnTo>
                  <a:lnTo>
                    <a:pt x="280" y="582"/>
                  </a:lnTo>
                  <a:lnTo>
                    <a:pt x="323" y="495"/>
                  </a:lnTo>
                  <a:lnTo>
                    <a:pt x="340" y="455"/>
                  </a:lnTo>
                  <a:lnTo>
                    <a:pt x="361" y="391"/>
                  </a:lnTo>
                  <a:lnTo>
                    <a:pt x="384" y="294"/>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88" name="Freeform 111"/>
            <p:cNvSpPr>
              <a:spLocks/>
            </p:cNvSpPr>
            <p:nvPr/>
          </p:nvSpPr>
          <p:spPr bwMode="auto">
            <a:xfrm>
              <a:off x="4073" y="3695"/>
              <a:ext cx="25" cy="24"/>
            </a:xfrm>
            <a:custGeom>
              <a:avLst/>
              <a:gdLst>
                <a:gd name="T0" fmla="*/ 0 w 51"/>
                <a:gd name="T1" fmla="*/ 1 h 48"/>
                <a:gd name="T2" fmla="*/ 0 w 51"/>
                <a:gd name="T3" fmla="*/ 1 h 48"/>
                <a:gd name="T4" fmla="*/ 0 w 51"/>
                <a:gd name="T5" fmla="*/ 1 h 48"/>
                <a:gd name="T6" fmla="*/ 0 w 51"/>
                <a:gd name="T7" fmla="*/ 1 h 48"/>
                <a:gd name="T8" fmla="*/ 1 w 51"/>
                <a:gd name="T9" fmla="*/ 1 h 48"/>
                <a:gd name="T10" fmla="*/ 1 w 51"/>
                <a:gd name="T11" fmla="*/ 1 h 48"/>
                <a:gd name="T12" fmla="*/ 1 w 51"/>
                <a:gd name="T13" fmla="*/ 2 h 48"/>
                <a:gd name="T14" fmla="*/ 1 w 51"/>
                <a:gd name="T15" fmla="*/ 2 h 48"/>
                <a:gd name="T16" fmla="*/ 0 w 51"/>
                <a:gd name="T17" fmla="*/ 2 h 48"/>
                <a:gd name="T18" fmla="*/ 0 w 51"/>
                <a:gd name="T19" fmla="*/ 2 h 48"/>
                <a:gd name="T20" fmla="*/ 0 w 51"/>
                <a:gd name="T21" fmla="*/ 2 h 48"/>
                <a:gd name="T22" fmla="*/ 1 w 51"/>
                <a:gd name="T23" fmla="*/ 2 h 48"/>
                <a:gd name="T24" fmla="*/ 1 w 51"/>
                <a:gd name="T25" fmla="*/ 1 h 48"/>
                <a:gd name="T26" fmla="*/ 1 w 51"/>
                <a:gd name="T27" fmla="*/ 1 h 48"/>
                <a:gd name="T28" fmla="*/ 1 w 51"/>
                <a:gd name="T29" fmla="*/ 1 h 48"/>
                <a:gd name="T30" fmla="*/ 0 w 51"/>
                <a:gd name="T31" fmla="*/ 0 h 48"/>
                <a:gd name="T32" fmla="*/ 0 w 51"/>
                <a:gd name="T33" fmla="*/ 1 h 48"/>
                <a:gd name="T34" fmla="*/ 0 w 51"/>
                <a:gd name="T35" fmla="*/ 1 h 48"/>
                <a:gd name="T36" fmla="*/ 0 w 51"/>
                <a:gd name="T37" fmla="*/ 1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
                <a:gd name="T58" fmla="*/ 0 h 48"/>
                <a:gd name="T59" fmla="*/ 51 w 51"/>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 h="48">
                  <a:moveTo>
                    <a:pt x="5" y="15"/>
                  </a:moveTo>
                  <a:lnTo>
                    <a:pt x="5" y="10"/>
                  </a:lnTo>
                  <a:lnTo>
                    <a:pt x="14" y="7"/>
                  </a:lnTo>
                  <a:lnTo>
                    <a:pt x="23" y="7"/>
                  </a:lnTo>
                  <a:lnTo>
                    <a:pt x="36" y="10"/>
                  </a:lnTo>
                  <a:lnTo>
                    <a:pt x="42" y="19"/>
                  </a:lnTo>
                  <a:lnTo>
                    <a:pt x="43" y="35"/>
                  </a:lnTo>
                  <a:lnTo>
                    <a:pt x="36" y="41"/>
                  </a:lnTo>
                  <a:lnTo>
                    <a:pt x="27" y="42"/>
                  </a:lnTo>
                  <a:lnTo>
                    <a:pt x="14" y="42"/>
                  </a:lnTo>
                  <a:lnTo>
                    <a:pt x="27" y="48"/>
                  </a:lnTo>
                  <a:lnTo>
                    <a:pt x="45" y="42"/>
                  </a:lnTo>
                  <a:lnTo>
                    <a:pt x="51" y="28"/>
                  </a:lnTo>
                  <a:lnTo>
                    <a:pt x="45" y="11"/>
                  </a:lnTo>
                  <a:lnTo>
                    <a:pt x="39" y="1"/>
                  </a:lnTo>
                  <a:lnTo>
                    <a:pt x="20" y="0"/>
                  </a:lnTo>
                  <a:lnTo>
                    <a:pt x="4" y="5"/>
                  </a:lnTo>
                  <a:lnTo>
                    <a:pt x="0" y="14"/>
                  </a:lnTo>
                  <a:lnTo>
                    <a:pt x="5" y="15"/>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89" name="Freeform 112"/>
            <p:cNvSpPr>
              <a:spLocks/>
            </p:cNvSpPr>
            <p:nvPr/>
          </p:nvSpPr>
          <p:spPr bwMode="auto">
            <a:xfrm>
              <a:off x="4158" y="3473"/>
              <a:ext cx="151" cy="335"/>
            </a:xfrm>
            <a:custGeom>
              <a:avLst/>
              <a:gdLst>
                <a:gd name="T0" fmla="*/ 1 w 302"/>
                <a:gd name="T1" fmla="*/ 6 h 668"/>
                <a:gd name="T2" fmla="*/ 1 w 302"/>
                <a:gd name="T3" fmla="*/ 5 h 668"/>
                <a:gd name="T4" fmla="*/ 0 w 302"/>
                <a:gd name="T5" fmla="*/ 4 h 668"/>
                <a:gd name="T6" fmla="*/ 1 w 302"/>
                <a:gd name="T7" fmla="*/ 4 h 668"/>
                <a:gd name="T8" fmla="*/ 1 w 302"/>
                <a:gd name="T9" fmla="*/ 2 h 668"/>
                <a:gd name="T10" fmla="*/ 1 w 302"/>
                <a:gd name="T11" fmla="*/ 1 h 668"/>
                <a:gd name="T12" fmla="*/ 1 w 302"/>
                <a:gd name="T13" fmla="*/ 0 h 668"/>
                <a:gd name="T14" fmla="*/ 5 w 302"/>
                <a:gd name="T15" fmla="*/ 4 h 668"/>
                <a:gd name="T16" fmla="*/ 2 w 302"/>
                <a:gd name="T17" fmla="*/ 2 h 668"/>
                <a:gd name="T18" fmla="*/ 2 w 302"/>
                <a:gd name="T19" fmla="*/ 2 h 668"/>
                <a:gd name="T20" fmla="*/ 3 w 302"/>
                <a:gd name="T21" fmla="*/ 3 h 668"/>
                <a:gd name="T22" fmla="*/ 5 w 302"/>
                <a:gd name="T23" fmla="*/ 5 h 668"/>
                <a:gd name="T24" fmla="*/ 5 w 302"/>
                <a:gd name="T25" fmla="*/ 7 h 668"/>
                <a:gd name="T26" fmla="*/ 6 w 302"/>
                <a:gd name="T27" fmla="*/ 10 h 668"/>
                <a:gd name="T28" fmla="*/ 7 w 302"/>
                <a:gd name="T29" fmla="*/ 13 h 668"/>
                <a:gd name="T30" fmla="*/ 9 w 302"/>
                <a:gd name="T31" fmla="*/ 21 h 668"/>
                <a:gd name="T32" fmla="*/ 6 w 302"/>
                <a:gd name="T33" fmla="*/ 13 h 668"/>
                <a:gd name="T34" fmla="*/ 5 w 302"/>
                <a:gd name="T35" fmla="*/ 11 h 668"/>
                <a:gd name="T36" fmla="*/ 5 w 302"/>
                <a:gd name="T37" fmla="*/ 8 h 668"/>
                <a:gd name="T38" fmla="*/ 5 w 302"/>
                <a:gd name="T39" fmla="*/ 6 h 668"/>
                <a:gd name="T40" fmla="*/ 3 w 302"/>
                <a:gd name="T41" fmla="*/ 5 h 668"/>
                <a:gd name="T42" fmla="*/ 2 w 302"/>
                <a:gd name="T43" fmla="*/ 3 h 668"/>
                <a:gd name="T44" fmla="*/ 2 w 302"/>
                <a:gd name="T45" fmla="*/ 4 h 668"/>
                <a:gd name="T46" fmla="*/ 2 w 302"/>
                <a:gd name="T47" fmla="*/ 7 h 668"/>
                <a:gd name="T48" fmla="*/ 3 w 302"/>
                <a:gd name="T49" fmla="*/ 9 h 668"/>
                <a:gd name="T50" fmla="*/ 3 w 302"/>
                <a:gd name="T51" fmla="*/ 12 h 668"/>
                <a:gd name="T52" fmla="*/ 5 w 302"/>
                <a:gd name="T53" fmla="*/ 14 h 668"/>
                <a:gd name="T54" fmla="*/ 3 w 302"/>
                <a:gd name="T55" fmla="*/ 10 h 668"/>
                <a:gd name="T56" fmla="*/ 2 w 302"/>
                <a:gd name="T57" fmla="*/ 7 h 668"/>
                <a:gd name="T58" fmla="*/ 2 w 302"/>
                <a:gd name="T59" fmla="*/ 5 h 668"/>
                <a:gd name="T60" fmla="*/ 2 w 302"/>
                <a:gd name="T61" fmla="*/ 3 h 668"/>
                <a:gd name="T62" fmla="*/ 1 w 302"/>
                <a:gd name="T63" fmla="*/ 3 h 668"/>
                <a:gd name="T64" fmla="*/ 2 w 302"/>
                <a:gd name="T65" fmla="*/ 2 h 668"/>
                <a:gd name="T66" fmla="*/ 2 w 302"/>
                <a:gd name="T67" fmla="*/ 2 h 668"/>
                <a:gd name="T68" fmla="*/ 2 w 302"/>
                <a:gd name="T69" fmla="*/ 1 h 668"/>
                <a:gd name="T70" fmla="*/ 2 w 302"/>
                <a:gd name="T71" fmla="*/ 1 h 668"/>
                <a:gd name="T72" fmla="*/ 1 w 302"/>
                <a:gd name="T73" fmla="*/ 1 h 668"/>
                <a:gd name="T74" fmla="*/ 1 w 302"/>
                <a:gd name="T75" fmla="*/ 1 h 668"/>
                <a:gd name="T76" fmla="*/ 1 w 302"/>
                <a:gd name="T77" fmla="*/ 2 h 668"/>
                <a:gd name="T78" fmla="*/ 1 w 302"/>
                <a:gd name="T79" fmla="*/ 2 h 668"/>
                <a:gd name="T80" fmla="*/ 1 w 302"/>
                <a:gd name="T81" fmla="*/ 3 h 668"/>
                <a:gd name="T82" fmla="*/ 1 w 302"/>
                <a:gd name="T83" fmla="*/ 3 h 668"/>
                <a:gd name="T84" fmla="*/ 1 w 302"/>
                <a:gd name="T85" fmla="*/ 4 h 668"/>
                <a:gd name="T86" fmla="*/ 1 w 302"/>
                <a:gd name="T87" fmla="*/ 5 h 668"/>
                <a:gd name="T88" fmla="*/ 1 w 302"/>
                <a:gd name="T89" fmla="*/ 5 h 668"/>
                <a:gd name="T90" fmla="*/ 1 w 302"/>
                <a:gd name="T91" fmla="*/ 6 h 6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2"/>
                <a:gd name="T139" fmla="*/ 0 h 668"/>
                <a:gd name="T140" fmla="*/ 302 w 302"/>
                <a:gd name="T141" fmla="*/ 668 h 6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2" h="668">
                  <a:moveTo>
                    <a:pt x="19" y="173"/>
                  </a:moveTo>
                  <a:lnTo>
                    <a:pt x="4" y="153"/>
                  </a:lnTo>
                  <a:lnTo>
                    <a:pt x="0" y="123"/>
                  </a:lnTo>
                  <a:lnTo>
                    <a:pt x="2" y="99"/>
                  </a:lnTo>
                  <a:lnTo>
                    <a:pt x="15" y="55"/>
                  </a:lnTo>
                  <a:lnTo>
                    <a:pt x="32" y="10"/>
                  </a:lnTo>
                  <a:lnTo>
                    <a:pt x="57" y="0"/>
                  </a:lnTo>
                  <a:lnTo>
                    <a:pt x="187" y="109"/>
                  </a:lnTo>
                  <a:lnTo>
                    <a:pt x="87" y="38"/>
                  </a:lnTo>
                  <a:lnTo>
                    <a:pt x="87" y="63"/>
                  </a:lnTo>
                  <a:lnTo>
                    <a:pt x="110" y="93"/>
                  </a:lnTo>
                  <a:lnTo>
                    <a:pt x="139" y="141"/>
                  </a:lnTo>
                  <a:lnTo>
                    <a:pt x="168" y="214"/>
                  </a:lnTo>
                  <a:lnTo>
                    <a:pt x="194" y="303"/>
                  </a:lnTo>
                  <a:lnTo>
                    <a:pt x="224" y="408"/>
                  </a:lnTo>
                  <a:lnTo>
                    <a:pt x="302" y="668"/>
                  </a:lnTo>
                  <a:lnTo>
                    <a:pt x="215" y="394"/>
                  </a:lnTo>
                  <a:lnTo>
                    <a:pt x="189" y="323"/>
                  </a:lnTo>
                  <a:lnTo>
                    <a:pt x="150" y="237"/>
                  </a:lnTo>
                  <a:lnTo>
                    <a:pt x="129" y="184"/>
                  </a:lnTo>
                  <a:lnTo>
                    <a:pt x="107" y="132"/>
                  </a:lnTo>
                  <a:lnTo>
                    <a:pt x="83" y="66"/>
                  </a:lnTo>
                  <a:lnTo>
                    <a:pt x="80" y="114"/>
                  </a:lnTo>
                  <a:lnTo>
                    <a:pt x="90" y="194"/>
                  </a:lnTo>
                  <a:lnTo>
                    <a:pt x="99" y="268"/>
                  </a:lnTo>
                  <a:lnTo>
                    <a:pt x="110" y="353"/>
                  </a:lnTo>
                  <a:lnTo>
                    <a:pt x="129" y="437"/>
                  </a:lnTo>
                  <a:lnTo>
                    <a:pt x="99" y="309"/>
                  </a:lnTo>
                  <a:lnTo>
                    <a:pt x="83" y="213"/>
                  </a:lnTo>
                  <a:lnTo>
                    <a:pt x="71" y="132"/>
                  </a:lnTo>
                  <a:lnTo>
                    <a:pt x="67" y="77"/>
                  </a:lnTo>
                  <a:lnTo>
                    <a:pt x="48" y="73"/>
                  </a:lnTo>
                  <a:lnTo>
                    <a:pt x="67" y="63"/>
                  </a:lnTo>
                  <a:lnTo>
                    <a:pt x="74" y="47"/>
                  </a:lnTo>
                  <a:lnTo>
                    <a:pt x="74" y="29"/>
                  </a:lnTo>
                  <a:lnTo>
                    <a:pt x="65" y="21"/>
                  </a:lnTo>
                  <a:lnTo>
                    <a:pt x="51" y="12"/>
                  </a:lnTo>
                  <a:lnTo>
                    <a:pt x="36" y="13"/>
                  </a:lnTo>
                  <a:lnTo>
                    <a:pt x="27" y="43"/>
                  </a:lnTo>
                  <a:lnTo>
                    <a:pt x="29" y="55"/>
                  </a:lnTo>
                  <a:lnTo>
                    <a:pt x="35" y="66"/>
                  </a:lnTo>
                  <a:lnTo>
                    <a:pt x="20" y="66"/>
                  </a:lnTo>
                  <a:lnTo>
                    <a:pt x="12" y="116"/>
                  </a:lnTo>
                  <a:lnTo>
                    <a:pt x="12" y="134"/>
                  </a:lnTo>
                  <a:lnTo>
                    <a:pt x="15" y="159"/>
                  </a:lnTo>
                  <a:lnTo>
                    <a:pt x="19" y="173"/>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90" name="Freeform 113"/>
            <p:cNvSpPr>
              <a:spLocks/>
            </p:cNvSpPr>
            <p:nvPr/>
          </p:nvSpPr>
          <p:spPr bwMode="auto">
            <a:xfrm>
              <a:off x="3982" y="3885"/>
              <a:ext cx="217" cy="123"/>
            </a:xfrm>
            <a:custGeom>
              <a:avLst/>
              <a:gdLst>
                <a:gd name="T0" fmla="*/ 0 w 435"/>
                <a:gd name="T1" fmla="*/ 4 h 247"/>
                <a:gd name="T2" fmla="*/ 1 w 435"/>
                <a:gd name="T3" fmla="*/ 5 h 247"/>
                <a:gd name="T4" fmla="*/ 2 w 435"/>
                <a:gd name="T5" fmla="*/ 6 h 247"/>
                <a:gd name="T6" fmla="*/ 4 w 435"/>
                <a:gd name="T7" fmla="*/ 7 h 247"/>
                <a:gd name="T8" fmla="*/ 6 w 435"/>
                <a:gd name="T9" fmla="*/ 7 h 247"/>
                <a:gd name="T10" fmla="*/ 8 w 435"/>
                <a:gd name="T11" fmla="*/ 7 h 247"/>
                <a:gd name="T12" fmla="*/ 9 w 435"/>
                <a:gd name="T13" fmla="*/ 7 h 247"/>
                <a:gd name="T14" fmla="*/ 10 w 435"/>
                <a:gd name="T15" fmla="*/ 6 h 247"/>
                <a:gd name="T16" fmla="*/ 11 w 435"/>
                <a:gd name="T17" fmla="*/ 5 h 247"/>
                <a:gd name="T18" fmla="*/ 12 w 435"/>
                <a:gd name="T19" fmla="*/ 4 h 247"/>
                <a:gd name="T20" fmla="*/ 13 w 435"/>
                <a:gd name="T21" fmla="*/ 3 h 247"/>
                <a:gd name="T22" fmla="*/ 13 w 435"/>
                <a:gd name="T23" fmla="*/ 1 h 247"/>
                <a:gd name="T24" fmla="*/ 13 w 435"/>
                <a:gd name="T25" fmla="*/ 0 h 247"/>
                <a:gd name="T26" fmla="*/ 13 w 435"/>
                <a:gd name="T27" fmla="*/ 2 h 247"/>
                <a:gd name="T28" fmla="*/ 12 w 435"/>
                <a:gd name="T29" fmla="*/ 3 h 247"/>
                <a:gd name="T30" fmla="*/ 12 w 435"/>
                <a:gd name="T31" fmla="*/ 4 h 247"/>
                <a:gd name="T32" fmla="*/ 11 w 435"/>
                <a:gd name="T33" fmla="*/ 5 h 247"/>
                <a:gd name="T34" fmla="*/ 10 w 435"/>
                <a:gd name="T35" fmla="*/ 6 h 247"/>
                <a:gd name="T36" fmla="*/ 8 w 435"/>
                <a:gd name="T37" fmla="*/ 6 h 247"/>
                <a:gd name="T38" fmla="*/ 6 w 435"/>
                <a:gd name="T39" fmla="*/ 7 h 247"/>
                <a:gd name="T40" fmla="*/ 4 w 435"/>
                <a:gd name="T41" fmla="*/ 6 h 247"/>
                <a:gd name="T42" fmla="*/ 3 w 435"/>
                <a:gd name="T43" fmla="*/ 6 h 247"/>
                <a:gd name="T44" fmla="*/ 1 w 435"/>
                <a:gd name="T45" fmla="*/ 5 h 247"/>
                <a:gd name="T46" fmla="*/ 0 w 435"/>
                <a:gd name="T47" fmla="*/ 5 h 247"/>
                <a:gd name="T48" fmla="*/ 0 w 435"/>
                <a:gd name="T49" fmla="*/ 4 h 2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5"/>
                <a:gd name="T76" fmla="*/ 0 h 247"/>
                <a:gd name="T77" fmla="*/ 435 w 435"/>
                <a:gd name="T78" fmla="*/ 247 h 2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5" h="247">
                  <a:moveTo>
                    <a:pt x="0" y="132"/>
                  </a:moveTo>
                  <a:lnTo>
                    <a:pt x="32" y="165"/>
                  </a:lnTo>
                  <a:lnTo>
                    <a:pt x="83" y="201"/>
                  </a:lnTo>
                  <a:lnTo>
                    <a:pt x="141" y="225"/>
                  </a:lnTo>
                  <a:lnTo>
                    <a:pt x="216" y="242"/>
                  </a:lnTo>
                  <a:lnTo>
                    <a:pt x="258" y="247"/>
                  </a:lnTo>
                  <a:lnTo>
                    <a:pt x="297" y="241"/>
                  </a:lnTo>
                  <a:lnTo>
                    <a:pt x="337" y="217"/>
                  </a:lnTo>
                  <a:lnTo>
                    <a:pt x="371" y="190"/>
                  </a:lnTo>
                  <a:lnTo>
                    <a:pt x="400" y="158"/>
                  </a:lnTo>
                  <a:lnTo>
                    <a:pt x="419" y="113"/>
                  </a:lnTo>
                  <a:lnTo>
                    <a:pt x="428" y="57"/>
                  </a:lnTo>
                  <a:lnTo>
                    <a:pt x="435" y="0"/>
                  </a:lnTo>
                  <a:lnTo>
                    <a:pt x="425" y="68"/>
                  </a:lnTo>
                  <a:lnTo>
                    <a:pt x="411" y="122"/>
                  </a:lnTo>
                  <a:lnTo>
                    <a:pt x="392" y="154"/>
                  </a:lnTo>
                  <a:lnTo>
                    <a:pt x="365" y="180"/>
                  </a:lnTo>
                  <a:lnTo>
                    <a:pt x="326" y="208"/>
                  </a:lnTo>
                  <a:lnTo>
                    <a:pt x="277" y="220"/>
                  </a:lnTo>
                  <a:lnTo>
                    <a:pt x="210" y="225"/>
                  </a:lnTo>
                  <a:lnTo>
                    <a:pt x="152" y="218"/>
                  </a:lnTo>
                  <a:lnTo>
                    <a:pt x="111" y="208"/>
                  </a:lnTo>
                  <a:lnTo>
                    <a:pt x="61" y="181"/>
                  </a:lnTo>
                  <a:lnTo>
                    <a:pt x="28" y="162"/>
                  </a:lnTo>
                  <a:lnTo>
                    <a:pt x="0" y="132"/>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91" name="Freeform 114"/>
            <p:cNvSpPr>
              <a:spLocks/>
            </p:cNvSpPr>
            <p:nvPr/>
          </p:nvSpPr>
          <p:spPr bwMode="auto">
            <a:xfrm>
              <a:off x="4215" y="3319"/>
              <a:ext cx="615" cy="645"/>
            </a:xfrm>
            <a:custGeom>
              <a:avLst/>
              <a:gdLst>
                <a:gd name="T0" fmla="*/ 1 w 1230"/>
                <a:gd name="T1" fmla="*/ 3 h 1290"/>
                <a:gd name="T2" fmla="*/ 5 w 1230"/>
                <a:gd name="T3" fmla="*/ 9 h 1290"/>
                <a:gd name="T4" fmla="*/ 6 w 1230"/>
                <a:gd name="T5" fmla="*/ 13 h 1290"/>
                <a:gd name="T6" fmla="*/ 9 w 1230"/>
                <a:gd name="T7" fmla="*/ 20 h 1290"/>
                <a:gd name="T8" fmla="*/ 5 w 1230"/>
                <a:gd name="T9" fmla="*/ 10 h 1290"/>
                <a:gd name="T10" fmla="*/ 9 w 1230"/>
                <a:gd name="T11" fmla="*/ 11 h 1290"/>
                <a:gd name="T12" fmla="*/ 13 w 1230"/>
                <a:gd name="T13" fmla="*/ 15 h 1290"/>
                <a:gd name="T14" fmla="*/ 19 w 1230"/>
                <a:gd name="T15" fmla="*/ 19 h 1290"/>
                <a:gd name="T16" fmla="*/ 21 w 1230"/>
                <a:gd name="T17" fmla="*/ 22 h 1290"/>
                <a:gd name="T18" fmla="*/ 24 w 1230"/>
                <a:gd name="T19" fmla="*/ 26 h 1290"/>
                <a:gd name="T20" fmla="*/ 26 w 1230"/>
                <a:gd name="T21" fmla="*/ 31 h 1290"/>
                <a:gd name="T22" fmla="*/ 22 w 1230"/>
                <a:gd name="T23" fmla="*/ 36 h 1290"/>
                <a:gd name="T24" fmla="*/ 17 w 1230"/>
                <a:gd name="T25" fmla="*/ 38 h 1290"/>
                <a:gd name="T26" fmla="*/ 12 w 1230"/>
                <a:gd name="T27" fmla="*/ 40 h 1290"/>
                <a:gd name="T28" fmla="*/ 12 w 1230"/>
                <a:gd name="T29" fmla="*/ 40 h 1290"/>
                <a:gd name="T30" fmla="*/ 17 w 1230"/>
                <a:gd name="T31" fmla="*/ 38 h 1290"/>
                <a:gd name="T32" fmla="*/ 21 w 1230"/>
                <a:gd name="T33" fmla="*/ 37 h 1290"/>
                <a:gd name="T34" fmla="*/ 27 w 1230"/>
                <a:gd name="T35" fmla="*/ 36 h 1290"/>
                <a:gd name="T36" fmla="*/ 28 w 1230"/>
                <a:gd name="T37" fmla="*/ 38 h 1290"/>
                <a:gd name="T38" fmla="*/ 29 w 1230"/>
                <a:gd name="T39" fmla="*/ 40 h 1290"/>
                <a:gd name="T40" fmla="*/ 38 w 1230"/>
                <a:gd name="T41" fmla="*/ 40 h 1290"/>
                <a:gd name="T42" fmla="*/ 33 w 1230"/>
                <a:gd name="T43" fmla="*/ 38 h 1290"/>
                <a:gd name="T44" fmla="*/ 29 w 1230"/>
                <a:gd name="T45" fmla="*/ 34 h 1290"/>
                <a:gd name="T46" fmla="*/ 25 w 1230"/>
                <a:gd name="T47" fmla="*/ 25 h 1290"/>
                <a:gd name="T48" fmla="*/ 21 w 1230"/>
                <a:gd name="T49" fmla="*/ 19 h 1290"/>
                <a:gd name="T50" fmla="*/ 17 w 1230"/>
                <a:gd name="T51" fmla="*/ 11 h 1290"/>
                <a:gd name="T52" fmla="*/ 13 w 1230"/>
                <a:gd name="T53" fmla="*/ 7 h 1290"/>
                <a:gd name="T54" fmla="*/ 2 w 1230"/>
                <a:gd name="T55" fmla="*/ 1 h 1290"/>
                <a:gd name="T56" fmla="*/ 13 w 1230"/>
                <a:gd name="T57" fmla="*/ 7 h 1290"/>
                <a:gd name="T58" fmla="*/ 17 w 1230"/>
                <a:gd name="T59" fmla="*/ 12 h 1290"/>
                <a:gd name="T60" fmla="*/ 22 w 1230"/>
                <a:gd name="T61" fmla="*/ 20 h 1290"/>
                <a:gd name="T62" fmla="*/ 23 w 1230"/>
                <a:gd name="T63" fmla="*/ 24 h 1290"/>
                <a:gd name="T64" fmla="*/ 19 w 1230"/>
                <a:gd name="T65" fmla="*/ 20 h 1290"/>
                <a:gd name="T66" fmla="*/ 13 w 1230"/>
                <a:gd name="T67" fmla="*/ 14 h 1290"/>
                <a:gd name="T68" fmla="*/ 9 w 1230"/>
                <a:gd name="T69" fmla="*/ 10 h 1290"/>
                <a:gd name="T70" fmla="*/ 5 w 1230"/>
                <a:gd name="T71" fmla="*/ 6 h 1290"/>
                <a:gd name="T72" fmla="*/ 1 w 1230"/>
                <a:gd name="T73" fmla="*/ 3 h 1290"/>
                <a:gd name="T74" fmla="*/ 0 w 1230"/>
                <a:gd name="T75" fmla="*/ 0 h 12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30"/>
                <a:gd name="T115" fmla="*/ 0 h 1290"/>
                <a:gd name="T116" fmla="*/ 1230 w 1230"/>
                <a:gd name="T117" fmla="*/ 1290 h 12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30" h="1290">
                  <a:moveTo>
                    <a:pt x="5" y="30"/>
                  </a:moveTo>
                  <a:lnTo>
                    <a:pt x="38" y="108"/>
                  </a:lnTo>
                  <a:lnTo>
                    <a:pt x="86" y="183"/>
                  </a:lnTo>
                  <a:lnTo>
                    <a:pt x="139" y="274"/>
                  </a:lnTo>
                  <a:lnTo>
                    <a:pt x="173" y="335"/>
                  </a:lnTo>
                  <a:lnTo>
                    <a:pt x="204" y="419"/>
                  </a:lnTo>
                  <a:lnTo>
                    <a:pt x="238" y="504"/>
                  </a:lnTo>
                  <a:lnTo>
                    <a:pt x="281" y="643"/>
                  </a:lnTo>
                  <a:lnTo>
                    <a:pt x="231" y="463"/>
                  </a:lnTo>
                  <a:lnTo>
                    <a:pt x="190" y="335"/>
                  </a:lnTo>
                  <a:lnTo>
                    <a:pt x="156" y="241"/>
                  </a:lnTo>
                  <a:lnTo>
                    <a:pt x="265" y="360"/>
                  </a:lnTo>
                  <a:lnTo>
                    <a:pt x="344" y="435"/>
                  </a:lnTo>
                  <a:lnTo>
                    <a:pt x="419" y="493"/>
                  </a:lnTo>
                  <a:lnTo>
                    <a:pt x="506" y="551"/>
                  </a:lnTo>
                  <a:lnTo>
                    <a:pt x="579" y="603"/>
                  </a:lnTo>
                  <a:lnTo>
                    <a:pt x="646" y="658"/>
                  </a:lnTo>
                  <a:lnTo>
                    <a:pt x="691" y="717"/>
                  </a:lnTo>
                  <a:lnTo>
                    <a:pt x="750" y="794"/>
                  </a:lnTo>
                  <a:lnTo>
                    <a:pt x="784" y="858"/>
                  </a:lnTo>
                  <a:lnTo>
                    <a:pt x="822" y="938"/>
                  </a:lnTo>
                  <a:lnTo>
                    <a:pt x="845" y="1006"/>
                  </a:lnTo>
                  <a:lnTo>
                    <a:pt x="861" y="1093"/>
                  </a:lnTo>
                  <a:lnTo>
                    <a:pt x="732" y="1123"/>
                  </a:lnTo>
                  <a:lnTo>
                    <a:pt x="627" y="1152"/>
                  </a:lnTo>
                  <a:lnTo>
                    <a:pt x="521" y="1191"/>
                  </a:lnTo>
                  <a:lnTo>
                    <a:pt x="443" y="1228"/>
                  </a:lnTo>
                  <a:lnTo>
                    <a:pt x="395" y="1263"/>
                  </a:lnTo>
                  <a:lnTo>
                    <a:pt x="357" y="1290"/>
                  </a:lnTo>
                  <a:lnTo>
                    <a:pt x="395" y="1290"/>
                  </a:lnTo>
                  <a:lnTo>
                    <a:pt x="447" y="1260"/>
                  </a:lnTo>
                  <a:lnTo>
                    <a:pt x="527" y="1216"/>
                  </a:lnTo>
                  <a:lnTo>
                    <a:pt x="611" y="1191"/>
                  </a:lnTo>
                  <a:lnTo>
                    <a:pt x="694" y="1163"/>
                  </a:lnTo>
                  <a:lnTo>
                    <a:pt x="809" y="1140"/>
                  </a:lnTo>
                  <a:lnTo>
                    <a:pt x="876" y="1129"/>
                  </a:lnTo>
                  <a:lnTo>
                    <a:pt x="891" y="1171"/>
                  </a:lnTo>
                  <a:lnTo>
                    <a:pt x="909" y="1216"/>
                  </a:lnTo>
                  <a:lnTo>
                    <a:pt x="936" y="1263"/>
                  </a:lnTo>
                  <a:lnTo>
                    <a:pt x="956" y="1290"/>
                  </a:lnTo>
                  <a:lnTo>
                    <a:pt x="1230" y="1290"/>
                  </a:lnTo>
                  <a:lnTo>
                    <a:pt x="1189" y="1260"/>
                  </a:lnTo>
                  <a:lnTo>
                    <a:pt x="1130" y="1236"/>
                  </a:lnTo>
                  <a:lnTo>
                    <a:pt x="1041" y="1191"/>
                  </a:lnTo>
                  <a:lnTo>
                    <a:pt x="991" y="1150"/>
                  </a:lnTo>
                  <a:lnTo>
                    <a:pt x="944" y="1084"/>
                  </a:lnTo>
                  <a:lnTo>
                    <a:pt x="891" y="993"/>
                  </a:lnTo>
                  <a:lnTo>
                    <a:pt x="815" y="820"/>
                  </a:lnTo>
                  <a:lnTo>
                    <a:pt x="744" y="697"/>
                  </a:lnTo>
                  <a:lnTo>
                    <a:pt x="678" y="582"/>
                  </a:lnTo>
                  <a:lnTo>
                    <a:pt x="616" y="482"/>
                  </a:lnTo>
                  <a:lnTo>
                    <a:pt x="542" y="365"/>
                  </a:lnTo>
                  <a:lnTo>
                    <a:pt x="447" y="365"/>
                  </a:lnTo>
                  <a:lnTo>
                    <a:pt x="447" y="234"/>
                  </a:lnTo>
                  <a:lnTo>
                    <a:pt x="360" y="194"/>
                  </a:lnTo>
                  <a:lnTo>
                    <a:pt x="91" y="14"/>
                  </a:lnTo>
                  <a:lnTo>
                    <a:pt x="344" y="194"/>
                  </a:lnTo>
                  <a:lnTo>
                    <a:pt x="435" y="241"/>
                  </a:lnTo>
                  <a:lnTo>
                    <a:pt x="435" y="376"/>
                  </a:lnTo>
                  <a:lnTo>
                    <a:pt x="538" y="396"/>
                  </a:lnTo>
                  <a:lnTo>
                    <a:pt x="664" y="584"/>
                  </a:lnTo>
                  <a:lnTo>
                    <a:pt x="708" y="664"/>
                  </a:lnTo>
                  <a:lnTo>
                    <a:pt x="739" y="728"/>
                  </a:lnTo>
                  <a:lnTo>
                    <a:pt x="758" y="768"/>
                  </a:lnTo>
                  <a:lnTo>
                    <a:pt x="697" y="685"/>
                  </a:lnTo>
                  <a:lnTo>
                    <a:pt x="627" y="613"/>
                  </a:lnTo>
                  <a:lnTo>
                    <a:pt x="555" y="547"/>
                  </a:lnTo>
                  <a:lnTo>
                    <a:pt x="426" y="450"/>
                  </a:lnTo>
                  <a:lnTo>
                    <a:pt x="340" y="389"/>
                  </a:lnTo>
                  <a:lnTo>
                    <a:pt x="265" y="323"/>
                  </a:lnTo>
                  <a:lnTo>
                    <a:pt x="206" y="270"/>
                  </a:lnTo>
                  <a:lnTo>
                    <a:pt x="149" y="218"/>
                  </a:lnTo>
                  <a:lnTo>
                    <a:pt x="111" y="153"/>
                  </a:lnTo>
                  <a:lnTo>
                    <a:pt x="54" y="75"/>
                  </a:lnTo>
                  <a:lnTo>
                    <a:pt x="24" y="34"/>
                  </a:lnTo>
                  <a:lnTo>
                    <a:pt x="0" y="0"/>
                  </a:lnTo>
                  <a:lnTo>
                    <a:pt x="5" y="30"/>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92" name="Freeform 115"/>
            <p:cNvSpPr>
              <a:spLocks/>
            </p:cNvSpPr>
            <p:nvPr/>
          </p:nvSpPr>
          <p:spPr bwMode="auto">
            <a:xfrm>
              <a:off x="4287" y="3292"/>
              <a:ext cx="618" cy="672"/>
            </a:xfrm>
            <a:custGeom>
              <a:avLst/>
              <a:gdLst>
                <a:gd name="T0" fmla="*/ 2 w 1236"/>
                <a:gd name="T1" fmla="*/ 3 h 1343"/>
                <a:gd name="T2" fmla="*/ 9 w 1236"/>
                <a:gd name="T3" fmla="*/ 3 h 1343"/>
                <a:gd name="T4" fmla="*/ 14 w 1236"/>
                <a:gd name="T5" fmla="*/ 1 h 1343"/>
                <a:gd name="T6" fmla="*/ 19 w 1236"/>
                <a:gd name="T7" fmla="*/ 2 h 1343"/>
                <a:gd name="T8" fmla="*/ 24 w 1236"/>
                <a:gd name="T9" fmla="*/ 8 h 1343"/>
                <a:gd name="T10" fmla="*/ 29 w 1236"/>
                <a:gd name="T11" fmla="*/ 16 h 1343"/>
                <a:gd name="T12" fmla="*/ 32 w 1236"/>
                <a:gd name="T13" fmla="*/ 20 h 1343"/>
                <a:gd name="T14" fmla="*/ 35 w 1236"/>
                <a:gd name="T15" fmla="*/ 23 h 1343"/>
                <a:gd name="T16" fmla="*/ 37 w 1236"/>
                <a:gd name="T17" fmla="*/ 25 h 1343"/>
                <a:gd name="T18" fmla="*/ 37 w 1236"/>
                <a:gd name="T19" fmla="*/ 27 h 1343"/>
                <a:gd name="T20" fmla="*/ 38 w 1236"/>
                <a:gd name="T21" fmla="*/ 30 h 1343"/>
                <a:gd name="T22" fmla="*/ 38 w 1236"/>
                <a:gd name="T23" fmla="*/ 32 h 1343"/>
                <a:gd name="T24" fmla="*/ 39 w 1236"/>
                <a:gd name="T25" fmla="*/ 35 h 1343"/>
                <a:gd name="T26" fmla="*/ 38 w 1236"/>
                <a:gd name="T27" fmla="*/ 35 h 1343"/>
                <a:gd name="T28" fmla="*/ 36 w 1236"/>
                <a:gd name="T29" fmla="*/ 35 h 1343"/>
                <a:gd name="T30" fmla="*/ 33 w 1236"/>
                <a:gd name="T31" fmla="*/ 36 h 1343"/>
                <a:gd name="T32" fmla="*/ 31 w 1236"/>
                <a:gd name="T33" fmla="*/ 37 h 1343"/>
                <a:gd name="T34" fmla="*/ 30 w 1236"/>
                <a:gd name="T35" fmla="*/ 39 h 1343"/>
                <a:gd name="T36" fmla="*/ 33 w 1236"/>
                <a:gd name="T37" fmla="*/ 41 h 1343"/>
                <a:gd name="T38" fmla="*/ 33 w 1236"/>
                <a:gd name="T39" fmla="*/ 38 h 1343"/>
                <a:gd name="T40" fmla="*/ 35 w 1236"/>
                <a:gd name="T41" fmla="*/ 37 h 1343"/>
                <a:gd name="T42" fmla="*/ 37 w 1236"/>
                <a:gd name="T43" fmla="*/ 37 h 1343"/>
                <a:gd name="T44" fmla="*/ 34 w 1236"/>
                <a:gd name="T45" fmla="*/ 38 h 1343"/>
                <a:gd name="T46" fmla="*/ 34 w 1236"/>
                <a:gd name="T47" fmla="*/ 40 h 1343"/>
                <a:gd name="T48" fmla="*/ 35 w 1236"/>
                <a:gd name="T49" fmla="*/ 42 h 1343"/>
                <a:gd name="T50" fmla="*/ 29 w 1236"/>
                <a:gd name="T51" fmla="*/ 40 h 1343"/>
                <a:gd name="T52" fmla="*/ 26 w 1236"/>
                <a:gd name="T53" fmla="*/ 36 h 1343"/>
                <a:gd name="T54" fmla="*/ 25 w 1236"/>
                <a:gd name="T55" fmla="*/ 31 h 1343"/>
                <a:gd name="T56" fmla="*/ 25 w 1236"/>
                <a:gd name="T57" fmla="*/ 28 h 1343"/>
                <a:gd name="T58" fmla="*/ 26 w 1236"/>
                <a:gd name="T59" fmla="*/ 32 h 1343"/>
                <a:gd name="T60" fmla="*/ 28 w 1236"/>
                <a:gd name="T61" fmla="*/ 36 h 1343"/>
                <a:gd name="T62" fmla="*/ 30 w 1236"/>
                <a:gd name="T63" fmla="*/ 39 h 1343"/>
                <a:gd name="T64" fmla="*/ 31 w 1236"/>
                <a:gd name="T65" fmla="*/ 36 h 1343"/>
                <a:gd name="T66" fmla="*/ 34 w 1236"/>
                <a:gd name="T67" fmla="*/ 35 h 1343"/>
                <a:gd name="T68" fmla="*/ 38 w 1236"/>
                <a:gd name="T69" fmla="*/ 34 h 1343"/>
                <a:gd name="T70" fmla="*/ 37 w 1236"/>
                <a:gd name="T71" fmla="*/ 31 h 1343"/>
                <a:gd name="T72" fmla="*/ 36 w 1236"/>
                <a:gd name="T73" fmla="*/ 27 h 1343"/>
                <a:gd name="T74" fmla="*/ 34 w 1236"/>
                <a:gd name="T75" fmla="*/ 26 h 1343"/>
                <a:gd name="T76" fmla="*/ 30 w 1236"/>
                <a:gd name="T77" fmla="*/ 26 h 1343"/>
                <a:gd name="T78" fmla="*/ 26 w 1236"/>
                <a:gd name="T79" fmla="*/ 27 h 1343"/>
                <a:gd name="T80" fmla="*/ 28 w 1236"/>
                <a:gd name="T81" fmla="*/ 25 h 1343"/>
                <a:gd name="T82" fmla="*/ 33 w 1236"/>
                <a:gd name="T83" fmla="*/ 24 h 1343"/>
                <a:gd name="T84" fmla="*/ 32 w 1236"/>
                <a:gd name="T85" fmla="*/ 23 h 1343"/>
                <a:gd name="T86" fmla="*/ 30 w 1236"/>
                <a:gd name="T87" fmla="*/ 21 h 1343"/>
                <a:gd name="T88" fmla="*/ 26 w 1236"/>
                <a:gd name="T89" fmla="*/ 21 h 1343"/>
                <a:gd name="T90" fmla="*/ 24 w 1236"/>
                <a:gd name="T91" fmla="*/ 22 h 1343"/>
                <a:gd name="T92" fmla="*/ 23 w 1236"/>
                <a:gd name="T93" fmla="*/ 23 h 1343"/>
                <a:gd name="T94" fmla="*/ 21 w 1236"/>
                <a:gd name="T95" fmla="*/ 19 h 1343"/>
                <a:gd name="T96" fmla="*/ 21 w 1236"/>
                <a:gd name="T97" fmla="*/ 13 h 1343"/>
                <a:gd name="T98" fmla="*/ 21 w 1236"/>
                <a:gd name="T99" fmla="*/ 7 h 1343"/>
                <a:gd name="T100" fmla="*/ 22 w 1236"/>
                <a:gd name="T101" fmla="*/ 15 h 1343"/>
                <a:gd name="T102" fmla="*/ 23 w 1236"/>
                <a:gd name="T103" fmla="*/ 20 h 1343"/>
                <a:gd name="T104" fmla="*/ 25 w 1236"/>
                <a:gd name="T105" fmla="*/ 20 h 1343"/>
                <a:gd name="T106" fmla="*/ 29 w 1236"/>
                <a:gd name="T107" fmla="*/ 18 h 1343"/>
                <a:gd name="T108" fmla="*/ 23 w 1236"/>
                <a:gd name="T109" fmla="*/ 7 h 1343"/>
                <a:gd name="T110" fmla="*/ 19 w 1236"/>
                <a:gd name="T111" fmla="*/ 2 h 1343"/>
                <a:gd name="T112" fmla="*/ 13 w 1236"/>
                <a:gd name="T113" fmla="*/ 2 h 1343"/>
                <a:gd name="T114" fmla="*/ 5 w 1236"/>
                <a:gd name="T115" fmla="*/ 4 h 1343"/>
                <a:gd name="T116" fmla="*/ 0 w 1236"/>
                <a:gd name="T117" fmla="*/ 3 h 13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36"/>
                <a:gd name="T178" fmla="*/ 0 h 1343"/>
                <a:gd name="T179" fmla="*/ 1236 w 1236"/>
                <a:gd name="T180" fmla="*/ 1343 h 134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36" h="1343">
                  <a:moveTo>
                    <a:pt x="0" y="87"/>
                  </a:moveTo>
                  <a:lnTo>
                    <a:pt x="77" y="91"/>
                  </a:lnTo>
                  <a:lnTo>
                    <a:pt x="168" y="81"/>
                  </a:lnTo>
                  <a:lnTo>
                    <a:pt x="268" y="67"/>
                  </a:lnTo>
                  <a:lnTo>
                    <a:pt x="378" y="50"/>
                  </a:lnTo>
                  <a:lnTo>
                    <a:pt x="464" y="27"/>
                  </a:lnTo>
                  <a:lnTo>
                    <a:pt x="542" y="0"/>
                  </a:lnTo>
                  <a:lnTo>
                    <a:pt x="628" y="50"/>
                  </a:lnTo>
                  <a:lnTo>
                    <a:pt x="711" y="128"/>
                  </a:lnTo>
                  <a:lnTo>
                    <a:pt x="793" y="238"/>
                  </a:lnTo>
                  <a:lnTo>
                    <a:pt x="866" y="358"/>
                  </a:lnTo>
                  <a:lnTo>
                    <a:pt x="941" y="497"/>
                  </a:lnTo>
                  <a:lnTo>
                    <a:pt x="983" y="568"/>
                  </a:lnTo>
                  <a:lnTo>
                    <a:pt x="1024" y="631"/>
                  </a:lnTo>
                  <a:lnTo>
                    <a:pt x="1061" y="679"/>
                  </a:lnTo>
                  <a:lnTo>
                    <a:pt x="1098" y="717"/>
                  </a:lnTo>
                  <a:lnTo>
                    <a:pt x="1137" y="756"/>
                  </a:lnTo>
                  <a:lnTo>
                    <a:pt x="1155" y="781"/>
                  </a:lnTo>
                  <a:lnTo>
                    <a:pt x="1170" y="806"/>
                  </a:lnTo>
                  <a:lnTo>
                    <a:pt x="1175" y="841"/>
                  </a:lnTo>
                  <a:lnTo>
                    <a:pt x="1183" y="890"/>
                  </a:lnTo>
                  <a:lnTo>
                    <a:pt x="1187" y="948"/>
                  </a:lnTo>
                  <a:lnTo>
                    <a:pt x="1196" y="981"/>
                  </a:lnTo>
                  <a:lnTo>
                    <a:pt x="1203" y="1022"/>
                  </a:lnTo>
                  <a:lnTo>
                    <a:pt x="1223" y="1076"/>
                  </a:lnTo>
                  <a:lnTo>
                    <a:pt x="1233" y="1101"/>
                  </a:lnTo>
                  <a:lnTo>
                    <a:pt x="1236" y="1128"/>
                  </a:lnTo>
                  <a:lnTo>
                    <a:pt x="1214" y="1101"/>
                  </a:lnTo>
                  <a:lnTo>
                    <a:pt x="1187" y="1092"/>
                  </a:lnTo>
                  <a:lnTo>
                    <a:pt x="1145" y="1092"/>
                  </a:lnTo>
                  <a:lnTo>
                    <a:pt x="1087" y="1108"/>
                  </a:lnTo>
                  <a:lnTo>
                    <a:pt x="1034" y="1128"/>
                  </a:lnTo>
                  <a:lnTo>
                    <a:pt x="1010" y="1149"/>
                  </a:lnTo>
                  <a:lnTo>
                    <a:pt x="993" y="1173"/>
                  </a:lnTo>
                  <a:lnTo>
                    <a:pt x="987" y="1199"/>
                  </a:lnTo>
                  <a:lnTo>
                    <a:pt x="987" y="1236"/>
                  </a:lnTo>
                  <a:lnTo>
                    <a:pt x="993" y="1264"/>
                  </a:lnTo>
                  <a:lnTo>
                    <a:pt x="1031" y="1289"/>
                  </a:lnTo>
                  <a:lnTo>
                    <a:pt x="1031" y="1236"/>
                  </a:lnTo>
                  <a:lnTo>
                    <a:pt x="1044" y="1203"/>
                  </a:lnTo>
                  <a:lnTo>
                    <a:pt x="1068" y="1180"/>
                  </a:lnTo>
                  <a:lnTo>
                    <a:pt x="1098" y="1163"/>
                  </a:lnTo>
                  <a:lnTo>
                    <a:pt x="1132" y="1156"/>
                  </a:lnTo>
                  <a:lnTo>
                    <a:pt x="1165" y="1156"/>
                  </a:lnTo>
                  <a:lnTo>
                    <a:pt x="1107" y="1169"/>
                  </a:lnTo>
                  <a:lnTo>
                    <a:pt x="1073" y="1197"/>
                  </a:lnTo>
                  <a:lnTo>
                    <a:pt x="1061" y="1224"/>
                  </a:lnTo>
                  <a:lnTo>
                    <a:pt x="1087" y="1275"/>
                  </a:lnTo>
                  <a:lnTo>
                    <a:pt x="1098" y="1305"/>
                  </a:lnTo>
                  <a:lnTo>
                    <a:pt x="1091" y="1343"/>
                  </a:lnTo>
                  <a:lnTo>
                    <a:pt x="1031" y="1325"/>
                  </a:lnTo>
                  <a:lnTo>
                    <a:pt x="950" y="1278"/>
                  </a:lnTo>
                  <a:lnTo>
                    <a:pt x="898" y="1213"/>
                  </a:lnTo>
                  <a:lnTo>
                    <a:pt x="858" y="1137"/>
                  </a:lnTo>
                  <a:lnTo>
                    <a:pt x="827" y="1063"/>
                  </a:lnTo>
                  <a:lnTo>
                    <a:pt x="811" y="990"/>
                  </a:lnTo>
                  <a:lnTo>
                    <a:pt x="803" y="917"/>
                  </a:lnTo>
                  <a:lnTo>
                    <a:pt x="803" y="867"/>
                  </a:lnTo>
                  <a:lnTo>
                    <a:pt x="820" y="944"/>
                  </a:lnTo>
                  <a:lnTo>
                    <a:pt x="846" y="1015"/>
                  </a:lnTo>
                  <a:lnTo>
                    <a:pt x="875" y="1079"/>
                  </a:lnTo>
                  <a:lnTo>
                    <a:pt x="906" y="1137"/>
                  </a:lnTo>
                  <a:lnTo>
                    <a:pt x="937" y="1182"/>
                  </a:lnTo>
                  <a:lnTo>
                    <a:pt x="962" y="1219"/>
                  </a:lnTo>
                  <a:lnTo>
                    <a:pt x="973" y="1180"/>
                  </a:lnTo>
                  <a:lnTo>
                    <a:pt x="993" y="1146"/>
                  </a:lnTo>
                  <a:lnTo>
                    <a:pt x="1031" y="1111"/>
                  </a:lnTo>
                  <a:lnTo>
                    <a:pt x="1081" y="1092"/>
                  </a:lnTo>
                  <a:lnTo>
                    <a:pt x="1134" y="1079"/>
                  </a:lnTo>
                  <a:lnTo>
                    <a:pt x="1187" y="1073"/>
                  </a:lnTo>
                  <a:lnTo>
                    <a:pt x="1175" y="1022"/>
                  </a:lnTo>
                  <a:lnTo>
                    <a:pt x="1165" y="979"/>
                  </a:lnTo>
                  <a:lnTo>
                    <a:pt x="1152" y="903"/>
                  </a:lnTo>
                  <a:lnTo>
                    <a:pt x="1134" y="859"/>
                  </a:lnTo>
                  <a:lnTo>
                    <a:pt x="1107" y="829"/>
                  </a:lnTo>
                  <a:lnTo>
                    <a:pt x="1071" y="811"/>
                  </a:lnTo>
                  <a:lnTo>
                    <a:pt x="1018" y="801"/>
                  </a:lnTo>
                  <a:lnTo>
                    <a:pt x="962" y="804"/>
                  </a:lnTo>
                  <a:lnTo>
                    <a:pt x="913" y="813"/>
                  </a:lnTo>
                  <a:lnTo>
                    <a:pt x="833" y="847"/>
                  </a:lnTo>
                  <a:lnTo>
                    <a:pt x="884" y="804"/>
                  </a:lnTo>
                  <a:lnTo>
                    <a:pt x="925" y="781"/>
                  </a:lnTo>
                  <a:lnTo>
                    <a:pt x="977" y="759"/>
                  </a:lnTo>
                  <a:lnTo>
                    <a:pt x="1026" y="752"/>
                  </a:lnTo>
                  <a:lnTo>
                    <a:pt x="1055" y="752"/>
                  </a:lnTo>
                  <a:lnTo>
                    <a:pt x="1024" y="709"/>
                  </a:lnTo>
                  <a:lnTo>
                    <a:pt x="993" y="679"/>
                  </a:lnTo>
                  <a:lnTo>
                    <a:pt x="962" y="672"/>
                  </a:lnTo>
                  <a:lnTo>
                    <a:pt x="918" y="668"/>
                  </a:lnTo>
                  <a:lnTo>
                    <a:pt x="853" y="672"/>
                  </a:lnTo>
                  <a:lnTo>
                    <a:pt x="811" y="683"/>
                  </a:lnTo>
                  <a:lnTo>
                    <a:pt x="783" y="696"/>
                  </a:lnTo>
                  <a:lnTo>
                    <a:pt x="776" y="774"/>
                  </a:lnTo>
                  <a:lnTo>
                    <a:pt x="748" y="711"/>
                  </a:lnTo>
                  <a:lnTo>
                    <a:pt x="718" y="647"/>
                  </a:lnTo>
                  <a:lnTo>
                    <a:pt x="702" y="580"/>
                  </a:lnTo>
                  <a:lnTo>
                    <a:pt x="691" y="497"/>
                  </a:lnTo>
                  <a:lnTo>
                    <a:pt x="684" y="394"/>
                  </a:lnTo>
                  <a:lnTo>
                    <a:pt x="679" y="280"/>
                  </a:lnTo>
                  <a:lnTo>
                    <a:pt x="679" y="193"/>
                  </a:lnTo>
                  <a:lnTo>
                    <a:pt x="688" y="352"/>
                  </a:lnTo>
                  <a:lnTo>
                    <a:pt x="707" y="449"/>
                  </a:lnTo>
                  <a:lnTo>
                    <a:pt x="729" y="552"/>
                  </a:lnTo>
                  <a:lnTo>
                    <a:pt x="749" y="624"/>
                  </a:lnTo>
                  <a:lnTo>
                    <a:pt x="759" y="685"/>
                  </a:lnTo>
                  <a:lnTo>
                    <a:pt x="811" y="624"/>
                  </a:lnTo>
                  <a:lnTo>
                    <a:pt x="866" y="580"/>
                  </a:lnTo>
                  <a:lnTo>
                    <a:pt x="946" y="550"/>
                  </a:lnTo>
                  <a:lnTo>
                    <a:pt x="837" y="335"/>
                  </a:lnTo>
                  <a:lnTo>
                    <a:pt x="759" y="213"/>
                  </a:lnTo>
                  <a:lnTo>
                    <a:pt x="700" y="131"/>
                  </a:lnTo>
                  <a:lnTo>
                    <a:pt x="615" y="64"/>
                  </a:lnTo>
                  <a:lnTo>
                    <a:pt x="542" y="23"/>
                  </a:lnTo>
                  <a:lnTo>
                    <a:pt x="436" y="50"/>
                  </a:lnTo>
                  <a:lnTo>
                    <a:pt x="256" y="83"/>
                  </a:lnTo>
                  <a:lnTo>
                    <a:pt x="135" y="98"/>
                  </a:lnTo>
                  <a:lnTo>
                    <a:pt x="79" y="98"/>
                  </a:lnTo>
                  <a:lnTo>
                    <a:pt x="0" y="87"/>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93" name="Freeform 116"/>
            <p:cNvSpPr>
              <a:spLocks/>
            </p:cNvSpPr>
            <p:nvPr/>
          </p:nvSpPr>
          <p:spPr bwMode="auto">
            <a:xfrm>
              <a:off x="4530" y="3693"/>
              <a:ext cx="56" cy="129"/>
            </a:xfrm>
            <a:custGeom>
              <a:avLst/>
              <a:gdLst>
                <a:gd name="T0" fmla="*/ 3 w 111"/>
                <a:gd name="T1" fmla="*/ 0 h 258"/>
                <a:gd name="T2" fmla="*/ 3 w 111"/>
                <a:gd name="T3" fmla="*/ 1 h 258"/>
                <a:gd name="T4" fmla="*/ 2 w 111"/>
                <a:gd name="T5" fmla="*/ 1 h 258"/>
                <a:gd name="T6" fmla="*/ 2 w 111"/>
                <a:gd name="T7" fmla="*/ 2 h 258"/>
                <a:gd name="T8" fmla="*/ 1 w 111"/>
                <a:gd name="T9" fmla="*/ 4 h 258"/>
                <a:gd name="T10" fmla="*/ 0 w 111"/>
                <a:gd name="T11" fmla="*/ 6 h 258"/>
                <a:gd name="T12" fmla="*/ 0 w 111"/>
                <a:gd name="T13" fmla="*/ 7 h 258"/>
                <a:gd name="T14" fmla="*/ 1 w 111"/>
                <a:gd name="T15" fmla="*/ 7 h 258"/>
                <a:gd name="T16" fmla="*/ 1 w 111"/>
                <a:gd name="T17" fmla="*/ 7 h 258"/>
                <a:gd name="T18" fmla="*/ 1 w 111"/>
                <a:gd name="T19" fmla="*/ 8 h 258"/>
                <a:gd name="T20" fmla="*/ 2 w 111"/>
                <a:gd name="T21" fmla="*/ 7 h 258"/>
                <a:gd name="T22" fmla="*/ 2 w 111"/>
                <a:gd name="T23" fmla="*/ 7 h 258"/>
                <a:gd name="T24" fmla="*/ 2 w 111"/>
                <a:gd name="T25" fmla="*/ 7 h 258"/>
                <a:gd name="T26" fmla="*/ 2 w 111"/>
                <a:gd name="T27" fmla="*/ 6 h 258"/>
                <a:gd name="T28" fmla="*/ 1 w 111"/>
                <a:gd name="T29" fmla="*/ 5 h 258"/>
                <a:gd name="T30" fmla="*/ 2 w 111"/>
                <a:gd name="T31" fmla="*/ 4 h 258"/>
                <a:gd name="T32" fmla="*/ 2 w 111"/>
                <a:gd name="T33" fmla="*/ 3 h 258"/>
                <a:gd name="T34" fmla="*/ 3 w 111"/>
                <a:gd name="T35" fmla="*/ 2 h 258"/>
                <a:gd name="T36" fmla="*/ 3 w 111"/>
                <a:gd name="T37" fmla="*/ 1 h 258"/>
                <a:gd name="T38" fmla="*/ 4 w 111"/>
                <a:gd name="T39" fmla="*/ 1 h 258"/>
                <a:gd name="T40" fmla="*/ 3 w 111"/>
                <a:gd name="T41" fmla="*/ 0 h 2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
                <a:gd name="T64" fmla="*/ 0 h 258"/>
                <a:gd name="T65" fmla="*/ 111 w 111"/>
                <a:gd name="T66" fmla="*/ 258 h 2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 h="258">
                  <a:moveTo>
                    <a:pt x="84" y="0"/>
                  </a:moveTo>
                  <a:lnTo>
                    <a:pt x="81" y="28"/>
                  </a:lnTo>
                  <a:lnTo>
                    <a:pt x="64" y="58"/>
                  </a:lnTo>
                  <a:lnTo>
                    <a:pt x="42" y="84"/>
                  </a:lnTo>
                  <a:lnTo>
                    <a:pt x="16" y="132"/>
                  </a:lnTo>
                  <a:lnTo>
                    <a:pt x="0" y="194"/>
                  </a:lnTo>
                  <a:lnTo>
                    <a:pt x="0" y="227"/>
                  </a:lnTo>
                  <a:lnTo>
                    <a:pt x="4" y="249"/>
                  </a:lnTo>
                  <a:lnTo>
                    <a:pt x="12" y="255"/>
                  </a:lnTo>
                  <a:lnTo>
                    <a:pt x="30" y="258"/>
                  </a:lnTo>
                  <a:lnTo>
                    <a:pt x="41" y="253"/>
                  </a:lnTo>
                  <a:lnTo>
                    <a:pt x="42" y="239"/>
                  </a:lnTo>
                  <a:lnTo>
                    <a:pt x="42" y="225"/>
                  </a:lnTo>
                  <a:lnTo>
                    <a:pt x="38" y="203"/>
                  </a:lnTo>
                  <a:lnTo>
                    <a:pt x="30" y="173"/>
                  </a:lnTo>
                  <a:lnTo>
                    <a:pt x="34" y="147"/>
                  </a:lnTo>
                  <a:lnTo>
                    <a:pt x="42" y="123"/>
                  </a:lnTo>
                  <a:lnTo>
                    <a:pt x="72" y="83"/>
                  </a:lnTo>
                  <a:lnTo>
                    <a:pt x="92" y="51"/>
                  </a:lnTo>
                  <a:lnTo>
                    <a:pt x="111" y="20"/>
                  </a:lnTo>
                  <a:lnTo>
                    <a:pt x="84" y="0"/>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94" name="Freeform 117"/>
            <p:cNvSpPr>
              <a:spLocks/>
            </p:cNvSpPr>
            <p:nvPr/>
          </p:nvSpPr>
          <p:spPr bwMode="auto">
            <a:xfrm>
              <a:off x="4830" y="3879"/>
              <a:ext cx="240" cy="160"/>
            </a:xfrm>
            <a:custGeom>
              <a:avLst/>
              <a:gdLst>
                <a:gd name="T0" fmla="*/ 2 w 479"/>
                <a:gd name="T1" fmla="*/ 6 h 320"/>
                <a:gd name="T2" fmla="*/ 3 w 479"/>
                <a:gd name="T3" fmla="*/ 9 h 320"/>
                <a:gd name="T4" fmla="*/ 4 w 479"/>
                <a:gd name="T5" fmla="*/ 10 h 320"/>
                <a:gd name="T6" fmla="*/ 4 w 479"/>
                <a:gd name="T7" fmla="*/ 9 h 320"/>
                <a:gd name="T8" fmla="*/ 4 w 479"/>
                <a:gd name="T9" fmla="*/ 6 h 320"/>
                <a:gd name="T10" fmla="*/ 3 w 479"/>
                <a:gd name="T11" fmla="*/ 5 h 320"/>
                <a:gd name="T12" fmla="*/ 5 w 479"/>
                <a:gd name="T13" fmla="*/ 5 h 320"/>
                <a:gd name="T14" fmla="*/ 7 w 479"/>
                <a:gd name="T15" fmla="*/ 5 h 320"/>
                <a:gd name="T16" fmla="*/ 9 w 479"/>
                <a:gd name="T17" fmla="*/ 6 h 320"/>
                <a:gd name="T18" fmla="*/ 12 w 479"/>
                <a:gd name="T19" fmla="*/ 9 h 320"/>
                <a:gd name="T20" fmla="*/ 13 w 479"/>
                <a:gd name="T21" fmla="*/ 10 h 320"/>
                <a:gd name="T22" fmla="*/ 14 w 479"/>
                <a:gd name="T23" fmla="*/ 10 h 320"/>
                <a:gd name="T24" fmla="*/ 15 w 479"/>
                <a:gd name="T25" fmla="*/ 10 h 320"/>
                <a:gd name="T26" fmla="*/ 15 w 479"/>
                <a:gd name="T27" fmla="*/ 10 h 320"/>
                <a:gd name="T28" fmla="*/ 14 w 479"/>
                <a:gd name="T29" fmla="*/ 7 h 320"/>
                <a:gd name="T30" fmla="*/ 13 w 479"/>
                <a:gd name="T31" fmla="*/ 3 h 320"/>
                <a:gd name="T32" fmla="*/ 12 w 479"/>
                <a:gd name="T33" fmla="*/ 3 h 320"/>
                <a:gd name="T34" fmla="*/ 9 w 479"/>
                <a:gd name="T35" fmla="*/ 1 h 320"/>
                <a:gd name="T36" fmla="*/ 5 w 479"/>
                <a:gd name="T37" fmla="*/ 0 h 320"/>
                <a:gd name="T38" fmla="*/ 12 w 479"/>
                <a:gd name="T39" fmla="*/ 3 h 320"/>
                <a:gd name="T40" fmla="*/ 13 w 479"/>
                <a:gd name="T41" fmla="*/ 5 h 320"/>
                <a:gd name="T42" fmla="*/ 14 w 479"/>
                <a:gd name="T43" fmla="*/ 7 h 320"/>
                <a:gd name="T44" fmla="*/ 14 w 479"/>
                <a:gd name="T45" fmla="*/ 9 h 320"/>
                <a:gd name="T46" fmla="*/ 15 w 479"/>
                <a:gd name="T47" fmla="*/ 10 h 320"/>
                <a:gd name="T48" fmla="*/ 15 w 479"/>
                <a:gd name="T49" fmla="*/ 10 h 320"/>
                <a:gd name="T50" fmla="*/ 14 w 479"/>
                <a:gd name="T51" fmla="*/ 10 h 320"/>
                <a:gd name="T52" fmla="*/ 13 w 479"/>
                <a:gd name="T53" fmla="*/ 7 h 320"/>
                <a:gd name="T54" fmla="*/ 12 w 479"/>
                <a:gd name="T55" fmla="*/ 5 h 320"/>
                <a:gd name="T56" fmla="*/ 10 w 479"/>
                <a:gd name="T57" fmla="*/ 3 h 320"/>
                <a:gd name="T58" fmla="*/ 7 w 479"/>
                <a:gd name="T59" fmla="*/ 3 h 320"/>
                <a:gd name="T60" fmla="*/ 9 w 479"/>
                <a:gd name="T61" fmla="*/ 5 h 320"/>
                <a:gd name="T62" fmla="*/ 11 w 479"/>
                <a:gd name="T63" fmla="*/ 5 h 320"/>
                <a:gd name="T64" fmla="*/ 12 w 479"/>
                <a:gd name="T65" fmla="*/ 6 h 320"/>
                <a:gd name="T66" fmla="*/ 13 w 479"/>
                <a:gd name="T67" fmla="*/ 9 h 320"/>
                <a:gd name="T68" fmla="*/ 12 w 479"/>
                <a:gd name="T69" fmla="*/ 9 h 320"/>
                <a:gd name="T70" fmla="*/ 11 w 479"/>
                <a:gd name="T71" fmla="*/ 7 h 320"/>
                <a:gd name="T72" fmla="*/ 9 w 479"/>
                <a:gd name="T73" fmla="*/ 5 h 320"/>
                <a:gd name="T74" fmla="*/ 6 w 479"/>
                <a:gd name="T75" fmla="*/ 5 h 320"/>
                <a:gd name="T76" fmla="*/ 4 w 479"/>
                <a:gd name="T77" fmla="*/ 5 h 320"/>
                <a:gd name="T78" fmla="*/ 3 w 479"/>
                <a:gd name="T79" fmla="*/ 3 h 320"/>
                <a:gd name="T80" fmla="*/ 4 w 479"/>
                <a:gd name="T81" fmla="*/ 6 h 320"/>
                <a:gd name="T82" fmla="*/ 4 w 479"/>
                <a:gd name="T83" fmla="*/ 7 h 320"/>
                <a:gd name="T84" fmla="*/ 4 w 479"/>
                <a:gd name="T85" fmla="*/ 9 h 320"/>
                <a:gd name="T86" fmla="*/ 3 w 479"/>
                <a:gd name="T87" fmla="*/ 10 h 320"/>
                <a:gd name="T88" fmla="*/ 3 w 479"/>
                <a:gd name="T89" fmla="*/ 7 h 320"/>
                <a:gd name="T90" fmla="*/ 2 w 479"/>
                <a:gd name="T91" fmla="*/ 5 h 320"/>
                <a:gd name="T92" fmla="*/ 1 w 479"/>
                <a:gd name="T93" fmla="*/ 5 h 320"/>
                <a:gd name="T94" fmla="*/ 0 w 479"/>
                <a:gd name="T95" fmla="*/ 5 h 3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79"/>
                <a:gd name="T145" fmla="*/ 0 h 320"/>
                <a:gd name="T146" fmla="*/ 479 w 479"/>
                <a:gd name="T147" fmla="*/ 320 h 3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79" h="320">
                  <a:moveTo>
                    <a:pt x="0" y="165"/>
                  </a:moveTo>
                  <a:lnTo>
                    <a:pt x="36" y="199"/>
                  </a:lnTo>
                  <a:lnTo>
                    <a:pt x="61" y="234"/>
                  </a:lnTo>
                  <a:lnTo>
                    <a:pt x="77" y="267"/>
                  </a:lnTo>
                  <a:lnTo>
                    <a:pt x="88" y="309"/>
                  </a:lnTo>
                  <a:lnTo>
                    <a:pt x="104" y="304"/>
                  </a:lnTo>
                  <a:lnTo>
                    <a:pt x="120" y="286"/>
                  </a:lnTo>
                  <a:lnTo>
                    <a:pt x="127" y="267"/>
                  </a:lnTo>
                  <a:lnTo>
                    <a:pt x="127" y="245"/>
                  </a:lnTo>
                  <a:lnTo>
                    <a:pt x="121" y="209"/>
                  </a:lnTo>
                  <a:lnTo>
                    <a:pt x="109" y="171"/>
                  </a:lnTo>
                  <a:lnTo>
                    <a:pt x="84" y="134"/>
                  </a:lnTo>
                  <a:lnTo>
                    <a:pt x="134" y="165"/>
                  </a:lnTo>
                  <a:lnTo>
                    <a:pt x="158" y="174"/>
                  </a:lnTo>
                  <a:lnTo>
                    <a:pt x="179" y="176"/>
                  </a:lnTo>
                  <a:lnTo>
                    <a:pt x="220" y="184"/>
                  </a:lnTo>
                  <a:lnTo>
                    <a:pt x="258" y="198"/>
                  </a:lnTo>
                  <a:lnTo>
                    <a:pt x="286" y="215"/>
                  </a:lnTo>
                  <a:lnTo>
                    <a:pt x="330" y="248"/>
                  </a:lnTo>
                  <a:lnTo>
                    <a:pt x="363" y="284"/>
                  </a:lnTo>
                  <a:lnTo>
                    <a:pt x="381" y="297"/>
                  </a:lnTo>
                  <a:lnTo>
                    <a:pt x="394" y="298"/>
                  </a:lnTo>
                  <a:lnTo>
                    <a:pt x="406" y="301"/>
                  </a:lnTo>
                  <a:lnTo>
                    <a:pt x="433" y="319"/>
                  </a:lnTo>
                  <a:lnTo>
                    <a:pt x="447" y="320"/>
                  </a:lnTo>
                  <a:lnTo>
                    <a:pt x="463" y="320"/>
                  </a:lnTo>
                  <a:lnTo>
                    <a:pt x="478" y="317"/>
                  </a:lnTo>
                  <a:lnTo>
                    <a:pt x="479" y="309"/>
                  </a:lnTo>
                  <a:lnTo>
                    <a:pt x="455" y="276"/>
                  </a:lnTo>
                  <a:lnTo>
                    <a:pt x="433" y="230"/>
                  </a:lnTo>
                  <a:lnTo>
                    <a:pt x="410" y="170"/>
                  </a:lnTo>
                  <a:lnTo>
                    <a:pt x="398" y="127"/>
                  </a:lnTo>
                  <a:lnTo>
                    <a:pt x="383" y="96"/>
                  </a:lnTo>
                  <a:lnTo>
                    <a:pt x="370" y="84"/>
                  </a:lnTo>
                  <a:lnTo>
                    <a:pt x="352" y="73"/>
                  </a:lnTo>
                  <a:lnTo>
                    <a:pt x="263" y="40"/>
                  </a:lnTo>
                  <a:lnTo>
                    <a:pt x="193" y="15"/>
                  </a:lnTo>
                  <a:lnTo>
                    <a:pt x="140" y="0"/>
                  </a:lnTo>
                  <a:lnTo>
                    <a:pt x="326" y="74"/>
                  </a:lnTo>
                  <a:lnTo>
                    <a:pt x="361" y="90"/>
                  </a:lnTo>
                  <a:lnTo>
                    <a:pt x="377" y="109"/>
                  </a:lnTo>
                  <a:lnTo>
                    <a:pt x="386" y="131"/>
                  </a:lnTo>
                  <a:lnTo>
                    <a:pt x="407" y="193"/>
                  </a:lnTo>
                  <a:lnTo>
                    <a:pt x="422" y="232"/>
                  </a:lnTo>
                  <a:lnTo>
                    <a:pt x="433" y="254"/>
                  </a:lnTo>
                  <a:lnTo>
                    <a:pt x="441" y="277"/>
                  </a:lnTo>
                  <a:lnTo>
                    <a:pt x="451" y="293"/>
                  </a:lnTo>
                  <a:lnTo>
                    <a:pt x="464" y="303"/>
                  </a:lnTo>
                  <a:lnTo>
                    <a:pt x="464" y="312"/>
                  </a:lnTo>
                  <a:lnTo>
                    <a:pt x="459" y="312"/>
                  </a:lnTo>
                  <a:lnTo>
                    <a:pt x="443" y="309"/>
                  </a:lnTo>
                  <a:lnTo>
                    <a:pt x="427" y="301"/>
                  </a:lnTo>
                  <a:lnTo>
                    <a:pt x="410" y="288"/>
                  </a:lnTo>
                  <a:lnTo>
                    <a:pt x="386" y="234"/>
                  </a:lnTo>
                  <a:lnTo>
                    <a:pt x="370" y="193"/>
                  </a:lnTo>
                  <a:lnTo>
                    <a:pt x="356" y="155"/>
                  </a:lnTo>
                  <a:lnTo>
                    <a:pt x="346" y="150"/>
                  </a:lnTo>
                  <a:lnTo>
                    <a:pt x="292" y="125"/>
                  </a:lnTo>
                  <a:lnTo>
                    <a:pt x="247" y="104"/>
                  </a:lnTo>
                  <a:lnTo>
                    <a:pt x="222" y="87"/>
                  </a:lnTo>
                  <a:lnTo>
                    <a:pt x="247" y="106"/>
                  </a:lnTo>
                  <a:lnTo>
                    <a:pt x="283" y="129"/>
                  </a:lnTo>
                  <a:lnTo>
                    <a:pt x="318" y="150"/>
                  </a:lnTo>
                  <a:lnTo>
                    <a:pt x="340" y="169"/>
                  </a:lnTo>
                  <a:lnTo>
                    <a:pt x="355" y="182"/>
                  </a:lnTo>
                  <a:lnTo>
                    <a:pt x="370" y="218"/>
                  </a:lnTo>
                  <a:lnTo>
                    <a:pt x="394" y="273"/>
                  </a:lnTo>
                  <a:lnTo>
                    <a:pt x="396" y="284"/>
                  </a:lnTo>
                  <a:lnTo>
                    <a:pt x="394" y="291"/>
                  </a:lnTo>
                  <a:lnTo>
                    <a:pt x="381" y="285"/>
                  </a:lnTo>
                  <a:lnTo>
                    <a:pt x="358" y="267"/>
                  </a:lnTo>
                  <a:lnTo>
                    <a:pt x="334" y="237"/>
                  </a:lnTo>
                  <a:lnTo>
                    <a:pt x="290" y="206"/>
                  </a:lnTo>
                  <a:lnTo>
                    <a:pt x="258" y="188"/>
                  </a:lnTo>
                  <a:lnTo>
                    <a:pt x="212" y="174"/>
                  </a:lnTo>
                  <a:lnTo>
                    <a:pt x="165" y="169"/>
                  </a:lnTo>
                  <a:lnTo>
                    <a:pt x="138" y="155"/>
                  </a:lnTo>
                  <a:lnTo>
                    <a:pt x="104" y="138"/>
                  </a:lnTo>
                  <a:lnTo>
                    <a:pt x="80" y="129"/>
                  </a:lnTo>
                  <a:lnTo>
                    <a:pt x="65" y="110"/>
                  </a:lnTo>
                  <a:lnTo>
                    <a:pt x="95" y="159"/>
                  </a:lnTo>
                  <a:lnTo>
                    <a:pt x="109" y="193"/>
                  </a:lnTo>
                  <a:lnTo>
                    <a:pt x="116" y="220"/>
                  </a:lnTo>
                  <a:lnTo>
                    <a:pt x="120" y="248"/>
                  </a:lnTo>
                  <a:lnTo>
                    <a:pt x="120" y="270"/>
                  </a:lnTo>
                  <a:lnTo>
                    <a:pt x="112" y="284"/>
                  </a:lnTo>
                  <a:lnTo>
                    <a:pt x="100" y="297"/>
                  </a:lnTo>
                  <a:lnTo>
                    <a:pt x="96" y="297"/>
                  </a:lnTo>
                  <a:lnTo>
                    <a:pt x="88" y="262"/>
                  </a:lnTo>
                  <a:lnTo>
                    <a:pt x="74" y="237"/>
                  </a:lnTo>
                  <a:lnTo>
                    <a:pt x="55" y="209"/>
                  </a:lnTo>
                  <a:lnTo>
                    <a:pt x="36" y="184"/>
                  </a:lnTo>
                  <a:lnTo>
                    <a:pt x="18" y="165"/>
                  </a:lnTo>
                  <a:lnTo>
                    <a:pt x="11" y="145"/>
                  </a:lnTo>
                  <a:lnTo>
                    <a:pt x="10" y="132"/>
                  </a:lnTo>
                  <a:lnTo>
                    <a:pt x="0" y="165"/>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695" name="Freeform 118"/>
            <p:cNvSpPr>
              <a:spLocks/>
            </p:cNvSpPr>
            <p:nvPr/>
          </p:nvSpPr>
          <p:spPr bwMode="auto">
            <a:xfrm>
              <a:off x="5013" y="2887"/>
              <a:ext cx="452" cy="1079"/>
            </a:xfrm>
            <a:custGeom>
              <a:avLst/>
              <a:gdLst>
                <a:gd name="T0" fmla="*/ 26 w 904"/>
                <a:gd name="T1" fmla="*/ 67 h 2158"/>
                <a:gd name="T2" fmla="*/ 19 w 904"/>
                <a:gd name="T3" fmla="*/ 60 h 2158"/>
                <a:gd name="T4" fmla="*/ 27 w 904"/>
                <a:gd name="T5" fmla="*/ 48 h 2158"/>
                <a:gd name="T6" fmla="*/ 20 w 904"/>
                <a:gd name="T7" fmla="*/ 40 h 2158"/>
                <a:gd name="T8" fmla="*/ 28 w 904"/>
                <a:gd name="T9" fmla="*/ 28 h 2158"/>
                <a:gd name="T10" fmla="*/ 21 w 904"/>
                <a:gd name="T11" fmla="*/ 18 h 2158"/>
                <a:gd name="T12" fmla="*/ 27 w 904"/>
                <a:gd name="T13" fmla="*/ 0 h 2158"/>
                <a:gd name="T14" fmla="*/ 27 w 904"/>
                <a:gd name="T15" fmla="*/ 1 h 2158"/>
                <a:gd name="T16" fmla="*/ 4 w 904"/>
                <a:gd name="T17" fmla="*/ 6 h 2158"/>
                <a:gd name="T18" fmla="*/ 1 w 904"/>
                <a:gd name="T19" fmla="*/ 18 h 2158"/>
                <a:gd name="T20" fmla="*/ 0 w 904"/>
                <a:gd name="T21" fmla="*/ 19 h 2158"/>
                <a:gd name="T22" fmla="*/ 0 w 904"/>
                <a:gd name="T23" fmla="*/ 20 h 21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04"/>
                <a:gd name="T37" fmla="*/ 0 h 2158"/>
                <a:gd name="T38" fmla="*/ 904 w 904"/>
                <a:gd name="T39" fmla="*/ 2158 h 21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04" h="2158">
                  <a:moveTo>
                    <a:pt x="818" y="2158"/>
                  </a:moveTo>
                  <a:lnTo>
                    <a:pt x="603" y="1932"/>
                  </a:lnTo>
                  <a:lnTo>
                    <a:pt x="859" y="1556"/>
                  </a:lnTo>
                  <a:lnTo>
                    <a:pt x="622" y="1308"/>
                  </a:lnTo>
                  <a:lnTo>
                    <a:pt x="904" y="909"/>
                  </a:lnTo>
                  <a:lnTo>
                    <a:pt x="662" y="579"/>
                  </a:lnTo>
                  <a:lnTo>
                    <a:pt x="859" y="0"/>
                  </a:lnTo>
                  <a:lnTo>
                    <a:pt x="854" y="2"/>
                  </a:lnTo>
                  <a:lnTo>
                    <a:pt x="106" y="220"/>
                  </a:lnTo>
                  <a:lnTo>
                    <a:pt x="4" y="585"/>
                  </a:lnTo>
                  <a:lnTo>
                    <a:pt x="0" y="613"/>
                  </a:lnTo>
                  <a:lnTo>
                    <a:pt x="0" y="661"/>
                  </a:lnTo>
                </a:path>
              </a:pathLst>
            </a:custGeom>
            <a:noFill/>
            <a:ln w="1588">
              <a:solidFill>
                <a:srgbClr val="000000"/>
              </a:solidFill>
              <a:round/>
              <a:headEnd/>
              <a:tailEnd/>
            </a:ln>
          </p:spPr>
          <p:txBody>
            <a:bodyPr/>
            <a:lstStyle/>
            <a:p>
              <a:endParaRPr lang="en-US">
                <a:latin typeface="Trebuchet MS" pitchFamily="34" charset="0"/>
              </a:endParaRPr>
            </a:p>
          </p:txBody>
        </p:sp>
        <p:sp>
          <p:nvSpPr>
            <p:cNvPr id="24696" name="Line 119"/>
            <p:cNvSpPr>
              <a:spLocks noChangeShapeType="1"/>
            </p:cNvSpPr>
            <p:nvPr/>
          </p:nvSpPr>
          <p:spPr bwMode="auto">
            <a:xfrm flipH="1">
              <a:off x="5106" y="3176"/>
              <a:ext cx="237" cy="77"/>
            </a:xfrm>
            <a:prstGeom prst="line">
              <a:avLst/>
            </a:prstGeom>
            <a:noFill/>
            <a:ln w="1588">
              <a:solidFill>
                <a:srgbClr val="000000"/>
              </a:solidFill>
              <a:round/>
              <a:headEnd/>
              <a:tailEnd/>
            </a:ln>
          </p:spPr>
          <p:txBody>
            <a:bodyPr/>
            <a:lstStyle/>
            <a:p>
              <a:endParaRPr lang="en-US"/>
            </a:p>
          </p:txBody>
        </p:sp>
        <p:sp>
          <p:nvSpPr>
            <p:cNvPr id="24697" name="Line 120"/>
            <p:cNvSpPr>
              <a:spLocks noChangeShapeType="1"/>
            </p:cNvSpPr>
            <p:nvPr/>
          </p:nvSpPr>
          <p:spPr bwMode="auto">
            <a:xfrm flipH="1">
              <a:off x="5104" y="3341"/>
              <a:ext cx="361" cy="137"/>
            </a:xfrm>
            <a:prstGeom prst="line">
              <a:avLst/>
            </a:prstGeom>
            <a:noFill/>
            <a:ln w="1588">
              <a:solidFill>
                <a:srgbClr val="000000"/>
              </a:solidFill>
              <a:round/>
              <a:headEnd/>
              <a:tailEnd/>
            </a:ln>
          </p:spPr>
          <p:txBody>
            <a:bodyPr/>
            <a:lstStyle/>
            <a:p>
              <a:endParaRPr lang="en-US"/>
            </a:p>
          </p:txBody>
        </p:sp>
        <p:sp>
          <p:nvSpPr>
            <p:cNvPr id="24698" name="Line 121"/>
            <p:cNvSpPr>
              <a:spLocks noChangeShapeType="1"/>
            </p:cNvSpPr>
            <p:nvPr/>
          </p:nvSpPr>
          <p:spPr bwMode="auto">
            <a:xfrm flipH="1">
              <a:off x="5114" y="3540"/>
              <a:ext cx="210" cy="86"/>
            </a:xfrm>
            <a:prstGeom prst="line">
              <a:avLst/>
            </a:prstGeom>
            <a:noFill/>
            <a:ln w="1588">
              <a:solidFill>
                <a:srgbClr val="000000"/>
              </a:solidFill>
              <a:round/>
              <a:headEnd/>
              <a:tailEnd/>
            </a:ln>
          </p:spPr>
          <p:txBody>
            <a:bodyPr/>
            <a:lstStyle/>
            <a:p>
              <a:endParaRPr lang="en-US"/>
            </a:p>
          </p:txBody>
        </p:sp>
        <p:sp>
          <p:nvSpPr>
            <p:cNvPr id="24699" name="Line 122"/>
            <p:cNvSpPr>
              <a:spLocks noChangeShapeType="1"/>
            </p:cNvSpPr>
            <p:nvPr/>
          </p:nvSpPr>
          <p:spPr bwMode="auto">
            <a:xfrm flipH="1">
              <a:off x="5114" y="3664"/>
              <a:ext cx="328" cy="153"/>
            </a:xfrm>
            <a:prstGeom prst="line">
              <a:avLst/>
            </a:prstGeom>
            <a:noFill/>
            <a:ln w="1588">
              <a:solidFill>
                <a:srgbClr val="000000"/>
              </a:solidFill>
              <a:round/>
              <a:headEnd/>
              <a:tailEnd/>
            </a:ln>
          </p:spPr>
          <p:txBody>
            <a:bodyPr/>
            <a:lstStyle/>
            <a:p>
              <a:endParaRPr lang="en-US"/>
            </a:p>
          </p:txBody>
        </p:sp>
        <p:sp>
          <p:nvSpPr>
            <p:cNvPr id="24700" name="Line 123"/>
            <p:cNvSpPr>
              <a:spLocks noChangeShapeType="1"/>
            </p:cNvSpPr>
            <p:nvPr/>
          </p:nvSpPr>
          <p:spPr bwMode="auto">
            <a:xfrm flipH="1">
              <a:off x="5114" y="3853"/>
              <a:ext cx="200" cy="98"/>
            </a:xfrm>
            <a:prstGeom prst="line">
              <a:avLst/>
            </a:prstGeom>
            <a:noFill/>
            <a:ln w="1588">
              <a:solidFill>
                <a:srgbClr val="000000"/>
              </a:solidFill>
              <a:round/>
              <a:headEnd/>
              <a:tailEnd/>
            </a:ln>
          </p:spPr>
          <p:txBody>
            <a:bodyPr/>
            <a:lstStyle/>
            <a:p>
              <a:endParaRPr lang="en-US"/>
            </a:p>
          </p:txBody>
        </p:sp>
        <p:sp>
          <p:nvSpPr>
            <p:cNvPr id="24701" name="Freeform 124"/>
            <p:cNvSpPr>
              <a:spLocks/>
            </p:cNvSpPr>
            <p:nvPr/>
          </p:nvSpPr>
          <p:spPr bwMode="auto">
            <a:xfrm>
              <a:off x="4951" y="3336"/>
              <a:ext cx="163" cy="630"/>
            </a:xfrm>
            <a:custGeom>
              <a:avLst/>
              <a:gdLst>
                <a:gd name="T0" fmla="*/ 10 w 326"/>
                <a:gd name="T1" fmla="*/ 40 h 1259"/>
                <a:gd name="T2" fmla="*/ 10 w 326"/>
                <a:gd name="T3" fmla="*/ 11 h 1259"/>
                <a:gd name="T4" fmla="*/ 10 w 326"/>
                <a:gd name="T5" fmla="*/ 10 h 1259"/>
                <a:gd name="T6" fmla="*/ 10 w 326"/>
                <a:gd name="T7" fmla="*/ 9 h 1259"/>
                <a:gd name="T8" fmla="*/ 10 w 326"/>
                <a:gd name="T9" fmla="*/ 9 h 1259"/>
                <a:gd name="T10" fmla="*/ 10 w 326"/>
                <a:gd name="T11" fmla="*/ 8 h 1259"/>
                <a:gd name="T12" fmla="*/ 10 w 326"/>
                <a:gd name="T13" fmla="*/ 7 h 1259"/>
                <a:gd name="T14" fmla="*/ 9 w 326"/>
                <a:gd name="T15" fmla="*/ 6 h 1259"/>
                <a:gd name="T16" fmla="*/ 9 w 326"/>
                <a:gd name="T17" fmla="*/ 6 h 1259"/>
                <a:gd name="T18" fmla="*/ 7 w 326"/>
                <a:gd name="T19" fmla="*/ 5 h 1259"/>
                <a:gd name="T20" fmla="*/ 7 w 326"/>
                <a:gd name="T21" fmla="*/ 4 h 1259"/>
                <a:gd name="T22" fmla="*/ 6 w 326"/>
                <a:gd name="T23" fmla="*/ 3 h 1259"/>
                <a:gd name="T24" fmla="*/ 6 w 326"/>
                <a:gd name="T25" fmla="*/ 3 h 1259"/>
                <a:gd name="T26" fmla="*/ 5 w 326"/>
                <a:gd name="T27" fmla="*/ 2 h 1259"/>
                <a:gd name="T28" fmla="*/ 5 w 326"/>
                <a:gd name="T29" fmla="*/ 2 h 1259"/>
                <a:gd name="T30" fmla="*/ 3 w 326"/>
                <a:gd name="T31" fmla="*/ 1 h 1259"/>
                <a:gd name="T32" fmla="*/ 3 w 326"/>
                <a:gd name="T33" fmla="*/ 1 h 1259"/>
                <a:gd name="T34" fmla="*/ 3 w 326"/>
                <a:gd name="T35" fmla="*/ 1 h 1259"/>
                <a:gd name="T36" fmla="*/ 1 w 326"/>
                <a:gd name="T37" fmla="*/ 1 h 1259"/>
                <a:gd name="T38" fmla="*/ 1 w 326"/>
                <a:gd name="T39" fmla="*/ 1 h 1259"/>
                <a:gd name="T40" fmla="*/ 0 w 326"/>
                <a:gd name="T41" fmla="*/ 0 h 12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6"/>
                <a:gd name="T64" fmla="*/ 0 h 1259"/>
                <a:gd name="T65" fmla="*/ 326 w 326"/>
                <a:gd name="T66" fmla="*/ 1259 h 12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6" h="1259">
                  <a:moveTo>
                    <a:pt x="326" y="1259"/>
                  </a:moveTo>
                  <a:lnTo>
                    <a:pt x="326" y="347"/>
                  </a:lnTo>
                  <a:lnTo>
                    <a:pt x="325" y="318"/>
                  </a:lnTo>
                  <a:lnTo>
                    <a:pt x="320" y="288"/>
                  </a:lnTo>
                  <a:lnTo>
                    <a:pt x="316" y="264"/>
                  </a:lnTo>
                  <a:lnTo>
                    <a:pt x="306" y="236"/>
                  </a:lnTo>
                  <a:lnTo>
                    <a:pt x="297" y="211"/>
                  </a:lnTo>
                  <a:lnTo>
                    <a:pt x="283" y="186"/>
                  </a:lnTo>
                  <a:lnTo>
                    <a:pt x="269" y="161"/>
                  </a:lnTo>
                  <a:lnTo>
                    <a:pt x="253" y="138"/>
                  </a:lnTo>
                  <a:lnTo>
                    <a:pt x="234" y="116"/>
                  </a:lnTo>
                  <a:lnTo>
                    <a:pt x="213" y="95"/>
                  </a:lnTo>
                  <a:lnTo>
                    <a:pt x="196" y="76"/>
                  </a:lnTo>
                  <a:lnTo>
                    <a:pt x="174" y="61"/>
                  </a:lnTo>
                  <a:lnTo>
                    <a:pt x="151" y="46"/>
                  </a:lnTo>
                  <a:lnTo>
                    <a:pt x="124" y="32"/>
                  </a:lnTo>
                  <a:lnTo>
                    <a:pt x="96" y="22"/>
                  </a:lnTo>
                  <a:lnTo>
                    <a:pt x="72" y="11"/>
                  </a:lnTo>
                  <a:lnTo>
                    <a:pt x="44" y="7"/>
                  </a:lnTo>
                  <a:lnTo>
                    <a:pt x="17" y="1"/>
                  </a:lnTo>
                  <a:lnTo>
                    <a:pt x="0" y="0"/>
                  </a:lnTo>
                </a:path>
              </a:pathLst>
            </a:custGeom>
            <a:noFill/>
            <a:ln w="1588">
              <a:solidFill>
                <a:srgbClr val="000000"/>
              </a:solidFill>
              <a:round/>
              <a:headEnd/>
              <a:tailEnd/>
            </a:ln>
          </p:spPr>
          <p:txBody>
            <a:bodyPr/>
            <a:lstStyle/>
            <a:p>
              <a:endParaRPr lang="en-US">
                <a:latin typeface="Trebuchet MS" pitchFamily="34" charset="0"/>
              </a:endParaRPr>
            </a:p>
          </p:txBody>
        </p:sp>
        <p:sp>
          <p:nvSpPr>
            <p:cNvPr id="24702" name="Freeform 125"/>
            <p:cNvSpPr>
              <a:spLocks/>
            </p:cNvSpPr>
            <p:nvPr/>
          </p:nvSpPr>
          <p:spPr bwMode="auto">
            <a:xfrm>
              <a:off x="4746" y="3526"/>
              <a:ext cx="251" cy="82"/>
            </a:xfrm>
            <a:custGeom>
              <a:avLst/>
              <a:gdLst>
                <a:gd name="T0" fmla="*/ 16 w 502"/>
                <a:gd name="T1" fmla="*/ 6 h 163"/>
                <a:gd name="T2" fmla="*/ 16 w 502"/>
                <a:gd name="T3" fmla="*/ 5 h 163"/>
                <a:gd name="T4" fmla="*/ 16 w 502"/>
                <a:gd name="T5" fmla="*/ 4 h 163"/>
                <a:gd name="T6" fmla="*/ 15 w 502"/>
                <a:gd name="T7" fmla="*/ 3 h 163"/>
                <a:gd name="T8" fmla="*/ 14 w 502"/>
                <a:gd name="T9" fmla="*/ 1 h 163"/>
                <a:gd name="T10" fmla="*/ 13 w 502"/>
                <a:gd name="T11" fmla="*/ 1 h 163"/>
                <a:gd name="T12" fmla="*/ 12 w 502"/>
                <a:gd name="T13" fmla="*/ 0 h 163"/>
                <a:gd name="T14" fmla="*/ 0 w 502"/>
                <a:gd name="T15" fmla="*/ 0 h 163"/>
                <a:gd name="T16" fmla="*/ 1 w 502"/>
                <a:gd name="T17" fmla="*/ 2 h 163"/>
                <a:gd name="T18" fmla="*/ 12 w 502"/>
                <a:gd name="T19" fmla="*/ 2 h 163"/>
                <a:gd name="T20" fmla="*/ 14 w 502"/>
                <a:gd name="T21" fmla="*/ 2 h 163"/>
                <a:gd name="T22" fmla="*/ 15 w 502"/>
                <a:gd name="T23" fmla="*/ 3 h 163"/>
                <a:gd name="T24" fmla="*/ 16 w 502"/>
                <a:gd name="T25" fmla="*/ 4 h 163"/>
                <a:gd name="T26" fmla="*/ 16 w 502"/>
                <a:gd name="T27" fmla="*/ 6 h 1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2"/>
                <a:gd name="T43" fmla="*/ 0 h 163"/>
                <a:gd name="T44" fmla="*/ 502 w 502"/>
                <a:gd name="T45" fmla="*/ 163 h 1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2" h="163">
                  <a:moveTo>
                    <a:pt x="502" y="163"/>
                  </a:moveTo>
                  <a:lnTo>
                    <a:pt x="502" y="142"/>
                  </a:lnTo>
                  <a:lnTo>
                    <a:pt x="498" y="111"/>
                  </a:lnTo>
                  <a:lnTo>
                    <a:pt x="475" y="71"/>
                  </a:lnTo>
                  <a:lnTo>
                    <a:pt x="447" y="29"/>
                  </a:lnTo>
                  <a:lnTo>
                    <a:pt x="404" y="9"/>
                  </a:lnTo>
                  <a:lnTo>
                    <a:pt x="358" y="0"/>
                  </a:lnTo>
                  <a:lnTo>
                    <a:pt x="0" y="0"/>
                  </a:lnTo>
                  <a:lnTo>
                    <a:pt x="27" y="45"/>
                  </a:lnTo>
                  <a:lnTo>
                    <a:pt x="363" y="45"/>
                  </a:lnTo>
                  <a:lnTo>
                    <a:pt x="426" y="61"/>
                  </a:lnTo>
                  <a:lnTo>
                    <a:pt x="460" y="84"/>
                  </a:lnTo>
                  <a:lnTo>
                    <a:pt x="487" y="120"/>
                  </a:lnTo>
                  <a:lnTo>
                    <a:pt x="502" y="163"/>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703" name="Line 126"/>
            <p:cNvSpPr>
              <a:spLocks noChangeShapeType="1"/>
            </p:cNvSpPr>
            <p:nvPr/>
          </p:nvSpPr>
          <p:spPr bwMode="auto">
            <a:xfrm>
              <a:off x="4997" y="3772"/>
              <a:ext cx="1" cy="143"/>
            </a:xfrm>
            <a:prstGeom prst="line">
              <a:avLst/>
            </a:prstGeom>
            <a:noFill/>
            <a:ln w="1588">
              <a:solidFill>
                <a:srgbClr val="000000"/>
              </a:solidFill>
              <a:round/>
              <a:headEnd/>
              <a:tailEnd/>
            </a:ln>
          </p:spPr>
          <p:txBody>
            <a:bodyPr/>
            <a:lstStyle/>
            <a:p>
              <a:endParaRPr lang="en-US"/>
            </a:p>
          </p:txBody>
        </p:sp>
        <p:sp>
          <p:nvSpPr>
            <p:cNvPr id="24704" name="Line 127"/>
            <p:cNvSpPr>
              <a:spLocks noChangeShapeType="1"/>
            </p:cNvSpPr>
            <p:nvPr/>
          </p:nvSpPr>
          <p:spPr bwMode="auto">
            <a:xfrm>
              <a:off x="5046" y="3344"/>
              <a:ext cx="37" cy="66"/>
            </a:xfrm>
            <a:prstGeom prst="line">
              <a:avLst/>
            </a:prstGeom>
            <a:noFill/>
            <a:ln w="1588">
              <a:solidFill>
                <a:srgbClr val="000000"/>
              </a:solidFill>
              <a:round/>
              <a:headEnd/>
              <a:tailEnd/>
            </a:ln>
          </p:spPr>
          <p:txBody>
            <a:bodyPr/>
            <a:lstStyle/>
            <a:p>
              <a:endParaRPr lang="en-US"/>
            </a:p>
          </p:txBody>
        </p:sp>
        <p:sp>
          <p:nvSpPr>
            <p:cNvPr id="24705" name="Freeform 128"/>
            <p:cNvSpPr>
              <a:spLocks/>
            </p:cNvSpPr>
            <p:nvPr/>
          </p:nvSpPr>
          <p:spPr bwMode="auto">
            <a:xfrm>
              <a:off x="4948" y="2998"/>
              <a:ext cx="116" cy="193"/>
            </a:xfrm>
            <a:custGeom>
              <a:avLst/>
              <a:gdLst>
                <a:gd name="T0" fmla="*/ 7 w 233"/>
                <a:gd name="T1" fmla="*/ 0 h 386"/>
                <a:gd name="T2" fmla="*/ 0 w 233"/>
                <a:gd name="T3" fmla="*/ 10 h 386"/>
                <a:gd name="T4" fmla="*/ 2 w 233"/>
                <a:gd name="T5" fmla="*/ 12 h 386"/>
                <a:gd name="T6" fmla="*/ 4 w 233"/>
                <a:gd name="T7" fmla="*/ 12 h 386"/>
                <a:gd name="T8" fmla="*/ 4 w 233"/>
                <a:gd name="T9" fmla="*/ 11 h 386"/>
                <a:gd name="T10" fmla="*/ 7 w 233"/>
                <a:gd name="T11" fmla="*/ 0 h 386"/>
                <a:gd name="T12" fmla="*/ 0 60000 65536"/>
                <a:gd name="T13" fmla="*/ 0 60000 65536"/>
                <a:gd name="T14" fmla="*/ 0 60000 65536"/>
                <a:gd name="T15" fmla="*/ 0 60000 65536"/>
                <a:gd name="T16" fmla="*/ 0 60000 65536"/>
                <a:gd name="T17" fmla="*/ 0 60000 65536"/>
                <a:gd name="T18" fmla="*/ 0 w 233"/>
                <a:gd name="T19" fmla="*/ 0 h 386"/>
                <a:gd name="T20" fmla="*/ 233 w 233"/>
                <a:gd name="T21" fmla="*/ 386 h 386"/>
              </a:gdLst>
              <a:ahLst/>
              <a:cxnLst>
                <a:cxn ang="T12">
                  <a:pos x="T0" y="T1"/>
                </a:cxn>
                <a:cxn ang="T13">
                  <a:pos x="T2" y="T3"/>
                </a:cxn>
                <a:cxn ang="T14">
                  <a:pos x="T4" y="T5"/>
                </a:cxn>
                <a:cxn ang="T15">
                  <a:pos x="T6" y="T7"/>
                </a:cxn>
                <a:cxn ang="T16">
                  <a:pos x="T8" y="T9"/>
                </a:cxn>
                <a:cxn ang="T17">
                  <a:pos x="T10" y="T11"/>
                </a:cxn>
              </a:cxnLst>
              <a:rect l="T18" t="T19" r="T20" b="T21"/>
              <a:pathLst>
                <a:path w="233" h="386">
                  <a:moveTo>
                    <a:pt x="233" y="0"/>
                  </a:moveTo>
                  <a:lnTo>
                    <a:pt x="0" y="309"/>
                  </a:lnTo>
                  <a:lnTo>
                    <a:pt x="92" y="386"/>
                  </a:lnTo>
                  <a:lnTo>
                    <a:pt x="129" y="383"/>
                  </a:lnTo>
                  <a:lnTo>
                    <a:pt x="138" y="352"/>
                  </a:lnTo>
                  <a:lnTo>
                    <a:pt x="233" y="0"/>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706" name="Freeform 129"/>
            <p:cNvSpPr>
              <a:spLocks/>
            </p:cNvSpPr>
            <p:nvPr/>
          </p:nvSpPr>
          <p:spPr bwMode="auto">
            <a:xfrm>
              <a:off x="3828" y="3430"/>
              <a:ext cx="308" cy="497"/>
            </a:xfrm>
            <a:custGeom>
              <a:avLst/>
              <a:gdLst>
                <a:gd name="T0" fmla="*/ 1 w 617"/>
                <a:gd name="T1" fmla="*/ 31 h 993"/>
                <a:gd name="T2" fmla="*/ 1 w 617"/>
                <a:gd name="T3" fmla="*/ 29 h 993"/>
                <a:gd name="T4" fmla="*/ 2 w 617"/>
                <a:gd name="T5" fmla="*/ 27 h 993"/>
                <a:gd name="T6" fmla="*/ 4 w 617"/>
                <a:gd name="T7" fmla="*/ 26 h 993"/>
                <a:gd name="T8" fmla="*/ 4 w 617"/>
                <a:gd name="T9" fmla="*/ 24 h 993"/>
                <a:gd name="T10" fmla="*/ 5 w 617"/>
                <a:gd name="T11" fmla="*/ 22 h 993"/>
                <a:gd name="T12" fmla="*/ 7 w 617"/>
                <a:gd name="T13" fmla="*/ 21 h 993"/>
                <a:gd name="T14" fmla="*/ 7 w 617"/>
                <a:gd name="T15" fmla="*/ 19 h 993"/>
                <a:gd name="T16" fmla="*/ 8 w 617"/>
                <a:gd name="T17" fmla="*/ 17 h 993"/>
                <a:gd name="T18" fmla="*/ 10 w 617"/>
                <a:gd name="T19" fmla="*/ 17 h 993"/>
                <a:gd name="T20" fmla="*/ 9 w 617"/>
                <a:gd name="T21" fmla="*/ 14 h 993"/>
                <a:gd name="T22" fmla="*/ 11 w 617"/>
                <a:gd name="T23" fmla="*/ 13 h 993"/>
                <a:gd name="T24" fmla="*/ 12 w 617"/>
                <a:gd name="T25" fmla="*/ 12 h 993"/>
                <a:gd name="T26" fmla="*/ 12 w 617"/>
                <a:gd name="T27" fmla="*/ 10 h 993"/>
                <a:gd name="T28" fmla="*/ 13 w 617"/>
                <a:gd name="T29" fmla="*/ 8 h 993"/>
                <a:gd name="T30" fmla="*/ 15 w 617"/>
                <a:gd name="T31" fmla="*/ 7 h 993"/>
                <a:gd name="T32" fmla="*/ 15 w 617"/>
                <a:gd name="T33" fmla="*/ 5 h 993"/>
                <a:gd name="T34" fmla="*/ 17 w 617"/>
                <a:gd name="T35" fmla="*/ 4 h 993"/>
                <a:gd name="T36" fmla="*/ 18 w 617"/>
                <a:gd name="T37" fmla="*/ 3 h 993"/>
                <a:gd name="T38" fmla="*/ 18 w 617"/>
                <a:gd name="T39" fmla="*/ 1 h 993"/>
                <a:gd name="T40" fmla="*/ 18 w 617"/>
                <a:gd name="T41" fmla="*/ 0 h 993"/>
                <a:gd name="T42" fmla="*/ 19 w 617"/>
                <a:gd name="T43" fmla="*/ 2 h 993"/>
                <a:gd name="T44" fmla="*/ 19 w 617"/>
                <a:gd name="T45" fmla="*/ 3 h 993"/>
                <a:gd name="T46" fmla="*/ 18 w 617"/>
                <a:gd name="T47" fmla="*/ 4 h 993"/>
                <a:gd name="T48" fmla="*/ 16 w 617"/>
                <a:gd name="T49" fmla="*/ 5 h 993"/>
                <a:gd name="T50" fmla="*/ 16 w 617"/>
                <a:gd name="T51" fmla="*/ 7 h 993"/>
                <a:gd name="T52" fmla="*/ 14 w 617"/>
                <a:gd name="T53" fmla="*/ 8 h 993"/>
                <a:gd name="T54" fmla="*/ 14 w 617"/>
                <a:gd name="T55" fmla="*/ 10 h 993"/>
                <a:gd name="T56" fmla="*/ 13 w 617"/>
                <a:gd name="T57" fmla="*/ 12 h 993"/>
                <a:gd name="T58" fmla="*/ 11 w 617"/>
                <a:gd name="T59" fmla="*/ 12 h 993"/>
                <a:gd name="T60" fmla="*/ 11 w 617"/>
                <a:gd name="T61" fmla="*/ 15 h 993"/>
                <a:gd name="T62" fmla="*/ 10 w 617"/>
                <a:gd name="T63" fmla="*/ 16 h 993"/>
                <a:gd name="T64" fmla="*/ 8 w 617"/>
                <a:gd name="T65" fmla="*/ 17 h 993"/>
                <a:gd name="T66" fmla="*/ 8 w 617"/>
                <a:gd name="T67" fmla="*/ 19 h 993"/>
                <a:gd name="T68" fmla="*/ 7 w 617"/>
                <a:gd name="T69" fmla="*/ 21 h 993"/>
                <a:gd name="T70" fmla="*/ 6 w 617"/>
                <a:gd name="T71" fmla="*/ 22 h 993"/>
                <a:gd name="T72" fmla="*/ 5 w 617"/>
                <a:gd name="T73" fmla="*/ 24 h 993"/>
                <a:gd name="T74" fmla="*/ 5 w 617"/>
                <a:gd name="T75" fmla="*/ 26 h 993"/>
                <a:gd name="T76" fmla="*/ 3 w 617"/>
                <a:gd name="T77" fmla="*/ 27 h 993"/>
                <a:gd name="T78" fmla="*/ 3 w 617"/>
                <a:gd name="T79" fmla="*/ 29 h 993"/>
                <a:gd name="T80" fmla="*/ 2 w 617"/>
                <a:gd name="T81" fmla="*/ 31 h 993"/>
                <a:gd name="T82" fmla="*/ 0 w 617"/>
                <a:gd name="T83" fmla="*/ 32 h 9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7"/>
                <a:gd name="T127" fmla="*/ 0 h 993"/>
                <a:gd name="T128" fmla="*/ 617 w 617"/>
                <a:gd name="T129" fmla="*/ 993 h 99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7" h="993">
                  <a:moveTo>
                    <a:pt x="0" y="977"/>
                  </a:moveTo>
                  <a:lnTo>
                    <a:pt x="47" y="977"/>
                  </a:lnTo>
                  <a:lnTo>
                    <a:pt x="39" y="923"/>
                  </a:lnTo>
                  <a:lnTo>
                    <a:pt x="47" y="904"/>
                  </a:lnTo>
                  <a:lnTo>
                    <a:pt x="95" y="904"/>
                  </a:lnTo>
                  <a:lnTo>
                    <a:pt x="83" y="845"/>
                  </a:lnTo>
                  <a:lnTo>
                    <a:pt x="95" y="825"/>
                  </a:lnTo>
                  <a:lnTo>
                    <a:pt x="141" y="825"/>
                  </a:lnTo>
                  <a:lnTo>
                    <a:pt x="130" y="769"/>
                  </a:lnTo>
                  <a:lnTo>
                    <a:pt x="141" y="747"/>
                  </a:lnTo>
                  <a:lnTo>
                    <a:pt x="184" y="747"/>
                  </a:lnTo>
                  <a:lnTo>
                    <a:pt x="174" y="691"/>
                  </a:lnTo>
                  <a:lnTo>
                    <a:pt x="184" y="672"/>
                  </a:lnTo>
                  <a:lnTo>
                    <a:pt x="228" y="672"/>
                  </a:lnTo>
                  <a:lnTo>
                    <a:pt x="216" y="616"/>
                  </a:lnTo>
                  <a:lnTo>
                    <a:pt x="228" y="594"/>
                  </a:lnTo>
                  <a:lnTo>
                    <a:pt x="275" y="594"/>
                  </a:lnTo>
                  <a:lnTo>
                    <a:pt x="263" y="539"/>
                  </a:lnTo>
                  <a:lnTo>
                    <a:pt x="275" y="520"/>
                  </a:lnTo>
                  <a:lnTo>
                    <a:pt x="320" y="520"/>
                  </a:lnTo>
                  <a:lnTo>
                    <a:pt x="307" y="462"/>
                  </a:lnTo>
                  <a:lnTo>
                    <a:pt x="319" y="443"/>
                  </a:lnTo>
                  <a:lnTo>
                    <a:pt x="364" y="443"/>
                  </a:lnTo>
                  <a:lnTo>
                    <a:pt x="353" y="386"/>
                  </a:lnTo>
                  <a:lnTo>
                    <a:pt x="364" y="367"/>
                  </a:lnTo>
                  <a:lnTo>
                    <a:pt x="411" y="367"/>
                  </a:lnTo>
                  <a:lnTo>
                    <a:pt x="399" y="310"/>
                  </a:lnTo>
                  <a:lnTo>
                    <a:pt x="411" y="290"/>
                  </a:lnTo>
                  <a:lnTo>
                    <a:pt x="456" y="290"/>
                  </a:lnTo>
                  <a:lnTo>
                    <a:pt x="443" y="234"/>
                  </a:lnTo>
                  <a:lnTo>
                    <a:pt x="455" y="215"/>
                  </a:lnTo>
                  <a:lnTo>
                    <a:pt x="502" y="215"/>
                  </a:lnTo>
                  <a:lnTo>
                    <a:pt x="485" y="160"/>
                  </a:lnTo>
                  <a:lnTo>
                    <a:pt x="493" y="144"/>
                  </a:lnTo>
                  <a:lnTo>
                    <a:pt x="554" y="118"/>
                  </a:lnTo>
                  <a:lnTo>
                    <a:pt x="575" y="105"/>
                  </a:lnTo>
                  <a:lnTo>
                    <a:pt x="592" y="88"/>
                  </a:lnTo>
                  <a:lnTo>
                    <a:pt x="601" y="72"/>
                  </a:lnTo>
                  <a:lnTo>
                    <a:pt x="604" y="51"/>
                  </a:lnTo>
                  <a:lnTo>
                    <a:pt x="593" y="23"/>
                  </a:lnTo>
                  <a:lnTo>
                    <a:pt x="577" y="11"/>
                  </a:lnTo>
                  <a:lnTo>
                    <a:pt x="589" y="0"/>
                  </a:lnTo>
                  <a:lnTo>
                    <a:pt x="609" y="18"/>
                  </a:lnTo>
                  <a:lnTo>
                    <a:pt x="617" y="36"/>
                  </a:lnTo>
                  <a:lnTo>
                    <a:pt x="617" y="66"/>
                  </a:lnTo>
                  <a:lnTo>
                    <a:pt x="612" y="88"/>
                  </a:lnTo>
                  <a:lnTo>
                    <a:pt x="601" y="103"/>
                  </a:lnTo>
                  <a:lnTo>
                    <a:pt x="584" y="121"/>
                  </a:lnTo>
                  <a:lnTo>
                    <a:pt x="565" y="132"/>
                  </a:lnTo>
                  <a:lnTo>
                    <a:pt x="526" y="150"/>
                  </a:lnTo>
                  <a:lnTo>
                    <a:pt x="504" y="160"/>
                  </a:lnTo>
                  <a:lnTo>
                    <a:pt x="522" y="206"/>
                  </a:lnTo>
                  <a:lnTo>
                    <a:pt x="510" y="228"/>
                  </a:lnTo>
                  <a:lnTo>
                    <a:pt x="464" y="228"/>
                  </a:lnTo>
                  <a:lnTo>
                    <a:pt x="478" y="281"/>
                  </a:lnTo>
                  <a:lnTo>
                    <a:pt x="466" y="304"/>
                  </a:lnTo>
                  <a:lnTo>
                    <a:pt x="418" y="304"/>
                  </a:lnTo>
                  <a:lnTo>
                    <a:pt x="434" y="359"/>
                  </a:lnTo>
                  <a:lnTo>
                    <a:pt x="418" y="381"/>
                  </a:lnTo>
                  <a:lnTo>
                    <a:pt x="372" y="381"/>
                  </a:lnTo>
                  <a:lnTo>
                    <a:pt x="387" y="434"/>
                  </a:lnTo>
                  <a:lnTo>
                    <a:pt x="372" y="458"/>
                  </a:lnTo>
                  <a:lnTo>
                    <a:pt x="328" y="458"/>
                  </a:lnTo>
                  <a:lnTo>
                    <a:pt x="343" y="511"/>
                  </a:lnTo>
                  <a:lnTo>
                    <a:pt x="328" y="534"/>
                  </a:lnTo>
                  <a:lnTo>
                    <a:pt x="284" y="534"/>
                  </a:lnTo>
                  <a:lnTo>
                    <a:pt x="296" y="585"/>
                  </a:lnTo>
                  <a:lnTo>
                    <a:pt x="284" y="608"/>
                  </a:lnTo>
                  <a:lnTo>
                    <a:pt x="235" y="608"/>
                  </a:lnTo>
                  <a:lnTo>
                    <a:pt x="252" y="665"/>
                  </a:lnTo>
                  <a:lnTo>
                    <a:pt x="235" y="684"/>
                  </a:lnTo>
                  <a:lnTo>
                    <a:pt x="192" y="684"/>
                  </a:lnTo>
                  <a:lnTo>
                    <a:pt x="206" y="739"/>
                  </a:lnTo>
                  <a:lnTo>
                    <a:pt x="191" y="763"/>
                  </a:lnTo>
                  <a:lnTo>
                    <a:pt x="149" y="763"/>
                  </a:lnTo>
                  <a:lnTo>
                    <a:pt x="163" y="817"/>
                  </a:lnTo>
                  <a:lnTo>
                    <a:pt x="149" y="840"/>
                  </a:lnTo>
                  <a:lnTo>
                    <a:pt x="103" y="840"/>
                  </a:lnTo>
                  <a:lnTo>
                    <a:pt x="117" y="894"/>
                  </a:lnTo>
                  <a:lnTo>
                    <a:pt x="103" y="917"/>
                  </a:lnTo>
                  <a:lnTo>
                    <a:pt x="58" y="917"/>
                  </a:lnTo>
                  <a:lnTo>
                    <a:pt x="70" y="971"/>
                  </a:lnTo>
                  <a:lnTo>
                    <a:pt x="57" y="991"/>
                  </a:lnTo>
                  <a:lnTo>
                    <a:pt x="4" y="993"/>
                  </a:lnTo>
                  <a:lnTo>
                    <a:pt x="0" y="977"/>
                  </a:lnTo>
                  <a:close/>
                </a:path>
              </a:pathLst>
            </a:custGeom>
            <a:solidFill>
              <a:srgbClr val="000000"/>
            </a:solidFill>
            <a:ln w="1588">
              <a:solidFill>
                <a:srgbClr val="000000"/>
              </a:solidFill>
              <a:round/>
              <a:headEnd/>
              <a:tailEnd/>
            </a:ln>
          </p:spPr>
          <p:txBody>
            <a:bodyPr/>
            <a:lstStyle/>
            <a:p>
              <a:endParaRPr lang="en-US">
                <a:latin typeface="Trebuchet MS" pitchFamily="34" charset="0"/>
              </a:endParaRPr>
            </a:p>
          </p:txBody>
        </p:sp>
        <p:sp>
          <p:nvSpPr>
            <p:cNvPr id="24707" name="Line 130"/>
            <p:cNvSpPr>
              <a:spLocks noChangeShapeType="1"/>
            </p:cNvSpPr>
            <p:nvPr/>
          </p:nvSpPr>
          <p:spPr bwMode="auto">
            <a:xfrm>
              <a:off x="3845" y="3964"/>
              <a:ext cx="149" cy="1"/>
            </a:xfrm>
            <a:prstGeom prst="line">
              <a:avLst/>
            </a:prstGeom>
            <a:noFill/>
            <a:ln w="1588">
              <a:solidFill>
                <a:srgbClr val="000000"/>
              </a:solidFill>
              <a:round/>
              <a:headEnd/>
              <a:tailEnd/>
            </a:ln>
          </p:spPr>
          <p:txBody>
            <a:bodyPr/>
            <a:lstStyle/>
            <a:p>
              <a:endParaRPr lang="en-US"/>
            </a:p>
          </p:txBody>
        </p:sp>
        <p:sp>
          <p:nvSpPr>
            <p:cNvPr id="24708" name="Line 131"/>
            <p:cNvSpPr>
              <a:spLocks noChangeShapeType="1"/>
            </p:cNvSpPr>
            <p:nvPr/>
          </p:nvSpPr>
          <p:spPr bwMode="auto">
            <a:xfrm>
              <a:off x="4182" y="3964"/>
              <a:ext cx="654" cy="1"/>
            </a:xfrm>
            <a:prstGeom prst="line">
              <a:avLst/>
            </a:prstGeom>
            <a:noFill/>
            <a:ln w="1588">
              <a:solidFill>
                <a:srgbClr val="000000"/>
              </a:solidFill>
              <a:round/>
              <a:headEnd/>
              <a:tailEnd/>
            </a:ln>
          </p:spPr>
          <p:txBody>
            <a:bodyPr/>
            <a:lstStyle/>
            <a:p>
              <a:endParaRPr lang="en-US"/>
            </a:p>
          </p:txBody>
        </p:sp>
        <p:sp>
          <p:nvSpPr>
            <p:cNvPr id="24709" name="Line 132"/>
            <p:cNvSpPr>
              <a:spLocks noChangeShapeType="1"/>
            </p:cNvSpPr>
            <p:nvPr/>
          </p:nvSpPr>
          <p:spPr bwMode="auto">
            <a:xfrm>
              <a:off x="4880" y="3964"/>
              <a:ext cx="31" cy="1"/>
            </a:xfrm>
            <a:prstGeom prst="line">
              <a:avLst/>
            </a:prstGeom>
            <a:noFill/>
            <a:ln w="1588">
              <a:solidFill>
                <a:srgbClr val="000000"/>
              </a:solidFill>
              <a:round/>
              <a:headEnd/>
              <a:tailEnd/>
            </a:ln>
          </p:spPr>
          <p:txBody>
            <a:bodyPr/>
            <a:lstStyle/>
            <a:p>
              <a:endParaRPr lang="en-US"/>
            </a:p>
          </p:txBody>
        </p:sp>
        <p:sp>
          <p:nvSpPr>
            <p:cNvPr id="24710" name="Line 133"/>
            <p:cNvSpPr>
              <a:spLocks noChangeShapeType="1"/>
            </p:cNvSpPr>
            <p:nvPr/>
          </p:nvSpPr>
          <p:spPr bwMode="auto">
            <a:xfrm>
              <a:off x="5035" y="3964"/>
              <a:ext cx="458" cy="1"/>
            </a:xfrm>
            <a:prstGeom prst="line">
              <a:avLst/>
            </a:prstGeom>
            <a:noFill/>
            <a:ln w="1588">
              <a:solidFill>
                <a:srgbClr val="000000"/>
              </a:solidFill>
              <a:round/>
              <a:headEnd/>
              <a:tailEnd/>
            </a:ln>
          </p:spPr>
          <p:txBody>
            <a:bodyPr/>
            <a:lstStyle/>
            <a:p>
              <a:endParaRPr lang="en-US"/>
            </a:p>
          </p:txBody>
        </p:sp>
      </p:gr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wipe(left)">
                                      <p:cBhvr>
                                        <p:cTn id="7" dur="500"/>
                                        <p:tgtEl>
                                          <p:spTgt spid="73731">
                                            <p:txEl>
                                              <p:pRg st="0" end="0"/>
                                            </p:txEl>
                                          </p:spTgt>
                                        </p:tgtEl>
                                      </p:cBhvr>
                                    </p:animEffect>
                                  </p:childTnLst>
                                  <p:subTnLst>
                                    <p:animClr clrSpc="rgb" dir="cw">
                                      <p:cBhvr override="childStyle">
                                        <p:cTn dur="1" fill="hold" display="0" masterRel="nextClick" afterEffect="1"/>
                                        <p:tgtEl>
                                          <p:spTgt spid="73731">
                                            <p:txEl>
                                              <p:pRg st="0" end="0"/>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3731">
                                            <p:txEl>
                                              <p:pRg st="1" end="1"/>
                                            </p:txEl>
                                          </p:spTgt>
                                        </p:tgtEl>
                                        <p:attrNameLst>
                                          <p:attrName>style.visibility</p:attrName>
                                        </p:attrNameLst>
                                      </p:cBhvr>
                                      <p:to>
                                        <p:strVal val="visible"/>
                                      </p:to>
                                    </p:set>
                                    <p:animEffect transition="in" filter="wipe(left)">
                                      <p:cBhvr>
                                        <p:cTn id="12" dur="500"/>
                                        <p:tgtEl>
                                          <p:spTgt spid="73731">
                                            <p:txEl>
                                              <p:pRg st="1" end="1"/>
                                            </p:txEl>
                                          </p:spTgt>
                                        </p:tgtEl>
                                      </p:cBhvr>
                                    </p:animEffect>
                                  </p:childTnLst>
                                  <p:subTnLst>
                                    <p:animClr clrSpc="rgb" dir="cw">
                                      <p:cBhvr override="childStyle">
                                        <p:cTn dur="1" fill="hold" display="0" masterRel="nextClick" afterEffect="1"/>
                                        <p:tgtEl>
                                          <p:spTgt spid="73731">
                                            <p:txEl>
                                              <p:pRg st="1" end="1"/>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3731">
                                            <p:txEl>
                                              <p:pRg st="2" end="2"/>
                                            </p:txEl>
                                          </p:spTgt>
                                        </p:tgtEl>
                                        <p:attrNameLst>
                                          <p:attrName>style.visibility</p:attrName>
                                        </p:attrNameLst>
                                      </p:cBhvr>
                                      <p:to>
                                        <p:strVal val="visible"/>
                                      </p:to>
                                    </p:set>
                                    <p:animEffect transition="in" filter="wipe(left)">
                                      <p:cBhvr>
                                        <p:cTn id="17" dur="500"/>
                                        <p:tgtEl>
                                          <p:spTgt spid="73731">
                                            <p:txEl>
                                              <p:pRg st="2" end="2"/>
                                            </p:txEl>
                                          </p:spTgt>
                                        </p:tgtEl>
                                      </p:cBhvr>
                                    </p:animEffect>
                                  </p:childTnLst>
                                  <p:subTnLst>
                                    <p:animClr clrSpc="rgb" dir="cw">
                                      <p:cBhvr override="childStyle">
                                        <p:cTn dur="1" fill="hold" display="0" masterRel="nextClick" afterEffect="1"/>
                                        <p:tgtEl>
                                          <p:spTgt spid="73731">
                                            <p:txEl>
                                              <p:pRg st="2" end="2"/>
                                            </p:txEl>
                                          </p:spTgt>
                                        </p:tgtEl>
                                        <p:attrNameLst>
                                          <p:attrName>ppt_c</p:attrName>
                                        </p:attrNameLst>
                                      </p:cBhvr>
                                      <p:to>
                                        <a:schemeClr val="folHlink"/>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3731">
                                            <p:txEl>
                                              <p:pRg st="3" end="3"/>
                                            </p:txEl>
                                          </p:spTgt>
                                        </p:tgtEl>
                                        <p:attrNameLst>
                                          <p:attrName>style.visibility</p:attrName>
                                        </p:attrNameLst>
                                      </p:cBhvr>
                                      <p:to>
                                        <p:strVal val="visible"/>
                                      </p:to>
                                    </p:set>
                                    <p:animEffect transition="in" filter="wipe(left)">
                                      <p:cBhvr>
                                        <p:cTn id="22" dur="500"/>
                                        <p:tgtEl>
                                          <p:spTgt spid="73731">
                                            <p:txEl>
                                              <p:pRg st="3" end="3"/>
                                            </p:txEl>
                                          </p:spTgt>
                                        </p:tgtEl>
                                      </p:cBhvr>
                                    </p:animEffect>
                                  </p:childTnLst>
                                  <p:subTnLst>
                                    <p:animClr clrSpc="rgb" dir="cw">
                                      <p:cBhvr override="childStyle">
                                        <p:cTn dur="1" fill="hold" display="0" masterRel="nextClick" afterEffect="1"/>
                                        <p:tgtEl>
                                          <p:spTgt spid="73731">
                                            <p:txEl>
                                              <p:pRg st="3" end="3"/>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3731">
                                            <p:txEl>
                                              <p:pRg st="4" end="4"/>
                                            </p:txEl>
                                          </p:spTgt>
                                        </p:tgtEl>
                                        <p:attrNameLst>
                                          <p:attrName>style.visibility</p:attrName>
                                        </p:attrNameLst>
                                      </p:cBhvr>
                                      <p:to>
                                        <p:strVal val="visible"/>
                                      </p:to>
                                    </p:set>
                                    <p:animEffect transition="in" filter="wipe(left)">
                                      <p:cBhvr>
                                        <p:cTn id="27" dur="500"/>
                                        <p:tgtEl>
                                          <p:spTgt spid="73731">
                                            <p:txEl>
                                              <p:pRg st="4" end="4"/>
                                            </p:txEl>
                                          </p:spTgt>
                                        </p:tgtEl>
                                      </p:cBhvr>
                                    </p:animEffect>
                                  </p:childTnLst>
                                  <p:subTnLst>
                                    <p:animClr clrSpc="rgb" dir="cw">
                                      <p:cBhvr override="childStyle">
                                        <p:cTn dur="1" fill="hold" display="0" masterRel="nextClick" afterEffect="1"/>
                                        <p:tgtEl>
                                          <p:spTgt spid="73731">
                                            <p:txEl>
                                              <p:pRg st="4" end="4"/>
                                            </p:txEl>
                                          </p:spTgt>
                                        </p:tgtEl>
                                        <p:attrNameLst>
                                          <p:attrName>ppt_c</p:attrName>
                                        </p:attrNameLst>
                                      </p:cBhvr>
                                      <p:to>
                                        <a:schemeClr val="folHlink"/>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3731">
                                            <p:txEl>
                                              <p:pRg st="5" end="5"/>
                                            </p:txEl>
                                          </p:spTgt>
                                        </p:tgtEl>
                                        <p:attrNameLst>
                                          <p:attrName>style.visibility</p:attrName>
                                        </p:attrNameLst>
                                      </p:cBhvr>
                                      <p:to>
                                        <p:strVal val="visible"/>
                                      </p:to>
                                    </p:set>
                                    <p:animEffect transition="in" filter="wipe(left)">
                                      <p:cBhvr>
                                        <p:cTn id="32" dur="500"/>
                                        <p:tgtEl>
                                          <p:spTgt spid="73731">
                                            <p:txEl>
                                              <p:pRg st="5" end="5"/>
                                            </p:txEl>
                                          </p:spTgt>
                                        </p:tgtEl>
                                      </p:cBhvr>
                                    </p:animEffect>
                                  </p:childTnLst>
                                  <p:subTnLst>
                                    <p:animClr clrSpc="rgb" dir="cw">
                                      <p:cBhvr override="childStyle">
                                        <p:cTn dur="1" fill="hold" display="0" masterRel="nextClick" afterEffect="1"/>
                                        <p:tgtEl>
                                          <p:spTgt spid="73731">
                                            <p:txEl>
                                              <p:pRg st="5" end="5"/>
                                            </p:txEl>
                                          </p:spTgt>
                                        </p:tgtEl>
                                        <p:attrNameLst>
                                          <p:attrName>ppt_c</p:attrName>
                                        </p:attrNameLst>
                                      </p:cBhvr>
                                      <p:to>
                                        <a:schemeClr val="folHlink"/>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3731">
                                            <p:txEl>
                                              <p:pRg st="6" end="6"/>
                                            </p:txEl>
                                          </p:spTgt>
                                        </p:tgtEl>
                                        <p:attrNameLst>
                                          <p:attrName>style.visibility</p:attrName>
                                        </p:attrNameLst>
                                      </p:cBhvr>
                                      <p:to>
                                        <p:strVal val="visible"/>
                                      </p:to>
                                    </p:set>
                                    <p:animEffect transition="in" filter="wipe(left)">
                                      <p:cBhvr>
                                        <p:cTn id="37" dur="500"/>
                                        <p:tgtEl>
                                          <p:spTgt spid="73731">
                                            <p:txEl>
                                              <p:pRg st="6" end="6"/>
                                            </p:txEl>
                                          </p:spTgt>
                                        </p:tgtEl>
                                      </p:cBhvr>
                                    </p:animEffect>
                                  </p:childTnLst>
                                  <p:subTnLst>
                                    <p:animClr clrSpc="rgb" dir="cw">
                                      <p:cBhvr override="childStyle">
                                        <p:cTn dur="1" fill="hold" display="0" masterRel="nextClick" afterEffect="1"/>
                                        <p:tgtEl>
                                          <p:spTgt spid="73731">
                                            <p:txEl>
                                              <p:pRg st="6" end="6"/>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fontAlgn="auto">
              <a:spcAft>
                <a:spcPts val="0"/>
              </a:spcAft>
              <a:defRPr/>
            </a:pPr>
            <a:endParaRPr lang="en-US" smtClean="0">
              <a:cs typeface="Times New Roman" pitchFamily="18" charset="0"/>
            </a:endParaRPr>
          </a:p>
        </p:txBody>
      </p:sp>
      <p:pic>
        <p:nvPicPr>
          <p:cNvPr id="25603" name="Picture 3" descr="39"/>
          <p:cNvPicPr>
            <a:picLocks noGrp="1" noChangeAspect="1" noChangeArrowheads="1"/>
          </p:cNvPicPr>
          <p:nvPr>
            <p:ph idx="1"/>
          </p:nvPr>
        </p:nvPicPr>
        <p:blipFill>
          <a:blip r:embed="rId2"/>
          <a:srcRect l="4929"/>
          <a:stretch>
            <a:fillRect/>
          </a:stretch>
        </p:blipFill>
        <p:spPr>
          <a:xfrm>
            <a:off x="0" y="0"/>
            <a:ext cx="9144000" cy="6858000"/>
          </a:xfrm>
        </p:spPr>
      </p:pic>
      <p:sp>
        <p:nvSpPr>
          <p:cNvPr id="4" name="Slide Number Placeholder 3"/>
          <p:cNvSpPr>
            <a:spLocks noGrp="1"/>
          </p:cNvSpPr>
          <p:nvPr>
            <p:ph type="sldNum" sz="quarter" idx="12"/>
          </p:nvPr>
        </p:nvSpPr>
        <p:spPr/>
        <p:txBody>
          <a:bodyPr/>
          <a:lstStyle/>
          <a:p>
            <a:pPr>
              <a:defRPr/>
            </a:pPr>
            <a:fld id="{3599B9C0-9F58-46C0-923A-C578E0B09976}"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20040"/>
            <a:ext cx="7239000" cy="1143000"/>
          </a:xfrm>
        </p:spPr>
        <p:txBody>
          <a:bodyPr/>
          <a:lstStyle/>
          <a:p>
            <a:pPr fontAlgn="auto">
              <a:spcAft>
                <a:spcPts val="0"/>
              </a:spcAft>
              <a:defRPr/>
            </a:pPr>
            <a:r>
              <a:rPr lang="en-US" smtClean="0">
                <a:solidFill>
                  <a:srgbClr val="C00000"/>
                </a:solidFill>
                <a:cs typeface="Times New Roman" pitchFamily="18" charset="0"/>
              </a:rPr>
              <a:t>IMPORTANCE OF LISTENING </a:t>
            </a:r>
          </a:p>
        </p:txBody>
      </p:sp>
      <p:sp>
        <p:nvSpPr>
          <p:cNvPr id="26627" name="Rectangle 3"/>
          <p:cNvSpPr>
            <a:spLocks noGrp="1" noChangeArrowheads="1"/>
          </p:cNvSpPr>
          <p:nvPr>
            <p:ph idx="1"/>
          </p:nvPr>
        </p:nvSpPr>
        <p:spPr/>
        <p:txBody>
          <a:bodyPr/>
          <a:lstStyle/>
          <a:p>
            <a:endParaRPr lang="en-US" sz="2800" smtClean="0">
              <a:solidFill>
                <a:schemeClr val="folHlink"/>
              </a:solidFill>
              <a:cs typeface="Arial" pitchFamily="34" charset="0"/>
            </a:endParaRPr>
          </a:p>
          <a:p>
            <a:pPr>
              <a:buFont typeface="Arial" pitchFamily="34" charset="0"/>
              <a:buNone/>
            </a:pPr>
            <a:endParaRPr lang="en-US" sz="2800" smtClean="0">
              <a:solidFill>
                <a:schemeClr val="folHlink"/>
              </a:solidFill>
              <a:cs typeface="Arial" pitchFamily="34" charset="0"/>
            </a:endParaRPr>
          </a:p>
          <a:p>
            <a:endParaRPr lang="en-US" sz="2800" smtClean="0">
              <a:solidFill>
                <a:schemeClr val="folHlink"/>
              </a:solidFill>
              <a:cs typeface="Arial" pitchFamily="34" charset="0"/>
            </a:endParaRPr>
          </a:p>
          <a:p>
            <a:endParaRPr lang="en-US" sz="2800" smtClean="0">
              <a:solidFill>
                <a:schemeClr val="folHlink"/>
              </a:solidFill>
              <a:cs typeface="Arial" pitchFamily="34" charset="0"/>
            </a:endParaRPr>
          </a:p>
          <a:p>
            <a:endParaRPr lang="en-US" sz="2800" smtClean="0">
              <a:cs typeface="Arial" pitchFamily="34" charset="0"/>
            </a:endParaRPr>
          </a:p>
          <a:p>
            <a:pPr>
              <a:buFont typeface="Wingdings" pitchFamily="2" charset="2"/>
              <a:buNone/>
            </a:pPr>
            <a:endParaRPr lang="en-US" smtClean="0">
              <a:cs typeface="Arial" pitchFamily="34" charset="0"/>
            </a:endParaRPr>
          </a:p>
          <a:p>
            <a:endParaRPr lang="en-US" smtClean="0">
              <a:cs typeface="Arial" pitchFamily="34" charset="0"/>
            </a:endParaRPr>
          </a:p>
        </p:txBody>
      </p:sp>
      <p:sp>
        <p:nvSpPr>
          <p:cNvPr id="4" name="Slide Number Placeholder 3"/>
          <p:cNvSpPr>
            <a:spLocks noGrp="1"/>
          </p:cNvSpPr>
          <p:nvPr>
            <p:ph type="sldNum" sz="quarter" idx="12"/>
          </p:nvPr>
        </p:nvSpPr>
        <p:spPr/>
        <p:txBody>
          <a:bodyPr/>
          <a:lstStyle/>
          <a:p>
            <a:pPr>
              <a:defRPr/>
            </a:pPr>
            <a:fld id="{3599B9C0-9F58-46C0-923A-C578E0B09976}"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838200"/>
            <a:ext cx="8305800" cy="3124200"/>
          </a:xfrm>
        </p:spPr>
        <p:txBody>
          <a:bodyPr>
            <a:normAutofit/>
          </a:bodyPr>
          <a:lstStyle/>
          <a:p>
            <a:pPr fontAlgn="auto">
              <a:spcAft>
                <a:spcPts val="0"/>
              </a:spcAft>
              <a:defRPr/>
            </a:pPr>
            <a:r>
              <a:rPr lang="en-US" dirty="0" smtClean="0"/>
              <a:t>DOCTOR – PATIENT COMMUNICATION</a:t>
            </a:r>
            <a:br>
              <a:rPr lang="en-US" dirty="0" smtClean="0"/>
            </a:br>
            <a:r>
              <a:rPr lang="en-US" dirty="0" smtClean="0"/>
              <a:t>GENERAL PRINCIPLES</a:t>
            </a:r>
            <a:br>
              <a:rPr lang="en-US" dirty="0" smtClean="0"/>
            </a:br>
            <a:endParaRPr lang="en-US" dirty="0"/>
          </a:p>
        </p:txBody>
      </p:sp>
      <p:sp>
        <p:nvSpPr>
          <p:cNvPr id="14339" name="Subtitle 2"/>
          <p:cNvSpPr>
            <a:spLocks noGrp="1"/>
          </p:cNvSpPr>
          <p:nvPr>
            <p:ph type="subTitle" idx="1"/>
          </p:nvPr>
        </p:nvSpPr>
        <p:spPr>
          <a:xfrm>
            <a:off x="2362200" y="5105400"/>
            <a:ext cx="6705600" cy="1630363"/>
          </a:xfrm>
        </p:spPr>
        <p:txBody>
          <a:bodyPr/>
          <a:lstStyle/>
          <a:p>
            <a:endParaRPr lang="en-US" smtClean="0"/>
          </a:p>
          <a:p>
            <a:r>
              <a:rPr lang="en-US" i="1" smtClean="0">
                <a:latin typeface="Times New Roman" pitchFamily="18" charset="0"/>
                <a:cs typeface="Times New Roman" pitchFamily="18" charset="0"/>
              </a:rPr>
              <a:t>LEARNING  SKILL COURSE</a:t>
            </a:r>
          </a:p>
          <a:p>
            <a:r>
              <a:rPr lang="en-US" i="1" smtClean="0">
                <a:latin typeface="Times New Roman" pitchFamily="18" charset="0"/>
                <a:cs typeface="Times New Roman" pitchFamily="18" charset="0"/>
              </a:rPr>
              <a:t>DEPARTMENT OF MEDICAL EDUCATION</a:t>
            </a:r>
          </a:p>
          <a:p>
            <a:r>
              <a:rPr lang="en-US" i="1" smtClean="0">
                <a:latin typeface="Times New Roman" pitchFamily="18" charset="0"/>
                <a:cs typeface="Times New Roman" pitchFamily="18" charset="0"/>
              </a:rPr>
              <a:t>COLLEGE OF MEDICINE</a:t>
            </a:r>
          </a:p>
          <a:p>
            <a:endParaRPr lang="en-US" smtClean="0"/>
          </a:p>
        </p:txBody>
      </p:sp>
      <p:sp>
        <p:nvSpPr>
          <p:cNvPr id="4" name="Slide Number Placeholder 3"/>
          <p:cNvSpPr>
            <a:spLocks noGrp="1"/>
          </p:cNvSpPr>
          <p:nvPr>
            <p:ph type="sldNum" sz="quarter" idx="12"/>
          </p:nvPr>
        </p:nvSpPr>
        <p:spPr/>
        <p:txBody>
          <a:bodyPr/>
          <a:lstStyle/>
          <a:p>
            <a:pPr>
              <a:defRPr/>
            </a:pPr>
            <a:fld id="{2F15F7C6-BBBC-49F0-8483-3307218B4D16}"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20040"/>
            <a:ext cx="7239000" cy="1143000"/>
          </a:xfrm>
        </p:spPr>
        <p:txBody>
          <a:bodyPr/>
          <a:lstStyle/>
          <a:p>
            <a:pPr fontAlgn="auto">
              <a:spcAft>
                <a:spcPts val="0"/>
              </a:spcAft>
              <a:defRPr/>
            </a:pPr>
            <a:r>
              <a:rPr lang="en-US" smtClean="0">
                <a:solidFill>
                  <a:srgbClr val="C00000"/>
                </a:solidFill>
                <a:cs typeface="Times New Roman" pitchFamily="18" charset="0"/>
              </a:rPr>
              <a:t>IMPORTANCE OF LISTENING </a:t>
            </a:r>
            <a:endParaRPr lang="en-US" smtClean="0">
              <a:solidFill>
                <a:srgbClr val="FF00FF"/>
              </a:solidFill>
              <a:cs typeface="Times New Roman" pitchFamily="18" charset="0"/>
            </a:endParaRPr>
          </a:p>
        </p:txBody>
      </p:sp>
      <p:sp>
        <p:nvSpPr>
          <p:cNvPr id="27651" name="Rectangle 3"/>
          <p:cNvSpPr>
            <a:spLocks noGrp="1" noChangeArrowheads="1"/>
          </p:cNvSpPr>
          <p:nvPr>
            <p:ph type="body" idx="1"/>
          </p:nvPr>
        </p:nvSpPr>
        <p:spPr/>
        <p:txBody>
          <a:bodyPr/>
          <a:lstStyle/>
          <a:p>
            <a:pPr>
              <a:lnSpc>
                <a:spcPct val="90000"/>
              </a:lnSpc>
            </a:pPr>
            <a:r>
              <a:rPr lang="en-US" smtClean="0">
                <a:solidFill>
                  <a:schemeClr val="folHlink"/>
                </a:solidFill>
                <a:cs typeface="Arial" pitchFamily="34" charset="0"/>
              </a:rPr>
              <a:t>80 % TOP EXECUTIVES BELIVES IT AS MOST IMPORTANT SKILL</a:t>
            </a:r>
          </a:p>
          <a:p>
            <a:pPr>
              <a:lnSpc>
                <a:spcPct val="90000"/>
              </a:lnSpc>
            </a:pPr>
            <a:endParaRPr lang="en-US" smtClean="0">
              <a:solidFill>
                <a:schemeClr val="folHlink"/>
              </a:solidFill>
              <a:cs typeface="Arial" pitchFamily="34" charset="0"/>
            </a:endParaRPr>
          </a:p>
          <a:p>
            <a:pPr>
              <a:lnSpc>
                <a:spcPct val="90000"/>
              </a:lnSpc>
            </a:pPr>
            <a:r>
              <a:rPr lang="en-US" smtClean="0">
                <a:solidFill>
                  <a:schemeClr val="folHlink"/>
                </a:solidFill>
                <a:cs typeface="Arial" pitchFamily="34" charset="0"/>
              </a:rPr>
              <a:t>STRENGTHENS ORGANIZATIONAL RELATIONSHIPS</a:t>
            </a:r>
          </a:p>
          <a:p>
            <a:pPr>
              <a:lnSpc>
                <a:spcPct val="90000"/>
              </a:lnSpc>
            </a:pPr>
            <a:endParaRPr lang="en-US" smtClean="0">
              <a:solidFill>
                <a:schemeClr val="folHlink"/>
              </a:solidFill>
              <a:cs typeface="Arial" pitchFamily="34" charset="0"/>
            </a:endParaRPr>
          </a:p>
          <a:p>
            <a:pPr>
              <a:lnSpc>
                <a:spcPct val="90000"/>
              </a:lnSpc>
            </a:pPr>
            <a:r>
              <a:rPr lang="en-US" smtClean="0">
                <a:solidFill>
                  <a:schemeClr val="folHlink"/>
                </a:solidFill>
                <a:cs typeface="Arial" pitchFamily="34" charset="0"/>
              </a:rPr>
              <a:t>CREATES OPPORTUNITIES OF INNOVATION</a:t>
            </a:r>
          </a:p>
          <a:p>
            <a:pPr>
              <a:lnSpc>
                <a:spcPct val="90000"/>
              </a:lnSpc>
            </a:pPr>
            <a:endParaRPr lang="en-US" smtClean="0">
              <a:solidFill>
                <a:schemeClr val="folHlink"/>
              </a:solidFill>
              <a:cs typeface="Arial" pitchFamily="34" charset="0"/>
            </a:endParaRPr>
          </a:p>
        </p:txBody>
      </p:sp>
      <p:pic>
        <p:nvPicPr>
          <p:cNvPr id="27652" name="Picture 4"/>
          <p:cNvPicPr>
            <a:picLocks noChangeAspect="1" noChangeArrowheads="1"/>
          </p:cNvPicPr>
          <p:nvPr/>
        </p:nvPicPr>
        <p:blipFill>
          <a:blip r:embed="rId2"/>
          <a:srcRect/>
          <a:stretch>
            <a:fillRect/>
          </a:stretch>
        </p:blipFill>
        <p:spPr bwMode="auto">
          <a:xfrm>
            <a:off x="8286750" y="428625"/>
            <a:ext cx="638175" cy="1219200"/>
          </a:xfrm>
          <a:prstGeom prst="rect">
            <a:avLst/>
          </a:prstGeom>
          <a:noFill/>
          <a:ln w="9525">
            <a:noFill/>
            <a:miter lim="800000"/>
            <a:headEnd/>
            <a:tailEnd/>
          </a:ln>
        </p:spPr>
      </p:pic>
      <p:pic>
        <p:nvPicPr>
          <p:cNvPr id="27653" name="Picture 5"/>
          <p:cNvPicPr>
            <a:picLocks noChangeAspect="1" noChangeArrowheads="1"/>
          </p:cNvPicPr>
          <p:nvPr/>
        </p:nvPicPr>
        <p:blipFill>
          <a:blip r:embed="rId3"/>
          <a:srcRect/>
          <a:stretch>
            <a:fillRect/>
          </a:stretch>
        </p:blipFill>
        <p:spPr bwMode="auto">
          <a:xfrm>
            <a:off x="7762875" y="4929188"/>
            <a:ext cx="1381125" cy="923925"/>
          </a:xfrm>
          <a:prstGeom prst="rect">
            <a:avLst/>
          </a:prstGeom>
          <a:noFill/>
          <a:ln w="9525">
            <a:noFill/>
            <a:miter lim="800000"/>
            <a:headEnd/>
            <a:tailEnd/>
          </a:ln>
        </p:spPr>
      </p:pic>
      <p:pic>
        <p:nvPicPr>
          <p:cNvPr id="27654" name="Picture 6"/>
          <p:cNvPicPr>
            <a:picLocks noChangeAspect="1" noChangeArrowheads="1"/>
          </p:cNvPicPr>
          <p:nvPr/>
        </p:nvPicPr>
        <p:blipFill>
          <a:blip r:embed="rId4"/>
          <a:srcRect/>
          <a:stretch>
            <a:fillRect/>
          </a:stretch>
        </p:blipFill>
        <p:spPr bwMode="auto">
          <a:xfrm>
            <a:off x="7858125" y="1857375"/>
            <a:ext cx="1038225" cy="1247775"/>
          </a:xfrm>
          <a:prstGeom prst="rect">
            <a:avLst/>
          </a:prstGeom>
          <a:noFill/>
          <a:ln w="9525">
            <a:noFill/>
            <a:miter lim="800000"/>
            <a:headEnd/>
            <a:tailEnd/>
          </a:ln>
        </p:spPr>
      </p:pic>
      <p:pic>
        <p:nvPicPr>
          <p:cNvPr id="27655" name="Picture 7"/>
          <p:cNvPicPr>
            <a:picLocks noChangeAspect="1" noChangeArrowheads="1"/>
          </p:cNvPicPr>
          <p:nvPr/>
        </p:nvPicPr>
        <p:blipFill>
          <a:blip r:embed="rId5"/>
          <a:srcRect/>
          <a:stretch>
            <a:fillRect/>
          </a:stretch>
        </p:blipFill>
        <p:spPr bwMode="auto">
          <a:xfrm>
            <a:off x="7858125" y="3357563"/>
            <a:ext cx="962025" cy="1285875"/>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3599B9C0-9F58-46C0-923A-C578E0B09976}"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320040"/>
            <a:ext cx="7239000" cy="1143000"/>
          </a:xfrm>
        </p:spPr>
        <p:txBody>
          <a:bodyPr/>
          <a:lstStyle/>
          <a:p>
            <a:pPr fontAlgn="auto">
              <a:spcAft>
                <a:spcPts val="0"/>
              </a:spcAft>
              <a:defRPr/>
            </a:pPr>
            <a:r>
              <a:rPr lang="en-US" smtClean="0">
                <a:solidFill>
                  <a:srgbClr val="C00000"/>
                </a:solidFill>
                <a:cs typeface="Times New Roman" pitchFamily="18" charset="0"/>
              </a:rPr>
              <a:t>TYPES OF LISTENING</a:t>
            </a:r>
          </a:p>
        </p:txBody>
      </p:sp>
      <p:sp>
        <p:nvSpPr>
          <p:cNvPr id="28675" name="Rectangle 3"/>
          <p:cNvSpPr>
            <a:spLocks noGrp="1" noChangeArrowheads="1"/>
          </p:cNvSpPr>
          <p:nvPr>
            <p:ph type="body" idx="1"/>
          </p:nvPr>
        </p:nvSpPr>
        <p:spPr/>
        <p:txBody>
          <a:bodyPr/>
          <a:lstStyle/>
          <a:p>
            <a:r>
              <a:rPr lang="en-US" smtClean="0">
                <a:solidFill>
                  <a:srgbClr val="FF6600"/>
                </a:solidFill>
                <a:cs typeface="Arial" pitchFamily="34" charset="0"/>
              </a:rPr>
              <a:t>CONTENT LISTENING</a:t>
            </a:r>
          </a:p>
          <a:p>
            <a:pPr>
              <a:buFont typeface="Wingdings" pitchFamily="2" charset="2"/>
              <a:buNone/>
            </a:pPr>
            <a:endParaRPr lang="en-US" smtClean="0">
              <a:solidFill>
                <a:srgbClr val="FF6600"/>
              </a:solidFill>
              <a:cs typeface="Arial" pitchFamily="34" charset="0"/>
            </a:endParaRPr>
          </a:p>
          <a:p>
            <a:pPr lvl="1"/>
            <a:r>
              <a:rPr lang="en-US" smtClean="0">
                <a:solidFill>
                  <a:schemeClr val="folHlink"/>
                </a:solidFill>
                <a:cs typeface="Arial" pitchFamily="34" charset="0"/>
              </a:rPr>
              <a:t>UNDERSTAND &amp; RETAIN SPEAKERS MESSAGE</a:t>
            </a:r>
          </a:p>
          <a:p>
            <a:pPr lvl="1"/>
            <a:endParaRPr lang="en-US" smtClean="0">
              <a:solidFill>
                <a:schemeClr val="folHlink"/>
              </a:solidFill>
              <a:cs typeface="Arial" pitchFamily="34" charset="0"/>
            </a:endParaRPr>
          </a:p>
          <a:p>
            <a:pPr lvl="1"/>
            <a:r>
              <a:rPr lang="en-US" smtClean="0">
                <a:solidFill>
                  <a:schemeClr val="folHlink"/>
                </a:solidFill>
                <a:cs typeface="Arial" pitchFamily="34" charset="0"/>
              </a:rPr>
              <a:t>EMPHASIS IS ON INFORMATION &amp; UNDERSTANDING</a:t>
            </a:r>
          </a:p>
          <a:p>
            <a:pPr lvl="1">
              <a:buFont typeface="Arial" pitchFamily="34" charset="0"/>
              <a:buNone/>
            </a:pPr>
            <a:endParaRPr lang="en-US" smtClean="0">
              <a:solidFill>
                <a:schemeClr val="folHlink"/>
              </a:solidFill>
              <a:cs typeface="Arial" pitchFamily="34" charset="0"/>
            </a:endParaRPr>
          </a:p>
          <a:p>
            <a:endParaRPr lang="en-US" smtClean="0">
              <a:solidFill>
                <a:schemeClr val="folHlink"/>
              </a:solidFill>
              <a:cs typeface="Arial" pitchFamily="34" charset="0"/>
            </a:endParaRPr>
          </a:p>
        </p:txBody>
      </p:sp>
      <p:pic>
        <p:nvPicPr>
          <p:cNvPr id="28676" name="Picture 4"/>
          <p:cNvPicPr>
            <a:picLocks noChangeAspect="1" noChangeArrowheads="1"/>
          </p:cNvPicPr>
          <p:nvPr/>
        </p:nvPicPr>
        <p:blipFill>
          <a:blip r:embed="rId2"/>
          <a:srcRect/>
          <a:stretch>
            <a:fillRect/>
          </a:stretch>
        </p:blipFill>
        <p:spPr bwMode="auto">
          <a:xfrm>
            <a:off x="5486400" y="5181600"/>
            <a:ext cx="2362200" cy="1295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599B9C0-9F58-46C0-923A-C578E0B09976}"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20040"/>
            <a:ext cx="7239000" cy="1143000"/>
          </a:xfrm>
        </p:spPr>
        <p:txBody>
          <a:bodyPr/>
          <a:lstStyle/>
          <a:p>
            <a:pPr fontAlgn="auto">
              <a:spcAft>
                <a:spcPts val="0"/>
              </a:spcAft>
              <a:defRPr/>
            </a:pPr>
            <a:r>
              <a:rPr lang="en-US" smtClean="0">
                <a:solidFill>
                  <a:srgbClr val="FF00FF"/>
                </a:solidFill>
                <a:cs typeface="Times New Roman" pitchFamily="18" charset="0"/>
              </a:rPr>
              <a:t>TYPES OF LISTENING</a:t>
            </a:r>
          </a:p>
        </p:txBody>
      </p:sp>
      <p:sp>
        <p:nvSpPr>
          <p:cNvPr id="29699" name="Rectangle 3"/>
          <p:cNvSpPr>
            <a:spLocks noGrp="1" noChangeArrowheads="1"/>
          </p:cNvSpPr>
          <p:nvPr>
            <p:ph type="body" idx="1"/>
          </p:nvPr>
        </p:nvSpPr>
        <p:spPr/>
        <p:txBody>
          <a:bodyPr/>
          <a:lstStyle/>
          <a:p>
            <a:pPr>
              <a:lnSpc>
                <a:spcPct val="90000"/>
              </a:lnSpc>
            </a:pPr>
            <a:r>
              <a:rPr lang="en-US" smtClean="0">
                <a:solidFill>
                  <a:srgbClr val="FF6600"/>
                </a:solidFill>
                <a:cs typeface="Arial" pitchFamily="34" charset="0"/>
              </a:rPr>
              <a:t>CRITICAL LISTENING</a:t>
            </a:r>
          </a:p>
          <a:p>
            <a:pPr lvl="1">
              <a:lnSpc>
                <a:spcPct val="90000"/>
              </a:lnSpc>
              <a:buFont typeface="Arial" pitchFamily="34" charset="0"/>
              <a:buNone/>
            </a:pPr>
            <a:endParaRPr lang="en-US" smtClean="0">
              <a:solidFill>
                <a:schemeClr val="folHlink"/>
              </a:solidFill>
              <a:cs typeface="Arial" pitchFamily="34" charset="0"/>
            </a:endParaRPr>
          </a:p>
          <a:p>
            <a:pPr lvl="1">
              <a:lnSpc>
                <a:spcPct val="90000"/>
              </a:lnSpc>
            </a:pPr>
            <a:r>
              <a:rPr lang="en-US" smtClean="0">
                <a:solidFill>
                  <a:schemeClr val="folHlink"/>
                </a:solidFill>
                <a:cs typeface="Arial" pitchFamily="34" charset="0"/>
              </a:rPr>
              <a:t>UNDERSTAND &amp; EVALUATE THE MEANING</a:t>
            </a:r>
          </a:p>
          <a:p>
            <a:pPr lvl="1">
              <a:lnSpc>
                <a:spcPct val="90000"/>
              </a:lnSpc>
            </a:pPr>
            <a:r>
              <a:rPr lang="en-US" smtClean="0">
                <a:solidFill>
                  <a:schemeClr val="folHlink"/>
                </a:solidFill>
                <a:cs typeface="Arial" pitchFamily="34" charset="0"/>
              </a:rPr>
              <a:t>LOGIC OF ARGUMENT</a:t>
            </a:r>
          </a:p>
          <a:p>
            <a:pPr lvl="1">
              <a:lnSpc>
                <a:spcPct val="90000"/>
              </a:lnSpc>
            </a:pPr>
            <a:r>
              <a:rPr lang="en-US" smtClean="0">
                <a:solidFill>
                  <a:schemeClr val="folHlink"/>
                </a:solidFill>
                <a:cs typeface="Arial" pitchFamily="34" charset="0"/>
              </a:rPr>
              <a:t>STREANTH OF EVIDENCE</a:t>
            </a:r>
          </a:p>
          <a:p>
            <a:pPr lvl="1">
              <a:lnSpc>
                <a:spcPct val="90000"/>
              </a:lnSpc>
            </a:pPr>
            <a:r>
              <a:rPr lang="en-US" smtClean="0">
                <a:solidFill>
                  <a:schemeClr val="folHlink"/>
                </a:solidFill>
                <a:cs typeface="Arial" pitchFamily="34" charset="0"/>
              </a:rPr>
              <a:t>INTENTIONS &amp; MOTIVES</a:t>
            </a:r>
          </a:p>
          <a:p>
            <a:pPr lvl="1">
              <a:lnSpc>
                <a:spcPct val="90000"/>
              </a:lnSpc>
            </a:pPr>
            <a:r>
              <a:rPr lang="en-US" smtClean="0">
                <a:solidFill>
                  <a:schemeClr val="folHlink"/>
                </a:solidFill>
                <a:cs typeface="Arial" pitchFamily="34" charset="0"/>
              </a:rPr>
              <a:t>VALIDITY OF CONCLUSION</a:t>
            </a:r>
          </a:p>
        </p:txBody>
      </p:sp>
      <p:pic>
        <p:nvPicPr>
          <p:cNvPr id="29700" name="Picture 4"/>
          <p:cNvPicPr>
            <a:picLocks noChangeAspect="1" noChangeArrowheads="1"/>
          </p:cNvPicPr>
          <p:nvPr/>
        </p:nvPicPr>
        <p:blipFill>
          <a:blip r:embed="rId2"/>
          <a:srcRect/>
          <a:stretch>
            <a:fillRect/>
          </a:stretch>
        </p:blipFill>
        <p:spPr bwMode="auto">
          <a:xfrm>
            <a:off x="5334000" y="4876800"/>
            <a:ext cx="2209800" cy="1524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599B9C0-9F58-46C0-923A-C578E0B09976}"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320040"/>
            <a:ext cx="7239000" cy="1143000"/>
          </a:xfrm>
        </p:spPr>
        <p:txBody>
          <a:bodyPr/>
          <a:lstStyle/>
          <a:p>
            <a:pPr fontAlgn="auto">
              <a:spcAft>
                <a:spcPts val="0"/>
              </a:spcAft>
              <a:defRPr/>
            </a:pPr>
            <a:r>
              <a:rPr lang="en-US" smtClean="0">
                <a:solidFill>
                  <a:srgbClr val="FF00FF"/>
                </a:solidFill>
                <a:cs typeface="Times New Roman" pitchFamily="18" charset="0"/>
              </a:rPr>
              <a:t>TYPES OF LISTENING</a:t>
            </a:r>
          </a:p>
        </p:txBody>
      </p:sp>
      <p:sp>
        <p:nvSpPr>
          <p:cNvPr id="30723" name="Rectangle 3"/>
          <p:cNvSpPr>
            <a:spLocks noGrp="1" noChangeArrowheads="1"/>
          </p:cNvSpPr>
          <p:nvPr>
            <p:ph type="body" idx="1"/>
          </p:nvPr>
        </p:nvSpPr>
        <p:spPr/>
        <p:txBody>
          <a:bodyPr/>
          <a:lstStyle/>
          <a:p>
            <a:pPr>
              <a:lnSpc>
                <a:spcPct val="90000"/>
              </a:lnSpc>
            </a:pPr>
            <a:r>
              <a:rPr lang="en-US" sz="2800" smtClean="0">
                <a:solidFill>
                  <a:srgbClr val="FF6600"/>
                </a:solidFill>
                <a:cs typeface="Arial" pitchFamily="34" charset="0"/>
              </a:rPr>
              <a:t>EMPATHIC LISTENING</a:t>
            </a:r>
          </a:p>
          <a:p>
            <a:pPr lvl="1">
              <a:lnSpc>
                <a:spcPct val="90000"/>
              </a:lnSpc>
              <a:buFont typeface="Arial" pitchFamily="34" charset="0"/>
              <a:buNone/>
            </a:pPr>
            <a:endParaRPr lang="en-US" sz="2400" smtClean="0">
              <a:solidFill>
                <a:srgbClr val="FF6600"/>
              </a:solidFill>
              <a:cs typeface="Arial" pitchFamily="34" charset="0"/>
            </a:endParaRPr>
          </a:p>
          <a:p>
            <a:pPr lvl="1">
              <a:lnSpc>
                <a:spcPct val="90000"/>
              </a:lnSpc>
            </a:pPr>
            <a:r>
              <a:rPr lang="en-US" sz="2400" smtClean="0">
                <a:solidFill>
                  <a:schemeClr val="folHlink"/>
                </a:solidFill>
                <a:cs typeface="Arial" pitchFamily="34" charset="0"/>
              </a:rPr>
              <a:t>UNDERSTAND FEELINGS,NEEDS, WANTS</a:t>
            </a:r>
          </a:p>
          <a:p>
            <a:pPr lvl="1">
              <a:lnSpc>
                <a:spcPct val="90000"/>
              </a:lnSpc>
            </a:pPr>
            <a:endParaRPr lang="en-US" sz="2400" smtClean="0">
              <a:solidFill>
                <a:schemeClr val="folHlink"/>
              </a:solidFill>
              <a:cs typeface="Arial" pitchFamily="34" charset="0"/>
            </a:endParaRPr>
          </a:p>
          <a:p>
            <a:pPr lvl="1">
              <a:lnSpc>
                <a:spcPct val="90000"/>
              </a:lnSpc>
            </a:pPr>
            <a:r>
              <a:rPr lang="en-US" sz="2400" smtClean="0">
                <a:solidFill>
                  <a:schemeClr val="folHlink"/>
                </a:solidFill>
                <a:cs typeface="Arial" pitchFamily="34" charset="0"/>
              </a:rPr>
              <a:t>AVOID JUMPING WITH ADVICE UNTILL NOT ASKED FOR.</a:t>
            </a:r>
          </a:p>
          <a:p>
            <a:pPr lvl="1">
              <a:lnSpc>
                <a:spcPct val="90000"/>
              </a:lnSpc>
            </a:pPr>
            <a:endParaRPr lang="en-US" sz="2400" smtClean="0">
              <a:solidFill>
                <a:schemeClr val="folHlink"/>
              </a:solidFill>
              <a:cs typeface="Arial" pitchFamily="34" charset="0"/>
            </a:endParaRPr>
          </a:p>
          <a:p>
            <a:pPr lvl="1">
              <a:lnSpc>
                <a:spcPct val="90000"/>
              </a:lnSpc>
            </a:pPr>
            <a:r>
              <a:rPr lang="en-US" sz="2400" smtClean="0">
                <a:solidFill>
                  <a:schemeClr val="folHlink"/>
                </a:solidFill>
                <a:cs typeface="Arial" pitchFamily="34" charset="0"/>
              </a:rPr>
              <a:t>APPREACIATE HIS/HER FEELINGS &amp; UNDERSTAND THE SITUATION</a:t>
            </a:r>
          </a:p>
        </p:txBody>
      </p:sp>
      <p:pic>
        <p:nvPicPr>
          <p:cNvPr id="30724" name="Picture 5"/>
          <p:cNvPicPr>
            <a:picLocks noChangeAspect="1" noChangeArrowheads="1"/>
          </p:cNvPicPr>
          <p:nvPr/>
        </p:nvPicPr>
        <p:blipFill>
          <a:blip r:embed="rId2"/>
          <a:srcRect/>
          <a:stretch>
            <a:fillRect/>
          </a:stretch>
        </p:blipFill>
        <p:spPr bwMode="auto">
          <a:xfrm>
            <a:off x="7162800" y="685800"/>
            <a:ext cx="1362075" cy="1019175"/>
          </a:xfrm>
          <a:prstGeom prst="rect">
            <a:avLst/>
          </a:prstGeom>
          <a:noFill/>
          <a:ln w="9525">
            <a:noFill/>
            <a:miter lim="800000"/>
            <a:headEnd/>
            <a:tailEnd/>
          </a:ln>
        </p:spPr>
      </p:pic>
      <p:pic>
        <p:nvPicPr>
          <p:cNvPr id="30725" name="Picture 6"/>
          <p:cNvPicPr>
            <a:picLocks noChangeAspect="1" noChangeArrowheads="1"/>
          </p:cNvPicPr>
          <p:nvPr/>
        </p:nvPicPr>
        <p:blipFill>
          <a:blip r:embed="rId3"/>
          <a:srcRect/>
          <a:stretch>
            <a:fillRect/>
          </a:stretch>
        </p:blipFill>
        <p:spPr bwMode="auto">
          <a:xfrm>
            <a:off x="5857875" y="5214938"/>
            <a:ext cx="2438400" cy="12192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3599B9C0-9F58-46C0-923A-C578E0B09976}"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320040"/>
            <a:ext cx="7239000" cy="1143000"/>
          </a:xfrm>
        </p:spPr>
        <p:txBody>
          <a:bodyPr/>
          <a:lstStyle/>
          <a:p>
            <a:pPr fontAlgn="auto">
              <a:spcAft>
                <a:spcPts val="0"/>
              </a:spcAft>
              <a:defRPr/>
            </a:pPr>
            <a:r>
              <a:rPr lang="en-US" smtClean="0">
                <a:solidFill>
                  <a:srgbClr val="FF00FF"/>
                </a:solidFill>
                <a:cs typeface="Times New Roman" pitchFamily="18" charset="0"/>
              </a:rPr>
              <a:t>TYPES OF LISTENING</a:t>
            </a:r>
          </a:p>
        </p:txBody>
      </p:sp>
      <p:sp>
        <p:nvSpPr>
          <p:cNvPr id="31747" name="Rectangle 3"/>
          <p:cNvSpPr>
            <a:spLocks noGrp="1" noChangeArrowheads="1"/>
          </p:cNvSpPr>
          <p:nvPr>
            <p:ph type="body" idx="1"/>
          </p:nvPr>
        </p:nvSpPr>
        <p:spPr/>
        <p:txBody>
          <a:bodyPr/>
          <a:lstStyle/>
          <a:p>
            <a:pPr>
              <a:lnSpc>
                <a:spcPct val="90000"/>
              </a:lnSpc>
            </a:pPr>
            <a:r>
              <a:rPr lang="en-US" smtClean="0">
                <a:solidFill>
                  <a:srgbClr val="FF6600"/>
                </a:solidFill>
                <a:cs typeface="Arial" pitchFamily="34" charset="0"/>
              </a:rPr>
              <a:t>ACTIVE LISTENING</a:t>
            </a:r>
          </a:p>
          <a:p>
            <a:pPr lvl="1">
              <a:lnSpc>
                <a:spcPct val="90000"/>
              </a:lnSpc>
              <a:buFont typeface="Arial" pitchFamily="34" charset="0"/>
              <a:buNone/>
            </a:pPr>
            <a:endParaRPr lang="en-US" smtClean="0">
              <a:solidFill>
                <a:srgbClr val="FF6600"/>
              </a:solidFill>
              <a:cs typeface="Arial" pitchFamily="34" charset="0"/>
            </a:endParaRPr>
          </a:p>
          <a:p>
            <a:pPr lvl="1">
              <a:lnSpc>
                <a:spcPct val="90000"/>
              </a:lnSpc>
            </a:pPr>
            <a:r>
              <a:rPr lang="en-US" smtClean="0">
                <a:solidFill>
                  <a:schemeClr val="folHlink"/>
                </a:solidFill>
                <a:cs typeface="Arial" pitchFamily="34" charset="0"/>
              </a:rPr>
              <a:t>AVOID OR TURN OFF ANY BIASES OR FILTERS TO TRUALY HEAR &amp; UNDERSTAND THE SPEAKERS MESSAGE </a:t>
            </a:r>
          </a:p>
          <a:p>
            <a:pPr lvl="1">
              <a:lnSpc>
                <a:spcPct val="90000"/>
              </a:lnSpc>
            </a:pPr>
            <a:r>
              <a:rPr lang="en-US" smtClean="0">
                <a:solidFill>
                  <a:schemeClr val="folHlink"/>
                </a:solidFill>
                <a:cs typeface="Arial" pitchFamily="34" charset="0"/>
              </a:rPr>
              <a:t>ENCOURAGE SPEAKERS WITH POSITIVE BODY LAUNGUAGE </a:t>
            </a:r>
          </a:p>
          <a:p>
            <a:pPr lvl="1">
              <a:lnSpc>
                <a:spcPct val="90000"/>
              </a:lnSpc>
            </a:pPr>
            <a:r>
              <a:rPr lang="en-US" sz="4400" smtClean="0">
                <a:solidFill>
                  <a:schemeClr val="folHlink"/>
                </a:solidFill>
                <a:cs typeface="Arial" pitchFamily="34" charset="0"/>
              </a:rPr>
              <a:t>Passive Listening?? </a:t>
            </a:r>
            <a:endParaRPr lang="en-US" smtClean="0">
              <a:solidFill>
                <a:schemeClr val="folHlink"/>
              </a:solidFill>
              <a:cs typeface="Arial" pitchFamily="34" charset="0"/>
            </a:endParaRPr>
          </a:p>
        </p:txBody>
      </p:sp>
      <p:pic>
        <p:nvPicPr>
          <p:cNvPr id="31748" name="Picture 4"/>
          <p:cNvPicPr>
            <a:picLocks noChangeAspect="1" noChangeArrowheads="1"/>
          </p:cNvPicPr>
          <p:nvPr/>
        </p:nvPicPr>
        <p:blipFill>
          <a:blip r:embed="rId2"/>
          <a:srcRect/>
          <a:stretch>
            <a:fillRect/>
          </a:stretch>
        </p:blipFill>
        <p:spPr bwMode="auto">
          <a:xfrm>
            <a:off x="6072188" y="4643438"/>
            <a:ext cx="2514600" cy="1447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599B9C0-9F58-46C0-923A-C578E0B09976}"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320040"/>
            <a:ext cx="7239000" cy="1143000"/>
          </a:xfrm>
        </p:spPr>
        <p:txBody>
          <a:bodyPr/>
          <a:lstStyle/>
          <a:p>
            <a:pPr fontAlgn="auto">
              <a:spcAft>
                <a:spcPts val="0"/>
              </a:spcAft>
              <a:defRPr/>
            </a:pPr>
            <a:r>
              <a:rPr lang="en-US" smtClean="0">
                <a:solidFill>
                  <a:srgbClr val="FF6600"/>
                </a:solidFill>
                <a:cs typeface="Arial" charset="0"/>
              </a:rPr>
              <a:t>ACTIVE LISTENING</a:t>
            </a:r>
            <a:endParaRPr lang="en-US" smtClean="0">
              <a:solidFill>
                <a:srgbClr val="FF00FF"/>
              </a:solidFill>
              <a:cs typeface="Times New Roman" pitchFamily="18" charset="0"/>
            </a:endParaRPr>
          </a:p>
        </p:txBody>
      </p:sp>
      <p:sp>
        <p:nvSpPr>
          <p:cNvPr id="32771" name="Rectangle 3"/>
          <p:cNvSpPr>
            <a:spLocks noGrp="1" noChangeArrowheads="1"/>
          </p:cNvSpPr>
          <p:nvPr>
            <p:ph type="body" idx="1"/>
          </p:nvPr>
        </p:nvSpPr>
        <p:spPr/>
        <p:txBody>
          <a:bodyPr/>
          <a:lstStyle/>
          <a:p>
            <a:r>
              <a:rPr lang="en-US" smtClean="0">
                <a:solidFill>
                  <a:srgbClr val="FF6600"/>
                </a:solidFill>
                <a:cs typeface="Arial" pitchFamily="34" charset="0"/>
              </a:rPr>
              <a:t>LISTENING/RECEIVING</a:t>
            </a:r>
            <a:r>
              <a:rPr lang="en-US" smtClean="0">
                <a:solidFill>
                  <a:schemeClr val="folHlink"/>
                </a:solidFill>
                <a:cs typeface="Arial" pitchFamily="34" charset="0"/>
              </a:rPr>
              <a:t> /</a:t>
            </a:r>
            <a:r>
              <a:rPr lang="en-US" smtClean="0">
                <a:solidFill>
                  <a:srgbClr val="FF6600"/>
                </a:solidFill>
                <a:cs typeface="Arial" pitchFamily="34" charset="0"/>
              </a:rPr>
              <a:t> RESPONDING</a:t>
            </a:r>
            <a:endParaRPr lang="en-US" smtClean="0">
              <a:solidFill>
                <a:schemeClr val="folHlink"/>
              </a:solidFill>
              <a:cs typeface="Arial" pitchFamily="34" charset="0"/>
            </a:endParaRPr>
          </a:p>
          <a:p>
            <a:pPr lvl="1"/>
            <a:r>
              <a:rPr lang="en-US" smtClean="0">
                <a:solidFill>
                  <a:schemeClr val="folHlink"/>
                </a:solidFill>
                <a:cs typeface="Arial" pitchFamily="34" charset="0"/>
              </a:rPr>
              <a:t>PHYSICALLY HEARING THE MESSAGE &amp; ACKNOWLEDGING IT</a:t>
            </a:r>
          </a:p>
          <a:p>
            <a:pPr lvl="1">
              <a:buFont typeface="Wingdings" pitchFamily="2" charset="2"/>
              <a:buNone/>
            </a:pPr>
            <a:endParaRPr lang="en-US" smtClean="0">
              <a:solidFill>
                <a:schemeClr val="folHlink"/>
              </a:solidFill>
              <a:cs typeface="Arial" pitchFamily="34" charset="0"/>
            </a:endParaRPr>
          </a:p>
        </p:txBody>
      </p:sp>
      <p:pic>
        <p:nvPicPr>
          <p:cNvPr id="32772" name="Picture 4" descr="MCj03633280000[1]"/>
          <p:cNvPicPr>
            <a:picLocks noChangeAspect="1" noChangeArrowheads="1"/>
          </p:cNvPicPr>
          <p:nvPr/>
        </p:nvPicPr>
        <p:blipFill>
          <a:blip r:embed="rId2"/>
          <a:srcRect/>
          <a:stretch>
            <a:fillRect/>
          </a:stretch>
        </p:blipFill>
        <p:spPr bwMode="auto">
          <a:xfrm>
            <a:off x="1981200" y="4114800"/>
            <a:ext cx="5029200" cy="1981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599B9C0-9F58-46C0-923A-C578E0B09976}"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20040"/>
            <a:ext cx="7239000" cy="1143000"/>
          </a:xfrm>
        </p:spPr>
        <p:txBody>
          <a:bodyPr/>
          <a:lstStyle/>
          <a:p>
            <a:pPr fontAlgn="auto">
              <a:spcAft>
                <a:spcPts val="0"/>
              </a:spcAft>
              <a:defRPr/>
            </a:pPr>
            <a:r>
              <a:rPr lang="en-US" smtClean="0">
                <a:solidFill>
                  <a:srgbClr val="FF00FF"/>
                </a:solidFill>
                <a:cs typeface="Times New Roman" pitchFamily="18" charset="0"/>
              </a:rPr>
              <a:t>LISTENING PROCESS</a:t>
            </a:r>
          </a:p>
        </p:txBody>
      </p:sp>
      <p:sp>
        <p:nvSpPr>
          <p:cNvPr id="33795" name="Rectangle 3"/>
          <p:cNvSpPr>
            <a:spLocks noGrp="1" noChangeArrowheads="1"/>
          </p:cNvSpPr>
          <p:nvPr>
            <p:ph type="body" idx="1"/>
          </p:nvPr>
        </p:nvSpPr>
        <p:spPr/>
        <p:txBody>
          <a:bodyPr/>
          <a:lstStyle/>
          <a:p>
            <a:r>
              <a:rPr lang="en-US" smtClean="0">
                <a:solidFill>
                  <a:srgbClr val="FF6600"/>
                </a:solidFill>
                <a:cs typeface="Arial" pitchFamily="34" charset="0"/>
              </a:rPr>
              <a:t>RESPONDING </a:t>
            </a:r>
          </a:p>
          <a:p>
            <a:pPr lvl="1">
              <a:buFont typeface="Arial" pitchFamily="34" charset="0"/>
              <a:buNone/>
            </a:pPr>
            <a:endParaRPr lang="en-US" smtClean="0">
              <a:solidFill>
                <a:srgbClr val="FF6600"/>
              </a:solidFill>
              <a:cs typeface="Arial" pitchFamily="34" charset="0"/>
            </a:endParaRPr>
          </a:p>
          <a:p>
            <a:pPr lvl="1"/>
            <a:r>
              <a:rPr lang="en-US" smtClean="0">
                <a:solidFill>
                  <a:schemeClr val="folHlink"/>
                </a:solidFill>
                <a:cs typeface="Arial" pitchFamily="34" charset="0"/>
              </a:rPr>
              <a:t>CAN BE VERBAL OR NON VERBAL</a:t>
            </a:r>
          </a:p>
          <a:p>
            <a:pPr lvl="1"/>
            <a:endParaRPr lang="en-US" smtClean="0">
              <a:solidFill>
                <a:schemeClr val="folHlink"/>
              </a:solidFill>
              <a:cs typeface="Arial" pitchFamily="34" charset="0"/>
            </a:endParaRPr>
          </a:p>
          <a:p>
            <a:pPr lvl="1"/>
            <a:r>
              <a:rPr lang="en-US" smtClean="0">
                <a:solidFill>
                  <a:schemeClr val="folHlink"/>
                </a:solidFill>
                <a:cs typeface="Arial" pitchFamily="34" charset="0"/>
              </a:rPr>
              <a:t>GENERALLY INITIAL RESPONSE TAKES IN FORM OF VERBAL FEEDBACK</a:t>
            </a:r>
          </a:p>
          <a:p>
            <a:pPr lvl="1"/>
            <a:endParaRPr lang="en-US" smtClean="0">
              <a:solidFill>
                <a:schemeClr val="folHlink"/>
              </a:solidFill>
              <a:cs typeface="Arial" pitchFamily="34" charset="0"/>
            </a:endParaRPr>
          </a:p>
        </p:txBody>
      </p:sp>
      <p:pic>
        <p:nvPicPr>
          <p:cNvPr id="33796" name="Picture 4"/>
          <p:cNvPicPr>
            <a:picLocks noChangeAspect="1" noChangeArrowheads="1"/>
          </p:cNvPicPr>
          <p:nvPr/>
        </p:nvPicPr>
        <p:blipFill>
          <a:blip r:embed="rId2"/>
          <a:srcRect/>
          <a:stretch>
            <a:fillRect/>
          </a:stretch>
        </p:blipFill>
        <p:spPr bwMode="auto">
          <a:xfrm>
            <a:off x="5410200" y="4343400"/>
            <a:ext cx="2362200" cy="1600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599B9C0-9F58-46C0-923A-C578E0B09976}"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20040"/>
            <a:ext cx="7239000" cy="1143000"/>
          </a:xfrm>
        </p:spPr>
        <p:txBody>
          <a:bodyPr rtlCol="1">
            <a:normAutofit fontScale="90000"/>
          </a:bodyPr>
          <a:lstStyle/>
          <a:p>
            <a:pPr fontAlgn="auto">
              <a:spcAft>
                <a:spcPts val="0"/>
              </a:spcAft>
              <a:defRPr/>
            </a:pPr>
            <a:r>
              <a:rPr lang="en-US" smtClean="0">
                <a:solidFill>
                  <a:srgbClr val="FF00FF"/>
                </a:solidFill>
              </a:rPr>
              <a:t>BARRIERS IN EFFECTIVE COMMUNICATION</a:t>
            </a:r>
          </a:p>
        </p:txBody>
      </p:sp>
      <p:sp>
        <p:nvSpPr>
          <p:cNvPr id="34819" name="Rectangle 3"/>
          <p:cNvSpPr>
            <a:spLocks noGrp="1" noChangeArrowheads="1"/>
          </p:cNvSpPr>
          <p:nvPr>
            <p:ph type="body" idx="1"/>
          </p:nvPr>
        </p:nvSpPr>
        <p:spPr/>
        <p:txBody>
          <a:bodyPr/>
          <a:lstStyle/>
          <a:p>
            <a:endParaRPr lang="en-US" smtClean="0">
              <a:cs typeface="Arial" pitchFamily="34" charset="0"/>
            </a:endParaRPr>
          </a:p>
          <a:p>
            <a:r>
              <a:rPr lang="en-US" smtClean="0">
                <a:solidFill>
                  <a:schemeClr val="folHlink"/>
                </a:solidFill>
                <a:cs typeface="Arial" pitchFamily="34" charset="0"/>
              </a:rPr>
              <a:t>SELECTIVE LISTENING</a:t>
            </a:r>
          </a:p>
          <a:p>
            <a:pPr>
              <a:buFont typeface="Arial" pitchFamily="34" charset="0"/>
              <a:buNone/>
            </a:pPr>
            <a:endParaRPr lang="en-US" smtClean="0">
              <a:solidFill>
                <a:schemeClr val="folHlink"/>
              </a:solidFill>
              <a:cs typeface="Arial" pitchFamily="34" charset="0"/>
            </a:endParaRPr>
          </a:p>
          <a:p>
            <a:r>
              <a:rPr lang="en-US" smtClean="0">
                <a:solidFill>
                  <a:schemeClr val="folHlink"/>
                </a:solidFill>
                <a:cs typeface="Arial" pitchFamily="34" charset="0"/>
              </a:rPr>
              <a:t>DEFENSIVE LISTENING</a:t>
            </a:r>
          </a:p>
          <a:p>
            <a:endParaRPr lang="en-US" smtClean="0">
              <a:solidFill>
                <a:schemeClr val="folHlink"/>
              </a:solidFill>
              <a:cs typeface="Arial" pitchFamily="34" charset="0"/>
            </a:endParaRPr>
          </a:p>
          <a:p>
            <a:r>
              <a:rPr lang="en-US" smtClean="0">
                <a:solidFill>
                  <a:schemeClr val="folHlink"/>
                </a:solidFill>
                <a:cs typeface="Arial" pitchFamily="34" charset="0"/>
              </a:rPr>
              <a:t>LACK OF COMMON BACKGROUND</a:t>
            </a:r>
          </a:p>
          <a:p>
            <a:endParaRPr lang="en-US" smtClean="0">
              <a:cs typeface="Arial" pitchFamily="34" charset="0"/>
            </a:endParaRPr>
          </a:p>
        </p:txBody>
      </p:sp>
      <p:sp>
        <p:nvSpPr>
          <p:cNvPr id="7" name="Slide Number Placeholder 6"/>
          <p:cNvSpPr>
            <a:spLocks noGrp="1"/>
          </p:cNvSpPr>
          <p:nvPr>
            <p:ph type="sldNum" sz="quarter" idx="12"/>
          </p:nvPr>
        </p:nvSpPr>
        <p:spPr/>
        <p:txBody>
          <a:bodyPr/>
          <a:lstStyle/>
          <a:p>
            <a:pPr>
              <a:defRPr/>
            </a:pPr>
            <a:fld id="{3599B9C0-9F58-46C0-923A-C578E0B09976}"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320040"/>
            <a:ext cx="7239000" cy="1143000"/>
          </a:xfrm>
        </p:spPr>
        <p:txBody>
          <a:bodyPr/>
          <a:lstStyle/>
          <a:p>
            <a:pPr fontAlgn="auto">
              <a:spcAft>
                <a:spcPts val="0"/>
              </a:spcAft>
              <a:defRPr/>
            </a:pPr>
            <a:r>
              <a:rPr lang="en-US" smtClean="0">
                <a:solidFill>
                  <a:srgbClr val="FF00FF"/>
                </a:solidFill>
                <a:cs typeface="Times New Roman" pitchFamily="18" charset="0"/>
              </a:rPr>
              <a:t>NON VERBAL COMMUNICATION</a:t>
            </a:r>
          </a:p>
        </p:txBody>
      </p:sp>
      <p:pic>
        <p:nvPicPr>
          <p:cNvPr id="35843" name="Picture 4"/>
          <p:cNvPicPr>
            <a:picLocks noGrp="1" noChangeAspect="1" noChangeArrowheads="1"/>
          </p:cNvPicPr>
          <p:nvPr>
            <p:ph idx="1"/>
          </p:nvPr>
        </p:nvPicPr>
        <p:blipFill>
          <a:blip r:embed="rId2"/>
          <a:srcRect/>
          <a:stretch>
            <a:fillRect/>
          </a:stretch>
        </p:blipFill>
        <p:spPr>
          <a:xfrm>
            <a:off x="1066800" y="2286000"/>
            <a:ext cx="6934200" cy="3810000"/>
          </a:xfrm>
        </p:spPr>
      </p:pic>
      <p:sp>
        <p:nvSpPr>
          <p:cNvPr id="19463" name="AutoShape 7"/>
          <p:cNvSpPr>
            <a:spLocks noChangeArrowheads="1"/>
          </p:cNvSpPr>
          <p:nvPr/>
        </p:nvSpPr>
        <p:spPr bwMode="auto">
          <a:xfrm>
            <a:off x="0" y="4772025"/>
            <a:ext cx="2590800" cy="2085975"/>
          </a:xfrm>
          <a:prstGeom prst="wedgeEllipseCallout">
            <a:avLst>
              <a:gd name="adj1" fmla="val 100120"/>
              <a:gd name="adj2" fmla="val -66134"/>
            </a:avLst>
          </a:prstGeom>
          <a:solidFill>
            <a:srgbClr val="969696"/>
          </a:solidFill>
          <a:ln w="9525">
            <a:noFill/>
            <a:miter lim="800000"/>
            <a:headEnd type="none" w="sm" len="sm"/>
            <a:tailEnd type="none" w="sm" len="sm"/>
          </a:ln>
          <a:effectLst/>
        </p:spPr>
        <p:txBody>
          <a:bodyPr/>
          <a:lstStyle/>
          <a:p>
            <a:pPr fontAlgn="auto">
              <a:spcBef>
                <a:spcPts val="0"/>
              </a:spcBef>
              <a:spcAft>
                <a:spcPts val="0"/>
              </a:spcAft>
              <a:defRPr/>
            </a:pPr>
            <a:r>
              <a:rPr lang="en-US" sz="2800" b="1" dirty="0">
                <a:effectLst>
                  <a:outerShdw blurRad="38100" dist="38100" dir="2700000" algn="tl">
                    <a:srgbClr val="000000"/>
                  </a:outerShdw>
                </a:effectLst>
              </a:rPr>
              <a:t>38%</a:t>
            </a:r>
          </a:p>
          <a:p>
            <a:pPr fontAlgn="auto">
              <a:spcBef>
                <a:spcPts val="0"/>
              </a:spcBef>
              <a:spcAft>
                <a:spcPts val="0"/>
              </a:spcAft>
              <a:defRPr/>
            </a:pPr>
            <a:r>
              <a:rPr lang="en-US" sz="1600" b="1" u="sng" dirty="0"/>
              <a:t>voice dynamics</a:t>
            </a:r>
            <a:r>
              <a:rPr lang="en-US" sz="1600" b="1" dirty="0"/>
              <a:t>:</a:t>
            </a:r>
            <a:r>
              <a:rPr lang="en-US" sz="1600" dirty="0"/>
              <a:t> </a:t>
            </a:r>
          </a:p>
          <a:p>
            <a:pPr fontAlgn="auto">
              <a:spcBef>
                <a:spcPts val="0"/>
              </a:spcBef>
              <a:spcAft>
                <a:spcPts val="0"/>
              </a:spcAft>
              <a:defRPr/>
            </a:pPr>
            <a:r>
              <a:rPr lang="en-US" sz="1600" dirty="0"/>
              <a:t>tone + inflection + volume + accent + </a:t>
            </a:r>
            <a:r>
              <a:rPr lang="en-US" sz="1600" i="1" dirty="0"/>
              <a:t>non</a:t>
            </a:r>
            <a:r>
              <a:rPr lang="en-US" sz="1600" dirty="0"/>
              <a:t>-word sounds; and...</a:t>
            </a:r>
          </a:p>
        </p:txBody>
      </p:sp>
      <p:sp>
        <p:nvSpPr>
          <p:cNvPr id="19464" name="AutoShape 8"/>
          <p:cNvSpPr>
            <a:spLocks noChangeArrowheads="1"/>
          </p:cNvSpPr>
          <p:nvPr/>
        </p:nvSpPr>
        <p:spPr bwMode="auto">
          <a:xfrm>
            <a:off x="6553200" y="4391025"/>
            <a:ext cx="2590800" cy="2162175"/>
          </a:xfrm>
          <a:prstGeom prst="wedgeEllipseCallout">
            <a:avLst>
              <a:gd name="adj1" fmla="val -99509"/>
              <a:gd name="adj2" fmla="val -19750"/>
            </a:avLst>
          </a:prstGeom>
          <a:solidFill>
            <a:srgbClr val="C0C0C0"/>
          </a:solidFill>
          <a:ln w="9525">
            <a:solidFill>
              <a:schemeClr val="tx1"/>
            </a:solidFill>
            <a:miter lim="800000"/>
            <a:headEnd type="none" w="sm" len="sm"/>
            <a:tailEnd type="none" w="sm" len="sm"/>
          </a:ln>
          <a:effectLst/>
        </p:spPr>
        <p:txBody>
          <a:bodyPr/>
          <a:lstStyle/>
          <a:p>
            <a:pPr fontAlgn="auto">
              <a:spcBef>
                <a:spcPct val="20000"/>
              </a:spcBef>
              <a:spcAft>
                <a:spcPts val="0"/>
              </a:spcAft>
              <a:defRPr/>
            </a:pPr>
            <a:r>
              <a:rPr lang="en-US" sz="2800" b="1" dirty="0">
                <a:effectLst>
                  <a:outerShdw blurRad="38100" dist="38100" dir="2700000" algn="tl">
                    <a:srgbClr val="000000"/>
                  </a:outerShdw>
                </a:effectLst>
              </a:rPr>
              <a:t>55%</a:t>
            </a:r>
            <a:r>
              <a:rPr lang="en-US" sz="2800" dirty="0"/>
              <a:t> </a:t>
            </a:r>
          </a:p>
          <a:p>
            <a:pPr fontAlgn="auto">
              <a:spcBef>
                <a:spcPct val="20000"/>
              </a:spcBef>
              <a:spcAft>
                <a:spcPts val="0"/>
              </a:spcAft>
              <a:defRPr/>
            </a:pPr>
            <a:r>
              <a:rPr lang="en-US" sz="1600" b="1" u="sng" dirty="0"/>
              <a:t>Face and body</a:t>
            </a:r>
            <a:r>
              <a:rPr lang="en-US" sz="1600" b="1" dirty="0"/>
              <a:t>:</a:t>
            </a:r>
            <a:r>
              <a:rPr lang="en-US" sz="1600" dirty="0"/>
              <a:t> non-verbal communication or face and body language. </a:t>
            </a:r>
          </a:p>
        </p:txBody>
      </p:sp>
      <p:sp>
        <p:nvSpPr>
          <p:cNvPr id="6" name="Slide Number Placeholder 5"/>
          <p:cNvSpPr>
            <a:spLocks noGrp="1"/>
          </p:cNvSpPr>
          <p:nvPr>
            <p:ph type="sldNum" sz="quarter" idx="12"/>
          </p:nvPr>
        </p:nvSpPr>
        <p:spPr/>
        <p:txBody>
          <a:bodyPr/>
          <a:lstStyle/>
          <a:p>
            <a:pPr>
              <a:defRPr/>
            </a:pPr>
            <a:fld id="{3599B9C0-9F58-46C0-923A-C578E0B09976}" type="slidenum">
              <a:rPr lang="en-US" smtClean="0"/>
              <a:pPr>
                <a:defRPr/>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xit" presetSubtype="10" fill="hold" grpId="1" nodeType="clickEffect">
                                  <p:stCondLst>
                                    <p:cond delay="0"/>
                                  </p:stCondLst>
                                  <p:childTnLst>
                                    <p:animEffect transition="out" filter="checkerboard(across)">
                                      <p:cBhvr>
                                        <p:cTn id="10" dur="500"/>
                                        <p:tgtEl>
                                          <p:spTgt spid="19463"/>
                                        </p:tgtEl>
                                      </p:cBhvr>
                                    </p:animEffect>
                                    <p:set>
                                      <p:cBhvr>
                                        <p:cTn id="11" dur="1" fill="hold">
                                          <p:stCondLst>
                                            <p:cond delay="499"/>
                                          </p:stCondLst>
                                        </p:cTn>
                                        <p:tgtEl>
                                          <p:spTgt spid="1946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46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19464"/>
                                        </p:tgtEl>
                                      </p:cBhvr>
                                    </p:animEffect>
                                    <p:set>
                                      <p:cBhvr>
                                        <p:cTn id="20" dur="1" fill="hold">
                                          <p:stCondLst>
                                            <p:cond delay="499"/>
                                          </p:stCondLst>
                                        </p:cTn>
                                        <p:tgtEl>
                                          <p:spTgt spid="194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animBg="1"/>
      <p:bldP spid="19463" grpId="1" animBg="1"/>
      <p:bldP spid="19464" grpId="0" animBg="1"/>
      <p:bldP spid="1946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320040"/>
            <a:ext cx="7239000" cy="1143000"/>
          </a:xfrm>
        </p:spPr>
        <p:txBody>
          <a:bodyPr/>
          <a:lstStyle/>
          <a:p>
            <a:pPr fontAlgn="auto">
              <a:spcAft>
                <a:spcPts val="0"/>
              </a:spcAft>
              <a:defRPr/>
            </a:pPr>
            <a:r>
              <a:rPr lang="en-US" smtClean="0">
                <a:cs typeface="Times New Roman" pitchFamily="18" charset="0"/>
              </a:rPr>
              <a:t>Non- Verbal Communication</a:t>
            </a:r>
          </a:p>
        </p:txBody>
      </p:sp>
      <p:sp>
        <p:nvSpPr>
          <p:cNvPr id="36867" name="Rectangle 3"/>
          <p:cNvSpPr>
            <a:spLocks noGrp="1" noChangeArrowheads="1"/>
          </p:cNvSpPr>
          <p:nvPr>
            <p:ph idx="1"/>
          </p:nvPr>
        </p:nvSpPr>
        <p:spPr/>
        <p:txBody>
          <a:bodyPr/>
          <a:lstStyle/>
          <a:p>
            <a:r>
              <a:rPr lang="en-US" smtClean="0">
                <a:solidFill>
                  <a:srgbClr val="CC9900"/>
                </a:solidFill>
                <a:cs typeface="Arial" pitchFamily="34" charset="0"/>
              </a:rPr>
              <a:t>Visual</a:t>
            </a:r>
            <a:r>
              <a:rPr lang="en-US" smtClean="0">
                <a:cs typeface="Arial" pitchFamily="34" charset="0"/>
              </a:rPr>
              <a:t>: expression, eye contact, eye movement</a:t>
            </a:r>
          </a:p>
          <a:p>
            <a:endParaRPr lang="en-US" smtClean="0">
              <a:cs typeface="Arial" pitchFamily="34" charset="0"/>
            </a:endParaRPr>
          </a:p>
          <a:p>
            <a:r>
              <a:rPr lang="en-US" smtClean="0">
                <a:solidFill>
                  <a:srgbClr val="CC9900"/>
                </a:solidFill>
                <a:cs typeface="Arial" pitchFamily="34" charset="0"/>
              </a:rPr>
              <a:t>Listening</a:t>
            </a:r>
            <a:r>
              <a:rPr lang="en-US" smtClean="0">
                <a:cs typeface="Arial" pitchFamily="34" charset="0"/>
              </a:rPr>
              <a:t>: carefully, actively, memory</a:t>
            </a:r>
          </a:p>
          <a:p>
            <a:endParaRPr lang="en-US" smtClean="0">
              <a:cs typeface="Arial" pitchFamily="34" charset="0"/>
            </a:endParaRPr>
          </a:p>
          <a:p>
            <a:r>
              <a:rPr lang="en-US" smtClean="0">
                <a:solidFill>
                  <a:srgbClr val="CC9900"/>
                </a:solidFill>
                <a:cs typeface="Arial" pitchFamily="34" charset="0"/>
              </a:rPr>
              <a:t>Kinesthetic</a:t>
            </a:r>
            <a:r>
              <a:rPr lang="en-US" smtClean="0">
                <a:cs typeface="Arial" pitchFamily="34" charset="0"/>
              </a:rPr>
              <a:t>: Posture, distance, </a:t>
            </a:r>
            <a:r>
              <a:rPr lang="en-US" sz="2800" smtClean="0">
                <a:cs typeface="Arial" pitchFamily="34" charset="0"/>
              </a:rPr>
              <a:t>mobility, muscle tone, hand movement, etc</a:t>
            </a:r>
          </a:p>
        </p:txBody>
      </p:sp>
      <p:sp>
        <p:nvSpPr>
          <p:cNvPr id="4" name="Slide Number Placeholder 3"/>
          <p:cNvSpPr>
            <a:spLocks noGrp="1"/>
          </p:cNvSpPr>
          <p:nvPr>
            <p:ph type="sldNum" sz="quarter" idx="12"/>
          </p:nvPr>
        </p:nvSpPr>
        <p:spPr/>
        <p:txBody>
          <a:bodyPr/>
          <a:lstStyle/>
          <a:p>
            <a:pPr>
              <a:defRPr/>
            </a:pPr>
            <a:fld id="{3599B9C0-9F58-46C0-923A-C578E0B09976}"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543800" cy="4785360"/>
          </a:xfrm>
        </p:spPr>
        <p:txBody>
          <a:bodyPr/>
          <a:lstStyle/>
          <a:p>
            <a:pPr fontAlgn="auto">
              <a:spcAft>
                <a:spcPts val="0"/>
              </a:spcAft>
              <a:defRPr/>
            </a:pPr>
            <a:r>
              <a:rPr lang="ar-SA" sz="4000" dirty="0" smtClean="0"/>
              <a:t>قال جابر </a:t>
            </a:r>
            <a:r>
              <a:rPr lang="ar-SA" sz="4000" dirty="0" err="1" smtClean="0"/>
              <a:t>رضى</a:t>
            </a:r>
            <a:r>
              <a:rPr lang="ar-SA" sz="4000" dirty="0" smtClean="0"/>
              <a:t> الله عنه :</a:t>
            </a:r>
            <a:br>
              <a:rPr lang="ar-SA" sz="4000" dirty="0" smtClean="0"/>
            </a:br>
            <a:r>
              <a:rPr lang="ar-SA" sz="4000" dirty="0" smtClean="0"/>
              <a:t> ما رأيت الرسول صلى الله عليه وسلم مرة إلا تبسم في وجهي</a:t>
            </a:r>
            <a:br>
              <a:rPr lang="ar-SA" sz="4000" dirty="0" smtClean="0"/>
            </a:br>
            <a:r>
              <a:rPr lang="en-US" sz="4000" dirty="0" smtClean="0"/>
              <a:t/>
            </a:r>
            <a:br>
              <a:rPr lang="en-US" sz="4000" dirty="0" smtClean="0"/>
            </a:br>
            <a:endParaRPr lang="en-US" dirty="0"/>
          </a:p>
        </p:txBody>
      </p:sp>
      <p:sp>
        <p:nvSpPr>
          <p:cNvPr id="3" name="Slide Number Placeholder 2"/>
          <p:cNvSpPr>
            <a:spLocks noGrp="1"/>
          </p:cNvSpPr>
          <p:nvPr>
            <p:ph type="sldNum" sz="quarter" idx="12"/>
          </p:nvPr>
        </p:nvSpPr>
        <p:spPr/>
        <p:txBody>
          <a:bodyPr/>
          <a:lstStyle/>
          <a:p>
            <a:pPr>
              <a:defRPr/>
            </a:pPr>
            <a:fld id="{52473FD9-5BEA-434D-B074-19A48BC2E31B}"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320040"/>
            <a:ext cx="7239000" cy="1143000"/>
          </a:xfrm>
        </p:spPr>
        <p:txBody>
          <a:bodyPr rtlCol="1">
            <a:normAutofit fontScale="90000"/>
          </a:bodyPr>
          <a:lstStyle/>
          <a:p>
            <a:pPr fontAlgn="auto">
              <a:spcAft>
                <a:spcPts val="0"/>
              </a:spcAft>
              <a:defRPr/>
            </a:pPr>
            <a:r>
              <a:rPr lang="en-US" smtClean="0">
                <a:solidFill>
                  <a:srgbClr val="FF00FF"/>
                </a:solidFill>
              </a:rPr>
              <a:t>RECOGNIZING NON VERBAL COMMUNICATION</a:t>
            </a:r>
          </a:p>
        </p:txBody>
      </p:sp>
      <p:sp>
        <p:nvSpPr>
          <p:cNvPr id="37891" name="Rectangle 3"/>
          <p:cNvSpPr>
            <a:spLocks noGrp="1" noChangeArrowheads="1"/>
          </p:cNvSpPr>
          <p:nvPr>
            <p:ph type="body" idx="1"/>
          </p:nvPr>
        </p:nvSpPr>
        <p:spPr/>
        <p:txBody>
          <a:bodyPr/>
          <a:lstStyle/>
          <a:p>
            <a:endParaRPr lang="en-US" smtClean="0">
              <a:cs typeface="Arial" pitchFamily="34" charset="0"/>
            </a:endParaRPr>
          </a:p>
          <a:p>
            <a:r>
              <a:rPr lang="en-US" smtClean="0">
                <a:solidFill>
                  <a:schemeClr val="folHlink"/>
                </a:solidFill>
                <a:cs typeface="Arial" pitchFamily="34" charset="0"/>
              </a:rPr>
              <a:t>FACIAL EXPRESSION</a:t>
            </a:r>
          </a:p>
          <a:p>
            <a:endParaRPr lang="en-US" smtClean="0">
              <a:solidFill>
                <a:schemeClr val="folHlink"/>
              </a:solidFill>
              <a:cs typeface="Arial" pitchFamily="34" charset="0"/>
            </a:endParaRPr>
          </a:p>
          <a:p>
            <a:r>
              <a:rPr lang="en-US" smtClean="0">
                <a:solidFill>
                  <a:schemeClr val="folHlink"/>
                </a:solidFill>
                <a:cs typeface="Arial" pitchFamily="34" charset="0"/>
              </a:rPr>
              <a:t>GESTURES &amp; POSTURES</a:t>
            </a:r>
          </a:p>
          <a:p>
            <a:endParaRPr lang="en-US" smtClean="0">
              <a:solidFill>
                <a:schemeClr val="folHlink"/>
              </a:solidFill>
              <a:cs typeface="Arial" pitchFamily="34" charset="0"/>
            </a:endParaRPr>
          </a:p>
          <a:p>
            <a:r>
              <a:rPr lang="en-US" smtClean="0">
                <a:solidFill>
                  <a:schemeClr val="folHlink"/>
                </a:solidFill>
                <a:cs typeface="Arial" pitchFamily="34" charset="0"/>
              </a:rPr>
              <a:t>VOCAL CHARACTRISTICS</a:t>
            </a:r>
          </a:p>
          <a:p>
            <a:pPr>
              <a:buFont typeface="Wingdings" pitchFamily="2" charset="2"/>
              <a:buNone/>
            </a:pPr>
            <a:endParaRPr lang="en-US" smtClean="0">
              <a:cs typeface="Arial" pitchFamily="34" charset="0"/>
            </a:endParaRPr>
          </a:p>
        </p:txBody>
      </p:sp>
      <p:sp>
        <p:nvSpPr>
          <p:cNvPr id="7" name="Slide Number Placeholder 6"/>
          <p:cNvSpPr>
            <a:spLocks noGrp="1"/>
          </p:cNvSpPr>
          <p:nvPr>
            <p:ph type="sldNum" sz="quarter" idx="12"/>
          </p:nvPr>
        </p:nvSpPr>
        <p:spPr/>
        <p:txBody>
          <a:bodyPr/>
          <a:lstStyle/>
          <a:p>
            <a:pPr>
              <a:defRPr/>
            </a:pPr>
            <a:fld id="{3599B9C0-9F58-46C0-923A-C578E0B09976}"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20040"/>
            <a:ext cx="7239000" cy="1143000"/>
          </a:xfrm>
        </p:spPr>
        <p:txBody>
          <a:bodyPr rtlCol="1">
            <a:normAutofit fontScale="90000"/>
          </a:bodyPr>
          <a:lstStyle/>
          <a:p>
            <a:pPr fontAlgn="auto">
              <a:spcAft>
                <a:spcPts val="0"/>
              </a:spcAft>
              <a:defRPr/>
            </a:pPr>
            <a:r>
              <a:rPr lang="en-US" smtClean="0">
                <a:solidFill>
                  <a:srgbClr val="FF00FF"/>
                </a:solidFill>
              </a:rPr>
              <a:t>RECOGNIZING NON VERBAL COMMUNICATION</a:t>
            </a:r>
          </a:p>
        </p:txBody>
      </p:sp>
      <p:sp>
        <p:nvSpPr>
          <p:cNvPr id="38915" name="Rectangle 3"/>
          <p:cNvSpPr>
            <a:spLocks noGrp="1" noChangeArrowheads="1"/>
          </p:cNvSpPr>
          <p:nvPr>
            <p:ph type="body" idx="1"/>
          </p:nvPr>
        </p:nvSpPr>
        <p:spPr/>
        <p:txBody>
          <a:bodyPr/>
          <a:lstStyle/>
          <a:p>
            <a:endParaRPr lang="en-US" smtClean="0">
              <a:solidFill>
                <a:schemeClr val="folHlink"/>
              </a:solidFill>
              <a:cs typeface="Arial" pitchFamily="34" charset="0"/>
            </a:endParaRPr>
          </a:p>
          <a:p>
            <a:r>
              <a:rPr lang="en-US" smtClean="0">
                <a:solidFill>
                  <a:schemeClr val="folHlink"/>
                </a:solidFill>
                <a:cs typeface="Arial" pitchFamily="34" charset="0"/>
              </a:rPr>
              <a:t>PERSONAL APPREARENCE</a:t>
            </a:r>
          </a:p>
          <a:p>
            <a:endParaRPr lang="en-US" smtClean="0">
              <a:solidFill>
                <a:schemeClr val="folHlink"/>
              </a:solidFill>
              <a:cs typeface="Arial" pitchFamily="34" charset="0"/>
            </a:endParaRPr>
          </a:p>
          <a:p>
            <a:r>
              <a:rPr lang="en-US" smtClean="0">
                <a:solidFill>
                  <a:schemeClr val="folHlink"/>
                </a:solidFill>
                <a:cs typeface="Arial" pitchFamily="34" charset="0"/>
              </a:rPr>
              <a:t>TOUCH</a:t>
            </a:r>
          </a:p>
          <a:p>
            <a:endParaRPr lang="en-US" smtClean="0">
              <a:solidFill>
                <a:schemeClr val="folHlink"/>
              </a:solidFill>
              <a:cs typeface="Arial" pitchFamily="34" charset="0"/>
            </a:endParaRPr>
          </a:p>
          <a:p>
            <a:r>
              <a:rPr lang="en-US" smtClean="0">
                <a:solidFill>
                  <a:schemeClr val="folHlink"/>
                </a:solidFill>
                <a:cs typeface="Arial" pitchFamily="34" charset="0"/>
              </a:rPr>
              <a:t>TIME &amp; SPACE</a:t>
            </a:r>
            <a:r>
              <a:rPr lang="en-US" smtClean="0">
                <a:cs typeface="Arial" pitchFamily="34" charset="0"/>
              </a:rPr>
              <a:t> </a:t>
            </a:r>
          </a:p>
        </p:txBody>
      </p:sp>
      <p:pic>
        <p:nvPicPr>
          <p:cNvPr id="38916" name="Picture 4"/>
          <p:cNvPicPr>
            <a:picLocks noChangeAspect="1" noChangeArrowheads="1"/>
          </p:cNvPicPr>
          <p:nvPr/>
        </p:nvPicPr>
        <p:blipFill>
          <a:blip r:embed="rId2"/>
          <a:srcRect/>
          <a:stretch>
            <a:fillRect/>
          </a:stretch>
        </p:blipFill>
        <p:spPr bwMode="auto">
          <a:xfrm>
            <a:off x="6572250" y="1571625"/>
            <a:ext cx="2057400" cy="1352550"/>
          </a:xfrm>
          <a:prstGeom prst="rect">
            <a:avLst/>
          </a:prstGeom>
          <a:noFill/>
          <a:ln w="9525">
            <a:noFill/>
            <a:miter lim="800000"/>
            <a:headEnd/>
            <a:tailEnd/>
          </a:ln>
        </p:spPr>
      </p:pic>
      <p:pic>
        <p:nvPicPr>
          <p:cNvPr id="38917" name="Picture 5"/>
          <p:cNvPicPr>
            <a:picLocks noChangeAspect="1" noChangeArrowheads="1"/>
          </p:cNvPicPr>
          <p:nvPr/>
        </p:nvPicPr>
        <p:blipFill>
          <a:blip r:embed="rId3"/>
          <a:srcRect/>
          <a:stretch>
            <a:fillRect/>
          </a:stretch>
        </p:blipFill>
        <p:spPr bwMode="auto">
          <a:xfrm>
            <a:off x="6572250" y="3214688"/>
            <a:ext cx="2057400" cy="1219200"/>
          </a:xfrm>
          <a:prstGeom prst="rect">
            <a:avLst/>
          </a:prstGeom>
          <a:noFill/>
          <a:ln w="9525">
            <a:noFill/>
            <a:miter lim="800000"/>
            <a:headEnd/>
            <a:tailEnd/>
          </a:ln>
        </p:spPr>
      </p:pic>
      <p:pic>
        <p:nvPicPr>
          <p:cNvPr id="38918" name="Picture 6"/>
          <p:cNvPicPr>
            <a:picLocks noChangeAspect="1" noChangeArrowheads="1"/>
          </p:cNvPicPr>
          <p:nvPr/>
        </p:nvPicPr>
        <p:blipFill>
          <a:blip r:embed="rId4"/>
          <a:srcRect/>
          <a:stretch>
            <a:fillRect/>
          </a:stretch>
        </p:blipFill>
        <p:spPr bwMode="auto">
          <a:xfrm>
            <a:off x="6572250" y="4714875"/>
            <a:ext cx="2057400" cy="13620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3599B9C0-9F58-46C0-923A-C578E0B09976}"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320040"/>
            <a:ext cx="7239000" cy="1143000"/>
          </a:xfrm>
        </p:spPr>
        <p:txBody>
          <a:bodyPr/>
          <a:lstStyle/>
          <a:p>
            <a:pPr fontAlgn="auto">
              <a:spcAft>
                <a:spcPts val="0"/>
              </a:spcAft>
              <a:defRPr/>
            </a:pPr>
            <a:r>
              <a:rPr lang="en-US" smtClean="0">
                <a:cs typeface="Times New Roman" pitchFamily="18" charset="0"/>
              </a:rPr>
              <a:t>Example of body language </a:t>
            </a:r>
          </a:p>
        </p:txBody>
      </p:sp>
      <p:sp>
        <p:nvSpPr>
          <p:cNvPr id="39939" name="Rectangle 3"/>
          <p:cNvSpPr>
            <a:spLocks noGrp="1" noChangeArrowheads="1"/>
          </p:cNvSpPr>
          <p:nvPr>
            <p:ph idx="1"/>
          </p:nvPr>
        </p:nvSpPr>
        <p:spPr/>
        <p:txBody>
          <a:bodyPr/>
          <a:lstStyle/>
          <a:p>
            <a:r>
              <a:rPr lang="en-US" smtClean="0">
                <a:cs typeface="Arial" pitchFamily="34" charset="0"/>
              </a:rPr>
              <a:t>Sitting with legs crossed, foot kicking slightly: </a:t>
            </a:r>
          </a:p>
          <a:p>
            <a:pPr lvl="2"/>
            <a:r>
              <a:rPr lang="en-US" sz="2800" b="1" smtClean="0">
                <a:cs typeface="Arial" pitchFamily="34" charset="0"/>
              </a:rPr>
              <a:t>Boredom</a:t>
            </a:r>
          </a:p>
          <a:p>
            <a:r>
              <a:rPr lang="en-US" smtClean="0">
                <a:cs typeface="Arial" pitchFamily="34" charset="0"/>
              </a:rPr>
              <a:t>Biting nails: </a:t>
            </a:r>
          </a:p>
          <a:p>
            <a:pPr lvl="2"/>
            <a:r>
              <a:rPr lang="en-US" sz="2800" b="1" smtClean="0">
                <a:cs typeface="Arial" pitchFamily="34" charset="0"/>
              </a:rPr>
              <a:t>Anxiety</a:t>
            </a:r>
          </a:p>
          <a:p>
            <a:r>
              <a:rPr lang="en-US" smtClean="0">
                <a:cs typeface="Arial" pitchFamily="34" charset="0"/>
              </a:rPr>
              <a:t>Shoulder hunched, hands in pockets</a:t>
            </a:r>
          </a:p>
          <a:p>
            <a:pPr lvl="2"/>
            <a:r>
              <a:rPr lang="en-US" smtClean="0">
                <a:cs typeface="Arial" pitchFamily="34" charset="0"/>
              </a:rPr>
              <a:t> </a:t>
            </a:r>
            <a:r>
              <a:rPr lang="en-US" sz="2800" b="1" smtClean="0">
                <a:cs typeface="Arial" pitchFamily="34" charset="0"/>
              </a:rPr>
              <a:t>Depression/Dejection</a:t>
            </a:r>
          </a:p>
        </p:txBody>
      </p:sp>
      <p:sp>
        <p:nvSpPr>
          <p:cNvPr id="4" name="Slide Number Placeholder 3"/>
          <p:cNvSpPr>
            <a:spLocks noGrp="1"/>
          </p:cNvSpPr>
          <p:nvPr>
            <p:ph type="sldNum" sz="quarter" idx="12"/>
          </p:nvPr>
        </p:nvSpPr>
        <p:spPr/>
        <p:txBody>
          <a:bodyPr/>
          <a:lstStyle/>
          <a:p>
            <a:pPr>
              <a:defRPr/>
            </a:pPr>
            <a:fld id="{3599B9C0-9F58-46C0-923A-C578E0B09976}"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320040"/>
            <a:ext cx="7239000" cy="1143000"/>
          </a:xfrm>
        </p:spPr>
        <p:txBody>
          <a:bodyPr/>
          <a:lstStyle/>
          <a:p>
            <a:pPr fontAlgn="auto">
              <a:spcAft>
                <a:spcPts val="0"/>
              </a:spcAft>
              <a:defRPr/>
            </a:pPr>
            <a:r>
              <a:rPr lang="en-US" smtClean="0">
                <a:cs typeface="Times New Roman" pitchFamily="18" charset="0"/>
              </a:rPr>
              <a:t>Example of body language</a:t>
            </a:r>
          </a:p>
        </p:txBody>
      </p:sp>
      <p:sp>
        <p:nvSpPr>
          <p:cNvPr id="40963" name="Rectangle 3"/>
          <p:cNvSpPr>
            <a:spLocks noGrp="1" noChangeArrowheads="1"/>
          </p:cNvSpPr>
          <p:nvPr>
            <p:ph idx="1"/>
          </p:nvPr>
        </p:nvSpPr>
        <p:spPr/>
        <p:txBody>
          <a:bodyPr/>
          <a:lstStyle/>
          <a:p>
            <a:r>
              <a:rPr lang="en-US" smtClean="0">
                <a:cs typeface="Arial" pitchFamily="34" charset="0"/>
              </a:rPr>
              <a:t>Folded arms and leg crossed away from you: </a:t>
            </a:r>
          </a:p>
          <a:p>
            <a:pPr lvl="2"/>
            <a:r>
              <a:rPr lang="en-US" sz="2800" b="1" smtClean="0">
                <a:cs typeface="Arial" pitchFamily="34" charset="0"/>
              </a:rPr>
              <a:t>Rejection</a:t>
            </a:r>
          </a:p>
          <a:p>
            <a:r>
              <a:rPr lang="en-US" smtClean="0">
                <a:cs typeface="Arial" pitchFamily="34" charset="0"/>
              </a:rPr>
              <a:t>Tapping fingers: </a:t>
            </a:r>
          </a:p>
          <a:p>
            <a:pPr lvl="2"/>
            <a:r>
              <a:rPr lang="en-US" sz="2800" b="1" smtClean="0">
                <a:cs typeface="Arial" pitchFamily="34" charset="0"/>
              </a:rPr>
              <a:t>Impatience</a:t>
            </a:r>
          </a:p>
          <a:p>
            <a:r>
              <a:rPr lang="en-US" smtClean="0">
                <a:cs typeface="Arial" pitchFamily="34" charset="0"/>
              </a:rPr>
              <a:t>Avoiding eye contact:</a:t>
            </a:r>
          </a:p>
          <a:p>
            <a:pPr lvl="2"/>
            <a:r>
              <a:rPr lang="en-US" sz="2800" b="1" smtClean="0">
                <a:cs typeface="Arial" pitchFamily="34" charset="0"/>
              </a:rPr>
              <a:t>Untrustworthy </a:t>
            </a:r>
          </a:p>
        </p:txBody>
      </p:sp>
      <p:sp>
        <p:nvSpPr>
          <p:cNvPr id="4" name="Slide Number Placeholder 3"/>
          <p:cNvSpPr>
            <a:spLocks noGrp="1"/>
          </p:cNvSpPr>
          <p:nvPr>
            <p:ph type="sldNum" sz="quarter" idx="12"/>
          </p:nvPr>
        </p:nvSpPr>
        <p:spPr/>
        <p:txBody>
          <a:bodyPr/>
          <a:lstStyle/>
          <a:p>
            <a:pPr>
              <a:defRPr/>
            </a:pPr>
            <a:fld id="{3599B9C0-9F58-46C0-923A-C578E0B09976}"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2"/>
          </p:nvPr>
        </p:nvSpPr>
        <p:spPr bwMode="auto">
          <a:xfrm>
            <a:off x="3124200" y="6356350"/>
            <a:ext cx="2895600" cy="365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14BAFDFE-447A-492A-B448-8E68986000A2}" type="slidenum">
              <a:rPr lang="en-US"/>
              <a:pPr algn="ctr" fontAlgn="base">
                <a:spcBef>
                  <a:spcPct val="0"/>
                </a:spcBef>
                <a:spcAft>
                  <a:spcPct val="0"/>
                </a:spcAft>
              </a:pPr>
              <a:t>34</a:t>
            </a:fld>
            <a:endParaRPr lang="en-US"/>
          </a:p>
        </p:txBody>
      </p:sp>
      <p:sp>
        <p:nvSpPr>
          <p:cNvPr id="80898" name="Rectangle 2"/>
          <p:cNvSpPr>
            <a:spLocks noGrp="1" noChangeArrowheads="1"/>
          </p:cNvSpPr>
          <p:nvPr>
            <p:ph type="title"/>
          </p:nvPr>
        </p:nvSpPr>
        <p:spPr>
          <a:xfrm>
            <a:off x="381000" y="990600"/>
            <a:ext cx="8382000" cy="1143000"/>
          </a:xfrm>
        </p:spPr>
        <p:txBody>
          <a:bodyPr rtlCol="1"/>
          <a:lstStyle/>
          <a:p>
            <a:pPr fontAlgn="auto">
              <a:spcAft>
                <a:spcPts val="0"/>
              </a:spcAft>
              <a:defRPr/>
            </a:pPr>
            <a:r>
              <a:rPr lang="en-US" sz="3600" dirty="0" smtClean="0"/>
              <a:t>How Do We Receive and</a:t>
            </a:r>
            <a:br>
              <a:rPr lang="en-US" sz="3600" dirty="0" smtClean="0"/>
            </a:br>
            <a:r>
              <a:rPr lang="en-US" sz="3600" dirty="0" smtClean="0"/>
              <a:t>Understand Messages Accurately?</a:t>
            </a:r>
          </a:p>
        </p:txBody>
      </p:sp>
      <p:sp>
        <p:nvSpPr>
          <p:cNvPr id="80899" name="Rectangle 3"/>
          <p:cNvSpPr>
            <a:spLocks noGrp="1" noChangeArrowheads="1"/>
          </p:cNvSpPr>
          <p:nvPr>
            <p:ph type="body" idx="1"/>
          </p:nvPr>
        </p:nvSpPr>
        <p:spPr>
          <a:xfrm>
            <a:off x="2057400" y="2286000"/>
            <a:ext cx="4495800" cy="3505200"/>
          </a:xfrm>
        </p:spPr>
        <p:txBody>
          <a:bodyPr/>
          <a:lstStyle/>
          <a:p>
            <a:r>
              <a:rPr lang="en-US" smtClean="0">
                <a:cs typeface="Arial" pitchFamily="34" charset="0"/>
              </a:rPr>
              <a:t>Listening</a:t>
            </a:r>
          </a:p>
          <a:p>
            <a:pPr lvl="1"/>
            <a:r>
              <a:rPr lang="en-US" smtClean="0">
                <a:cs typeface="Arial" pitchFamily="34" charset="0"/>
              </a:rPr>
              <a:t>Active Listening</a:t>
            </a:r>
          </a:p>
          <a:p>
            <a:pPr lvl="2"/>
            <a:r>
              <a:rPr lang="en-US" smtClean="0">
                <a:cs typeface="Arial" pitchFamily="34" charset="0"/>
              </a:rPr>
              <a:t>Sensing</a:t>
            </a:r>
          </a:p>
          <a:p>
            <a:pPr lvl="2"/>
            <a:r>
              <a:rPr lang="en-US" smtClean="0">
                <a:cs typeface="Arial" pitchFamily="34" charset="0"/>
              </a:rPr>
              <a:t>Attending</a:t>
            </a:r>
          </a:p>
          <a:p>
            <a:pPr lvl="2"/>
            <a:r>
              <a:rPr lang="en-US" smtClean="0">
                <a:cs typeface="Arial" pitchFamily="34" charset="0"/>
              </a:rPr>
              <a:t>Reflecting</a:t>
            </a:r>
          </a:p>
        </p:txBody>
      </p:sp>
      <p:grpSp>
        <p:nvGrpSpPr>
          <p:cNvPr id="41989" name="Group 7"/>
          <p:cNvGrpSpPr>
            <a:grpSpLocks/>
          </p:cNvGrpSpPr>
          <p:nvPr/>
        </p:nvGrpSpPr>
        <p:grpSpPr bwMode="auto">
          <a:xfrm>
            <a:off x="5791200" y="3657600"/>
            <a:ext cx="1889125" cy="2133600"/>
            <a:chOff x="3648" y="2304"/>
            <a:chExt cx="1190" cy="1344"/>
          </a:xfrm>
        </p:grpSpPr>
        <p:pic>
          <p:nvPicPr>
            <p:cNvPr id="41990" name="Picture 5"/>
            <p:cNvPicPr>
              <a:picLocks noChangeAspect="1" noChangeArrowheads="1"/>
            </p:cNvPicPr>
            <p:nvPr/>
          </p:nvPicPr>
          <p:blipFill>
            <a:blip r:embed="rId2"/>
            <a:srcRect/>
            <a:stretch>
              <a:fillRect/>
            </a:stretch>
          </p:blipFill>
          <p:spPr bwMode="auto">
            <a:xfrm>
              <a:off x="3648" y="2304"/>
              <a:ext cx="1190" cy="1344"/>
            </a:xfrm>
            <a:prstGeom prst="rect">
              <a:avLst/>
            </a:prstGeom>
            <a:noFill/>
            <a:ln w="9525">
              <a:noFill/>
              <a:miter lim="800000"/>
              <a:headEnd/>
              <a:tailEnd/>
            </a:ln>
          </p:spPr>
        </p:pic>
        <p:pic>
          <p:nvPicPr>
            <p:cNvPr id="41991" name="Picture 6"/>
            <p:cNvPicPr>
              <a:picLocks noChangeAspect="1" noChangeArrowheads="1"/>
            </p:cNvPicPr>
            <p:nvPr/>
          </p:nvPicPr>
          <p:blipFill>
            <a:blip r:embed="rId3"/>
            <a:srcRect/>
            <a:stretch>
              <a:fillRect/>
            </a:stretch>
          </p:blipFill>
          <p:spPr bwMode="auto">
            <a:xfrm>
              <a:off x="3888" y="2640"/>
              <a:ext cx="319" cy="480"/>
            </a:xfrm>
            <a:prstGeom prst="rect">
              <a:avLst/>
            </a:prstGeom>
            <a:noFill/>
            <a:ln w="9525">
              <a:noFill/>
              <a:miter lim="800000"/>
              <a:headEnd/>
              <a:tailEnd/>
            </a:ln>
          </p:spPr>
        </p:pic>
      </p:gr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wipe(left)">
                                      <p:cBhvr>
                                        <p:cTn id="7" dur="500"/>
                                        <p:tgtEl>
                                          <p:spTgt spid="80899">
                                            <p:txEl>
                                              <p:pRg st="0" end="0"/>
                                            </p:txEl>
                                          </p:spTgt>
                                        </p:tgtEl>
                                      </p:cBhvr>
                                    </p:animEffect>
                                  </p:childTnLst>
                                  <p:subTnLst>
                                    <p:animClr clrSpc="rgb" dir="cw">
                                      <p:cBhvr override="childStyle">
                                        <p:cTn dur="1" fill="hold" display="0" masterRel="nextClick" afterEffect="1"/>
                                        <p:tgtEl>
                                          <p:spTgt spid="80899">
                                            <p:txEl>
                                              <p:pRg st="0" end="0"/>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0899">
                                            <p:txEl>
                                              <p:pRg st="1" end="1"/>
                                            </p:txEl>
                                          </p:spTgt>
                                        </p:tgtEl>
                                        <p:attrNameLst>
                                          <p:attrName>style.visibility</p:attrName>
                                        </p:attrNameLst>
                                      </p:cBhvr>
                                      <p:to>
                                        <p:strVal val="visible"/>
                                      </p:to>
                                    </p:set>
                                    <p:animEffect transition="in" filter="wipe(left)">
                                      <p:cBhvr>
                                        <p:cTn id="12" dur="500"/>
                                        <p:tgtEl>
                                          <p:spTgt spid="80899">
                                            <p:txEl>
                                              <p:pRg st="1" end="1"/>
                                            </p:txEl>
                                          </p:spTgt>
                                        </p:tgtEl>
                                      </p:cBhvr>
                                    </p:animEffect>
                                  </p:childTnLst>
                                  <p:subTnLst>
                                    <p:animClr clrSpc="rgb" dir="cw">
                                      <p:cBhvr override="childStyle">
                                        <p:cTn dur="1" fill="hold" display="0" masterRel="nextClick" afterEffect="1"/>
                                        <p:tgtEl>
                                          <p:spTgt spid="80899">
                                            <p:txEl>
                                              <p:pRg st="1" end="1"/>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0899">
                                            <p:txEl>
                                              <p:pRg st="2" end="2"/>
                                            </p:txEl>
                                          </p:spTgt>
                                        </p:tgtEl>
                                        <p:attrNameLst>
                                          <p:attrName>style.visibility</p:attrName>
                                        </p:attrNameLst>
                                      </p:cBhvr>
                                      <p:to>
                                        <p:strVal val="visible"/>
                                      </p:to>
                                    </p:set>
                                    <p:animEffect transition="in" filter="wipe(left)">
                                      <p:cBhvr>
                                        <p:cTn id="17" dur="500"/>
                                        <p:tgtEl>
                                          <p:spTgt spid="80899">
                                            <p:txEl>
                                              <p:pRg st="2" end="2"/>
                                            </p:txEl>
                                          </p:spTgt>
                                        </p:tgtEl>
                                      </p:cBhvr>
                                    </p:animEffect>
                                  </p:childTnLst>
                                  <p:subTnLst>
                                    <p:animClr clrSpc="rgb" dir="cw">
                                      <p:cBhvr override="childStyle">
                                        <p:cTn dur="1" fill="hold" display="0" masterRel="nextClick" afterEffect="1"/>
                                        <p:tgtEl>
                                          <p:spTgt spid="80899">
                                            <p:txEl>
                                              <p:pRg st="2" end="2"/>
                                            </p:txEl>
                                          </p:spTgt>
                                        </p:tgtEl>
                                        <p:attrNameLst>
                                          <p:attrName>ppt_c</p:attrName>
                                        </p:attrNameLst>
                                      </p:cBhvr>
                                      <p:to>
                                        <a:schemeClr val="folHlink"/>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0899">
                                            <p:txEl>
                                              <p:pRg st="3" end="3"/>
                                            </p:txEl>
                                          </p:spTgt>
                                        </p:tgtEl>
                                        <p:attrNameLst>
                                          <p:attrName>style.visibility</p:attrName>
                                        </p:attrNameLst>
                                      </p:cBhvr>
                                      <p:to>
                                        <p:strVal val="visible"/>
                                      </p:to>
                                    </p:set>
                                    <p:animEffect transition="in" filter="wipe(left)">
                                      <p:cBhvr>
                                        <p:cTn id="22" dur="500"/>
                                        <p:tgtEl>
                                          <p:spTgt spid="80899">
                                            <p:txEl>
                                              <p:pRg st="3" end="3"/>
                                            </p:txEl>
                                          </p:spTgt>
                                        </p:tgtEl>
                                      </p:cBhvr>
                                    </p:animEffect>
                                  </p:childTnLst>
                                  <p:subTnLst>
                                    <p:animClr clrSpc="rgb" dir="cw">
                                      <p:cBhvr override="childStyle">
                                        <p:cTn dur="1" fill="hold" display="0" masterRel="nextClick" afterEffect="1"/>
                                        <p:tgtEl>
                                          <p:spTgt spid="80899">
                                            <p:txEl>
                                              <p:pRg st="3" end="3"/>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0899">
                                            <p:txEl>
                                              <p:pRg st="4" end="4"/>
                                            </p:txEl>
                                          </p:spTgt>
                                        </p:tgtEl>
                                        <p:attrNameLst>
                                          <p:attrName>style.visibility</p:attrName>
                                        </p:attrNameLst>
                                      </p:cBhvr>
                                      <p:to>
                                        <p:strVal val="visible"/>
                                      </p:to>
                                    </p:set>
                                    <p:animEffect transition="in" filter="wipe(left)">
                                      <p:cBhvr>
                                        <p:cTn id="27" dur="500"/>
                                        <p:tgtEl>
                                          <p:spTgt spid="80899">
                                            <p:txEl>
                                              <p:pRg st="4" end="4"/>
                                            </p:txEl>
                                          </p:spTgt>
                                        </p:tgtEl>
                                      </p:cBhvr>
                                    </p:animEffect>
                                  </p:childTnLst>
                                  <p:subTnLst>
                                    <p:animClr clrSpc="rgb" dir="cw">
                                      <p:cBhvr override="childStyle">
                                        <p:cTn dur="1" fill="hold" display="0" masterRel="nextClick" afterEffect="1"/>
                                        <p:tgtEl>
                                          <p:spTgt spid="80899">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bldLvl="3"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457200" y="1143000"/>
            <a:ext cx="8305800" cy="5410200"/>
          </a:xfrm>
        </p:spPr>
        <p:txBody>
          <a:bodyPr/>
          <a:lstStyle/>
          <a:p>
            <a:pPr marL="609600" indent="-609600">
              <a:buFontTx/>
              <a:buNone/>
            </a:pPr>
            <a:r>
              <a:rPr lang="en-US" smtClean="0">
                <a:latin typeface="Arial" pitchFamily="34" charset="0"/>
                <a:cs typeface="Arial" pitchFamily="34" charset="0"/>
              </a:rPr>
              <a:t>Few tips towards Active Listening:</a:t>
            </a:r>
          </a:p>
          <a:p>
            <a:pPr marL="609600" indent="-609600">
              <a:buFontTx/>
              <a:buNone/>
            </a:pPr>
            <a:endParaRPr lang="en-US" smtClean="0">
              <a:latin typeface="Arial" pitchFamily="34" charset="0"/>
              <a:cs typeface="Arial" pitchFamily="34" charset="0"/>
            </a:endParaRPr>
          </a:p>
          <a:p>
            <a:pPr marL="609600" indent="-609600">
              <a:buFontTx/>
              <a:buAutoNum type="arabicPeriod"/>
            </a:pPr>
            <a:r>
              <a:rPr lang="en-US" sz="2400" smtClean="0">
                <a:latin typeface="Arial" pitchFamily="34" charset="0"/>
                <a:cs typeface="Arial" pitchFamily="34" charset="0"/>
              </a:rPr>
              <a:t>Understand our own communication style.</a:t>
            </a:r>
          </a:p>
          <a:p>
            <a:pPr marL="609600" indent="-609600">
              <a:buFont typeface="Arial" pitchFamily="34" charset="0"/>
              <a:buNone/>
            </a:pPr>
            <a:endParaRPr lang="en-US" sz="2400" smtClean="0">
              <a:latin typeface="Arial" pitchFamily="34" charset="0"/>
              <a:cs typeface="Arial" pitchFamily="34" charset="0"/>
            </a:endParaRPr>
          </a:p>
          <a:p>
            <a:pPr marL="609600" indent="-609600">
              <a:buFontTx/>
              <a:buAutoNum type="arabicPeriod" startAt="2"/>
            </a:pPr>
            <a:r>
              <a:rPr lang="en-US" sz="2400" smtClean="0">
                <a:latin typeface="Arial" pitchFamily="34" charset="0"/>
                <a:cs typeface="Arial" pitchFamily="34" charset="0"/>
              </a:rPr>
              <a:t>Be an active listener.</a:t>
            </a:r>
          </a:p>
          <a:p>
            <a:pPr marL="609600" indent="-609600">
              <a:buFontTx/>
              <a:buAutoNum type="arabicPeriod" startAt="2"/>
            </a:pPr>
            <a:endParaRPr lang="en-US" sz="2400" smtClean="0">
              <a:latin typeface="Arial" pitchFamily="34" charset="0"/>
              <a:cs typeface="Arial" pitchFamily="34" charset="0"/>
            </a:endParaRPr>
          </a:p>
          <a:p>
            <a:pPr marL="609600" indent="-609600">
              <a:buFontTx/>
              <a:buAutoNum type="arabicPeriod" startAt="2"/>
            </a:pPr>
            <a:r>
              <a:rPr lang="en-US" sz="2400" smtClean="0">
                <a:latin typeface="Arial" pitchFamily="34" charset="0"/>
                <a:cs typeface="Arial" pitchFamily="34" charset="0"/>
              </a:rPr>
              <a:t>Use normal communication.</a:t>
            </a:r>
          </a:p>
          <a:p>
            <a:pPr marL="609600" indent="-609600">
              <a:buFontTx/>
              <a:buAutoNum type="arabicPeriod" startAt="2"/>
            </a:pPr>
            <a:endParaRPr lang="en-US" sz="2400" smtClean="0">
              <a:latin typeface="Arial" pitchFamily="34" charset="0"/>
              <a:cs typeface="Arial" pitchFamily="34" charset="0"/>
            </a:endParaRPr>
          </a:p>
          <a:p>
            <a:pPr marL="609600" indent="-609600">
              <a:buFontTx/>
              <a:buAutoNum type="arabicPeriod" startAt="2"/>
            </a:pPr>
            <a:r>
              <a:rPr lang="en-US" sz="2400" smtClean="0">
                <a:latin typeface="Arial" pitchFamily="34" charset="0"/>
                <a:cs typeface="Arial" pitchFamily="34" charset="0"/>
              </a:rPr>
              <a:t>Give Feedback</a:t>
            </a:r>
          </a:p>
        </p:txBody>
      </p:sp>
      <p:sp>
        <p:nvSpPr>
          <p:cNvPr id="43011" name="Rectangle 3"/>
          <p:cNvSpPr>
            <a:spLocks noChangeArrowheads="1"/>
          </p:cNvSpPr>
          <p:nvPr/>
        </p:nvSpPr>
        <p:spPr bwMode="auto">
          <a:xfrm>
            <a:off x="0" y="274638"/>
            <a:ext cx="9144000" cy="639762"/>
          </a:xfrm>
          <a:prstGeom prst="rect">
            <a:avLst/>
          </a:prstGeom>
          <a:noFill/>
          <a:ln w="9525">
            <a:noFill/>
            <a:miter lim="800000"/>
            <a:headEnd/>
            <a:tailEnd/>
          </a:ln>
        </p:spPr>
        <p:txBody>
          <a:bodyPr/>
          <a:lstStyle/>
          <a:p>
            <a:r>
              <a:rPr lang="en-US" sz="3600">
                <a:solidFill>
                  <a:srgbClr val="3333FF"/>
                </a:solidFill>
                <a:latin typeface="Trebuchet MS" pitchFamily="34" charset="0"/>
              </a:rPr>
              <a:t>ACTIVE LISTENING</a:t>
            </a:r>
          </a:p>
        </p:txBody>
      </p:sp>
      <p:sp>
        <p:nvSpPr>
          <p:cNvPr id="43012" name="Rectangle 4"/>
          <p:cNvSpPr>
            <a:spLocks noChangeArrowheads="1"/>
          </p:cNvSpPr>
          <p:nvPr/>
        </p:nvSpPr>
        <p:spPr bwMode="auto">
          <a:xfrm>
            <a:off x="2667000" y="6324600"/>
            <a:ext cx="3581400" cy="304800"/>
          </a:xfrm>
          <a:prstGeom prst="rect">
            <a:avLst/>
          </a:prstGeom>
          <a:solidFill>
            <a:schemeClr val="bg1"/>
          </a:solidFill>
          <a:ln w="9525">
            <a:solidFill>
              <a:schemeClr val="bg1"/>
            </a:solidFill>
            <a:miter lim="800000"/>
            <a:headEnd/>
            <a:tailEnd/>
          </a:ln>
        </p:spPr>
        <p:txBody>
          <a:bodyPr wrap="none" anchor="ctr"/>
          <a:lstStyle/>
          <a:p>
            <a:endParaRPr lang="en-US" sz="1600" b="1">
              <a:solidFill>
                <a:schemeClr val="accent1"/>
              </a:solidFill>
              <a:latin typeface="Trebuchet MS" pitchFamily="34" charset="0"/>
            </a:endParaRPr>
          </a:p>
        </p:txBody>
      </p:sp>
      <p:sp>
        <p:nvSpPr>
          <p:cNvPr id="5" name="Slide Number Placeholder 4"/>
          <p:cNvSpPr>
            <a:spLocks noGrp="1"/>
          </p:cNvSpPr>
          <p:nvPr>
            <p:ph type="sldNum" sz="quarter" idx="12"/>
          </p:nvPr>
        </p:nvSpPr>
        <p:spPr/>
        <p:txBody>
          <a:bodyPr/>
          <a:lstStyle/>
          <a:p>
            <a:pPr>
              <a:defRPr/>
            </a:pPr>
            <a:fld id="{3599B9C0-9F58-46C0-923A-C578E0B09976}"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228600" y="1066800"/>
            <a:ext cx="8686800" cy="5105400"/>
          </a:xfrm>
        </p:spPr>
        <p:txBody>
          <a:bodyPr/>
          <a:lstStyle/>
          <a:p>
            <a:pPr>
              <a:buFontTx/>
              <a:buNone/>
            </a:pPr>
            <a:r>
              <a:rPr lang="en-US" b="1" smtClean="0">
                <a:cs typeface="Arial" pitchFamily="34" charset="0"/>
              </a:rPr>
              <a:t>1.  </a:t>
            </a:r>
            <a:r>
              <a:rPr lang="en-US" sz="2800" b="1" smtClean="0">
                <a:cs typeface="Arial" pitchFamily="34" charset="0"/>
              </a:rPr>
              <a:t>Understand your own communication style:</a:t>
            </a:r>
          </a:p>
          <a:p>
            <a:r>
              <a:rPr lang="en-US" sz="2400" b="1" smtClean="0">
                <a:cs typeface="Arial" pitchFamily="34" charset="0"/>
              </a:rPr>
              <a:t> </a:t>
            </a:r>
            <a:r>
              <a:rPr lang="en-US" sz="2400" smtClean="0">
                <a:latin typeface="Arial" pitchFamily="34" charset="0"/>
                <a:cs typeface="Arial" pitchFamily="34" charset="0"/>
              </a:rPr>
              <a:t>High level of self-awareness to creating good &amp; long lasting impression on others.</a:t>
            </a:r>
          </a:p>
          <a:p>
            <a:endParaRPr lang="en-US" sz="2400" smtClean="0">
              <a:latin typeface="Arial" pitchFamily="34" charset="0"/>
              <a:cs typeface="Arial" pitchFamily="34" charset="0"/>
            </a:endParaRPr>
          </a:p>
          <a:p>
            <a:r>
              <a:rPr lang="en-US" sz="2400" smtClean="0">
                <a:latin typeface="Arial" pitchFamily="34" charset="0"/>
                <a:cs typeface="Arial" pitchFamily="34" charset="0"/>
              </a:rPr>
              <a:t>Understand how others perceive you.</a:t>
            </a:r>
          </a:p>
          <a:p>
            <a:pPr>
              <a:buFont typeface="Arial" pitchFamily="34" charset="0"/>
              <a:buNone/>
            </a:pPr>
            <a:endParaRPr lang="en-US" sz="2400" smtClean="0">
              <a:latin typeface="Arial" pitchFamily="34" charset="0"/>
              <a:cs typeface="Arial" pitchFamily="34" charset="0"/>
            </a:endParaRPr>
          </a:p>
          <a:p>
            <a:endParaRPr lang="en-US" sz="2400" smtClean="0">
              <a:latin typeface="Arial" pitchFamily="34" charset="0"/>
              <a:cs typeface="Arial" pitchFamily="34" charset="0"/>
            </a:endParaRPr>
          </a:p>
          <a:p>
            <a:r>
              <a:rPr lang="en-US" sz="2400" smtClean="0">
                <a:latin typeface="Arial" pitchFamily="34" charset="0"/>
                <a:cs typeface="Arial" pitchFamily="34" charset="0"/>
              </a:rPr>
              <a:t>Make others comfortable by selecting appropriate behavior that suits your personality while listening. (Ideally nodding your head).</a:t>
            </a:r>
          </a:p>
        </p:txBody>
      </p:sp>
      <p:sp>
        <p:nvSpPr>
          <p:cNvPr id="44035" name="Rectangle 3"/>
          <p:cNvSpPr>
            <a:spLocks noChangeArrowheads="1"/>
          </p:cNvSpPr>
          <p:nvPr/>
        </p:nvSpPr>
        <p:spPr bwMode="auto">
          <a:xfrm>
            <a:off x="0" y="274638"/>
            <a:ext cx="9144000" cy="639762"/>
          </a:xfrm>
          <a:prstGeom prst="rect">
            <a:avLst/>
          </a:prstGeom>
          <a:noFill/>
          <a:ln w="9525">
            <a:noFill/>
            <a:miter lim="800000"/>
            <a:headEnd/>
            <a:tailEnd/>
          </a:ln>
        </p:spPr>
        <p:txBody>
          <a:bodyPr/>
          <a:lstStyle/>
          <a:p>
            <a:r>
              <a:rPr lang="en-US" sz="3600">
                <a:solidFill>
                  <a:srgbClr val="3333FF"/>
                </a:solidFill>
                <a:latin typeface="Trebuchet MS" pitchFamily="34" charset="0"/>
              </a:rPr>
              <a:t>ACTIVE LISTENING…(cntd…)</a:t>
            </a:r>
          </a:p>
        </p:txBody>
      </p:sp>
      <p:sp>
        <p:nvSpPr>
          <p:cNvPr id="44036" name="Rectangle 4"/>
          <p:cNvSpPr>
            <a:spLocks noChangeArrowheads="1"/>
          </p:cNvSpPr>
          <p:nvPr/>
        </p:nvSpPr>
        <p:spPr bwMode="auto">
          <a:xfrm>
            <a:off x="2667000" y="6324600"/>
            <a:ext cx="3581400" cy="304800"/>
          </a:xfrm>
          <a:prstGeom prst="rect">
            <a:avLst/>
          </a:prstGeom>
          <a:solidFill>
            <a:schemeClr val="bg1"/>
          </a:solidFill>
          <a:ln w="9525">
            <a:solidFill>
              <a:schemeClr val="bg1"/>
            </a:solidFill>
            <a:miter lim="800000"/>
            <a:headEnd/>
            <a:tailEnd/>
          </a:ln>
        </p:spPr>
        <p:txBody>
          <a:bodyPr wrap="none" anchor="ctr"/>
          <a:lstStyle/>
          <a:p>
            <a:endParaRPr lang="en-US" sz="1600" b="1">
              <a:solidFill>
                <a:schemeClr val="accent1"/>
              </a:solidFill>
              <a:latin typeface="Trebuchet MS" pitchFamily="34" charset="0"/>
            </a:endParaRPr>
          </a:p>
        </p:txBody>
      </p:sp>
      <p:sp>
        <p:nvSpPr>
          <p:cNvPr id="5" name="Slide Number Placeholder 4"/>
          <p:cNvSpPr>
            <a:spLocks noGrp="1"/>
          </p:cNvSpPr>
          <p:nvPr>
            <p:ph type="sldNum" sz="quarter" idx="12"/>
          </p:nvPr>
        </p:nvSpPr>
        <p:spPr/>
        <p:txBody>
          <a:bodyPr/>
          <a:lstStyle/>
          <a:p>
            <a:pPr>
              <a:defRPr/>
            </a:pPr>
            <a:fld id="{3599B9C0-9F58-46C0-923A-C578E0B09976}"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381000" y="1066800"/>
            <a:ext cx="8229600" cy="5181600"/>
          </a:xfrm>
        </p:spPr>
        <p:txBody>
          <a:bodyPr>
            <a:normAutofit fontScale="92500" lnSpcReduction="10000"/>
          </a:bodyPr>
          <a:lstStyle/>
          <a:p>
            <a:pPr marL="274320" indent="-274320" fontAlgn="auto">
              <a:lnSpc>
                <a:spcPct val="90000"/>
              </a:lnSpc>
              <a:spcAft>
                <a:spcPts val="0"/>
              </a:spcAft>
              <a:buFontTx/>
              <a:buNone/>
              <a:defRPr/>
            </a:pPr>
            <a:r>
              <a:rPr lang="en-US" b="1" dirty="0" smtClean="0">
                <a:cs typeface="Arial" charset="0"/>
              </a:rPr>
              <a:t>2. </a:t>
            </a:r>
            <a:r>
              <a:rPr lang="en-US" sz="3200" b="1" dirty="0" smtClean="0">
                <a:cs typeface="Arial" charset="0"/>
              </a:rPr>
              <a:t>Be An Active Listener:</a:t>
            </a:r>
          </a:p>
          <a:p>
            <a:pPr marL="274320" indent="-274320" fontAlgn="auto">
              <a:lnSpc>
                <a:spcPct val="90000"/>
              </a:lnSpc>
              <a:spcAft>
                <a:spcPts val="0"/>
              </a:spcAft>
              <a:buFontTx/>
              <a:buNone/>
              <a:defRPr/>
            </a:pPr>
            <a:endParaRPr lang="en-US" sz="1000" b="1" dirty="0" smtClean="0">
              <a:cs typeface="Arial" charset="0"/>
            </a:endParaRPr>
          </a:p>
          <a:p>
            <a:pPr marL="274320" indent="-274320" fontAlgn="auto">
              <a:lnSpc>
                <a:spcPct val="90000"/>
              </a:lnSpc>
              <a:spcAft>
                <a:spcPts val="0"/>
              </a:spcAft>
              <a:buFont typeface="Wingdings 2"/>
              <a:buChar char=""/>
              <a:defRPr/>
            </a:pPr>
            <a:r>
              <a:rPr lang="en-US" sz="2400" dirty="0" smtClean="0">
                <a:latin typeface="Arial" charset="0"/>
                <a:cs typeface="Arial" charset="0"/>
              </a:rPr>
              <a:t>People speak @ 100 to 175 WPM but can listen intelligently @ 300 WPM.</a:t>
            </a:r>
          </a:p>
          <a:p>
            <a:pPr marL="274320" indent="-274320" fontAlgn="auto">
              <a:lnSpc>
                <a:spcPct val="90000"/>
              </a:lnSpc>
              <a:spcAft>
                <a:spcPts val="0"/>
              </a:spcAft>
              <a:buFontTx/>
              <a:buNone/>
              <a:defRPr/>
            </a:pPr>
            <a:endParaRPr lang="en-US" sz="2400" dirty="0" smtClean="0">
              <a:latin typeface="Arial" charset="0"/>
              <a:cs typeface="Arial" charset="0"/>
            </a:endParaRPr>
          </a:p>
          <a:p>
            <a:pPr marL="274320" indent="-274320" fontAlgn="auto">
              <a:lnSpc>
                <a:spcPct val="90000"/>
              </a:lnSpc>
              <a:spcAft>
                <a:spcPts val="0"/>
              </a:spcAft>
              <a:buFont typeface="Wingdings 2"/>
              <a:buChar char=""/>
              <a:defRPr/>
            </a:pPr>
            <a:r>
              <a:rPr lang="en-US" sz="2400" dirty="0" smtClean="0">
                <a:latin typeface="Arial" charset="0"/>
                <a:cs typeface="Arial" charset="0"/>
              </a:rPr>
              <a:t>One part of human mind pays attention, so it is easy to go into mind drift.</a:t>
            </a:r>
          </a:p>
          <a:p>
            <a:pPr marL="274320" indent="-274320" fontAlgn="auto">
              <a:lnSpc>
                <a:spcPct val="90000"/>
              </a:lnSpc>
              <a:spcAft>
                <a:spcPts val="0"/>
              </a:spcAft>
              <a:buFontTx/>
              <a:buNone/>
              <a:defRPr/>
            </a:pPr>
            <a:endParaRPr lang="en-US" sz="2400" dirty="0" smtClean="0">
              <a:latin typeface="Arial" charset="0"/>
              <a:cs typeface="Arial" charset="0"/>
            </a:endParaRPr>
          </a:p>
          <a:p>
            <a:pPr marL="274320" indent="-274320" fontAlgn="auto">
              <a:lnSpc>
                <a:spcPct val="90000"/>
              </a:lnSpc>
              <a:spcAft>
                <a:spcPts val="0"/>
              </a:spcAft>
              <a:buFont typeface="Wingdings 2"/>
              <a:buChar char=""/>
              <a:defRPr/>
            </a:pPr>
            <a:r>
              <a:rPr lang="en-US" sz="2400" dirty="0" smtClean="0">
                <a:latin typeface="Arial" charset="0"/>
                <a:cs typeface="Arial" charset="0"/>
              </a:rPr>
              <a:t>Listen with a purpose.</a:t>
            </a:r>
          </a:p>
          <a:p>
            <a:pPr marL="274320" indent="-274320" fontAlgn="auto">
              <a:lnSpc>
                <a:spcPct val="90000"/>
              </a:lnSpc>
              <a:spcAft>
                <a:spcPts val="0"/>
              </a:spcAft>
              <a:buFontTx/>
              <a:buNone/>
              <a:defRPr/>
            </a:pPr>
            <a:endParaRPr lang="en-US" sz="2400" dirty="0" smtClean="0">
              <a:latin typeface="Arial" charset="0"/>
              <a:cs typeface="Arial" charset="0"/>
            </a:endParaRPr>
          </a:p>
          <a:p>
            <a:pPr marL="274320" indent="-274320" fontAlgn="auto">
              <a:lnSpc>
                <a:spcPct val="90000"/>
              </a:lnSpc>
              <a:spcAft>
                <a:spcPts val="0"/>
              </a:spcAft>
              <a:buFont typeface="Wingdings 2"/>
              <a:buChar char=""/>
              <a:defRPr/>
            </a:pPr>
            <a:r>
              <a:rPr lang="en-US" sz="2400" dirty="0" smtClean="0">
                <a:latin typeface="Arial" charset="0"/>
                <a:cs typeface="Arial" charset="0"/>
              </a:rPr>
              <a:t>Purpose can be to </a:t>
            </a:r>
            <a:r>
              <a:rPr lang="en-US" sz="2400" dirty="0" smtClean="0">
                <a:solidFill>
                  <a:srgbClr val="000000"/>
                </a:solidFill>
                <a:latin typeface="Arial" charset="0"/>
                <a:cs typeface="Arial" charset="0"/>
              </a:rPr>
              <a:t>gain information, obtain directions, understand others, solve problems, share interest, see how another person feels, show support, etc.</a:t>
            </a:r>
            <a:r>
              <a:rPr lang="en-US" sz="2400" dirty="0" smtClean="0">
                <a:latin typeface="Arial" charset="0"/>
                <a:cs typeface="Arial" charset="0"/>
              </a:rPr>
              <a:t> </a:t>
            </a:r>
          </a:p>
          <a:p>
            <a:pPr marL="274320" indent="-274320" fontAlgn="auto">
              <a:lnSpc>
                <a:spcPct val="90000"/>
              </a:lnSpc>
              <a:spcAft>
                <a:spcPts val="0"/>
              </a:spcAft>
              <a:buFontTx/>
              <a:buNone/>
              <a:defRPr/>
            </a:pPr>
            <a:endParaRPr lang="en-US" sz="2400" dirty="0" smtClean="0">
              <a:latin typeface="Arial" charset="0"/>
              <a:cs typeface="Arial" charset="0"/>
            </a:endParaRPr>
          </a:p>
          <a:p>
            <a:pPr marL="274320" indent="-274320" fontAlgn="auto">
              <a:lnSpc>
                <a:spcPct val="90000"/>
              </a:lnSpc>
              <a:spcAft>
                <a:spcPts val="0"/>
              </a:spcAft>
              <a:buFont typeface="Wingdings 2"/>
              <a:buChar char=""/>
              <a:defRPr/>
            </a:pPr>
            <a:r>
              <a:rPr lang="en-US" sz="2400" dirty="0" smtClean="0">
                <a:latin typeface="Arial" charset="0"/>
                <a:cs typeface="Arial" charset="0"/>
              </a:rPr>
              <a:t>If it is difficult to concentrate then repeat the speakers words in your mind.</a:t>
            </a:r>
          </a:p>
        </p:txBody>
      </p:sp>
      <p:sp>
        <p:nvSpPr>
          <p:cNvPr id="45059" name="Rectangle 3"/>
          <p:cNvSpPr>
            <a:spLocks noChangeArrowheads="1"/>
          </p:cNvSpPr>
          <p:nvPr/>
        </p:nvSpPr>
        <p:spPr bwMode="auto">
          <a:xfrm>
            <a:off x="0" y="274638"/>
            <a:ext cx="9144000" cy="639762"/>
          </a:xfrm>
          <a:prstGeom prst="rect">
            <a:avLst/>
          </a:prstGeom>
          <a:noFill/>
          <a:ln w="9525">
            <a:noFill/>
            <a:miter lim="800000"/>
            <a:headEnd/>
            <a:tailEnd/>
          </a:ln>
        </p:spPr>
        <p:txBody>
          <a:bodyPr/>
          <a:lstStyle/>
          <a:p>
            <a:r>
              <a:rPr lang="en-US" sz="3600">
                <a:solidFill>
                  <a:srgbClr val="3333FF"/>
                </a:solidFill>
                <a:latin typeface="Trebuchet MS" pitchFamily="34" charset="0"/>
              </a:rPr>
              <a:t>ACTIVE LISTENING…(cntd…)</a:t>
            </a:r>
          </a:p>
        </p:txBody>
      </p:sp>
      <p:sp>
        <p:nvSpPr>
          <p:cNvPr id="45060" name="Rectangle 4"/>
          <p:cNvSpPr>
            <a:spLocks noChangeArrowheads="1"/>
          </p:cNvSpPr>
          <p:nvPr/>
        </p:nvSpPr>
        <p:spPr bwMode="auto">
          <a:xfrm>
            <a:off x="2667000" y="6324600"/>
            <a:ext cx="3581400" cy="304800"/>
          </a:xfrm>
          <a:prstGeom prst="rect">
            <a:avLst/>
          </a:prstGeom>
          <a:solidFill>
            <a:schemeClr val="bg1"/>
          </a:solidFill>
          <a:ln w="9525">
            <a:solidFill>
              <a:schemeClr val="bg1"/>
            </a:solidFill>
            <a:miter lim="800000"/>
            <a:headEnd/>
            <a:tailEnd/>
          </a:ln>
        </p:spPr>
        <p:txBody>
          <a:bodyPr wrap="none" anchor="ctr"/>
          <a:lstStyle/>
          <a:p>
            <a:endParaRPr lang="en-US" sz="1600" b="1">
              <a:solidFill>
                <a:schemeClr val="accent1"/>
              </a:solidFill>
              <a:latin typeface="Trebuchet MS" pitchFamily="34" charset="0"/>
            </a:endParaRPr>
          </a:p>
        </p:txBody>
      </p:sp>
      <p:sp>
        <p:nvSpPr>
          <p:cNvPr id="5" name="Slide Number Placeholder 4"/>
          <p:cNvSpPr>
            <a:spLocks noGrp="1"/>
          </p:cNvSpPr>
          <p:nvPr>
            <p:ph type="sldNum" sz="quarter" idx="12"/>
          </p:nvPr>
        </p:nvSpPr>
        <p:spPr/>
        <p:txBody>
          <a:bodyPr/>
          <a:lstStyle/>
          <a:p>
            <a:pPr>
              <a:defRPr/>
            </a:pPr>
            <a:fld id="{3599B9C0-9F58-46C0-923A-C578E0B09976}"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457200" y="1066800"/>
            <a:ext cx="8229600" cy="4830763"/>
          </a:xfrm>
        </p:spPr>
        <p:txBody>
          <a:bodyPr/>
          <a:lstStyle/>
          <a:p>
            <a:pPr>
              <a:buFontTx/>
              <a:buNone/>
            </a:pPr>
            <a:r>
              <a:rPr lang="en-US" smtClean="0">
                <a:cs typeface="Arial" pitchFamily="34" charset="0"/>
              </a:rPr>
              <a:t>3. </a:t>
            </a:r>
            <a:r>
              <a:rPr lang="en-US" sz="3200" smtClean="0">
                <a:cs typeface="Arial" pitchFamily="34" charset="0"/>
              </a:rPr>
              <a:t>Use Non-verbal Communication:</a:t>
            </a:r>
          </a:p>
          <a:p>
            <a:pPr>
              <a:buFontTx/>
              <a:buNone/>
            </a:pPr>
            <a:endParaRPr lang="en-US" sz="1000" smtClean="0">
              <a:cs typeface="Arial" pitchFamily="34" charset="0"/>
            </a:endParaRPr>
          </a:p>
          <a:p>
            <a:r>
              <a:rPr lang="en-US" sz="2800" smtClean="0">
                <a:latin typeface="Arial" pitchFamily="34" charset="0"/>
                <a:cs typeface="Arial" pitchFamily="34" charset="0"/>
              </a:rPr>
              <a:t>Smile, </a:t>
            </a:r>
          </a:p>
          <a:p>
            <a:pPr>
              <a:buFontTx/>
              <a:buNone/>
            </a:pPr>
            <a:endParaRPr lang="en-US" sz="2800" smtClean="0">
              <a:latin typeface="Arial" pitchFamily="34" charset="0"/>
              <a:cs typeface="Arial" pitchFamily="34" charset="0"/>
            </a:endParaRPr>
          </a:p>
          <a:p>
            <a:r>
              <a:rPr lang="en-US" sz="2800" smtClean="0">
                <a:latin typeface="Arial" pitchFamily="34" charset="0"/>
                <a:cs typeface="Arial" pitchFamily="34" charset="0"/>
              </a:rPr>
              <a:t>Gestures,</a:t>
            </a:r>
          </a:p>
          <a:p>
            <a:pPr>
              <a:buFontTx/>
              <a:buNone/>
            </a:pPr>
            <a:endParaRPr lang="en-US" sz="2800" smtClean="0">
              <a:latin typeface="Arial" pitchFamily="34" charset="0"/>
              <a:cs typeface="Arial" pitchFamily="34" charset="0"/>
            </a:endParaRPr>
          </a:p>
          <a:p>
            <a:r>
              <a:rPr lang="en-US" sz="2800" smtClean="0">
                <a:latin typeface="Arial" pitchFamily="34" charset="0"/>
                <a:cs typeface="Arial" pitchFamily="34" charset="0"/>
              </a:rPr>
              <a:t>Eye contact,</a:t>
            </a:r>
          </a:p>
          <a:p>
            <a:pPr>
              <a:buFontTx/>
              <a:buNone/>
            </a:pPr>
            <a:endParaRPr lang="en-US" sz="2800" smtClean="0">
              <a:latin typeface="Arial" pitchFamily="34" charset="0"/>
              <a:cs typeface="Arial" pitchFamily="34" charset="0"/>
            </a:endParaRPr>
          </a:p>
          <a:p>
            <a:r>
              <a:rPr lang="en-US" sz="2800" smtClean="0">
                <a:latin typeface="Arial" pitchFamily="34" charset="0"/>
                <a:cs typeface="Arial" pitchFamily="34" charset="0"/>
              </a:rPr>
              <a:t>Your posture.</a:t>
            </a:r>
          </a:p>
        </p:txBody>
      </p:sp>
      <p:sp>
        <p:nvSpPr>
          <p:cNvPr id="46083" name="Rectangle 3"/>
          <p:cNvSpPr>
            <a:spLocks noChangeArrowheads="1"/>
          </p:cNvSpPr>
          <p:nvPr/>
        </p:nvSpPr>
        <p:spPr bwMode="auto">
          <a:xfrm>
            <a:off x="0" y="274638"/>
            <a:ext cx="9144000" cy="639762"/>
          </a:xfrm>
          <a:prstGeom prst="rect">
            <a:avLst/>
          </a:prstGeom>
          <a:noFill/>
          <a:ln w="9525">
            <a:noFill/>
            <a:miter lim="800000"/>
            <a:headEnd/>
            <a:tailEnd/>
          </a:ln>
        </p:spPr>
        <p:txBody>
          <a:bodyPr/>
          <a:lstStyle/>
          <a:p>
            <a:r>
              <a:rPr lang="en-US" sz="3600">
                <a:solidFill>
                  <a:srgbClr val="3333FF"/>
                </a:solidFill>
                <a:latin typeface="Trebuchet MS" pitchFamily="34" charset="0"/>
              </a:rPr>
              <a:t>ACTIVE LISTENING…(cntd…)</a:t>
            </a:r>
          </a:p>
        </p:txBody>
      </p:sp>
      <p:sp>
        <p:nvSpPr>
          <p:cNvPr id="46084" name="Rectangle 4"/>
          <p:cNvSpPr>
            <a:spLocks noChangeArrowheads="1"/>
          </p:cNvSpPr>
          <p:nvPr/>
        </p:nvSpPr>
        <p:spPr bwMode="auto">
          <a:xfrm>
            <a:off x="2743200" y="6248400"/>
            <a:ext cx="3581400" cy="304800"/>
          </a:xfrm>
          <a:prstGeom prst="rect">
            <a:avLst/>
          </a:prstGeom>
          <a:solidFill>
            <a:schemeClr val="bg1"/>
          </a:solidFill>
          <a:ln w="9525">
            <a:solidFill>
              <a:schemeClr val="bg1"/>
            </a:solidFill>
            <a:miter lim="800000"/>
            <a:headEnd/>
            <a:tailEnd/>
          </a:ln>
        </p:spPr>
        <p:txBody>
          <a:bodyPr wrap="none" anchor="ctr"/>
          <a:lstStyle/>
          <a:p>
            <a:endParaRPr lang="en-US" sz="1600" b="1">
              <a:solidFill>
                <a:schemeClr val="accent1"/>
              </a:solidFill>
              <a:latin typeface="Trebuchet MS" pitchFamily="34" charset="0"/>
            </a:endParaRPr>
          </a:p>
        </p:txBody>
      </p:sp>
      <p:sp>
        <p:nvSpPr>
          <p:cNvPr id="5" name="Slide Number Placeholder 4"/>
          <p:cNvSpPr>
            <a:spLocks noGrp="1"/>
          </p:cNvSpPr>
          <p:nvPr>
            <p:ph type="sldNum" sz="quarter" idx="12"/>
          </p:nvPr>
        </p:nvSpPr>
        <p:spPr/>
        <p:txBody>
          <a:bodyPr/>
          <a:lstStyle/>
          <a:p>
            <a:pPr>
              <a:defRPr/>
            </a:pPr>
            <a:fld id="{3599B9C0-9F58-46C0-923A-C578E0B09976}"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457200" y="1143000"/>
            <a:ext cx="8229600" cy="5105400"/>
          </a:xfrm>
        </p:spPr>
        <p:txBody>
          <a:bodyPr/>
          <a:lstStyle/>
          <a:p>
            <a:pPr>
              <a:buFontTx/>
              <a:buNone/>
            </a:pPr>
            <a:r>
              <a:rPr lang="en-US" sz="3200" b="1" smtClean="0">
                <a:cs typeface="Arial" pitchFamily="34" charset="0"/>
              </a:rPr>
              <a:t>4. Give Feedback</a:t>
            </a:r>
          </a:p>
          <a:p>
            <a:r>
              <a:rPr lang="en-US" sz="2400" smtClean="0">
                <a:solidFill>
                  <a:srgbClr val="000000"/>
                </a:solidFill>
                <a:latin typeface="Arial" pitchFamily="34" charset="0"/>
                <a:cs typeface="Arial" pitchFamily="34" charset="0"/>
              </a:rPr>
              <a:t>Remember that what someone says and what we hear can be amazingly different</a:t>
            </a:r>
            <a:r>
              <a:rPr lang="en-US" sz="2400" smtClean="0">
                <a:latin typeface="Arial" pitchFamily="34" charset="0"/>
                <a:cs typeface="Arial" pitchFamily="34" charset="0"/>
              </a:rPr>
              <a:t>.</a:t>
            </a:r>
          </a:p>
          <a:p>
            <a:pPr>
              <a:buFontTx/>
              <a:buNone/>
            </a:pPr>
            <a:endParaRPr lang="en-US" sz="2400" smtClean="0">
              <a:latin typeface="Arial" pitchFamily="34" charset="0"/>
              <a:cs typeface="Arial" pitchFamily="34" charset="0"/>
            </a:endParaRPr>
          </a:p>
          <a:p>
            <a:r>
              <a:rPr lang="en-US" sz="2400" smtClean="0">
                <a:solidFill>
                  <a:srgbClr val="000000"/>
                </a:solidFill>
                <a:latin typeface="Arial" pitchFamily="34" charset="0"/>
                <a:cs typeface="Arial" pitchFamily="34" charset="0"/>
              </a:rPr>
              <a:t>Repeat back or summarize to ensure that you understand</a:t>
            </a:r>
            <a:r>
              <a:rPr lang="en-US" sz="2400" smtClean="0">
                <a:latin typeface="Arial" pitchFamily="34" charset="0"/>
                <a:cs typeface="Arial" pitchFamily="34" charset="0"/>
              </a:rPr>
              <a:t>.</a:t>
            </a:r>
          </a:p>
          <a:p>
            <a:pPr>
              <a:buFontTx/>
              <a:buNone/>
            </a:pPr>
            <a:endParaRPr lang="en-US" sz="2400" smtClean="0">
              <a:latin typeface="Arial" pitchFamily="34" charset="0"/>
              <a:cs typeface="Arial" pitchFamily="34" charset="0"/>
            </a:endParaRPr>
          </a:p>
          <a:p>
            <a:r>
              <a:rPr lang="en-US" sz="2400" smtClean="0">
                <a:solidFill>
                  <a:srgbClr val="000000"/>
                </a:solidFill>
                <a:latin typeface="Arial" pitchFamily="34" charset="0"/>
                <a:cs typeface="Arial" pitchFamily="34" charset="0"/>
              </a:rPr>
              <a:t>Restate what you think you heard and ask, "Have I understood you correctly?"</a:t>
            </a:r>
            <a:endParaRPr lang="en-US" sz="2400" smtClean="0">
              <a:latin typeface="Arial" pitchFamily="34" charset="0"/>
              <a:cs typeface="Arial" pitchFamily="34" charset="0"/>
            </a:endParaRPr>
          </a:p>
        </p:txBody>
      </p:sp>
      <p:sp>
        <p:nvSpPr>
          <p:cNvPr id="47107" name="Rectangle 3"/>
          <p:cNvSpPr>
            <a:spLocks noChangeArrowheads="1"/>
          </p:cNvSpPr>
          <p:nvPr/>
        </p:nvSpPr>
        <p:spPr bwMode="auto">
          <a:xfrm>
            <a:off x="0" y="274638"/>
            <a:ext cx="9144000" cy="639762"/>
          </a:xfrm>
          <a:prstGeom prst="rect">
            <a:avLst/>
          </a:prstGeom>
          <a:noFill/>
          <a:ln w="9525">
            <a:noFill/>
            <a:miter lim="800000"/>
            <a:headEnd/>
            <a:tailEnd/>
          </a:ln>
        </p:spPr>
        <p:txBody>
          <a:bodyPr/>
          <a:lstStyle/>
          <a:p>
            <a:r>
              <a:rPr lang="en-US" sz="3600">
                <a:solidFill>
                  <a:srgbClr val="3333FF"/>
                </a:solidFill>
                <a:latin typeface="Trebuchet MS" pitchFamily="34" charset="0"/>
              </a:rPr>
              <a:t>ACTIVE LISTENING…(cntd…)</a:t>
            </a:r>
          </a:p>
        </p:txBody>
      </p:sp>
      <p:sp>
        <p:nvSpPr>
          <p:cNvPr id="47108" name="Rectangle 4"/>
          <p:cNvSpPr>
            <a:spLocks noChangeArrowheads="1"/>
          </p:cNvSpPr>
          <p:nvPr/>
        </p:nvSpPr>
        <p:spPr bwMode="auto">
          <a:xfrm>
            <a:off x="2743200" y="6248400"/>
            <a:ext cx="3581400" cy="304800"/>
          </a:xfrm>
          <a:prstGeom prst="rect">
            <a:avLst/>
          </a:prstGeom>
          <a:solidFill>
            <a:schemeClr val="bg1"/>
          </a:solidFill>
          <a:ln w="9525">
            <a:solidFill>
              <a:schemeClr val="bg1"/>
            </a:solidFill>
            <a:miter lim="800000"/>
            <a:headEnd/>
            <a:tailEnd/>
          </a:ln>
        </p:spPr>
        <p:txBody>
          <a:bodyPr wrap="none" anchor="ctr"/>
          <a:lstStyle/>
          <a:p>
            <a:endParaRPr lang="en-US" sz="1600" b="1">
              <a:solidFill>
                <a:schemeClr val="accent1"/>
              </a:solidFill>
              <a:latin typeface="Trebuchet MS" pitchFamily="34" charset="0"/>
            </a:endParaRPr>
          </a:p>
        </p:txBody>
      </p:sp>
      <p:sp>
        <p:nvSpPr>
          <p:cNvPr id="5" name="Slide Number Placeholder 4"/>
          <p:cNvSpPr>
            <a:spLocks noGrp="1"/>
          </p:cNvSpPr>
          <p:nvPr>
            <p:ph type="sldNum" sz="quarter" idx="12"/>
          </p:nvPr>
        </p:nvSpPr>
        <p:spPr/>
        <p:txBody>
          <a:bodyPr/>
          <a:lstStyle/>
          <a:p>
            <a:pPr>
              <a:defRPr/>
            </a:pPr>
            <a:fld id="{3599B9C0-9F58-46C0-923A-C578E0B09976}"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dirty="0" smtClean="0">
                <a:cs typeface="Times New Roman" pitchFamily="18" charset="0"/>
              </a:rPr>
              <a:t>Contents:</a:t>
            </a:r>
            <a:endParaRPr lang="en-US" dirty="0"/>
          </a:p>
        </p:txBody>
      </p:sp>
      <p:sp>
        <p:nvSpPr>
          <p:cNvPr id="3" name="Content Placeholder 2"/>
          <p:cNvSpPr>
            <a:spLocks noGrp="1"/>
          </p:cNvSpPr>
          <p:nvPr>
            <p:ph idx="1"/>
          </p:nvPr>
        </p:nvSpPr>
        <p:spPr/>
        <p:txBody>
          <a:bodyPr>
            <a:normAutofit fontScale="70000" lnSpcReduction="20000"/>
          </a:bodyPr>
          <a:lstStyle/>
          <a:p>
            <a:pPr marL="274320" indent="-274320" fontAlgn="auto">
              <a:spcAft>
                <a:spcPts val="0"/>
              </a:spcAft>
              <a:buFont typeface="Wingdings 2"/>
              <a:buNone/>
              <a:defRPr/>
            </a:pPr>
            <a:r>
              <a:rPr lang="en-US" sz="4400" b="1" dirty="0" smtClean="0">
                <a:cs typeface="Arial" charset="0"/>
              </a:rPr>
              <a:t>Part-1: </a:t>
            </a:r>
          </a:p>
          <a:p>
            <a:pPr marL="274320" indent="-274320" fontAlgn="auto">
              <a:spcAft>
                <a:spcPts val="0"/>
              </a:spcAft>
              <a:buFont typeface="Arial" pitchFamily="34" charset="0"/>
              <a:buChar char="•"/>
              <a:defRPr/>
            </a:pPr>
            <a:r>
              <a:rPr lang="en-US" sz="4400" b="1" dirty="0" smtClean="0">
                <a:cs typeface="Arial" charset="0"/>
              </a:rPr>
              <a:t>General communication skills</a:t>
            </a:r>
          </a:p>
          <a:p>
            <a:pPr marL="758952" lvl="2" fontAlgn="auto">
              <a:spcAft>
                <a:spcPts val="0"/>
              </a:spcAft>
              <a:buClr>
                <a:schemeClr val="accent4"/>
              </a:buClr>
              <a:buFont typeface="Wingdings"/>
              <a:buChar char=""/>
              <a:defRPr/>
            </a:pPr>
            <a:r>
              <a:rPr lang="en-US" sz="4400" dirty="0" smtClean="0">
                <a:cs typeface="Arial" charset="0"/>
              </a:rPr>
              <a:t>Verbal v/s Nonverbal </a:t>
            </a:r>
          </a:p>
          <a:p>
            <a:pPr marL="758952" lvl="2" fontAlgn="auto">
              <a:spcAft>
                <a:spcPts val="0"/>
              </a:spcAft>
              <a:buClr>
                <a:schemeClr val="accent4"/>
              </a:buClr>
              <a:buFont typeface="Wingdings"/>
              <a:buChar char=""/>
              <a:defRPr/>
            </a:pPr>
            <a:r>
              <a:rPr lang="en-US" sz="4400" dirty="0" smtClean="0">
                <a:cs typeface="Arial" charset="0"/>
              </a:rPr>
              <a:t>Active v/s Passive</a:t>
            </a:r>
          </a:p>
          <a:p>
            <a:pPr marL="758952" lvl="2" fontAlgn="auto">
              <a:spcAft>
                <a:spcPts val="0"/>
              </a:spcAft>
              <a:buClr>
                <a:schemeClr val="accent4"/>
              </a:buClr>
              <a:buFont typeface="Wingdings"/>
              <a:buChar char=""/>
              <a:defRPr/>
            </a:pPr>
            <a:r>
              <a:rPr lang="en-US" sz="4400" dirty="0" smtClean="0">
                <a:cs typeface="Arial" charset="0"/>
              </a:rPr>
              <a:t>Listening v/s Hearing</a:t>
            </a:r>
          </a:p>
          <a:p>
            <a:pPr marL="758952" lvl="2" fontAlgn="auto">
              <a:spcAft>
                <a:spcPts val="0"/>
              </a:spcAft>
              <a:buClr>
                <a:schemeClr val="accent4"/>
              </a:buClr>
              <a:buFont typeface="Wingdings"/>
              <a:buChar char=""/>
              <a:defRPr/>
            </a:pPr>
            <a:r>
              <a:rPr lang="en-US" sz="4400" dirty="0" smtClean="0">
                <a:cs typeface="Arial" charset="0"/>
              </a:rPr>
              <a:t>Body language</a:t>
            </a:r>
          </a:p>
          <a:p>
            <a:pPr marL="274320" indent="-274320" fontAlgn="auto">
              <a:spcAft>
                <a:spcPts val="0"/>
              </a:spcAft>
              <a:buFont typeface="Arial" pitchFamily="34" charset="0"/>
              <a:buChar char="•"/>
              <a:defRPr/>
            </a:pPr>
            <a:r>
              <a:rPr lang="en-US" sz="4400" b="1" dirty="0" smtClean="0">
                <a:cs typeface="Arial" charset="0"/>
              </a:rPr>
              <a:t>Part-2: </a:t>
            </a:r>
          </a:p>
          <a:p>
            <a:pPr marL="274320" indent="-274320" fontAlgn="auto">
              <a:spcAft>
                <a:spcPts val="0"/>
              </a:spcAft>
              <a:buFont typeface="Arial" pitchFamily="34" charset="0"/>
              <a:buChar char="•"/>
              <a:defRPr/>
            </a:pPr>
            <a:r>
              <a:rPr lang="en-US" sz="4400" b="1" dirty="0" smtClean="0">
                <a:cs typeface="Arial" charset="0"/>
              </a:rPr>
              <a:t>Communication Skills with Pts</a:t>
            </a:r>
          </a:p>
          <a:p>
            <a:pPr marL="274320" indent="-274320" fontAlgn="auto">
              <a:spcAft>
                <a:spcPts val="0"/>
              </a:spcAft>
              <a:buFont typeface="Arial" pitchFamily="34" charset="0"/>
              <a:buChar char="•"/>
              <a:defRPr/>
            </a:pPr>
            <a:r>
              <a:rPr lang="en-US" sz="4400" b="1" dirty="0" smtClean="0">
                <a:cs typeface="Arial" charset="0"/>
              </a:rPr>
              <a:t>How to learn communication skills</a:t>
            </a:r>
          </a:p>
          <a:p>
            <a:pPr marL="274320" indent="-274320" fontAlgn="auto">
              <a:spcAft>
                <a:spcPts val="0"/>
              </a:spcAft>
              <a:buFont typeface="Arial" pitchFamily="34" charset="0"/>
              <a:buChar char="•"/>
              <a:defRPr/>
            </a:pPr>
            <a:r>
              <a:rPr lang="en-US" sz="4400" b="1" dirty="0" smtClean="0">
                <a:cs typeface="Arial" charset="0"/>
              </a:rPr>
              <a:t>Summary</a:t>
            </a:r>
          </a:p>
          <a:p>
            <a:pPr marL="274320" indent="-274320" fontAlgn="auto">
              <a:spcAft>
                <a:spcPts val="0"/>
              </a:spcAft>
              <a:buFont typeface="Wingdings 2"/>
              <a:buChar char=""/>
              <a:defRPr/>
            </a:pPr>
            <a:endParaRPr lang="en-US" dirty="0"/>
          </a:p>
        </p:txBody>
      </p:sp>
      <p:sp>
        <p:nvSpPr>
          <p:cNvPr id="4" name="Slide Number Placeholder 3"/>
          <p:cNvSpPr>
            <a:spLocks noGrp="1"/>
          </p:cNvSpPr>
          <p:nvPr>
            <p:ph type="sldNum" sz="quarter" idx="12"/>
          </p:nvPr>
        </p:nvSpPr>
        <p:spPr/>
        <p:txBody>
          <a:bodyPr/>
          <a:lstStyle/>
          <a:p>
            <a:pPr>
              <a:defRPr/>
            </a:pPr>
            <a:fld id="{3599B9C0-9F58-46C0-923A-C578E0B09976}"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sz="half" idx="1"/>
          </p:nvPr>
        </p:nvSpPr>
        <p:spPr/>
        <p:txBody>
          <a:bodyPr/>
          <a:lstStyle/>
          <a:p>
            <a:endParaRPr lang="en-US" sz="2000" smtClean="0">
              <a:cs typeface="Arial" pitchFamily="34" charset="0"/>
            </a:endParaRPr>
          </a:p>
          <a:p>
            <a:endParaRPr lang="en-US" sz="2000" smtClean="0">
              <a:cs typeface="Arial" pitchFamily="34" charset="0"/>
            </a:endParaRPr>
          </a:p>
        </p:txBody>
      </p:sp>
      <p:pic>
        <p:nvPicPr>
          <p:cNvPr id="48131" name="Picture 3" descr="children"/>
          <p:cNvPicPr>
            <a:picLocks noGrp="1" noChangeAspect="1" noChangeArrowheads="1"/>
          </p:cNvPicPr>
          <p:nvPr>
            <p:ph sz="quarter" idx="2"/>
          </p:nvPr>
        </p:nvPicPr>
        <p:blipFill>
          <a:blip r:embed="rId3"/>
          <a:srcRect/>
          <a:stretch>
            <a:fillRect/>
          </a:stretch>
        </p:blipFill>
        <p:spPr>
          <a:xfrm>
            <a:off x="2819400" y="1066800"/>
            <a:ext cx="3182938" cy="4852988"/>
          </a:xfrm>
        </p:spPr>
      </p:pic>
      <p:sp>
        <p:nvSpPr>
          <p:cNvPr id="48132" name="Rectangle 4"/>
          <p:cNvSpPr>
            <a:spLocks noChangeArrowheads="1"/>
          </p:cNvSpPr>
          <p:nvPr/>
        </p:nvSpPr>
        <p:spPr bwMode="auto">
          <a:xfrm>
            <a:off x="609600" y="2895600"/>
            <a:ext cx="8229600" cy="3382963"/>
          </a:xfrm>
          <a:prstGeom prst="rect">
            <a:avLst/>
          </a:prstGeom>
          <a:noFill/>
          <a:ln w="9525">
            <a:noFill/>
            <a:miter lim="800000"/>
            <a:headEnd/>
            <a:tailEnd/>
          </a:ln>
        </p:spPr>
        <p:txBody>
          <a:bodyPr/>
          <a:lstStyle/>
          <a:p>
            <a:pPr marL="342900" indent="-342900">
              <a:spcBef>
                <a:spcPct val="20000"/>
              </a:spcBef>
              <a:buClr>
                <a:schemeClr val="accent1"/>
              </a:buClr>
              <a:buSzPct val="65000"/>
              <a:buFont typeface="Wingdings" pitchFamily="2" charset="2"/>
              <a:buNone/>
            </a:pPr>
            <a:endParaRPr lang="ar-SA" sz="2400">
              <a:latin typeface="Times New Roman" pitchFamily="18" charset="0"/>
              <a:cs typeface="Tahoma" pitchFamily="34" charset="0"/>
            </a:endParaRPr>
          </a:p>
        </p:txBody>
      </p:sp>
      <p:pic>
        <p:nvPicPr>
          <p:cNvPr id="48133" name="Picture 5" descr="WB00738_"/>
          <p:cNvPicPr>
            <a:picLocks noChangeAspect="1" noChangeArrowheads="1"/>
          </p:cNvPicPr>
          <p:nvPr/>
        </p:nvPicPr>
        <p:blipFill>
          <a:blip r:embed="rId4"/>
          <a:srcRect/>
          <a:stretch>
            <a:fillRect/>
          </a:stretch>
        </p:blipFill>
        <p:spPr bwMode="auto">
          <a:xfrm>
            <a:off x="3962400" y="2209800"/>
            <a:ext cx="866775" cy="866775"/>
          </a:xfrm>
          <a:prstGeom prst="rect">
            <a:avLst/>
          </a:prstGeom>
          <a:noFill/>
          <a:ln w="9525">
            <a:noFill/>
            <a:miter lim="800000"/>
            <a:headEnd/>
            <a:tailEnd/>
          </a:ln>
        </p:spPr>
      </p:pic>
      <p:sp>
        <p:nvSpPr>
          <p:cNvPr id="44038" name="Rectangle 6"/>
          <p:cNvSpPr>
            <a:spLocks noGrp="1" noChangeArrowheads="1"/>
          </p:cNvSpPr>
          <p:nvPr>
            <p:ph type="title"/>
          </p:nvPr>
        </p:nvSpPr>
        <p:spPr/>
        <p:txBody>
          <a:bodyPr/>
          <a:lstStyle/>
          <a:p>
            <a:pPr fontAlgn="auto">
              <a:spcAft>
                <a:spcPts val="0"/>
              </a:spcAft>
              <a:defRPr/>
            </a:pPr>
            <a:r>
              <a:rPr lang="en-US" sz="3200" smtClean="0">
                <a:cs typeface="Times New Roman" pitchFamily="18" charset="0"/>
              </a:rPr>
              <a:t>Both girls want the orange </a:t>
            </a:r>
          </a:p>
        </p:txBody>
      </p:sp>
    </p:spTree>
  </p:cSld>
  <p:clrMapOvr>
    <a:masterClrMapping/>
  </p:clrMapOvr>
  <p:transition spd="med">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sz="half" idx="1"/>
          </p:nvPr>
        </p:nvSpPr>
        <p:spPr/>
        <p:txBody>
          <a:bodyPr/>
          <a:lstStyle/>
          <a:p>
            <a:endParaRPr lang="en-US" sz="2000" smtClean="0">
              <a:cs typeface="Arial" pitchFamily="34" charset="0"/>
            </a:endParaRPr>
          </a:p>
          <a:p>
            <a:endParaRPr lang="en-US" sz="2000" smtClean="0">
              <a:cs typeface="Arial" pitchFamily="34" charset="0"/>
            </a:endParaRPr>
          </a:p>
        </p:txBody>
      </p:sp>
      <p:pic>
        <p:nvPicPr>
          <p:cNvPr id="49155" name="Picture 3" descr="j0297551"/>
          <p:cNvPicPr>
            <a:picLocks noGrp="1" noChangeAspect="1" noChangeArrowheads="1"/>
          </p:cNvPicPr>
          <p:nvPr>
            <p:ph sz="quarter" idx="3"/>
          </p:nvPr>
        </p:nvPicPr>
        <p:blipFill>
          <a:blip r:embed="rId3"/>
          <a:srcRect/>
          <a:stretch>
            <a:fillRect/>
          </a:stretch>
        </p:blipFill>
        <p:spPr>
          <a:xfrm>
            <a:off x="2357438" y="1066800"/>
            <a:ext cx="3241675" cy="4948238"/>
          </a:xfrm>
        </p:spPr>
      </p:pic>
      <p:sp>
        <p:nvSpPr>
          <p:cNvPr id="49156" name="Rectangle 4"/>
          <p:cNvSpPr>
            <a:spLocks noChangeArrowheads="1"/>
          </p:cNvSpPr>
          <p:nvPr/>
        </p:nvSpPr>
        <p:spPr bwMode="auto">
          <a:xfrm>
            <a:off x="609600" y="2895600"/>
            <a:ext cx="8229600" cy="3382963"/>
          </a:xfrm>
          <a:prstGeom prst="rect">
            <a:avLst/>
          </a:prstGeom>
          <a:noFill/>
          <a:ln w="9525">
            <a:noFill/>
            <a:miter lim="800000"/>
            <a:headEnd/>
            <a:tailEnd/>
          </a:ln>
        </p:spPr>
        <p:txBody>
          <a:bodyPr/>
          <a:lstStyle/>
          <a:p>
            <a:pPr marL="342900" indent="-342900">
              <a:spcBef>
                <a:spcPct val="20000"/>
              </a:spcBef>
              <a:buClr>
                <a:schemeClr val="accent1"/>
              </a:buClr>
              <a:buSzPct val="65000"/>
              <a:buFont typeface="Wingdings" pitchFamily="2" charset="2"/>
              <a:buNone/>
            </a:pPr>
            <a:endParaRPr lang="ar-SA" sz="2400">
              <a:latin typeface="Times New Roman" pitchFamily="18" charset="0"/>
              <a:cs typeface="Tahoma" pitchFamily="34" charset="0"/>
            </a:endParaRPr>
          </a:p>
        </p:txBody>
      </p:sp>
      <p:pic>
        <p:nvPicPr>
          <p:cNvPr id="49157" name="Picture 5" descr="j0246113"/>
          <p:cNvPicPr>
            <a:picLocks noGrp="1" noChangeAspect="1" noChangeArrowheads="1"/>
          </p:cNvPicPr>
          <p:nvPr>
            <p:ph sz="quarter" idx="2"/>
          </p:nvPr>
        </p:nvPicPr>
        <p:blipFill>
          <a:blip r:embed="rId4"/>
          <a:srcRect/>
          <a:stretch>
            <a:fillRect/>
          </a:stretch>
        </p:blipFill>
        <p:spPr>
          <a:xfrm>
            <a:off x="5638800" y="1374775"/>
            <a:ext cx="1828800" cy="912813"/>
          </a:xfrm>
        </p:spPr>
      </p:pic>
      <p:sp>
        <p:nvSpPr>
          <p:cNvPr id="22534" name="Rectangle 6"/>
          <p:cNvSpPr>
            <a:spLocks noGrp="1" noChangeArrowheads="1"/>
          </p:cNvSpPr>
          <p:nvPr>
            <p:ph type="title"/>
          </p:nvPr>
        </p:nvSpPr>
        <p:spPr>
          <a:xfrm>
            <a:off x="457200" y="0"/>
            <a:ext cx="8229600" cy="941388"/>
          </a:xfrm>
        </p:spPr>
        <p:txBody>
          <a:bodyPr rtlCol="1">
            <a:normAutofit fontScale="90000"/>
          </a:bodyPr>
          <a:lstStyle/>
          <a:p>
            <a:pPr fontAlgn="auto">
              <a:spcAft>
                <a:spcPts val="0"/>
              </a:spcAft>
              <a:defRPr/>
            </a:pPr>
            <a:r>
              <a:rPr lang="en-US" sz="3200" smtClean="0"/>
              <a:t>But without good listening, neither gets what they want…</a:t>
            </a:r>
          </a:p>
        </p:txBody>
      </p:sp>
    </p:spTree>
  </p:cSld>
  <p:clrMapOvr>
    <a:masterClrMapping/>
  </p:clrMapOvr>
  <p:transition spd="med">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11"/>
          <p:cNvGrpSpPr>
            <a:grpSpLocks noChangeAspect="1"/>
          </p:cNvGrpSpPr>
          <p:nvPr/>
        </p:nvGrpSpPr>
        <p:grpSpPr bwMode="auto">
          <a:xfrm flipH="1">
            <a:off x="1066800" y="3657600"/>
            <a:ext cx="2438400" cy="2265363"/>
            <a:chOff x="816" y="2256"/>
            <a:chExt cx="1562" cy="1427"/>
          </a:xfrm>
        </p:grpSpPr>
        <p:sp>
          <p:nvSpPr>
            <p:cNvPr id="50187" name="AutoShape 10"/>
            <p:cNvSpPr>
              <a:spLocks noChangeAspect="1" noChangeArrowheads="1" noTextEdit="1"/>
            </p:cNvSpPr>
            <p:nvPr/>
          </p:nvSpPr>
          <p:spPr bwMode="auto">
            <a:xfrm>
              <a:off x="816" y="2256"/>
              <a:ext cx="1562" cy="1427"/>
            </a:xfrm>
            <a:prstGeom prst="rect">
              <a:avLst/>
            </a:prstGeom>
            <a:noFill/>
            <a:ln w="9525">
              <a:noFill/>
              <a:miter lim="800000"/>
              <a:headEnd/>
              <a:tailEnd/>
            </a:ln>
          </p:spPr>
          <p:txBody>
            <a:bodyPr/>
            <a:lstStyle/>
            <a:p>
              <a:endParaRPr lang="en-US"/>
            </a:p>
          </p:txBody>
        </p:sp>
        <p:sp>
          <p:nvSpPr>
            <p:cNvPr id="50188" name="Freeform 12"/>
            <p:cNvSpPr>
              <a:spLocks/>
            </p:cNvSpPr>
            <p:nvPr/>
          </p:nvSpPr>
          <p:spPr bwMode="auto">
            <a:xfrm>
              <a:off x="1001" y="2683"/>
              <a:ext cx="106" cy="153"/>
            </a:xfrm>
            <a:custGeom>
              <a:avLst/>
              <a:gdLst>
                <a:gd name="T0" fmla="*/ 5 w 211"/>
                <a:gd name="T1" fmla="*/ 0 h 306"/>
                <a:gd name="T2" fmla="*/ 3 w 211"/>
                <a:gd name="T3" fmla="*/ 1 h 306"/>
                <a:gd name="T4" fmla="*/ 2 w 211"/>
                <a:gd name="T5" fmla="*/ 2 h 306"/>
                <a:gd name="T6" fmla="*/ 2 w 211"/>
                <a:gd name="T7" fmla="*/ 3 h 306"/>
                <a:gd name="T8" fmla="*/ 1 w 211"/>
                <a:gd name="T9" fmla="*/ 5 h 306"/>
                <a:gd name="T10" fmla="*/ 0 w 211"/>
                <a:gd name="T11" fmla="*/ 9 h 306"/>
                <a:gd name="T12" fmla="*/ 2 w 211"/>
                <a:gd name="T13" fmla="*/ 10 h 306"/>
                <a:gd name="T14" fmla="*/ 3 w 211"/>
                <a:gd name="T15" fmla="*/ 6 h 306"/>
                <a:gd name="T16" fmla="*/ 4 w 211"/>
                <a:gd name="T17" fmla="*/ 5 h 306"/>
                <a:gd name="T18" fmla="*/ 6 w 211"/>
                <a:gd name="T19" fmla="*/ 3 h 306"/>
                <a:gd name="T20" fmla="*/ 7 w 211"/>
                <a:gd name="T21" fmla="*/ 2 h 306"/>
                <a:gd name="T22" fmla="*/ 5 w 211"/>
                <a:gd name="T23" fmla="*/ 0 h 306"/>
                <a:gd name="T24" fmla="*/ 5 w 211"/>
                <a:gd name="T25" fmla="*/ 0 h 3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1"/>
                <a:gd name="T40" fmla="*/ 0 h 306"/>
                <a:gd name="T41" fmla="*/ 211 w 211"/>
                <a:gd name="T42" fmla="*/ 306 h 3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1" h="306">
                  <a:moveTo>
                    <a:pt x="134" y="0"/>
                  </a:moveTo>
                  <a:lnTo>
                    <a:pt x="93" y="23"/>
                  </a:lnTo>
                  <a:lnTo>
                    <a:pt x="58" y="76"/>
                  </a:lnTo>
                  <a:lnTo>
                    <a:pt x="33" y="126"/>
                  </a:lnTo>
                  <a:lnTo>
                    <a:pt x="5" y="177"/>
                  </a:lnTo>
                  <a:lnTo>
                    <a:pt x="0" y="265"/>
                  </a:lnTo>
                  <a:lnTo>
                    <a:pt x="46" y="306"/>
                  </a:lnTo>
                  <a:lnTo>
                    <a:pt x="88" y="201"/>
                  </a:lnTo>
                  <a:lnTo>
                    <a:pt x="118" y="148"/>
                  </a:lnTo>
                  <a:lnTo>
                    <a:pt x="161" y="103"/>
                  </a:lnTo>
                  <a:lnTo>
                    <a:pt x="211" y="64"/>
                  </a:lnTo>
                  <a:lnTo>
                    <a:pt x="134" y="0"/>
                  </a:lnTo>
                  <a:close/>
                </a:path>
              </a:pathLst>
            </a:custGeom>
            <a:solidFill>
              <a:srgbClr val="E5E5FF"/>
            </a:solidFill>
            <a:ln w="9525">
              <a:noFill/>
              <a:round/>
              <a:headEnd/>
              <a:tailEnd/>
            </a:ln>
          </p:spPr>
          <p:txBody>
            <a:bodyPr/>
            <a:lstStyle/>
            <a:p>
              <a:endParaRPr lang="en-US">
                <a:latin typeface="Trebuchet MS" pitchFamily="34" charset="0"/>
              </a:endParaRPr>
            </a:p>
          </p:txBody>
        </p:sp>
        <p:sp>
          <p:nvSpPr>
            <p:cNvPr id="50189" name="Freeform 13"/>
            <p:cNvSpPr>
              <a:spLocks/>
            </p:cNvSpPr>
            <p:nvPr/>
          </p:nvSpPr>
          <p:spPr bwMode="auto">
            <a:xfrm>
              <a:off x="1286" y="2891"/>
              <a:ext cx="92" cy="123"/>
            </a:xfrm>
            <a:custGeom>
              <a:avLst/>
              <a:gdLst>
                <a:gd name="T0" fmla="*/ 3 w 184"/>
                <a:gd name="T1" fmla="*/ 0 h 247"/>
                <a:gd name="T2" fmla="*/ 6 w 184"/>
                <a:gd name="T3" fmla="*/ 1 h 247"/>
                <a:gd name="T4" fmla="*/ 1 w 184"/>
                <a:gd name="T5" fmla="*/ 7 h 247"/>
                <a:gd name="T6" fmla="*/ 0 w 184"/>
                <a:gd name="T7" fmla="*/ 6 h 247"/>
                <a:gd name="T8" fmla="*/ 1 w 184"/>
                <a:gd name="T9" fmla="*/ 4 h 247"/>
                <a:gd name="T10" fmla="*/ 3 w 184"/>
                <a:gd name="T11" fmla="*/ 1 h 247"/>
                <a:gd name="T12" fmla="*/ 3 w 184"/>
                <a:gd name="T13" fmla="*/ 0 h 247"/>
                <a:gd name="T14" fmla="*/ 3 w 184"/>
                <a:gd name="T15" fmla="*/ 0 h 247"/>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247"/>
                <a:gd name="T26" fmla="*/ 184 w 184"/>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247">
                  <a:moveTo>
                    <a:pt x="112" y="0"/>
                  </a:moveTo>
                  <a:lnTo>
                    <a:pt x="184" y="55"/>
                  </a:lnTo>
                  <a:lnTo>
                    <a:pt x="52" y="247"/>
                  </a:lnTo>
                  <a:lnTo>
                    <a:pt x="0" y="213"/>
                  </a:lnTo>
                  <a:lnTo>
                    <a:pt x="16" y="134"/>
                  </a:lnTo>
                  <a:lnTo>
                    <a:pt x="69" y="33"/>
                  </a:lnTo>
                  <a:lnTo>
                    <a:pt x="112" y="0"/>
                  </a:lnTo>
                  <a:close/>
                </a:path>
              </a:pathLst>
            </a:custGeom>
            <a:solidFill>
              <a:srgbClr val="E5E5E5"/>
            </a:solidFill>
            <a:ln w="9525">
              <a:noFill/>
              <a:round/>
              <a:headEnd/>
              <a:tailEnd/>
            </a:ln>
          </p:spPr>
          <p:txBody>
            <a:bodyPr/>
            <a:lstStyle/>
            <a:p>
              <a:endParaRPr lang="en-US">
                <a:latin typeface="Trebuchet MS" pitchFamily="34" charset="0"/>
              </a:endParaRPr>
            </a:p>
          </p:txBody>
        </p:sp>
        <p:sp>
          <p:nvSpPr>
            <p:cNvPr id="50190" name="Freeform 14"/>
            <p:cNvSpPr>
              <a:spLocks/>
            </p:cNvSpPr>
            <p:nvPr/>
          </p:nvSpPr>
          <p:spPr bwMode="auto">
            <a:xfrm>
              <a:off x="1290" y="2907"/>
              <a:ext cx="74" cy="81"/>
            </a:xfrm>
            <a:custGeom>
              <a:avLst/>
              <a:gdLst>
                <a:gd name="T0" fmla="*/ 2 w 148"/>
                <a:gd name="T1" fmla="*/ 0 h 163"/>
                <a:gd name="T2" fmla="*/ 3 w 148"/>
                <a:gd name="T3" fmla="*/ 0 h 163"/>
                <a:gd name="T4" fmla="*/ 3 w 148"/>
                <a:gd name="T5" fmla="*/ 1 h 163"/>
                <a:gd name="T6" fmla="*/ 5 w 148"/>
                <a:gd name="T7" fmla="*/ 1 h 163"/>
                <a:gd name="T8" fmla="*/ 3 w 148"/>
                <a:gd name="T9" fmla="*/ 2 h 163"/>
                <a:gd name="T10" fmla="*/ 1 w 148"/>
                <a:gd name="T11" fmla="*/ 5 h 163"/>
                <a:gd name="T12" fmla="*/ 1 w 148"/>
                <a:gd name="T13" fmla="*/ 3 h 163"/>
                <a:gd name="T14" fmla="*/ 0 w 148"/>
                <a:gd name="T15" fmla="*/ 3 h 163"/>
                <a:gd name="T16" fmla="*/ 1 w 148"/>
                <a:gd name="T17" fmla="*/ 1 h 163"/>
                <a:gd name="T18" fmla="*/ 2 w 148"/>
                <a:gd name="T19" fmla="*/ 0 h 163"/>
                <a:gd name="T20" fmla="*/ 2 w 148"/>
                <a:gd name="T21" fmla="*/ 0 h 1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8"/>
                <a:gd name="T34" fmla="*/ 0 h 163"/>
                <a:gd name="T35" fmla="*/ 148 w 148"/>
                <a:gd name="T36" fmla="*/ 163 h 1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8" h="163">
                  <a:moveTo>
                    <a:pt x="69" y="7"/>
                  </a:moveTo>
                  <a:lnTo>
                    <a:pt x="103" y="0"/>
                  </a:lnTo>
                  <a:lnTo>
                    <a:pt x="100" y="36"/>
                  </a:lnTo>
                  <a:lnTo>
                    <a:pt x="148" y="36"/>
                  </a:lnTo>
                  <a:lnTo>
                    <a:pt x="96" y="75"/>
                  </a:lnTo>
                  <a:lnTo>
                    <a:pt x="34" y="163"/>
                  </a:lnTo>
                  <a:lnTo>
                    <a:pt x="24" y="110"/>
                  </a:lnTo>
                  <a:lnTo>
                    <a:pt x="0" y="123"/>
                  </a:lnTo>
                  <a:lnTo>
                    <a:pt x="26" y="49"/>
                  </a:lnTo>
                  <a:lnTo>
                    <a:pt x="69" y="7"/>
                  </a:lnTo>
                  <a:close/>
                </a:path>
              </a:pathLst>
            </a:custGeom>
            <a:solidFill>
              <a:srgbClr val="FFFFFF"/>
            </a:solidFill>
            <a:ln w="9525">
              <a:noFill/>
              <a:round/>
              <a:headEnd/>
              <a:tailEnd/>
            </a:ln>
          </p:spPr>
          <p:txBody>
            <a:bodyPr/>
            <a:lstStyle/>
            <a:p>
              <a:endParaRPr lang="en-US">
                <a:latin typeface="Trebuchet MS" pitchFamily="34" charset="0"/>
              </a:endParaRPr>
            </a:p>
          </p:txBody>
        </p:sp>
        <p:sp>
          <p:nvSpPr>
            <p:cNvPr id="50191" name="Freeform 15"/>
            <p:cNvSpPr>
              <a:spLocks/>
            </p:cNvSpPr>
            <p:nvPr/>
          </p:nvSpPr>
          <p:spPr bwMode="auto">
            <a:xfrm>
              <a:off x="1490" y="3450"/>
              <a:ext cx="173" cy="215"/>
            </a:xfrm>
            <a:custGeom>
              <a:avLst/>
              <a:gdLst>
                <a:gd name="T0" fmla="*/ 0 w 345"/>
                <a:gd name="T1" fmla="*/ 4 h 429"/>
                <a:gd name="T2" fmla="*/ 2 w 345"/>
                <a:gd name="T3" fmla="*/ 5 h 429"/>
                <a:gd name="T4" fmla="*/ 10 w 345"/>
                <a:gd name="T5" fmla="*/ 13 h 429"/>
                <a:gd name="T6" fmla="*/ 11 w 345"/>
                <a:gd name="T7" fmla="*/ 14 h 429"/>
                <a:gd name="T8" fmla="*/ 11 w 345"/>
                <a:gd name="T9" fmla="*/ 12 h 429"/>
                <a:gd name="T10" fmla="*/ 6 w 345"/>
                <a:gd name="T11" fmla="*/ 0 h 429"/>
                <a:gd name="T12" fmla="*/ 4 w 345"/>
                <a:gd name="T13" fmla="*/ 3 h 429"/>
                <a:gd name="T14" fmla="*/ 2 w 345"/>
                <a:gd name="T15" fmla="*/ 3 h 429"/>
                <a:gd name="T16" fmla="*/ 1 w 345"/>
                <a:gd name="T17" fmla="*/ 3 h 429"/>
                <a:gd name="T18" fmla="*/ 0 w 345"/>
                <a:gd name="T19" fmla="*/ 4 h 429"/>
                <a:gd name="T20" fmla="*/ 0 w 345"/>
                <a:gd name="T21" fmla="*/ 4 h 4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5"/>
                <a:gd name="T34" fmla="*/ 0 h 429"/>
                <a:gd name="T35" fmla="*/ 345 w 345"/>
                <a:gd name="T36" fmla="*/ 429 h 4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5" h="429">
                  <a:moveTo>
                    <a:pt x="0" y="113"/>
                  </a:moveTo>
                  <a:lnTo>
                    <a:pt x="43" y="137"/>
                  </a:lnTo>
                  <a:lnTo>
                    <a:pt x="299" y="405"/>
                  </a:lnTo>
                  <a:lnTo>
                    <a:pt x="345" y="429"/>
                  </a:lnTo>
                  <a:lnTo>
                    <a:pt x="339" y="379"/>
                  </a:lnTo>
                  <a:lnTo>
                    <a:pt x="179" y="0"/>
                  </a:lnTo>
                  <a:lnTo>
                    <a:pt x="124" y="67"/>
                  </a:lnTo>
                  <a:lnTo>
                    <a:pt x="60" y="92"/>
                  </a:lnTo>
                  <a:lnTo>
                    <a:pt x="4" y="92"/>
                  </a:lnTo>
                  <a:lnTo>
                    <a:pt x="0" y="113"/>
                  </a:lnTo>
                  <a:close/>
                </a:path>
              </a:pathLst>
            </a:custGeom>
            <a:solidFill>
              <a:srgbClr val="828282"/>
            </a:solidFill>
            <a:ln w="9525">
              <a:noFill/>
              <a:round/>
              <a:headEnd/>
              <a:tailEnd/>
            </a:ln>
          </p:spPr>
          <p:txBody>
            <a:bodyPr/>
            <a:lstStyle/>
            <a:p>
              <a:endParaRPr lang="en-US">
                <a:latin typeface="Trebuchet MS" pitchFamily="34" charset="0"/>
              </a:endParaRPr>
            </a:p>
          </p:txBody>
        </p:sp>
        <p:sp>
          <p:nvSpPr>
            <p:cNvPr id="50192" name="Freeform 16"/>
            <p:cNvSpPr>
              <a:spLocks/>
            </p:cNvSpPr>
            <p:nvPr/>
          </p:nvSpPr>
          <p:spPr bwMode="auto">
            <a:xfrm>
              <a:off x="1292" y="3463"/>
              <a:ext cx="103" cy="185"/>
            </a:xfrm>
            <a:custGeom>
              <a:avLst/>
              <a:gdLst>
                <a:gd name="T0" fmla="*/ 0 w 207"/>
                <a:gd name="T1" fmla="*/ 1 h 370"/>
                <a:gd name="T2" fmla="*/ 2 w 207"/>
                <a:gd name="T3" fmla="*/ 5 h 370"/>
                <a:gd name="T4" fmla="*/ 1 w 207"/>
                <a:gd name="T5" fmla="*/ 8 h 370"/>
                <a:gd name="T6" fmla="*/ 1 w 207"/>
                <a:gd name="T7" fmla="*/ 12 h 370"/>
                <a:gd name="T8" fmla="*/ 1 w 207"/>
                <a:gd name="T9" fmla="*/ 12 h 370"/>
                <a:gd name="T10" fmla="*/ 4 w 207"/>
                <a:gd name="T11" fmla="*/ 9 h 370"/>
                <a:gd name="T12" fmla="*/ 6 w 207"/>
                <a:gd name="T13" fmla="*/ 5 h 370"/>
                <a:gd name="T14" fmla="*/ 3 w 207"/>
                <a:gd name="T15" fmla="*/ 0 h 370"/>
                <a:gd name="T16" fmla="*/ 0 w 207"/>
                <a:gd name="T17" fmla="*/ 1 h 370"/>
                <a:gd name="T18" fmla="*/ 0 w 207"/>
                <a:gd name="T19" fmla="*/ 1 h 3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370"/>
                <a:gd name="T32" fmla="*/ 207 w 207"/>
                <a:gd name="T33" fmla="*/ 370 h 3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370">
                  <a:moveTo>
                    <a:pt x="0" y="45"/>
                  </a:moveTo>
                  <a:lnTo>
                    <a:pt x="91" y="152"/>
                  </a:lnTo>
                  <a:lnTo>
                    <a:pt x="52" y="256"/>
                  </a:lnTo>
                  <a:lnTo>
                    <a:pt x="38" y="363"/>
                  </a:lnTo>
                  <a:lnTo>
                    <a:pt x="62" y="370"/>
                  </a:lnTo>
                  <a:lnTo>
                    <a:pt x="141" y="277"/>
                  </a:lnTo>
                  <a:lnTo>
                    <a:pt x="207" y="141"/>
                  </a:lnTo>
                  <a:lnTo>
                    <a:pt x="109" y="0"/>
                  </a:lnTo>
                  <a:lnTo>
                    <a:pt x="0" y="45"/>
                  </a:lnTo>
                  <a:close/>
                </a:path>
              </a:pathLst>
            </a:custGeom>
            <a:solidFill>
              <a:srgbClr val="828282"/>
            </a:solidFill>
            <a:ln w="9525">
              <a:noFill/>
              <a:round/>
              <a:headEnd/>
              <a:tailEnd/>
            </a:ln>
          </p:spPr>
          <p:txBody>
            <a:bodyPr/>
            <a:lstStyle/>
            <a:p>
              <a:endParaRPr lang="en-US">
                <a:latin typeface="Trebuchet MS" pitchFamily="34" charset="0"/>
              </a:endParaRPr>
            </a:p>
          </p:txBody>
        </p:sp>
        <p:sp>
          <p:nvSpPr>
            <p:cNvPr id="50193" name="Freeform 17"/>
            <p:cNvSpPr>
              <a:spLocks/>
            </p:cNvSpPr>
            <p:nvPr/>
          </p:nvSpPr>
          <p:spPr bwMode="auto">
            <a:xfrm>
              <a:off x="1093" y="3129"/>
              <a:ext cx="491" cy="373"/>
            </a:xfrm>
            <a:custGeom>
              <a:avLst/>
              <a:gdLst>
                <a:gd name="T0" fmla="*/ 2 w 982"/>
                <a:gd name="T1" fmla="*/ 0 h 746"/>
                <a:gd name="T2" fmla="*/ 3 w 982"/>
                <a:gd name="T3" fmla="*/ 5 h 746"/>
                <a:gd name="T4" fmla="*/ 5 w 982"/>
                <a:gd name="T5" fmla="*/ 7 h 746"/>
                <a:gd name="T6" fmla="*/ 8 w 982"/>
                <a:gd name="T7" fmla="*/ 10 h 746"/>
                <a:gd name="T8" fmla="*/ 11 w 982"/>
                <a:gd name="T9" fmla="*/ 12 h 746"/>
                <a:gd name="T10" fmla="*/ 14 w 982"/>
                <a:gd name="T11" fmla="*/ 11 h 746"/>
                <a:gd name="T12" fmla="*/ 22 w 982"/>
                <a:gd name="T13" fmla="*/ 1 h 746"/>
                <a:gd name="T14" fmla="*/ 24 w 982"/>
                <a:gd name="T15" fmla="*/ 15 h 746"/>
                <a:gd name="T16" fmla="*/ 31 w 982"/>
                <a:gd name="T17" fmla="*/ 20 h 746"/>
                <a:gd name="T18" fmla="*/ 31 w 982"/>
                <a:gd name="T19" fmla="*/ 21 h 746"/>
                <a:gd name="T20" fmla="*/ 29 w 982"/>
                <a:gd name="T21" fmla="*/ 23 h 746"/>
                <a:gd name="T22" fmla="*/ 25 w 982"/>
                <a:gd name="T23" fmla="*/ 23 h 746"/>
                <a:gd name="T24" fmla="*/ 21 w 982"/>
                <a:gd name="T25" fmla="*/ 19 h 746"/>
                <a:gd name="T26" fmla="*/ 17 w 982"/>
                <a:gd name="T27" fmla="*/ 20 h 746"/>
                <a:gd name="T28" fmla="*/ 14 w 982"/>
                <a:gd name="T29" fmla="*/ 22 h 746"/>
                <a:gd name="T30" fmla="*/ 13 w 982"/>
                <a:gd name="T31" fmla="*/ 22 h 746"/>
                <a:gd name="T32" fmla="*/ 11 w 982"/>
                <a:gd name="T33" fmla="*/ 21 h 746"/>
                <a:gd name="T34" fmla="*/ 8 w 982"/>
                <a:gd name="T35" fmla="*/ 19 h 746"/>
                <a:gd name="T36" fmla="*/ 5 w 982"/>
                <a:gd name="T37" fmla="*/ 15 h 746"/>
                <a:gd name="T38" fmla="*/ 0 w 982"/>
                <a:gd name="T39" fmla="*/ 10 h 746"/>
                <a:gd name="T40" fmla="*/ 1 w 982"/>
                <a:gd name="T41" fmla="*/ 3 h 746"/>
                <a:gd name="T42" fmla="*/ 2 w 982"/>
                <a:gd name="T43" fmla="*/ 0 h 746"/>
                <a:gd name="T44" fmla="*/ 2 w 982"/>
                <a:gd name="T45" fmla="*/ 0 h 7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82"/>
                <a:gd name="T70" fmla="*/ 0 h 746"/>
                <a:gd name="T71" fmla="*/ 982 w 982"/>
                <a:gd name="T72" fmla="*/ 746 h 7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82" h="746">
                  <a:moveTo>
                    <a:pt x="60" y="0"/>
                  </a:moveTo>
                  <a:lnTo>
                    <a:pt x="84" y="138"/>
                  </a:lnTo>
                  <a:lnTo>
                    <a:pt x="137" y="239"/>
                  </a:lnTo>
                  <a:lnTo>
                    <a:pt x="225" y="316"/>
                  </a:lnTo>
                  <a:lnTo>
                    <a:pt x="352" y="359"/>
                  </a:lnTo>
                  <a:lnTo>
                    <a:pt x="440" y="327"/>
                  </a:lnTo>
                  <a:lnTo>
                    <a:pt x="701" y="43"/>
                  </a:lnTo>
                  <a:lnTo>
                    <a:pt x="768" y="485"/>
                  </a:lnTo>
                  <a:lnTo>
                    <a:pt x="982" y="619"/>
                  </a:lnTo>
                  <a:lnTo>
                    <a:pt x="970" y="665"/>
                  </a:lnTo>
                  <a:lnTo>
                    <a:pt x="897" y="716"/>
                  </a:lnTo>
                  <a:lnTo>
                    <a:pt x="795" y="746"/>
                  </a:lnTo>
                  <a:lnTo>
                    <a:pt x="654" y="601"/>
                  </a:lnTo>
                  <a:lnTo>
                    <a:pt x="536" y="639"/>
                  </a:lnTo>
                  <a:lnTo>
                    <a:pt x="422" y="696"/>
                  </a:lnTo>
                  <a:lnTo>
                    <a:pt x="402" y="682"/>
                  </a:lnTo>
                  <a:lnTo>
                    <a:pt x="335" y="668"/>
                  </a:lnTo>
                  <a:lnTo>
                    <a:pt x="254" y="577"/>
                  </a:lnTo>
                  <a:lnTo>
                    <a:pt x="151" y="507"/>
                  </a:lnTo>
                  <a:lnTo>
                    <a:pt x="0" y="292"/>
                  </a:lnTo>
                  <a:lnTo>
                    <a:pt x="29" y="105"/>
                  </a:lnTo>
                  <a:lnTo>
                    <a:pt x="60" y="0"/>
                  </a:lnTo>
                  <a:close/>
                </a:path>
              </a:pathLst>
            </a:custGeom>
            <a:solidFill>
              <a:srgbClr val="788582"/>
            </a:solidFill>
            <a:ln w="9525">
              <a:noFill/>
              <a:round/>
              <a:headEnd/>
              <a:tailEnd/>
            </a:ln>
          </p:spPr>
          <p:txBody>
            <a:bodyPr/>
            <a:lstStyle/>
            <a:p>
              <a:endParaRPr lang="en-US">
                <a:latin typeface="Trebuchet MS" pitchFamily="34" charset="0"/>
              </a:endParaRPr>
            </a:p>
          </p:txBody>
        </p:sp>
        <p:sp>
          <p:nvSpPr>
            <p:cNvPr id="50194" name="Freeform 18"/>
            <p:cNvSpPr>
              <a:spLocks/>
            </p:cNvSpPr>
            <p:nvPr/>
          </p:nvSpPr>
          <p:spPr bwMode="auto">
            <a:xfrm>
              <a:off x="1430" y="2880"/>
              <a:ext cx="358" cy="595"/>
            </a:xfrm>
            <a:custGeom>
              <a:avLst/>
              <a:gdLst>
                <a:gd name="T0" fmla="*/ 3 w 716"/>
                <a:gd name="T1" fmla="*/ 31 h 1190"/>
                <a:gd name="T2" fmla="*/ 1 w 716"/>
                <a:gd name="T3" fmla="*/ 27 h 1190"/>
                <a:gd name="T4" fmla="*/ 0 w 716"/>
                <a:gd name="T5" fmla="*/ 23 h 1190"/>
                <a:gd name="T6" fmla="*/ 1 w 716"/>
                <a:gd name="T7" fmla="*/ 18 h 1190"/>
                <a:gd name="T8" fmla="*/ 1 w 716"/>
                <a:gd name="T9" fmla="*/ 13 h 1190"/>
                <a:gd name="T10" fmla="*/ 3 w 716"/>
                <a:gd name="T11" fmla="*/ 9 h 1190"/>
                <a:gd name="T12" fmla="*/ 11 w 716"/>
                <a:gd name="T13" fmla="*/ 2 h 1190"/>
                <a:gd name="T14" fmla="*/ 18 w 716"/>
                <a:gd name="T15" fmla="*/ 0 h 1190"/>
                <a:gd name="T16" fmla="*/ 22 w 716"/>
                <a:gd name="T17" fmla="*/ 10 h 1190"/>
                <a:gd name="T18" fmla="*/ 19 w 716"/>
                <a:gd name="T19" fmla="*/ 26 h 1190"/>
                <a:gd name="T20" fmla="*/ 15 w 716"/>
                <a:gd name="T21" fmla="*/ 28 h 1190"/>
                <a:gd name="T22" fmla="*/ 14 w 716"/>
                <a:gd name="T23" fmla="*/ 28 h 1190"/>
                <a:gd name="T24" fmla="*/ 12 w 716"/>
                <a:gd name="T25" fmla="*/ 27 h 1190"/>
                <a:gd name="T26" fmla="*/ 12 w 716"/>
                <a:gd name="T27" fmla="*/ 31 h 1190"/>
                <a:gd name="T28" fmla="*/ 12 w 716"/>
                <a:gd name="T29" fmla="*/ 35 h 1190"/>
                <a:gd name="T30" fmla="*/ 11 w 716"/>
                <a:gd name="T31" fmla="*/ 37 h 1190"/>
                <a:gd name="T32" fmla="*/ 11 w 716"/>
                <a:gd name="T33" fmla="*/ 35 h 1190"/>
                <a:gd name="T34" fmla="*/ 6 w 716"/>
                <a:gd name="T35" fmla="*/ 33 h 1190"/>
                <a:gd name="T36" fmla="*/ 3 w 716"/>
                <a:gd name="T37" fmla="*/ 31 h 1190"/>
                <a:gd name="T38" fmla="*/ 3 w 716"/>
                <a:gd name="T39" fmla="*/ 31 h 11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16"/>
                <a:gd name="T61" fmla="*/ 0 h 1190"/>
                <a:gd name="T62" fmla="*/ 716 w 716"/>
                <a:gd name="T63" fmla="*/ 1190 h 11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16" h="1190">
                  <a:moveTo>
                    <a:pt x="79" y="1010"/>
                  </a:moveTo>
                  <a:lnTo>
                    <a:pt x="21" y="890"/>
                  </a:lnTo>
                  <a:lnTo>
                    <a:pt x="0" y="741"/>
                  </a:lnTo>
                  <a:lnTo>
                    <a:pt x="7" y="576"/>
                  </a:lnTo>
                  <a:lnTo>
                    <a:pt x="36" y="445"/>
                  </a:lnTo>
                  <a:lnTo>
                    <a:pt x="79" y="318"/>
                  </a:lnTo>
                  <a:lnTo>
                    <a:pt x="357" y="81"/>
                  </a:lnTo>
                  <a:lnTo>
                    <a:pt x="562" y="0"/>
                  </a:lnTo>
                  <a:lnTo>
                    <a:pt x="716" y="322"/>
                  </a:lnTo>
                  <a:lnTo>
                    <a:pt x="591" y="838"/>
                  </a:lnTo>
                  <a:lnTo>
                    <a:pt x="508" y="904"/>
                  </a:lnTo>
                  <a:lnTo>
                    <a:pt x="460" y="911"/>
                  </a:lnTo>
                  <a:lnTo>
                    <a:pt x="404" y="888"/>
                  </a:lnTo>
                  <a:lnTo>
                    <a:pt x="402" y="1000"/>
                  </a:lnTo>
                  <a:lnTo>
                    <a:pt x="404" y="1113"/>
                  </a:lnTo>
                  <a:lnTo>
                    <a:pt x="364" y="1190"/>
                  </a:lnTo>
                  <a:lnTo>
                    <a:pt x="321" y="1113"/>
                  </a:lnTo>
                  <a:lnTo>
                    <a:pt x="161" y="1053"/>
                  </a:lnTo>
                  <a:lnTo>
                    <a:pt x="79" y="1010"/>
                  </a:lnTo>
                  <a:close/>
                </a:path>
              </a:pathLst>
            </a:custGeom>
            <a:solidFill>
              <a:srgbClr val="78788F"/>
            </a:solidFill>
            <a:ln w="9525">
              <a:noFill/>
              <a:round/>
              <a:headEnd/>
              <a:tailEnd/>
            </a:ln>
          </p:spPr>
          <p:txBody>
            <a:bodyPr/>
            <a:lstStyle/>
            <a:p>
              <a:endParaRPr lang="en-US">
                <a:latin typeface="Trebuchet MS" pitchFamily="34" charset="0"/>
              </a:endParaRPr>
            </a:p>
          </p:txBody>
        </p:sp>
        <p:sp>
          <p:nvSpPr>
            <p:cNvPr id="50195" name="Freeform 19"/>
            <p:cNvSpPr>
              <a:spLocks/>
            </p:cNvSpPr>
            <p:nvPr/>
          </p:nvSpPr>
          <p:spPr bwMode="auto">
            <a:xfrm>
              <a:off x="1443" y="3026"/>
              <a:ext cx="97" cy="273"/>
            </a:xfrm>
            <a:custGeom>
              <a:avLst/>
              <a:gdLst>
                <a:gd name="T0" fmla="*/ 3 w 194"/>
                <a:gd name="T1" fmla="*/ 1 h 546"/>
                <a:gd name="T2" fmla="*/ 1 w 194"/>
                <a:gd name="T3" fmla="*/ 7 h 546"/>
                <a:gd name="T4" fmla="*/ 0 w 194"/>
                <a:gd name="T5" fmla="*/ 11 h 546"/>
                <a:gd name="T6" fmla="*/ 1 w 194"/>
                <a:gd name="T7" fmla="*/ 17 h 546"/>
                <a:gd name="T8" fmla="*/ 1 w 194"/>
                <a:gd name="T9" fmla="*/ 11 h 546"/>
                <a:gd name="T10" fmla="*/ 2 w 194"/>
                <a:gd name="T11" fmla="*/ 9 h 546"/>
                <a:gd name="T12" fmla="*/ 2 w 194"/>
                <a:gd name="T13" fmla="*/ 14 h 546"/>
                <a:gd name="T14" fmla="*/ 3 w 194"/>
                <a:gd name="T15" fmla="*/ 12 h 546"/>
                <a:gd name="T16" fmla="*/ 3 w 194"/>
                <a:gd name="T17" fmla="*/ 10 h 546"/>
                <a:gd name="T18" fmla="*/ 6 w 194"/>
                <a:gd name="T19" fmla="*/ 5 h 546"/>
                <a:gd name="T20" fmla="*/ 6 w 194"/>
                <a:gd name="T21" fmla="*/ 2 h 546"/>
                <a:gd name="T22" fmla="*/ 6 w 194"/>
                <a:gd name="T23" fmla="*/ 1 h 546"/>
                <a:gd name="T24" fmla="*/ 6 w 194"/>
                <a:gd name="T25" fmla="*/ 0 h 546"/>
                <a:gd name="T26" fmla="*/ 3 w 194"/>
                <a:gd name="T27" fmla="*/ 1 h 546"/>
                <a:gd name="T28" fmla="*/ 3 w 194"/>
                <a:gd name="T29" fmla="*/ 1 h 5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4"/>
                <a:gd name="T46" fmla="*/ 0 h 546"/>
                <a:gd name="T47" fmla="*/ 194 w 194"/>
                <a:gd name="T48" fmla="*/ 546 h 5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4" h="546">
                  <a:moveTo>
                    <a:pt x="72" y="48"/>
                  </a:moveTo>
                  <a:lnTo>
                    <a:pt x="7" y="239"/>
                  </a:lnTo>
                  <a:lnTo>
                    <a:pt x="0" y="370"/>
                  </a:lnTo>
                  <a:lnTo>
                    <a:pt x="3" y="546"/>
                  </a:lnTo>
                  <a:lnTo>
                    <a:pt x="22" y="364"/>
                  </a:lnTo>
                  <a:lnTo>
                    <a:pt x="48" y="287"/>
                  </a:lnTo>
                  <a:lnTo>
                    <a:pt x="60" y="457"/>
                  </a:lnTo>
                  <a:lnTo>
                    <a:pt x="89" y="395"/>
                  </a:lnTo>
                  <a:lnTo>
                    <a:pt x="127" y="332"/>
                  </a:lnTo>
                  <a:lnTo>
                    <a:pt x="161" y="170"/>
                  </a:lnTo>
                  <a:lnTo>
                    <a:pt x="180" y="69"/>
                  </a:lnTo>
                  <a:lnTo>
                    <a:pt x="194" y="24"/>
                  </a:lnTo>
                  <a:lnTo>
                    <a:pt x="161" y="0"/>
                  </a:lnTo>
                  <a:lnTo>
                    <a:pt x="72" y="48"/>
                  </a:lnTo>
                  <a:close/>
                </a:path>
              </a:pathLst>
            </a:custGeom>
            <a:solidFill>
              <a:srgbClr val="A6A6BD"/>
            </a:solidFill>
            <a:ln w="9525">
              <a:noFill/>
              <a:round/>
              <a:headEnd/>
              <a:tailEnd/>
            </a:ln>
          </p:spPr>
          <p:txBody>
            <a:bodyPr/>
            <a:lstStyle/>
            <a:p>
              <a:endParaRPr lang="en-US">
                <a:latin typeface="Trebuchet MS" pitchFamily="34" charset="0"/>
              </a:endParaRPr>
            </a:p>
          </p:txBody>
        </p:sp>
        <p:sp>
          <p:nvSpPr>
            <p:cNvPr id="50196" name="Freeform 20"/>
            <p:cNvSpPr>
              <a:spLocks/>
            </p:cNvSpPr>
            <p:nvPr/>
          </p:nvSpPr>
          <p:spPr bwMode="auto">
            <a:xfrm>
              <a:off x="1025" y="2705"/>
              <a:ext cx="228" cy="629"/>
            </a:xfrm>
            <a:custGeom>
              <a:avLst/>
              <a:gdLst>
                <a:gd name="T0" fmla="*/ 5 w 457"/>
                <a:gd name="T1" fmla="*/ 1 h 1257"/>
                <a:gd name="T2" fmla="*/ 2 w 457"/>
                <a:gd name="T3" fmla="*/ 4 h 1257"/>
                <a:gd name="T4" fmla="*/ 0 w 457"/>
                <a:gd name="T5" fmla="*/ 7 h 1257"/>
                <a:gd name="T6" fmla="*/ 0 w 457"/>
                <a:gd name="T7" fmla="*/ 10 h 1257"/>
                <a:gd name="T8" fmla="*/ 0 w 457"/>
                <a:gd name="T9" fmla="*/ 11 h 1257"/>
                <a:gd name="T10" fmla="*/ 2 w 457"/>
                <a:gd name="T11" fmla="*/ 11 h 1257"/>
                <a:gd name="T12" fmla="*/ 2 w 457"/>
                <a:gd name="T13" fmla="*/ 12 h 1257"/>
                <a:gd name="T14" fmla="*/ 3 w 457"/>
                <a:gd name="T15" fmla="*/ 14 h 1257"/>
                <a:gd name="T16" fmla="*/ 4 w 457"/>
                <a:gd name="T17" fmla="*/ 14 h 1257"/>
                <a:gd name="T18" fmla="*/ 3 w 457"/>
                <a:gd name="T19" fmla="*/ 17 h 1257"/>
                <a:gd name="T20" fmla="*/ 2 w 457"/>
                <a:gd name="T21" fmla="*/ 22 h 1257"/>
                <a:gd name="T22" fmla="*/ 2 w 457"/>
                <a:gd name="T23" fmla="*/ 28 h 1257"/>
                <a:gd name="T24" fmla="*/ 3 w 457"/>
                <a:gd name="T25" fmla="*/ 36 h 1257"/>
                <a:gd name="T26" fmla="*/ 6 w 457"/>
                <a:gd name="T27" fmla="*/ 40 h 1257"/>
                <a:gd name="T28" fmla="*/ 4 w 457"/>
                <a:gd name="T29" fmla="*/ 34 h 1257"/>
                <a:gd name="T30" fmla="*/ 5 w 457"/>
                <a:gd name="T31" fmla="*/ 27 h 1257"/>
                <a:gd name="T32" fmla="*/ 7 w 457"/>
                <a:gd name="T33" fmla="*/ 21 h 1257"/>
                <a:gd name="T34" fmla="*/ 10 w 457"/>
                <a:gd name="T35" fmla="*/ 17 h 1257"/>
                <a:gd name="T36" fmla="*/ 13 w 457"/>
                <a:gd name="T37" fmla="*/ 14 h 1257"/>
                <a:gd name="T38" fmla="*/ 14 w 457"/>
                <a:gd name="T39" fmla="*/ 10 h 1257"/>
                <a:gd name="T40" fmla="*/ 12 w 457"/>
                <a:gd name="T41" fmla="*/ 5 h 1257"/>
                <a:gd name="T42" fmla="*/ 12 w 457"/>
                <a:gd name="T43" fmla="*/ 0 h 1257"/>
                <a:gd name="T44" fmla="*/ 10 w 457"/>
                <a:gd name="T45" fmla="*/ 2 h 1257"/>
                <a:gd name="T46" fmla="*/ 8 w 457"/>
                <a:gd name="T47" fmla="*/ 3 h 1257"/>
                <a:gd name="T48" fmla="*/ 7 w 457"/>
                <a:gd name="T49" fmla="*/ 2 h 1257"/>
                <a:gd name="T50" fmla="*/ 6 w 457"/>
                <a:gd name="T51" fmla="*/ 2 h 1257"/>
                <a:gd name="T52" fmla="*/ 5 w 457"/>
                <a:gd name="T53" fmla="*/ 1 h 1257"/>
                <a:gd name="T54" fmla="*/ 5 w 457"/>
                <a:gd name="T55" fmla="*/ 1 h 12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57"/>
                <a:gd name="T85" fmla="*/ 0 h 1257"/>
                <a:gd name="T86" fmla="*/ 457 w 457"/>
                <a:gd name="T87" fmla="*/ 1257 h 12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57" h="1257">
                  <a:moveTo>
                    <a:pt x="172" y="12"/>
                  </a:moveTo>
                  <a:lnTo>
                    <a:pt x="72" y="101"/>
                  </a:lnTo>
                  <a:lnTo>
                    <a:pt x="9" y="220"/>
                  </a:lnTo>
                  <a:lnTo>
                    <a:pt x="0" y="311"/>
                  </a:lnTo>
                  <a:lnTo>
                    <a:pt x="14" y="342"/>
                  </a:lnTo>
                  <a:lnTo>
                    <a:pt x="66" y="349"/>
                  </a:lnTo>
                  <a:lnTo>
                    <a:pt x="67" y="383"/>
                  </a:lnTo>
                  <a:lnTo>
                    <a:pt x="124" y="417"/>
                  </a:lnTo>
                  <a:lnTo>
                    <a:pt x="143" y="448"/>
                  </a:lnTo>
                  <a:lnTo>
                    <a:pt x="115" y="514"/>
                  </a:lnTo>
                  <a:lnTo>
                    <a:pt x="71" y="685"/>
                  </a:lnTo>
                  <a:lnTo>
                    <a:pt x="66" y="876"/>
                  </a:lnTo>
                  <a:lnTo>
                    <a:pt x="122" y="1144"/>
                  </a:lnTo>
                  <a:lnTo>
                    <a:pt x="205" y="1257"/>
                  </a:lnTo>
                  <a:lnTo>
                    <a:pt x="153" y="1068"/>
                  </a:lnTo>
                  <a:lnTo>
                    <a:pt x="189" y="845"/>
                  </a:lnTo>
                  <a:lnTo>
                    <a:pt x="249" y="661"/>
                  </a:lnTo>
                  <a:lnTo>
                    <a:pt x="342" y="514"/>
                  </a:lnTo>
                  <a:lnTo>
                    <a:pt x="438" y="426"/>
                  </a:lnTo>
                  <a:lnTo>
                    <a:pt x="457" y="320"/>
                  </a:lnTo>
                  <a:lnTo>
                    <a:pt x="413" y="151"/>
                  </a:lnTo>
                  <a:lnTo>
                    <a:pt x="397" y="0"/>
                  </a:lnTo>
                  <a:lnTo>
                    <a:pt x="328" y="38"/>
                  </a:lnTo>
                  <a:lnTo>
                    <a:pt x="282" y="65"/>
                  </a:lnTo>
                  <a:lnTo>
                    <a:pt x="239" y="36"/>
                  </a:lnTo>
                  <a:lnTo>
                    <a:pt x="198" y="41"/>
                  </a:lnTo>
                  <a:lnTo>
                    <a:pt x="172" y="12"/>
                  </a:lnTo>
                  <a:close/>
                </a:path>
              </a:pathLst>
            </a:custGeom>
            <a:solidFill>
              <a:srgbClr val="78788F"/>
            </a:solidFill>
            <a:ln w="9525">
              <a:noFill/>
              <a:round/>
              <a:headEnd/>
              <a:tailEnd/>
            </a:ln>
          </p:spPr>
          <p:txBody>
            <a:bodyPr/>
            <a:lstStyle/>
            <a:p>
              <a:endParaRPr lang="en-US">
                <a:latin typeface="Trebuchet MS" pitchFamily="34" charset="0"/>
              </a:endParaRPr>
            </a:p>
          </p:txBody>
        </p:sp>
        <p:sp>
          <p:nvSpPr>
            <p:cNvPr id="50197" name="Freeform 21"/>
            <p:cNvSpPr>
              <a:spLocks/>
            </p:cNvSpPr>
            <p:nvPr/>
          </p:nvSpPr>
          <p:spPr bwMode="auto">
            <a:xfrm>
              <a:off x="1122" y="2920"/>
              <a:ext cx="345" cy="385"/>
            </a:xfrm>
            <a:custGeom>
              <a:avLst/>
              <a:gdLst>
                <a:gd name="T0" fmla="*/ 7 w 691"/>
                <a:gd name="T1" fmla="*/ 0 h 771"/>
                <a:gd name="T2" fmla="*/ 4 w 691"/>
                <a:gd name="T3" fmla="*/ 2 h 771"/>
                <a:gd name="T4" fmla="*/ 3 w 691"/>
                <a:gd name="T5" fmla="*/ 5 h 771"/>
                <a:gd name="T6" fmla="*/ 1 w 691"/>
                <a:gd name="T7" fmla="*/ 8 h 771"/>
                <a:gd name="T8" fmla="*/ 0 w 691"/>
                <a:gd name="T9" fmla="*/ 12 h 771"/>
                <a:gd name="T10" fmla="*/ 0 w 691"/>
                <a:gd name="T11" fmla="*/ 15 h 771"/>
                <a:gd name="T12" fmla="*/ 1 w 691"/>
                <a:gd name="T13" fmla="*/ 18 h 771"/>
                <a:gd name="T14" fmla="*/ 3 w 691"/>
                <a:gd name="T15" fmla="*/ 21 h 771"/>
                <a:gd name="T16" fmla="*/ 5 w 691"/>
                <a:gd name="T17" fmla="*/ 23 h 771"/>
                <a:gd name="T18" fmla="*/ 6 w 691"/>
                <a:gd name="T19" fmla="*/ 23 h 771"/>
                <a:gd name="T20" fmla="*/ 8 w 691"/>
                <a:gd name="T21" fmla="*/ 24 h 771"/>
                <a:gd name="T22" fmla="*/ 10 w 691"/>
                <a:gd name="T23" fmla="*/ 24 h 771"/>
                <a:gd name="T24" fmla="*/ 11 w 691"/>
                <a:gd name="T25" fmla="*/ 23 h 771"/>
                <a:gd name="T26" fmla="*/ 13 w 691"/>
                <a:gd name="T27" fmla="*/ 22 h 771"/>
                <a:gd name="T28" fmla="*/ 15 w 691"/>
                <a:gd name="T29" fmla="*/ 21 h 771"/>
                <a:gd name="T30" fmla="*/ 17 w 691"/>
                <a:gd name="T31" fmla="*/ 18 h 771"/>
                <a:gd name="T32" fmla="*/ 19 w 691"/>
                <a:gd name="T33" fmla="*/ 14 h 771"/>
                <a:gd name="T34" fmla="*/ 21 w 691"/>
                <a:gd name="T35" fmla="*/ 7 h 771"/>
                <a:gd name="T36" fmla="*/ 16 w 691"/>
                <a:gd name="T37" fmla="*/ 9 h 771"/>
                <a:gd name="T38" fmla="*/ 12 w 691"/>
                <a:gd name="T39" fmla="*/ 8 h 771"/>
                <a:gd name="T40" fmla="*/ 9 w 691"/>
                <a:gd name="T41" fmla="*/ 6 h 771"/>
                <a:gd name="T42" fmla="*/ 9 w 691"/>
                <a:gd name="T43" fmla="*/ 3 h 771"/>
                <a:gd name="T44" fmla="*/ 7 w 691"/>
                <a:gd name="T45" fmla="*/ 0 h 771"/>
                <a:gd name="T46" fmla="*/ 7 w 691"/>
                <a:gd name="T47" fmla="*/ 0 h 7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91"/>
                <a:gd name="T73" fmla="*/ 0 h 771"/>
                <a:gd name="T74" fmla="*/ 691 w 691"/>
                <a:gd name="T75" fmla="*/ 771 h 7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91" h="771">
                  <a:moveTo>
                    <a:pt x="236" y="0"/>
                  </a:moveTo>
                  <a:lnTo>
                    <a:pt x="157" y="85"/>
                  </a:lnTo>
                  <a:lnTo>
                    <a:pt x="103" y="160"/>
                  </a:lnTo>
                  <a:lnTo>
                    <a:pt x="40" y="273"/>
                  </a:lnTo>
                  <a:lnTo>
                    <a:pt x="0" y="404"/>
                  </a:lnTo>
                  <a:lnTo>
                    <a:pt x="12" y="492"/>
                  </a:lnTo>
                  <a:lnTo>
                    <a:pt x="43" y="601"/>
                  </a:lnTo>
                  <a:lnTo>
                    <a:pt x="97" y="696"/>
                  </a:lnTo>
                  <a:lnTo>
                    <a:pt x="160" y="741"/>
                  </a:lnTo>
                  <a:lnTo>
                    <a:pt x="219" y="765"/>
                  </a:lnTo>
                  <a:lnTo>
                    <a:pt x="273" y="771"/>
                  </a:lnTo>
                  <a:lnTo>
                    <a:pt x="327" y="770"/>
                  </a:lnTo>
                  <a:lnTo>
                    <a:pt x="377" y="761"/>
                  </a:lnTo>
                  <a:lnTo>
                    <a:pt x="435" y="734"/>
                  </a:lnTo>
                  <a:lnTo>
                    <a:pt x="504" y="672"/>
                  </a:lnTo>
                  <a:lnTo>
                    <a:pt x="567" y="595"/>
                  </a:lnTo>
                  <a:lnTo>
                    <a:pt x="632" y="473"/>
                  </a:lnTo>
                  <a:lnTo>
                    <a:pt x="691" y="246"/>
                  </a:lnTo>
                  <a:lnTo>
                    <a:pt x="541" y="313"/>
                  </a:lnTo>
                  <a:lnTo>
                    <a:pt x="390" y="287"/>
                  </a:lnTo>
                  <a:lnTo>
                    <a:pt x="308" y="193"/>
                  </a:lnTo>
                  <a:lnTo>
                    <a:pt x="292" y="98"/>
                  </a:lnTo>
                  <a:lnTo>
                    <a:pt x="236" y="0"/>
                  </a:lnTo>
                  <a:close/>
                </a:path>
              </a:pathLst>
            </a:custGeom>
            <a:solidFill>
              <a:srgbClr val="D4D4EB"/>
            </a:solidFill>
            <a:ln w="9525">
              <a:noFill/>
              <a:round/>
              <a:headEnd/>
              <a:tailEnd/>
            </a:ln>
          </p:spPr>
          <p:txBody>
            <a:bodyPr/>
            <a:lstStyle/>
            <a:p>
              <a:endParaRPr lang="en-US">
                <a:latin typeface="Trebuchet MS" pitchFamily="34" charset="0"/>
              </a:endParaRPr>
            </a:p>
          </p:txBody>
        </p:sp>
        <p:sp>
          <p:nvSpPr>
            <p:cNvPr id="50198" name="Freeform 22"/>
            <p:cNvSpPr>
              <a:spLocks/>
            </p:cNvSpPr>
            <p:nvPr/>
          </p:nvSpPr>
          <p:spPr bwMode="auto">
            <a:xfrm>
              <a:off x="1473" y="3109"/>
              <a:ext cx="158" cy="194"/>
            </a:xfrm>
            <a:custGeom>
              <a:avLst/>
              <a:gdLst>
                <a:gd name="T0" fmla="*/ 9 w 316"/>
                <a:gd name="T1" fmla="*/ 6 h 388"/>
                <a:gd name="T2" fmla="*/ 6 w 316"/>
                <a:gd name="T3" fmla="*/ 5 h 388"/>
                <a:gd name="T4" fmla="*/ 5 w 316"/>
                <a:gd name="T5" fmla="*/ 2 h 388"/>
                <a:gd name="T6" fmla="*/ 5 w 316"/>
                <a:gd name="T7" fmla="*/ 0 h 388"/>
                <a:gd name="T8" fmla="*/ 3 w 316"/>
                <a:gd name="T9" fmla="*/ 1 h 388"/>
                <a:gd name="T10" fmla="*/ 2 w 316"/>
                <a:gd name="T11" fmla="*/ 3 h 388"/>
                <a:gd name="T12" fmla="*/ 0 w 316"/>
                <a:gd name="T13" fmla="*/ 3 h 388"/>
                <a:gd name="T14" fmla="*/ 1 w 316"/>
                <a:gd name="T15" fmla="*/ 5 h 388"/>
                <a:gd name="T16" fmla="*/ 1 w 316"/>
                <a:gd name="T17" fmla="*/ 5 h 388"/>
                <a:gd name="T18" fmla="*/ 2 w 316"/>
                <a:gd name="T19" fmla="*/ 5 h 388"/>
                <a:gd name="T20" fmla="*/ 2 w 316"/>
                <a:gd name="T21" fmla="*/ 6 h 388"/>
                <a:gd name="T22" fmla="*/ 1 w 316"/>
                <a:gd name="T23" fmla="*/ 6 h 388"/>
                <a:gd name="T24" fmla="*/ 1 w 316"/>
                <a:gd name="T25" fmla="*/ 7 h 388"/>
                <a:gd name="T26" fmla="*/ 1 w 316"/>
                <a:gd name="T27" fmla="*/ 9 h 388"/>
                <a:gd name="T28" fmla="*/ 1 w 316"/>
                <a:gd name="T29" fmla="*/ 10 h 388"/>
                <a:gd name="T30" fmla="*/ 1 w 316"/>
                <a:gd name="T31" fmla="*/ 11 h 388"/>
                <a:gd name="T32" fmla="*/ 3 w 316"/>
                <a:gd name="T33" fmla="*/ 12 h 388"/>
                <a:gd name="T34" fmla="*/ 3 w 316"/>
                <a:gd name="T35" fmla="*/ 12 h 388"/>
                <a:gd name="T36" fmla="*/ 7 w 316"/>
                <a:gd name="T37" fmla="*/ 12 h 388"/>
                <a:gd name="T38" fmla="*/ 9 w 316"/>
                <a:gd name="T39" fmla="*/ 12 h 388"/>
                <a:gd name="T40" fmla="*/ 10 w 316"/>
                <a:gd name="T41" fmla="*/ 11 h 388"/>
                <a:gd name="T42" fmla="*/ 10 w 316"/>
                <a:gd name="T43" fmla="*/ 7 h 388"/>
                <a:gd name="T44" fmla="*/ 9 w 316"/>
                <a:gd name="T45" fmla="*/ 6 h 388"/>
                <a:gd name="T46" fmla="*/ 9 w 316"/>
                <a:gd name="T47" fmla="*/ 6 h 3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6"/>
                <a:gd name="T73" fmla="*/ 0 h 388"/>
                <a:gd name="T74" fmla="*/ 316 w 316"/>
                <a:gd name="T75" fmla="*/ 388 h 3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6" h="388">
                  <a:moveTo>
                    <a:pt x="288" y="193"/>
                  </a:moveTo>
                  <a:lnTo>
                    <a:pt x="220" y="129"/>
                  </a:lnTo>
                  <a:lnTo>
                    <a:pt x="172" y="62"/>
                  </a:lnTo>
                  <a:lnTo>
                    <a:pt x="141" y="0"/>
                  </a:lnTo>
                  <a:lnTo>
                    <a:pt x="111" y="31"/>
                  </a:lnTo>
                  <a:lnTo>
                    <a:pt x="84" y="72"/>
                  </a:lnTo>
                  <a:lnTo>
                    <a:pt x="0" y="115"/>
                  </a:lnTo>
                  <a:lnTo>
                    <a:pt x="14" y="132"/>
                  </a:lnTo>
                  <a:lnTo>
                    <a:pt x="51" y="150"/>
                  </a:lnTo>
                  <a:lnTo>
                    <a:pt x="94" y="136"/>
                  </a:lnTo>
                  <a:lnTo>
                    <a:pt x="87" y="172"/>
                  </a:lnTo>
                  <a:lnTo>
                    <a:pt x="62" y="217"/>
                  </a:lnTo>
                  <a:lnTo>
                    <a:pt x="55" y="253"/>
                  </a:lnTo>
                  <a:lnTo>
                    <a:pt x="31" y="263"/>
                  </a:lnTo>
                  <a:lnTo>
                    <a:pt x="27" y="302"/>
                  </a:lnTo>
                  <a:lnTo>
                    <a:pt x="38" y="344"/>
                  </a:lnTo>
                  <a:lnTo>
                    <a:pt x="108" y="371"/>
                  </a:lnTo>
                  <a:lnTo>
                    <a:pt x="118" y="388"/>
                  </a:lnTo>
                  <a:lnTo>
                    <a:pt x="249" y="385"/>
                  </a:lnTo>
                  <a:lnTo>
                    <a:pt x="285" y="368"/>
                  </a:lnTo>
                  <a:lnTo>
                    <a:pt x="316" y="323"/>
                  </a:lnTo>
                  <a:lnTo>
                    <a:pt x="309" y="235"/>
                  </a:lnTo>
                  <a:lnTo>
                    <a:pt x="288" y="193"/>
                  </a:lnTo>
                  <a:close/>
                </a:path>
              </a:pathLst>
            </a:custGeom>
            <a:solidFill>
              <a:srgbClr val="FAB8A6"/>
            </a:solidFill>
            <a:ln w="9525">
              <a:noFill/>
              <a:round/>
              <a:headEnd/>
              <a:tailEnd/>
            </a:ln>
          </p:spPr>
          <p:txBody>
            <a:bodyPr/>
            <a:lstStyle/>
            <a:p>
              <a:endParaRPr lang="en-US">
                <a:latin typeface="Trebuchet MS" pitchFamily="34" charset="0"/>
              </a:endParaRPr>
            </a:p>
          </p:txBody>
        </p:sp>
        <p:sp>
          <p:nvSpPr>
            <p:cNvPr id="50199" name="Freeform 23"/>
            <p:cNvSpPr>
              <a:spLocks/>
            </p:cNvSpPr>
            <p:nvPr/>
          </p:nvSpPr>
          <p:spPr bwMode="auto">
            <a:xfrm>
              <a:off x="836" y="2527"/>
              <a:ext cx="214" cy="255"/>
            </a:xfrm>
            <a:custGeom>
              <a:avLst/>
              <a:gdLst>
                <a:gd name="T0" fmla="*/ 12 w 429"/>
                <a:gd name="T1" fmla="*/ 11 h 510"/>
                <a:gd name="T2" fmla="*/ 13 w 429"/>
                <a:gd name="T3" fmla="*/ 8 h 510"/>
                <a:gd name="T4" fmla="*/ 12 w 429"/>
                <a:gd name="T5" fmla="*/ 5 h 510"/>
                <a:gd name="T6" fmla="*/ 12 w 429"/>
                <a:gd name="T7" fmla="*/ 3 h 510"/>
                <a:gd name="T8" fmla="*/ 13 w 429"/>
                <a:gd name="T9" fmla="*/ 1 h 510"/>
                <a:gd name="T10" fmla="*/ 12 w 429"/>
                <a:gd name="T11" fmla="*/ 0 h 510"/>
                <a:gd name="T12" fmla="*/ 11 w 429"/>
                <a:gd name="T13" fmla="*/ 1 h 510"/>
                <a:gd name="T14" fmla="*/ 10 w 429"/>
                <a:gd name="T15" fmla="*/ 3 h 510"/>
                <a:gd name="T16" fmla="*/ 9 w 429"/>
                <a:gd name="T17" fmla="*/ 4 h 510"/>
                <a:gd name="T18" fmla="*/ 9 w 429"/>
                <a:gd name="T19" fmla="*/ 6 h 510"/>
                <a:gd name="T20" fmla="*/ 8 w 429"/>
                <a:gd name="T21" fmla="*/ 5 h 510"/>
                <a:gd name="T22" fmla="*/ 6 w 429"/>
                <a:gd name="T23" fmla="*/ 4 h 510"/>
                <a:gd name="T24" fmla="*/ 3 w 429"/>
                <a:gd name="T25" fmla="*/ 2 h 510"/>
                <a:gd name="T26" fmla="*/ 2 w 429"/>
                <a:gd name="T27" fmla="*/ 2 h 510"/>
                <a:gd name="T28" fmla="*/ 2 w 429"/>
                <a:gd name="T29" fmla="*/ 2 h 510"/>
                <a:gd name="T30" fmla="*/ 2 w 429"/>
                <a:gd name="T31" fmla="*/ 3 h 510"/>
                <a:gd name="T32" fmla="*/ 5 w 429"/>
                <a:gd name="T33" fmla="*/ 6 h 510"/>
                <a:gd name="T34" fmla="*/ 5 w 429"/>
                <a:gd name="T35" fmla="*/ 7 h 510"/>
                <a:gd name="T36" fmla="*/ 4 w 429"/>
                <a:gd name="T37" fmla="*/ 7 h 510"/>
                <a:gd name="T38" fmla="*/ 0 w 429"/>
                <a:gd name="T39" fmla="*/ 7 h 510"/>
                <a:gd name="T40" fmla="*/ 0 w 429"/>
                <a:gd name="T41" fmla="*/ 7 h 510"/>
                <a:gd name="T42" fmla="*/ 0 w 429"/>
                <a:gd name="T43" fmla="*/ 8 h 510"/>
                <a:gd name="T44" fmla="*/ 0 w 429"/>
                <a:gd name="T45" fmla="*/ 9 h 510"/>
                <a:gd name="T46" fmla="*/ 0 w 429"/>
                <a:gd name="T47" fmla="*/ 9 h 510"/>
                <a:gd name="T48" fmla="*/ 0 w 429"/>
                <a:gd name="T49" fmla="*/ 10 h 510"/>
                <a:gd name="T50" fmla="*/ 1 w 429"/>
                <a:gd name="T51" fmla="*/ 11 h 510"/>
                <a:gd name="T52" fmla="*/ 3 w 429"/>
                <a:gd name="T53" fmla="*/ 12 h 510"/>
                <a:gd name="T54" fmla="*/ 1 w 429"/>
                <a:gd name="T55" fmla="*/ 13 h 510"/>
                <a:gd name="T56" fmla="*/ 0 w 429"/>
                <a:gd name="T57" fmla="*/ 13 h 510"/>
                <a:gd name="T58" fmla="*/ 0 w 429"/>
                <a:gd name="T59" fmla="*/ 13 h 510"/>
                <a:gd name="T60" fmla="*/ 0 w 429"/>
                <a:gd name="T61" fmla="*/ 14 h 510"/>
                <a:gd name="T62" fmla="*/ 0 w 429"/>
                <a:gd name="T63" fmla="*/ 14 h 510"/>
                <a:gd name="T64" fmla="*/ 4 w 429"/>
                <a:gd name="T65" fmla="*/ 14 h 510"/>
                <a:gd name="T66" fmla="*/ 5 w 429"/>
                <a:gd name="T67" fmla="*/ 15 h 510"/>
                <a:gd name="T68" fmla="*/ 6 w 429"/>
                <a:gd name="T69" fmla="*/ 16 h 510"/>
                <a:gd name="T70" fmla="*/ 8 w 429"/>
                <a:gd name="T71" fmla="*/ 16 h 510"/>
                <a:gd name="T72" fmla="*/ 10 w 429"/>
                <a:gd name="T73" fmla="*/ 16 h 510"/>
                <a:gd name="T74" fmla="*/ 11 w 429"/>
                <a:gd name="T75" fmla="*/ 15 h 510"/>
                <a:gd name="T76" fmla="*/ 12 w 429"/>
                <a:gd name="T77" fmla="*/ 12 h 510"/>
                <a:gd name="T78" fmla="*/ 12 w 429"/>
                <a:gd name="T79" fmla="*/ 11 h 510"/>
                <a:gd name="T80" fmla="*/ 12 w 429"/>
                <a:gd name="T81" fmla="*/ 11 h 5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9"/>
                <a:gd name="T124" fmla="*/ 0 h 510"/>
                <a:gd name="T125" fmla="*/ 429 w 429"/>
                <a:gd name="T126" fmla="*/ 510 h 51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9" h="510">
                  <a:moveTo>
                    <a:pt x="391" y="340"/>
                  </a:moveTo>
                  <a:lnTo>
                    <a:pt x="422" y="226"/>
                  </a:lnTo>
                  <a:lnTo>
                    <a:pt x="384" y="135"/>
                  </a:lnTo>
                  <a:lnTo>
                    <a:pt x="384" y="80"/>
                  </a:lnTo>
                  <a:lnTo>
                    <a:pt x="429" y="7"/>
                  </a:lnTo>
                  <a:lnTo>
                    <a:pt x="412" y="0"/>
                  </a:lnTo>
                  <a:lnTo>
                    <a:pt x="372" y="13"/>
                  </a:lnTo>
                  <a:lnTo>
                    <a:pt x="331" y="65"/>
                  </a:lnTo>
                  <a:lnTo>
                    <a:pt x="310" y="115"/>
                  </a:lnTo>
                  <a:lnTo>
                    <a:pt x="310" y="164"/>
                  </a:lnTo>
                  <a:lnTo>
                    <a:pt x="257" y="135"/>
                  </a:lnTo>
                  <a:lnTo>
                    <a:pt x="200" y="111"/>
                  </a:lnTo>
                  <a:lnTo>
                    <a:pt x="116" y="55"/>
                  </a:lnTo>
                  <a:lnTo>
                    <a:pt x="91" y="44"/>
                  </a:lnTo>
                  <a:lnTo>
                    <a:pt x="68" y="56"/>
                  </a:lnTo>
                  <a:lnTo>
                    <a:pt x="66" y="80"/>
                  </a:lnTo>
                  <a:lnTo>
                    <a:pt x="170" y="177"/>
                  </a:lnTo>
                  <a:lnTo>
                    <a:pt x="161" y="206"/>
                  </a:lnTo>
                  <a:lnTo>
                    <a:pt x="149" y="223"/>
                  </a:lnTo>
                  <a:lnTo>
                    <a:pt x="30" y="194"/>
                  </a:lnTo>
                  <a:lnTo>
                    <a:pt x="8" y="207"/>
                  </a:lnTo>
                  <a:lnTo>
                    <a:pt x="3" y="233"/>
                  </a:lnTo>
                  <a:lnTo>
                    <a:pt x="27" y="259"/>
                  </a:lnTo>
                  <a:lnTo>
                    <a:pt x="17" y="274"/>
                  </a:lnTo>
                  <a:lnTo>
                    <a:pt x="8" y="298"/>
                  </a:lnTo>
                  <a:lnTo>
                    <a:pt x="34" y="328"/>
                  </a:lnTo>
                  <a:lnTo>
                    <a:pt x="104" y="372"/>
                  </a:lnTo>
                  <a:lnTo>
                    <a:pt x="56" y="391"/>
                  </a:lnTo>
                  <a:lnTo>
                    <a:pt x="12" y="393"/>
                  </a:lnTo>
                  <a:lnTo>
                    <a:pt x="0" y="401"/>
                  </a:lnTo>
                  <a:lnTo>
                    <a:pt x="0" y="417"/>
                  </a:lnTo>
                  <a:lnTo>
                    <a:pt x="17" y="429"/>
                  </a:lnTo>
                  <a:lnTo>
                    <a:pt x="130" y="444"/>
                  </a:lnTo>
                  <a:lnTo>
                    <a:pt x="178" y="480"/>
                  </a:lnTo>
                  <a:lnTo>
                    <a:pt x="204" y="487"/>
                  </a:lnTo>
                  <a:lnTo>
                    <a:pt x="279" y="486"/>
                  </a:lnTo>
                  <a:lnTo>
                    <a:pt x="328" y="510"/>
                  </a:lnTo>
                  <a:lnTo>
                    <a:pt x="357" y="462"/>
                  </a:lnTo>
                  <a:lnTo>
                    <a:pt x="393" y="374"/>
                  </a:lnTo>
                  <a:lnTo>
                    <a:pt x="391" y="340"/>
                  </a:lnTo>
                  <a:close/>
                </a:path>
              </a:pathLst>
            </a:custGeom>
            <a:solidFill>
              <a:srgbClr val="FAB8A6"/>
            </a:solidFill>
            <a:ln w="9525">
              <a:noFill/>
              <a:round/>
              <a:headEnd/>
              <a:tailEnd/>
            </a:ln>
          </p:spPr>
          <p:txBody>
            <a:bodyPr/>
            <a:lstStyle/>
            <a:p>
              <a:endParaRPr lang="en-US">
                <a:latin typeface="Trebuchet MS" pitchFamily="34" charset="0"/>
              </a:endParaRPr>
            </a:p>
          </p:txBody>
        </p:sp>
        <p:sp>
          <p:nvSpPr>
            <p:cNvPr id="50200" name="Freeform 24"/>
            <p:cNvSpPr>
              <a:spLocks/>
            </p:cNvSpPr>
            <p:nvPr/>
          </p:nvSpPr>
          <p:spPr bwMode="auto">
            <a:xfrm>
              <a:off x="1542" y="2850"/>
              <a:ext cx="433" cy="411"/>
            </a:xfrm>
            <a:custGeom>
              <a:avLst/>
              <a:gdLst>
                <a:gd name="T0" fmla="*/ 2 w 868"/>
                <a:gd name="T1" fmla="*/ 10 h 823"/>
                <a:gd name="T2" fmla="*/ 0 w 868"/>
                <a:gd name="T3" fmla="*/ 12 h 823"/>
                <a:gd name="T4" fmla="*/ 0 w 868"/>
                <a:gd name="T5" fmla="*/ 14 h 823"/>
                <a:gd name="T6" fmla="*/ 0 w 868"/>
                <a:gd name="T7" fmla="*/ 17 h 823"/>
                <a:gd name="T8" fmla="*/ 2 w 868"/>
                <a:gd name="T9" fmla="*/ 20 h 823"/>
                <a:gd name="T10" fmla="*/ 5 w 868"/>
                <a:gd name="T11" fmla="*/ 23 h 823"/>
                <a:gd name="T12" fmla="*/ 9 w 868"/>
                <a:gd name="T13" fmla="*/ 24 h 823"/>
                <a:gd name="T14" fmla="*/ 13 w 868"/>
                <a:gd name="T15" fmla="*/ 25 h 823"/>
                <a:gd name="T16" fmla="*/ 15 w 868"/>
                <a:gd name="T17" fmla="*/ 25 h 823"/>
                <a:gd name="T18" fmla="*/ 18 w 868"/>
                <a:gd name="T19" fmla="*/ 25 h 823"/>
                <a:gd name="T20" fmla="*/ 20 w 868"/>
                <a:gd name="T21" fmla="*/ 23 h 823"/>
                <a:gd name="T22" fmla="*/ 22 w 868"/>
                <a:gd name="T23" fmla="*/ 21 h 823"/>
                <a:gd name="T24" fmla="*/ 20 w 868"/>
                <a:gd name="T25" fmla="*/ 16 h 823"/>
                <a:gd name="T26" fmla="*/ 26 w 868"/>
                <a:gd name="T27" fmla="*/ 7 h 823"/>
                <a:gd name="T28" fmla="*/ 26 w 868"/>
                <a:gd name="T29" fmla="*/ 6 h 823"/>
                <a:gd name="T30" fmla="*/ 27 w 868"/>
                <a:gd name="T31" fmla="*/ 4 h 823"/>
                <a:gd name="T32" fmla="*/ 25 w 868"/>
                <a:gd name="T33" fmla="*/ 2 h 823"/>
                <a:gd name="T34" fmla="*/ 22 w 868"/>
                <a:gd name="T35" fmla="*/ 0 h 823"/>
                <a:gd name="T36" fmla="*/ 19 w 868"/>
                <a:gd name="T37" fmla="*/ 0 h 823"/>
                <a:gd name="T38" fmla="*/ 15 w 868"/>
                <a:gd name="T39" fmla="*/ 0 h 823"/>
                <a:gd name="T40" fmla="*/ 13 w 868"/>
                <a:gd name="T41" fmla="*/ 0 h 823"/>
                <a:gd name="T42" fmla="*/ 12 w 868"/>
                <a:gd name="T43" fmla="*/ 2 h 823"/>
                <a:gd name="T44" fmla="*/ 7 w 868"/>
                <a:gd name="T45" fmla="*/ 8 h 823"/>
                <a:gd name="T46" fmla="*/ 2 w 868"/>
                <a:gd name="T47" fmla="*/ 10 h 823"/>
                <a:gd name="T48" fmla="*/ 2 w 868"/>
                <a:gd name="T49" fmla="*/ 10 h 8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8"/>
                <a:gd name="T76" fmla="*/ 0 h 823"/>
                <a:gd name="T77" fmla="*/ 868 w 868"/>
                <a:gd name="T78" fmla="*/ 823 h 8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8" h="823">
                  <a:moveTo>
                    <a:pt x="91" y="320"/>
                  </a:moveTo>
                  <a:lnTo>
                    <a:pt x="17" y="407"/>
                  </a:lnTo>
                  <a:lnTo>
                    <a:pt x="0" y="467"/>
                  </a:lnTo>
                  <a:lnTo>
                    <a:pt x="21" y="569"/>
                  </a:lnTo>
                  <a:lnTo>
                    <a:pt x="76" y="653"/>
                  </a:lnTo>
                  <a:lnTo>
                    <a:pt x="182" y="740"/>
                  </a:lnTo>
                  <a:lnTo>
                    <a:pt x="290" y="794"/>
                  </a:lnTo>
                  <a:lnTo>
                    <a:pt x="418" y="823"/>
                  </a:lnTo>
                  <a:lnTo>
                    <a:pt x="495" y="823"/>
                  </a:lnTo>
                  <a:lnTo>
                    <a:pt x="593" y="801"/>
                  </a:lnTo>
                  <a:lnTo>
                    <a:pt x="658" y="766"/>
                  </a:lnTo>
                  <a:lnTo>
                    <a:pt x="713" y="679"/>
                  </a:lnTo>
                  <a:lnTo>
                    <a:pt x="661" y="527"/>
                  </a:lnTo>
                  <a:lnTo>
                    <a:pt x="847" y="253"/>
                  </a:lnTo>
                  <a:lnTo>
                    <a:pt x="864" y="193"/>
                  </a:lnTo>
                  <a:lnTo>
                    <a:pt x="868" y="158"/>
                  </a:lnTo>
                  <a:lnTo>
                    <a:pt x="816" y="91"/>
                  </a:lnTo>
                  <a:lnTo>
                    <a:pt x="730" y="21"/>
                  </a:lnTo>
                  <a:lnTo>
                    <a:pt x="625" y="0"/>
                  </a:lnTo>
                  <a:lnTo>
                    <a:pt x="495" y="0"/>
                  </a:lnTo>
                  <a:lnTo>
                    <a:pt x="421" y="4"/>
                  </a:lnTo>
                  <a:lnTo>
                    <a:pt x="387" y="71"/>
                  </a:lnTo>
                  <a:lnTo>
                    <a:pt x="232" y="263"/>
                  </a:lnTo>
                  <a:lnTo>
                    <a:pt x="91" y="320"/>
                  </a:lnTo>
                  <a:close/>
                </a:path>
              </a:pathLst>
            </a:custGeom>
            <a:solidFill>
              <a:srgbClr val="78788F"/>
            </a:solidFill>
            <a:ln w="9525">
              <a:noFill/>
              <a:round/>
              <a:headEnd/>
              <a:tailEnd/>
            </a:ln>
          </p:spPr>
          <p:txBody>
            <a:bodyPr/>
            <a:lstStyle/>
            <a:p>
              <a:endParaRPr lang="en-US">
                <a:latin typeface="Trebuchet MS" pitchFamily="34" charset="0"/>
              </a:endParaRPr>
            </a:p>
          </p:txBody>
        </p:sp>
        <p:sp>
          <p:nvSpPr>
            <p:cNvPr id="50201" name="Freeform 25"/>
            <p:cNvSpPr>
              <a:spLocks/>
            </p:cNvSpPr>
            <p:nvPr/>
          </p:nvSpPr>
          <p:spPr bwMode="auto">
            <a:xfrm>
              <a:off x="1223" y="2284"/>
              <a:ext cx="629" cy="789"/>
            </a:xfrm>
            <a:custGeom>
              <a:avLst/>
              <a:gdLst>
                <a:gd name="T0" fmla="*/ 1 w 1259"/>
                <a:gd name="T1" fmla="*/ 15 h 1578"/>
                <a:gd name="T2" fmla="*/ 1 w 1259"/>
                <a:gd name="T3" fmla="*/ 13 h 1578"/>
                <a:gd name="T4" fmla="*/ 3 w 1259"/>
                <a:gd name="T5" fmla="*/ 12 h 1578"/>
                <a:gd name="T6" fmla="*/ 5 w 1259"/>
                <a:gd name="T7" fmla="*/ 10 h 1578"/>
                <a:gd name="T8" fmla="*/ 7 w 1259"/>
                <a:gd name="T9" fmla="*/ 9 h 1578"/>
                <a:gd name="T10" fmla="*/ 9 w 1259"/>
                <a:gd name="T11" fmla="*/ 9 h 1578"/>
                <a:gd name="T12" fmla="*/ 12 w 1259"/>
                <a:gd name="T13" fmla="*/ 7 h 1578"/>
                <a:gd name="T14" fmla="*/ 13 w 1259"/>
                <a:gd name="T15" fmla="*/ 6 h 1578"/>
                <a:gd name="T16" fmla="*/ 16 w 1259"/>
                <a:gd name="T17" fmla="*/ 3 h 1578"/>
                <a:gd name="T18" fmla="*/ 19 w 1259"/>
                <a:gd name="T19" fmla="*/ 2 h 1578"/>
                <a:gd name="T20" fmla="*/ 23 w 1259"/>
                <a:gd name="T21" fmla="*/ 1 h 1578"/>
                <a:gd name="T22" fmla="*/ 25 w 1259"/>
                <a:gd name="T23" fmla="*/ 0 h 1578"/>
                <a:gd name="T24" fmla="*/ 28 w 1259"/>
                <a:gd name="T25" fmla="*/ 0 h 1578"/>
                <a:gd name="T26" fmla="*/ 31 w 1259"/>
                <a:gd name="T27" fmla="*/ 1 h 1578"/>
                <a:gd name="T28" fmla="*/ 35 w 1259"/>
                <a:gd name="T29" fmla="*/ 2 h 1578"/>
                <a:gd name="T30" fmla="*/ 36 w 1259"/>
                <a:gd name="T31" fmla="*/ 3 h 1578"/>
                <a:gd name="T32" fmla="*/ 38 w 1259"/>
                <a:gd name="T33" fmla="*/ 6 h 1578"/>
                <a:gd name="T34" fmla="*/ 38 w 1259"/>
                <a:gd name="T35" fmla="*/ 9 h 1578"/>
                <a:gd name="T36" fmla="*/ 37 w 1259"/>
                <a:gd name="T37" fmla="*/ 13 h 1578"/>
                <a:gd name="T38" fmla="*/ 37 w 1259"/>
                <a:gd name="T39" fmla="*/ 19 h 1578"/>
                <a:gd name="T40" fmla="*/ 39 w 1259"/>
                <a:gd name="T41" fmla="*/ 21 h 1578"/>
                <a:gd name="T42" fmla="*/ 39 w 1259"/>
                <a:gd name="T43" fmla="*/ 24 h 1578"/>
                <a:gd name="T44" fmla="*/ 37 w 1259"/>
                <a:gd name="T45" fmla="*/ 26 h 1578"/>
                <a:gd name="T46" fmla="*/ 30 w 1259"/>
                <a:gd name="T47" fmla="*/ 29 h 1578"/>
                <a:gd name="T48" fmla="*/ 24 w 1259"/>
                <a:gd name="T49" fmla="*/ 40 h 1578"/>
                <a:gd name="T50" fmla="*/ 20 w 1259"/>
                <a:gd name="T51" fmla="*/ 44 h 1578"/>
                <a:gd name="T52" fmla="*/ 17 w 1259"/>
                <a:gd name="T53" fmla="*/ 46 h 1578"/>
                <a:gd name="T54" fmla="*/ 12 w 1259"/>
                <a:gd name="T55" fmla="*/ 49 h 1578"/>
                <a:gd name="T56" fmla="*/ 9 w 1259"/>
                <a:gd name="T57" fmla="*/ 49 h 1578"/>
                <a:gd name="T58" fmla="*/ 6 w 1259"/>
                <a:gd name="T59" fmla="*/ 49 h 1578"/>
                <a:gd name="T60" fmla="*/ 4 w 1259"/>
                <a:gd name="T61" fmla="*/ 48 h 1578"/>
                <a:gd name="T62" fmla="*/ 2 w 1259"/>
                <a:gd name="T63" fmla="*/ 45 h 1578"/>
                <a:gd name="T64" fmla="*/ 2 w 1259"/>
                <a:gd name="T65" fmla="*/ 43 h 1578"/>
                <a:gd name="T66" fmla="*/ 1 w 1259"/>
                <a:gd name="T67" fmla="*/ 42 h 1578"/>
                <a:gd name="T68" fmla="*/ 1 w 1259"/>
                <a:gd name="T69" fmla="*/ 40 h 1578"/>
                <a:gd name="T70" fmla="*/ 1 w 1259"/>
                <a:gd name="T71" fmla="*/ 36 h 1578"/>
                <a:gd name="T72" fmla="*/ 0 w 1259"/>
                <a:gd name="T73" fmla="*/ 31 h 1578"/>
                <a:gd name="T74" fmla="*/ 0 w 1259"/>
                <a:gd name="T75" fmla="*/ 27 h 1578"/>
                <a:gd name="T76" fmla="*/ 0 w 1259"/>
                <a:gd name="T77" fmla="*/ 23 h 1578"/>
                <a:gd name="T78" fmla="*/ 1 w 1259"/>
                <a:gd name="T79" fmla="*/ 15 h 1578"/>
                <a:gd name="T80" fmla="*/ 1 w 1259"/>
                <a:gd name="T81" fmla="*/ 15 h 157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59"/>
                <a:gd name="T124" fmla="*/ 0 h 1578"/>
                <a:gd name="T125" fmla="*/ 1259 w 1259"/>
                <a:gd name="T126" fmla="*/ 1578 h 157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59" h="1578">
                  <a:moveTo>
                    <a:pt x="48" y="503"/>
                  </a:moveTo>
                  <a:lnTo>
                    <a:pt x="48" y="443"/>
                  </a:lnTo>
                  <a:lnTo>
                    <a:pt x="112" y="359"/>
                  </a:lnTo>
                  <a:lnTo>
                    <a:pt x="179" y="316"/>
                  </a:lnTo>
                  <a:lnTo>
                    <a:pt x="253" y="288"/>
                  </a:lnTo>
                  <a:lnTo>
                    <a:pt x="299" y="261"/>
                  </a:lnTo>
                  <a:lnTo>
                    <a:pt x="397" y="252"/>
                  </a:lnTo>
                  <a:lnTo>
                    <a:pt x="443" y="173"/>
                  </a:lnTo>
                  <a:lnTo>
                    <a:pt x="531" y="94"/>
                  </a:lnTo>
                  <a:lnTo>
                    <a:pt x="608" y="49"/>
                  </a:lnTo>
                  <a:lnTo>
                    <a:pt x="742" y="19"/>
                  </a:lnTo>
                  <a:lnTo>
                    <a:pt x="823" y="0"/>
                  </a:lnTo>
                  <a:lnTo>
                    <a:pt x="900" y="0"/>
                  </a:lnTo>
                  <a:lnTo>
                    <a:pt x="1017" y="7"/>
                  </a:lnTo>
                  <a:lnTo>
                    <a:pt x="1125" y="56"/>
                  </a:lnTo>
                  <a:lnTo>
                    <a:pt x="1178" y="116"/>
                  </a:lnTo>
                  <a:lnTo>
                    <a:pt x="1219" y="173"/>
                  </a:lnTo>
                  <a:lnTo>
                    <a:pt x="1235" y="288"/>
                  </a:lnTo>
                  <a:lnTo>
                    <a:pt x="1209" y="446"/>
                  </a:lnTo>
                  <a:lnTo>
                    <a:pt x="1202" y="587"/>
                  </a:lnTo>
                  <a:lnTo>
                    <a:pt x="1259" y="647"/>
                  </a:lnTo>
                  <a:lnTo>
                    <a:pt x="1249" y="748"/>
                  </a:lnTo>
                  <a:lnTo>
                    <a:pt x="1192" y="843"/>
                  </a:lnTo>
                  <a:lnTo>
                    <a:pt x="977" y="954"/>
                  </a:lnTo>
                  <a:lnTo>
                    <a:pt x="781" y="1269"/>
                  </a:lnTo>
                  <a:lnTo>
                    <a:pt x="654" y="1394"/>
                  </a:lnTo>
                  <a:lnTo>
                    <a:pt x="570" y="1461"/>
                  </a:lnTo>
                  <a:lnTo>
                    <a:pt x="400" y="1564"/>
                  </a:lnTo>
                  <a:lnTo>
                    <a:pt x="316" y="1578"/>
                  </a:lnTo>
                  <a:lnTo>
                    <a:pt x="211" y="1574"/>
                  </a:lnTo>
                  <a:lnTo>
                    <a:pt x="131" y="1525"/>
                  </a:lnTo>
                  <a:lnTo>
                    <a:pt x="81" y="1427"/>
                  </a:lnTo>
                  <a:lnTo>
                    <a:pt x="81" y="1360"/>
                  </a:lnTo>
                  <a:lnTo>
                    <a:pt x="52" y="1327"/>
                  </a:lnTo>
                  <a:lnTo>
                    <a:pt x="48" y="1250"/>
                  </a:lnTo>
                  <a:lnTo>
                    <a:pt x="60" y="1142"/>
                  </a:lnTo>
                  <a:lnTo>
                    <a:pt x="24" y="1021"/>
                  </a:lnTo>
                  <a:lnTo>
                    <a:pt x="0" y="875"/>
                  </a:lnTo>
                  <a:lnTo>
                    <a:pt x="0" y="724"/>
                  </a:lnTo>
                  <a:lnTo>
                    <a:pt x="48" y="503"/>
                  </a:lnTo>
                  <a:close/>
                </a:path>
              </a:pathLst>
            </a:custGeom>
            <a:solidFill>
              <a:srgbClr val="FAB8A6"/>
            </a:solidFill>
            <a:ln w="9525">
              <a:noFill/>
              <a:round/>
              <a:headEnd/>
              <a:tailEnd/>
            </a:ln>
          </p:spPr>
          <p:txBody>
            <a:bodyPr/>
            <a:lstStyle/>
            <a:p>
              <a:endParaRPr lang="en-US">
                <a:latin typeface="Trebuchet MS" pitchFamily="34" charset="0"/>
              </a:endParaRPr>
            </a:p>
          </p:txBody>
        </p:sp>
        <p:sp>
          <p:nvSpPr>
            <p:cNvPr id="50202" name="Freeform 26"/>
            <p:cNvSpPr>
              <a:spLocks/>
            </p:cNvSpPr>
            <p:nvPr/>
          </p:nvSpPr>
          <p:spPr bwMode="auto">
            <a:xfrm>
              <a:off x="1360" y="2407"/>
              <a:ext cx="213" cy="69"/>
            </a:xfrm>
            <a:custGeom>
              <a:avLst/>
              <a:gdLst>
                <a:gd name="T0" fmla="*/ 3 w 426"/>
                <a:gd name="T1" fmla="*/ 1 h 138"/>
                <a:gd name="T2" fmla="*/ 1 w 426"/>
                <a:gd name="T3" fmla="*/ 1 h 138"/>
                <a:gd name="T4" fmla="*/ 0 w 426"/>
                <a:gd name="T5" fmla="*/ 3 h 138"/>
                <a:gd name="T6" fmla="*/ 2 w 426"/>
                <a:gd name="T7" fmla="*/ 4 h 138"/>
                <a:gd name="T8" fmla="*/ 3 w 426"/>
                <a:gd name="T9" fmla="*/ 4 h 138"/>
                <a:gd name="T10" fmla="*/ 6 w 426"/>
                <a:gd name="T11" fmla="*/ 4 h 138"/>
                <a:gd name="T12" fmla="*/ 9 w 426"/>
                <a:gd name="T13" fmla="*/ 3 h 138"/>
                <a:gd name="T14" fmla="*/ 11 w 426"/>
                <a:gd name="T15" fmla="*/ 2 h 138"/>
                <a:gd name="T16" fmla="*/ 13 w 426"/>
                <a:gd name="T17" fmla="*/ 0 h 138"/>
                <a:gd name="T18" fmla="*/ 7 w 426"/>
                <a:gd name="T19" fmla="*/ 1 h 138"/>
                <a:gd name="T20" fmla="*/ 5 w 426"/>
                <a:gd name="T21" fmla="*/ 1 h 138"/>
                <a:gd name="T22" fmla="*/ 3 w 426"/>
                <a:gd name="T23" fmla="*/ 1 h 138"/>
                <a:gd name="T24" fmla="*/ 3 w 426"/>
                <a:gd name="T25" fmla="*/ 1 h 1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6"/>
                <a:gd name="T40" fmla="*/ 0 h 138"/>
                <a:gd name="T41" fmla="*/ 426 w 426"/>
                <a:gd name="T42" fmla="*/ 138 h 1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6" h="138">
                  <a:moveTo>
                    <a:pt x="76" y="33"/>
                  </a:moveTo>
                  <a:lnTo>
                    <a:pt x="9" y="53"/>
                  </a:lnTo>
                  <a:lnTo>
                    <a:pt x="0" y="114"/>
                  </a:lnTo>
                  <a:lnTo>
                    <a:pt x="50" y="134"/>
                  </a:lnTo>
                  <a:lnTo>
                    <a:pt x="110" y="138"/>
                  </a:lnTo>
                  <a:lnTo>
                    <a:pt x="184" y="138"/>
                  </a:lnTo>
                  <a:lnTo>
                    <a:pt x="265" y="114"/>
                  </a:lnTo>
                  <a:lnTo>
                    <a:pt x="328" y="88"/>
                  </a:lnTo>
                  <a:lnTo>
                    <a:pt x="426" y="0"/>
                  </a:lnTo>
                  <a:lnTo>
                    <a:pt x="217" y="33"/>
                  </a:lnTo>
                  <a:lnTo>
                    <a:pt x="156" y="23"/>
                  </a:lnTo>
                  <a:lnTo>
                    <a:pt x="76" y="33"/>
                  </a:lnTo>
                  <a:close/>
                </a:path>
              </a:pathLst>
            </a:custGeom>
            <a:solidFill>
              <a:srgbClr val="FFEBD4"/>
            </a:solidFill>
            <a:ln w="9525">
              <a:noFill/>
              <a:round/>
              <a:headEnd/>
              <a:tailEnd/>
            </a:ln>
          </p:spPr>
          <p:txBody>
            <a:bodyPr/>
            <a:lstStyle/>
            <a:p>
              <a:endParaRPr lang="en-US">
                <a:latin typeface="Trebuchet MS" pitchFamily="34" charset="0"/>
              </a:endParaRPr>
            </a:p>
          </p:txBody>
        </p:sp>
        <p:sp>
          <p:nvSpPr>
            <p:cNvPr id="50203" name="Freeform 27"/>
            <p:cNvSpPr>
              <a:spLocks/>
            </p:cNvSpPr>
            <p:nvPr/>
          </p:nvSpPr>
          <p:spPr bwMode="auto">
            <a:xfrm>
              <a:off x="1592" y="2474"/>
              <a:ext cx="53" cy="25"/>
            </a:xfrm>
            <a:custGeom>
              <a:avLst/>
              <a:gdLst>
                <a:gd name="T0" fmla="*/ 2 w 104"/>
                <a:gd name="T1" fmla="*/ 0 h 50"/>
                <a:gd name="T2" fmla="*/ 0 w 104"/>
                <a:gd name="T3" fmla="*/ 1 h 50"/>
                <a:gd name="T4" fmla="*/ 2 w 104"/>
                <a:gd name="T5" fmla="*/ 2 h 50"/>
                <a:gd name="T6" fmla="*/ 4 w 104"/>
                <a:gd name="T7" fmla="*/ 2 h 50"/>
                <a:gd name="T8" fmla="*/ 3 w 104"/>
                <a:gd name="T9" fmla="*/ 1 h 50"/>
                <a:gd name="T10" fmla="*/ 2 w 104"/>
                <a:gd name="T11" fmla="*/ 0 h 50"/>
                <a:gd name="T12" fmla="*/ 2 w 104"/>
                <a:gd name="T13" fmla="*/ 0 h 50"/>
                <a:gd name="T14" fmla="*/ 0 60000 65536"/>
                <a:gd name="T15" fmla="*/ 0 60000 65536"/>
                <a:gd name="T16" fmla="*/ 0 60000 65536"/>
                <a:gd name="T17" fmla="*/ 0 60000 65536"/>
                <a:gd name="T18" fmla="*/ 0 60000 65536"/>
                <a:gd name="T19" fmla="*/ 0 60000 65536"/>
                <a:gd name="T20" fmla="*/ 0 60000 65536"/>
                <a:gd name="T21" fmla="*/ 0 w 104"/>
                <a:gd name="T22" fmla="*/ 0 h 50"/>
                <a:gd name="T23" fmla="*/ 104 w 104"/>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50">
                  <a:moveTo>
                    <a:pt x="56" y="0"/>
                  </a:moveTo>
                  <a:lnTo>
                    <a:pt x="0" y="4"/>
                  </a:lnTo>
                  <a:lnTo>
                    <a:pt x="46" y="33"/>
                  </a:lnTo>
                  <a:lnTo>
                    <a:pt x="104" y="50"/>
                  </a:lnTo>
                  <a:lnTo>
                    <a:pt x="91" y="17"/>
                  </a:lnTo>
                  <a:lnTo>
                    <a:pt x="56" y="0"/>
                  </a:lnTo>
                  <a:close/>
                </a:path>
              </a:pathLst>
            </a:custGeom>
            <a:solidFill>
              <a:srgbClr val="FFEBD4"/>
            </a:solidFill>
            <a:ln w="9525">
              <a:noFill/>
              <a:round/>
              <a:headEnd/>
              <a:tailEnd/>
            </a:ln>
          </p:spPr>
          <p:txBody>
            <a:bodyPr/>
            <a:lstStyle/>
            <a:p>
              <a:endParaRPr lang="en-US">
                <a:latin typeface="Trebuchet MS" pitchFamily="34" charset="0"/>
              </a:endParaRPr>
            </a:p>
          </p:txBody>
        </p:sp>
        <p:sp>
          <p:nvSpPr>
            <p:cNvPr id="50204" name="Freeform 28"/>
            <p:cNvSpPr>
              <a:spLocks/>
            </p:cNvSpPr>
            <p:nvPr/>
          </p:nvSpPr>
          <p:spPr bwMode="auto">
            <a:xfrm>
              <a:off x="1664" y="2447"/>
              <a:ext cx="79" cy="79"/>
            </a:xfrm>
            <a:custGeom>
              <a:avLst/>
              <a:gdLst>
                <a:gd name="T0" fmla="*/ 3 w 158"/>
                <a:gd name="T1" fmla="*/ 0 h 158"/>
                <a:gd name="T2" fmla="*/ 5 w 158"/>
                <a:gd name="T3" fmla="*/ 1 h 158"/>
                <a:gd name="T4" fmla="*/ 5 w 158"/>
                <a:gd name="T5" fmla="*/ 2 h 158"/>
                <a:gd name="T6" fmla="*/ 5 w 158"/>
                <a:gd name="T7" fmla="*/ 3 h 158"/>
                <a:gd name="T8" fmla="*/ 3 w 158"/>
                <a:gd name="T9" fmla="*/ 5 h 158"/>
                <a:gd name="T10" fmla="*/ 2 w 158"/>
                <a:gd name="T11" fmla="*/ 5 h 158"/>
                <a:gd name="T12" fmla="*/ 1 w 158"/>
                <a:gd name="T13" fmla="*/ 3 h 158"/>
                <a:gd name="T14" fmla="*/ 1 w 158"/>
                <a:gd name="T15" fmla="*/ 2 h 158"/>
                <a:gd name="T16" fmla="*/ 0 w 158"/>
                <a:gd name="T17" fmla="*/ 1 h 158"/>
                <a:gd name="T18" fmla="*/ 1 w 158"/>
                <a:gd name="T19" fmla="*/ 1 h 158"/>
                <a:gd name="T20" fmla="*/ 3 w 158"/>
                <a:gd name="T21" fmla="*/ 0 h 158"/>
                <a:gd name="T22" fmla="*/ 3 w 158"/>
                <a:gd name="T23" fmla="*/ 0 h 1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
                <a:gd name="T37" fmla="*/ 0 h 158"/>
                <a:gd name="T38" fmla="*/ 158 w 158"/>
                <a:gd name="T39" fmla="*/ 158 h 1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 h="158">
                  <a:moveTo>
                    <a:pt x="101" y="0"/>
                  </a:moveTo>
                  <a:lnTo>
                    <a:pt x="141" y="22"/>
                  </a:lnTo>
                  <a:lnTo>
                    <a:pt x="158" y="67"/>
                  </a:lnTo>
                  <a:lnTo>
                    <a:pt x="151" y="117"/>
                  </a:lnTo>
                  <a:lnTo>
                    <a:pt x="122" y="151"/>
                  </a:lnTo>
                  <a:lnTo>
                    <a:pt x="94" y="158"/>
                  </a:lnTo>
                  <a:lnTo>
                    <a:pt x="63" y="127"/>
                  </a:lnTo>
                  <a:lnTo>
                    <a:pt x="48" y="81"/>
                  </a:lnTo>
                  <a:lnTo>
                    <a:pt x="0" y="33"/>
                  </a:lnTo>
                  <a:lnTo>
                    <a:pt x="53" y="29"/>
                  </a:lnTo>
                  <a:lnTo>
                    <a:pt x="101" y="0"/>
                  </a:lnTo>
                  <a:close/>
                </a:path>
              </a:pathLst>
            </a:custGeom>
            <a:solidFill>
              <a:srgbClr val="FFEBD4"/>
            </a:solidFill>
            <a:ln w="9525">
              <a:noFill/>
              <a:round/>
              <a:headEnd/>
              <a:tailEnd/>
            </a:ln>
          </p:spPr>
          <p:txBody>
            <a:bodyPr/>
            <a:lstStyle/>
            <a:p>
              <a:endParaRPr lang="en-US">
                <a:latin typeface="Trebuchet MS" pitchFamily="34" charset="0"/>
              </a:endParaRPr>
            </a:p>
          </p:txBody>
        </p:sp>
        <p:sp>
          <p:nvSpPr>
            <p:cNvPr id="50205" name="Freeform 29"/>
            <p:cNvSpPr>
              <a:spLocks/>
            </p:cNvSpPr>
            <p:nvPr/>
          </p:nvSpPr>
          <p:spPr bwMode="auto">
            <a:xfrm>
              <a:off x="1622" y="2325"/>
              <a:ext cx="132" cy="87"/>
            </a:xfrm>
            <a:custGeom>
              <a:avLst/>
              <a:gdLst>
                <a:gd name="T0" fmla="*/ 0 w 262"/>
                <a:gd name="T1" fmla="*/ 0 h 176"/>
                <a:gd name="T2" fmla="*/ 3 w 262"/>
                <a:gd name="T3" fmla="*/ 0 h 176"/>
                <a:gd name="T4" fmla="*/ 7 w 262"/>
                <a:gd name="T5" fmla="*/ 0 h 176"/>
                <a:gd name="T6" fmla="*/ 9 w 262"/>
                <a:gd name="T7" fmla="*/ 2 h 176"/>
                <a:gd name="T8" fmla="*/ 9 w 262"/>
                <a:gd name="T9" fmla="*/ 5 h 176"/>
                <a:gd name="T10" fmla="*/ 7 w 262"/>
                <a:gd name="T11" fmla="*/ 5 h 176"/>
                <a:gd name="T12" fmla="*/ 4 w 262"/>
                <a:gd name="T13" fmla="*/ 4 h 176"/>
                <a:gd name="T14" fmla="*/ 3 w 262"/>
                <a:gd name="T15" fmla="*/ 3 h 176"/>
                <a:gd name="T16" fmla="*/ 5 w 262"/>
                <a:gd name="T17" fmla="*/ 3 h 176"/>
                <a:gd name="T18" fmla="*/ 6 w 262"/>
                <a:gd name="T19" fmla="*/ 4 h 176"/>
                <a:gd name="T20" fmla="*/ 5 w 262"/>
                <a:gd name="T21" fmla="*/ 2 h 176"/>
                <a:gd name="T22" fmla="*/ 4 w 262"/>
                <a:gd name="T23" fmla="*/ 2 h 176"/>
                <a:gd name="T24" fmla="*/ 6 w 262"/>
                <a:gd name="T25" fmla="*/ 1 h 176"/>
                <a:gd name="T26" fmla="*/ 4 w 262"/>
                <a:gd name="T27" fmla="*/ 0 h 176"/>
                <a:gd name="T28" fmla="*/ 0 w 262"/>
                <a:gd name="T29" fmla="*/ 0 h 176"/>
                <a:gd name="T30" fmla="*/ 0 w 262"/>
                <a:gd name="T31" fmla="*/ 0 h 1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2"/>
                <a:gd name="T49" fmla="*/ 0 h 176"/>
                <a:gd name="T50" fmla="*/ 262 w 262"/>
                <a:gd name="T51" fmla="*/ 176 h 1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2" h="176">
                  <a:moveTo>
                    <a:pt x="0" y="19"/>
                  </a:moveTo>
                  <a:lnTo>
                    <a:pt x="67" y="0"/>
                  </a:lnTo>
                  <a:lnTo>
                    <a:pt x="195" y="0"/>
                  </a:lnTo>
                  <a:lnTo>
                    <a:pt x="262" y="93"/>
                  </a:lnTo>
                  <a:lnTo>
                    <a:pt x="262" y="169"/>
                  </a:lnTo>
                  <a:lnTo>
                    <a:pt x="199" y="176"/>
                  </a:lnTo>
                  <a:lnTo>
                    <a:pt x="108" y="134"/>
                  </a:lnTo>
                  <a:lnTo>
                    <a:pt x="70" y="124"/>
                  </a:lnTo>
                  <a:lnTo>
                    <a:pt x="140" y="107"/>
                  </a:lnTo>
                  <a:lnTo>
                    <a:pt x="185" y="138"/>
                  </a:lnTo>
                  <a:lnTo>
                    <a:pt x="158" y="93"/>
                  </a:lnTo>
                  <a:lnTo>
                    <a:pt x="122" y="67"/>
                  </a:lnTo>
                  <a:lnTo>
                    <a:pt x="168" y="36"/>
                  </a:lnTo>
                  <a:lnTo>
                    <a:pt x="118" y="26"/>
                  </a:lnTo>
                  <a:lnTo>
                    <a:pt x="0" y="19"/>
                  </a:lnTo>
                  <a:close/>
                </a:path>
              </a:pathLst>
            </a:custGeom>
            <a:solidFill>
              <a:srgbClr val="FFEBD4"/>
            </a:solidFill>
            <a:ln w="9525">
              <a:noFill/>
              <a:round/>
              <a:headEnd/>
              <a:tailEnd/>
            </a:ln>
          </p:spPr>
          <p:txBody>
            <a:bodyPr/>
            <a:lstStyle/>
            <a:p>
              <a:endParaRPr lang="en-US">
                <a:latin typeface="Trebuchet MS" pitchFamily="34" charset="0"/>
              </a:endParaRPr>
            </a:p>
          </p:txBody>
        </p:sp>
        <p:sp>
          <p:nvSpPr>
            <p:cNvPr id="50206" name="Freeform 30"/>
            <p:cNvSpPr>
              <a:spLocks/>
            </p:cNvSpPr>
            <p:nvPr/>
          </p:nvSpPr>
          <p:spPr bwMode="auto">
            <a:xfrm>
              <a:off x="1517" y="2362"/>
              <a:ext cx="50" cy="18"/>
            </a:xfrm>
            <a:custGeom>
              <a:avLst/>
              <a:gdLst>
                <a:gd name="T0" fmla="*/ 0 w 102"/>
                <a:gd name="T1" fmla="*/ 1 h 36"/>
                <a:gd name="T2" fmla="*/ 3 w 102"/>
                <a:gd name="T3" fmla="*/ 0 h 36"/>
                <a:gd name="T4" fmla="*/ 2 w 102"/>
                <a:gd name="T5" fmla="*/ 1 h 36"/>
                <a:gd name="T6" fmla="*/ 0 w 102"/>
                <a:gd name="T7" fmla="*/ 1 h 36"/>
                <a:gd name="T8" fmla="*/ 0 w 102"/>
                <a:gd name="T9" fmla="*/ 1 h 36"/>
                <a:gd name="T10" fmla="*/ 0 60000 65536"/>
                <a:gd name="T11" fmla="*/ 0 60000 65536"/>
                <a:gd name="T12" fmla="*/ 0 60000 65536"/>
                <a:gd name="T13" fmla="*/ 0 60000 65536"/>
                <a:gd name="T14" fmla="*/ 0 60000 65536"/>
                <a:gd name="T15" fmla="*/ 0 w 102"/>
                <a:gd name="T16" fmla="*/ 0 h 36"/>
                <a:gd name="T17" fmla="*/ 102 w 102"/>
                <a:gd name="T18" fmla="*/ 36 h 36"/>
              </a:gdLst>
              <a:ahLst/>
              <a:cxnLst>
                <a:cxn ang="T10">
                  <a:pos x="T0" y="T1"/>
                </a:cxn>
                <a:cxn ang="T11">
                  <a:pos x="T2" y="T3"/>
                </a:cxn>
                <a:cxn ang="T12">
                  <a:pos x="T4" y="T5"/>
                </a:cxn>
                <a:cxn ang="T13">
                  <a:pos x="T6" y="T7"/>
                </a:cxn>
                <a:cxn ang="T14">
                  <a:pos x="T8" y="T9"/>
                </a:cxn>
              </a:cxnLst>
              <a:rect l="T15" t="T16" r="T17" b="T18"/>
              <a:pathLst>
                <a:path w="102" h="36">
                  <a:moveTo>
                    <a:pt x="0" y="7"/>
                  </a:moveTo>
                  <a:lnTo>
                    <a:pt x="102" y="0"/>
                  </a:lnTo>
                  <a:lnTo>
                    <a:pt x="78" y="36"/>
                  </a:lnTo>
                  <a:lnTo>
                    <a:pt x="0" y="7"/>
                  </a:lnTo>
                  <a:close/>
                </a:path>
              </a:pathLst>
            </a:custGeom>
            <a:solidFill>
              <a:srgbClr val="FFEBD4"/>
            </a:solidFill>
            <a:ln w="9525">
              <a:noFill/>
              <a:round/>
              <a:headEnd/>
              <a:tailEnd/>
            </a:ln>
          </p:spPr>
          <p:txBody>
            <a:bodyPr/>
            <a:lstStyle/>
            <a:p>
              <a:endParaRPr lang="en-US">
                <a:latin typeface="Trebuchet MS" pitchFamily="34" charset="0"/>
              </a:endParaRPr>
            </a:p>
          </p:txBody>
        </p:sp>
        <p:sp>
          <p:nvSpPr>
            <p:cNvPr id="50207" name="Freeform 31"/>
            <p:cNvSpPr>
              <a:spLocks/>
            </p:cNvSpPr>
            <p:nvPr/>
          </p:nvSpPr>
          <p:spPr bwMode="auto">
            <a:xfrm>
              <a:off x="1727" y="2291"/>
              <a:ext cx="82" cy="109"/>
            </a:xfrm>
            <a:custGeom>
              <a:avLst/>
              <a:gdLst>
                <a:gd name="T0" fmla="*/ 2 w 163"/>
                <a:gd name="T1" fmla="*/ 2 h 218"/>
                <a:gd name="T2" fmla="*/ 4 w 163"/>
                <a:gd name="T3" fmla="*/ 3 h 218"/>
                <a:gd name="T4" fmla="*/ 5 w 163"/>
                <a:gd name="T5" fmla="*/ 7 h 218"/>
                <a:gd name="T6" fmla="*/ 6 w 163"/>
                <a:gd name="T7" fmla="*/ 3 h 218"/>
                <a:gd name="T8" fmla="*/ 5 w 163"/>
                <a:gd name="T9" fmla="*/ 3 h 218"/>
                <a:gd name="T10" fmla="*/ 3 w 163"/>
                <a:gd name="T11" fmla="*/ 1 h 218"/>
                <a:gd name="T12" fmla="*/ 0 w 163"/>
                <a:gd name="T13" fmla="*/ 0 h 218"/>
                <a:gd name="T14" fmla="*/ 2 w 163"/>
                <a:gd name="T15" fmla="*/ 2 h 218"/>
                <a:gd name="T16" fmla="*/ 2 w 163"/>
                <a:gd name="T17" fmla="*/ 2 h 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
                <a:gd name="T28" fmla="*/ 0 h 218"/>
                <a:gd name="T29" fmla="*/ 163 w 163"/>
                <a:gd name="T30" fmla="*/ 218 h 2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 h="218">
                  <a:moveTo>
                    <a:pt x="64" y="47"/>
                  </a:moveTo>
                  <a:lnTo>
                    <a:pt x="124" y="107"/>
                  </a:lnTo>
                  <a:lnTo>
                    <a:pt x="160" y="218"/>
                  </a:lnTo>
                  <a:lnTo>
                    <a:pt x="163" y="127"/>
                  </a:lnTo>
                  <a:lnTo>
                    <a:pt x="131" y="67"/>
                  </a:lnTo>
                  <a:lnTo>
                    <a:pt x="86" y="30"/>
                  </a:lnTo>
                  <a:lnTo>
                    <a:pt x="0" y="0"/>
                  </a:lnTo>
                  <a:lnTo>
                    <a:pt x="64" y="47"/>
                  </a:lnTo>
                  <a:close/>
                </a:path>
              </a:pathLst>
            </a:custGeom>
            <a:solidFill>
              <a:srgbClr val="FFEBD4"/>
            </a:solidFill>
            <a:ln w="9525">
              <a:noFill/>
              <a:round/>
              <a:headEnd/>
              <a:tailEnd/>
            </a:ln>
          </p:spPr>
          <p:txBody>
            <a:bodyPr/>
            <a:lstStyle/>
            <a:p>
              <a:endParaRPr lang="en-US">
                <a:latin typeface="Trebuchet MS" pitchFamily="34" charset="0"/>
              </a:endParaRPr>
            </a:p>
          </p:txBody>
        </p:sp>
        <p:sp>
          <p:nvSpPr>
            <p:cNvPr id="50208" name="Freeform 32"/>
            <p:cNvSpPr>
              <a:spLocks/>
            </p:cNvSpPr>
            <p:nvPr/>
          </p:nvSpPr>
          <p:spPr bwMode="auto">
            <a:xfrm>
              <a:off x="1743" y="2600"/>
              <a:ext cx="86" cy="32"/>
            </a:xfrm>
            <a:custGeom>
              <a:avLst/>
              <a:gdLst>
                <a:gd name="T0" fmla="*/ 3 w 172"/>
                <a:gd name="T1" fmla="*/ 0 h 63"/>
                <a:gd name="T2" fmla="*/ 1 w 172"/>
                <a:gd name="T3" fmla="*/ 1 h 63"/>
                <a:gd name="T4" fmla="*/ 0 w 172"/>
                <a:gd name="T5" fmla="*/ 2 h 63"/>
                <a:gd name="T6" fmla="*/ 3 w 172"/>
                <a:gd name="T7" fmla="*/ 1 h 63"/>
                <a:gd name="T8" fmla="*/ 5 w 172"/>
                <a:gd name="T9" fmla="*/ 1 h 63"/>
                <a:gd name="T10" fmla="*/ 3 w 172"/>
                <a:gd name="T11" fmla="*/ 0 h 63"/>
                <a:gd name="T12" fmla="*/ 3 w 172"/>
                <a:gd name="T13" fmla="*/ 0 h 63"/>
                <a:gd name="T14" fmla="*/ 0 60000 65536"/>
                <a:gd name="T15" fmla="*/ 0 60000 65536"/>
                <a:gd name="T16" fmla="*/ 0 60000 65536"/>
                <a:gd name="T17" fmla="*/ 0 60000 65536"/>
                <a:gd name="T18" fmla="*/ 0 60000 65536"/>
                <a:gd name="T19" fmla="*/ 0 60000 65536"/>
                <a:gd name="T20" fmla="*/ 0 60000 65536"/>
                <a:gd name="T21" fmla="*/ 0 w 172"/>
                <a:gd name="T22" fmla="*/ 0 h 63"/>
                <a:gd name="T23" fmla="*/ 172 w 172"/>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 h="63">
                  <a:moveTo>
                    <a:pt x="123" y="0"/>
                  </a:moveTo>
                  <a:lnTo>
                    <a:pt x="53" y="3"/>
                  </a:lnTo>
                  <a:lnTo>
                    <a:pt x="0" y="63"/>
                  </a:lnTo>
                  <a:lnTo>
                    <a:pt x="123" y="18"/>
                  </a:lnTo>
                  <a:lnTo>
                    <a:pt x="172" y="12"/>
                  </a:lnTo>
                  <a:lnTo>
                    <a:pt x="123" y="0"/>
                  </a:lnTo>
                  <a:close/>
                </a:path>
              </a:pathLst>
            </a:custGeom>
            <a:solidFill>
              <a:srgbClr val="FFEBD4"/>
            </a:solidFill>
            <a:ln w="9525">
              <a:noFill/>
              <a:round/>
              <a:headEnd/>
              <a:tailEnd/>
            </a:ln>
          </p:spPr>
          <p:txBody>
            <a:bodyPr/>
            <a:lstStyle/>
            <a:p>
              <a:endParaRPr lang="en-US">
                <a:latin typeface="Trebuchet MS" pitchFamily="34" charset="0"/>
              </a:endParaRPr>
            </a:p>
          </p:txBody>
        </p:sp>
        <p:sp>
          <p:nvSpPr>
            <p:cNvPr id="50209" name="Freeform 33"/>
            <p:cNvSpPr>
              <a:spLocks/>
            </p:cNvSpPr>
            <p:nvPr/>
          </p:nvSpPr>
          <p:spPr bwMode="auto">
            <a:xfrm>
              <a:off x="1309" y="2599"/>
              <a:ext cx="294" cy="174"/>
            </a:xfrm>
            <a:custGeom>
              <a:avLst/>
              <a:gdLst>
                <a:gd name="T0" fmla="*/ 1 w 587"/>
                <a:gd name="T1" fmla="*/ 2 h 349"/>
                <a:gd name="T2" fmla="*/ 0 w 587"/>
                <a:gd name="T3" fmla="*/ 4 h 349"/>
                <a:gd name="T4" fmla="*/ 1 w 587"/>
                <a:gd name="T5" fmla="*/ 6 h 349"/>
                <a:gd name="T6" fmla="*/ 17 w 587"/>
                <a:gd name="T7" fmla="*/ 10 h 349"/>
                <a:gd name="T8" fmla="*/ 19 w 587"/>
                <a:gd name="T9" fmla="*/ 8 h 349"/>
                <a:gd name="T10" fmla="*/ 19 w 587"/>
                <a:gd name="T11" fmla="*/ 5 h 349"/>
                <a:gd name="T12" fmla="*/ 10 w 587"/>
                <a:gd name="T13" fmla="*/ 0 h 349"/>
                <a:gd name="T14" fmla="*/ 5 w 587"/>
                <a:gd name="T15" fmla="*/ 0 h 349"/>
                <a:gd name="T16" fmla="*/ 2 w 587"/>
                <a:gd name="T17" fmla="*/ 0 h 349"/>
                <a:gd name="T18" fmla="*/ 1 w 587"/>
                <a:gd name="T19" fmla="*/ 2 h 349"/>
                <a:gd name="T20" fmla="*/ 1 w 587"/>
                <a:gd name="T21" fmla="*/ 2 h 3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7"/>
                <a:gd name="T34" fmla="*/ 0 h 349"/>
                <a:gd name="T35" fmla="*/ 587 w 587"/>
                <a:gd name="T36" fmla="*/ 349 h 3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7" h="349">
                  <a:moveTo>
                    <a:pt x="17" y="71"/>
                  </a:moveTo>
                  <a:lnTo>
                    <a:pt x="0" y="141"/>
                  </a:lnTo>
                  <a:lnTo>
                    <a:pt x="14" y="215"/>
                  </a:lnTo>
                  <a:lnTo>
                    <a:pt x="513" y="349"/>
                  </a:lnTo>
                  <a:lnTo>
                    <a:pt x="587" y="261"/>
                  </a:lnTo>
                  <a:lnTo>
                    <a:pt x="587" y="187"/>
                  </a:lnTo>
                  <a:lnTo>
                    <a:pt x="318" y="29"/>
                  </a:lnTo>
                  <a:lnTo>
                    <a:pt x="144" y="0"/>
                  </a:lnTo>
                  <a:lnTo>
                    <a:pt x="43" y="16"/>
                  </a:lnTo>
                  <a:lnTo>
                    <a:pt x="17" y="71"/>
                  </a:lnTo>
                  <a:close/>
                </a:path>
              </a:pathLst>
            </a:custGeom>
            <a:solidFill>
              <a:srgbClr val="FFFFFF"/>
            </a:solidFill>
            <a:ln w="9525">
              <a:noFill/>
              <a:round/>
              <a:headEnd/>
              <a:tailEnd/>
            </a:ln>
          </p:spPr>
          <p:txBody>
            <a:bodyPr/>
            <a:lstStyle/>
            <a:p>
              <a:endParaRPr lang="en-US">
                <a:latin typeface="Trebuchet MS" pitchFamily="34" charset="0"/>
              </a:endParaRPr>
            </a:p>
          </p:txBody>
        </p:sp>
        <p:sp>
          <p:nvSpPr>
            <p:cNvPr id="50210" name="Freeform 34"/>
            <p:cNvSpPr>
              <a:spLocks/>
            </p:cNvSpPr>
            <p:nvPr/>
          </p:nvSpPr>
          <p:spPr bwMode="auto">
            <a:xfrm>
              <a:off x="1307" y="2595"/>
              <a:ext cx="299" cy="176"/>
            </a:xfrm>
            <a:custGeom>
              <a:avLst/>
              <a:gdLst>
                <a:gd name="T0" fmla="*/ 1 w 598"/>
                <a:gd name="T1" fmla="*/ 6 h 352"/>
                <a:gd name="T2" fmla="*/ 1 w 598"/>
                <a:gd name="T3" fmla="*/ 3 h 352"/>
                <a:gd name="T4" fmla="*/ 3 w 598"/>
                <a:gd name="T5" fmla="*/ 3 h 352"/>
                <a:gd name="T6" fmla="*/ 3 w 598"/>
                <a:gd name="T7" fmla="*/ 3 h 352"/>
                <a:gd name="T8" fmla="*/ 5 w 598"/>
                <a:gd name="T9" fmla="*/ 3 h 352"/>
                <a:gd name="T10" fmla="*/ 7 w 598"/>
                <a:gd name="T11" fmla="*/ 1 h 352"/>
                <a:gd name="T12" fmla="*/ 7 w 598"/>
                <a:gd name="T13" fmla="*/ 6 h 352"/>
                <a:gd name="T14" fmla="*/ 9 w 598"/>
                <a:gd name="T15" fmla="*/ 3 h 352"/>
                <a:gd name="T16" fmla="*/ 11 w 598"/>
                <a:gd name="T17" fmla="*/ 3 h 352"/>
                <a:gd name="T18" fmla="*/ 11 w 598"/>
                <a:gd name="T19" fmla="*/ 6 h 352"/>
                <a:gd name="T20" fmla="*/ 12 w 598"/>
                <a:gd name="T21" fmla="*/ 3 h 352"/>
                <a:gd name="T22" fmla="*/ 15 w 598"/>
                <a:gd name="T23" fmla="*/ 5 h 352"/>
                <a:gd name="T24" fmla="*/ 15 w 598"/>
                <a:gd name="T25" fmla="*/ 7 h 352"/>
                <a:gd name="T26" fmla="*/ 17 w 598"/>
                <a:gd name="T27" fmla="*/ 6 h 352"/>
                <a:gd name="T28" fmla="*/ 15 w 598"/>
                <a:gd name="T29" fmla="*/ 9 h 352"/>
                <a:gd name="T30" fmla="*/ 15 w 598"/>
                <a:gd name="T31" fmla="*/ 11 h 352"/>
                <a:gd name="T32" fmla="*/ 17 w 598"/>
                <a:gd name="T33" fmla="*/ 11 h 352"/>
                <a:gd name="T34" fmla="*/ 19 w 598"/>
                <a:gd name="T35" fmla="*/ 7 h 352"/>
                <a:gd name="T36" fmla="*/ 15 w 598"/>
                <a:gd name="T37" fmla="*/ 3 h 352"/>
                <a:gd name="T38" fmla="*/ 12 w 598"/>
                <a:gd name="T39" fmla="*/ 1 h 352"/>
                <a:gd name="T40" fmla="*/ 5 w 598"/>
                <a:gd name="T41" fmla="*/ 1 h 352"/>
                <a:gd name="T42" fmla="*/ 2 w 598"/>
                <a:gd name="T43" fmla="*/ 0 h 352"/>
                <a:gd name="T44" fmla="*/ 1 w 598"/>
                <a:gd name="T45" fmla="*/ 1 h 352"/>
                <a:gd name="T46" fmla="*/ 0 w 598"/>
                <a:gd name="T47" fmla="*/ 5 h 352"/>
                <a:gd name="T48" fmla="*/ 1 w 598"/>
                <a:gd name="T49" fmla="*/ 6 h 352"/>
                <a:gd name="T50" fmla="*/ 1 w 598"/>
                <a:gd name="T51" fmla="*/ 6 h 352"/>
                <a:gd name="T52" fmla="*/ 1 w 598"/>
                <a:gd name="T53" fmla="*/ 6 h 3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98"/>
                <a:gd name="T82" fmla="*/ 0 h 352"/>
                <a:gd name="T83" fmla="*/ 598 w 598"/>
                <a:gd name="T84" fmla="*/ 352 h 3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98" h="352">
                  <a:moveTo>
                    <a:pt x="24" y="187"/>
                  </a:moveTo>
                  <a:lnTo>
                    <a:pt x="60" y="93"/>
                  </a:lnTo>
                  <a:lnTo>
                    <a:pt x="102" y="67"/>
                  </a:lnTo>
                  <a:lnTo>
                    <a:pt x="105" y="103"/>
                  </a:lnTo>
                  <a:lnTo>
                    <a:pt x="138" y="67"/>
                  </a:lnTo>
                  <a:lnTo>
                    <a:pt x="246" y="60"/>
                  </a:lnTo>
                  <a:lnTo>
                    <a:pt x="232" y="191"/>
                  </a:lnTo>
                  <a:lnTo>
                    <a:pt x="292" y="81"/>
                  </a:lnTo>
                  <a:lnTo>
                    <a:pt x="380" y="96"/>
                  </a:lnTo>
                  <a:lnTo>
                    <a:pt x="356" y="172"/>
                  </a:lnTo>
                  <a:lnTo>
                    <a:pt x="406" y="121"/>
                  </a:lnTo>
                  <a:lnTo>
                    <a:pt x="483" y="155"/>
                  </a:lnTo>
                  <a:lnTo>
                    <a:pt x="480" y="225"/>
                  </a:lnTo>
                  <a:lnTo>
                    <a:pt x="514" y="198"/>
                  </a:lnTo>
                  <a:lnTo>
                    <a:pt x="504" y="275"/>
                  </a:lnTo>
                  <a:lnTo>
                    <a:pt x="486" y="337"/>
                  </a:lnTo>
                  <a:lnTo>
                    <a:pt x="521" y="352"/>
                  </a:lnTo>
                  <a:lnTo>
                    <a:pt x="598" y="251"/>
                  </a:lnTo>
                  <a:lnTo>
                    <a:pt x="507" y="127"/>
                  </a:lnTo>
                  <a:lnTo>
                    <a:pt x="394" y="47"/>
                  </a:lnTo>
                  <a:lnTo>
                    <a:pt x="177" y="11"/>
                  </a:lnTo>
                  <a:lnTo>
                    <a:pt x="88" y="0"/>
                  </a:lnTo>
                  <a:lnTo>
                    <a:pt x="21" y="21"/>
                  </a:lnTo>
                  <a:lnTo>
                    <a:pt x="0" y="151"/>
                  </a:lnTo>
                  <a:lnTo>
                    <a:pt x="21" y="208"/>
                  </a:lnTo>
                  <a:lnTo>
                    <a:pt x="24" y="187"/>
                  </a:lnTo>
                  <a:close/>
                </a:path>
              </a:pathLst>
            </a:custGeom>
            <a:solidFill>
              <a:srgbClr val="D4D4EB"/>
            </a:solidFill>
            <a:ln w="9525">
              <a:noFill/>
              <a:round/>
              <a:headEnd/>
              <a:tailEnd/>
            </a:ln>
          </p:spPr>
          <p:txBody>
            <a:bodyPr/>
            <a:lstStyle/>
            <a:p>
              <a:endParaRPr lang="en-US">
                <a:latin typeface="Trebuchet MS" pitchFamily="34" charset="0"/>
              </a:endParaRPr>
            </a:p>
          </p:txBody>
        </p:sp>
        <p:sp>
          <p:nvSpPr>
            <p:cNvPr id="50211" name="Freeform 35"/>
            <p:cNvSpPr>
              <a:spLocks/>
            </p:cNvSpPr>
            <p:nvPr/>
          </p:nvSpPr>
          <p:spPr bwMode="auto">
            <a:xfrm>
              <a:off x="1284" y="2726"/>
              <a:ext cx="278" cy="226"/>
            </a:xfrm>
            <a:custGeom>
              <a:avLst/>
              <a:gdLst>
                <a:gd name="T0" fmla="*/ 3 w 556"/>
                <a:gd name="T1" fmla="*/ 1 h 454"/>
                <a:gd name="T2" fmla="*/ 1 w 556"/>
                <a:gd name="T3" fmla="*/ 4 h 454"/>
                <a:gd name="T4" fmla="*/ 0 w 556"/>
                <a:gd name="T5" fmla="*/ 7 h 454"/>
                <a:gd name="T6" fmla="*/ 1 w 556"/>
                <a:gd name="T7" fmla="*/ 11 h 454"/>
                <a:gd name="T8" fmla="*/ 3 w 556"/>
                <a:gd name="T9" fmla="*/ 13 h 454"/>
                <a:gd name="T10" fmla="*/ 7 w 556"/>
                <a:gd name="T11" fmla="*/ 14 h 454"/>
                <a:gd name="T12" fmla="*/ 10 w 556"/>
                <a:gd name="T13" fmla="*/ 13 h 454"/>
                <a:gd name="T14" fmla="*/ 13 w 556"/>
                <a:gd name="T15" fmla="*/ 12 h 454"/>
                <a:gd name="T16" fmla="*/ 17 w 556"/>
                <a:gd name="T17" fmla="*/ 9 h 454"/>
                <a:gd name="T18" fmla="*/ 17 w 556"/>
                <a:gd name="T19" fmla="*/ 4 h 454"/>
                <a:gd name="T20" fmla="*/ 15 w 556"/>
                <a:gd name="T21" fmla="*/ 6 h 454"/>
                <a:gd name="T22" fmla="*/ 13 w 556"/>
                <a:gd name="T23" fmla="*/ 8 h 454"/>
                <a:gd name="T24" fmla="*/ 10 w 556"/>
                <a:gd name="T25" fmla="*/ 10 h 454"/>
                <a:gd name="T26" fmla="*/ 7 w 556"/>
                <a:gd name="T27" fmla="*/ 10 h 454"/>
                <a:gd name="T28" fmla="*/ 3 w 556"/>
                <a:gd name="T29" fmla="*/ 9 h 454"/>
                <a:gd name="T30" fmla="*/ 3 w 556"/>
                <a:gd name="T31" fmla="*/ 8 h 454"/>
                <a:gd name="T32" fmla="*/ 3 w 556"/>
                <a:gd name="T33" fmla="*/ 6 h 454"/>
                <a:gd name="T34" fmla="*/ 7 w 556"/>
                <a:gd name="T35" fmla="*/ 3 h 454"/>
                <a:gd name="T36" fmla="*/ 9 w 556"/>
                <a:gd name="T37" fmla="*/ 0 h 454"/>
                <a:gd name="T38" fmla="*/ 3 w 556"/>
                <a:gd name="T39" fmla="*/ 0 h 454"/>
                <a:gd name="T40" fmla="*/ 3 w 556"/>
                <a:gd name="T41" fmla="*/ 1 h 454"/>
                <a:gd name="T42" fmla="*/ 3 w 556"/>
                <a:gd name="T43" fmla="*/ 1 h 4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6"/>
                <a:gd name="T67" fmla="*/ 0 h 454"/>
                <a:gd name="T68" fmla="*/ 556 w 556"/>
                <a:gd name="T69" fmla="*/ 454 h 4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6" h="454">
                  <a:moveTo>
                    <a:pt x="113" y="48"/>
                  </a:moveTo>
                  <a:lnTo>
                    <a:pt x="26" y="155"/>
                  </a:lnTo>
                  <a:lnTo>
                    <a:pt x="0" y="256"/>
                  </a:lnTo>
                  <a:lnTo>
                    <a:pt x="22" y="364"/>
                  </a:lnTo>
                  <a:lnTo>
                    <a:pt x="113" y="431"/>
                  </a:lnTo>
                  <a:lnTo>
                    <a:pt x="227" y="454"/>
                  </a:lnTo>
                  <a:lnTo>
                    <a:pt x="331" y="438"/>
                  </a:lnTo>
                  <a:lnTo>
                    <a:pt x="416" y="407"/>
                  </a:lnTo>
                  <a:lnTo>
                    <a:pt x="515" y="303"/>
                  </a:lnTo>
                  <a:lnTo>
                    <a:pt x="556" y="151"/>
                  </a:lnTo>
                  <a:lnTo>
                    <a:pt x="496" y="213"/>
                  </a:lnTo>
                  <a:lnTo>
                    <a:pt x="429" y="284"/>
                  </a:lnTo>
                  <a:lnTo>
                    <a:pt x="349" y="333"/>
                  </a:lnTo>
                  <a:lnTo>
                    <a:pt x="240" y="351"/>
                  </a:lnTo>
                  <a:lnTo>
                    <a:pt x="127" y="313"/>
                  </a:lnTo>
                  <a:lnTo>
                    <a:pt x="96" y="260"/>
                  </a:lnTo>
                  <a:lnTo>
                    <a:pt x="127" y="210"/>
                  </a:lnTo>
                  <a:lnTo>
                    <a:pt x="230" y="112"/>
                  </a:lnTo>
                  <a:lnTo>
                    <a:pt x="264" y="11"/>
                  </a:lnTo>
                  <a:lnTo>
                    <a:pt x="113" y="0"/>
                  </a:lnTo>
                  <a:lnTo>
                    <a:pt x="113" y="48"/>
                  </a:lnTo>
                  <a:close/>
                </a:path>
              </a:pathLst>
            </a:custGeom>
            <a:solidFill>
              <a:srgbClr val="FFFFFF"/>
            </a:solidFill>
            <a:ln w="9525">
              <a:noFill/>
              <a:round/>
              <a:headEnd/>
              <a:tailEnd/>
            </a:ln>
          </p:spPr>
          <p:txBody>
            <a:bodyPr/>
            <a:lstStyle/>
            <a:p>
              <a:endParaRPr lang="en-US">
                <a:latin typeface="Trebuchet MS" pitchFamily="34" charset="0"/>
              </a:endParaRPr>
            </a:p>
          </p:txBody>
        </p:sp>
        <p:sp>
          <p:nvSpPr>
            <p:cNvPr id="50212" name="Freeform 36"/>
            <p:cNvSpPr>
              <a:spLocks/>
            </p:cNvSpPr>
            <p:nvPr/>
          </p:nvSpPr>
          <p:spPr bwMode="auto">
            <a:xfrm>
              <a:off x="1288" y="2799"/>
              <a:ext cx="273" cy="153"/>
            </a:xfrm>
            <a:custGeom>
              <a:avLst/>
              <a:gdLst>
                <a:gd name="T0" fmla="*/ 1 w 544"/>
                <a:gd name="T1" fmla="*/ 4 h 308"/>
                <a:gd name="T2" fmla="*/ 3 w 544"/>
                <a:gd name="T3" fmla="*/ 6 h 308"/>
                <a:gd name="T4" fmla="*/ 6 w 544"/>
                <a:gd name="T5" fmla="*/ 7 h 308"/>
                <a:gd name="T6" fmla="*/ 8 w 544"/>
                <a:gd name="T7" fmla="*/ 7 h 308"/>
                <a:gd name="T8" fmla="*/ 11 w 544"/>
                <a:gd name="T9" fmla="*/ 6 h 308"/>
                <a:gd name="T10" fmla="*/ 14 w 544"/>
                <a:gd name="T11" fmla="*/ 5 h 308"/>
                <a:gd name="T12" fmla="*/ 18 w 544"/>
                <a:gd name="T13" fmla="*/ 0 h 308"/>
                <a:gd name="T14" fmla="*/ 17 w 544"/>
                <a:gd name="T15" fmla="*/ 4 h 308"/>
                <a:gd name="T16" fmla="*/ 13 w 544"/>
                <a:gd name="T17" fmla="*/ 8 h 308"/>
                <a:gd name="T18" fmla="*/ 8 w 544"/>
                <a:gd name="T19" fmla="*/ 9 h 308"/>
                <a:gd name="T20" fmla="*/ 6 w 544"/>
                <a:gd name="T21" fmla="*/ 9 h 308"/>
                <a:gd name="T22" fmla="*/ 2 w 544"/>
                <a:gd name="T23" fmla="*/ 8 h 308"/>
                <a:gd name="T24" fmla="*/ 1 w 544"/>
                <a:gd name="T25" fmla="*/ 6 h 308"/>
                <a:gd name="T26" fmla="*/ 0 w 544"/>
                <a:gd name="T27" fmla="*/ 3 h 308"/>
                <a:gd name="T28" fmla="*/ 1 w 544"/>
                <a:gd name="T29" fmla="*/ 4 h 308"/>
                <a:gd name="T30" fmla="*/ 1 w 544"/>
                <a:gd name="T31" fmla="*/ 4 h 3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4"/>
                <a:gd name="T49" fmla="*/ 0 h 308"/>
                <a:gd name="T50" fmla="*/ 544 w 544"/>
                <a:gd name="T51" fmla="*/ 308 h 3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4" h="308">
                  <a:moveTo>
                    <a:pt x="27" y="160"/>
                  </a:moveTo>
                  <a:lnTo>
                    <a:pt x="75" y="208"/>
                  </a:lnTo>
                  <a:lnTo>
                    <a:pt x="178" y="236"/>
                  </a:lnTo>
                  <a:lnTo>
                    <a:pt x="249" y="230"/>
                  </a:lnTo>
                  <a:lnTo>
                    <a:pt x="336" y="208"/>
                  </a:lnTo>
                  <a:lnTo>
                    <a:pt x="420" y="167"/>
                  </a:lnTo>
                  <a:lnTo>
                    <a:pt x="544" y="0"/>
                  </a:lnTo>
                  <a:lnTo>
                    <a:pt x="515" y="157"/>
                  </a:lnTo>
                  <a:lnTo>
                    <a:pt x="393" y="265"/>
                  </a:lnTo>
                  <a:lnTo>
                    <a:pt x="242" y="308"/>
                  </a:lnTo>
                  <a:lnTo>
                    <a:pt x="182" y="299"/>
                  </a:lnTo>
                  <a:lnTo>
                    <a:pt x="55" y="261"/>
                  </a:lnTo>
                  <a:lnTo>
                    <a:pt x="10" y="201"/>
                  </a:lnTo>
                  <a:lnTo>
                    <a:pt x="0" y="127"/>
                  </a:lnTo>
                  <a:lnTo>
                    <a:pt x="27" y="160"/>
                  </a:lnTo>
                  <a:close/>
                </a:path>
              </a:pathLst>
            </a:custGeom>
            <a:solidFill>
              <a:srgbClr val="D4D4EB"/>
            </a:solidFill>
            <a:ln w="9525">
              <a:noFill/>
              <a:round/>
              <a:headEnd/>
              <a:tailEnd/>
            </a:ln>
          </p:spPr>
          <p:txBody>
            <a:bodyPr/>
            <a:lstStyle/>
            <a:p>
              <a:endParaRPr lang="en-US">
                <a:latin typeface="Trebuchet MS" pitchFamily="34" charset="0"/>
              </a:endParaRPr>
            </a:p>
          </p:txBody>
        </p:sp>
        <p:sp>
          <p:nvSpPr>
            <p:cNvPr id="50213" name="Freeform 37"/>
            <p:cNvSpPr>
              <a:spLocks/>
            </p:cNvSpPr>
            <p:nvPr/>
          </p:nvSpPr>
          <p:spPr bwMode="auto">
            <a:xfrm>
              <a:off x="1319" y="2734"/>
              <a:ext cx="104" cy="150"/>
            </a:xfrm>
            <a:custGeom>
              <a:avLst/>
              <a:gdLst>
                <a:gd name="T0" fmla="*/ 1 w 208"/>
                <a:gd name="T1" fmla="*/ 4 h 299"/>
                <a:gd name="T2" fmla="*/ 2 w 208"/>
                <a:gd name="T3" fmla="*/ 2 h 299"/>
                <a:gd name="T4" fmla="*/ 3 w 208"/>
                <a:gd name="T5" fmla="*/ 3 h 299"/>
                <a:gd name="T6" fmla="*/ 1 w 208"/>
                <a:gd name="T7" fmla="*/ 5 h 299"/>
                <a:gd name="T8" fmla="*/ 0 w 208"/>
                <a:gd name="T9" fmla="*/ 7 h 299"/>
                <a:gd name="T10" fmla="*/ 1 w 208"/>
                <a:gd name="T11" fmla="*/ 8 h 299"/>
                <a:gd name="T12" fmla="*/ 2 w 208"/>
                <a:gd name="T13" fmla="*/ 10 h 299"/>
                <a:gd name="T14" fmla="*/ 1 w 208"/>
                <a:gd name="T15" fmla="*/ 8 h 299"/>
                <a:gd name="T16" fmla="*/ 3 w 208"/>
                <a:gd name="T17" fmla="*/ 6 h 299"/>
                <a:gd name="T18" fmla="*/ 7 w 208"/>
                <a:gd name="T19" fmla="*/ 2 h 299"/>
                <a:gd name="T20" fmla="*/ 5 w 208"/>
                <a:gd name="T21" fmla="*/ 0 h 299"/>
                <a:gd name="T22" fmla="*/ 2 w 208"/>
                <a:gd name="T23" fmla="*/ 1 h 299"/>
                <a:gd name="T24" fmla="*/ 1 w 208"/>
                <a:gd name="T25" fmla="*/ 4 h 299"/>
                <a:gd name="T26" fmla="*/ 1 w 208"/>
                <a:gd name="T27" fmla="*/ 4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8"/>
                <a:gd name="T43" fmla="*/ 0 h 299"/>
                <a:gd name="T44" fmla="*/ 208 w 208"/>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8" h="299">
                  <a:moveTo>
                    <a:pt x="4" y="98"/>
                  </a:moveTo>
                  <a:lnTo>
                    <a:pt x="50" y="64"/>
                  </a:lnTo>
                  <a:lnTo>
                    <a:pt x="97" y="67"/>
                  </a:lnTo>
                  <a:lnTo>
                    <a:pt x="14" y="141"/>
                  </a:lnTo>
                  <a:lnTo>
                    <a:pt x="0" y="203"/>
                  </a:lnTo>
                  <a:lnTo>
                    <a:pt x="7" y="246"/>
                  </a:lnTo>
                  <a:lnTo>
                    <a:pt x="57" y="299"/>
                  </a:lnTo>
                  <a:lnTo>
                    <a:pt x="26" y="239"/>
                  </a:lnTo>
                  <a:lnTo>
                    <a:pt x="67" y="176"/>
                  </a:lnTo>
                  <a:lnTo>
                    <a:pt x="208" y="42"/>
                  </a:lnTo>
                  <a:lnTo>
                    <a:pt x="131" y="0"/>
                  </a:lnTo>
                  <a:lnTo>
                    <a:pt x="43" y="25"/>
                  </a:lnTo>
                  <a:lnTo>
                    <a:pt x="4" y="98"/>
                  </a:lnTo>
                  <a:close/>
                </a:path>
              </a:pathLst>
            </a:custGeom>
            <a:solidFill>
              <a:srgbClr val="D4D4EB"/>
            </a:solidFill>
            <a:ln w="9525">
              <a:noFill/>
              <a:round/>
              <a:headEnd/>
              <a:tailEnd/>
            </a:ln>
          </p:spPr>
          <p:txBody>
            <a:bodyPr/>
            <a:lstStyle/>
            <a:p>
              <a:endParaRPr lang="en-US">
                <a:latin typeface="Trebuchet MS" pitchFamily="34" charset="0"/>
              </a:endParaRPr>
            </a:p>
          </p:txBody>
        </p:sp>
        <p:sp>
          <p:nvSpPr>
            <p:cNvPr id="50214" name="Freeform 38"/>
            <p:cNvSpPr>
              <a:spLocks/>
            </p:cNvSpPr>
            <p:nvPr/>
          </p:nvSpPr>
          <p:spPr bwMode="auto">
            <a:xfrm>
              <a:off x="1245" y="2611"/>
              <a:ext cx="293" cy="404"/>
            </a:xfrm>
            <a:custGeom>
              <a:avLst/>
              <a:gdLst>
                <a:gd name="T0" fmla="*/ 2 w 585"/>
                <a:gd name="T1" fmla="*/ 2 h 807"/>
                <a:gd name="T2" fmla="*/ 3 w 585"/>
                <a:gd name="T3" fmla="*/ 4 h 807"/>
                <a:gd name="T4" fmla="*/ 3 w 585"/>
                <a:gd name="T5" fmla="*/ 9 h 807"/>
                <a:gd name="T6" fmla="*/ 2 w 585"/>
                <a:gd name="T7" fmla="*/ 14 h 807"/>
                <a:gd name="T8" fmla="*/ 1 w 585"/>
                <a:gd name="T9" fmla="*/ 17 h 807"/>
                <a:gd name="T10" fmla="*/ 0 w 585"/>
                <a:gd name="T11" fmla="*/ 20 h 807"/>
                <a:gd name="T12" fmla="*/ 1 w 585"/>
                <a:gd name="T13" fmla="*/ 22 h 807"/>
                <a:gd name="T14" fmla="*/ 4 w 585"/>
                <a:gd name="T15" fmla="*/ 24 h 807"/>
                <a:gd name="T16" fmla="*/ 6 w 585"/>
                <a:gd name="T17" fmla="*/ 25 h 807"/>
                <a:gd name="T18" fmla="*/ 9 w 585"/>
                <a:gd name="T19" fmla="*/ 26 h 807"/>
                <a:gd name="T20" fmla="*/ 11 w 585"/>
                <a:gd name="T21" fmla="*/ 25 h 807"/>
                <a:gd name="T22" fmla="*/ 14 w 585"/>
                <a:gd name="T23" fmla="*/ 24 h 807"/>
                <a:gd name="T24" fmla="*/ 17 w 585"/>
                <a:gd name="T25" fmla="*/ 22 h 807"/>
                <a:gd name="T26" fmla="*/ 19 w 585"/>
                <a:gd name="T27" fmla="*/ 18 h 807"/>
                <a:gd name="T28" fmla="*/ 13 w 585"/>
                <a:gd name="T29" fmla="*/ 21 h 807"/>
                <a:gd name="T30" fmla="*/ 10 w 585"/>
                <a:gd name="T31" fmla="*/ 22 h 807"/>
                <a:gd name="T32" fmla="*/ 8 w 585"/>
                <a:gd name="T33" fmla="*/ 22 h 807"/>
                <a:gd name="T34" fmla="*/ 5 w 585"/>
                <a:gd name="T35" fmla="*/ 20 h 807"/>
                <a:gd name="T36" fmla="*/ 3 w 585"/>
                <a:gd name="T37" fmla="*/ 19 h 807"/>
                <a:gd name="T38" fmla="*/ 3 w 585"/>
                <a:gd name="T39" fmla="*/ 16 h 807"/>
                <a:gd name="T40" fmla="*/ 3 w 585"/>
                <a:gd name="T41" fmla="*/ 13 h 807"/>
                <a:gd name="T42" fmla="*/ 4 w 585"/>
                <a:gd name="T43" fmla="*/ 10 h 807"/>
                <a:gd name="T44" fmla="*/ 5 w 585"/>
                <a:gd name="T45" fmla="*/ 6 h 807"/>
                <a:gd name="T46" fmla="*/ 4 w 585"/>
                <a:gd name="T47" fmla="*/ 0 h 807"/>
                <a:gd name="T48" fmla="*/ 2 w 585"/>
                <a:gd name="T49" fmla="*/ 2 h 807"/>
                <a:gd name="T50" fmla="*/ 2 w 585"/>
                <a:gd name="T51" fmla="*/ 2 h 80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5"/>
                <a:gd name="T79" fmla="*/ 0 h 807"/>
                <a:gd name="T80" fmla="*/ 585 w 585"/>
                <a:gd name="T81" fmla="*/ 807 h 80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5" h="807">
                  <a:moveTo>
                    <a:pt x="50" y="48"/>
                  </a:moveTo>
                  <a:lnTo>
                    <a:pt x="70" y="108"/>
                  </a:lnTo>
                  <a:lnTo>
                    <a:pt x="79" y="288"/>
                  </a:lnTo>
                  <a:lnTo>
                    <a:pt x="53" y="431"/>
                  </a:lnTo>
                  <a:lnTo>
                    <a:pt x="7" y="515"/>
                  </a:lnTo>
                  <a:lnTo>
                    <a:pt x="0" y="615"/>
                  </a:lnTo>
                  <a:lnTo>
                    <a:pt x="32" y="685"/>
                  </a:lnTo>
                  <a:lnTo>
                    <a:pt x="99" y="747"/>
                  </a:lnTo>
                  <a:lnTo>
                    <a:pt x="190" y="797"/>
                  </a:lnTo>
                  <a:lnTo>
                    <a:pt x="275" y="807"/>
                  </a:lnTo>
                  <a:lnTo>
                    <a:pt x="348" y="793"/>
                  </a:lnTo>
                  <a:lnTo>
                    <a:pt x="443" y="750"/>
                  </a:lnTo>
                  <a:lnTo>
                    <a:pt x="517" y="677"/>
                  </a:lnTo>
                  <a:lnTo>
                    <a:pt x="585" y="565"/>
                  </a:lnTo>
                  <a:lnTo>
                    <a:pt x="415" y="666"/>
                  </a:lnTo>
                  <a:lnTo>
                    <a:pt x="307" y="680"/>
                  </a:lnTo>
                  <a:lnTo>
                    <a:pt x="230" y="673"/>
                  </a:lnTo>
                  <a:lnTo>
                    <a:pt x="158" y="639"/>
                  </a:lnTo>
                  <a:lnTo>
                    <a:pt x="96" y="589"/>
                  </a:lnTo>
                  <a:lnTo>
                    <a:pt x="82" y="494"/>
                  </a:lnTo>
                  <a:lnTo>
                    <a:pt x="92" y="407"/>
                  </a:lnTo>
                  <a:lnTo>
                    <a:pt x="120" y="306"/>
                  </a:lnTo>
                  <a:lnTo>
                    <a:pt x="137" y="161"/>
                  </a:lnTo>
                  <a:lnTo>
                    <a:pt x="110" y="0"/>
                  </a:lnTo>
                  <a:lnTo>
                    <a:pt x="50" y="48"/>
                  </a:lnTo>
                  <a:close/>
                </a:path>
              </a:pathLst>
            </a:custGeom>
            <a:solidFill>
              <a:srgbClr val="F58578"/>
            </a:solidFill>
            <a:ln w="9525">
              <a:noFill/>
              <a:round/>
              <a:headEnd/>
              <a:tailEnd/>
            </a:ln>
          </p:spPr>
          <p:txBody>
            <a:bodyPr/>
            <a:lstStyle/>
            <a:p>
              <a:endParaRPr lang="en-US">
                <a:latin typeface="Trebuchet MS" pitchFamily="34" charset="0"/>
              </a:endParaRPr>
            </a:p>
          </p:txBody>
        </p:sp>
        <p:sp>
          <p:nvSpPr>
            <p:cNvPr id="50215" name="Freeform 39"/>
            <p:cNvSpPr>
              <a:spLocks/>
            </p:cNvSpPr>
            <p:nvPr/>
          </p:nvSpPr>
          <p:spPr bwMode="auto">
            <a:xfrm>
              <a:off x="1277" y="2896"/>
              <a:ext cx="102" cy="75"/>
            </a:xfrm>
            <a:custGeom>
              <a:avLst/>
              <a:gdLst>
                <a:gd name="T0" fmla="*/ 0 w 205"/>
                <a:gd name="T1" fmla="*/ 0 h 151"/>
                <a:gd name="T2" fmla="*/ 0 w 205"/>
                <a:gd name="T3" fmla="*/ 2 h 151"/>
                <a:gd name="T4" fmla="*/ 2 w 205"/>
                <a:gd name="T5" fmla="*/ 3 h 151"/>
                <a:gd name="T6" fmla="*/ 3 w 205"/>
                <a:gd name="T7" fmla="*/ 4 h 151"/>
                <a:gd name="T8" fmla="*/ 6 w 205"/>
                <a:gd name="T9" fmla="*/ 4 h 151"/>
                <a:gd name="T10" fmla="*/ 2 w 205"/>
                <a:gd name="T11" fmla="*/ 3 h 151"/>
                <a:gd name="T12" fmla="*/ 1 w 205"/>
                <a:gd name="T13" fmla="*/ 2 h 151"/>
                <a:gd name="T14" fmla="*/ 0 w 205"/>
                <a:gd name="T15" fmla="*/ 0 h 151"/>
                <a:gd name="T16" fmla="*/ 0 w 205"/>
                <a:gd name="T17" fmla="*/ 0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5"/>
                <a:gd name="T28" fmla="*/ 0 h 151"/>
                <a:gd name="T29" fmla="*/ 205 w 205"/>
                <a:gd name="T30" fmla="*/ 151 h 1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5" h="151">
                  <a:moveTo>
                    <a:pt x="0" y="0"/>
                  </a:moveTo>
                  <a:lnTo>
                    <a:pt x="16" y="74"/>
                  </a:lnTo>
                  <a:lnTo>
                    <a:pt x="64" y="127"/>
                  </a:lnTo>
                  <a:lnTo>
                    <a:pt x="110" y="145"/>
                  </a:lnTo>
                  <a:lnTo>
                    <a:pt x="205" y="151"/>
                  </a:lnTo>
                  <a:lnTo>
                    <a:pt x="88" y="102"/>
                  </a:lnTo>
                  <a:lnTo>
                    <a:pt x="47" y="64"/>
                  </a:lnTo>
                  <a:lnTo>
                    <a:pt x="0" y="0"/>
                  </a:lnTo>
                  <a:close/>
                </a:path>
              </a:pathLst>
            </a:custGeom>
            <a:solidFill>
              <a:srgbClr val="FCDBD2"/>
            </a:solidFill>
            <a:ln w="9525">
              <a:noFill/>
              <a:round/>
              <a:headEnd/>
              <a:tailEnd/>
            </a:ln>
          </p:spPr>
          <p:txBody>
            <a:bodyPr/>
            <a:lstStyle/>
            <a:p>
              <a:endParaRPr lang="en-US">
                <a:latin typeface="Trebuchet MS" pitchFamily="34" charset="0"/>
              </a:endParaRPr>
            </a:p>
          </p:txBody>
        </p:sp>
        <p:sp>
          <p:nvSpPr>
            <p:cNvPr id="50216" name="Freeform 40"/>
            <p:cNvSpPr>
              <a:spLocks/>
            </p:cNvSpPr>
            <p:nvPr/>
          </p:nvSpPr>
          <p:spPr bwMode="auto">
            <a:xfrm>
              <a:off x="1334" y="2750"/>
              <a:ext cx="208" cy="151"/>
            </a:xfrm>
            <a:custGeom>
              <a:avLst/>
              <a:gdLst>
                <a:gd name="T0" fmla="*/ 6 w 415"/>
                <a:gd name="T1" fmla="*/ 1 h 303"/>
                <a:gd name="T2" fmla="*/ 2 w 415"/>
                <a:gd name="T3" fmla="*/ 3 h 303"/>
                <a:gd name="T4" fmla="*/ 1 w 415"/>
                <a:gd name="T5" fmla="*/ 5 h 303"/>
                <a:gd name="T6" fmla="*/ 0 w 415"/>
                <a:gd name="T7" fmla="*/ 7 h 303"/>
                <a:gd name="T8" fmla="*/ 1 w 415"/>
                <a:gd name="T9" fmla="*/ 8 h 303"/>
                <a:gd name="T10" fmla="*/ 2 w 415"/>
                <a:gd name="T11" fmla="*/ 8 h 303"/>
                <a:gd name="T12" fmla="*/ 4 w 415"/>
                <a:gd name="T13" fmla="*/ 9 h 303"/>
                <a:gd name="T14" fmla="*/ 7 w 415"/>
                <a:gd name="T15" fmla="*/ 9 h 303"/>
                <a:gd name="T16" fmla="*/ 9 w 415"/>
                <a:gd name="T17" fmla="*/ 8 h 303"/>
                <a:gd name="T18" fmla="*/ 11 w 415"/>
                <a:gd name="T19" fmla="*/ 7 h 303"/>
                <a:gd name="T20" fmla="*/ 13 w 415"/>
                <a:gd name="T21" fmla="*/ 5 h 303"/>
                <a:gd name="T22" fmla="*/ 13 w 415"/>
                <a:gd name="T23" fmla="*/ 2 h 303"/>
                <a:gd name="T24" fmla="*/ 6 w 415"/>
                <a:gd name="T25" fmla="*/ 0 h 303"/>
                <a:gd name="T26" fmla="*/ 6 w 415"/>
                <a:gd name="T27" fmla="*/ 1 h 303"/>
                <a:gd name="T28" fmla="*/ 6 w 415"/>
                <a:gd name="T29" fmla="*/ 1 h 3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5"/>
                <a:gd name="T46" fmla="*/ 0 h 303"/>
                <a:gd name="T47" fmla="*/ 415 w 415"/>
                <a:gd name="T48" fmla="*/ 303 h 3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5" h="303">
                  <a:moveTo>
                    <a:pt x="161" y="36"/>
                  </a:moveTo>
                  <a:lnTo>
                    <a:pt x="53" y="121"/>
                  </a:lnTo>
                  <a:lnTo>
                    <a:pt x="3" y="174"/>
                  </a:lnTo>
                  <a:lnTo>
                    <a:pt x="0" y="229"/>
                  </a:lnTo>
                  <a:lnTo>
                    <a:pt x="20" y="258"/>
                  </a:lnTo>
                  <a:lnTo>
                    <a:pt x="56" y="282"/>
                  </a:lnTo>
                  <a:lnTo>
                    <a:pt x="122" y="303"/>
                  </a:lnTo>
                  <a:lnTo>
                    <a:pt x="207" y="303"/>
                  </a:lnTo>
                  <a:lnTo>
                    <a:pt x="273" y="272"/>
                  </a:lnTo>
                  <a:lnTo>
                    <a:pt x="329" y="232"/>
                  </a:lnTo>
                  <a:lnTo>
                    <a:pt x="386" y="177"/>
                  </a:lnTo>
                  <a:lnTo>
                    <a:pt x="415" y="95"/>
                  </a:lnTo>
                  <a:lnTo>
                    <a:pt x="175" y="0"/>
                  </a:lnTo>
                  <a:lnTo>
                    <a:pt x="161" y="36"/>
                  </a:lnTo>
                  <a:close/>
                </a:path>
              </a:pathLst>
            </a:custGeom>
            <a:solidFill>
              <a:srgbClr val="B20000"/>
            </a:solidFill>
            <a:ln w="9525">
              <a:noFill/>
              <a:round/>
              <a:headEnd/>
              <a:tailEnd/>
            </a:ln>
          </p:spPr>
          <p:txBody>
            <a:bodyPr/>
            <a:lstStyle/>
            <a:p>
              <a:endParaRPr lang="en-US">
                <a:latin typeface="Trebuchet MS" pitchFamily="34" charset="0"/>
              </a:endParaRPr>
            </a:p>
          </p:txBody>
        </p:sp>
        <p:sp>
          <p:nvSpPr>
            <p:cNvPr id="50217" name="Freeform 41"/>
            <p:cNvSpPr>
              <a:spLocks/>
            </p:cNvSpPr>
            <p:nvPr/>
          </p:nvSpPr>
          <p:spPr bwMode="auto">
            <a:xfrm>
              <a:off x="1348" y="2792"/>
              <a:ext cx="134" cy="95"/>
            </a:xfrm>
            <a:custGeom>
              <a:avLst/>
              <a:gdLst>
                <a:gd name="T0" fmla="*/ 2 w 268"/>
                <a:gd name="T1" fmla="*/ 1 h 190"/>
                <a:gd name="T2" fmla="*/ 1 w 268"/>
                <a:gd name="T3" fmla="*/ 3 h 190"/>
                <a:gd name="T4" fmla="*/ 0 w 268"/>
                <a:gd name="T5" fmla="*/ 5 h 190"/>
                <a:gd name="T6" fmla="*/ 1 w 268"/>
                <a:gd name="T7" fmla="*/ 6 h 190"/>
                <a:gd name="T8" fmla="*/ 3 w 268"/>
                <a:gd name="T9" fmla="*/ 6 h 190"/>
                <a:gd name="T10" fmla="*/ 5 w 268"/>
                <a:gd name="T11" fmla="*/ 6 h 190"/>
                <a:gd name="T12" fmla="*/ 7 w 268"/>
                <a:gd name="T13" fmla="*/ 5 h 190"/>
                <a:gd name="T14" fmla="*/ 8 w 268"/>
                <a:gd name="T15" fmla="*/ 3 h 190"/>
                <a:gd name="T16" fmla="*/ 6 w 268"/>
                <a:gd name="T17" fmla="*/ 3 h 190"/>
                <a:gd name="T18" fmla="*/ 6 w 268"/>
                <a:gd name="T19" fmla="*/ 3 h 190"/>
                <a:gd name="T20" fmla="*/ 5 w 268"/>
                <a:gd name="T21" fmla="*/ 3 h 190"/>
                <a:gd name="T22" fmla="*/ 6 w 268"/>
                <a:gd name="T23" fmla="*/ 1 h 190"/>
                <a:gd name="T24" fmla="*/ 4 w 268"/>
                <a:gd name="T25" fmla="*/ 3 h 190"/>
                <a:gd name="T26" fmla="*/ 3 w 268"/>
                <a:gd name="T27" fmla="*/ 3 h 190"/>
                <a:gd name="T28" fmla="*/ 4 w 268"/>
                <a:gd name="T29" fmla="*/ 1 h 190"/>
                <a:gd name="T30" fmla="*/ 5 w 268"/>
                <a:gd name="T31" fmla="*/ 1 h 190"/>
                <a:gd name="T32" fmla="*/ 3 w 268"/>
                <a:gd name="T33" fmla="*/ 1 h 190"/>
                <a:gd name="T34" fmla="*/ 4 w 268"/>
                <a:gd name="T35" fmla="*/ 0 h 190"/>
                <a:gd name="T36" fmla="*/ 2 w 268"/>
                <a:gd name="T37" fmla="*/ 1 h 190"/>
                <a:gd name="T38" fmla="*/ 2 w 268"/>
                <a:gd name="T39" fmla="*/ 1 h 1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8"/>
                <a:gd name="T61" fmla="*/ 0 h 190"/>
                <a:gd name="T62" fmla="*/ 268 w 268"/>
                <a:gd name="T63" fmla="*/ 190 h 1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8" h="190">
                  <a:moveTo>
                    <a:pt x="91" y="39"/>
                  </a:moveTo>
                  <a:lnTo>
                    <a:pt x="36" y="84"/>
                  </a:lnTo>
                  <a:lnTo>
                    <a:pt x="0" y="140"/>
                  </a:lnTo>
                  <a:lnTo>
                    <a:pt x="40" y="180"/>
                  </a:lnTo>
                  <a:lnTo>
                    <a:pt x="110" y="190"/>
                  </a:lnTo>
                  <a:lnTo>
                    <a:pt x="167" y="183"/>
                  </a:lnTo>
                  <a:lnTo>
                    <a:pt x="225" y="154"/>
                  </a:lnTo>
                  <a:lnTo>
                    <a:pt x="268" y="89"/>
                  </a:lnTo>
                  <a:lnTo>
                    <a:pt x="198" y="106"/>
                  </a:lnTo>
                  <a:lnTo>
                    <a:pt x="222" y="67"/>
                  </a:lnTo>
                  <a:lnTo>
                    <a:pt x="167" y="89"/>
                  </a:lnTo>
                  <a:lnTo>
                    <a:pt x="194" y="56"/>
                  </a:lnTo>
                  <a:lnTo>
                    <a:pt x="151" y="77"/>
                  </a:lnTo>
                  <a:lnTo>
                    <a:pt x="96" y="106"/>
                  </a:lnTo>
                  <a:lnTo>
                    <a:pt x="137" y="63"/>
                  </a:lnTo>
                  <a:lnTo>
                    <a:pt x="165" y="25"/>
                  </a:lnTo>
                  <a:lnTo>
                    <a:pt x="107" y="63"/>
                  </a:lnTo>
                  <a:lnTo>
                    <a:pt x="144" y="0"/>
                  </a:lnTo>
                  <a:lnTo>
                    <a:pt x="91" y="39"/>
                  </a:lnTo>
                  <a:close/>
                </a:path>
              </a:pathLst>
            </a:custGeom>
            <a:solidFill>
              <a:srgbClr val="FF8282"/>
            </a:solidFill>
            <a:ln w="9525">
              <a:noFill/>
              <a:round/>
              <a:headEnd/>
              <a:tailEnd/>
            </a:ln>
          </p:spPr>
          <p:txBody>
            <a:bodyPr/>
            <a:lstStyle/>
            <a:p>
              <a:endParaRPr lang="en-US">
                <a:latin typeface="Trebuchet MS" pitchFamily="34" charset="0"/>
              </a:endParaRPr>
            </a:p>
          </p:txBody>
        </p:sp>
        <p:sp>
          <p:nvSpPr>
            <p:cNvPr id="50218" name="Freeform 42"/>
            <p:cNvSpPr>
              <a:spLocks/>
            </p:cNvSpPr>
            <p:nvPr/>
          </p:nvSpPr>
          <p:spPr bwMode="auto">
            <a:xfrm>
              <a:off x="1360" y="2806"/>
              <a:ext cx="68" cy="68"/>
            </a:xfrm>
            <a:custGeom>
              <a:avLst/>
              <a:gdLst>
                <a:gd name="T0" fmla="*/ 1 w 138"/>
                <a:gd name="T1" fmla="*/ 2 h 135"/>
                <a:gd name="T2" fmla="*/ 0 w 138"/>
                <a:gd name="T3" fmla="*/ 3 h 135"/>
                <a:gd name="T4" fmla="*/ 0 w 138"/>
                <a:gd name="T5" fmla="*/ 4 h 135"/>
                <a:gd name="T6" fmla="*/ 0 w 138"/>
                <a:gd name="T7" fmla="*/ 4 h 135"/>
                <a:gd name="T8" fmla="*/ 1 w 138"/>
                <a:gd name="T9" fmla="*/ 5 h 135"/>
                <a:gd name="T10" fmla="*/ 2 w 138"/>
                <a:gd name="T11" fmla="*/ 5 h 135"/>
                <a:gd name="T12" fmla="*/ 4 w 138"/>
                <a:gd name="T13" fmla="*/ 4 h 135"/>
                <a:gd name="T14" fmla="*/ 2 w 138"/>
                <a:gd name="T15" fmla="*/ 4 h 135"/>
                <a:gd name="T16" fmla="*/ 3 w 138"/>
                <a:gd name="T17" fmla="*/ 3 h 135"/>
                <a:gd name="T18" fmla="*/ 1 w 138"/>
                <a:gd name="T19" fmla="*/ 3 h 135"/>
                <a:gd name="T20" fmla="*/ 2 w 138"/>
                <a:gd name="T21" fmla="*/ 2 h 135"/>
                <a:gd name="T22" fmla="*/ 3 w 138"/>
                <a:gd name="T23" fmla="*/ 0 h 135"/>
                <a:gd name="T24" fmla="*/ 1 w 138"/>
                <a:gd name="T25" fmla="*/ 2 h 135"/>
                <a:gd name="T26" fmla="*/ 1 w 138"/>
                <a:gd name="T27" fmla="*/ 2 h 1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8"/>
                <a:gd name="T43" fmla="*/ 0 h 135"/>
                <a:gd name="T44" fmla="*/ 138 w 138"/>
                <a:gd name="T45" fmla="*/ 135 h 1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8" h="135">
                  <a:moveTo>
                    <a:pt x="57" y="38"/>
                  </a:moveTo>
                  <a:lnTo>
                    <a:pt x="19" y="67"/>
                  </a:lnTo>
                  <a:lnTo>
                    <a:pt x="0" y="101"/>
                  </a:lnTo>
                  <a:lnTo>
                    <a:pt x="5" y="125"/>
                  </a:lnTo>
                  <a:lnTo>
                    <a:pt x="33" y="135"/>
                  </a:lnTo>
                  <a:lnTo>
                    <a:pt x="67" y="135"/>
                  </a:lnTo>
                  <a:lnTo>
                    <a:pt x="138" y="101"/>
                  </a:lnTo>
                  <a:lnTo>
                    <a:pt x="67" y="108"/>
                  </a:lnTo>
                  <a:lnTo>
                    <a:pt x="107" y="80"/>
                  </a:lnTo>
                  <a:lnTo>
                    <a:pt x="40" y="91"/>
                  </a:lnTo>
                  <a:lnTo>
                    <a:pt x="72" y="48"/>
                  </a:lnTo>
                  <a:lnTo>
                    <a:pt x="110" y="0"/>
                  </a:lnTo>
                  <a:lnTo>
                    <a:pt x="57" y="38"/>
                  </a:lnTo>
                  <a:close/>
                </a:path>
              </a:pathLst>
            </a:custGeom>
            <a:solidFill>
              <a:srgbClr val="FFB5B5"/>
            </a:solidFill>
            <a:ln w="9525">
              <a:noFill/>
              <a:round/>
              <a:headEnd/>
              <a:tailEnd/>
            </a:ln>
          </p:spPr>
          <p:txBody>
            <a:bodyPr/>
            <a:lstStyle/>
            <a:p>
              <a:endParaRPr lang="en-US">
                <a:latin typeface="Trebuchet MS" pitchFamily="34" charset="0"/>
              </a:endParaRPr>
            </a:p>
          </p:txBody>
        </p:sp>
        <p:sp>
          <p:nvSpPr>
            <p:cNvPr id="50219" name="Freeform 43"/>
            <p:cNvSpPr>
              <a:spLocks/>
            </p:cNvSpPr>
            <p:nvPr/>
          </p:nvSpPr>
          <p:spPr bwMode="auto">
            <a:xfrm>
              <a:off x="1336" y="2413"/>
              <a:ext cx="437" cy="592"/>
            </a:xfrm>
            <a:custGeom>
              <a:avLst/>
              <a:gdLst>
                <a:gd name="T0" fmla="*/ 0 w 876"/>
                <a:gd name="T1" fmla="*/ 4 h 1183"/>
                <a:gd name="T2" fmla="*/ 0 w 876"/>
                <a:gd name="T3" fmla="*/ 5 h 1183"/>
                <a:gd name="T4" fmla="*/ 2 w 876"/>
                <a:gd name="T5" fmla="*/ 6 h 1183"/>
                <a:gd name="T6" fmla="*/ 4 w 876"/>
                <a:gd name="T7" fmla="*/ 7 h 1183"/>
                <a:gd name="T8" fmla="*/ 7 w 876"/>
                <a:gd name="T9" fmla="*/ 7 h 1183"/>
                <a:gd name="T10" fmla="*/ 10 w 876"/>
                <a:gd name="T11" fmla="*/ 7 h 1183"/>
                <a:gd name="T12" fmla="*/ 12 w 876"/>
                <a:gd name="T13" fmla="*/ 6 h 1183"/>
                <a:gd name="T14" fmla="*/ 9 w 876"/>
                <a:gd name="T15" fmla="*/ 5 h 1183"/>
                <a:gd name="T16" fmla="*/ 12 w 876"/>
                <a:gd name="T17" fmla="*/ 5 h 1183"/>
                <a:gd name="T18" fmla="*/ 14 w 876"/>
                <a:gd name="T19" fmla="*/ 5 h 1183"/>
                <a:gd name="T20" fmla="*/ 16 w 876"/>
                <a:gd name="T21" fmla="*/ 6 h 1183"/>
                <a:gd name="T22" fmla="*/ 18 w 876"/>
                <a:gd name="T23" fmla="*/ 7 h 1183"/>
                <a:gd name="T24" fmla="*/ 19 w 876"/>
                <a:gd name="T25" fmla="*/ 6 h 1183"/>
                <a:gd name="T26" fmla="*/ 19 w 876"/>
                <a:gd name="T27" fmla="*/ 5 h 1183"/>
                <a:gd name="T28" fmla="*/ 18 w 876"/>
                <a:gd name="T29" fmla="*/ 4 h 1183"/>
                <a:gd name="T30" fmla="*/ 17 w 876"/>
                <a:gd name="T31" fmla="*/ 3 h 1183"/>
                <a:gd name="T32" fmla="*/ 16 w 876"/>
                <a:gd name="T33" fmla="*/ 0 h 1183"/>
                <a:gd name="T34" fmla="*/ 18 w 876"/>
                <a:gd name="T35" fmla="*/ 1 h 1183"/>
                <a:gd name="T36" fmla="*/ 19 w 876"/>
                <a:gd name="T37" fmla="*/ 1 h 1183"/>
                <a:gd name="T38" fmla="*/ 19 w 876"/>
                <a:gd name="T39" fmla="*/ 1 h 1183"/>
                <a:gd name="T40" fmla="*/ 20 w 876"/>
                <a:gd name="T41" fmla="*/ 1 h 1183"/>
                <a:gd name="T42" fmla="*/ 22 w 876"/>
                <a:gd name="T43" fmla="*/ 2 h 1183"/>
                <a:gd name="T44" fmla="*/ 23 w 876"/>
                <a:gd name="T45" fmla="*/ 1 h 1183"/>
                <a:gd name="T46" fmla="*/ 25 w 876"/>
                <a:gd name="T47" fmla="*/ 2 h 1183"/>
                <a:gd name="T48" fmla="*/ 23 w 876"/>
                <a:gd name="T49" fmla="*/ 2 h 1183"/>
                <a:gd name="T50" fmla="*/ 21 w 876"/>
                <a:gd name="T51" fmla="*/ 3 h 1183"/>
                <a:gd name="T52" fmla="*/ 19 w 876"/>
                <a:gd name="T53" fmla="*/ 3 h 1183"/>
                <a:gd name="T54" fmla="*/ 21 w 876"/>
                <a:gd name="T55" fmla="*/ 6 h 1183"/>
                <a:gd name="T56" fmla="*/ 21 w 876"/>
                <a:gd name="T57" fmla="*/ 8 h 1183"/>
                <a:gd name="T58" fmla="*/ 23 w 876"/>
                <a:gd name="T59" fmla="*/ 14 h 1183"/>
                <a:gd name="T60" fmla="*/ 23 w 876"/>
                <a:gd name="T61" fmla="*/ 10 h 1183"/>
                <a:gd name="T62" fmla="*/ 24 w 876"/>
                <a:gd name="T63" fmla="*/ 9 h 1183"/>
                <a:gd name="T64" fmla="*/ 25 w 876"/>
                <a:gd name="T65" fmla="*/ 7 h 1183"/>
                <a:gd name="T66" fmla="*/ 26 w 876"/>
                <a:gd name="T67" fmla="*/ 5 h 1183"/>
                <a:gd name="T68" fmla="*/ 25 w 876"/>
                <a:gd name="T69" fmla="*/ 3 h 1183"/>
                <a:gd name="T70" fmla="*/ 27 w 876"/>
                <a:gd name="T71" fmla="*/ 5 h 1183"/>
                <a:gd name="T72" fmla="*/ 27 w 876"/>
                <a:gd name="T73" fmla="*/ 8 h 1183"/>
                <a:gd name="T74" fmla="*/ 26 w 876"/>
                <a:gd name="T75" fmla="*/ 10 h 1183"/>
                <a:gd name="T76" fmla="*/ 24 w 876"/>
                <a:gd name="T77" fmla="*/ 12 h 1183"/>
                <a:gd name="T78" fmla="*/ 24 w 876"/>
                <a:gd name="T79" fmla="*/ 15 h 1183"/>
                <a:gd name="T80" fmla="*/ 24 w 876"/>
                <a:gd name="T81" fmla="*/ 17 h 1183"/>
                <a:gd name="T82" fmla="*/ 22 w 876"/>
                <a:gd name="T83" fmla="*/ 23 h 1183"/>
                <a:gd name="T84" fmla="*/ 18 w 876"/>
                <a:gd name="T85" fmla="*/ 30 h 1183"/>
                <a:gd name="T86" fmla="*/ 14 w 876"/>
                <a:gd name="T87" fmla="*/ 34 h 1183"/>
                <a:gd name="T88" fmla="*/ 10 w 876"/>
                <a:gd name="T89" fmla="*/ 37 h 1183"/>
                <a:gd name="T90" fmla="*/ 14 w 876"/>
                <a:gd name="T91" fmla="*/ 31 h 1183"/>
                <a:gd name="T92" fmla="*/ 15 w 876"/>
                <a:gd name="T93" fmla="*/ 27 h 1183"/>
                <a:gd name="T94" fmla="*/ 17 w 876"/>
                <a:gd name="T95" fmla="*/ 22 h 1183"/>
                <a:gd name="T96" fmla="*/ 13 w 876"/>
                <a:gd name="T97" fmla="*/ 31 h 1183"/>
                <a:gd name="T98" fmla="*/ 14 w 876"/>
                <a:gd name="T99" fmla="*/ 22 h 1183"/>
                <a:gd name="T100" fmla="*/ 17 w 876"/>
                <a:gd name="T101" fmla="*/ 19 h 1183"/>
                <a:gd name="T102" fmla="*/ 10 w 876"/>
                <a:gd name="T103" fmla="*/ 13 h 1183"/>
                <a:gd name="T104" fmla="*/ 5 w 876"/>
                <a:gd name="T105" fmla="*/ 13 h 1183"/>
                <a:gd name="T106" fmla="*/ 2 w 876"/>
                <a:gd name="T107" fmla="*/ 12 h 1183"/>
                <a:gd name="T108" fmla="*/ 4 w 876"/>
                <a:gd name="T109" fmla="*/ 9 h 1183"/>
                <a:gd name="T110" fmla="*/ 0 w 876"/>
                <a:gd name="T111" fmla="*/ 6 h 1183"/>
                <a:gd name="T112" fmla="*/ 0 w 876"/>
                <a:gd name="T113" fmla="*/ 5 h 1183"/>
                <a:gd name="T114" fmla="*/ 0 w 876"/>
                <a:gd name="T115" fmla="*/ 4 h 1183"/>
                <a:gd name="T116" fmla="*/ 0 w 876"/>
                <a:gd name="T117" fmla="*/ 4 h 118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76"/>
                <a:gd name="T178" fmla="*/ 0 h 1183"/>
                <a:gd name="T179" fmla="*/ 876 w 876"/>
                <a:gd name="T180" fmla="*/ 1183 h 118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76" h="1183">
                  <a:moveTo>
                    <a:pt x="0" y="98"/>
                  </a:moveTo>
                  <a:lnTo>
                    <a:pt x="31" y="143"/>
                  </a:lnTo>
                  <a:lnTo>
                    <a:pt x="77" y="172"/>
                  </a:lnTo>
                  <a:lnTo>
                    <a:pt x="158" y="193"/>
                  </a:lnTo>
                  <a:lnTo>
                    <a:pt x="246" y="196"/>
                  </a:lnTo>
                  <a:lnTo>
                    <a:pt x="337" y="193"/>
                  </a:lnTo>
                  <a:lnTo>
                    <a:pt x="393" y="162"/>
                  </a:lnTo>
                  <a:lnTo>
                    <a:pt x="299" y="155"/>
                  </a:lnTo>
                  <a:lnTo>
                    <a:pt x="390" y="139"/>
                  </a:lnTo>
                  <a:lnTo>
                    <a:pt x="460" y="143"/>
                  </a:lnTo>
                  <a:lnTo>
                    <a:pt x="541" y="169"/>
                  </a:lnTo>
                  <a:lnTo>
                    <a:pt x="605" y="199"/>
                  </a:lnTo>
                  <a:lnTo>
                    <a:pt x="622" y="169"/>
                  </a:lnTo>
                  <a:lnTo>
                    <a:pt x="618" y="132"/>
                  </a:lnTo>
                  <a:lnTo>
                    <a:pt x="587" y="98"/>
                  </a:lnTo>
                  <a:lnTo>
                    <a:pt x="555" y="78"/>
                  </a:lnTo>
                  <a:lnTo>
                    <a:pt x="531" y="0"/>
                  </a:lnTo>
                  <a:lnTo>
                    <a:pt x="577" y="7"/>
                  </a:lnTo>
                  <a:lnTo>
                    <a:pt x="618" y="4"/>
                  </a:lnTo>
                  <a:lnTo>
                    <a:pt x="634" y="28"/>
                  </a:lnTo>
                  <a:lnTo>
                    <a:pt x="654" y="14"/>
                  </a:lnTo>
                  <a:lnTo>
                    <a:pt x="711" y="45"/>
                  </a:lnTo>
                  <a:lnTo>
                    <a:pt x="756" y="31"/>
                  </a:lnTo>
                  <a:lnTo>
                    <a:pt x="823" y="48"/>
                  </a:lnTo>
                  <a:lnTo>
                    <a:pt x="749" y="59"/>
                  </a:lnTo>
                  <a:lnTo>
                    <a:pt x="692" y="95"/>
                  </a:lnTo>
                  <a:lnTo>
                    <a:pt x="639" y="95"/>
                  </a:lnTo>
                  <a:lnTo>
                    <a:pt x="682" y="172"/>
                  </a:lnTo>
                  <a:lnTo>
                    <a:pt x="692" y="256"/>
                  </a:lnTo>
                  <a:lnTo>
                    <a:pt x="756" y="418"/>
                  </a:lnTo>
                  <a:lnTo>
                    <a:pt x="745" y="294"/>
                  </a:lnTo>
                  <a:lnTo>
                    <a:pt x="795" y="266"/>
                  </a:lnTo>
                  <a:lnTo>
                    <a:pt x="826" y="206"/>
                  </a:lnTo>
                  <a:lnTo>
                    <a:pt x="836" y="146"/>
                  </a:lnTo>
                  <a:lnTo>
                    <a:pt x="830" y="71"/>
                  </a:lnTo>
                  <a:lnTo>
                    <a:pt x="872" y="136"/>
                  </a:lnTo>
                  <a:lnTo>
                    <a:pt x="876" y="229"/>
                  </a:lnTo>
                  <a:lnTo>
                    <a:pt x="843" y="313"/>
                  </a:lnTo>
                  <a:lnTo>
                    <a:pt x="795" y="361"/>
                  </a:lnTo>
                  <a:lnTo>
                    <a:pt x="799" y="455"/>
                  </a:lnTo>
                  <a:lnTo>
                    <a:pt x="776" y="538"/>
                  </a:lnTo>
                  <a:lnTo>
                    <a:pt x="721" y="716"/>
                  </a:lnTo>
                  <a:lnTo>
                    <a:pt x="605" y="934"/>
                  </a:lnTo>
                  <a:lnTo>
                    <a:pt x="471" y="1079"/>
                  </a:lnTo>
                  <a:lnTo>
                    <a:pt x="349" y="1183"/>
                  </a:lnTo>
                  <a:lnTo>
                    <a:pt x="457" y="982"/>
                  </a:lnTo>
                  <a:lnTo>
                    <a:pt x="507" y="861"/>
                  </a:lnTo>
                  <a:lnTo>
                    <a:pt x="548" y="703"/>
                  </a:lnTo>
                  <a:lnTo>
                    <a:pt x="423" y="965"/>
                  </a:lnTo>
                  <a:lnTo>
                    <a:pt x="471" y="685"/>
                  </a:lnTo>
                  <a:lnTo>
                    <a:pt x="555" y="582"/>
                  </a:lnTo>
                  <a:lnTo>
                    <a:pt x="338" y="407"/>
                  </a:lnTo>
                  <a:lnTo>
                    <a:pt x="172" y="393"/>
                  </a:lnTo>
                  <a:lnTo>
                    <a:pt x="67" y="361"/>
                  </a:lnTo>
                  <a:lnTo>
                    <a:pt x="131" y="260"/>
                  </a:lnTo>
                  <a:lnTo>
                    <a:pt x="28" y="175"/>
                  </a:lnTo>
                  <a:lnTo>
                    <a:pt x="0" y="132"/>
                  </a:lnTo>
                  <a:lnTo>
                    <a:pt x="0" y="98"/>
                  </a:lnTo>
                  <a:close/>
                </a:path>
              </a:pathLst>
            </a:custGeom>
            <a:solidFill>
              <a:srgbClr val="D08981"/>
            </a:solidFill>
            <a:ln w="9525">
              <a:noFill/>
              <a:round/>
              <a:headEnd/>
              <a:tailEnd/>
            </a:ln>
          </p:spPr>
          <p:txBody>
            <a:bodyPr/>
            <a:lstStyle/>
            <a:p>
              <a:endParaRPr lang="en-US">
                <a:latin typeface="Trebuchet MS" pitchFamily="34" charset="0"/>
              </a:endParaRPr>
            </a:p>
          </p:txBody>
        </p:sp>
        <p:sp>
          <p:nvSpPr>
            <p:cNvPr id="50220" name="Freeform 44"/>
            <p:cNvSpPr>
              <a:spLocks/>
            </p:cNvSpPr>
            <p:nvPr/>
          </p:nvSpPr>
          <p:spPr bwMode="auto">
            <a:xfrm>
              <a:off x="1269" y="2448"/>
              <a:ext cx="54" cy="61"/>
            </a:xfrm>
            <a:custGeom>
              <a:avLst/>
              <a:gdLst>
                <a:gd name="T0" fmla="*/ 3 w 108"/>
                <a:gd name="T1" fmla="*/ 1 h 122"/>
                <a:gd name="T2" fmla="*/ 2 w 108"/>
                <a:gd name="T3" fmla="*/ 2 h 122"/>
                <a:gd name="T4" fmla="*/ 0 w 108"/>
                <a:gd name="T5" fmla="*/ 4 h 122"/>
                <a:gd name="T6" fmla="*/ 3 w 108"/>
                <a:gd name="T7" fmla="*/ 4 h 122"/>
                <a:gd name="T8" fmla="*/ 3 w 108"/>
                <a:gd name="T9" fmla="*/ 3 h 122"/>
                <a:gd name="T10" fmla="*/ 3 w 108"/>
                <a:gd name="T11" fmla="*/ 0 h 122"/>
                <a:gd name="T12" fmla="*/ 3 w 108"/>
                <a:gd name="T13" fmla="*/ 1 h 122"/>
                <a:gd name="T14" fmla="*/ 3 w 108"/>
                <a:gd name="T15" fmla="*/ 1 h 122"/>
                <a:gd name="T16" fmla="*/ 0 60000 65536"/>
                <a:gd name="T17" fmla="*/ 0 60000 65536"/>
                <a:gd name="T18" fmla="*/ 0 60000 65536"/>
                <a:gd name="T19" fmla="*/ 0 60000 65536"/>
                <a:gd name="T20" fmla="*/ 0 60000 65536"/>
                <a:gd name="T21" fmla="*/ 0 60000 65536"/>
                <a:gd name="T22" fmla="*/ 0 60000 65536"/>
                <a:gd name="T23" fmla="*/ 0 60000 65536"/>
                <a:gd name="T24" fmla="*/ 0 w 108"/>
                <a:gd name="T25" fmla="*/ 0 h 122"/>
                <a:gd name="T26" fmla="*/ 108 w 108"/>
                <a:gd name="T27" fmla="*/ 122 h 1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 h="122">
                  <a:moveTo>
                    <a:pt x="77" y="20"/>
                  </a:moveTo>
                  <a:lnTo>
                    <a:pt x="40" y="58"/>
                  </a:lnTo>
                  <a:lnTo>
                    <a:pt x="0" y="122"/>
                  </a:lnTo>
                  <a:lnTo>
                    <a:pt x="84" y="98"/>
                  </a:lnTo>
                  <a:lnTo>
                    <a:pt x="77" y="65"/>
                  </a:lnTo>
                  <a:lnTo>
                    <a:pt x="108" y="0"/>
                  </a:lnTo>
                  <a:lnTo>
                    <a:pt x="77" y="20"/>
                  </a:lnTo>
                  <a:close/>
                </a:path>
              </a:pathLst>
            </a:custGeom>
            <a:solidFill>
              <a:srgbClr val="FFEBD4"/>
            </a:solidFill>
            <a:ln w="9525">
              <a:noFill/>
              <a:round/>
              <a:headEnd/>
              <a:tailEnd/>
            </a:ln>
          </p:spPr>
          <p:txBody>
            <a:bodyPr/>
            <a:lstStyle/>
            <a:p>
              <a:endParaRPr lang="en-US">
                <a:latin typeface="Trebuchet MS" pitchFamily="34" charset="0"/>
              </a:endParaRPr>
            </a:p>
          </p:txBody>
        </p:sp>
        <p:sp>
          <p:nvSpPr>
            <p:cNvPr id="50221" name="Freeform 45"/>
            <p:cNvSpPr>
              <a:spLocks/>
            </p:cNvSpPr>
            <p:nvPr/>
          </p:nvSpPr>
          <p:spPr bwMode="auto">
            <a:xfrm>
              <a:off x="1190" y="2497"/>
              <a:ext cx="304" cy="116"/>
            </a:xfrm>
            <a:custGeom>
              <a:avLst/>
              <a:gdLst>
                <a:gd name="T0" fmla="*/ 2 w 608"/>
                <a:gd name="T1" fmla="*/ 3 h 231"/>
                <a:gd name="T2" fmla="*/ 6 w 608"/>
                <a:gd name="T3" fmla="*/ 2 h 231"/>
                <a:gd name="T4" fmla="*/ 10 w 608"/>
                <a:gd name="T5" fmla="*/ 0 h 231"/>
                <a:gd name="T6" fmla="*/ 12 w 608"/>
                <a:gd name="T7" fmla="*/ 2 h 231"/>
                <a:gd name="T8" fmla="*/ 19 w 608"/>
                <a:gd name="T9" fmla="*/ 3 h 231"/>
                <a:gd name="T10" fmla="*/ 19 w 608"/>
                <a:gd name="T11" fmla="*/ 8 h 231"/>
                <a:gd name="T12" fmla="*/ 17 w 608"/>
                <a:gd name="T13" fmla="*/ 8 h 231"/>
                <a:gd name="T14" fmla="*/ 11 w 608"/>
                <a:gd name="T15" fmla="*/ 7 h 231"/>
                <a:gd name="T16" fmla="*/ 6 w 608"/>
                <a:gd name="T17" fmla="*/ 7 h 231"/>
                <a:gd name="T18" fmla="*/ 0 w 608"/>
                <a:gd name="T19" fmla="*/ 5 h 231"/>
                <a:gd name="T20" fmla="*/ 2 w 608"/>
                <a:gd name="T21" fmla="*/ 3 h 231"/>
                <a:gd name="T22" fmla="*/ 2 w 608"/>
                <a:gd name="T23" fmla="*/ 3 h 2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8"/>
                <a:gd name="T37" fmla="*/ 0 h 231"/>
                <a:gd name="T38" fmla="*/ 608 w 608"/>
                <a:gd name="T39" fmla="*/ 231 h 2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8" h="231">
                  <a:moveTo>
                    <a:pt x="84" y="87"/>
                  </a:moveTo>
                  <a:lnTo>
                    <a:pt x="194" y="34"/>
                  </a:lnTo>
                  <a:lnTo>
                    <a:pt x="313" y="0"/>
                  </a:lnTo>
                  <a:lnTo>
                    <a:pt x="393" y="58"/>
                  </a:lnTo>
                  <a:lnTo>
                    <a:pt x="608" y="77"/>
                  </a:lnTo>
                  <a:lnTo>
                    <a:pt x="605" y="231"/>
                  </a:lnTo>
                  <a:lnTo>
                    <a:pt x="517" y="231"/>
                  </a:lnTo>
                  <a:lnTo>
                    <a:pt x="380" y="195"/>
                  </a:lnTo>
                  <a:lnTo>
                    <a:pt x="198" y="206"/>
                  </a:lnTo>
                  <a:lnTo>
                    <a:pt x="0" y="158"/>
                  </a:lnTo>
                  <a:lnTo>
                    <a:pt x="84" y="87"/>
                  </a:lnTo>
                  <a:close/>
                </a:path>
              </a:pathLst>
            </a:custGeom>
            <a:solidFill>
              <a:srgbClr val="788582"/>
            </a:solidFill>
            <a:ln w="9525">
              <a:noFill/>
              <a:round/>
              <a:headEnd/>
              <a:tailEnd/>
            </a:ln>
          </p:spPr>
          <p:txBody>
            <a:bodyPr/>
            <a:lstStyle/>
            <a:p>
              <a:endParaRPr lang="en-US">
                <a:latin typeface="Trebuchet MS" pitchFamily="34" charset="0"/>
              </a:endParaRPr>
            </a:p>
          </p:txBody>
        </p:sp>
        <p:sp>
          <p:nvSpPr>
            <p:cNvPr id="50222" name="Freeform 46"/>
            <p:cNvSpPr>
              <a:spLocks/>
            </p:cNvSpPr>
            <p:nvPr/>
          </p:nvSpPr>
          <p:spPr bwMode="auto">
            <a:xfrm>
              <a:off x="1638" y="3006"/>
              <a:ext cx="156" cy="83"/>
            </a:xfrm>
            <a:custGeom>
              <a:avLst/>
              <a:gdLst>
                <a:gd name="T0" fmla="*/ 0 w 312"/>
                <a:gd name="T1" fmla="*/ 4 h 165"/>
                <a:gd name="T2" fmla="*/ 2 w 312"/>
                <a:gd name="T3" fmla="*/ 5 h 165"/>
                <a:gd name="T4" fmla="*/ 5 w 312"/>
                <a:gd name="T5" fmla="*/ 6 h 165"/>
                <a:gd name="T6" fmla="*/ 10 w 312"/>
                <a:gd name="T7" fmla="*/ 6 h 165"/>
                <a:gd name="T8" fmla="*/ 5 w 312"/>
                <a:gd name="T9" fmla="*/ 4 h 165"/>
                <a:gd name="T10" fmla="*/ 2 w 312"/>
                <a:gd name="T11" fmla="*/ 1 h 165"/>
                <a:gd name="T12" fmla="*/ 1 w 312"/>
                <a:gd name="T13" fmla="*/ 0 h 165"/>
                <a:gd name="T14" fmla="*/ 0 w 312"/>
                <a:gd name="T15" fmla="*/ 4 h 165"/>
                <a:gd name="T16" fmla="*/ 0 w 312"/>
                <a:gd name="T17" fmla="*/ 4 h 1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165"/>
                <a:gd name="T29" fmla="*/ 312 w 312"/>
                <a:gd name="T30" fmla="*/ 165 h 1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165">
                  <a:moveTo>
                    <a:pt x="0" y="111"/>
                  </a:moveTo>
                  <a:lnTo>
                    <a:pt x="91" y="154"/>
                  </a:lnTo>
                  <a:lnTo>
                    <a:pt x="190" y="165"/>
                  </a:lnTo>
                  <a:lnTo>
                    <a:pt x="312" y="161"/>
                  </a:lnTo>
                  <a:lnTo>
                    <a:pt x="164" y="111"/>
                  </a:lnTo>
                  <a:lnTo>
                    <a:pt x="67" y="31"/>
                  </a:lnTo>
                  <a:lnTo>
                    <a:pt x="63" y="0"/>
                  </a:lnTo>
                  <a:lnTo>
                    <a:pt x="0" y="111"/>
                  </a:lnTo>
                  <a:close/>
                </a:path>
              </a:pathLst>
            </a:custGeom>
            <a:solidFill>
              <a:srgbClr val="D4D4EB"/>
            </a:solidFill>
            <a:ln w="9525">
              <a:noFill/>
              <a:round/>
              <a:headEnd/>
              <a:tailEnd/>
            </a:ln>
          </p:spPr>
          <p:txBody>
            <a:bodyPr/>
            <a:lstStyle/>
            <a:p>
              <a:endParaRPr lang="en-US">
                <a:latin typeface="Trebuchet MS" pitchFamily="34" charset="0"/>
              </a:endParaRPr>
            </a:p>
          </p:txBody>
        </p:sp>
        <p:sp>
          <p:nvSpPr>
            <p:cNvPr id="50223" name="Freeform 47"/>
            <p:cNvSpPr>
              <a:spLocks/>
            </p:cNvSpPr>
            <p:nvPr/>
          </p:nvSpPr>
          <p:spPr bwMode="auto">
            <a:xfrm>
              <a:off x="1701" y="3084"/>
              <a:ext cx="158" cy="67"/>
            </a:xfrm>
            <a:custGeom>
              <a:avLst/>
              <a:gdLst>
                <a:gd name="T0" fmla="*/ 0 w 316"/>
                <a:gd name="T1" fmla="*/ 1 h 134"/>
                <a:gd name="T2" fmla="*/ 2 w 316"/>
                <a:gd name="T3" fmla="*/ 3 h 134"/>
                <a:gd name="T4" fmla="*/ 5 w 316"/>
                <a:gd name="T5" fmla="*/ 4 h 134"/>
                <a:gd name="T6" fmla="*/ 9 w 316"/>
                <a:gd name="T7" fmla="*/ 3 h 134"/>
                <a:gd name="T8" fmla="*/ 5 w 316"/>
                <a:gd name="T9" fmla="*/ 1 h 134"/>
                <a:gd name="T10" fmla="*/ 7 w 316"/>
                <a:gd name="T11" fmla="*/ 2 h 134"/>
                <a:gd name="T12" fmla="*/ 9 w 316"/>
                <a:gd name="T13" fmla="*/ 2 h 134"/>
                <a:gd name="T14" fmla="*/ 10 w 316"/>
                <a:gd name="T15" fmla="*/ 1 h 134"/>
                <a:gd name="T16" fmla="*/ 6 w 316"/>
                <a:gd name="T17" fmla="*/ 0 h 134"/>
                <a:gd name="T18" fmla="*/ 7 w 316"/>
                <a:gd name="T19" fmla="*/ 1 h 134"/>
                <a:gd name="T20" fmla="*/ 5 w 316"/>
                <a:gd name="T21" fmla="*/ 1 h 134"/>
                <a:gd name="T22" fmla="*/ 2 w 316"/>
                <a:gd name="T23" fmla="*/ 1 h 134"/>
                <a:gd name="T24" fmla="*/ 0 w 316"/>
                <a:gd name="T25" fmla="*/ 1 h 134"/>
                <a:gd name="T26" fmla="*/ 0 w 316"/>
                <a:gd name="T27" fmla="*/ 1 h 1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6"/>
                <a:gd name="T43" fmla="*/ 0 h 134"/>
                <a:gd name="T44" fmla="*/ 316 w 316"/>
                <a:gd name="T45" fmla="*/ 134 h 1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6" h="134">
                  <a:moveTo>
                    <a:pt x="0" y="50"/>
                  </a:moveTo>
                  <a:lnTo>
                    <a:pt x="77" y="102"/>
                  </a:lnTo>
                  <a:lnTo>
                    <a:pt x="171" y="134"/>
                  </a:lnTo>
                  <a:lnTo>
                    <a:pt x="266" y="119"/>
                  </a:lnTo>
                  <a:lnTo>
                    <a:pt x="171" y="60"/>
                  </a:lnTo>
                  <a:lnTo>
                    <a:pt x="238" y="74"/>
                  </a:lnTo>
                  <a:lnTo>
                    <a:pt x="266" y="71"/>
                  </a:lnTo>
                  <a:lnTo>
                    <a:pt x="316" y="7"/>
                  </a:lnTo>
                  <a:lnTo>
                    <a:pt x="192" y="0"/>
                  </a:lnTo>
                  <a:lnTo>
                    <a:pt x="249" y="24"/>
                  </a:lnTo>
                  <a:lnTo>
                    <a:pt x="178" y="43"/>
                  </a:lnTo>
                  <a:lnTo>
                    <a:pt x="67" y="47"/>
                  </a:lnTo>
                  <a:lnTo>
                    <a:pt x="0" y="50"/>
                  </a:lnTo>
                  <a:close/>
                </a:path>
              </a:pathLst>
            </a:custGeom>
            <a:solidFill>
              <a:srgbClr val="D4D4EB"/>
            </a:solidFill>
            <a:ln w="9525">
              <a:noFill/>
              <a:round/>
              <a:headEnd/>
              <a:tailEnd/>
            </a:ln>
          </p:spPr>
          <p:txBody>
            <a:bodyPr/>
            <a:lstStyle/>
            <a:p>
              <a:endParaRPr lang="en-US">
                <a:latin typeface="Trebuchet MS" pitchFamily="34" charset="0"/>
              </a:endParaRPr>
            </a:p>
          </p:txBody>
        </p:sp>
        <p:sp>
          <p:nvSpPr>
            <p:cNvPr id="50224" name="Freeform 48"/>
            <p:cNvSpPr>
              <a:spLocks/>
            </p:cNvSpPr>
            <p:nvPr/>
          </p:nvSpPr>
          <p:spPr bwMode="auto">
            <a:xfrm>
              <a:off x="1725" y="2971"/>
              <a:ext cx="99" cy="99"/>
            </a:xfrm>
            <a:custGeom>
              <a:avLst/>
              <a:gdLst>
                <a:gd name="T0" fmla="*/ 0 w 197"/>
                <a:gd name="T1" fmla="*/ 6 h 198"/>
                <a:gd name="T2" fmla="*/ 4 w 197"/>
                <a:gd name="T3" fmla="*/ 6 h 198"/>
                <a:gd name="T4" fmla="*/ 3 w 197"/>
                <a:gd name="T5" fmla="*/ 6 h 198"/>
                <a:gd name="T6" fmla="*/ 4 w 197"/>
                <a:gd name="T7" fmla="*/ 6 h 198"/>
                <a:gd name="T8" fmla="*/ 4 w 197"/>
                <a:gd name="T9" fmla="*/ 5 h 198"/>
                <a:gd name="T10" fmla="*/ 5 w 197"/>
                <a:gd name="T11" fmla="*/ 4 h 198"/>
                <a:gd name="T12" fmla="*/ 5 w 197"/>
                <a:gd name="T13" fmla="*/ 3 h 198"/>
                <a:gd name="T14" fmla="*/ 6 w 197"/>
                <a:gd name="T15" fmla="*/ 3 h 198"/>
                <a:gd name="T16" fmla="*/ 6 w 197"/>
                <a:gd name="T17" fmla="*/ 2 h 198"/>
                <a:gd name="T18" fmla="*/ 7 w 197"/>
                <a:gd name="T19" fmla="*/ 2 h 198"/>
                <a:gd name="T20" fmla="*/ 5 w 197"/>
                <a:gd name="T21" fmla="*/ 0 h 198"/>
                <a:gd name="T22" fmla="*/ 5 w 197"/>
                <a:gd name="T23" fmla="*/ 1 h 198"/>
                <a:gd name="T24" fmla="*/ 4 w 197"/>
                <a:gd name="T25" fmla="*/ 1 h 198"/>
                <a:gd name="T26" fmla="*/ 4 w 197"/>
                <a:gd name="T27" fmla="*/ 2 h 198"/>
                <a:gd name="T28" fmla="*/ 3 w 197"/>
                <a:gd name="T29" fmla="*/ 2 h 198"/>
                <a:gd name="T30" fmla="*/ 3 w 197"/>
                <a:gd name="T31" fmla="*/ 3 h 198"/>
                <a:gd name="T32" fmla="*/ 2 w 197"/>
                <a:gd name="T33" fmla="*/ 3 h 198"/>
                <a:gd name="T34" fmla="*/ 2 w 197"/>
                <a:gd name="T35" fmla="*/ 3 h 198"/>
                <a:gd name="T36" fmla="*/ 2 w 197"/>
                <a:gd name="T37" fmla="*/ 3 h 198"/>
                <a:gd name="T38" fmla="*/ 2 w 197"/>
                <a:gd name="T39" fmla="*/ 5 h 198"/>
                <a:gd name="T40" fmla="*/ 1 w 197"/>
                <a:gd name="T41" fmla="*/ 5 h 198"/>
                <a:gd name="T42" fmla="*/ 1 w 197"/>
                <a:gd name="T43" fmla="*/ 6 h 198"/>
                <a:gd name="T44" fmla="*/ 0 w 197"/>
                <a:gd name="T45" fmla="*/ 6 h 198"/>
                <a:gd name="T46" fmla="*/ 0 w 197"/>
                <a:gd name="T47" fmla="*/ 6 h 1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7"/>
                <a:gd name="T73" fmla="*/ 0 h 198"/>
                <a:gd name="T74" fmla="*/ 197 w 197"/>
                <a:gd name="T75" fmla="*/ 198 h 19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7" h="198">
                  <a:moveTo>
                    <a:pt x="0" y="162"/>
                  </a:moveTo>
                  <a:lnTo>
                    <a:pt x="110" y="198"/>
                  </a:lnTo>
                  <a:lnTo>
                    <a:pt x="86" y="165"/>
                  </a:lnTo>
                  <a:lnTo>
                    <a:pt x="123" y="165"/>
                  </a:lnTo>
                  <a:lnTo>
                    <a:pt x="120" y="141"/>
                  </a:lnTo>
                  <a:lnTo>
                    <a:pt x="144" y="128"/>
                  </a:lnTo>
                  <a:lnTo>
                    <a:pt x="144" y="102"/>
                  </a:lnTo>
                  <a:lnTo>
                    <a:pt x="163" y="85"/>
                  </a:lnTo>
                  <a:lnTo>
                    <a:pt x="163" y="57"/>
                  </a:lnTo>
                  <a:lnTo>
                    <a:pt x="197" y="40"/>
                  </a:lnTo>
                  <a:lnTo>
                    <a:pt x="130" y="0"/>
                  </a:lnTo>
                  <a:lnTo>
                    <a:pt x="134" y="28"/>
                  </a:lnTo>
                  <a:lnTo>
                    <a:pt x="110" y="21"/>
                  </a:lnTo>
                  <a:lnTo>
                    <a:pt x="113" y="47"/>
                  </a:lnTo>
                  <a:lnTo>
                    <a:pt x="89" y="45"/>
                  </a:lnTo>
                  <a:lnTo>
                    <a:pt x="86" y="71"/>
                  </a:lnTo>
                  <a:lnTo>
                    <a:pt x="56" y="71"/>
                  </a:lnTo>
                  <a:lnTo>
                    <a:pt x="56" y="105"/>
                  </a:lnTo>
                  <a:lnTo>
                    <a:pt x="36" y="105"/>
                  </a:lnTo>
                  <a:lnTo>
                    <a:pt x="46" y="138"/>
                  </a:lnTo>
                  <a:lnTo>
                    <a:pt x="10" y="134"/>
                  </a:lnTo>
                  <a:lnTo>
                    <a:pt x="26" y="162"/>
                  </a:lnTo>
                  <a:lnTo>
                    <a:pt x="0" y="162"/>
                  </a:lnTo>
                  <a:close/>
                </a:path>
              </a:pathLst>
            </a:custGeom>
            <a:solidFill>
              <a:srgbClr val="A6A6BD"/>
            </a:solidFill>
            <a:ln w="9525">
              <a:noFill/>
              <a:round/>
              <a:headEnd/>
              <a:tailEnd/>
            </a:ln>
          </p:spPr>
          <p:txBody>
            <a:bodyPr/>
            <a:lstStyle/>
            <a:p>
              <a:endParaRPr lang="en-US">
                <a:latin typeface="Trebuchet MS" pitchFamily="34" charset="0"/>
              </a:endParaRPr>
            </a:p>
          </p:txBody>
        </p:sp>
        <p:sp>
          <p:nvSpPr>
            <p:cNvPr id="50225" name="Freeform 49"/>
            <p:cNvSpPr>
              <a:spLocks/>
            </p:cNvSpPr>
            <p:nvPr/>
          </p:nvSpPr>
          <p:spPr bwMode="auto">
            <a:xfrm>
              <a:off x="1754" y="2859"/>
              <a:ext cx="201" cy="109"/>
            </a:xfrm>
            <a:custGeom>
              <a:avLst/>
              <a:gdLst>
                <a:gd name="T0" fmla="*/ 2 w 402"/>
                <a:gd name="T1" fmla="*/ 4 h 219"/>
                <a:gd name="T2" fmla="*/ 4 w 402"/>
                <a:gd name="T3" fmla="*/ 6 h 219"/>
                <a:gd name="T4" fmla="*/ 6 w 402"/>
                <a:gd name="T5" fmla="*/ 6 h 219"/>
                <a:gd name="T6" fmla="*/ 10 w 402"/>
                <a:gd name="T7" fmla="*/ 6 h 219"/>
                <a:gd name="T8" fmla="*/ 12 w 402"/>
                <a:gd name="T9" fmla="*/ 6 h 219"/>
                <a:gd name="T10" fmla="*/ 13 w 402"/>
                <a:gd name="T11" fmla="*/ 5 h 219"/>
                <a:gd name="T12" fmla="*/ 13 w 402"/>
                <a:gd name="T13" fmla="*/ 4 h 219"/>
                <a:gd name="T14" fmla="*/ 12 w 402"/>
                <a:gd name="T15" fmla="*/ 2 h 219"/>
                <a:gd name="T16" fmla="*/ 10 w 402"/>
                <a:gd name="T17" fmla="*/ 1 h 219"/>
                <a:gd name="T18" fmla="*/ 7 w 402"/>
                <a:gd name="T19" fmla="*/ 0 h 219"/>
                <a:gd name="T20" fmla="*/ 6 w 402"/>
                <a:gd name="T21" fmla="*/ 0 h 219"/>
                <a:gd name="T22" fmla="*/ 3 w 402"/>
                <a:gd name="T23" fmla="*/ 0 h 219"/>
                <a:gd name="T24" fmla="*/ 1 w 402"/>
                <a:gd name="T25" fmla="*/ 0 h 219"/>
                <a:gd name="T26" fmla="*/ 0 w 402"/>
                <a:gd name="T27" fmla="*/ 0 h 219"/>
                <a:gd name="T28" fmla="*/ 0 w 402"/>
                <a:gd name="T29" fmla="*/ 2 h 219"/>
                <a:gd name="T30" fmla="*/ 1 w 402"/>
                <a:gd name="T31" fmla="*/ 3 h 219"/>
                <a:gd name="T32" fmla="*/ 2 w 402"/>
                <a:gd name="T33" fmla="*/ 4 h 219"/>
                <a:gd name="T34" fmla="*/ 2 w 402"/>
                <a:gd name="T35" fmla="*/ 4 h 2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2"/>
                <a:gd name="T55" fmla="*/ 0 h 219"/>
                <a:gd name="T56" fmla="*/ 402 w 402"/>
                <a:gd name="T57" fmla="*/ 219 h 2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2" h="219">
                  <a:moveTo>
                    <a:pt x="50" y="152"/>
                  </a:moveTo>
                  <a:lnTo>
                    <a:pt x="128" y="195"/>
                  </a:lnTo>
                  <a:lnTo>
                    <a:pt x="208" y="212"/>
                  </a:lnTo>
                  <a:lnTo>
                    <a:pt x="299" y="219"/>
                  </a:lnTo>
                  <a:lnTo>
                    <a:pt x="363" y="212"/>
                  </a:lnTo>
                  <a:lnTo>
                    <a:pt x="402" y="188"/>
                  </a:lnTo>
                  <a:lnTo>
                    <a:pt x="402" y="141"/>
                  </a:lnTo>
                  <a:lnTo>
                    <a:pt x="373" y="91"/>
                  </a:lnTo>
                  <a:lnTo>
                    <a:pt x="296" y="40"/>
                  </a:lnTo>
                  <a:lnTo>
                    <a:pt x="225" y="14"/>
                  </a:lnTo>
                  <a:lnTo>
                    <a:pt x="169" y="0"/>
                  </a:lnTo>
                  <a:lnTo>
                    <a:pt x="88" y="0"/>
                  </a:lnTo>
                  <a:lnTo>
                    <a:pt x="30" y="11"/>
                  </a:lnTo>
                  <a:lnTo>
                    <a:pt x="0" y="31"/>
                  </a:lnTo>
                  <a:lnTo>
                    <a:pt x="0" y="71"/>
                  </a:lnTo>
                  <a:lnTo>
                    <a:pt x="18" y="116"/>
                  </a:lnTo>
                  <a:lnTo>
                    <a:pt x="50" y="152"/>
                  </a:lnTo>
                  <a:close/>
                </a:path>
              </a:pathLst>
            </a:custGeom>
            <a:solidFill>
              <a:srgbClr val="A6A6BD"/>
            </a:solidFill>
            <a:ln w="9525">
              <a:noFill/>
              <a:round/>
              <a:headEnd/>
              <a:tailEnd/>
            </a:ln>
          </p:spPr>
          <p:txBody>
            <a:bodyPr/>
            <a:lstStyle/>
            <a:p>
              <a:endParaRPr lang="en-US">
                <a:latin typeface="Trebuchet MS" pitchFamily="34" charset="0"/>
              </a:endParaRPr>
            </a:p>
          </p:txBody>
        </p:sp>
        <p:sp>
          <p:nvSpPr>
            <p:cNvPr id="50226" name="Freeform 50"/>
            <p:cNvSpPr>
              <a:spLocks/>
            </p:cNvSpPr>
            <p:nvPr/>
          </p:nvSpPr>
          <p:spPr bwMode="auto">
            <a:xfrm>
              <a:off x="1631" y="3080"/>
              <a:ext cx="137" cy="90"/>
            </a:xfrm>
            <a:custGeom>
              <a:avLst/>
              <a:gdLst>
                <a:gd name="T0" fmla="*/ 0 w 275"/>
                <a:gd name="T1" fmla="*/ 0 h 178"/>
                <a:gd name="T2" fmla="*/ 1 w 275"/>
                <a:gd name="T3" fmla="*/ 1 h 178"/>
                <a:gd name="T4" fmla="*/ 3 w 275"/>
                <a:gd name="T5" fmla="*/ 3 h 178"/>
                <a:gd name="T6" fmla="*/ 4 w 275"/>
                <a:gd name="T7" fmla="*/ 4 h 178"/>
                <a:gd name="T8" fmla="*/ 5 w 275"/>
                <a:gd name="T9" fmla="*/ 5 h 178"/>
                <a:gd name="T10" fmla="*/ 8 w 275"/>
                <a:gd name="T11" fmla="*/ 6 h 178"/>
                <a:gd name="T12" fmla="*/ 5 w 275"/>
                <a:gd name="T13" fmla="*/ 6 h 178"/>
                <a:gd name="T14" fmla="*/ 3 w 275"/>
                <a:gd name="T15" fmla="*/ 5 h 178"/>
                <a:gd name="T16" fmla="*/ 1 w 275"/>
                <a:gd name="T17" fmla="*/ 4 h 178"/>
                <a:gd name="T18" fmla="*/ 0 w 275"/>
                <a:gd name="T19" fmla="*/ 2 h 178"/>
                <a:gd name="T20" fmla="*/ 0 w 275"/>
                <a:gd name="T21" fmla="*/ 0 h 178"/>
                <a:gd name="T22" fmla="*/ 0 w 275"/>
                <a:gd name="T23" fmla="*/ 0 h 1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5"/>
                <a:gd name="T37" fmla="*/ 0 h 178"/>
                <a:gd name="T38" fmla="*/ 275 w 275"/>
                <a:gd name="T39" fmla="*/ 178 h 1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5" h="178">
                  <a:moveTo>
                    <a:pt x="0" y="0"/>
                  </a:moveTo>
                  <a:lnTo>
                    <a:pt x="57" y="27"/>
                  </a:lnTo>
                  <a:lnTo>
                    <a:pt x="98" y="84"/>
                  </a:lnTo>
                  <a:lnTo>
                    <a:pt x="141" y="125"/>
                  </a:lnTo>
                  <a:lnTo>
                    <a:pt x="189" y="147"/>
                  </a:lnTo>
                  <a:lnTo>
                    <a:pt x="275" y="178"/>
                  </a:lnTo>
                  <a:lnTo>
                    <a:pt x="185" y="171"/>
                  </a:lnTo>
                  <a:lnTo>
                    <a:pt x="105" y="137"/>
                  </a:lnTo>
                  <a:lnTo>
                    <a:pt x="53" y="108"/>
                  </a:lnTo>
                  <a:lnTo>
                    <a:pt x="10" y="60"/>
                  </a:lnTo>
                  <a:lnTo>
                    <a:pt x="0" y="0"/>
                  </a:lnTo>
                  <a:close/>
                </a:path>
              </a:pathLst>
            </a:custGeom>
            <a:solidFill>
              <a:srgbClr val="A6A6BD"/>
            </a:solidFill>
            <a:ln w="9525">
              <a:noFill/>
              <a:round/>
              <a:headEnd/>
              <a:tailEnd/>
            </a:ln>
          </p:spPr>
          <p:txBody>
            <a:bodyPr/>
            <a:lstStyle/>
            <a:p>
              <a:endParaRPr lang="en-US">
                <a:latin typeface="Trebuchet MS" pitchFamily="34" charset="0"/>
              </a:endParaRPr>
            </a:p>
          </p:txBody>
        </p:sp>
        <p:sp>
          <p:nvSpPr>
            <p:cNvPr id="50227" name="Freeform 51"/>
            <p:cNvSpPr>
              <a:spLocks/>
            </p:cNvSpPr>
            <p:nvPr/>
          </p:nvSpPr>
          <p:spPr bwMode="auto">
            <a:xfrm>
              <a:off x="1552" y="3059"/>
              <a:ext cx="213" cy="190"/>
            </a:xfrm>
            <a:custGeom>
              <a:avLst/>
              <a:gdLst>
                <a:gd name="T0" fmla="*/ 0 w 426"/>
                <a:gd name="T1" fmla="*/ 2 h 379"/>
                <a:gd name="T2" fmla="*/ 1 w 426"/>
                <a:gd name="T3" fmla="*/ 5 h 379"/>
                <a:gd name="T4" fmla="*/ 2 w 426"/>
                <a:gd name="T5" fmla="*/ 7 h 379"/>
                <a:gd name="T6" fmla="*/ 3 w 426"/>
                <a:gd name="T7" fmla="*/ 9 h 379"/>
                <a:gd name="T8" fmla="*/ 6 w 426"/>
                <a:gd name="T9" fmla="*/ 10 h 379"/>
                <a:gd name="T10" fmla="*/ 7 w 426"/>
                <a:gd name="T11" fmla="*/ 11 h 379"/>
                <a:gd name="T12" fmla="*/ 11 w 426"/>
                <a:gd name="T13" fmla="*/ 12 h 379"/>
                <a:gd name="T14" fmla="*/ 13 w 426"/>
                <a:gd name="T15" fmla="*/ 12 h 379"/>
                <a:gd name="T16" fmla="*/ 11 w 426"/>
                <a:gd name="T17" fmla="*/ 11 h 379"/>
                <a:gd name="T18" fmla="*/ 7 w 426"/>
                <a:gd name="T19" fmla="*/ 10 h 379"/>
                <a:gd name="T20" fmla="*/ 5 w 426"/>
                <a:gd name="T21" fmla="*/ 9 h 379"/>
                <a:gd name="T22" fmla="*/ 3 w 426"/>
                <a:gd name="T23" fmla="*/ 7 h 379"/>
                <a:gd name="T24" fmla="*/ 2 w 426"/>
                <a:gd name="T25" fmla="*/ 5 h 379"/>
                <a:gd name="T26" fmla="*/ 1 w 426"/>
                <a:gd name="T27" fmla="*/ 3 h 379"/>
                <a:gd name="T28" fmla="*/ 1 w 426"/>
                <a:gd name="T29" fmla="*/ 0 h 379"/>
                <a:gd name="T30" fmla="*/ 0 w 426"/>
                <a:gd name="T31" fmla="*/ 2 h 379"/>
                <a:gd name="T32" fmla="*/ 0 w 426"/>
                <a:gd name="T33" fmla="*/ 2 h 3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6"/>
                <a:gd name="T52" fmla="*/ 0 h 379"/>
                <a:gd name="T53" fmla="*/ 426 w 426"/>
                <a:gd name="T54" fmla="*/ 379 h 3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6" h="379">
                  <a:moveTo>
                    <a:pt x="0" y="49"/>
                  </a:moveTo>
                  <a:lnTo>
                    <a:pt x="24" y="154"/>
                  </a:lnTo>
                  <a:lnTo>
                    <a:pt x="63" y="211"/>
                  </a:lnTo>
                  <a:lnTo>
                    <a:pt x="122" y="261"/>
                  </a:lnTo>
                  <a:lnTo>
                    <a:pt x="178" y="302"/>
                  </a:lnTo>
                  <a:lnTo>
                    <a:pt x="228" y="329"/>
                  </a:lnTo>
                  <a:lnTo>
                    <a:pt x="326" y="362"/>
                  </a:lnTo>
                  <a:lnTo>
                    <a:pt x="426" y="379"/>
                  </a:lnTo>
                  <a:lnTo>
                    <a:pt x="323" y="352"/>
                  </a:lnTo>
                  <a:lnTo>
                    <a:pt x="228" y="309"/>
                  </a:lnTo>
                  <a:lnTo>
                    <a:pt x="141" y="257"/>
                  </a:lnTo>
                  <a:lnTo>
                    <a:pt x="87" y="204"/>
                  </a:lnTo>
                  <a:lnTo>
                    <a:pt x="34" y="147"/>
                  </a:lnTo>
                  <a:lnTo>
                    <a:pt x="17" y="73"/>
                  </a:lnTo>
                  <a:lnTo>
                    <a:pt x="24" y="0"/>
                  </a:lnTo>
                  <a:lnTo>
                    <a:pt x="0" y="49"/>
                  </a:lnTo>
                  <a:close/>
                </a:path>
              </a:pathLst>
            </a:custGeom>
            <a:solidFill>
              <a:srgbClr val="A6A6BD"/>
            </a:solidFill>
            <a:ln w="9525">
              <a:noFill/>
              <a:round/>
              <a:headEnd/>
              <a:tailEnd/>
            </a:ln>
          </p:spPr>
          <p:txBody>
            <a:bodyPr/>
            <a:lstStyle/>
            <a:p>
              <a:endParaRPr lang="en-US">
                <a:latin typeface="Trebuchet MS" pitchFamily="34" charset="0"/>
              </a:endParaRPr>
            </a:p>
          </p:txBody>
        </p:sp>
        <p:sp>
          <p:nvSpPr>
            <p:cNvPr id="50228" name="Freeform 52"/>
            <p:cNvSpPr>
              <a:spLocks/>
            </p:cNvSpPr>
            <p:nvPr/>
          </p:nvSpPr>
          <p:spPr bwMode="auto">
            <a:xfrm>
              <a:off x="1260" y="2892"/>
              <a:ext cx="286" cy="183"/>
            </a:xfrm>
            <a:custGeom>
              <a:avLst/>
              <a:gdLst>
                <a:gd name="T0" fmla="*/ 0 w 572"/>
                <a:gd name="T1" fmla="*/ 5 h 366"/>
                <a:gd name="T2" fmla="*/ 1 w 572"/>
                <a:gd name="T3" fmla="*/ 9 h 366"/>
                <a:gd name="T4" fmla="*/ 2 w 572"/>
                <a:gd name="T5" fmla="*/ 11 h 366"/>
                <a:gd name="T6" fmla="*/ 5 w 572"/>
                <a:gd name="T7" fmla="*/ 11 h 366"/>
                <a:gd name="T8" fmla="*/ 7 w 572"/>
                <a:gd name="T9" fmla="*/ 11 h 366"/>
                <a:gd name="T10" fmla="*/ 9 w 572"/>
                <a:gd name="T11" fmla="*/ 11 h 366"/>
                <a:gd name="T12" fmla="*/ 13 w 572"/>
                <a:gd name="T13" fmla="*/ 10 h 366"/>
                <a:gd name="T14" fmla="*/ 17 w 572"/>
                <a:gd name="T15" fmla="*/ 6 h 366"/>
                <a:gd name="T16" fmla="*/ 18 w 572"/>
                <a:gd name="T17" fmla="*/ 0 h 366"/>
                <a:gd name="T18" fmla="*/ 14 w 572"/>
                <a:gd name="T19" fmla="*/ 6 h 366"/>
                <a:gd name="T20" fmla="*/ 12 w 572"/>
                <a:gd name="T21" fmla="*/ 7 h 366"/>
                <a:gd name="T22" fmla="*/ 9 w 572"/>
                <a:gd name="T23" fmla="*/ 9 h 366"/>
                <a:gd name="T24" fmla="*/ 7 w 572"/>
                <a:gd name="T25" fmla="*/ 9 h 366"/>
                <a:gd name="T26" fmla="*/ 5 w 572"/>
                <a:gd name="T27" fmla="*/ 9 h 366"/>
                <a:gd name="T28" fmla="*/ 3 w 572"/>
                <a:gd name="T29" fmla="*/ 7 h 366"/>
                <a:gd name="T30" fmla="*/ 2 w 572"/>
                <a:gd name="T31" fmla="*/ 6 h 366"/>
                <a:gd name="T32" fmla="*/ 0 w 572"/>
                <a:gd name="T33" fmla="*/ 5 h 366"/>
                <a:gd name="T34" fmla="*/ 0 w 572"/>
                <a:gd name="T35" fmla="*/ 5 h 3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2"/>
                <a:gd name="T55" fmla="*/ 0 h 366"/>
                <a:gd name="T56" fmla="*/ 572 w 572"/>
                <a:gd name="T57" fmla="*/ 366 h 3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2" h="366">
                  <a:moveTo>
                    <a:pt x="0" y="145"/>
                  </a:moveTo>
                  <a:lnTo>
                    <a:pt x="27" y="273"/>
                  </a:lnTo>
                  <a:lnTo>
                    <a:pt x="84" y="330"/>
                  </a:lnTo>
                  <a:lnTo>
                    <a:pt x="168" y="356"/>
                  </a:lnTo>
                  <a:lnTo>
                    <a:pt x="252" y="366"/>
                  </a:lnTo>
                  <a:lnTo>
                    <a:pt x="312" y="352"/>
                  </a:lnTo>
                  <a:lnTo>
                    <a:pt x="436" y="296"/>
                  </a:lnTo>
                  <a:lnTo>
                    <a:pt x="531" y="212"/>
                  </a:lnTo>
                  <a:lnTo>
                    <a:pt x="572" y="0"/>
                  </a:lnTo>
                  <a:lnTo>
                    <a:pt x="477" y="176"/>
                  </a:lnTo>
                  <a:lnTo>
                    <a:pt x="386" y="249"/>
                  </a:lnTo>
                  <a:lnTo>
                    <a:pt x="306" y="279"/>
                  </a:lnTo>
                  <a:lnTo>
                    <a:pt x="242" y="286"/>
                  </a:lnTo>
                  <a:lnTo>
                    <a:pt x="179" y="275"/>
                  </a:lnTo>
                  <a:lnTo>
                    <a:pt x="112" y="246"/>
                  </a:lnTo>
                  <a:lnTo>
                    <a:pt x="70" y="215"/>
                  </a:lnTo>
                  <a:lnTo>
                    <a:pt x="0" y="145"/>
                  </a:lnTo>
                  <a:close/>
                </a:path>
              </a:pathLst>
            </a:custGeom>
            <a:solidFill>
              <a:srgbClr val="D08981"/>
            </a:solidFill>
            <a:ln w="9525">
              <a:noFill/>
              <a:round/>
              <a:headEnd/>
              <a:tailEnd/>
            </a:ln>
          </p:spPr>
          <p:txBody>
            <a:bodyPr/>
            <a:lstStyle/>
            <a:p>
              <a:endParaRPr lang="en-US">
                <a:latin typeface="Trebuchet MS" pitchFamily="34" charset="0"/>
              </a:endParaRPr>
            </a:p>
          </p:txBody>
        </p:sp>
        <p:sp>
          <p:nvSpPr>
            <p:cNvPr id="50229" name="Freeform 53"/>
            <p:cNvSpPr>
              <a:spLocks/>
            </p:cNvSpPr>
            <p:nvPr/>
          </p:nvSpPr>
          <p:spPr bwMode="auto">
            <a:xfrm>
              <a:off x="995" y="2541"/>
              <a:ext cx="24" cy="93"/>
            </a:xfrm>
            <a:custGeom>
              <a:avLst/>
              <a:gdLst>
                <a:gd name="T0" fmla="*/ 2 w 46"/>
                <a:gd name="T1" fmla="*/ 1 h 186"/>
                <a:gd name="T2" fmla="*/ 1 w 46"/>
                <a:gd name="T3" fmla="*/ 3 h 186"/>
                <a:gd name="T4" fmla="*/ 1 w 46"/>
                <a:gd name="T5" fmla="*/ 5 h 186"/>
                <a:gd name="T6" fmla="*/ 2 w 46"/>
                <a:gd name="T7" fmla="*/ 6 h 186"/>
                <a:gd name="T8" fmla="*/ 1 w 46"/>
                <a:gd name="T9" fmla="*/ 6 h 186"/>
                <a:gd name="T10" fmla="*/ 0 w 46"/>
                <a:gd name="T11" fmla="*/ 5 h 186"/>
                <a:gd name="T12" fmla="*/ 0 w 46"/>
                <a:gd name="T13" fmla="*/ 3 h 186"/>
                <a:gd name="T14" fmla="*/ 1 w 46"/>
                <a:gd name="T15" fmla="*/ 1 h 186"/>
                <a:gd name="T16" fmla="*/ 2 w 46"/>
                <a:gd name="T17" fmla="*/ 0 h 186"/>
                <a:gd name="T18" fmla="*/ 2 w 46"/>
                <a:gd name="T19" fmla="*/ 1 h 186"/>
                <a:gd name="T20" fmla="*/ 2 w 46"/>
                <a:gd name="T21" fmla="*/ 1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186"/>
                <a:gd name="T35" fmla="*/ 46 w 46"/>
                <a:gd name="T36" fmla="*/ 186 h 1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186">
                  <a:moveTo>
                    <a:pt x="39" y="28"/>
                  </a:moveTo>
                  <a:lnTo>
                    <a:pt x="22" y="95"/>
                  </a:lnTo>
                  <a:lnTo>
                    <a:pt x="22" y="148"/>
                  </a:lnTo>
                  <a:lnTo>
                    <a:pt x="46" y="175"/>
                  </a:lnTo>
                  <a:lnTo>
                    <a:pt x="12" y="186"/>
                  </a:lnTo>
                  <a:lnTo>
                    <a:pt x="0" y="141"/>
                  </a:lnTo>
                  <a:lnTo>
                    <a:pt x="0" y="81"/>
                  </a:lnTo>
                  <a:lnTo>
                    <a:pt x="15" y="41"/>
                  </a:lnTo>
                  <a:lnTo>
                    <a:pt x="46" y="0"/>
                  </a:lnTo>
                  <a:lnTo>
                    <a:pt x="39" y="28"/>
                  </a:lnTo>
                  <a:close/>
                </a:path>
              </a:pathLst>
            </a:custGeom>
            <a:solidFill>
              <a:srgbClr val="FFEBD4"/>
            </a:solidFill>
            <a:ln w="9525">
              <a:noFill/>
              <a:round/>
              <a:headEnd/>
              <a:tailEnd/>
            </a:ln>
          </p:spPr>
          <p:txBody>
            <a:bodyPr/>
            <a:lstStyle/>
            <a:p>
              <a:endParaRPr lang="en-US">
                <a:latin typeface="Trebuchet MS" pitchFamily="34" charset="0"/>
              </a:endParaRPr>
            </a:p>
          </p:txBody>
        </p:sp>
        <p:sp>
          <p:nvSpPr>
            <p:cNvPr id="50230" name="Freeform 54"/>
            <p:cNvSpPr>
              <a:spLocks/>
            </p:cNvSpPr>
            <p:nvPr/>
          </p:nvSpPr>
          <p:spPr bwMode="auto">
            <a:xfrm>
              <a:off x="879" y="2560"/>
              <a:ext cx="92" cy="55"/>
            </a:xfrm>
            <a:custGeom>
              <a:avLst/>
              <a:gdLst>
                <a:gd name="T0" fmla="*/ 0 w 186"/>
                <a:gd name="T1" fmla="*/ 0 h 110"/>
                <a:gd name="T2" fmla="*/ 1 w 186"/>
                <a:gd name="T3" fmla="*/ 1 h 110"/>
                <a:gd name="T4" fmla="*/ 3 w 186"/>
                <a:gd name="T5" fmla="*/ 2 h 110"/>
                <a:gd name="T6" fmla="*/ 4 w 186"/>
                <a:gd name="T7" fmla="*/ 3 h 110"/>
                <a:gd name="T8" fmla="*/ 5 w 186"/>
                <a:gd name="T9" fmla="*/ 3 h 110"/>
                <a:gd name="T10" fmla="*/ 3 w 186"/>
                <a:gd name="T11" fmla="*/ 3 h 110"/>
                <a:gd name="T12" fmla="*/ 2 w 186"/>
                <a:gd name="T13" fmla="*/ 3 h 110"/>
                <a:gd name="T14" fmla="*/ 1 w 186"/>
                <a:gd name="T15" fmla="*/ 3 h 110"/>
                <a:gd name="T16" fmla="*/ 0 w 186"/>
                <a:gd name="T17" fmla="*/ 2 h 110"/>
                <a:gd name="T18" fmla="*/ 0 w 186"/>
                <a:gd name="T19" fmla="*/ 1 h 110"/>
                <a:gd name="T20" fmla="*/ 0 w 186"/>
                <a:gd name="T21" fmla="*/ 0 h 110"/>
                <a:gd name="T22" fmla="*/ 0 w 186"/>
                <a:gd name="T23" fmla="*/ 0 h 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6"/>
                <a:gd name="T37" fmla="*/ 0 h 110"/>
                <a:gd name="T38" fmla="*/ 186 w 186"/>
                <a:gd name="T39" fmla="*/ 110 h 1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6" h="110">
                  <a:moveTo>
                    <a:pt x="0" y="0"/>
                  </a:moveTo>
                  <a:lnTo>
                    <a:pt x="42" y="19"/>
                  </a:lnTo>
                  <a:lnTo>
                    <a:pt x="102" y="60"/>
                  </a:lnTo>
                  <a:lnTo>
                    <a:pt x="139" y="86"/>
                  </a:lnTo>
                  <a:lnTo>
                    <a:pt x="186" y="110"/>
                  </a:lnTo>
                  <a:lnTo>
                    <a:pt x="122" y="93"/>
                  </a:lnTo>
                  <a:lnTo>
                    <a:pt x="93" y="93"/>
                  </a:lnTo>
                  <a:lnTo>
                    <a:pt x="62" y="67"/>
                  </a:lnTo>
                  <a:lnTo>
                    <a:pt x="28" y="38"/>
                  </a:lnTo>
                  <a:lnTo>
                    <a:pt x="6" y="14"/>
                  </a:lnTo>
                  <a:lnTo>
                    <a:pt x="0" y="0"/>
                  </a:lnTo>
                  <a:close/>
                </a:path>
              </a:pathLst>
            </a:custGeom>
            <a:solidFill>
              <a:srgbClr val="FFEBD4"/>
            </a:solidFill>
            <a:ln w="9525">
              <a:noFill/>
              <a:round/>
              <a:headEnd/>
              <a:tailEnd/>
            </a:ln>
          </p:spPr>
          <p:txBody>
            <a:bodyPr/>
            <a:lstStyle/>
            <a:p>
              <a:endParaRPr lang="en-US">
                <a:latin typeface="Trebuchet MS" pitchFamily="34" charset="0"/>
              </a:endParaRPr>
            </a:p>
          </p:txBody>
        </p:sp>
        <p:sp>
          <p:nvSpPr>
            <p:cNvPr id="50231" name="Freeform 55"/>
            <p:cNvSpPr>
              <a:spLocks/>
            </p:cNvSpPr>
            <p:nvPr/>
          </p:nvSpPr>
          <p:spPr bwMode="auto">
            <a:xfrm>
              <a:off x="973" y="2638"/>
              <a:ext cx="46" cy="74"/>
            </a:xfrm>
            <a:custGeom>
              <a:avLst/>
              <a:gdLst>
                <a:gd name="T0" fmla="*/ 2 w 91"/>
                <a:gd name="T1" fmla="*/ 1 h 148"/>
                <a:gd name="T2" fmla="*/ 1 w 91"/>
                <a:gd name="T3" fmla="*/ 1 h 148"/>
                <a:gd name="T4" fmla="*/ 0 w 91"/>
                <a:gd name="T5" fmla="*/ 1 h 148"/>
                <a:gd name="T6" fmla="*/ 0 w 91"/>
                <a:gd name="T7" fmla="*/ 3 h 148"/>
                <a:gd name="T8" fmla="*/ 1 w 91"/>
                <a:gd name="T9" fmla="*/ 5 h 148"/>
                <a:gd name="T10" fmla="*/ 1 w 91"/>
                <a:gd name="T11" fmla="*/ 2 h 148"/>
                <a:gd name="T12" fmla="*/ 2 w 91"/>
                <a:gd name="T13" fmla="*/ 1 h 148"/>
                <a:gd name="T14" fmla="*/ 2 w 91"/>
                <a:gd name="T15" fmla="*/ 1 h 148"/>
                <a:gd name="T16" fmla="*/ 3 w 91"/>
                <a:gd name="T17" fmla="*/ 1 h 148"/>
                <a:gd name="T18" fmla="*/ 3 w 91"/>
                <a:gd name="T19" fmla="*/ 0 h 148"/>
                <a:gd name="T20" fmla="*/ 2 w 91"/>
                <a:gd name="T21" fmla="*/ 1 h 148"/>
                <a:gd name="T22" fmla="*/ 2 w 91"/>
                <a:gd name="T23" fmla="*/ 1 h 1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
                <a:gd name="T37" fmla="*/ 0 h 148"/>
                <a:gd name="T38" fmla="*/ 91 w 91"/>
                <a:gd name="T39" fmla="*/ 148 h 1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 h="148">
                  <a:moveTo>
                    <a:pt x="35" y="2"/>
                  </a:moveTo>
                  <a:lnTo>
                    <a:pt x="7" y="41"/>
                  </a:lnTo>
                  <a:lnTo>
                    <a:pt x="0" y="59"/>
                  </a:lnTo>
                  <a:lnTo>
                    <a:pt x="0" y="100"/>
                  </a:lnTo>
                  <a:lnTo>
                    <a:pt x="12" y="148"/>
                  </a:lnTo>
                  <a:lnTo>
                    <a:pt x="21" y="95"/>
                  </a:lnTo>
                  <a:lnTo>
                    <a:pt x="33" y="62"/>
                  </a:lnTo>
                  <a:lnTo>
                    <a:pt x="47" y="36"/>
                  </a:lnTo>
                  <a:lnTo>
                    <a:pt x="66" y="14"/>
                  </a:lnTo>
                  <a:lnTo>
                    <a:pt x="91" y="0"/>
                  </a:lnTo>
                  <a:lnTo>
                    <a:pt x="35" y="2"/>
                  </a:lnTo>
                  <a:close/>
                </a:path>
              </a:pathLst>
            </a:custGeom>
            <a:solidFill>
              <a:srgbClr val="FFEBD4"/>
            </a:solidFill>
            <a:ln w="9525">
              <a:noFill/>
              <a:round/>
              <a:headEnd/>
              <a:tailEnd/>
            </a:ln>
          </p:spPr>
          <p:txBody>
            <a:bodyPr/>
            <a:lstStyle/>
            <a:p>
              <a:endParaRPr lang="en-US">
                <a:latin typeface="Trebuchet MS" pitchFamily="34" charset="0"/>
              </a:endParaRPr>
            </a:p>
          </p:txBody>
        </p:sp>
        <p:sp>
          <p:nvSpPr>
            <p:cNvPr id="50232" name="Freeform 56"/>
            <p:cNvSpPr>
              <a:spLocks/>
            </p:cNvSpPr>
            <p:nvPr/>
          </p:nvSpPr>
          <p:spPr bwMode="auto">
            <a:xfrm>
              <a:off x="852" y="2636"/>
              <a:ext cx="52" cy="36"/>
            </a:xfrm>
            <a:custGeom>
              <a:avLst/>
              <a:gdLst>
                <a:gd name="T0" fmla="*/ 0 w 103"/>
                <a:gd name="T1" fmla="*/ 0 h 70"/>
                <a:gd name="T2" fmla="*/ 1 w 103"/>
                <a:gd name="T3" fmla="*/ 1 h 70"/>
                <a:gd name="T4" fmla="*/ 3 w 103"/>
                <a:gd name="T5" fmla="*/ 1 h 70"/>
                <a:gd name="T6" fmla="*/ 4 w 103"/>
                <a:gd name="T7" fmla="*/ 1 h 70"/>
                <a:gd name="T8" fmla="*/ 3 w 103"/>
                <a:gd name="T9" fmla="*/ 3 h 70"/>
                <a:gd name="T10" fmla="*/ 3 w 103"/>
                <a:gd name="T11" fmla="*/ 2 h 70"/>
                <a:gd name="T12" fmla="*/ 2 w 103"/>
                <a:gd name="T13" fmla="*/ 1 h 70"/>
                <a:gd name="T14" fmla="*/ 0 w 103"/>
                <a:gd name="T15" fmla="*/ 0 h 70"/>
                <a:gd name="T16" fmla="*/ 0 w 103"/>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70"/>
                <a:gd name="T29" fmla="*/ 103 w 103"/>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70">
                  <a:moveTo>
                    <a:pt x="0" y="0"/>
                  </a:moveTo>
                  <a:lnTo>
                    <a:pt x="29" y="1"/>
                  </a:lnTo>
                  <a:lnTo>
                    <a:pt x="69" y="13"/>
                  </a:lnTo>
                  <a:lnTo>
                    <a:pt x="103" y="24"/>
                  </a:lnTo>
                  <a:lnTo>
                    <a:pt x="95" y="70"/>
                  </a:lnTo>
                  <a:lnTo>
                    <a:pt x="77" y="44"/>
                  </a:lnTo>
                  <a:lnTo>
                    <a:pt x="45" y="24"/>
                  </a:lnTo>
                  <a:lnTo>
                    <a:pt x="0" y="0"/>
                  </a:lnTo>
                  <a:close/>
                </a:path>
              </a:pathLst>
            </a:custGeom>
            <a:solidFill>
              <a:srgbClr val="FFEBD4"/>
            </a:solidFill>
            <a:ln w="9525">
              <a:noFill/>
              <a:round/>
              <a:headEnd/>
              <a:tailEnd/>
            </a:ln>
          </p:spPr>
          <p:txBody>
            <a:bodyPr/>
            <a:lstStyle/>
            <a:p>
              <a:endParaRPr lang="en-US">
                <a:latin typeface="Trebuchet MS" pitchFamily="34" charset="0"/>
              </a:endParaRPr>
            </a:p>
          </p:txBody>
        </p:sp>
        <p:sp>
          <p:nvSpPr>
            <p:cNvPr id="50233" name="Freeform 57"/>
            <p:cNvSpPr>
              <a:spLocks/>
            </p:cNvSpPr>
            <p:nvPr/>
          </p:nvSpPr>
          <p:spPr bwMode="auto">
            <a:xfrm>
              <a:off x="852" y="2670"/>
              <a:ext cx="52" cy="28"/>
            </a:xfrm>
            <a:custGeom>
              <a:avLst/>
              <a:gdLst>
                <a:gd name="T0" fmla="*/ 1 w 103"/>
                <a:gd name="T1" fmla="*/ 0 h 56"/>
                <a:gd name="T2" fmla="*/ 2 w 103"/>
                <a:gd name="T3" fmla="*/ 1 h 56"/>
                <a:gd name="T4" fmla="*/ 3 w 103"/>
                <a:gd name="T5" fmla="*/ 1 h 56"/>
                <a:gd name="T6" fmla="*/ 4 w 103"/>
                <a:gd name="T7" fmla="*/ 2 h 56"/>
                <a:gd name="T8" fmla="*/ 3 w 103"/>
                <a:gd name="T9" fmla="*/ 2 h 56"/>
                <a:gd name="T10" fmla="*/ 1 w 103"/>
                <a:gd name="T11" fmla="*/ 1 h 56"/>
                <a:gd name="T12" fmla="*/ 0 w 103"/>
                <a:gd name="T13" fmla="*/ 1 h 56"/>
                <a:gd name="T14" fmla="*/ 1 w 103"/>
                <a:gd name="T15" fmla="*/ 0 h 56"/>
                <a:gd name="T16" fmla="*/ 1 w 103"/>
                <a:gd name="T17" fmla="*/ 0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56"/>
                <a:gd name="T29" fmla="*/ 103 w 103"/>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56">
                  <a:moveTo>
                    <a:pt x="7" y="0"/>
                  </a:moveTo>
                  <a:lnTo>
                    <a:pt x="36" y="5"/>
                  </a:lnTo>
                  <a:lnTo>
                    <a:pt x="83" y="24"/>
                  </a:lnTo>
                  <a:lnTo>
                    <a:pt x="103" y="56"/>
                  </a:lnTo>
                  <a:lnTo>
                    <a:pt x="74" y="48"/>
                  </a:lnTo>
                  <a:lnTo>
                    <a:pt x="29" y="29"/>
                  </a:lnTo>
                  <a:lnTo>
                    <a:pt x="0" y="15"/>
                  </a:lnTo>
                  <a:lnTo>
                    <a:pt x="7" y="0"/>
                  </a:lnTo>
                  <a:close/>
                </a:path>
              </a:pathLst>
            </a:custGeom>
            <a:solidFill>
              <a:srgbClr val="FFEBD4"/>
            </a:solidFill>
            <a:ln w="9525">
              <a:noFill/>
              <a:round/>
              <a:headEnd/>
              <a:tailEnd/>
            </a:ln>
          </p:spPr>
          <p:txBody>
            <a:bodyPr/>
            <a:lstStyle/>
            <a:p>
              <a:endParaRPr lang="en-US">
                <a:latin typeface="Trebuchet MS" pitchFamily="34" charset="0"/>
              </a:endParaRPr>
            </a:p>
          </p:txBody>
        </p:sp>
        <p:sp>
          <p:nvSpPr>
            <p:cNvPr id="50234" name="Freeform 58"/>
            <p:cNvSpPr>
              <a:spLocks/>
            </p:cNvSpPr>
            <p:nvPr/>
          </p:nvSpPr>
          <p:spPr bwMode="auto">
            <a:xfrm>
              <a:off x="849" y="2717"/>
              <a:ext cx="46" cy="20"/>
            </a:xfrm>
            <a:custGeom>
              <a:avLst/>
              <a:gdLst>
                <a:gd name="T0" fmla="*/ 0 w 91"/>
                <a:gd name="T1" fmla="*/ 1 h 40"/>
                <a:gd name="T2" fmla="*/ 2 w 91"/>
                <a:gd name="T3" fmla="*/ 1 h 40"/>
                <a:gd name="T4" fmla="*/ 3 w 91"/>
                <a:gd name="T5" fmla="*/ 0 h 40"/>
                <a:gd name="T6" fmla="*/ 3 w 91"/>
                <a:gd name="T7" fmla="*/ 1 h 40"/>
                <a:gd name="T8" fmla="*/ 3 w 91"/>
                <a:gd name="T9" fmla="*/ 1 h 40"/>
                <a:gd name="T10" fmla="*/ 3 w 91"/>
                <a:gd name="T11" fmla="*/ 1 h 40"/>
                <a:gd name="T12" fmla="*/ 1 w 91"/>
                <a:gd name="T13" fmla="*/ 1 h 40"/>
                <a:gd name="T14" fmla="*/ 1 w 91"/>
                <a:gd name="T15" fmla="*/ 1 h 40"/>
                <a:gd name="T16" fmla="*/ 0 w 91"/>
                <a:gd name="T17" fmla="*/ 1 h 40"/>
                <a:gd name="T18" fmla="*/ 0 w 91"/>
                <a:gd name="T19" fmla="*/ 1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40"/>
                <a:gd name="T32" fmla="*/ 91 w 91"/>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40">
                  <a:moveTo>
                    <a:pt x="0" y="29"/>
                  </a:moveTo>
                  <a:lnTo>
                    <a:pt x="53" y="16"/>
                  </a:lnTo>
                  <a:lnTo>
                    <a:pt x="91" y="0"/>
                  </a:lnTo>
                  <a:lnTo>
                    <a:pt x="89" y="22"/>
                  </a:lnTo>
                  <a:lnTo>
                    <a:pt x="91" y="40"/>
                  </a:lnTo>
                  <a:lnTo>
                    <a:pt x="69" y="34"/>
                  </a:lnTo>
                  <a:lnTo>
                    <a:pt x="31" y="36"/>
                  </a:lnTo>
                  <a:lnTo>
                    <a:pt x="7" y="38"/>
                  </a:lnTo>
                  <a:lnTo>
                    <a:pt x="0" y="29"/>
                  </a:lnTo>
                  <a:close/>
                </a:path>
              </a:pathLst>
            </a:custGeom>
            <a:solidFill>
              <a:srgbClr val="FFEBD4"/>
            </a:solidFill>
            <a:ln w="9525">
              <a:noFill/>
              <a:round/>
              <a:headEnd/>
              <a:tailEnd/>
            </a:ln>
          </p:spPr>
          <p:txBody>
            <a:bodyPr/>
            <a:lstStyle/>
            <a:p>
              <a:endParaRPr lang="en-US">
                <a:latin typeface="Trebuchet MS" pitchFamily="34" charset="0"/>
              </a:endParaRPr>
            </a:p>
          </p:txBody>
        </p:sp>
        <p:sp>
          <p:nvSpPr>
            <p:cNvPr id="50235" name="Freeform 59"/>
            <p:cNvSpPr>
              <a:spLocks/>
            </p:cNvSpPr>
            <p:nvPr/>
          </p:nvSpPr>
          <p:spPr bwMode="auto">
            <a:xfrm>
              <a:off x="912" y="2620"/>
              <a:ext cx="56" cy="84"/>
            </a:xfrm>
            <a:custGeom>
              <a:avLst/>
              <a:gdLst>
                <a:gd name="T0" fmla="*/ 2 w 112"/>
                <a:gd name="T1" fmla="*/ 1 h 168"/>
                <a:gd name="T2" fmla="*/ 1 w 112"/>
                <a:gd name="T3" fmla="*/ 3 h 168"/>
                <a:gd name="T4" fmla="*/ 0 w 112"/>
                <a:gd name="T5" fmla="*/ 5 h 168"/>
                <a:gd name="T6" fmla="*/ 1 w 112"/>
                <a:gd name="T7" fmla="*/ 3 h 168"/>
                <a:gd name="T8" fmla="*/ 2 w 112"/>
                <a:gd name="T9" fmla="*/ 3 h 168"/>
                <a:gd name="T10" fmla="*/ 2 w 112"/>
                <a:gd name="T11" fmla="*/ 1 h 168"/>
                <a:gd name="T12" fmla="*/ 3 w 112"/>
                <a:gd name="T13" fmla="*/ 1 h 168"/>
                <a:gd name="T14" fmla="*/ 4 w 112"/>
                <a:gd name="T15" fmla="*/ 1 h 168"/>
                <a:gd name="T16" fmla="*/ 3 w 112"/>
                <a:gd name="T17" fmla="*/ 0 h 168"/>
                <a:gd name="T18" fmla="*/ 2 w 112"/>
                <a:gd name="T19" fmla="*/ 0 h 168"/>
                <a:gd name="T20" fmla="*/ 2 w 112"/>
                <a:gd name="T21" fmla="*/ 1 h 168"/>
                <a:gd name="T22" fmla="*/ 2 w 112"/>
                <a:gd name="T23" fmla="*/ 1 h 1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2"/>
                <a:gd name="T37" fmla="*/ 0 h 168"/>
                <a:gd name="T38" fmla="*/ 112 w 112"/>
                <a:gd name="T39" fmla="*/ 168 h 1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2" h="168">
                  <a:moveTo>
                    <a:pt x="33" y="12"/>
                  </a:moveTo>
                  <a:lnTo>
                    <a:pt x="11" y="71"/>
                  </a:lnTo>
                  <a:lnTo>
                    <a:pt x="0" y="168"/>
                  </a:lnTo>
                  <a:lnTo>
                    <a:pt x="19" y="103"/>
                  </a:lnTo>
                  <a:lnTo>
                    <a:pt x="36" y="67"/>
                  </a:lnTo>
                  <a:lnTo>
                    <a:pt x="55" y="41"/>
                  </a:lnTo>
                  <a:lnTo>
                    <a:pt x="78" y="24"/>
                  </a:lnTo>
                  <a:lnTo>
                    <a:pt x="112" y="10"/>
                  </a:lnTo>
                  <a:lnTo>
                    <a:pt x="86" y="0"/>
                  </a:lnTo>
                  <a:lnTo>
                    <a:pt x="62" y="0"/>
                  </a:lnTo>
                  <a:lnTo>
                    <a:pt x="33" y="12"/>
                  </a:lnTo>
                  <a:close/>
                </a:path>
              </a:pathLst>
            </a:custGeom>
            <a:solidFill>
              <a:srgbClr val="FFEBD4"/>
            </a:solidFill>
            <a:ln w="9525">
              <a:noFill/>
              <a:round/>
              <a:headEnd/>
              <a:tailEnd/>
            </a:ln>
          </p:spPr>
          <p:txBody>
            <a:bodyPr/>
            <a:lstStyle/>
            <a:p>
              <a:endParaRPr lang="en-US">
                <a:latin typeface="Trebuchet MS" pitchFamily="34" charset="0"/>
              </a:endParaRPr>
            </a:p>
          </p:txBody>
        </p:sp>
        <p:sp>
          <p:nvSpPr>
            <p:cNvPr id="50236" name="Freeform 60"/>
            <p:cNvSpPr>
              <a:spLocks/>
            </p:cNvSpPr>
            <p:nvPr/>
          </p:nvSpPr>
          <p:spPr bwMode="auto">
            <a:xfrm>
              <a:off x="851" y="2527"/>
              <a:ext cx="197" cy="254"/>
            </a:xfrm>
            <a:custGeom>
              <a:avLst/>
              <a:gdLst>
                <a:gd name="T0" fmla="*/ 0 w 394"/>
                <a:gd name="T1" fmla="*/ 14 h 508"/>
                <a:gd name="T2" fmla="*/ 3 w 394"/>
                <a:gd name="T3" fmla="*/ 14 h 508"/>
                <a:gd name="T4" fmla="*/ 3 w 394"/>
                <a:gd name="T5" fmla="*/ 14 h 508"/>
                <a:gd name="T6" fmla="*/ 3 w 394"/>
                <a:gd name="T7" fmla="*/ 13 h 508"/>
                <a:gd name="T8" fmla="*/ 3 w 394"/>
                <a:gd name="T9" fmla="*/ 14 h 508"/>
                <a:gd name="T10" fmla="*/ 5 w 394"/>
                <a:gd name="T11" fmla="*/ 15 h 508"/>
                <a:gd name="T12" fmla="*/ 6 w 394"/>
                <a:gd name="T13" fmla="*/ 15 h 508"/>
                <a:gd name="T14" fmla="*/ 6 w 394"/>
                <a:gd name="T15" fmla="*/ 15 h 508"/>
                <a:gd name="T16" fmla="*/ 7 w 394"/>
                <a:gd name="T17" fmla="*/ 14 h 508"/>
                <a:gd name="T18" fmla="*/ 7 w 394"/>
                <a:gd name="T19" fmla="*/ 13 h 508"/>
                <a:gd name="T20" fmla="*/ 9 w 394"/>
                <a:gd name="T21" fmla="*/ 14 h 508"/>
                <a:gd name="T22" fmla="*/ 9 w 394"/>
                <a:gd name="T23" fmla="*/ 12 h 508"/>
                <a:gd name="T24" fmla="*/ 10 w 394"/>
                <a:gd name="T25" fmla="*/ 10 h 508"/>
                <a:gd name="T26" fmla="*/ 10 w 394"/>
                <a:gd name="T27" fmla="*/ 9 h 508"/>
                <a:gd name="T28" fmla="*/ 11 w 394"/>
                <a:gd name="T29" fmla="*/ 8 h 508"/>
                <a:gd name="T30" fmla="*/ 12 w 394"/>
                <a:gd name="T31" fmla="*/ 7 h 508"/>
                <a:gd name="T32" fmla="*/ 11 w 394"/>
                <a:gd name="T33" fmla="*/ 6 h 508"/>
                <a:gd name="T34" fmla="*/ 11 w 394"/>
                <a:gd name="T35" fmla="*/ 4 h 508"/>
                <a:gd name="T36" fmla="*/ 11 w 394"/>
                <a:gd name="T37" fmla="*/ 3 h 508"/>
                <a:gd name="T38" fmla="*/ 11 w 394"/>
                <a:gd name="T39" fmla="*/ 1 h 508"/>
                <a:gd name="T40" fmla="*/ 12 w 394"/>
                <a:gd name="T41" fmla="*/ 1 h 508"/>
                <a:gd name="T42" fmla="*/ 12 w 394"/>
                <a:gd name="T43" fmla="*/ 0 h 508"/>
                <a:gd name="T44" fmla="*/ 12 w 394"/>
                <a:gd name="T45" fmla="*/ 1 h 508"/>
                <a:gd name="T46" fmla="*/ 12 w 394"/>
                <a:gd name="T47" fmla="*/ 3 h 508"/>
                <a:gd name="T48" fmla="*/ 12 w 394"/>
                <a:gd name="T49" fmla="*/ 5 h 508"/>
                <a:gd name="T50" fmla="*/ 12 w 394"/>
                <a:gd name="T51" fmla="*/ 7 h 508"/>
                <a:gd name="T52" fmla="*/ 12 w 394"/>
                <a:gd name="T53" fmla="*/ 9 h 508"/>
                <a:gd name="T54" fmla="*/ 12 w 394"/>
                <a:gd name="T55" fmla="*/ 12 h 508"/>
                <a:gd name="T56" fmla="*/ 11 w 394"/>
                <a:gd name="T57" fmla="*/ 14 h 508"/>
                <a:gd name="T58" fmla="*/ 10 w 394"/>
                <a:gd name="T59" fmla="*/ 15 h 508"/>
                <a:gd name="T60" fmla="*/ 10 w 394"/>
                <a:gd name="T61" fmla="*/ 16 h 508"/>
                <a:gd name="T62" fmla="*/ 7 w 394"/>
                <a:gd name="T63" fmla="*/ 16 h 508"/>
                <a:gd name="T64" fmla="*/ 6 w 394"/>
                <a:gd name="T65" fmla="*/ 16 h 508"/>
                <a:gd name="T66" fmla="*/ 3 w 394"/>
                <a:gd name="T67" fmla="*/ 15 h 508"/>
                <a:gd name="T68" fmla="*/ 1 w 394"/>
                <a:gd name="T69" fmla="*/ 14 h 508"/>
                <a:gd name="T70" fmla="*/ 0 w 394"/>
                <a:gd name="T71" fmla="*/ 14 h 508"/>
                <a:gd name="T72" fmla="*/ 0 w 394"/>
                <a:gd name="T73" fmla="*/ 14 h 5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4"/>
                <a:gd name="T112" fmla="*/ 0 h 508"/>
                <a:gd name="T113" fmla="*/ 394 w 394"/>
                <a:gd name="T114" fmla="*/ 508 h 5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4" h="508">
                  <a:moveTo>
                    <a:pt x="0" y="422"/>
                  </a:moveTo>
                  <a:lnTo>
                    <a:pt x="73" y="424"/>
                  </a:lnTo>
                  <a:lnTo>
                    <a:pt x="93" y="424"/>
                  </a:lnTo>
                  <a:lnTo>
                    <a:pt x="97" y="386"/>
                  </a:lnTo>
                  <a:lnTo>
                    <a:pt x="119" y="427"/>
                  </a:lnTo>
                  <a:lnTo>
                    <a:pt x="157" y="453"/>
                  </a:lnTo>
                  <a:lnTo>
                    <a:pt x="191" y="453"/>
                  </a:lnTo>
                  <a:lnTo>
                    <a:pt x="222" y="453"/>
                  </a:lnTo>
                  <a:lnTo>
                    <a:pt x="248" y="446"/>
                  </a:lnTo>
                  <a:lnTo>
                    <a:pt x="249" y="412"/>
                  </a:lnTo>
                  <a:lnTo>
                    <a:pt x="275" y="439"/>
                  </a:lnTo>
                  <a:lnTo>
                    <a:pt x="284" y="371"/>
                  </a:lnTo>
                  <a:lnTo>
                    <a:pt x="292" y="309"/>
                  </a:lnTo>
                  <a:lnTo>
                    <a:pt x="316" y="274"/>
                  </a:lnTo>
                  <a:lnTo>
                    <a:pt x="351" y="237"/>
                  </a:lnTo>
                  <a:lnTo>
                    <a:pt x="359" y="209"/>
                  </a:lnTo>
                  <a:lnTo>
                    <a:pt x="335" y="166"/>
                  </a:lnTo>
                  <a:lnTo>
                    <a:pt x="330" y="128"/>
                  </a:lnTo>
                  <a:lnTo>
                    <a:pt x="339" y="87"/>
                  </a:lnTo>
                  <a:lnTo>
                    <a:pt x="352" y="31"/>
                  </a:lnTo>
                  <a:lnTo>
                    <a:pt x="361" y="7"/>
                  </a:lnTo>
                  <a:lnTo>
                    <a:pt x="371" y="0"/>
                  </a:lnTo>
                  <a:lnTo>
                    <a:pt x="394" y="7"/>
                  </a:lnTo>
                  <a:lnTo>
                    <a:pt x="361" y="75"/>
                  </a:lnTo>
                  <a:lnTo>
                    <a:pt x="361" y="144"/>
                  </a:lnTo>
                  <a:lnTo>
                    <a:pt x="390" y="223"/>
                  </a:lnTo>
                  <a:lnTo>
                    <a:pt x="380" y="273"/>
                  </a:lnTo>
                  <a:lnTo>
                    <a:pt x="366" y="377"/>
                  </a:lnTo>
                  <a:lnTo>
                    <a:pt x="340" y="426"/>
                  </a:lnTo>
                  <a:lnTo>
                    <a:pt x="315" y="475"/>
                  </a:lnTo>
                  <a:lnTo>
                    <a:pt x="299" y="508"/>
                  </a:lnTo>
                  <a:lnTo>
                    <a:pt x="253" y="487"/>
                  </a:lnTo>
                  <a:lnTo>
                    <a:pt x="172" y="489"/>
                  </a:lnTo>
                  <a:lnTo>
                    <a:pt x="102" y="450"/>
                  </a:lnTo>
                  <a:lnTo>
                    <a:pt x="2" y="432"/>
                  </a:lnTo>
                  <a:lnTo>
                    <a:pt x="0" y="422"/>
                  </a:lnTo>
                  <a:close/>
                </a:path>
              </a:pathLst>
            </a:custGeom>
            <a:solidFill>
              <a:srgbClr val="D08981"/>
            </a:solidFill>
            <a:ln w="9525">
              <a:noFill/>
              <a:round/>
              <a:headEnd/>
              <a:tailEnd/>
            </a:ln>
          </p:spPr>
          <p:txBody>
            <a:bodyPr/>
            <a:lstStyle/>
            <a:p>
              <a:endParaRPr lang="en-US">
                <a:latin typeface="Trebuchet MS" pitchFamily="34" charset="0"/>
              </a:endParaRPr>
            </a:p>
          </p:txBody>
        </p:sp>
        <p:sp>
          <p:nvSpPr>
            <p:cNvPr id="50237" name="Freeform 61"/>
            <p:cNvSpPr>
              <a:spLocks/>
            </p:cNvSpPr>
            <p:nvPr/>
          </p:nvSpPr>
          <p:spPr bwMode="auto">
            <a:xfrm>
              <a:off x="837" y="2626"/>
              <a:ext cx="70" cy="88"/>
            </a:xfrm>
            <a:custGeom>
              <a:avLst/>
              <a:gdLst>
                <a:gd name="T0" fmla="*/ 0 w 141"/>
                <a:gd name="T1" fmla="*/ 0 h 177"/>
                <a:gd name="T2" fmla="*/ 0 w 141"/>
                <a:gd name="T3" fmla="*/ 1 h 177"/>
                <a:gd name="T4" fmla="*/ 2 w 141"/>
                <a:gd name="T5" fmla="*/ 1 h 177"/>
                <a:gd name="T6" fmla="*/ 3 w 141"/>
                <a:gd name="T7" fmla="*/ 3 h 177"/>
                <a:gd name="T8" fmla="*/ 1 w 141"/>
                <a:gd name="T9" fmla="*/ 2 h 177"/>
                <a:gd name="T10" fmla="*/ 0 w 141"/>
                <a:gd name="T11" fmla="*/ 2 h 177"/>
                <a:gd name="T12" fmla="*/ 0 w 141"/>
                <a:gd name="T13" fmla="*/ 3 h 177"/>
                <a:gd name="T14" fmla="*/ 1 w 141"/>
                <a:gd name="T15" fmla="*/ 3 h 177"/>
                <a:gd name="T16" fmla="*/ 4 w 141"/>
                <a:gd name="T17" fmla="*/ 5 h 177"/>
                <a:gd name="T18" fmla="*/ 3 w 141"/>
                <a:gd name="T19" fmla="*/ 5 h 177"/>
                <a:gd name="T20" fmla="*/ 1 w 141"/>
                <a:gd name="T21" fmla="*/ 4 h 177"/>
                <a:gd name="T22" fmla="*/ 0 w 141"/>
                <a:gd name="T23" fmla="*/ 3 h 177"/>
                <a:gd name="T24" fmla="*/ 0 w 141"/>
                <a:gd name="T25" fmla="*/ 2 h 177"/>
                <a:gd name="T26" fmla="*/ 0 w 141"/>
                <a:gd name="T27" fmla="*/ 2 h 177"/>
                <a:gd name="T28" fmla="*/ 0 w 141"/>
                <a:gd name="T29" fmla="*/ 1 h 177"/>
                <a:gd name="T30" fmla="*/ 0 w 141"/>
                <a:gd name="T31" fmla="*/ 1 h 177"/>
                <a:gd name="T32" fmla="*/ 0 w 141"/>
                <a:gd name="T33" fmla="*/ 0 h 177"/>
                <a:gd name="T34" fmla="*/ 0 w 141"/>
                <a:gd name="T35" fmla="*/ 0 h 177"/>
                <a:gd name="T36" fmla="*/ 1 w 141"/>
                <a:gd name="T37" fmla="*/ 0 h 177"/>
                <a:gd name="T38" fmla="*/ 0 w 141"/>
                <a:gd name="T39" fmla="*/ 0 h 177"/>
                <a:gd name="T40" fmla="*/ 0 w 141"/>
                <a:gd name="T41" fmla="*/ 0 h 1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1"/>
                <a:gd name="T64" fmla="*/ 0 h 177"/>
                <a:gd name="T65" fmla="*/ 141 w 141"/>
                <a:gd name="T66" fmla="*/ 177 h 1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1" h="177">
                  <a:moveTo>
                    <a:pt x="16" y="16"/>
                  </a:moveTo>
                  <a:lnTo>
                    <a:pt x="26" y="36"/>
                  </a:lnTo>
                  <a:lnTo>
                    <a:pt x="69" y="60"/>
                  </a:lnTo>
                  <a:lnTo>
                    <a:pt x="115" y="98"/>
                  </a:lnTo>
                  <a:lnTo>
                    <a:pt x="55" y="79"/>
                  </a:lnTo>
                  <a:lnTo>
                    <a:pt x="21" y="77"/>
                  </a:lnTo>
                  <a:lnTo>
                    <a:pt x="21" y="100"/>
                  </a:lnTo>
                  <a:lnTo>
                    <a:pt x="48" y="122"/>
                  </a:lnTo>
                  <a:lnTo>
                    <a:pt x="141" y="172"/>
                  </a:lnTo>
                  <a:lnTo>
                    <a:pt x="108" y="177"/>
                  </a:lnTo>
                  <a:lnTo>
                    <a:pt x="57" y="146"/>
                  </a:lnTo>
                  <a:lnTo>
                    <a:pt x="11" y="112"/>
                  </a:lnTo>
                  <a:lnTo>
                    <a:pt x="2" y="89"/>
                  </a:lnTo>
                  <a:lnTo>
                    <a:pt x="14" y="72"/>
                  </a:lnTo>
                  <a:lnTo>
                    <a:pt x="23" y="62"/>
                  </a:lnTo>
                  <a:lnTo>
                    <a:pt x="0" y="36"/>
                  </a:lnTo>
                  <a:lnTo>
                    <a:pt x="0" y="14"/>
                  </a:lnTo>
                  <a:lnTo>
                    <a:pt x="19" y="0"/>
                  </a:lnTo>
                  <a:lnTo>
                    <a:pt x="41" y="2"/>
                  </a:lnTo>
                  <a:lnTo>
                    <a:pt x="16" y="16"/>
                  </a:lnTo>
                  <a:close/>
                </a:path>
              </a:pathLst>
            </a:custGeom>
            <a:solidFill>
              <a:srgbClr val="D08981"/>
            </a:solidFill>
            <a:ln w="9525">
              <a:noFill/>
              <a:round/>
              <a:headEnd/>
              <a:tailEnd/>
            </a:ln>
          </p:spPr>
          <p:txBody>
            <a:bodyPr/>
            <a:lstStyle/>
            <a:p>
              <a:endParaRPr lang="en-US">
                <a:latin typeface="Trebuchet MS" pitchFamily="34" charset="0"/>
              </a:endParaRPr>
            </a:p>
          </p:txBody>
        </p:sp>
        <p:sp>
          <p:nvSpPr>
            <p:cNvPr id="50238" name="Freeform 62"/>
            <p:cNvSpPr>
              <a:spLocks/>
            </p:cNvSpPr>
            <p:nvPr/>
          </p:nvSpPr>
          <p:spPr bwMode="auto">
            <a:xfrm>
              <a:off x="868" y="2556"/>
              <a:ext cx="74" cy="97"/>
            </a:xfrm>
            <a:custGeom>
              <a:avLst/>
              <a:gdLst>
                <a:gd name="T0" fmla="*/ 1 w 147"/>
                <a:gd name="T1" fmla="*/ 0 h 194"/>
                <a:gd name="T2" fmla="*/ 1 w 147"/>
                <a:gd name="T3" fmla="*/ 1 h 194"/>
                <a:gd name="T4" fmla="*/ 2 w 147"/>
                <a:gd name="T5" fmla="*/ 2 h 194"/>
                <a:gd name="T6" fmla="*/ 4 w 147"/>
                <a:gd name="T7" fmla="*/ 3 h 194"/>
                <a:gd name="T8" fmla="*/ 5 w 147"/>
                <a:gd name="T9" fmla="*/ 3 h 194"/>
                <a:gd name="T10" fmla="*/ 4 w 147"/>
                <a:gd name="T11" fmla="*/ 5 h 194"/>
                <a:gd name="T12" fmla="*/ 3 w 147"/>
                <a:gd name="T13" fmla="*/ 6 h 194"/>
                <a:gd name="T14" fmla="*/ 4 w 147"/>
                <a:gd name="T15" fmla="*/ 5 h 194"/>
                <a:gd name="T16" fmla="*/ 2 w 147"/>
                <a:gd name="T17" fmla="*/ 2 h 194"/>
                <a:gd name="T18" fmla="*/ 0 w 147"/>
                <a:gd name="T19" fmla="*/ 1 h 194"/>
                <a:gd name="T20" fmla="*/ 0 w 147"/>
                <a:gd name="T21" fmla="*/ 1 h 194"/>
                <a:gd name="T22" fmla="*/ 1 w 147"/>
                <a:gd name="T23" fmla="*/ 0 h 194"/>
                <a:gd name="T24" fmla="*/ 1 w 147"/>
                <a:gd name="T25" fmla="*/ 0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7"/>
                <a:gd name="T40" fmla="*/ 0 h 194"/>
                <a:gd name="T41" fmla="*/ 147 w 147"/>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7" h="194">
                  <a:moveTo>
                    <a:pt x="12" y="0"/>
                  </a:moveTo>
                  <a:lnTo>
                    <a:pt x="12" y="23"/>
                  </a:lnTo>
                  <a:lnTo>
                    <a:pt x="51" y="60"/>
                  </a:lnTo>
                  <a:lnTo>
                    <a:pt x="120" y="107"/>
                  </a:lnTo>
                  <a:lnTo>
                    <a:pt x="147" y="114"/>
                  </a:lnTo>
                  <a:lnTo>
                    <a:pt x="111" y="139"/>
                  </a:lnTo>
                  <a:lnTo>
                    <a:pt x="80" y="194"/>
                  </a:lnTo>
                  <a:lnTo>
                    <a:pt x="105" y="129"/>
                  </a:lnTo>
                  <a:lnTo>
                    <a:pt x="34" y="59"/>
                  </a:lnTo>
                  <a:lnTo>
                    <a:pt x="0" y="23"/>
                  </a:lnTo>
                  <a:lnTo>
                    <a:pt x="0" y="5"/>
                  </a:lnTo>
                  <a:lnTo>
                    <a:pt x="12" y="0"/>
                  </a:lnTo>
                  <a:close/>
                </a:path>
              </a:pathLst>
            </a:custGeom>
            <a:solidFill>
              <a:srgbClr val="D08981"/>
            </a:solidFill>
            <a:ln w="9525">
              <a:noFill/>
              <a:round/>
              <a:headEnd/>
              <a:tailEnd/>
            </a:ln>
          </p:spPr>
          <p:txBody>
            <a:bodyPr/>
            <a:lstStyle/>
            <a:p>
              <a:endParaRPr lang="en-US">
                <a:latin typeface="Trebuchet MS" pitchFamily="34" charset="0"/>
              </a:endParaRPr>
            </a:p>
          </p:txBody>
        </p:sp>
        <p:sp>
          <p:nvSpPr>
            <p:cNvPr id="50239" name="Freeform 63"/>
            <p:cNvSpPr>
              <a:spLocks/>
            </p:cNvSpPr>
            <p:nvPr/>
          </p:nvSpPr>
          <p:spPr bwMode="auto">
            <a:xfrm>
              <a:off x="958" y="2598"/>
              <a:ext cx="40" cy="105"/>
            </a:xfrm>
            <a:custGeom>
              <a:avLst/>
              <a:gdLst>
                <a:gd name="T0" fmla="*/ 0 w 81"/>
                <a:gd name="T1" fmla="*/ 0 h 212"/>
                <a:gd name="T2" fmla="*/ 1 w 81"/>
                <a:gd name="T3" fmla="*/ 0 h 212"/>
                <a:gd name="T4" fmla="*/ 1 w 81"/>
                <a:gd name="T5" fmla="*/ 1 h 212"/>
                <a:gd name="T6" fmla="*/ 0 w 81"/>
                <a:gd name="T7" fmla="*/ 2 h 212"/>
                <a:gd name="T8" fmla="*/ 0 w 81"/>
                <a:gd name="T9" fmla="*/ 3 h 212"/>
                <a:gd name="T10" fmla="*/ 0 w 81"/>
                <a:gd name="T11" fmla="*/ 4 h 212"/>
                <a:gd name="T12" fmla="*/ 0 w 81"/>
                <a:gd name="T13" fmla="*/ 6 h 212"/>
                <a:gd name="T14" fmla="*/ 0 w 81"/>
                <a:gd name="T15" fmla="*/ 3 h 212"/>
                <a:gd name="T16" fmla="*/ 1 w 81"/>
                <a:gd name="T17" fmla="*/ 2 h 212"/>
                <a:gd name="T18" fmla="*/ 2 w 81"/>
                <a:gd name="T19" fmla="*/ 1 h 212"/>
                <a:gd name="T20" fmla="*/ 2 w 81"/>
                <a:gd name="T21" fmla="*/ 0 h 212"/>
                <a:gd name="T22" fmla="*/ 0 w 81"/>
                <a:gd name="T23" fmla="*/ 0 h 212"/>
                <a:gd name="T24" fmla="*/ 0 w 81"/>
                <a:gd name="T25" fmla="*/ 0 h 2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1"/>
                <a:gd name="T40" fmla="*/ 0 h 212"/>
                <a:gd name="T41" fmla="*/ 81 w 81"/>
                <a:gd name="T42" fmla="*/ 212 h 2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1" h="212">
                  <a:moveTo>
                    <a:pt x="6" y="0"/>
                  </a:moveTo>
                  <a:lnTo>
                    <a:pt x="35" y="26"/>
                  </a:lnTo>
                  <a:lnTo>
                    <a:pt x="45" y="42"/>
                  </a:lnTo>
                  <a:lnTo>
                    <a:pt x="9" y="83"/>
                  </a:lnTo>
                  <a:lnTo>
                    <a:pt x="2" y="119"/>
                  </a:lnTo>
                  <a:lnTo>
                    <a:pt x="0" y="140"/>
                  </a:lnTo>
                  <a:lnTo>
                    <a:pt x="19" y="212"/>
                  </a:lnTo>
                  <a:lnTo>
                    <a:pt x="18" y="124"/>
                  </a:lnTo>
                  <a:lnTo>
                    <a:pt x="38" y="83"/>
                  </a:lnTo>
                  <a:lnTo>
                    <a:pt x="81" y="59"/>
                  </a:lnTo>
                  <a:lnTo>
                    <a:pt x="76" y="30"/>
                  </a:lnTo>
                  <a:lnTo>
                    <a:pt x="6" y="0"/>
                  </a:lnTo>
                  <a:close/>
                </a:path>
              </a:pathLst>
            </a:custGeom>
            <a:solidFill>
              <a:srgbClr val="D08981"/>
            </a:solidFill>
            <a:ln w="9525">
              <a:noFill/>
              <a:round/>
              <a:headEnd/>
              <a:tailEnd/>
            </a:ln>
          </p:spPr>
          <p:txBody>
            <a:bodyPr/>
            <a:lstStyle/>
            <a:p>
              <a:endParaRPr lang="en-US">
                <a:latin typeface="Trebuchet MS" pitchFamily="34" charset="0"/>
              </a:endParaRPr>
            </a:p>
          </p:txBody>
        </p:sp>
        <p:sp>
          <p:nvSpPr>
            <p:cNvPr id="50240" name="Freeform 64"/>
            <p:cNvSpPr>
              <a:spLocks/>
            </p:cNvSpPr>
            <p:nvPr/>
          </p:nvSpPr>
          <p:spPr bwMode="auto">
            <a:xfrm>
              <a:off x="1497" y="3255"/>
              <a:ext cx="51" cy="21"/>
            </a:xfrm>
            <a:custGeom>
              <a:avLst/>
              <a:gdLst>
                <a:gd name="T0" fmla="*/ 0 w 103"/>
                <a:gd name="T1" fmla="*/ 0 h 43"/>
                <a:gd name="T2" fmla="*/ 1 w 103"/>
                <a:gd name="T3" fmla="*/ 0 h 43"/>
                <a:gd name="T4" fmla="*/ 3 w 103"/>
                <a:gd name="T5" fmla="*/ 1 h 43"/>
                <a:gd name="T6" fmla="*/ 1 w 103"/>
                <a:gd name="T7" fmla="*/ 1 h 43"/>
                <a:gd name="T8" fmla="*/ 0 w 103"/>
                <a:gd name="T9" fmla="*/ 0 h 43"/>
                <a:gd name="T10" fmla="*/ 0 w 103"/>
                <a:gd name="T11" fmla="*/ 0 h 43"/>
                <a:gd name="T12" fmla="*/ 0 w 103"/>
                <a:gd name="T13" fmla="*/ 0 h 43"/>
                <a:gd name="T14" fmla="*/ 0 60000 65536"/>
                <a:gd name="T15" fmla="*/ 0 60000 65536"/>
                <a:gd name="T16" fmla="*/ 0 60000 65536"/>
                <a:gd name="T17" fmla="*/ 0 60000 65536"/>
                <a:gd name="T18" fmla="*/ 0 60000 65536"/>
                <a:gd name="T19" fmla="*/ 0 60000 65536"/>
                <a:gd name="T20" fmla="*/ 0 60000 65536"/>
                <a:gd name="T21" fmla="*/ 0 w 103"/>
                <a:gd name="T22" fmla="*/ 0 h 43"/>
                <a:gd name="T23" fmla="*/ 103 w 103"/>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43">
                  <a:moveTo>
                    <a:pt x="0" y="0"/>
                  </a:moveTo>
                  <a:lnTo>
                    <a:pt x="43" y="9"/>
                  </a:lnTo>
                  <a:lnTo>
                    <a:pt x="103" y="38"/>
                  </a:lnTo>
                  <a:lnTo>
                    <a:pt x="48" y="43"/>
                  </a:lnTo>
                  <a:lnTo>
                    <a:pt x="3" y="31"/>
                  </a:lnTo>
                  <a:lnTo>
                    <a:pt x="0" y="0"/>
                  </a:lnTo>
                  <a:close/>
                </a:path>
              </a:pathLst>
            </a:custGeom>
            <a:solidFill>
              <a:srgbClr val="FFEBD4"/>
            </a:solidFill>
            <a:ln w="9525">
              <a:noFill/>
              <a:round/>
              <a:headEnd/>
              <a:tailEnd/>
            </a:ln>
          </p:spPr>
          <p:txBody>
            <a:bodyPr/>
            <a:lstStyle/>
            <a:p>
              <a:endParaRPr lang="en-US">
                <a:latin typeface="Trebuchet MS" pitchFamily="34" charset="0"/>
              </a:endParaRPr>
            </a:p>
          </p:txBody>
        </p:sp>
        <p:sp>
          <p:nvSpPr>
            <p:cNvPr id="50241" name="Freeform 65"/>
            <p:cNvSpPr>
              <a:spLocks/>
            </p:cNvSpPr>
            <p:nvPr/>
          </p:nvSpPr>
          <p:spPr bwMode="auto">
            <a:xfrm>
              <a:off x="1514" y="3212"/>
              <a:ext cx="41" cy="39"/>
            </a:xfrm>
            <a:custGeom>
              <a:avLst/>
              <a:gdLst>
                <a:gd name="T0" fmla="*/ 0 w 83"/>
                <a:gd name="T1" fmla="*/ 1 h 77"/>
                <a:gd name="T2" fmla="*/ 0 w 83"/>
                <a:gd name="T3" fmla="*/ 2 h 77"/>
                <a:gd name="T4" fmla="*/ 2 w 83"/>
                <a:gd name="T5" fmla="*/ 3 h 77"/>
                <a:gd name="T6" fmla="*/ 1 w 83"/>
                <a:gd name="T7" fmla="*/ 2 h 77"/>
                <a:gd name="T8" fmla="*/ 0 w 83"/>
                <a:gd name="T9" fmla="*/ 0 h 77"/>
                <a:gd name="T10" fmla="*/ 0 w 83"/>
                <a:gd name="T11" fmla="*/ 1 h 77"/>
                <a:gd name="T12" fmla="*/ 0 w 83"/>
                <a:gd name="T13" fmla="*/ 1 h 77"/>
                <a:gd name="T14" fmla="*/ 0 60000 65536"/>
                <a:gd name="T15" fmla="*/ 0 60000 65536"/>
                <a:gd name="T16" fmla="*/ 0 60000 65536"/>
                <a:gd name="T17" fmla="*/ 0 60000 65536"/>
                <a:gd name="T18" fmla="*/ 0 60000 65536"/>
                <a:gd name="T19" fmla="*/ 0 60000 65536"/>
                <a:gd name="T20" fmla="*/ 0 60000 65536"/>
                <a:gd name="T21" fmla="*/ 0 w 83"/>
                <a:gd name="T22" fmla="*/ 0 h 77"/>
                <a:gd name="T23" fmla="*/ 83 w 83"/>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77">
                  <a:moveTo>
                    <a:pt x="0" y="22"/>
                  </a:moveTo>
                  <a:lnTo>
                    <a:pt x="24" y="58"/>
                  </a:lnTo>
                  <a:lnTo>
                    <a:pt x="83" y="77"/>
                  </a:lnTo>
                  <a:lnTo>
                    <a:pt x="33" y="39"/>
                  </a:lnTo>
                  <a:lnTo>
                    <a:pt x="0" y="0"/>
                  </a:lnTo>
                  <a:lnTo>
                    <a:pt x="0" y="22"/>
                  </a:lnTo>
                  <a:close/>
                </a:path>
              </a:pathLst>
            </a:custGeom>
            <a:solidFill>
              <a:srgbClr val="FFEBD4"/>
            </a:solidFill>
            <a:ln w="9525">
              <a:noFill/>
              <a:round/>
              <a:headEnd/>
              <a:tailEnd/>
            </a:ln>
          </p:spPr>
          <p:txBody>
            <a:bodyPr/>
            <a:lstStyle/>
            <a:p>
              <a:endParaRPr lang="en-US">
                <a:latin typeface="Trebuchet MS" pitchFamily="34" charset="0"/>
              </a:endParaRPr>
            </a:p>
          </p:txBody>
        </p:sp>
        <p:sp>
          <p:nvSpPr>
            <p:cNvPr id="50242" name="Freeform 66"/>
            <p:cNvSpPr>
              <a:spLocks/>
            </p:cNvSpPr>
            <p:nvPr/>
          </p:nvSpPr>
          <p:spPr bwMode="auto">
            <a:xfrm>
              <a:off x="1529" y="3176"/>
              <a:ext cx="46" cy="40"/>
            </a:xfrm>
            <a:custGeom>
              <a:avLst/>
              <a:gdLst>
                <a:gd name="T0" fmla="*/ 0 w 93"/>
                <a:gd name="T1" fmla="*/ 1 h 79"/>
                <a:gd name="T2" fmla="*/ 0 w 93"/>
                <a:gd name="T3" fmla="*/ 2 h 79"/>
                <a:gd name="T4" fmla="*/ 1 w 93"/>
                <a:gd name="T5" fmla="*/ 3 h 79"/>
                <a:gd name="T6" fmla="*/ 2 w 93"/>
                <a:gd name="T7" fmla="*/ 3 h 79"/>
                <a:gd name="T8" fmla="*/ 1 w 93"/>
                <a:gd name="T9" fmla="*/ 2 h 79"/>
                <a:gd name="T10" fmla="*/ 0 w 93"/>
                <a:gd name="T11" fmla="*/ 0 h 79"/>
                <a:gd name="T12" fmla="*/ 0 w 93"/>
                <a:gd name="T13" fmla="*/ 1 h 79"/>
                <a:gd name="T14" fmla="*/ 0 w 93"/>
                <a:gd name="T15" fmla="*/ 1 h 79"/>
                <a:gd name="T16" fmla="*/ 0 60000 65536"/>
                <a:gd name="T17" fmla="*/ 0 60000 65536"/>
                <a:gd name="T18" fmla="*/ 0 60000 65536"/>
                <a:gd name="T19" fmla="*/ 0 60000 65536"/>
                <a:gd name="T20" fmla="*/ 0 60000 65536"/>
                <a:gd name="T21" fmla="*/ 0 60000 65536"/>
                <a:gd name="T22" fmla="*/ 0 60000 65536"/>
                <a:gd name="T23" fmla="*/ 0 60000 65536"/>
                <a:gd name="T24" fmla="*/ 0 w 93"/>
                <a:gd name="T25" fmla="*/ 0 h 79"/>
                <a:gd name="T26" fmla="*/ 93 w 93"/>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 h="79">
                  <a:moveTo>
                    <a:pt x="0" y="12"/>
                  </a:moveTo>
                  <a:lnTo>
                    <a:pt x="9" y="36"/>
                  </a:lnTo>
                  <a:lnTo>
                    <a:pt x="45" y="67"/>
                  </a:lnTo>
                  <a:lnTo>
                    <a:pt x="93" y="79"/>
                  </a:lnTo>
                  <a:lnTo>
                    <a:pt x="49" y="38"/>
                  </a:lnTo>
                  <a:lnTo>
                    <a:pt x="4" y="0"/>
                  </a:lnTo>
                  <a:lnTo>
                    <a:pt x="0" y="12"/>
                  </a:lnTo>
                  <a:close/>
                </a:path>
              </a:pathLst>
            </a:custGeom>
            <a:solidFill>
              <a:srgbClr val="FFEBD4"/>
            </a:solidFill>
            <a:ln w="9525">
              <a:noFill/>
              <a:round/>
              <a:headEnd/>
              <a:tailEnd/>
            </a:ln>
          </p:spPr>
          <p:txBody>
            <a:bodyPr/>
            <a:lstStyle/>
            <a:p>
              <a:endParaRPr lang="en-US">
                <a:latin typeface="Trebuchet MS" pitchFamily="34" charset="0"/>
              </a:endParaRPr>
            </a:p>
          </p:txBody>
        </p:sp>
        <p:sp>
          <p:nvSpPr>
            <p:cNvPr id="50243" name="Freeform 67"/>
            <p:cNvSpPr>
              <a:spLocks/>
            </p:cNvSpPr>
            <p:nvPr/>
          </p:nvSpPr>
          <p:spPr bwMode="auto">
            <a:xfrm>
              <a:off x="1548" y="3141"/>
              <a:ext cx="17" cy="43"/>
            </a:xfrm>
            <a:custGeom>
              <a:avLst/>
              <a:gdLst>
                <a:gd name="T0" fmla="*/ 0 w 33"/>
                <a:gd name="T1" fmla="*/ 1 h 86"/>
                <a:gd name="T2" fmla="*/ 1 w 33"/>
                <a:gd name="T3" fmla="*/ 1 h 86"/>
                <a:gd name="T4" fmla="*/ 2 w 33"/>
                <a:gd name="T5" fmla="*/ 3 h 86"/>
                <a:gd name="T6" fmla="*/ 1 w 33"/>
                <a:gd name="T7" fmla="*/ 1 h 86"/>
                <a:gd name="T8" fmla="*/ 1 w 33"/>
                <a:gd name="T9" fmla="*/ 0 h 86"/>
                <a:gd name="T10" fmla="*/ 0 w 33"/>
                <a:gd name="T11" fmla="*/ 1 h 86"/>
                <a:gd name="T12" fmla="*/ 0 w 33"/>
                <a:gd name="T13" fmla="*/ 1 h 86"/>
                <a:gd name="T14" fmla="*/ 0 60000 65536"/>
                <a:gd name="T15" fmla="*/ 0 60000 65536"/>
                <a:gd name="T16" fmla="*/ 0 60000 65536"/>
                <a:gd name="T17" fmla="*/ 0 60000 65536"/>
                <a:gd name="T18" fmla="*/ 0 60000 65536"/>
                <a:gd name="T19" fmla="*/ 0 60000 65536"/>
                <a:gd name="T20" fmla="*/ 0 60000 65536"/>
                <a:gd name="T21" fmla="*/ 0 w 33"/>
                <a:gd name="T22" fmla="*/ 0 h 86"/>
                <a:gd name="T23" fmla="*/ 33 w 33"/>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86">
                  <a:moveTo>
                    <a:pt x="0" y="24"/>
                  </a:moveTo>
                  <a:lnTo>
                    <a:pt x="2" y="54"/>
                  </a:lnTo>
                  <a:lnTo>
                    <a:pt x="33" y="86"/>
                  </a:lnTo>
                  <a:lnTo>
                    <a:pt x="19" y="33"/>
                  </a:lnTo>
                  <a:lnTo>
                    <a:pt x="5" y="0"/>
                  </a:lnTo>
                  <a:lnTo>
                    <a:pt x="0" y="24"/>
                  </a:lnTo>
                  <a:close/>
                </a:path>
              </a:pathLst>
            </a:custGeom>
            <a:solidFill>
              <a:srgbClr val="FFEBD4"/>
            </a:solidFill>
            <a:ln w="9525">
              <a:noFill/>
              <a:round/>
              <a:headEnd/>
              <a:tailEnd/>
            </a:ln>
          </p:spPr>
          <p:txBody>
            <a:bodyPr/>
            <a:lstStyle/>
            <a:p>
              <a:endParaRPr lang="en-US">
                <a:latin typeface="Trebuchet MS" pitchFamily="34" charset="0"/>
              </a:endParaRPr>
            </a:p>
          </p:txBody>
        </p:sp>
        <p:sp>
          <p:nvSpPr>
            <p:cNvPr id="50244" name="Freeform 68"/>
            <p:cNvSpPr>
              <a:spLocks/>
            </p:cNvSpPr>
            <p:nvPr/>
          </p:nvSpPr>
          <p:spPr bwMode="auto">
            <a:xfrm>
              <a:off x="1488" y="3155"/>
              <a:ext cx="30" cy="15"/>
            </a:xfrm>
            <a:custGeom>
              <a:avLst/>
              <a:gdLst>
                <a:gd name="T0" fmla="*/ 2 w 60"/>
                <a:gd name="T1" fmla="*/ 0 h 29"/>
                <a:gd name="T2" fmla="*/ 0 w 60"/>
                <a:gd name="T3" fmla="*/ 1 h 29"/>
                <a:gd name="T4" fmla="*/ 2 w 60"/>
                <a:gd name="T5" fmla="*/ 1 h 29"/>
                <a:gd name="T6" fmla="*/ 2 w 60"/>
                <a:gd name="T7" fmla="*/ 0 h 29"/>
                <a:gd name="T8" fmla="*/ 2 w 60"/>
                <a:gd name="T9" fmla="*/ 0 h 29"/>
                <a:gd name="T10" fmla="*/ 0 60000 65536"/>
                <a:gd name="T11" fmla="*/ 0 60000 65536"/>
                <a:gd name="T12" fmla="*/ 0 60000 65536"/>
                <a:gd name="T13" fmla="*/ 0 60000 65536"/>
                <a:gd name="T14" fmla="*/ 0 60000 65536"/>
                <a:gd name="T15" fmla="*/ 0 w 60"/>
                <a:gd name="T16" fmla="*/ 0 h 29"/>
                <a:gd name="T17" fmla="*/ 60 w 60"/>
                <a:gd name="T18" fmla="*/ 29 h 29"/>
              </a:gdLst>
              <a:ahLst/>
              <a:cxnLst>
                <a:cxn ang="T10">
                  <a:pos x="T0" y="T1"/>
                </a:cxn>
                <a:cxn ang="T11">
                  <a:pos x="T2" y="T3"/>
                </a:cxn>
                <a:cxn ang="T12">
                  <a:pos x="T4" y="T5"/>
                </a:cxn>
                <a:cxn ang="T13">
                  <a:pos x="T6" y="T7"/>
                </a:cxn>
                <a:cxn ang="T14">
                  <a:pos x="T8" y="T9"/>
                </a:cxn>
              </a:cxnLst>
              <a:rect l="T15" t="T16" r="T17" b="T18"/>
              <a:pathLst>
                <a:path w="60" h="29">
                  <a:moveTo>
                    <a:pt x="60" y="0"/>
                  </a:moveTo>
                  <a:lnTo>
                    <a:pt x="0" y="29"/>
                  </a:lnTo>
                  <a:lnTo>
                    <a:pt x="46" y="22"/>
                  </a:lnTo>
                  <a:lnTo>
                    <a:pt x="60" y="0"/>
                  </a:lnTo>
                  <a:close/>
                </a:path>
              </a:pathLst>
            </a:custGeom>
            <a:solidFill>
              <a:srgbClr val="FFEBD4"/>
            </a:solidFill>
            <a:ln w="9525">
              <a:noFill/>
              <a:round/>
              <a:headEnd/>
              <a:tailEnd/>
            </a:ln>
          </p:spPr>
          <p:txBody>
            <a:bodyPr/>
            <a:lstStyle/>
            <a:p>
              <a:endParaRPr lang="en-US">
                <a:latin typeface="Trebuchet MS" pitchFamily="34" charset="0"/>
              </a:endParaRPr>
            </a:p>
          </p:txBody>
        </p:sp>
        <p:sp>
          <p:nvSpPr>
            <p:cNvPr id="50245" name="Freeform 69"/>
            <p:cNvSpPr>
              <a:spLocks/>
            </p:cNvSpPr>
            <p:nvPr/>
          </p:nvSpPr>
          <p:spPr bwMode="auto">
            <a:xfrm>
              <a:off x="1482" y="3156"/>
              <a:ext cx="151" cy="148"/>
            </a:xfrm>
            <a:custGeom>
              <a:avLst/>
              <a:gdLst>
                <a:gd name="T0" fmla="*/ 5 w 302"/>
                <a:gd name="T1" fmla="*/ 0 h 297"/>
                <a:gd name="T2" fmla="*/ 6 w 302"/>
                <a:gd name="T3" fmla="*/ 2 h 297"/>
                <a:gd name="T4" fmla="*/ 7 w 302"/>
                <a:gd name="T5" fmla="*/ 3 h 297"/>
                <a:gd name="T6" fmla="*/ 7 w 302"/>
                <a:gd name="T7" fmla="*/ 5 h 297"/>
                <a:gd name="T8" fmla="*/ 7 w 302"/>
                <a:gd name="T9" fmla="*/ 7 h 297"/>
                <a:gd name="T10" fmla="*/ 7 w 302"/>
                <a:gd name="T11" fmla="*/ 8 h 297"/>
                <a:gd name="T12" fmla="*/ 5 w 302"/>
                <a:gd name="T13" fmla="*/ 8 h 297"/>
                <a:gd name="T14" fmla="*/ 3 w 302"/>
                <a:gd name="T15" fmla="*/ 8 h 297"/>
                <a:gd name="T16" fmla="*/ 2 w 302"/>
                <a:gd name="T17" fmla="*/ 7 h 297"/>
                <a:gd name="T18" fmla="*/ 1 w 302"/>
                <a:gd name="T19" fmla="*/ 7 h 297"/>
                <a:gd name="T20" fmla="*/ 1 w 302"/>
                <a:gd name="T21" fmla="*/ 6 h 297"/>
                <a:gd name="T22" fmla="*/ 1 w 302"/>
                <a:gd name="T23" fmla="*/ 5 h 297"/>
                <a:gd name="T24" fmla="*/ 0 w 302"/>
                <a:gd name="T25" fmla="*/ 7 h 297"/>
                <a:gd name="T26" fmla="*/ 1 w 302"/>
                <a:gd name="T27" fmla="*/ 8 h 297"/>
                <a:gd name="T28" fmla="*/ 2 w 302"/>
                <a:gd name="T29" fmla="*/ 8 h 297"/>
                <a:gd name="T30" fmla="*/ 3 w 302"/>
                <a:gd name="T31" fmla="*/ 9 h 297"/>
                <a:gd name="T32" fmla="*/ 7 w 302"/>
                <a:gd name="T33" fmla="*/ 9 h 297"/>
                <a:gd name="T34" fmla="*/ 9 w 302"/>
                <a:gd name="T35" fmla="*/ 8 h 297"/>
                <a:gd name="T36" fmla="*/ 9 w 302"/>
                <a:gd name="T37" fmla="*/ 5 h 297"/>
                <a:gd name="T38" fmla="*/ 8 w 302"/>
                <a:gd name="T39" fmla="*/ 2 h 297"/>
                <a:gd name="T40" fmla="*/ 5 w 302"/>
                <a:gd name="T41" fmla="*/ 0 h 297"/>
                <a:gd name="T42" fmla="*/ 5 w 302"/>
                <a:gd name="T43" fmla="*/ 0 h 2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2"/>
                <a:gd name="T67" fmla="*/ 0 h 297"/>
                <a:gd name="T68" fmla="*/ 302 w 302"/>
                <a:gd name="T69" fmla="*/ 297 h 29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2" h="297">
                  <a:moveTo>
                    <a:pt x="167" y="0"/>
                  </a:moveTo>
                  <a:lnTo>
                    <a:pt x="198" y="72"/>
                  </a:lnTo>
                  <a:lnTo>
                    <a:pt x="230" y="108"/>
                  </a:lnTo>
                  <a:lnTo>
                    <a:pt x="251" y="177"/>
                  </a:lnTo>
                  <a:lnTo>
                    <a:pt x="251" y="225"/>
                  </a:lnTo>
                  <a:lnTo>
                    <a:pt x="234" y="262"/>
                  </a:lnTo>
                  <a:lnTo>
                    <a:pt x="167" y="269"/>
                  </a:lnTo>
                  <a:lnTo>
                    <a:pt x="110" y="262"/>
                  </a:lnTo>
                  <a:lnTo>
                    <a:pt x="65" y="247"/>
                  </a:lnTo>
                  <a:lnTo>
                    <a:pt x="33" y="235"/>
                  </a:lnTo>
                  <a:lnTo>
                    <a:pt x="14" y="211"/>
                  </a:lnTo>
                  <a:lnTo>
                    <a:pt x="15" y="171"/>
                  </a:lnTo>
                  <a:lnTo>
                    <a:pt x="0" y="225"/>
                  </a:lnTo>
                  <a:lnTo>
                    <a:pt x="31" y="262"/>
                  </a:lnTo>
                  <a:lnTo>
                    <a:pt x="72" y="273"/>
                  </a:lnTo>
                  <a:lnTo>
                    <a:pt x="113" y="293"/>
                  </a:lnTo>
                  <a:lnTo>
                    <a:pt x="244" y="297"/>
                  </a:lnTo>
                  <a:lnTo>
                    <a:pt x="280" y="261"/>
                  </a:lnTo>
                  <a:lnTo>
                    <a:pt x="302" y="183"/>
                  </a:lnTo>
                  <a:lnTo>
                    <a:pt x="256" y="91"/>
                  </a:lnTo>
                  <a:lnTo>
                    <a:pt x="167" y="0"/>
                  </a:lnTo>
                  <a:close/>
                </a:path>
              </a:pathLst>
            </a:custGeom>
            <a:solidFill>
              <a:srgbClr val="D08981"/>
            </a:solidFill>
            <a:ln w="9525">
              <a:noFill/>
              <a:round/>
              <a:headEnd/>
              <a:tailEnd/>
            </a:ln>
          </p:spPr>
          <p:txBody>
            <a:bodyPr/>
            <a:lstStyle/>
            <a:p>
              <a:endParaRPr lang="en-US">
                <a:latin typeface="Trebuchet MS" pitchFamily="34" charset="0"/>
              </a:endParaRPr>
            </a:p>
          </p:txBody>
        </p:sp>
        <p:sp>
          <p:nvSpPr>
            <p:cNvPr id="50246" name="Freeform 70"/>
            <p:cNvSpPr>
              <a:spLocks/>
            </p:cNvSpPr>
            <p:nvPr/>
          </p:nvSpPr>
          <p:spPr bwMode="auto">
            <a:xfrm>
              <a:off x="1485" y="3121"/>
              <a:ext cx="66" cy="61"/>
            </a:xfrm>
            <a:custGeom>
              <a:avLst/>
              <a:gdLst>
                <a:gd name="T0" fmla="*/ 0 w 132"/>
                <a:gd name="T1" fmla="*/ 4 h 120"/>
                <a:gd name="T2" fmla="*/ 1 w 132"/>
                <a:gd name="T3" fmla="*/ 4 h 120"/>
                <a:gd name="T4" fmla="*/ 2 w 132"/>
                <a:gd name="T5" fmla="*/ 3 h 120"/>
                <a:gd name="T6" fmla="*/ 2 w 132"/>
                <a:gd name="T7" fmla="*/ 2 h 120"/>
                <a:gd name="T8" fmla="*/ 3 w 132"/>
                <a:gd name="T9" fmla="*/ 1 h 120"/>
                <a:gd name="T10" fmla="*/ 4 w 132"/>
                <a:gd name="T11" fmla="*/ 0 h 120"/>
                <a:gd name="T12" fmla="*/ 4 w 132"/>
                <a:gd name="T13" fmla="*/ 1 h 120"/>
                <a:gd name="T14" fmla="*/ 3 w 132"/>
                <a:gd name="T15" fmla="*/ 3 h 120"/>
                <a:gd name="T16" fmla="*/ 2 w 132"/>
                <a:gd name="T17" fmla="*/ 4 h 120"/>
                <a:gd name="T18" fmla="*/ 1 w 132"/>
                <a:gd name="T19" fmla="*/ 4 h 120"/>
                <a:gd name="T20" fmla="*/ 1 w 132"/>
                <a:gd name="T21" fmla="*/ 4 h 120"/>
                <a:gd name="T22" fmla="*/ 0 w 132"/>
                <a:gd name="T23" fmla="*/ 4 h 120"/>
                <a:gd name="T24" fmla="*/ 0 w 132"/>
                <a:gd name="T25" fmla="*/ 4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2"/>
                <a:gd name="T40" fmla="*/ 0 h 120"/>
                <a:gd name="T41" fmla="*/ 132 w 132"/>
                <a:gd name="T42" fmla="*/ 120 h 1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2" h="120">
                  <a:moveTo>
                    <a:pt x="0" y="106"/>
                  </a:moveTo>
                  <a:lnTo>
                    <a:pt x="43" y="100"/>
                  </a:lnTo>
                  <a:lnTo>
                    <a:pt x="67" y="76"/>
                  </a:lnTo>
                  <a:lnTo>
                    <a:pt x="87" y="43"/>
                  </a:lnTo>
                  <a:lnTo>
                    <a:pt x="98" y="19"/>
                  </a:lnTo>
                  <a:lnTo>
                    <a:pt x="129" y="0"/>
                  </a:lnTo>
                  <a:lnTo>
                    <a:pt x="132" y="19"/>
                  </a:lnTo>
                  <a:lnTo>
                    <a:pt x="103" y="72"/>
                  </a:lnTo>
                  <a:lnTo>
                    <a:pt x="72" y="115"/>
                  </a:lnTo>
                  <a:lnTo>
                    <a:pt x="31" y="120"/>
                  </a:lnTo>
                  <a:lnTo>
                    <a:pt x="2" y="118"/>
                  </a:lnTo>
                  <a:lnTo>
                    <a:pt x="0" y="106"/>
                  </a:lnTo>
                  <a:close/>
                </a:path>
              </a:pathLst>
            </a:custGeom>
            <a:solidFill>
              <a:srgbClr val="D08981"/>
            </a:solidFill>
            <a:ln w="9525">
              <a:noFill/>
              <a:round/>
              <a:headEnd/>
              <a:tailEnd/>
            </a:ln>
          </p:spPr>
          <p:txBody>
            <a:bodyPr/>
            <a:lstStyle/>
            <a:p>
              <a:endParaRPr lang="en-US">
                <a:latin typeface="Trebuchet MS" pitchFamily="34" charset="0"/>
              </a:endParaRPr>
            </a:p>
          </p:txBody>
        </p:sp>
        <p:sp>
          <p:nvSpPr>
            <p:cNvPr id="50247" name="Freeform 71"/>
            <p:cNvSpPr>
              <a:spLocks/>
            </p:cNvSpPr>
            <p:nvPr/>
          </p:nvSpPr>
          <p:spPr bwMode="auto">
            <a:xfrm>
              <a:off x="1052" y="2731"/>
              <a:ext cx="89" cy="165"/>
            </a:xfrm>
            <a:custGeom>
              <a:avLst/>
              <a:gdLst>
                <a:gd name="T0" fmla="*/ 2 w 179"/>
                <a:gd name="T1" fmla="*/ 1 h 329"/>
                <a:gd name="T2" fmla="*/ 0 w 179"/>
                <a:gd name="T3" fmla="*/ 4 h 329"/>
                <a:gd name="T4" fmla="*/ 1 w 179"/>
                <a:gd name="T5" fmla="*/ 3 h 329"/>
                <a:gd name="T6" fmla="*/ 0 w 179"/>
                <a:gd name="T7" fmla="*/ 8 h 329"/>
                <a:gd name="T8" fmla="*/ 1 w 179"/>
                <a:gd name="T9" fmla="*/ 6 h 329"/>
                <a:gd name="T10" fmla="*/ 1 w 179"/>
                <a:gd name="T11" fmla="*/ 9 h 329"/>
                <a:gd name="T12" fmla="*/ 2 w 179"/>
                <a:gd name="T13" fmla="*/ 10 h 329"/>
                <a:gd name="T14" fmla="*/ 2 w 179"/>
                <a:gd name="T15" fmla="*/ 11 h 329"/>
                <a:gd name="T16" fmla="*/ 4 w 179"/>
                <a:gd name="T17" fmla="*/ 7 h 329"/>
                <a:gd name="T18" fmla="*/ 5 w 179"/>
                <a:gd name="T19" fmla="*/ 5 h 329"/>
                <a:gd name="T20" fmla="*/ 3 w 179"/>
                <a:gd name="T21" fmla="*/ 3 h 329"/>
                <a:gd name="T22" fmla="*/ 5 w 179"/>
                <a:gd name="T23" fmla="*/ 1 h 329"/>
                <a:gd name="T24" fmla="*/ 3 w 179"/>
                <a:gd name="T25" fmla="*/ 1 h 329"/>
                <a:gd name="T26" fmla="*/ 3 w 179"/>
                <a:gd name="T27" fmla="*/ 0 h 329"/>
                <a:gd name="T28" fmla="*/ 2 w 179"/>
                <a:gd name="T29" fmla="*/ 1 h 329"/>
                <a:gd name="T30" fmla="*/ 2 w 179"/>
                <a:gd name="T31" fmla="*/ 1 h 3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9"/>
                <a:gd name="T49" fmla="*/ 0 h 329"/>
                <a:gd name="T50" fmla="*/ 179 w 179"/>
                <a:gd name="T51" fmla="*/ 329 h 3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9" h="329">
                  <a:moveTo>
                    <a:pt x="67" y="29"/>
                  </a:moveTo>
                  <a:lnTo>
                    <a:pt x="23" y="104"/>
                  </a:lnTo>
                  <a:lnTo>
                    <a:pt x="62" y="85"/>
                  </a:lnTo>
                  <a:lnTo>
                    <a:pt x="0" y="238"/>
                  </a:lnTo>
                  <a:lnTo>
                    <a:pt x="60" y="187"/>
                  </a:lnTo>
                  <a:lnTo>
                    <a:pt x="45" y="264"/>
                  </a:lnTo>
                  <a:lnTo>
                    <a:pt x="69" y="314"/>
                  </a:lnTo>
                  <a:lnTo>
                    <a:pt x="95" y="329"/>
                  </a:lnTo>
                  <a:lnTo>
                    <a:pt x="151" y="207"/>
                  </a:lnTo>
                  <a:lnTo>
                    <a:pt x="179" y="158"/>
                  </a:lnTo>
                  <a:lnTo>
                    <a:pt x="124" y="94"/>
                  </a:lnTo>
                  <a:lnTo>
                    <a:pt x="175" y="22"/>
                  </a:lnTo>
                  <a:lnTo>
                    <a:pt x="124" y="29"/>
                  </a:lnTo>
                  <a:lnTo>
                    <a:pt x="112" y="0"/>
                  </a:lnTo>
                  <a:lnTo>
                    <a:pt x="67" y="29"/>
                  </a:lnTo>
                  <a:close/>
                </a:path>
              </a:pathLst>
            </a:custGeom>
            <a:solidFill>
              <a:srgbClr val="A6A6BD"/>
            </a:solidFill>
            <a:ln w="9525">
              <a:noFill/>
              <a:round/>
              <a:headEnd/>
              <a:tailEnd/>
            </a:ln>
          </p:spPr>
          <p:txBody>
            <a:bodyPr/>
            <a:lstStyle/>
            <a:p>
              <a:endParaRPr lang="en-US">
                <a:latin typeface="Trebuchet MS" pitchFamily="34" charset="0"/>
              </a:endParaRPr>
            </a:p>
          </p:txBody>
        </p:sp>
        <p:sp>
          <p:nvSpPr>
            <p:cNvPr id="50248" name="Freeform 72"/>
            <p:cNvSpPr>
              <a:spLocks/>
            </p:cNvSpPr>
            <p:nvPr/>
          </p:nvSpPr>
          <p:spPr bwMode="auto">
            <a:xfrm>
              <a:off x="1079" y="2927"/>
              <a:ext cx="128" cy="239"/>
            </a:xfrm>
            <a:custGeom>
              <a:avLst/>
              <a:gdLst>
                <a:gd name="T0" fmla="*/ 3 w 255"/>
                <a:gd name="T1" fmla="*/ 1 h 477"/>
                <a:gd name="T2" fmla="*/ 8 w 255"/>
                <a:gd name="T3" fmla="*/ 0 h 477"/>
                <a:gd name="T4" fmla="*/ 4 w 255"/>
                <a:gd name="T5" fmla="*/ 7 h 477"/>
                <a:gd name="T6" fmla="*/ 2 w 255"/>
                <a:gd name="T7" fmla="*/ 12 h 477"/>
                <a:gd name="T8" fmla="*/ 0 w 255"/>
                <a:gd name="T9" fmla="*/ 15 h 477"/>
                <a:gd name="T10" fmla="*/ 0 w 255"/>
                <a:gd name="T11" fmla="*/ 8 h 477"/>
                <a:gd name="T12" fmla="*/ 1 w 255"/>
                <a:gd name="T13" fmla="*/ 3 h 477"/>
                <a:gd name="T14" fmla="*/ 2 w 255"/>
                <a:gd name="T15" fmla="*/ 1 h 477"/>
                <a:gd name="T16" fmla="*/ 3 w 255"/>
                <a:gd name="T17" fmla="*/ 1 h 477"/>
                <a:gd name="T18" fmla="*/ 3 w 255"/>
                <a:gd name="T19" fmla="*/ 1 h 4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5"/>
                <a:gd name="T31" fmla="*/ 0 h 477"/>
                <a:gd name="T32" fmla="*/ 255 w 255"/>
                <a:gd name="T33" fmla="*/ 477 h 4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5" h="477">
                  <a:moveTo>
                    <a:pt x="92" y="10"/>
                  </a:moveTo>
                  <a:lnTo>
                    <a:pt x="255" y="0"/>
                  </a:lnTo>
                  <a:lnTo>
                    <a:pt x="116" y="201"/>
                  </a:lnTo>
                  <a:lnTo>
                    <a:pt x="48" y="374"/>
                  </a:lnTo>
                  <a:lnTo>
                    <a:pt x="0" y="477"/>
                  </a:lnTo>
                  <a:lnTo>
                    <a:pt x="0" y="227"/>
                  </a:lnTo>
                  <a:lnTo>
                    <a:pt x="25" y="75"/>
                  </a:lnTo>
                  <a:lnTo>
                    <a:pt x="53" y="10"/>
                  </a:lnTo>
                  <a:lnTo>
                    <a:pt x="92" y="10"/>
                  </a:lnTo>
                  <a:close/>
                </a:path>
              </a:pathLst>
            </a:custGeom>
            <a:solidFill>
              <a:srgbClr val="A6A6BD"/>
            </a:solidFill>
            <a:ln w="9525">
              <a:noFill/>
              <a:round/>
              <a:headEnd/>
              <a:tailEnd/>
            </a:ln>
          </p:spPr>
          <p:txBody>
            <a:bodyPr/>
            <a:lstStyle/>
            <a:p>
              <a:endParaRPr lang="en-US">
                <a:latin typeface="Trebuchet MS" pitchFamily="34" charset="0"/>
              </a:endParaRPr>
            </a:p>
          </p:txBody>
        </p:sp>
        <p:sp>
          <p:nvSpPr>
            <p:cNvPr id="50249" name="Freeform 73"/>
            <p:cNvSpPr>
              <a:spLocks/>
            </p:cNvSpPr>
            <p:nvPr/>
          </p:nvSpPr>
          <p:spPr bwMode="auto">
            <a:xfrm>
              <a:off x="1147" y="2939"/>
              <a:ext cx="103" cy="327"/>
            </a:xfrm>
            <a:custGeom>
              <a:avLst/>
              <a:gdLst>
                <a:gd name="T0" fmla="*/ 5 w 204"/>
                <a:gd name="T1" fmla="*/ 2 h 652"/>
                <a:gd name="T2" fmla="*/ 3 w 204"/>
                <a:gd name="T3" fmla="*/ 5 h 652"/>
                <a:gd name="T4" fmla="*/ 1 w 204"/>
                <a:gd name="T5" fmla="*/ 9 h 652"/>
                <a:gd name="T6" fmla="*/ 0 w 204"/>
                <a:gd name="T7" fmla="*/ 13 h 652"/>
                <a:gd name="T8" fmla="*/ 1 w 204"/>
                <a:gd name="T9" fmla="*/ 15 h 652"/>
                <a:gd name="T10" fmla="*/ 2 w 204"/>
                <a:gd name="T11" fmla="*/ 18 h 652"/>
                <a:gd name="T12" fmla="*/ 3 w 204"/>
                <a:gd name="T13" fmla="*/ 20 h 652"/>
                <a:gd name="T14" fmla="*/ 5 w 204"/>
                <a:gd name="T15" fmla="*/ 21 h 652"/>
                <a:gd name="T16" fmla="*/ 6 w 204"/>
                <a:gd name="T17" fmla="*/ 18 h 652"/>
                <a:gd name="T18" fmla="*/ 6 w 204"/>
                <a:gd name="T19" fmla="*/ 16 h 652"/>
                <a:gd name="T20" fmla="*/ 5 w 204"/>
                <a:gd name="T21" fmla="*/ 18 h 652"/>
                <a:gd name="T22" fmla="*/ 4 w 204"/>
                <a:gd name="T23" fmla="*/ 16 h 652"/>
                <a:gd name="T24" fmla="*/ 2 w 204"/>
                <a:gd name="T25" fmla="*/ 15 h 652"/>
                <a:gd name="T26" fmla="*/ 3 w 204"/>
                <a:gd name="T27" fmla="*/ 14 h 652"/>
                <a:gd name="T28" fmla="*/ 3 w 204"/>
                <a:gd name="T29" fmla="*/ 12 h 652"/>
                <a:gd name="T30" fmla="*/ 5 w 204"/>
                <a:gd name="T31" fmla="*/ 11 h 652"/>
                <a:gd name="T32" fmla="*/ 5 w 204"/>
                <a:gd name="T33" fmla="*/ 10 h 652"/>
                <a:gd name="T34" fmla="*/ 7 w 204"/>
                <a:gd name="T35" fmla="*/ 9 h 652"/>
                <a:gd name="T36" fmla="*/ 3 w 204"/>
                <a:gd name="T37" fmla="*/ 9 h 652"/>
                <a:gd name="T38" fmla="*/ 4 w 204"/>
                <a:gd name="T39" fmla="*/ 5 h 652"/>
                <a:gd name="T40" fmla="*/ 5 w 204"/>
                <a:gd name="T41" fmla="*/ 3 h 652"/>
                <a:gd name="T42" fmla="*/ 7 w 204"/>
                <a:gd name="T43" fmla="*/ 4 h 652"/>
                <a:gd name="T44" fmla="*/ 7 w 204"/>
                <a:gd name="T45" fmla="*/ 3 h 652"/>
                <a:gd name="T46" fmla="*/ 6 w 204"/>
                <a:gd name="T47" fmla="*/ 2 h 652"/>
                <a:gd name="T48" fmla="*/ 6 w 204"/>
                <a:gd name="T49" fmla="*/ 0 h 652"/>
                <a:gd name="T50" fmla="*/ 5 w 204"/>
                <a:gd name="T51" fmla="*/ 2 h 652"/>
                <a:gd name="T52" fmla="*/ 5 w 204"/>
                <a:gd name="T53" fmla="*/ 2 h 6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652"/>
                <a:gd name="T83" fmla="*/ 204 w 204"/>
                <a:gd name="T84" fmla="*/ 652 h 6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652">
                  <a:moveTo>
                    <a:pt x="144" y="41"/>
                  </a:moveTo>
                  <a:lnTo>
                    <a:pt x="77" y="139"/>
                  </a:lnTo>
                  <a:lnTo>
                    <a:pt x="24" y="266"/>
                  </a:lnTo>
                  <a:lnTo>
                    <a:pt x="0" y="405"/>
                  </a:lnTo>
                  <a:lnTo>
                    <a:pt x="5" y="479"/>
                  </a:lnTo>
                  <a:lnTo>
                    <a:pt x="34" y="549"/>
                  </a:lnTo>
                  <a:lnTo>
                    <a:pt x="75" y="615"/>
                  </a:lnTo>
                  <a:lnTo>
                    <a:pt x="142" y="652"/>
                  </a:lnTo>
                  <a:lnTo>
                    <a:pt x="187" y="565"/>
                  </a:lnTo>
                  <a:lnTo>
                    <a:pt x="167" y="481"/>
                  </a:lnTo>
                  <a:lnTo>
                    <a:pt x="134" y="563"/>
                  </a:lnTo>
                  <a:lnTo>
                    <a:pt x="103" y="503"/>
                  </a:lnTo>
                  <a:lnTo>
                    <a:pt x="55" y="457"/>
                  </a:lnTo>
                  <a:lnTo>
                    <a:pt x="74" y="427"/>
                  </a:lnTo>
                  <a:lnTo>
                    <a:pt x="86" y="373"/>
                  </a:lnTo>
                  <a:lnTo>
                    <a:pt x="137" y="333"/>
                  </a:lnTo>
                  <a:lnTo>
                    <a:pt x="144" y="297"/>
                  </a:lnTo>
                  <a:lnTo>
                    <a:pt x="204" y="257"/>
                  </a:lnTo>
                  <a:lnTo>
                    <a:pt x="86" y="261"/>
                  </a:lnTo>
                  <a:lnTo>
                    <a:pt x="110" y="144"/>
                  </a:lnTo>
                  <a:lnTo>
                    <a:pt x="148" y="91"/>
                  </a:lnTo>
                  <a:lnTo>
                    <a:pt x="204" y="108"/>
                  </a:lnTo>
                  <a:lnTo>
                    <a:pt x="204" y="65"/>
                  </a:lnTo>
                  <a:lnTo>
                    <a:pt x="180" y="38"/>
                  </a:lnTo>
                  <a:lnTo>
                    <a:pt x="175" y="0"/>
                  </a:lnTo>
                  <a:lnTo>
                    <a:pt x="144" y="41"/>
                  </a:lnTo>
                  <a:close/>
                </a:path>
              </a:pathLst>
            </a:custGeom>
            <a:solidFill>
              <a:srgbClr val="FFFFFF"/>
            </a:solidFill>
            <a:ln w="9525">
              <a:noFill/>
              <a:round/>
              <a:headEnd/>
              <a:tailEnd/>
            </a:ln>
          </p:spPr>
          <p:txBody>
            <a:bodyPr/>
            <a:lstStyle/>
            <a:p>
              <a:endParaRPr lang="en-US">
                <a:latin typeface="Trebuchet MS" pitchFamily="34" charset="0"/>
              </a:endParaRPr>
            </a:p>
          </p:txBody>
        </p:sp>
        <p:sp>
          <p:nvSpPr>
            <p:cNvPr id="50250" name="Freeform 74"/>
            <p:cNvSpPr>
              <a:spLocks/>
            </p:cNvSpPr>
            <p:nvPr/>
          </p:nvSpPr>
          <p:spPr bwMode="auto">
            <a:xfrm>
              <a:off x="1259" y="3091"/>
              <a:ext cx="168" cy="182"/>
            </a:xfrm>
            <a:custGeom>
              <a:avLst/>
              <a:gdLst>
                <a:gd name="T0" fmla="*/ 3 w 337"/>
                <a:gd name="T1" fmla="*/ 1 h 362"/>
                <a:gd name="T2" fmla="*/ 3 w 337"/>
                <a:gd name="T3" fmla="*/ 2 h 362"/>
                <a:gd name="T4" fmla="*/ 3 w 337"/>
                <a:gd name="T5" fmla="*/ 4 h 362"/>
                <a:gd name="T6" fmla="*/ 2 w 337"/>
                <a:gd name="T7" fmla="*/ 6 h 362"/>
                <a:gd name="T8" fmla="*/ 2 w 337"/>
                <a:gd name="T9" fmla="*/ 7 h 362"/>
                <a:gd name="T10" fmla="*/ 3 w 337"/>
                <a:gd name="T11" fmla="*/ 9 h 362"/>
                <a:gd name="T12" fmla="*/ 3 w 337"/>
                <a:gd name="T13" fmla="*/ 9 h 362"/>
                <a:gd name="T14" fmla="*/ 1 w 337"/>
                <a:gd name="T15" fmla="*/ 9 h 362"/>
                <a:gd name="T16" fmla="*/ 0 w 337"/>
                <a:gd name="T17" fmla="*/ 11 h 362"/>
                <a:gd name="T18" fmla="*/ 2 w 337"/>
                <a:gd name="T19" fmla="*/ 12 h 362"/>
                <a:gd name="T20" fmla="*/ 4 w 337"/>
                <a:gd name="T21" fmla="*/ 11 h 362"/>
                <a:gd name="T22" fmla="*/ 6 w 337"/>
                <a:gd name="T23" fmla="*/ 9 h 362"/>
                <a:gd name="T24" fmla="*/ 8 w 337"/>
                <a:gd name="T25" fmla="*/ 6 h 362"/>
                <a:gd name="T26" fmla="*/ 9 w 337"/>
                <a:gd name="T27" fmla="*/ 2 h 362"/>
                <a:gd name="T28" fmla="*/ 10 w 337"/>
                <a:gd name="T29" fmla="*/ 0 h 362"/>
                <a:gd name="T30" fmla="*/ 8 w 337"/>
                <a:gd name="T31" fmla="*/ 4 h 362"/>
                <a:gd name="T32" fmla="*/ 6 w 337"/>
                <a:gd name="T33" fmla="*/ 4 h 362"/>
                <a:gd name="T34" fmla="*/ 5 w 337"/>
                <a:gd name="T35" fmla="*/ 3 h 362"/>
                <a:gd name="T36" fmla="*/ 3 w 337"/>
                <a:gd name="T37" fmla="*/ 1 h 362"/>
                <a:gd name="T38" fmla="*/ 3 w 337"/>
                <a:gd name="T39" fmla="*/ 1 h 3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7"/>
                <a:gd name="T61" fmla="*/ 0 h 362"/>
                <a:gd name="T62" fmla="*/ 337 w 337"/>
                <a:gd name="T63" fmla="*/ 362 h 3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7" h="362">
                  <a:moveTo>
                    <a:pt x="124" y="8"/>
                  </a:moveTo>
                  <a:lnTo>
                    <a:pt x="114" y="62"/>
                  </a:lnTo>
                  <a:lnTo>
                    <a:pt x="122" y="113"/>
                  </a:lnTo>
                  <a:lnTo>
                    <a:pt x="79" y="175"/>
                  </a:lnTo>
                  <a:lnTo>
                    <a:pt x="77" y="209"/>
                  </a:lnTo>
                  <a:lnTo>
                    <a:pt x="124" y="259"/>
                  </a:lnTo>
                  <a:lnTo>
                    <a:pt x="112" y="281"/>
                  </a:lnTo>
                  <a:lnTo>
                    <a:pt x="52" y="283"/>
                  </a:lnTo>
                  <a:lnTo>
                    <a:pt x="0" y="343"/>
                  </a:lnTo>
                  <a:lnTo>
                    <a:pt x="72" y="362"/>
                  </a:lnTo>
                  <a:lnTo>
                    <a:pt x="146" y="326"/>
                  </a:lnTo>
                  <a:lnTo>
                    <a:pt x="210" y="273"/>
                  </a:lnTo>
                  <a:lnTo>
                    <a:pt x="273" y="177"/>
                  </a:lnTo>
                  <a:lnTo>
                    <a:pt x="318" y="57"/>
                  </a:lnTo>
                  <a:lnTo>
                    <a:pt x="337" y="0"/>
                  </a:lnTo>
                  <a:lnTo>
                    <a:pt x="268" y="99"/>
                  </a:lnTo>
                  <a:lnTo>
                    <a:pt x="199" y="106"/>
                  </a:lnTo>
                  <a:lnTo>
                    <a:pt x="167" y="79"/>
                  </a:lnTo>
                  <a:lnTo>
                    <a:pt x="124" y="8"/>
                  </a:lnTo>
                  <a:close/>
                </a:path>
              </a:pathLst>
            </a:custGeom>
            <a:solidFill>
              <a:srgbClr val="FFFFFF"/>
            </a:solidFill>
            <a:ln w="9525">
              <a:noFill/>
              <a:round/>
              <a:headEnd/>
              <a:tailEnd/>
            </a:ln>
          </p:spPr>
          <p:txBody>
            <a:bodyPr/>
            <a:lstStyle/>
            <a:p>
              <a:endParaRPr lang="en-US">
                <a:latin typeface="Trebuchet MS" pitchFamily="34" charset="0"/>
              </a:endParaRPr>
            </a:p>
          </p:txBody>
        </p:sp>
        <p:sp>
          <p:nvSpPr>
            <p:cNvPr id="50251" name="Freeform 75"/>
            <p:cNvSpPr>
              <a:spLocks/>
            </p:cNvSpPr>
            <p:nvPr/>
          </p:nvSpPr>
          <p:spPr bwMode="auto">
            <a:xfrm>
              <a:off x="1202" y="3000"/>
              <a:ext cx="207" cy="248"/>
            </a:xfrm>
            <a:custGeom>
              <a:avLst/>
              <a:gdLst>
                <a:gd name="T0" fmla="*/ 1 w 416"/>
                <a:gd name="T1" fmla="*/ 2 h 494"/>
                <a:gd name="T2" fmla="*/ 0 w 416"/>
                <a:gd name="T3" fmla="*/ 4 h 494"/>
                <a:gd name="T4" fmla="*/ 1 w 416"/>
                <a:gd name="T5" fmla="*/ 4 h 494"/>
                <a:gd name="T6" fmla="*/ 4 w 416"/>
                <a:gd name="T7" fmla="*/ 4 h 494"/>
                <a:gd name="T8" fmla="*/ 4 w 416"/>
                <a:gd name="T9" fmla="*/ 5 h 494"/>
                <a:gd name="T10" fmla="*/ 2 w 416"/>
                <a:gd name="T11" fmla="*/ 6 h 494"/>
                <a:gd name="T12" fmla="*/ 2 w 416"/>
                <a:gd name="T13" fmla="*/ 8 h 494"/>
                <a:gd name="T14" fmla="*/ 0 w 416"/>
                <a:gd name="T15" fmla="*/ 9 h 494"/>
                <a:gd name="T16" fmla="*/ 0 w 416"/>
                <a:gd name="T17" fmla="*/ 11 h 494"/>
                <a:gd name="T18" fmla="*/ 0 w 416"/>
                <a:gd name="T19" fmla="*/ 13 h 494"/>
                <a:gd name="T20" fmla="*/ 1 w 416"/>
                <a:gd name="T21" fmla="*/ 11 h 494"/>
                <a:gd name="T22" fmla="*/ 1 w 416"/>
                <a:gd name="T23" fmla="*/ 9 h 494"/>
                <a:gd name="T24" fmla="*/ 3 w 416"/>
                <a:gd name="T25" fmla="*/ 8 h 494"/>
                <a:gd name="T26" fmla="*/ 4 w 416"/>
                <a:gd name="T27" fmla="*/ 7 h 494"/>
                <a:gd name="T28" fmla="*/ 4 w 416"/>
                <a:gd name="T29" fmla="*/ 10 h 494"/>
                <a:gd name="T30" fmla="*/ 3 w 416"/>
                <a:gd name="T31" fmla="*/ 12 h 494"/>
                <a:gd name="T32" fmla="*/ 3 w 416"/>
                <a:gd name="T33" fmla="*/ 14 h 494"/>
                <a:gd name="T34" fmla="*/ 3 w 416"/>
                <a:gd name="T35" fmla="*/ 16 h 494"/>
                <a:gd name="T36" fmla="*/ 5 w 416"/>
                <a:gd name="T37" fmla="*/ 14 h 494"/>
                <a:gd name="T38" fmla="*/ 6 w 416"/>
                <a:gd name="T39" fmla="*/ 15 h 494"/>
                <a:gd name="T40" fmla="*/ 4 w 416"/>
                <a:gd name="T41" fmla="*/ 12 h 494"/>
                <a:gd name="T42" fmla="*/ 5 w 416"/>
                <a:gd name="T43" fmla="*/ 11 h 494"/>
                <a:gd name="T44" fmla="*/ 6 w 416"/>
                <a:gd name="T45" fmla="*/ 9 h 494"/>
                <a:gd name="T46" fmla="*/ 5 w 416"/>
                <a:gd name="T47" fmla="*/ 8 h 494"/>
                <a:gd name="T48" fmla="*/ 6 w 416"/>
                <a:gd name="T49" fmla="*/ 6 h 494"/>
                <a:gd name="T50" fmla="*/ 7 w 416"/>
                <a:gd name="T51" fmla="*/ 5 h 494"/>
                <a:gd name="T52" fmla="*/ 9 w 416"/>
                <a:gd name="T53" fmla="*/ 8 h 494"/>
                <a:gd name="T54" fmla="*/ 10 w 416"/>
                <a:gd name="T55" fmla="*/ 8 h 494"/>
                <a:gd name="T56" fmla="*/ 12 w 416"/>
                <a:gd name="T57" fmla="*/ 7 h 494"/>
                <a:gd name="T58" fmla="*/ 12 w 416"/>
                <a:gd name="T59" fmla="*/ 5 h 494"/>
                <a:gd name="T60" fmla="*/ 8 w 416"/>
                <a:gd name="T61" fmla="*/ 5 h 494"/>
                <a:gd name="T62" fmla="*/ 5 w 416"/>
                <a:gd name="T63" fmla="*/ 3 h 494"/>
                <a:gd name="T64" fmla="*/ 4 w 416"/>
                <a:gd name="T65" fmla="*/ 1 h 494"/>
                <a:gd name="T66" fmla="*/ 1 w 416"/>
                <a:gd name="T67" fmla="*/ 0 h 494"/>
                <a:gd name="T68" fmla="*/ 1 w 416"/>
                <a:gd name="T69" fmla="*/ 2 h 494"/>
                <a:gd name="T70" fmla="*/ 1 w 416"/>
                <a:gd name="T71" fmla="*/ 2 h 49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6"/>
                <a:gd name="T109" fmla="*/ 0 h 494"/>
                <a:gd name="T110" fmla="*/ 416 w 416"/>
                <a:gd name="T111" fmla="*/ 494 h 49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6" h="494">
                  <a:moveTo>
                    <a:pt x="33" y="38"/>
                  </a:moveTo>
                  <a:lnTo>
                    <a:pt x="21" y="108"/>
                  </a:lnTo>
                  <a:lnTo>
                    <a:pt x="33" y="125"/>
                  </a:lnTo>
                  <a:lnTo>
                    <a:pt x="153" y="115"/>
                  </a:lnTo>
                  <a:lnTo>
                    <a:pt x="134" y="147"/>
                  </a:lnTo>
                  <a:lnTo>
                    <a:pt x="88" y="177"/>
                  </a:lnTo>
                  <a:lnTo>
                    <a:pt x="76" y="226"/>
                  </a:lnTo>
                  <a:lnTo>
                    <a:pt x="14" y="264"/>
                  </a:lnTo>
                  <a:lnTo>
                    <a:pt x="0" y="342"/>
                  </a:lnTo>
                  <a:lnTo>
                    <a:pt x="22" y="391"/>
                  </a:lnTo>
                  <a:lnTo>
                    <a:pt x="59" y="350"/>
                  </a:lnTo>
                  <a:lnTo>
                    <a:pt x="62" y="287"/>
                  </a:lnTo>
                  <a:lnTo>
                    <a:pt x="105" y="245"/>
                  </a:lnTo>
                  <a:lnTo>
                    <a:pt x="132" y="221"/>
                  </a:lnTo>
                  <a:lnTo>
                    <a:pt x="129" y="309"/>
                  </a:lnTo>
                  <a:lnTo>
                    <a:pt x="100" y="357"/>
                  </a:lnTo>
                  <a:lnTo>
                    <a:pt x="112" y="419"/>
                  </a:lnTo>
                  <a:lnTo>
                    <a:pt x="96" y="494"/>
                  </a:lnTo>
                  <a:lnTo>
                    <a:pt x="165" y="446"/>
                  </a:lnTo>
                  <a:lnTo>
                    <a:pt x="210" y="448"/>
                  </a:lnTo>
                  <a:lnTo>
                    <a:pt x="158" y="383"/>
                  </a:lnTo>
                  <a:lnTo>
                    <a:pt x="167" y="331"/>
                  </a:lnTo>
                  <a:lnTo>
                    <a:pt x="201" y="273"/>
                  </a:lnTo>
                  <a:lnTo>
                    <a:pt x="163" y="228"/>
                  </a:lnTo>
                  <a:lnTo>
                    <a:pt x="204" y="173"/>
                  </a:lnTo>
                  <a:lnTo>
                    <a:pt x="246" y="153"/>
                  </a:lnTo>
                  <a:lnTo>
                    <a:pt x="304" y="242"/>
                  </a:lnTo>
                  <a:lnTo>
                    <a:pt x="332" y="249"/>
                  </a:lnTo>
                  <a:lnTo>
                    <a:pt x="385" y="218"/>
                  </a:lnTo>
                  <a:lnTo>
                    <a:pt x="416" y="142"/>
                  </a:lnTo>
                  <a:lnTo>
                    <a:pt x="275" y="144"/>
                  </a:lnTo>
                  <a:lnTo>
                    <a:pt x="177" y="86"/>
                  </a:lnTo>
                  <a:lnTo>
                    <a:pt x="129" y="15"/>
                  </a:lnTo>
                  <a:lnTo>
                    <a:pt x="50" y="0"/>
                  </a:lnTo>
                  <a:lnTo>
                    <a:pt x="33" y="38"/>
                  </a:lnTo>
                  <a:close/>
                </a:path>
              </a:pathLst>
            </a:custGeom>
            <a:solidFill>
              <a:srgbClr val="004000"/>
            </a:solidFill>
            <a:ln w="9525">
              <a:noFill/>
              <a:round/>
              <a:headEnd/>
              <a:tailEnd/>
            </a:ln>
          </p:spPr>
          <p:txBody>
            <a:bodyPr/>
            <a:lstStyle/>
            <a:p>
              <a:endParaRPr lang="en-US">
                <a:latin typeface="Trebuchet MS" pitchFamily="34" charset="0"/>
              </a:endParaRPr>
            </a:p>
          </p:txBody>
        </p:sp>
        <p:sp>
          <p:nvSpPr>
            <p:cNvPr id="50252" name="Freeform 76"/>
            <p:cNvSpPr>
              <a:spLocks/>
            </p:cNvSpPr>
            <p:nvPr/>
          </p:nvSpPr>
          <p:spPr bwMode="auto">
            <a:xfrm>
              <a:off x="1129" y="3238"/>
              <a:ext cx="219" cy="132"/>
            </a:xfrm>
            <a:custGeom>
              <a:avLst/>
              <a:gdLst>
                <a:gd name="T0" fmla="*/ 0 w 436"/>
                <a:gd name="T1" fmla="*/ 0 h 263"/>
                <a:gd name="T2" fmla="*/ 4 w 436"/>
                <a:gd name="T3" fmla="*/ 3 h 263"/>
                <a:gd name="T4" fmla="*/ 6 w 436"/>
                <a:gd name="T5" fmla="*/ 5 h 263"/>
                <a:gd name="T6" fmla="*/ 10 w 436"/>
                <a:gd name="T7" fmla="*/ 6 h 263"/>
                <a:gd name="T8" fmla="*/ 7 w 436"/>
                <a:gd name="T9" fmla="*/ 6 h 263"/>
                <a:gd name="T10" fmla="*/ 3 w 436"/>
                <a:gd name="T11" fmla="*/ 4 h 263"/>
                <a:gd name="T12" fmla="*/ 8 w 436"/>
                <a:gd name="T13" fmla="*/ 7 h 263"/>
                <a:gd name="T14" fmla="*/ 14 w 436"/>
                <a:gd name="T15" fmla="*/ 8 h 263"/>
                <a:gd name="T16" fmla="*/ 10 w 436"/>
                <a:gd name="T17" fmla="*/ 9 h 263"/>
                <a:gd name="T18" fmla="*/ 4 w 436"/>
                <a:gd name="T19" fmla="*/ 7 h 263"/>
                <a:gd name="T20" fmla="*/ 2 w 436"/>
                <a:gd name="T21" fmla="*/ 5 h 263"/>
                <a:gd name="T22" fmla="*/ 7 w 436"/>
                <a:gd name="T23" fmla="*/ 7 h 263"/>
                <a:gd name="T24" fmla="*/ 2 w 436"/>
                <a:gd name="T25" fmla="*/ 4 h 263"/>
                <a:gd name="T26" fmla="*/ 0 w 436"/>
                <a:gd name="T27" fmla="*/ 0 h 263"/>
                <a:gd name="T28" fmla="*/ 0 w 436"/>
                <a:gd name="T29" fmla="*/ 0 h 2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6"/>
                <a:gd name="T46" fmla="*/ 0 h 263"/>
                <a:gd name="T47" fmla="*/ 436 w 436"/>
                <a:gd name="T48" fmla="*/ 263 h 2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6" h="263">
                  <a:moveTo>
                    <a:pt x="0" y="0"/>
                  </a:moveTo>
                  <a:lnTo>
                    <a:pt x="101" y="95"/>
                  </a:lnTo>
                  <a:lnTo>
                    <a:pt x="170" y="138"/>
                  </a:lnTo>
                  <a:lnTo>
                    <a:pt x="299" y="169"/>
                  </a:lnTo>
                  <a:lnTo>
                    <a:pt x="197" y="165"/>
                  </a:lnTo>
                  <a:lnTo>
                    <a:pt x="94" y="122"/>
                  </a:lnTo>
                  <a:lnTo>
                    <a:pt x="232" y="201"/>
                  </a:lnTo>
                  <a:lnTo>
                    <a:pt x="436" y="246"/>
                  </a:lnTo>
                  <a:lnTo>
                    <a:pt x="299" y="263"/>
                  </a:lnTo>
                  <a:lnTo>
                    <a:pt x="106" y="212"/>
                  </a:lnTo>
                  <a:lnTo>
                    <a:pt x="53" y="158"/>
                  </a:lnTo>
                  <a:lnTo>
                    <a:pt x="194" y="212"/>
                  </a:lnTo>
                  <a:lnTo>
                    <a:pt x="53" y="119"/>
                  </a:lnTo>
                  <a:lnTo>
                    <a:pt x="0" y="0"/>
                  </a:lnTo>
                  <a:close/>
                </a:path>
              </a:pathLst>
            </a:custGeom>
            <a:solidFill>
              <a:srgbClr val="A5B2AF"/>
            </a:solidFill>
            <a:ln w="9525">
              <a:noFill/>
              <a:round/>
              <a:headEnd/>
              <a:tailEnd/>
            </a:ln>
          </p:spPr>
          <p:txBody>
            <a:bodyPr/>
            <a:lstStyle/>
            <a:p>
              <a:endParaRPr lang="en-US">
                <a:latin typeface="Trebuchet MS" pitchFamily="34" charset="0"/>
              </a:endParaRPr>
            </a:p>
          </p:txBody>
        </p:sp>
        <p:sp>
          <p:nvSpPr>
            <p:cNvPr id="50253" name="Freeform 77"/>
            <p:cNvSpPr>
              <a:spLocks/>
            </p:cNvSpPr>
            <p:nvPr/>
          </p:nvSpPr>
          <p:spPr bwMode="auto">
            <a:xfrm>
              <a:off x="1316" y="3228"/>
              <a:ext cx="105" cy="151"/>
            </a:xfrm>
            <a:custGeom>
              <a:avLst/>
              <a:gdLst>
                <a:gd name="T0" fmla="*/ 0 w 211"/>
                <a:gd name="T1" fmla="*/ 5 h 302"/>
                <a:gd name="T2" fmla="*/ 4 w 211"/>
                <a:gd name="T3" fmla="*/ 5 h 302"/>
                <a:gd name="T4" fmla="*/ 6 w 211"/>
                <a:gd name="T5" fmla="*/ 6 h 302"/>
                <a:gd name="T6" fmla="*/ 2 w 211"/>
                <a:gd name="T7" fmla="*/ 7 h 302"/>
                <a:gd name="T8" fmla="*/ 0 w 211"/>
                <a:gd name="T9" fmla="*/ 7 h 302"/>
                <a:gd name="T10" fmla="*/ 4 w 211"/>
                <a:gd name="T11" fmla="*/ 9 h 302"/>
                <a:gd name="T12" fmla="*/ 0 w 211"/>
                <a:gd name="T13" fmla="*/ 9 h 302"/>
                <a:gd name="T14" fmla="*/ 4 w 211"/>
                <a:gd name="T15" fmla="*/ 9 h 302"/>
                <a:gd name="T16" fmla="*/ 6 w 211"/>
                <a:gd name="T17" fmla="*/ 9 h 302"/>
                <a:gd name="T18" fmla="*/ 6 w 211"/>
                <a:gd name="T19" fmla="*/ 7 h 302"/>
                <a:gd name="T20" fmla="*/ 6 w 211"/>
                <a:gd name="T21" fmla="*/ 5 h 302"/>
                <a:gd name="T22" fmla="*/ 6 w 211"/>
                <a:gd name="T23" fmla="*/ 3 h 302"/>
                <a:gd name="T24" fmla="*/ 3 w 211"/>
                <a:gd name="T25" fmla="*/ 3 h 302"/>
                <a:gd name="T26" fmla="*/ 5 w 211"/>
                <a:gd name="T27" fmla="*/ 0 h 302"/>
                <a:gd name="T28" fmla="*/ 2 w 211"/>
                <a:gd name="T29" fmla="*/ 3 h 302"/>
                <a:gd name="T30" fmla="*/ 0 w 211"/>
                <a:gd name="T31" fmla="*/ 5 h 302"/>
                <a:gd name="T32" fmla="*/ 0 w 211"/>
                <a:gd name="T33" fmla="*/ 5 h 3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1"/>
                <a:gd name="T52" fmla="*/ 0 h 302"/>
                <a:gd name="T53" fmla="*/ 211 w 211"/>
                <a:gd name="T54" fmla="*/ 302 h 3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1" h="302">
                  <a:moveTo>
                    <a:pt x="3" y="172"/>
                  </a:moveTo>
                  <a:lnTo>
                    <a:pt x="130" y="178"/>
                  </a:lnTo>
                  <a:lnTo>
                    <a:pt x="200" y="196"/>
                  </a:lnTo>
                  <a:lnTo>
                    <a:pt x="92" y="228"/>
                  </a:lnTo>
                  <a:lnTo>
                    <a:pt x="3" y="228"/>
                  </a:lnTo>
                  <a:lnTo>
                    <a:pt x="137" y="263"/>
                  </a:lnTo>
                  <a:lnTo>
                    <a:pt x="0" y="295"/>
                  </a:lnTo>
                  <a:lnTo>
                    <a:pt x="147" y="302"/>
                  </a:lnTo>
                  <a:lnTo>
                    <a:pt x="207" y="276"/>
                  </a:lnTo>
                  <a:lnTo>
                    <a:pt x="211" y="227"/>
                  </a:lnTo>
                  <a:lnTo>
                    <a:pt x="207" y="151"/>
                  </a:lnTo>
                  <a:lnTo>
                    <a:pt x="194" y="98"/>
                  </a:lnTo>
                  <a:lnTo>
                    <a:pt x="103" y="125"/>
                  </a:lnTo>
                  <a:lnTo>
                    <a:pt x="190" y="0"/>
                  </a:lnTo>
                  <a:lnTo>
                    <a:pt x="80" y="105"/>
                  </a:lnTo>
                  <a:lnTo>
                    <a:pt x="3" y="172"/>
                  </a:lnTo>
                  <a:close/>
                </a:path>
              </a:pathLst>
            </a:custGeom>
            <a:solidFill>
              <a:srgbClr val="A5B2AF"/>
            </a:solidFill>
            <a:ln w="9525">
              <a:noFill/>
              <a:round/>
              <a:headEnd/>
              <a:tailEnd/>
            </a:ln>
          </p:spPr>
          <p:txBody>
            <a:bodyPr/>
            <a:lstStyle/>
            <a:p>
              <a:endParaRPr lang="en-US">
                <a:latin typeface="Trebuchet MS" pitchFamily="34" charset="0"/>
              </a:endParaRPr>
            </a:p>
          </p:txBody>
        </p:sp>
        <p:sp>
          <p:nvSpPr>
            <p:cNvPr id="50254" name="Freeform 78"/>
            <p:cNvSpPr>
              <a:spLocks/>
            </p:cNvSpPr>
            <p:nvPr/>
          </p:nvSpPr>
          <p:spPr bwMode="auto">
            <a:xfrm>
              <a:off x="1218" y="3378"/>
              <a:ext cx="170" cy="77"/>
            </a:xfrm>
            <a:custGeom>
              <a:avLst/>
              <a:gdLst>
                <a:gd name="T0" fmla="*/ 1 w 340"/>
                <a:gd name="T1" fmla="*/ 0 h 153"/>
                <a:gd name="T2" fmla="*/ 3 w 340"/>
                <a:gd name="T3" fmla="*/ 1 h 153"/>
                <a:gd name="T4" fmla="*/ 5 w 340"/>
                <a:gd name="T5" fmla="*/ 2 h 153"/>
                <a:gd name="T6" fmla="*/ 11 w 340"/>
                <a:gd name="T7" fmla="*/ 2 h 153"/>
                <a:gd name="T8" fmla="*/ 5 w 340"/>
                <a:gd name="T9" fmla="*/ 2 h 153"/>
                <a:gd name="T10" fmla="*/ 3 w 340"/>
                <a:gd name="T11" fmla="*/ 2 h 153"/>
                <a:gd name="T12" fmla="*/ 5 w 340"/>
                <a:gd name="T13" fmla="*/ 4 h 153"/>
                <a:gd name="T14" fmla="*/ 5 w 340"/>
                <a:gd name="T15" fmla="*/ 5 h 153"/>
                <a:gd name="T16" fmla="*/ 6 w 340"/>
                <a:gd name="T17" fmla="*/ 5 h 153"/>
                <a:gd name="T18" fmla="*/ 5 w 340"/>
                <a:gd name="T19" fmla="*/ 5 h 153"/>
                <a:gd name="T20" fmla="*/ 3 w 340"/>
                <a:gd name="T21" fmla="*/ 4 h 153"/>
                <a:gd name="T22" fmla="*/ 0 w 340"/>
                <a:gd name="T23" fmla="*/ 2 h 153"/>
                <a:gd name="T24" fmla="*/ 3 w 340"/>
                <a:gd name="T25" fmla="*/ 2 h 153"/>
                <a:gd name="T26" fmla="*/ 1 w 340"/>
                <a:gd name="T27" fmla="*/ 0 h 153"/>
                <a:gd name="T28" fmla="*/ 1 w 340"/>
                <a:gd name="T29" fmla="*/ 0 h 1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0"/>
                <a:gd name="T46" fmla="*/ 0 h 153"/>
                <a:gd name="T47" fmla="*/ 340 w 340"/>
                <a:gd name="T48" fmla="*/ 153 h 1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0" h="153">
                  <a:moveTo>
                    <a:pt x="7" y="0"/>
                  </a:moveTo>
                  <a:lnTo>
                    <a:pt x="65" y="23"/>
                  </a:lnTo>
                  <a:lnTo>
                    <a:pt x="147" y="36"/>
                  </a:lnTo>
                  <a:lnTo>
                    <a:pt x="340" y="50"/>
                  </a:lnTo>
                  <a:lnTo>
                    <a:pt x="171" y="64"/>
                  </a:lnTo>
                  <a:lnTo>
                    <a:pt x="98" y="64"/>
                  </a:lnTo>
                  <a:lnTo>
                    <a:pt x="185" y="100"/>
                  </a:lnTo>
                  <a:lnTo>
                    <a:pt x="151" y="131"/>
                  </a:lnTo>
                  <a:lnTo>
                    <a:pt x="199" y="150"/>
                  </a:lnTo>
                  <a:lnTo>
                    <a:pt x="137" y="153"/>
                  </a:lnTo>
                  <a:lnTo>
                    <a:pt x="65" y="127"/>
                  </a:lnTo>
                  <a:lnTo>
                    <a:pt x="0" y="50"/>
                  </a:lnTo>
                  <a:lnTo>
                    <a:pt x="67" y="64"/>
                  </a:lnTo>
                  <a:lnTo>
                    <a:pt x="7" y="0"/>
                  </a:lnTo>
                  <a:close/>
                </a:path>
              </a:pathLst>
            </a:custGeom>
            <a:solidFill>
              <a:srgbClr val="A5B2AF"/>
            </a:solidFill>
            <a:ln w="9525">
              <a:noFill/>
              <a:round/>
              <a:headEnd/>
              <a:tailEnd/>
            </a:ln>
          </p:spPr>
          <p:txBody>
            <a:bodyPr/>
            <a:lstStyle/>
            <a:p>
              <a:endParaRPr lang="en-US">
                <a:latin typeface="Trebuchet MS" pitchFamily="34" charset="0"/>
              </a:endParaRPr>
            </a:p>
          </p:txBody>
        </p:sp>
        <p:sp>
          <p:nvSpPr>
            <p:cNvPr id="50255" name="Freeform 79"/>
            <p:cNvSpPr>
              <a:spLocks/>
            </p:cNvSpPr>
            <p:nvPr/>
          </p:nvSpPr>
          <p:spPr bwMode="auto">
            <a:xfrm>
              <a:off x="1435" y="3398"/>
              <a:ext cx="112" cy="77"/>
            </a:xfrm>
            <a:custGeom>
              <a:avLst/>
              <a:gdLst>
                <a:gd name="T0" fmla="*/ 0 w 224"/>
                <a:gd name="T1" fmla="*/ 1 h 154"/>
                <a:gd name="T2" fmla="*/ 3 w 224"/>
                <a:gd name="T3" fmla="*/ 5 h 154"/>
                <a:gd name="T4" fmla="*/ 5 w 224"/>
                <a:gd name="T5" fmla="*/ 5 h 154"/>
                <a:gd name="T6" fmla="*/ 7 w 224"/>
                <a:gd name="T7" fmla="*/ 3 h 154"/>
                <a:gd name="T8" fmla="*/ 6 w 224"/>
                <a:gd name="T9" fmla="*/ 2 h 154"/>
                <a:gd name="T10" fmla="*/ 2 w 224"/>
                <a:gd name="T11" fmla="*/ 0 h 154"/>
                <a:gd name="T12" fmla="*/ 0 w 224"/>
                <a:gd name="T13" fmla="*/ 1 h 154"/>
                <a:gd name="T14" fmla="*/ 0 w 224"/>
                <a:gd name="T15" fmla="*/ 1 h 154"/>
                <a:gd name="T16" fmla="*/ 0 60000 65536"/>
                <a:gd name="T17" fmla="*/ 0 60000 65536"/>
                <a:gd name="T18" fmla="*/ 0 60000 65536"/>
                <a:gd name="T19" fmla="*/ 0 60000 65536"/>
                <a:gd name="T20" fmla="*/ 0 60000 65536"/>
                <a:gd name="T21" fmla="*/ 0 60000 65536"/>
                <a:gd name="T22" fmla="*/ 0 60000 65536"/>
                <a:gd name="T23" fmla="*/ 0 60000 65536"/>
                <a:gd name="T24" fmla="*/ 0 w 224"/>
                <a:gd name="T25" fmla="*/ 0 h 154"/>
                <a:gd name="T26" fmla="*/ 224 w 224"/>
                <a:gd name="T27" fmla="*/ 154 h 1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4" h="154">
                  <a:moveTo>
                    <a:pt x="0" y="34"/>
                  </a:moveTo>
                  <a:lnTo>
                    <a:pt x="96" y="151"/>
                  </a:lnTo>
                  <a:lnTo>
                    <a:pt x="160" y="154"/>
                  </a:lnTo>
                  <a:lnTo>
                    <a:pt x="224" y="117"/>
                  </a:lnTo>
                  <a:lnTo>
                    <a:pt x="167" y="70"/>
                  </a:lnTo>
                  <a:lnTo>
                    <a:pt x="64" y="0"/>
                  </a:lnTo>
                  <a:lnTo>
                    <a:pt x="0" y="34"/>
                  </a:lnTo>
                  <a:close/>
                </a:path>
              </a:pathLst>
            </a:custGeom>
            <a:solidFill>
              <a:srgbClr val="A5B2AF"/>
            </a:solidFill>
            <a:ln w="9525">
              <a:noFill/>
              <a:round/>
              <a:headEnd/>
              <a:tailEnd/>
            </a:ln>
          </p:spPr>
          <p:txBody>
            <a:bodyPr/>
            <a:lstStyle/>
            <a:p>
              <a:endParaRPr lang="en-US">
                <a:latin typeface="Trebuchet MS" pitchFamily="34" charset="0"/>
              </a:endParaRPr>
            </a:p>
          </p:txBody>
        </p:sp>
        <p:sp>
          <p:nvSpPr>
            <p:cNvPr id="50256" name="Freeform 80"/>
            <p:cNvSpPr>
              <a:spLocks/>
            </p:cNvSpPr>
            <p:nvPr/>
          </p:nvSpPr>
          <p:spPr bwMode="auto">
            <a:xfrm>
              <a:off x="1448" y="3289"/>
              <a:ext cx="84" cy="282"/>
            </a:xfrm>
            <a:custGeom>
              <a:avLst/>
              <a:gdLst>
                <a:gd name="T0" fmla="*/ 3 w 168"/>
                <a:gd name="T1" fmla="*/ 17 h 563"/>
                <a:gd name="T2" fmla="*/ 3 w 168"/>
                <a:gd name="T3" fmla="*/ 11 h 563"/>
                <a:gd name="T4" fmla="*/ 5 w 168"/>
                <a:gd name="T5" fmla="*/ 1 h 563"/>
                <a:gd name="T6" fmla="*/ 3 w 168"/>
                <a:gd name="T7" fmla="*/ 0 h 563"/>
                <a:gd name="T8" fmla="*/ 1 w 168"/>
                <a:gd name="T9" fmla="*/ 10 h 563"/>
                <a:gd name="T10" fmla="*/ 0 w 168"/>
                <a:gd name="T11" fmla="*/ 17 h 563"/>
                <a:gd name="T12" fmla="*/ 1 w 168"/>
                <a:gd name="T13" fmla="*/ 18 h 563"/>
                <a:gd name="T14" fmla="*/ 1 w 168"/>
                <a:gd name="T15" fmla="*/ 18 h 563"/>
                <a:gd name="T16" fmla="*/ 3 w 168"/>
                <a:gd name="T17" fmla="*/ 17 h 563"/>
                <a:gd name="T18" fmla="*/ 3 w 168"/>
                <a:gd name="T19" fmla="*/ 17 h 5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8"/>
                <a:gd name="T31" fmla="*/ 0 h 563"/>
                <a:gd name="T32" fmla="*/ 168 w 168"/>
                <a:gd name="T33" fmla="*/ 563 h 5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8" h="563">
                  <a:moveTo>
                    <a:pt x="74" y="534"/>
                  </a:moveTo>
                  <a:lnTo>
                    <a:pt x="94" y="323"/>
                  </a:lnTo>
                  <a:lnTo>
                    <a:pt x="168" y="20"/>
                  </a:lnTo>
                  <a:lnTo>
                    <a:pt x="117" y="0"/>
                  </a:lnTo>
                  <a:lnTo>
                    <a:pt x="31" y="302"/>
                  </a:lnTo>
                  <a:lnTo>
                    <a:pt x="0" y="524"/>
                  </a:lnTo>
                  <a:lnTo>
                    <a:pt x="3" y="561"/>
                  </a:lnTo>
                  <a:lnTo>
                    <a:pt x="57" y="563"/>
                  </a:lnTo>
                  <a:lnTo>
                    <a:pt x="74" y="534"/>
                  </a:lnTo>
                  <a:close/>
                </a:path>
              </a:pathLst>
            </a:custGeom>
            <a:solidFill>
              <a:srgbClr val="C46B61"/>
            </a:solidFill>
            <a:ln w="9525">
              <a:noFill/>
              <a:round/>
              <a:headEnd/>
              <a:tailEnd/>
            </a:ln>
          </p:spPr>
          <p:txBody>
            <a:bodyPr/>
            <a:lstStyle/>
            <a:p>
              <a:endParaRPr lang="en-US">
                <a:latin typeface="Trebuchet MS" pitchFamily="34" charset="0"/>
              </a:endParaRPr>
            </a:p>
          </p:txBody>
        </p:sp>
        <p:sp>
          <p:nvSpPr>
            <p:cNvPr id="50257" name="Freeform 81"/>
            <p:cNvSpPr>
              <a:spLocks/>
            </p:cNvSpPr>
            <p:nvPr/>
          </p:nvSpPr>
          <p:spPr bwMode="auto">
            <a:xfrm>
              <a:off x="1153" y="2706"/>
              <a:ext cx="102" cy="202"/>
            </a:xfrm>
            <a:custGeom>
              <a:avLst/>
              <a:gdLst>
                <a:gd name="T0" fmla="*/ 0 w 205"/>
                <a:gd name="T1" fmla="*/ 5 h 403"/>
                <a:gd name="T2" fmla="*/ 2 w 205"/>
                <a:gd name="T3" fmla="*/ 9 h 403"/>
                <a:gd name="T4" fmla="*/ 4 w 205"/>
                <a:gd name="T5" fmla="*/ 13 h 403"/>
                <a:gd name="T6" fmla="*/ 6 w 205"/>
                <a:gd name="T7" fmla="*/ 10 h 403"/>
                <a:gd name="T8" fmla="*/ 4 w 205"/>
                <a:gd name="T9" fmla="*/ 5 h 403"/>
                <a:gd name="T10" fmla="*/ 4 w 205"/>
                <a:gd name="T11" fmla="*/ 0 h 403"/>
                <a:gd name="T12" fmla="*/ 2 w 205"/>
                <a:gd name="T13" fmla="*/ 3 h 403"/>
                <a:gd name="T14" fmla="*/ 0 w 205"/>
                <a:gd name="T15" fmla="*/ 5 h 403"/>
                <a:gd name="T16" fmla="*/ 0 w 205"/>
                <a:gd name="T17" fmla="*/ 5 h 4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5"/>
                <a:gd name="T28" fmla="*/ 0 h 403"/>
                <a:gd name="T29" fmla="*/ 205 w 205"/>
                <a:gd name="T30" fmla="*/ 403 h 4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5" h="403">
                  <a:moveTo>
                    <a:pt x="0" y="144"/>
                  </a:moveTo>
                  <a:lnTo>
                    <a:pt x="88" y="259"/>
                  </a:lnTo>
                  <a:lnTo>
                    <a:pt x="148" y="403"/>
                  </a:lnTo>
                  <a:lnTo>
                    <a:pt x="205" y="309"/>
                  </a:lnTo>
                  <a:lnTo>
                    <a:pt x="155" y="137"/>
                  </a:lnTo>
                  <a:lnTo>
                    <a:pt x="134" y="0"/>
                  </a:lnTo>
                  <a:lnTo>
                    <a:pt x="64" y="84"/>
                  </a:lnTo>
                  <a:lnTo>
                    <a:pt x="0" y="144"/>
                  </a:lnTo>
                  <a:close/>
                </a:path>
              </a:pathLst>
            </a:custGeom>
            <a:solidFill>
              <a:srgbClr val="424259"/>
            </a:solidFill>
            <a:ln w="9525">
              <a:noFill/>
              <a:round/>
              <a:headEnd/>
              <a:tailEnd/>
            </a:ln>
          </p:spPr>
          <p:txBody>
            <a:bodyPr/>
            <a:lstStyle/>
            <a:p>
              <a:endParaRPr lang="en-US">
                <a:latin typeface="Trebuchet MS" pitchFamily="34" charset="0"/>
              </a:endParaRPr>
            </a:p>
          </p:txBody>
        </p:sp>
        <p:sp>
          <p:nvSpPr>
            <p:cNvPr id="50258" name="Freeform 82"/>
            <p:cNvSpPr>
              <a:spLocks/>
            </p:cNvSpPr>
            <p:nvPr/>
          </p:nvSpPr>
          <p:spPr bwMode="auto">
            <a:xfrm>
              <a:off x="1471" y="2882"/>
              <a:ext cx="246" cy="156"/>
            </a:xfrm>
            <a:custGeom>
              <a:avLst/>
              <a:gdLst>
                <a:gd name="T0" fmla="*/ 0 w 492"/>
                <a:gd name="T1" fmla="*/ 10 h 312"/>
                <a:gd name="T2" fmla="*/ 7 w 492"/>
                <a:gd name="T3" fmla="*/ 7 h 312"/>
                <a:gd name="T4" fmla="*/ 13 w 492"/>
                <a:gd name="T5" fmla="*/ 6 h 312"/>
                <a:gd name="T6" fmla="*/ 15 w 492"/>
                <a:gd name="T7" fmla="*/ 1 h 312"/>
                <a:gd name="T8" fmla="*/ 14 w 492"/>
                <a:gd name="T9" fmla="*/ 0 h 312"/>
                <a:gd name="T10" fmla="*/ 7 w 492"/>
                <a:gd name="T11" fmla="*/ 5 h 312"/>
                <a:gd name="T12" fmla="*/ 3 w 492"/>
                <a:gd name="T13" fmla="*/ 7 h 312"/>
                <a:gd name="T14" fmla="*/ 0 w 492"/>
                <a:gd name="T15" fmla="*/ 10 h 312"/>
                <a:gd name="T16" fmla="*/ 0 w 492"/>
                <a:gd name="T17" fmla="*/ 10 h 3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2"/>
                <a:gd name="T28" fmla="*/ 0 h 312"/>
                <a:gd name="T29" fmla="*/ 492 w 492"/>
                <a:gd name="T30" fmla="*/ 312 h 3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2" h="312">
                  <a:moveTo>
                    <a:pt x="0" y="312"/>
                  </a:moveTo>
                  <a:lnTo>
                    <a:pt x="203" y="252"/>
                  </a:lnTo>
                  <a:lnTo>
                    <a:pt x="404" y="199"/>
                  </a:lnTo>
                  <a:lnTo>
                    <a:pt x="492" y="51"/>
                  </a:lnTo>
                  <a:lnTo>
                    <a:pt x="435" y="0"/>
                  </a:lnTo>
                  <a:lnTo>
                    <a:pt x="206" y="141"/>
                  </a:lnTo>
                  <a:lnTo>
                    <a:pt x="81" y="249"/>
                  </a:lnTo>
                  <a:lnTo>
                    <a:pt x="0" y="312"/>
                  </a:lnTo>
                  <a:close/>
                </a:path>
              </a:pathLst>
            </a:custGeom>
            <a:solidFill>
              <a:srgbClr val="424259"/>
            </a:solidFill>
            <a:ln w="9525">
              <a:noFill/>
              <a:round/>
              <a:headEnd/>
              <a:tailEnd/>
            </a:ln>
          </p:spPr>
          <p:txBody>
            <a:bodyPr/>
            <a:lstStyle/>
            <a:p>
              <a:endParaRPr lang="en-US">
                <a:latin typeface="Trebuchet MS" pitchFamily="34" charset="0"/>
              </a:endParaRPr>
            </a:p>
          </p:txBody>
        </p:sp>
        <p:sp>
          <p:nvSpPr>
            <p:cNvPr id="50259" name="Freeform 83"/>
            <p:cNvSpPr>
              <a:spLocks/>
            </p:cNvSpPr>
            <p:nvPr/>
          </p:nvSpPr>
          <p:spPr bwMode="auto">
            <a:xfrm>
              <a:off x="1326" y="2331"/>
              <a:ext cx="281" cy="184"/>
            </a:xfrm>
            <a:custGeom>
              <a:avLst/>
              <a:gdLst>
                <a:gd name="T0" fmla="*/ 18 w 562"/>
                <a:gd name="T1" fmla="*/ 0 h 370"/>
                <a:gd name="T2" fmla="*/ 18 w 562"/>
                <a:gd name="T3" fmla="*/ 1 h 370"/>
                <a:gd name="T4" fmla="*/ 17 w 562"/>
                <a:gd name="T5" fmla="*/ 2 h 370"/>
                <a:gd name="T6" fmla="*/ 15 w 562"/>
                <a:gd name="T7" fmla="*/ 3 h 370"/>
                <a:gd name="T8" fmla="*/ 12 w 562"/>
                <a:gd name="T9" fmla="*/ 4 h 370"/>
                <a:gd name="T10" fmla="*/ 7 w 562"/>
                <a:gd name="T11" fmla="*/ 4 h 370"/>
                <a:gd name="T12" fmla="*/ 4 w 562"/>
                <a:gd name="T13" fmla="*/ 4 h 370"/>
                <a:gd name="T14" fmla="*/ 1 w 562"/>
                <a:gd name="T15" fmla="*/ 5 h 370"/>
                <a:gd name="T16" fmla="*/ 1 w 562"/>
                <a:gd name="T17" fmla="*/ 7 h 370"/>
                <a:gd name="T18" fmla="*/ 0 w 562"/>
                <a:gd name="T19" fmla="*/ 8 h 370"/>
                <a:gd name="T20" fmla="*/ 1 w 562"/>
                <a:gd name="T21" fmla="*/ 10 h 370"/>
                <a:gd name="T22" fmla="*/ 2 w 562"/>
                <a:gd name="T23" fmla="*/ 11 h 370"/>
                <a:gd name="T24" fmla="*/ 1 w 562"/>
                <a:gd name="T25" fmla="*/ 9 h 370"/>
                <a:gd name="T26" fmla="*/ 1 w 562"/>
                <a:gd name="T27" fmla="*/ 8 h 370"/>
                <a:gd name="T28" fmla="*/ 1 w 562"/>
                <a:gd name="T29" fmla="*/ 6 h 370"/>
                <a:gd name="T30" fmla="*/ 3 w 562"/>
                <a:gd name="T31" fmla="*/ 5 h 370"/>
                <a:gd name="T32" fmla="*/ 5 w 562"/>
                <a:gd name="T33" fmla="*/ 5 h 370"/>
                <a:gd name="T34" fmla="*/ 10 w 562"/>
                <a:gd name="T35" fmla="*/ 4 h 370"/>
                <a:gd name="T36" fmla="*/ 13 w 562"/>
                <a:gd name="T37" fmla="*/ 4 h 370"/>
                <a:gd name="T38" fmla="*/ 15 w 562"/>
                <a:gd name="T39" fmla="*/ 3 h 370"/>
                <a:gd name="T40" fmla="*/ 17 w 562"/>
                <a:gd name="T41" fmla="*/ 2 h 370"/>
                <a:gd name="T42" fmla="*/ 18 w 562"/>
                <a:gd name="T43" fmla="*/ 1 h 370"/>
                <a:gd name="T44" fmla="*/ 18 w 562"/>
                <a:gd name="T45" fmla="*/ 0 h 370"/>
                <a:gd name="T46" fmla="*/ 18 w 562"/>
                <a:gd name="T47" fmla="*/ 0 h 370"/>
                <a:gd name="T48" fmla="*/ 18 w 562"/>
                <a:gd name="T49" fmla="*/ 0 h 3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2"/>
                <a:gd name="T76" fmla="*/ 0 h 370"/>
                <a:gd name="T77" fmla="*/ 562 w 562"/>
                <a:gd name="T78" fmla="*/ 370 h 3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2" h="370">
                  <a:moveTo>
                    <a:pt x="545" y="0"/>
                  </a:moveTo>
                  <a:lnTo>
                    <a:pt x="550" y="35"/>
                  </a:lnTo>
                  <a:lnTo>
                    <a:pt x="533" y="71"/>
                  </a:lnTo>
                  <a:lnTo>
                    <a:pt x="488" y="110"/>
                  </a:lnTo>
                  <a:lnTo>
                    <a:pt x="409" y="134"/>
                  </a:lnTo>
                  <a:lnTo>
                    <a:pt x="229" y="145"/>
                  </a:lnTo>
                  <a:lnTo>
                    <a:pt x="134" y="155"/>
                  </a:lnTo>
                  <a:lnTo>
                    <a:pt x="59" y="179"/>
                  </a:lnTo>
                  <a:lnTo>
                    <a:pt x="9" y="227"/>
                  </a:lnTo>
                  <a:lnTo>
                    <a:pt x="0" y="277"/>
                  </a:lnTo>
                  <a:lnTo>
                    <a:pt x="22" y="330"/>
                  </a:lnTo>
                  <a:lnTo>
                    <a:pt x="83" y="370"/>
                  </a:lnTo>
                  <a:lnTo>
                    <a:pt x="29" y="306"/>
                  </a:lnTo>
                  <a:lnTo>
                    <a:pt x="19" y="260"/>
                  </a:lnTo>
                  <a:lnTo>
                    <a:pt x="43" y="212"/>
                  </a:lnTo>
                  <a:lnTo>
                    <a:pt x="96" y="184"/>
                  </a:lnTo>
                  <a:lnTo>
                    <a:pt x="182" y="164"/>
                  </a:lnTo>
                  <a:lnTo>
                    <a:pt x="342" y="153"/>
                  </a:lnTo>
                  <a:lnTo>
                    <a:pt x="438" y="141"/>
                  </a:lnTo>
                  <a:lnTo>
                    <a:pt x="500" y="117"/>
                  </a:lnTo>
                  <a:lnTo>
                    <a:pt x="541" y="85"/>
                  </a:lnTo>
                  <a:lnTo>
                    <a:pt x="562" y="40"/>
                  </a:lnTo>
                  <a:lnTo>
                    <a:pt x="557" y="18"/>
                  </a:lnTo>
                  <a:lnTo>
                    <a:pt x="545" y="0"/>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260" name="Freeform 84"/>
            <p:cNvSpPr>
              <a:spLocks/>
            </p:cNvSpPr>
            <p:nvPr/>
          </p:nvSpPr>
          <p:spPr bwMode="auto">
            <a:xfrm>
              <a:off x="1382" y="2465"/>
              <a:ext cx="548" cy="328"/>
            </a:xfrm>
            <a:custGeom>
              <a:avLst/>
              <a:gdLst>
                <a:gd name="T0" fmla="*/ 0 w 1096"/>
                <a:gd name="T1" fmla="*/ 3 h 656"/>
                <a:gd name="T2" fmla="*/ 2 w 1096"/>
                <a:gd name="T3" fmla="*/ 3 h 656"/>
                <a:gd name="T4" fmla="*/ 5 w 1096"/>
                <a:gd name="T5" fmla="*/ 5 h 656"/>
                <a:gd name="T6" fmla="*/ 9 w 1096"/>
                <a:gd name="T7" fmla="*/ 5 h 656"/>
                <a:gd name="T8" fmla="*/ 10 w 1096"/>
                <a:gd name="T9" fmla="*/ 3 h 656"/>
                <a:gd name="T10" fmla="*/ 11 w 1096"/>
                <a:gd name="T11" fmla="*/ 3 h 656"/>
                <a:gd name="T12" fmla="*/ 10 w 1096"/>
                <a:gd name="T13" fmla="*/ 3 h 656"/>
                <a:gd name="T14" fmla="*/ 9 w 1096"/>
                <a:gd name="T15" fmla="*/ 3 h 656"/>
                <a:gd name="T16" fmla="*/ 10 w 1096"/>
                <a:gd name="T17" fmla="*/ 3 h 656"/>
                <a:gd name="T18" fmla="*/ 11 w 1096"/>
                <a:gd name="T19" fmla="*/ 3 h 656"/>
                <a:gd name="T20" fmla="*/ 13 w 1096"/>
                <a:gd name="T21" fmla="*/ 3 h 656"/>
                <a:gd name="T22" fmla="*/ 14 w 1096"/>
                <a:gd name="T23" fmla="*/ 3 h 656"/>
                <a:gd name="T24" fmla="*/ 15 w 1096"/>
                <a:gd name="T25" fmla="*/ 3 h 656"/>
                <a:gd name="T26" fmla="*/ 15 w 1096"/>
                <a:gd name="T27" fmla="*/ 5 h 656"/>
                <a:gd name="T28" fmla="*/ 17 w 1096"/>
                <a:gd name="T29" fmla="*/ 5 h 656"/>
                <a:gd name="T30" fmla="*/ 17 w 1096"/>
                <a:gd name="T31" fmla="*/ 3 h 656"/>
                <a:gd name="T32" fmla="*/ 17 w 1096"/>
                <a:gd name="T33" fmla="*/ 3 h 656"/>
                <a:gd name="T34" fmla="*/ 17 w 1096"/>
                <a:gd name="T35" fmla="*/ 1 h 656"/>
                <a:gd name="T36" fmla="*/ 17 w 1096"/>
                <a:gd name="T37" fmla="*/ 1 h 656"/>
                <a:gd name="T38" fmla="*/ 16 w 1096"/>
                <a:gd name="T39" fmla="*/ 1 h 656"/>
                <a:gd name="T40" fmla="*/ 15 w 1096"/>
                <a:gd name="T41" fmla="*/ 0 h 656"/>
                <a:gd name="T42" fmla="*/ 17 w 1096"/>
                <a:gd name="T43" fmla="*/ 1 h 656"/>
                <a:gd name="T44" fmla="*/ 17 w 1096"/>
                <a:gd name="T45" fmla="*/ 1 h 656"/>
                <a:gd name="T46" fmla="*/ 17 w 1096"/>
                <a:gd name="T47" fmla="*/ 3 h 656"/>
                <a:gd name="T48" fmla="*/ 18 w 1096"/>
                <a:gd name="T49" fmla="*/ 3 h 656"/>
                <a:gd name="T50" fmla="*/ 17 w 1096"/>
                <a:gd name="T51" fmla="*/ 5 h 656"/>
                <a:gd name="T52" fmla="*/ 18 w 1096"/>
                <a:gd name="T53" fmla="*/ 6 h 656"/>
                <a:gd name="T54" fmla="*/ 19 w 1096"/>
                <a:gd name="T55" fmla="*/ 10 h 656"/>
                <a:gd name="T56" fmla="*/ 22 w 1096"/>
                <a:gd name="T57" fmla="*/ 13 h 656"/>
                <a:gd name="T58" fmla="*/ 26 w 1096"/>
                <a:gd name="T59" fmla="*/ 14 h 656"/>
                <a:gd name="T60" fmla="*/ 29 w 1096"/>
                <a:gd name="T61" fmla="*/ 13 h 656"/>
                <a:gd name="T62" fmla="*/ 33 w 1096"/>
                <a:gd name="T63" fmla="*/ 12 h 656"/>
                <a:gd name="T64" fmla="*/ 34 w 1096"/>
                <a:gd name="T65" fmla="*/ 9 h 656"/>
                <a:gd name="T66" fmla="*/ 34 w 1096"/>
                <a:gd name="T67" fmla="*/ 12 h 656"/>
                <a:gd name="T68" fmla="*/ 31 w 1096"/>
                <a:gd name="T69" fmla="*/ 15 h 656"/>
                <a:gd name="T70" fmla="*/ 29 w 1096"/>
                <a:gd name="T71" fmla="*/ 19 h 656"/>
                <a:gd name="T72" fmla="*/ 26 w 1096"/>
                <a:gd name="T73" fmla="*/ 20 h 656"/>
                <a:gd name="T74" fmla="*/ 23 w 1096"/>
                <a:gd name="T75" fmla="*/ 21 h 656"/>
                <a:gd name="T76" fmla="*/ 18 w 1096"/>
                <a:gd name="T77" fmla="*/ 21 h 656"/>
                <a:gd name="T78" fmla="*/ 17 w 1096"/>
                <a:gd name="T79" fmla="*/ 19 h 656"/>
                <a:gd name="T80" fmla="*/ 14 w 1096"/>
                <a:gd name="T81" fmla="*/ 15 h 656"/>
                <a:gd name="T82" fmla="*/ 13 w 1096"/>
                <a:gd name="T83" fmla="*/ 19 h 656"/>
                <a:gd name="T84" fmla="*/ 13 w 1096"/>
                <a:gd name="T85" fmla="*/ 17 h 656"/>
                <a:gd name="T86" fmla="*/ 12 w 1096"/>
                <a:gd name="T87" fmla="*/ 14 h 656"/>
                <a:gd name="T88" fmla="*/ 11 w 1096"/>
                <a:gd name="T89" fmla="*/ 12 h 656"/>
                <a:gd name="T90" fmla="*/ 9 w 1096"/>
                <a:gd name="T91" fmla="*/ 10 h 656"/>
                <a:gd name="T92" fmla="*/ 5 w 1096"/>
                <a:gd name="T93" fmla="*/ 10 h 656"/>
                <a:gd name="T94" fmla="*/ 5 w 1096"/>
                <a:gd name="T95" fmla="*/ 7 h 656"/>
                <a:gd name="T96" fmla="*/ 6 w 1096"/>
                <a:gd name="T97" fmla="*/ 5 h 656"/>
                <a:gd name="T98" fmla="*/ 4 w 1096"/>
                <a:gd name="T99" fmla="*/ 5 h 656"/>
                <a:gd name="T100" fmla="*/ 3 w 1096"/>
                <a:gd name="T101" fmla="*/ 5 h 656"/>
                <a:gd name="T102" fmla="*/ 1 w 1096"/>
                <a:gd name="T103" fmla="*/ 5 h 656"/>
                <a:gd name="T104" fmla="*/ 0 w 1096"/>
                <a:gd name="T105" fmla="*/ 3 h 656"/>
                <a:gd name="T106" fmla="*/ 0 w 1096"/>
                <a:gd name="T107" fmla="*/ 3 h 6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96"/>
                <a:gd name="T163" fmla="*/ 0 h 656"/>
                <a:gd name="T164" fmla="*/ 1096 w 1096"/>
                <a:gd name="T165" fmla="*/ 656 h 65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96" h="656">
                  <a:moveTo>
                    <a:pt x="0" y="106"/>
                  </a:moveTo>
                  <a:lnTo>
                    <a:pt x="82" y="124"/>
                  </a:lnTo>
                  <a:lnTo>
                    <a:pt x="172" y="132"/>
                  </a:lnTo>
                  <a:lnTo>
                    <a:pt x="257" y="129"/>
                  </a:lnTo>
                  <a:lnTo>
                    <a:pt x="347" y="106"/>
                  </a:lnTo>
                  <a:lnTo>
                    <a:pt x="366" y="98"/>
                  </a:lnTo>
                  <a:lnTo>
                    <a:pt x="331" y="86"/>
                  </a:lnTo>
                  <a:lnTo>
                    <a:pt x="292" y="82"/>
                  </a:lnTo>
                  <a:lnTo>
                    <a:pt x="330" y="70"/>
                  </a:lnTo>
                  <a:lnTo>
                    <a:pt x="374" y="69"/>
                  </a:lnTo>
                  <a:lnTo>
                    <a:pt x="427" y="81"/>
                  </a:lnTo>
                  <a:lnTo>
                    <a:pt x="465" y="98"/>
                  </a:lnTo>
                  <a:lnTo>
                    <a:pt x="489" y="120"/>
                  </a:lnTo>
                  <a:lnTo>
                    <a:pt x="508" y="131"/>
                  </a:lnTo>
                  <a:lnTo>
                    <a:pt x="530" y="131"/>
                  </a:lnTo>
                  <a:lnTo>
                    <a:pt x="551" y="117"/>
                  </a:lnTo>
                  <a:lnTo>
                    <a:pt x="560" y="89"/>
                  </a:lnTo>
                  <a:lnTo>
                    <a:pt x="551" y="60"/>
                  </a:lnTo>
                  <a:lnTo>
                    <a:pt x="534" y="31"/>
                  </a:lnTo>
                  <a:lnTo>
                    <a:pt x="512" y="14"/>
                  </a:lnTo>
                  <a:lnTo>
                    <a:pt x="482" y="0"/>
                  </a:lnTo>
                  <a:lnTo>
                    <a:pt x="524" y="12"/>
                  </a:lnTo>
                  <a:lnTo>
                    <a:pt x="556" y="34"/>
                  </a:lnTo>
                  <a:lnTo>
                    <a:pt x="573" y="70"/>
                  </a:lnTo>
                  <a:lnTo>
                    <a:pt x="579" y="112"/>
                  </a:lnTo>
                  <a:lnTo>
                    <a:pt x="548" y="155"/>
                  </a:lnTo>
                  <a:lnTo>
                    <a:pt x="579" y="220"/>
                  </a:lnTo>
                  <a:lnTo>
                    <a:pt x="628" y="331"/>
                  </a:lnTo>
                  <a:lnTo>
                    <a:pt x="725" y="428"/>
                  </a:lnTo>
                  <a:lnTo>
                    <a:pt x="853" y="465"/>
                  </a:lnTo>
                  <a:lnTo>
                    <a:pt x="944" y="443"/>
                  </a:lnTo>
                  <a:lnTo>
                    <a:pt x="1044" y="386"/>
                  </a:lnTo>
                  <a:lnTo>
                    <a:pt x="1096" y="285"/>
                  </a:lnTo>
                  <a:lnTo>
                    <a:pt x="1082" y="388"/>
                  </a:lnTo>
                  <a:lnTo>
                    <a:pt x="1022" y="484"/>
                  </a:lnTo>
                  <a:lnTo>
                    <a:pt x="936" y="577"/>
                  </a:lnTo>
                  <a:lnTo>
                    <a:pt x="833" y="630"/>
                  </a:lnTo>
                  <a:lnTo>
                    <a:pt x="737" y="656"/>
                  </a:lnTo>
                  <a:lnTo>
                    <a:pt x="601" y="642"/>
                  </a:lnTo>
                  <a:lnTo>
                    <a:pt x="524" y="582"/>
                  </a:lnTo>
                  <a:lnTo>
                    <a:pt x="462" y="498"/>
                  </a:lnTo>
                  <a:lnTo>
                    <a:pt x="421" y="601"/>
                  </a:lnTo>
                  <a:lnTo>
                    <a:pt x="427" y="515"/>
                  </a:lnTo>
                  <a:lnTo>
                    <a:pt x="405" y="453"/>
                  </a:lnTo>
                  <a:lnTo>
                    <a:pt x="355" y="407"/>
                  </a:lnTo>
                  <a:lnTo>
                    <a:pt x="268" y="347"/>
                  </a:lnTo>
                  <a:lnTo>
                    <a:pt x="185" y="299"/>
                  </a:lnTo>
                  <a:lnTo>
                    <a:pt x="177" y="240"/>
                  </a:lnTo>
                  <a:lnTo>
                    <a:pt x="192" y="177"/>
                  </a:lnTo>
                  <a:lnTo>
                    <a:pt x="158" y="191"/>
                  </a:lnTo>
                  <a:lnTo>
                    <a:pt x="115" y="153"/>
                  </a:lnTo>
                  <a:lnTo>
                    <a:pt x="63" y="137"/>
                  </a:lnTo>
                  <a:lnTo>
                    <a:pt x="0" y="106"/>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261" name="Freeform 85"/>
            <p:cNvSpPr>
              <a:spLocks/>
            </p:cNvSpPr>
            <p:nvPr/>
          </p:nvSpPr>
          <p:spPr bwMode="auto">
            <a:xfrm>
              <a:off x="1614" y="2423"/>
              <a:ext cx="74" cy="34"/>
            </a:xfrm>
            <a:custGeom>
              <a:avLst/>
              <a:gdLst>
                <a:gd name="T0" fmla="*/ 0 w 150"/>
                <a:gd name="T1" fmla="*/ 0 h 69"/>
                <a:gd name="T2" fmla="*/ 0 w 150"/>
                <a:gd name="T3" fmla="*/ 0 h 69"/>
                <a:gd name="T4" fmla="*/ 1 w 150"/>
                <a:gd name="T5" fmla="*/ 0 h 69"/>
                <a:gd name="T6" fmla="*/ 2 w 150"/>
                <a:gd name="T7" fmla="*/ 1 h 69"/>
                <a:gd name="T8" fmla="*/ 2 w 150"/>
                <a:gd name="T9" fmla="*/ 0 h 69"/>
                <a:gd name="T10" fmla="*/ 3 w 150"/>
                <a:gd name="T11" fmla="*/ 1 h 69"/>
                <a:gd name="T12" fmla="*/ 3 w 150"/>
                <a:gd name="T13" fmla="*/ 0 h 69"/>
                <a:gd name="T14" fmla="*/ 4 w 150"/>
                <a:gd name="T15" fmla="*/ 1 h 69"/>
                <a:gd name="T16" fmla="*/ 4 w 150"/>
                <a:gd name="T17" fmla="*/ 1 h 69"/>
                <a:gd name="T18" fmla="*/ 3 w 150"/>
                <a:gd name="T19" fmla="*/ 2 h 69"/>
                <a:gd name="T20" fmla="*/ 2 w 150"/>
                <a:gd name="T21" fmla="*/ 2 h 69"/>
                <a:gd name="T22" fmla="*/ 1 w 150"/>
                <a:gd name="T23" fmla="*/ 1 h 69"/>
                <a:gd name="T24" fmla="*/ 0 w 150"/>
                <a:gd name="T25" fmla="*/ 1 h 69"/>
                <a:gd name="T26" fmla="*/ 0 w 150"/>
                <a:gd name="T27" fmla="*/ 0 h 69"/>
                <a:gd name="T28" fmla="*/ 0 w 150"/>
                <a:gd name="T29" fmla="*/ 0 h 69"/>
                <a:gd name="T30" fmla="*/ 0 w 150"/>
                <a:gd name="T31" fmla="*/ 0 h 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0"/>
                <a:gd name="T49" fmla="*/ 0 h 69"/>
                <a:gd name="T50" fmla="*/ 150 w 150"/>
                <a:gd name="T51" fmla="*/ 69 h 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0" h="69">
                  <a:moveTo>
                    <a:pt x="13" y="0"/>
                  </a:moveTo>
                  <a:lnTo>
                    <a:pt x="28" y="22"/>
                  </a:lnTo>
                  <a:lnTo>
                    <a:pt x="47" y="7"/>
                  </a:lnTo>
                  <a:lnTo>
                    <a:pt x="64" y="38"/>
                  </a:lnTo>
                  <a:lnTo>
                    <a:pt x="83" y="22"/>
                  </a:lnTo>
                  <a:lnTo>
                    <a:pt x="105" y="41"/>
                  </a:lnTo>
                  <a:lnTo>
                    <a:pt x="122" y="31"/>
                  </a:lnTo>
                  <a:lnTo>
                    <a:pt x="150" y="38"/>
                  </a:lnTo>
                  <a:lnTo>
                    <a:pt x="129" y="60"/>
                  </a:lnTo>
                  <a:lnTo>
                    <a:pt x="100" y="69"/>
                  </a:lnTo>
                  <a:lnTo>
                    <a:pt x="66" y="69"/>
                  </a:lnTo>
                  <a:lnTo>
                    <a:pt x="37" y="57"/>
                  </a:lnTo>
                  <a:lnTo>
                    <a:pt x="16" y="34"/>
                  </a:lnTo>
                  <a:lnTo>
                    <a:pt x="0" y="7"/>
                  </a:lnTo>
                  <a:lnTo>
                    <a:pt x="13" y="0"/>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262" name="Freeform 86"/>
            <p:cNvSpPr>
              <a:spLocks/>
            </p:cNvSpPr>
            <p:nvPr/>
          </p:nvSpPr>
          <p:spPr bwMode="auto">
            <a:xfrm>
              <a:off x="1597" y="2343"/>
              <a:ext cx="99" cy="80"/>
            </a:xfrm>
            <a:custGeom>
              <a:avLst/>
              <a:gdLst>
                <a:gd name="T0" fmla="*/ 6 w 197"/>
                <a:gd name="T1" fmla="*/ 0 h 162"/>
                <a:gd name="T2" fmla="*/ 5 w 197"/>
                <a:gd name="T3" fmla="*/ 0 h 162"/>
                <a:gd name="T4" fmla="*/ 5 w 197"/>
                <a:gd name="T5" fmla="*/ 1 h 162"/>
                <a:gd name="T6" fmla="*/ 5 w 197"/>
                <a:gd name="T7" fmla="*/ 1 h 162"/>
                <a:gd name="T8" fmla="*/ 4 w 197"/>
                <a:gd name="T9" fmla="*/ 2 h 162"/>
                <a:gd name="T10" fmla="*/ 2 w 197"/>
                <a:gd name="T11" fmla="*/ 2 h 162"/>
                <a:gd name="T12" fmla="*/ 2 w 197"/>
                <a:gd name="T13" fmla="*/ 3 h 162"/>
                <a:gd name="T14" fmla="*/ 4 w 197"/>
                <a:gd name="T15" fmla="*/ 3 h 162"/>
                <a:gd name="T16" fmla="*/ 6 w 197"/>
                <a:gd name="T17" fmla="*/ 3 h 162"/>
                <a:gd name="T18" fmla="*/ 7 w 197"/>
                <a:gd name="T19" fmla="*/ 4 h 162"/>
                <a:gd name="T20" fmla="*/ 6 w 197"/>
                <a:gd name="T21" fmla="*/ 5 h 162"/>
                <a:gd name="T22" fmla="*/ 5 w 197"/>
                <a:gd name="T23" fmla="*/ 4 h 162"/>
                <a:gd name="T24" fmla="*/ 3 w 197"/>
                <a:gd name="T25" fmla="*/ 3 h 162"/>
                <a:gd name="T26" fmla="*/ 0 w 197"/>
                <a:gd name="T27" fmla="*/ 3 h 162"/>
                <a:gd name="T28" fmla="*/ 2 w 197"/>
                <a:gd name="T29" fmla="*/ 2 h 162"/>
                <a:gd name="T30" fmla="*/ 4 w 197"/>
                <a:gd name="T31" fmla="*/ 0 h 162"/>
                <a:gd name="T32" fmla="*/ 5 w 197"/>
                <a:gd name="T33" fmla="*/ 0 h 162"/>
                <a:gd name="T34" fmla="*/ 6 w 197"/>
                <a:gd name="T35" fmla="*/ 0 h 162"/>
                <a:gd name="T36" fmla="*/ 6 w 197"/>
                <a:gd name="T37" fmla="*/ 0 h 1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7"/>
                <a:gd name="T58" fmla="*/ 0 h 162"/>
                <a:gd name="T59" fmla="*/ 197 w 197"/>
                <a:gd name="T60" fmla="*/ 162 h 1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7" h="162">
                  <a:moveTo>
                    <a:pt x="192" y="9"/>
                  </a:moveTo>
                  <a:lnTo>
                    <a:pt x="149" y="23"/>
                  </a:lnTo>
                  <a:lnTo>
                    <a:pt x="132" y="47"/>
                  </a:lnTo>
                  <a:lnTo>
                    <a:pt x="149" y="62"/>
                  </a:lnTo>
                  <a:lnTo>
                    <a:pt x="103" y="66"/>
                  </a:lnTo>
                  <a:lnTo>
                    <a:pt x="55" y="88"/>
                  </a:lnTo>
                  <a:lnTo>
                    <a:pt x="41" y="103"/>
                  </a:lnTo>
                  <a:lnTo>
                    <a:pt x="103" y="103"/>
                  </a:lnTo>
                  <a:lnTo>
                    <a:pt x="170" y="122"/>
                  </a:lnTo>
                  <a:lnTo>
                    <a:pt x="197" y="158"/>
                  </a:lnTo>
                  <a:lnTo>
                    <a:pt x="184" y="162"/>
                  </a:lnTo>
                  <a:lnTo>
                    <a:pt x="153" y="136"/>
                  </a:lnTo>
                  <a:lnTo>
                    <a:pt x="91" y="122"/>
                  </a:lnTo>
                  <a:lnTo>
                    <a:pt x="0" y="128"/>
                  </a:lnTo>
                  <a:lnTo>
                    <a:pt x="34" y="64"/>
                  </a:lnTo>
                  <a:lnTo>
                    <a:pt x="98" y="14"/>
                  </a:lnTo>
                  <a:lnTo>
                    <a:pt x="154" y="0"/>
                  </a:lnTo>
                  <a:lnTo>
                    <a:pt x="192" y="9"/>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263" name="Freeform 87"/>
            <p:cNvSpPr>
              <a:spLocks/>
            </p:cNvSpPr>
            <p:nvPr/>
          </p:nvSpPr>
          <p:spPr bwMode="auto">
            <a:xfrm>
              <a:off x="1640" y="2273"/>
              <a:ext cx="120" cy="91"/>
            </a:xfrm>
            <a:custGeom>
              <a:avLst/>
              <a:gdLst>
                <a:gd name="T0" fmla="*/ 1 w 238"/>
                <a:gd name="T1" fmla="*/ 3 h 182"/>
                <a:gd name="T2" fmla="*/ 0 w 238"/>
                <a:gd name="T3" fmla="*/ 1 h 182"/>
                <a:gd name="T4" fmla="*/ 1 w 238"/>
                <a:gd name="T5" fmla="*/ 1 h 182"/>
                <a:gd name="T6" fmla="*/ 1 w 238"/>
                <a:gd name="T7" fmla="*/ 1 h 182"/>
                <a:gd name="T8" fmla="*/ 2 w 238"/>
                <a:gd name="T9" fmla="*/ 1 h 182"/>
                <a:gd name="T10" fmla="*/ 3 w 238"/>
                <a:gd name="T11" fmla="*/ 0 h 182"/>
                <a:gd name="T12" fmla="*/ 6 w 238"/>
                <a:gd name="T13" fmla="*/ 1 h 182"/>
                <a:gd name="T14" fmla="*/ 7 w 238"/>
                <a:gd name="T15" fmla="*/ 1 h 182"/>
                <a:gd name="T16" fmla="*/ 7 w 238"/>
                <a:gd name="T17" fmla="*/ 3 h 182"/>
                <a:gd name="T18" fmla="*/ 7 w 238"/>
                <a:gd name="T19" fmla="*/ 3 h 182"/>
                <a:gd name="T20" fmla="*/ 7 w 238"/>
                <a:gd name="T21" fmla="*/ 3 h 182"/>
                <a:gd name="T22" fmla="*/ 8 w 238"/>
                <a:gd name="T23" fmla="*/ 3 h 182"/>
                <a:gd name="T24" fmla="*/ 7 w 238"/>
                <a:gd name="T25" fmla="*/ 5 h 182"/>
                <a:gd name="T26" fmla="*/ 8 w 238"/>
                <a:gd name="T27" fmla="*/ 5 h 182"/>
                <a:gd name="T28" fmla="*/ 7 w 238"/>
                <a:gd name="T29" fmla="*/ 6 h 182"/>
                <a:gd name="T30" fmla="*/ 6 w 238"/>
                <a:gd name="T31" fmla="*/ 3 h 182"/>
                <a:gd name="T32" fmla="*/ 5 w 238"/>
                <a:gd name="T33" fmla="*/ 3 h 182"/>
                <a:gd name="T34" fmla="*/ 1 w 238"/>
                <a:gd name="T35" fmla="*/ 3 h 182"/>
                <a:gd name="T36" fmla="*/ 1 w 238"/>
                <a:gd name="T37" fmla="*/ 3 h 182"/>
                <a:gd name="T38" fmla="*/ 1 w 238"/>
                <a:gd name="T39" fmla="*/ 3 h 1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8"/>
                <a:gd name="T61" fmla="*/ 0 h 182"/>
                <a:gd name="T62" fmla="*/ 238 w 238"/>
                <a:gd name="T63" fmla="*/ 182 h 1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8" h="182">
                  <a:moveTo>
                    <a:pt x="3" y="81"/>
                  </a:moveTo>
                  <a:lnTo>
                    <a:pt x="0" y="48"/>
                  </a:lnTo>
                  <a:lnTo>
                    <a:pt x="15" y="55"/>
                  </a:lnTo>
                  <a:lnTo>
                    <a:pt x="32" y="11"/>
                  </a:lnTo>
                  <a:lnTo>
                    <a:pt x="50" y="28"/>
                  </a:lnTo>
                  <a:lnTo>
                    <a:pt x="77" y="0"/>
                  </a:lnTo>
                  <a:lnTo>
                    <a:pt x="161" y="26"/>
                  </a:lnTo>
                  <a:lnTo>
                    <a:pt x="201" y="62"/>
                  </a:lnTo>
                  <a:lnTo>
                    <a:pt x="196" y="95"/>
                  </a:lnTo>
                  <a:lnTo>
                    <a:pt x="213" y="88"/>
                  </a:lnTo>
                  <a:lnTo>
                    <a:pt x="209" y="117"/>
                  </a:lnTo>
                  <a:lnTo>
                    <a:pt x="226" y="112"/>
                  </a:lnTo>
                  <a:lnTo>
                    <a:pt x="223" y="141"/>
                  </a:lnTo>
                  <a:lnTo>
                    <a:pt x="238" y="150"/>
                  </a:lnTo>
                  <a:lnTo>
                    <a:pt x="216" y="182"/>
                  </a:lnTo>
                  <a:lnTo>
                    <a:pt x="175" y="103"/>
                  </a:lnTo>
                  <a:lnTo>
                    <a:pt x="141" y="91"/>
                  </a:lnTo>
                  <a:lnTo>
                    <a:pt x="22" y="91"/>
                  </a:lnTo>
                  <a:lnTo>
                    <a:pt x="3" y="81"/>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264" name="Freeform 88"/>
            <p:cNvSpPr>
              <a:spLocks/>
            </p:cNvSpPr>
            <p:nvPr/>
          </p:nvSpPr>
          <p:spPr bwMode="auto">
            <a:xfrm>
              <a:off x="1714" y="2422"/>
              <a:ext cx="65" cy="11"/>
            </a:xfrm>
            <a:custGeom>
              <a:avLst/>
              <a:gdLst>
                <a:gd name="T0" fmla="*/ 0 w 129"/>
                <a:gd name="T1" fmla="*/ 0 h 23"/>
                <a:gd name="T2" fmla="*/ 1 w 129"/>
                <a:gd name="T3" fmla="*/ 0 h 23"/>
                <a:gd name="T4" fmla="*/ 2 w 129"/>
                <a:gd name="T5" fmla="*/ 0 h 23"/>
                <a:gd name="T6" fmla="*/ 5 w 129"/>
                <a:gd name="T7" fmla="*/ 0 h 23"/>
                <a:gd name="T8" fmla="*/ 2 w 129"/>
                <a:gd name="T9" fmla="*/ 0 h 23"/>
                <a:gd name="T10" fmla="*/ 1 w 129"/>
                <a:gd name="T11" fmla="*/ 0 h 23"/>
                <a:gd name="T12" fmla="*/ 0 w 129"/>
                <a:gd name="T13" fmla="*/ 0 h 23"/>
                <a:gd name="T14" fmla="*/ 0 w 129"/>
                <a:gd name="T15" fmla="*/ 0 h 23"/>
                <a:gd name="T16" fmla="*/ 0 60000 65536"/>
                <a:gd name="T17" fmla="*/ 0 60000 65536"/>
                <a:gd name="T18" fmla="*/ 0 60000 65536"/>
                <a:gd name="T19" fmla="*/ 0 60000 65536"/>
                <a:gd name="T20" fmla="*/ 0 60000 65536"/>
                <a:gd name="T21" fmla="*/ 0 60000 65536"/>
                <a:gd name="T22" fmla="*/ 0 60000 65536"/>
                <a:gd name="T23" fmla="*/ 0 60000 65536"/>
                <a:gd name="T24" fmla="*/ 0 w 129"/>
                <a:gd name="T25" fmla="*/ 0 h 23"/>
                <a:gd name="T26" fmla="*/ 129 w 129"/>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 h="23">
                  <a:moveTo>
                    <a:pt x="0" y="0"/>
                  </a:moveTo>
                  <a:lnTo>
                    <a:pt x="18" y="19"/>
                  </a:lnTo>
                  <a:lnTo>
                    <a:pt x="59" y="23"/>
                  </a:lnTo>
                  <a:lnTo>
                    <a:pt x="129" y="7"/>
                  </a:lnTo>
                  <a:lnTo>
                    <a:pt x="50" y="9"/>
                  </a:lnTo>
                  <a:lnTo>
                    <a:pt x="18" y="0"/>
                  </a:lnTo>
                  <a:lnTo>
                    <a:pt x="0" y="0"/>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265" name="Freeform 89"/>
            <p:cNvSpPr>
              <a:spLocks/>
            </p:cNvSpPr>
            <p:nvPr/>
          </p:nvSpPr>
          <p:spPr bwMode="auto">
            <a:xfrm>
              <a:off x="1712" y="2435"/>
              <a:ext cx="61" cy="28"/>
            </a:xfrm>
            <a:custGeom>
              <a:avLst/>
              <a:gdLst>
                <a:gd name="T0" fmla="*/ 0 w 120"/>
                <a:gd name="T1" fmla="*/ 0 h 57"/>
                <a:gd name="T2" fmla="*/ 2 w 120"/>
                <a:gd name="T3" fmla="*/ 0 h 57"/>
                <a:gd name="T4" fmla="*/ 4 w 120"/>
                <a:gd name="T5" fmla="*/ 1 h 57"/>
                <a:gd name="T6" fmla="*/ 3 w 120"/>
                <a:gd name="T7" fmla="*/ 0 h 57"/>
                <a:gd name="T8" fmla="*/ 2 w 120"/>
                <a:gd name="T9" fmla="*/ 0 h 57"/>
                <a:gd name="T10" fmla="*/ 1 w 120"/>
                <a:gd name="T11" fmla="*/ 0 h 57"/>
                <a:gd name="T12" fmla="*/ 0 w 120"/>
                <a:gd name="T13" fmla="*/ 0 h 57"/>
                <a:gd name="T14" fmla="*/ 0 w 120"/>
                <a:gd name="T15" fmla="*/ 0 h 57"/>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57"/>
                <a:gd name="T26" fmla="*/ 120 w 120"/>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57">
                  <a:moveTo>
                    <a:pt x="0" y="9"/>
                  </a:moveTo>
                  <a:lnTo>
                    <a:pt x="53" y="19"/>
                  </a:lnTo>
                  <a:lnTo>
                    <a:pt x="120" y="57"/>
                  </a:lnTo>
                  <a:lnTo>
                    <a:pt x="70" y="16"/>
                  </a:lnTo>
                  <a:lnTo>
                    <a:pt x="39" y="4"/>
                  </a:lnTo>
                  <a:lnTo>
                    <a:pt x="14" y="0"/>
                  </a:lnTo>
                  <a:lnTo>
                    <a:pt x="0" y="9"/>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266" name="Freeform 90"/>
            <p:cNvSpPr>
              <a:spLocks/>
            </p:cNvSpPr>
            <p:nvPr/>
          </p:nvSpPr>
          <p:spPr bwMode="auto">
            <a:xfrm>
              <a:off x="1729" y="2461"/>
              <a:ext cx="53" cy="130"/>
            </a:xfrm>
            <a:custGeom>
              <a:avLst/>
              <a:gdLst>
                <a:gd name="T0" fmla="*/ 2 w 106"/>
                <a:gd name="T1" fmla="*/ 0 h 260"/>
                <a:gd name="T2" fmla="*/ 3 w 106"/>
                <a:gd name="T3" fmla="*/ 1 h 260"/>
                <a:gd name="T4" fmla="*/ 3 w 106"/>
                <a:gd name="T5" fmla="*/ 2 h 260"/>
                <a:gd name="T6" fmla="*/ 3 w 106"/>
                <a:gd name="T7" fmla="*/ 3 h 260"/>
                <a:gd name="T8" fmla="*/ 3 w 106"/>
                <a:gd name="T9" fmla="*/ 4 h 260"/>
                <a:gd name="T10" fmla="*/ 3 w 106"/>
                <a:gd name="T11" fmla="*/ 5 h 260"/>
                <a:gd name="T12" fmla="*/ 2 w 106"/>
                <a:gd name="T13" fmla="*/ 6 h 260"/>
                <a:gd name="T14" fmla="*/ 1 w 106"/>
                <a:gd name="T15" fmla="*/ 8 h 260"/>
                <a:gd name="T16" fmla="*/ 0 w 106"/>
                <a:gd name="T17" fmla="*/ 6 h 260"/>
                <a:gd name="T18" fmla="*/ 1 w 106"/>
                <a:gd name="T19" fmla="*/ 7 h 260"/>
                <a:gd name="T20" fmla="*/ 1 w 106"/>
                <a:gd name="T21" fmla="*/ 5 h 260"/>
                <a:gd name="T22" fmla="*/ 2 w 106"/>
                <a:gd name="T23" fmla="*/ 6 h 260"/>
                <a:gd name="T24" fmla="*/ 2 w 106"/>
                <a:gd name="T25" fmla="*/ 4 h 260"/>
                <a:gd name="T26" fmla="*/ 3 w 106"/>
                <a:gd name="T27" fmla="*/ 4 h 260"/>
                <a:gd name="T28" fmla="*/ 2 w 106"/>
                <a:gd name="T29" fmla="*/ 3 h 260"/>
                <a:gd name="T30" fmla="*/ 3 w 106"/>
                <a:gd name="T31" fmla="*/ 3 h 260"/>
                <a:gd name="T32" fmla="*/ 2 w 106"/>
                <a:gd name="T33" fmla="*/ 2 h 260"/>
                <a:gd name="T34" fmla="*/ 3 w 106"/>
                <a:gd name="T35" fmla="*/ 2 h 260"/>
                <a:gd name="T36" fmla="*/ 2 w 106"/>
                <a:gd name="T37" fmla="*/ 1 h 260"/>
                <a:gd name="T38" fmla="*/ 3 w 106"/>
                <a:gd name="T39" fmla="*/ 1 h 260"/>
                <a:gd name="T40" fmla="*/ 2 w 106"/>
                <a:gd name="T41" fmla="*/ 1 h 260"/>
                <a:gd name="T42" fmla="*/ 2 w 106"/>
                <a:gd name="T43" fmla="*/ 1 h 260"/>
                <a:gd name="T44" fmla="*/ 2 w 106"/>
                <a:gd name="T45" fmla="*/ 0 h 260"/>
                <a:gd name="T46" fmla="*/ 2 w 106"/>
                <a:gd name="T47" fmla="*/ 0 h 2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6"/>
                <a:gd name="T73" fmla="*/ 0 h 260"/>
                <a:gd name="T74" fmla="*/ 106 w 106"/>
                <a:gd name="T75" fmla="*/ 260 h 2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6" h="260">
                  <a:moveTo>
                    <a:pt x="49" y="0"/>
                  </a:moveTo>
                  <a:lnTo>
                    <a:pt x="82" y="30"/>
                  </a:lnTo>
                  <a:lnTo>
                    <a:pt x="99" y="66"/>
                  </a:lnTo>
                  <a:lnTo>
                    <a:pt x="106" y="97"/>
                  </a:lnTo>
                  <a:lnTo>
                    <a:pt x="103" y="141"/>
                  </a:lnTo>
                  <a:lnTo>
                    <a:pt x="89" y="186"/>
                  </a:lnTo>
                  <a:lnTo>
                    <a:pt x="61" y="222"/>
                  </a:lnTo>
                  <a:lnTo>
                    <a:pt x="3" y="260"/>
                  </a:lnTo>
                  <a:lnTo>
                    <a:pt x="0" y="215"/>
                  </a:lnTo>
                  <a:lnTo>
                    <a:pt x="29" y="224"/>
                  </a:lnTo>
                  <a:lnTo>
                    <a:pt x="22" y="184"/>
                  </a:lnTo>
                  <a:lnTo>
                    <a:pt x="55" y="193"/>
                  </a:lnTo>
                  <a:lnTo>
                    <a:pt x="43" y="153"/>
                  </a:lnTo>
                  <a:lnTo>
                    <a:pt x="72" y="157"/>
                  </a:lnTo>
                  <a:lnTo>
                    <a:pt x="53" y="122"/>
                  </a:lnTo>
                  <a:lnTo>
                    <a:pt x="85" y="124"/>
                  </a:lnTo>
                  <a:lnTo>
                    <a:pt x="63" y="91"/>
                  </a:lnTo>
                  <a:lnTo>
                    <a:pt x="85" y="88"/>
                  </a:lnTo>
                  <a:lnTo>
                    <a:pt x="63" y="62"/>
                  </a:lnTo>
                  <a:lnTo>
                    <a:pt x="80" y="54"/>
                  </a:lnTo>
                  <a:lnTo>
                    <a:pt x="61" y="38"/>
                  </a:lnTo>
                  <a:lnTo>
                    <a:pt x="60" y="24"/>
                  </a:lnTo>
                  <a:lnTo>
                    <a:pt x="49" y="0"/>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267" name="Freeform 91"/>
            <p:cNvSpPr>
              <a:spLocks/>
            </p:cNvSpPr>
            <p:nvPr/>
          </p:nvSpPr>
          <p:spPr bwMode="auto">
            <a:xfrm>
              <a:off x="1490" y="2277"/>
              <a:ext cx="106" cy="59"/>
            </a:xfrm>
            <a:custGeom>
              <a:avLst/>
              <a:gdLst>
                <a:gd name="T0" fmla="*/ 7 w 211"/>
                <a:gd name="T1" fmla="*/ 3 h 117"/>
                <a:gd name="T2" fmla="*/ 6 w 211"/>
                <a:gd name="T3" fmla="*/ 3 h 117"/>
                <a:gd name="T4" fmla="*/ 5 w 211"/>
                <a:gd name="T5" fmla="*/ 3 h 117"/>
                <a:gd name="T6" fmla="*/ 4 w 211"/>
                <a:gd name="T7" fmla="*/ 3 h 117"/>
                <a:gd name="T8" fmla="*/ 3 w 211"/>
                <a:gd name="T9" fmla="*/ 3 h 117"/>
                <a:gd name="T10" fmla="*/ 1 w 211"/>
                <a:gd name="T11" fmla="*/ 4 h 117"/>
                <a:gd name="T12" fmla="*/ 0 w 211"/>
                <a:gd name="T13" fmla="*/ 3 h 117"/>
                <a:gd name="T14" fmla="*/ 1 w 211"/>
                <a:gd name="T15" fmla="*/ 3 h 117"/>
                <a:gd name="T16" fmla="*/ 1 w 211"/>
                <a:gd name="T17" fmla="*/ 2 h 117"/>
                <a:gd name="T18" fmla="*/ 2 w 211"/>
                <a:gd name="T19" fmla="*/ 2 h 117"/>
                <a:gd name="T20" fmla="*/ 2 w 211"/>
                <a:gd name="T21" fmla="*/ 1 h 117"/>
                <a:gd name="T22" fmla="*/ 4 w 211"/>
                <a:gd name="T23" fmla="*/ 1 h 117"/>
                <a:gd name="T24" fmla="*/ 5 w 211"/>
                <a:gd name="T25" fmla="*/ 0 h 117"/>
                <a:gd name="T26" fmla="*/ 6 w 211"/>
                <a:gd name="T27" fmla="*/ 1 h 117"/>
                <a:gd name="T28" fmla="*/ 6 w 211"/>
                <a:gd name="T29" fmla="*/ 0 h 117"/>
                <a:gd name="T30" fmla="*/ 7 w 211"/>
                <a:gd name="T31" fmla="*/ 1 h 117"/>
                <a:gd name="T32" fmla="*/ 7 w 211"/>
                <a:gd name="T33" fmla="*/ 1 h 117"/>
                <a:gd name="T34" fmla="*/ 7 w 211"/>
                <a:gd name="T35" fmla="*/ 3 h 117"/>
                <a:gd name="T36" fmla="*/ 7 w 211"/>
                <a:gd name="T37" fmla="*/ 3 h 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1"/>
                <a:gd name="T58" fmla="*/ 0 h 117"/>
                <a:gd name="T59" fmla="*/ 211 w 211"/>
                <a:gd name="T60" fmla="*/ 117 h 1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1" h="117">
                  <a:moveTo>
                    <a:pt x="210" y="70"/>
                  </a:moveTo>
                  <a:lnTo>
                    <a:pt x="191" y="77"/>
                  </a:lnTo>
                  <a:lnTo>
                    <a:pt x="155" y="77"/>
                  </a:lnTo>
                  <a:lnTo>
                    <a:pt x="119" y="69"/>
                  </a:lnTo>
                  <a:lnTo>
                    <a:pt x="76" y="77"/>
                  </a:lnTo>
                  <a:lnTo>
                    <a:pt x="5" y="117"/>
                  </a:lnTo>
                  <a:lnTo>
                    <a:pt x="0" y="82"/>
                  </a:lnTo>
                  <a:lnTo>
                    <a:pt x="17" y="82"/>
                  </a:lnTo>
                  <a:lnTo>
                    <a:pt x="26" y="57"/>
                  </a:lnTo>
                  <a:lnTo>
                    <a:pt x="43" y="60"/>
                  </a:lnTo>
                  <a:lnTo>
                    <a:pt x="52" y="29"/>
                  </a:lnTo>
                  <a:lnTo>
                    <a:pt x="108" y="3"/>
                  </a:lnTo>
                  <a:lnTo>
                    <a:pt x="155" y="0"/>
                  </a:lnTo>
                  <a:lnTo>
                    <a:pt x="162" y="24"/>
                  </a:lnTo>
                  <a:lnTo>
                    <a:pt x="182" y="0"/>
                  </a:lnTo>
                  <a:lnTo>
                    <a:pt x="193" y="31"/>
                  </a:lnTo>
                  <a:lnTo>
                    <a:pt x="211" y="31"/>
                  </a:lnTo>
                  <a:lnTo>
                    <a:pt x="210" y="70"/>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268" name="Freeform 92"/>
            <p:cNvSpPr>
              <a:spLocks/>
            </p:cNvSpPr>
            <p:nvPr/>
          </p:nvSpPr>
          <p:spPr bwMode="auto">
            <a:xfrm>
              <a:off x="1469" y="2376"/>
              <a:ext cx="76" cy="23"/>
            </a:xfrm>
            <a:custGeom>
              <a:avLst/>
              <a:gdLst>
                <a:gd name="T0" fmla="*/ 5 w 151"/>
                <a:gd name="T1" fmla="*/ 0 h 47"/>
                <a:gd name="T2" fmla="*/ 4 w 151"/>
                <a:gd name="T3" fmla="*/ 0 h 47"/>
                <a:gd name="T4" fmla="*/ 2 w 151"/>
                <a:gd name="T5" fmla="*/ 0 h 47"/>
                <a:gd name="T6" fmla="*/ 0 w 151"/>
                <a:gd name="T7" fmla="*/ 1 h 47"/>
                <a:gd name="T8" fmla="*/ 1 w 151"/>
                <a:gd name="T9" fmla="*/ 1 h 47"/>
                <a:gd name="T10" fmla="*/ 1 w 151"/>
                <a:gd name="T11" fmla="*/ 0 h 47"/>
                <a:gd name="T12" fmla="*/ 4 w 151"/>
                <a:gd name="T13" fmla="*/ 0 h 47"/>
                <a:gd name="T14" fmla="*/ 5 w 151"/>
                <a:gd name="T15" fmla="*/ 0 h 47"/>
                <a:gd name="T16" fmla="*/ 5 w 151"/>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
                <a:gd name="T28" fmla="*/ 0 h 47"/>
                <a:gd name="T29" fmla="*/ 151 w 151"/>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 h="47">
                  <a:moveTo>
                    <a:pt x="151" y="28"/>
                  </a:moveTo>
                  <a:lnTo>
                    <a:pt x="113" y="9"/>
                  </a:lnTo>
                  <a:lnTo>
                    <a:pt x="36" y="0"/>
                  </a:lnTo>
                  <a:lnTo>
                    <a:pt x="0" y="35"/>
                  </a:lnTo>
                  <a:lnTo>
                    <a:pt x="2" y="47"/>
                  </a:lnTo>
                  <a:lnTo>
                    <a:pt x="26" y="28"/>
                  </a:lnTo>
                  <a:lnTo>
                    <a:pt x="118" y="28"/>
                  </a:lnTo>
                  <a:lnTo>
                    <a:pt x="151" y="28"/>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269" name="Freeform 93"/>
            <p:cNvSpPr>
              <a:spLocks/>
            </p:cNvSpPr>
            <p:nvPr/>
          </p:nvSpPr>
          <p:spPr bwMode="auto">
            <a:xfrm>
              <a:off x="1477" y="2338"/>
              <a:ext cx="98" cy="46"/>
            </a:xfrm>
            <a:custGeom>
              <a:avLst/>
              <a:gdLst>
                <a:gd name="T0" fmla="*/ 1 w 196"/>
                <a:gd name="T1" fmla="*/ 2 h 93"/>
                <a:gd name="T2" fmla="*/ 3 w 196"/>
                <a:gd name="T3" fmla="*/ 1 h 93"/>
                <a:gd name="T4" fmla="*/ 4 w 196"/>
                <a:gd name="T5" fmla="*/ 0 h 93"/>
                <a:gd name="T6" fmla="*/ 6 w 196"/>
                <a:gd name="T7" fmla="*/ 0 h 93"/>
                <a:gd name="T8" fmla="*/ 6 w 196"/>
                <a:gd name="T9" fmla="*/ 0 h 93"/>
                <a:gd name="T10" fmla="*/ 5 w 196"/>
                <a:gd name="T11" fmla="*/ 0 h 93"/>
                <a:gd name="T12" fmla="*/ 3 w 196"/>
                <a:gd name="T13" fmla="*/ 0 h 93"/>
                <a:gd name="T14" fmla="*/ 2 w 196"/>
                <a:gd name="T15" fmla="*/ 0 h 93"/>
                <a:gd name="T16" fmla="*/ 1 w 196"/>
                <a:gd name="T17" fmla="*/ 1 h 93"/>
                <a:gd name="T18" fmla="*/ 0 w 196"/>
                <a:gd name="T19" fmla="*/ 2 h 93"/>
                <a:gd name="T20" fmla="*/ 1 w 196"/>
                <a:gd name="T21" fmla="*/ 2 h 93"/>
                <a:gd name="T22" fmla="*/ 1 w 196"/>
                <a:gd name="T23" fmla="*/ 2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
                <a:gd name="T37" fmla="*/ 0 h 93"/>
                <a:gd name="T38" fmla="*/ 196 w 196"/>
                <a:gd name="T39" fmla="*/ 93 h 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 h="93">
                  <a:moveTo>
                    <a:pt x="28" y="74"/>
                  </a:moveTo>
                  <a:lnTo>
                    <a:pt x="83" y="40"/>
                  </a:lnTo>
                  <a:lnTo>
                    <a:pt x="128" y="28"/>
                  </a:lnTo>
                  <a:lnTo>
                    <a:pt x="196" y="31"/>
                  </a:lnTo>
                  <a:lnTo>
                    <a:pt x="174" y="5"/>
                  </a:lnTo>
                  <a:lnTo>
                    <a:pt x="157" y="14"/>
                  </a:lnTo>
                  <a:lnTo>
                    <a:pt x="102" y="0"/>
                  </a:lnTo>
                  <a:lnTo>
                    <a:pt x="49" y="28"/>
                  </a:lnTo>
                  <a:lnTo>
                    <a:pt x="18" y="60"/>
                  </a:lnTo>
                  <a:lnTo>
                    <a:pt x="0" y="93"/>
                  </a:lnTo>
                  <a:lnTo>
                    <a:pt x="28" y="74"/>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270" name="Freeform 94"/>
            <p:cNvSpPr>
              <a:spLocks/>
            </p:cNvSpPr>
            <p:nvPr/>
          </p:nvSpPr>
          <p:spPr bwMode="auto">
            <a:xfrm>
              <a:off x="1414" y="2325"/>
              <a:ext cx="88" cy="85"/>
            </a:xfrm>
            <a:custGeom>
              <a:avLst/>
              <a:gdLst>
                <a:gd name="T0" fmla="*/ 5 w 177"/>
                <a:gd name="T1" fmla="*/ 1 h 170"/>
                <a:gd name="T2" fmla="*/ 3 w 177"/>
                <a:gd name="T3" fmla="*/ 3 h 170"/>
                <a:gd name="T4" fmla="*/ 1 w 177"/>
                <a:gd name="T5" fmla="*/ 3 h 170"/>
                <a:gd name="T6" fmla="*/ 0 w 177"/>
                <a:gd name="T7" fmla="*/ 5 h 170"/>
                <a:gd name="T8" fmla="*/ 0 w 177"/>
                <a:gd name="T9" fmla="*/ 5 h 170"/>
                <a:gd name="T10" fmla="*/ 1 w 177"/>
                <a:gd name="T11" fmla="*/ 3 h 170"/>
                <a:gd name="T12" fmla="*/ 2 w 177"/>
                <a:gd name="T13" fmla="*/ 1 h 170"/>
                <a:gd name="T14" fmla="*/ 5 w 177"/>
                <a:gd name="T15" fmla="*/ 0 h 170"/>
                <a:gd name="T16" fmla="*/ 5 w 177"/>
                <a:gd name="T17" fmla="*/ 1 h 170"/>
                <a:gd name="T18" fmla="*/ 5 w 177"/>
                <a:gd name="T19" fmla="*/ 1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170"/>
                <a:gd name="T32" fmla="*/ 177 w 177"/>
                <a:gd name="T33" fmla="*/ 170 h 1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170">
                  <a:moveTo>
                    <a:pt x="177" y="6"/>
                  </a:moveTo>
                  <a:lnTo>
                    <a:pt x="102" y="67"/>
                  </a:lnTo>
                  <a:lnTo>
                    <a:pt x="59" y="121"/>
                  </a:lnTo>
                  <a:lnTo>
                    <a:pt x="26" y="167"/>
                  </a:lnTo>
                  <a:lnTo>
                    <a:pt x="0" y="170"/>
                  </a:lnTo>
                  <a:lnTo>
                    <a:pt x="47" y="107"/>
                  </a:lnTo>
                  <a:lnTo>
                    <a:pt x="93" y="57"/>
                  </a:lnTo>
                  <a:lnTo>
                    <a:pt x="162" y="0"/>
                  </a:lnTo>
                  <a:lnTo>
                    <a:pt x="177" y="6"/>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271" name="Freeform 95"/>
            <p:cNvSpPr>
              <a:spLocks/>
            </p:cNvSpPr>
            <p:nvPr/>
          </p:nvSpPr>
          <p:spPr bwMode="auto">
            <a:xfrm>
              <a:off x="1581" y="2280"/>
              <a:ext cx="277" cy="442"/>
            </a:xfrm>
            <a:custGeom>
              <a:avLst/>
              <a:gdLst>
                <a:gd name="T0" fmla="*/ 0 w 553"/>
                <a:gd name="T1" fmla="*/ 1 h 884"/>
                <a:gd name="T2" fmla="*/ 3 w 553"/>
                <a:gd name="T3" fmla="*/ 1 h 884"/>
                <a:gd name="T4" fmla="*/ 6 w 553"/>
                <a:gd name="T5" fmla="*/ 0 h 884"/>
                <a:gd name="T6" fmla="*/ 10 w 553"/>
                <a:gd name="T7" fmla="*/ 1 h 884"/>
                <a:gd name="T8" fmla="*/ 13 w 553"/>
                <a:gd name="T9" fmla="*/ 2 h 884"/>
                <a:gd name="T10" fmla="*/ 16 w 553"/>
                <a:gd name="T11" fmla="*/ 5 h 884"/>
                <a:gd name="T12" fmla="*/ 17 w 553"/>
                <a:gd name="T13" fmla="*/ 7 h 884"/>
                <a:gd name="T14" fmla="*/ 17 w 553"/>
                <a:gd name="T15" fmla="*/ 11 h 884"/>
                <a:gd name="T16" fmla="*/ 16 w 553"/>
                <a:gd name="T17" fmla="*/ 14 h 884"/>
                <a:gd name="T18" fmla="*/ 17 w 553"/>
                <a:gd name="T19" fmla="*/ 14 h 884"/>
                <a:gd name="T20" fmla="*/ 18 w 553"/>
                <a:gd name="T21" fmla="*/ 15 h 884"/>
                <a:gd name="T22" fmla="*/ 17 w 553"/>
                <a:gd name="T23" fmla="*/ 18 h 884"/>
                <a:gd name="T24" fmla="*/ 17 w 553"/>
                <a:gd name="T25" fmla="*/ 19 h 884"/>
                <a:gd name="T26" fmla="*/ 18 w 553"/>
                <a:gd name="T27" fmla="*/ 19 h 884"/>
                <a:gd name="T28" fmla="*/ 17 w 553"/>
                <a:gd name="T29" fmla="*/ 20 h 884"/>
                <a:gd name="T30" fmla="*/ 18 w 553"/>
                <a:gd name="T31" fmla="*/ 21 h 884"/>
                <a:gd name="T32" fmla="*/ 18 w 553"/>
                <a:gd name="T33" fmla="*/ 23 h 884"/>
                <a:gd name="T34" fmla="*/ 17 w 553"/>
                <a:gd name="T35" fmla="*/ 25 h 884"/>
                <a:gd name="T36" fmla="*/ 14 w 553"/>
                <a:gd name="T37" fmla="*/ 28 h 884"/>
                <a:gd name="T38" fmla="*/ 14 w 553"/>
                <a:gd name="T39" fmla="*/ 28 h 884"/>
                <a:gd name="T40" fmla="*/ 17 w 553"/>
                <a:gd name="T41" fmla="*/ 25 h 884"/>
                <a:gd name="T42" fmla="*/ 17 w 553"/>
                <a:gd name="T43" fmla="*/ 22 h 884"/>
                <a:gd name="T44" fmla="*/ 16 w 553"/>
                <a:gd name="T45" fmla="*/ 23 h 884"/>
                <a:gd name="T46" fmla="*/ 15 w 553"/>
                <a:gd name="T47" fmla="*/ 22 h 884"/>
                <a:gd name="T48" fmla="*/ 15 w 553"/>
                <a:gd name="T49" fmla="*/ 23 h 884"/>
                <a:gd name="T50" fmla="*/ 14 w 553"/>
                <a:gd name="T51" fmla="*/ 22 h 884"/>
                <a:gd name="T52" fmla="*/ 14 w 553"/>
                <a:gd name="T53" fmla="*/ 23 h 884"/>
                <a:gd name="T54" fmla="*/ 13 w 553"/>
                <a:gd name="T55" fmla="*/ 23 h 884"/>
                <a:gd name="T56" fmla="*/ 13 w 553"/>
                <a:gd name="T57" fmla="*/ 24 h 884"/>
                <a:gd name="T58" fmla="*/ 12 w 553"/>
                <a:gd name="T59" fmla="*/ 23 h 884"/>
                <a:gd name="T60" fmla="*/ 12 w 553"/>
                <a:gd name="T61" fmla="*/ 24 h 884"/>
                <a:gd name="T62" fmla="*/ 12 w 553"/>
                <a:gd name="T63" fmla="*/ 24 h 884"/>
                <a:gd name="T64" fmla="*/ 11 w 553"/>
                <a:gd name="T65" fmla="*/ 24 h 884"/>
                <a:gd name="T66" fmla="*/ 10 w 553"/>
                <a:gd name="T67" fmla="*/ 26 h 884"/>
                <a:gd name="T68" fmla="*/ 11 w 553"/>
                <a:gd name="T69" fmla="*/ 23 h 884"/>
                <a:gd name="T70" fmla="*/ 13 w 553"/>
                <a:gd name="T71" fmla="*/ 22 h 884"/>
                <a:gd name="T72" fmla="*/ 15 w 553"/>
                <a:gd name="T73" fmla="*/ 21 h 884"/>
                <a:gd name="T74" fmla="*/ 17 w 553"/>
                <a:gd name="T75" fmla="*/ 21 h 884"/>
                <a:gd name="T76" fmla="*/ 17 w 553"/>
                <a:gd name="T77" fmla="*/ 21 h 884"/>
                <a:gd name="T78" fmla="*/ 16 w 553"/>
                <a:gd name="T79" fmla="*/ 20 h 884"/>
                <a:gd name="T80" fmla="*/ 14 w 553"/>
                <a:gd name="T81" fmla="*/ 20 h 884"/>
                <a:gd name="T82" fmla="*/ 13 w 553"/>
                <a:gd name="T83" fmla="*/ 20 h 884"/>
                <a:gd name="T84" fmla="*/ 11 w 553"/>
                <a:gd name="T85" fmla="*/ 21 h 884"/>
                <a:gd name="T86" fmla="*/ 10 w 553"/>
                <a:gd name="T87" fmla="*/ 22 h 884"/>
                <a:gd name="T88" fmla="*/ 11 w 553"/>
                <a:gd name="T89" fmla="*/ 20 h 884"/>
                <a:gd name="T90" fmla="*/ 13 w 553"/>
                <a:gd name="T91" fmla="*/ 19 h 884"/>
                <a:gd name="T92" fmla="*/ 14 w 553"/>
                <a:gd name="T93" fmla="*/ 15 h 884"/>
                <a:gd name="T94" fmla="*/ 15 w 553"/>
                <a:gd name="T95" fmla="*/ 14 h 884"/>
                <a:gd name="T96" fmla="*/ 14 w 553"/>
                <a:gd name="T97" fmla="*/ 14 h 884"/>
                <a:gd name="T98" fmla="*/ 16 w 553"/>
                <a:gd name="T99" fmla="*/ 14 h 884"/>
                <a:gd name="T100" fmla="*/ 16 w 553"/>
                <a:gd name="T101" fmla="*/ 11 h 884"/>
                <a:gd name="T102" fmla="*/ 16 w 553"/>
                <a:gd name="T103" fmla="*/ 7 h 884"/>
                <a:gd name="T104" fmla="*/ 15 w 553"/>
                <a:gd name="T105" fmla="*/ 5 h 884"/>
                <a:gd name="T106" fmla="*/ 13 w 553"/>
                <a:gd name="T107" fmla="*/ 3 h 884"/>
                <a:gd name="T108" fmla="*/ 10 w 553"/>
                <a:gd name="T109" fmla="*/ 1 h 884"/>
                <a:gd name="T110" fmla="*/ 5 w 553"/>
                <a:gd name="T111" fmla="*/ 1 h 884"/>
                <a:gd name="T112" fmla="*/ 1 w 553"/>
                <a:gd name="T113" fmla="*/ 2 h 884"/>
                <a:gd name="T114" fmla="*/ 0 w 553"/>
                <a:gd name="T115" fmla="*/ 1 h 884"/>
                <a:gd name="T116" fmla="*/ 0 w 553"/>
                <a:gd name="T117" fmla="*/ 1 h 8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3"/>
                <a:gd name="T178" fmla="*/ 0 h 884"/>
                <a:gd name="T179" fmla="*/ 553 w 553"/>
                <a:gd name="T180" fmla="*/ 884 h 88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3" h="884">
                  <a:moveTo>
                    <a:pt x="0" y="24"/>
                  </a:moveTo>
                  <a:lnTo>
                    <a:pt x="86" y="5"/>
                  </a:lnTo>
                  <a:lnTo>
                    <a:pt x="181" y="0"/>
                  </a:lnTo>
                  <a:lnTo>
                    <a:pt x="313" y="9"/>
                  </a:lnTo>
                  <a:lnTo>
                    <a:pt x="416" y="55"/>
                  </a:lnTo>
                  <a:lnTo>
                    <a:pt x="491" y="136"/>
                  </a:lnTo>
                  <a:lnTo>
                    <a:pt x="526" y="239"/>
                  </a:lnTo>
                  <a:lnTo>
                    <a:pt x="526" y="338"/>
                  </a:lnTo>
                  <a:lnTo>
                    <a:pt x="505" y="441"/>
                  </a:lnTo>
                  <a:lnTo>
                    <a:pt x="534" y="457"/>
                  </a:lnTo>
                  <a:lnTo>
                    <a:pt x="550" y="491"/>
                  </a:lnTo>
                  <a:lnTo>
                    <a:pt x="538" y="551"/>
                  </a:lnTo>
                  <a:lnTo>
                    <a:pt x="519" y="603"/>
                  </a:lnTo>
                  <a:lnTo>
                    <a:pt x="553" y="605"/>
                  </a:lnTo>
                  <a:lnTo>
                    <a:pt x="527" y="632"/>
                  </a:lnTo>
                  <a:lnTo>
                    <a:pt x="553" y="672"/>
                  </a:lnTo>
                  <a:lnTo>
                    <a:pt x="552" y="725"/>
                  </a:lnTo>
                  <a:lnTo>
                    <a:pt x="526" y="792"/>
                  </a:lnTo>
                  <a:lnTo>
                    <a:pt x="447" y="884"/>
                  </a:lnTo>
                  <a:lnTo>
                    <a:pt x="440" y="869"/>
                  </a:lnTo>
                  <a:lnTo>
                    <a:pt x="514" y="769"/>
                  </a:lnTo>
                  <a:lnTo>
                    <a:pt x="524" y="694"/>
                  </a:lnTo>
                  <a:lnTo>
                    <a:pt x="485" y="720"/>
                  </a:lnTo>
                  <a:lnTo>
                    <a:pt x="467" y="699"/>
                  </a:lnTo>
                  <a:lnTo>
                    <a:pt x="452" y="725"/>
                  </a:lnTo>
                  <a:lnTo>
                    <a:pt x="433" y="702"/>
                  </a:lnTo>
                  <a:lnTo>
                    <a:pt x="424" y="733"/>
                  </a:lnTo>
                  <a:lnTo>
                    <a:pt x="400" y="720"/>
                  </a:lnTo>
                  <a:lnTo>
                    <a:pt x="395" y="738"/>
                  </a:lnTo>
                  <a:lnTo>
                    <a:pt x="376" y="733"/>
                  </a:lnTo>
                  <a:lnTo>
                    <a:pt x="375" y="749"/>
                  </a:lnTo>
                  <a:lnTo>
                    <a:pt x="359" y="749"/>
                  </a:lnTo>
                  <a:lnTo>
                    <a:pt x="335" y="759"/>
                  </a:lnTo>
                  <a:lnTo>
                    <a:pt x="315" y="802"/>
                  </a:lnTo>
                  <a:lnTo>
                    <a:pt x="325" y="735"/>
                  </a:lnTo>
                  <a:lnTo>
                    <a:pt x="390" y="689"/>
                  </a:lnTo>
                  <a:lnTo>
                    <a:pt x="479" y="670"/>
                  </a:lnTo>
                  <a:lnTo>
                    <a:pt x="526" y="670"/>
                  </a:lnTo>
                  <a:lnTo>
                    <a:pt x="527" y="651"/>
                  </a:lnTo>
                  <a:lnTo>
                    <a:pt x="495" y="629"/>
                  </a:lnTo>
                  <a:lnTo>
                    <a:pt x="448" y="620"/>
                  </a:lnTo>
                  <a:lnTo>
                    <a:pt x="387" y="632"/>
                  </a:lnTo>
                  <a:lnTo>
                    <a:pt x="330" y="654"/>
                  </a:lnTo>
                  <a:lnTo>
                    <a:pt x="308" y="682"/>
                  </a:lnTo>
                  <a:lnTo>
                    <a:pt x="327" y="629"/>
                  </a:lnTo>
                  <a:lnTo>
                    <a:pt x="387" y="596"/>
                  </a:lnTo>
                  <a:lnTo>
                    <a:pt x="426" y="498"/>
                  </a:lnTo>
                  <a:lnTo>
                    <a:pt x="476" y="474"/>
                  </a:lnTo>
                  <a:lnTo>
                    <a:pt x="433" y="471"/>
                  </a:lnTo>
                  <a:lnTo>
                    <a:pt x="481" y="440"/>
                  </a:lnTo>
                  <a:lnTo>
                    <a:pt x="505" y="328"/>
                  </a:lnTo>
                  <a:lnTo>
                    <a:pt x="507" y="235"/>
                  </a:lnTo>
                  <a:lnTo>
                    <a:pt x="469" y="136"/>
                  </a:lnTo>
                  <a:lnTo>
                    <a:pt x="407" y="70"/>
                  </a:lnTo>
                  <a:lnTo>
                    <a:pt x="304" y="22"/>
                  </a:lnTo>
                  <a:lnTo>
                    <a:pt x="143" y="14"/>
                  </a:lnTo>
                  <a:lnTo>
                    <a:pt x="12" y="34"/>
                  </a:lnTo>
                  <a:lnTo>
                    <a:pt x="0" y="24"/>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272" name="Freeform 96"/>
            <p:cNvSpPr>
              <a:spLocks/>
            </p:cNvSpPr>
            <p:nvPr/>
          </p:nvSpPr>
          <p:spPr bwMode="auto">
            <a:xfrm>
              <a:off x="1088" y="2423"/>
              <a:ext cx="365" cy="248"/>
            </a:xfrm>
            <a:custGeom>
              <a:avLst/>
              <a:gdLst>
                <a:gd name="T0" fmla="*/ 23 w 730"/>
                <a:gd name="T1" fmla="*/ 9 h 494"/>
                <a:gd name="T2" fmla="*/ 22 w 730"/>
                <a:gd name="T3" fmla="*/ 10 h 494"/>
                <a:gd name="T4" fmla="*/ 22 w 730"/>
                <a:gd name="T5" fmla="*/ 11 h 494"/>
                <a:gd name="T6" fmla="*/ 21 w 730"/>
                <a:gd name="T7" fmla="*/ 10 h 494"/>
                <a:gd name="T8" fmla="*/ 21 w 730"/>
                <a:gd name="T9" fmla="*/ 11 h 494"/>
                <a:gd name="T10" fmla="*/ 20 w 730"/>
                <a:gd name="T11" fmla="*/ 11 h 494"/>
                <a:gd name="T12" fmla="*/ 19 w 730"/>
                <a:gd name="T13" fmla="*/ 12 h 494"/>
                <a:gd name="T14" fmla="*/ 19 w 730"/>
                <a:gd name="T15" fmla="*/ 12 h 494"/>
                <a:gd name="T16" fmla="*/ 18 w 730"/>
                <a:gd name="T17" fmla="*/ 13 h 494"/>
                <a:gd name="T18" fmla="*/ 15 w 730"/>
                <a:gd name="T19" fmla="*/ 13 h 494"/>
                <a:gd name="T20" fmla="*/ 13 w 730"/>
                <a:gd name="T21" fmla="*/ 13 h 494"/>
                <a:gd name="T22" fmla="*/ 10 w 730"/>
                <a:gd name="T23" fmla="*/ 15 h 494"/>
                <a:gd name="T24" fmla="*/ 6 w 730"/>
                <a:gd name="T25" fmla="*/ 16 h 494"/>
                <a:gd name="T26" fmla="*/ 3 w 730"/>
                <a:gd name="T27" fmla="*/ 15 h 494"/>
                <a:gd name="T28" fmla="*/ 1 w 730"/>
                <a:gd name="T29" fmla="*/ 12 h 494"/>
                <a:gd name="T30" fmla="*/ 0 w 730"/>
                <a:gd name="T31" fmla="*/ 8 h 494"/>
                <a:gd name="T32" fmla="*/ 1 w 730"/>
                <a:gd name="T33" fmla="*/ 5 h 494"/>
                <a:gd name="T34" fmla="*/ 3 w 730"/>
                <a:gd name="T35" fmla="*/ 3 h 494"/>
                <a:gd name="T36" fmla="*/ 5 w 730"/>
                <a:gd name="T37" fmla="*/ 2 h 494"/>
                <a:gd name="T38" fmla="*/ 6 w 730"/>
                <a:gd name="T39" fmla="*/ 0 h 494"/>
                <a:gd name="T40" fmla="*/ 5 w 730"/>
                <a:gd name="T41" fmla="*/ 3 h 494"/>
                <a:gd name="T42" fmla="*/ 3 w 730"/>
                <a:gd name="T43" fmla="*/ 4 h 494"/>
                <a:gd name="T44" fmla="*/ 3 w 730"/>
                <a:gd name="T45" fmla="*/ 5 h 494"/>
                <a:gd name="T46" fmla="*/ 3 w 730"/>
                <a:gd name="T47" fmla="*/ 7 h 494"/>
                <a:gd name="T48" fmla="*/ 5 w 730"/>
                <a:gd name="T49" fmla="*/ 8 h 494"/>
                <a:gd name="T50" fmla="*/ 6 w 730"/>
                <a:gd name="T51" fmla="*/ 8 h 494"/>
                <a:gd name="T52" fmla="*/ 9 w 730"/>
                <a:gd name="T53" fmla="*/ 8 h 494"/>
                <a:gd name="T54" fmla="*/ 12 w 730"/>
                <a:gd name="T55" fmla="*/ 6 h 494"/>
                <a:gd name="T56" fmla="*/ 13 w 730"/>
                <a:gd name="T57" fmla="*/ 6 h 494"/>
                <a:gd name="T58" fmla="*/ 11 w 730"/>
                <a:gd name="T59" fmla="*/ 7 h 494"/>
                <a:gd name="T60" fmla="*/ 11 w 730"/>
                <a:gd name="T61" fmla="*/ 8 h 494"/>
                <a:gd name="T62" fmla="*/ 13 w 730"/>
                <a:gd name="T63" fmla="*/ 7 h 494"/>
                <a:gd name="T64" fmla="*/ 15 w 730"/>
                <a:gd name="T65" fmla="*/ 6 h 494"/>
                <a:gd name="T66" fmla="*/ 17 w 730"/>
                <a:gd name="T67" fmla="*/ 6 h 494"/>
                <a:gd name="T68" fmla="*/ 14 w 730"/>
                <a:gd name="T69" fmla="*/ 7 h 494"/>
                <a:gd name="T70" fmla="*/ 13 w 730"/>
                <a:gd name="T71" fmla="*/ 10 h 494"/>
                <a:gd name="T72" fmla="*/ 15 w 730"/>
                <a:gd name="T73" fmla="*/ 7 h 494"/>
                <a:gd name="T74" fmla="*/ 19 w 730"/>
                <a:gd name="T75" fmla="*/ 6 h 494"/>
                <a:gd name="T76" fmla="*/ 21 w 730"/>
                <a:gd name="T77" fmla="*/ 7 h 494"/>
                <a:gd name="T78" fmla="*/ 23 w 730"/>
                <a:gd name="T79" fmla="*/ 7 h 494"/>
                <a:gd name="T80" fmla="*/ 23 w 730"/>
                <a:gd name="T81" fmla="*/ 9 h 494"/>
                <a:gd name="T82" fmla="*/ 23 w 730"/>
                <a:gd name="T83" fmla="*/ 9 h 4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0"/>
                <a:gd name="T127" fmla="*/ 0 h 494"/>
                <a:gd name="T128" fmla="*/ 730 w 730"/>
                <a:gd name="T129" fmla="*/ 494 h 4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0" h="494">
                  <a:moveTo>
                    <a:pt x="730" y="256"/>
                  </a:moveTo>
                  <a:lnTo>
                    <a:pt x="703" y="299"/>
                  </a:lnTo>
                  <a:lnTo>
                    <a:pt x="694" y="338"/>
                  </a:lnTo>
                  <a:lnTo>
                    <a:pt x="672" y="309"/>
                  </a:lnTo>
                  <a:lnTo>
                    <a:pt x="653" y="345"/>
                  </a:lnTo>
                  <a:lnTo>
                    <a:pt x="626" y="342"/>
                  </a:lnTo>
                  <a:lnTo>
                    <a:pt x="602" y="381"/>
                  </a:lnTo>
                  <a:lnTo>
                    <a:pt x="583" y="362"/>
                  </a:lnTo>
                  <a:lnTo>
                    <a:pt x="553" y="386"/>
                  </a:lnTo>
                  <a:lnTo>
                    <a:pt x="497" y="386"/>
                  </a:lnTo>
                  <a:lnTo>
                    <a:pt x="430" y="410"/>
                  </a:lnTo>
                  <a:lnTo>
                    <a:pt x="308" y="476"/>
                  </a:lnTo>
                  <a:lnTo>
                    <a:pt x="196" y="494"/>
                  </a:lnTo>
                  <a:lnTo>
                    <a:pt x="91" y="453"/>
                  </a:lnTo>
                  <a:lnTo>
                    <a:pt x="24" y="369"/>
                  </a:lnTo>
                  <a:lnTo>
                    <a:pt x="0" y="252"/>
                  </a:lnTo>
                  <a:lnTo>
                    <a:pt x="31" y="136"/>
                  </a:lnTo>
                  <a:lnTo>
                    <a:pt x="98" y="70"/>
                  </a:lnTo>
                  <a:lnTo>
                    <a:pt x="141" y="48"/>
                  </a:lnTo>
                  <a:lnTo>
                    <a:pt x="182" y="0"/>
                  </a:lnTo>
                  <a:lnTo>
                    <a:pt x="150" y="65"/>
                  </a:lnTo>
                  <a:lnTo>
                    <a:pt x="107" y="105"/>
                  </a:lnTo>
                  <a:lnTo>
                    <a:pt x="90" y="160"/>
                  </a:lnTo>
                  <a:lnTo>
                    <a:pt x="98" y="208"/>
                  </a:lnTo>
                  <a:lnTo>
                    <a:pt x="131" y="245"/>
                  </a:lnTo>
                  <a:lnTo>
                    <a:pt x="188" y="254"/>
                  </a:lnTo>
                  <a:lnTo>
                    <a:pt x="279" y="227"/>
                  </a:lnTo>
                  <a:lnTo>
                    <a:pt x="385" y="185"/>
                  </a:lnTo>
                  <a:lnTo>
                    <a:pt x="428" y="172"/>
                  </a:lnTo>
                  <a:lnTo>
                    <a:pt x="383" y="204"/>
                  </a:lnTo>
                  <a:lnTo>
                    <a:pt x="352" y="249"/>
                  </a:lnTo>
                  <a:lnTo>
                    <a:pt x="419" y="199"/>
                  </a:lnTo>
                  <a:lnTo>
                    <a:pt x="488" y="166"/>
                  </a:lnTo>
                  <a:lnTo>
                    <a:pt x="526" y="165"/>
                  </a:lnTo>
                  <a:lnTo>
                    <a:pt x="468" y="218"/>
                  </a:lnTo>
                  <a:lnTo>
                    <a:pt x="418" y="288"/>
                  </a:lnTo>
                  <a:lnTo>
                    <a:pt x="511" y="215"/>
                  </a:lnTo>
                  <a:lnTo>
                    <a:pt x="584" y="189"/>
                  </a:lnTo>
                  <a:lnTo>
                    <a:pt x="651" y="213"/>
                  </a:lnTo>
                  <a:lnTo>
                    <a:pt x="706" y="223"/>
                  </a:lnTo>
                  <a:lnTo>
                    <a:pt x="730" y="256"/>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273" name="Freeform 97"/>
            <p:cNvSpPr>
              <a:spLocks/>
            </p:cNvSpPr>
            <p:nvPr/>
          </p:nvSpPr>
          <p:spPr bwMode="auto">
            <a:xfrm>
              <a:off x="1234" y="2427"/>
              <a:ext cx="118" cy="137"/>
            </a:xfrm>
            <a:custGeom>
              <a:avLst/>
              <a:gdLst>
                <a:gd name="T0" fmla="*/ 7 w 236"/>
                <a:gd name="T1" fmla="*/ 0 h 274"/>
                <a:gd name="T2" fmla="*/ 6 w 236"/>
                <a:gd name="T3" fmla="*/ 1 h 274"/>
                <a:gd name="T4" fmla="*/ 4 w 236"/>
                <a:gd name="T5" fmla="*/ 1 h 274"/>
                <a:gd name="T6" fmla="*/ 2 w 236"/>
                <a:gd name="T7" fmla="*/ 4 h 274"/>
                <a:gd name="T8" fmla="*/ 1 w 236"/>
                <a:gd name="T9" fmla="*/ 5 h 274"/>
                <a:gd name="T10" fmla="*/ 0 w 236"/>
                <a:gd name="T11" fmla="*/ 9 h 274"/>
                <a:gd name="T12" fmla="*/ 1 w 236"/>
                <a:gd name="T13" fmla="*/ 7 h 274"/>
                <a:gd name="T14" fmla="*/ 2 w 236"/>
                <a:gd name="T15" fmla="*/ 5 h 274"/>
                <a:gd name="T16" fmla="*/ 3 w 236"/>
                <a:gd name="T17" fmla="*/ 3 h 274"/>
                <a:gd name="T18" fmla="*/ 5 w 236"/>
                <a:gd name="T19" fmla="*/ 1 h 274"/>
                <a:gd name="T20" fmla="*/ 6 w 236"/>
                <a:gd name="T21" fmla="*/ 1 h 274"/>
                <a:gd name="T22" fmla="*/ 7 w 236"/>
                <a:gd name="T23" fmla="*/ 1 h 274"/>
                <a:gd name="T24" fmla="*/ 7 w 236"/>
                <a:gd name="T25" fmla="*/ 1 h 274"/>
                <a:gd name="T26" fmla="*/ 7 w 236"/>
                <a:gd name="T27" fmla="*/ 0 h 274"/>
                <a:gd name="T28" fmla="*/ 7 w 236"/>
                <a:gd name="T29" fmla="*/ 0 h 2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6"/>
                <a:gd name="T46" fmla="*/ 0 h 274"/>
                <a:gd name="T47" fmla="*/ 236 w 236"/>
                <a:gd name="T48" fmla="*/ 274 h 27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6" h="274">
                  <a:moveTo>
                    <a:pt x="236" y="0"/>
                  </a:moveTo>
                  <a:lnTo>
                    <a:pt x="172" y="17"/>
                  </a:lnTo>
                  <a:lnTo>
                    <a:pt x="98" y="63"/>
                  </a:lnTo>
                  <a:lnTo>
                    <a:pt x="40" y="129"/>
                  </a:lnTo>
                  <a:lnTo>
                    <a:pt x="19" y="180"/>
                  </a:lnTo>
                  <a:lnTo>
                    <a:pt x="0" y="274"/>
                  </a:lnTo>
                  <a:lnTo>
                    <a:pt x="26" y="242"/>
                  </a:lnTo>
                  <a:lnTo>
                    <a:pt x="45" y="161"/>
                  </a:lnTo>
                  <a:lnTo>
                    <a:pt x="90" y="98"/>
                  </a:lnTo>
                  <a:lnTo>
                    <a:pt x="143" y="51"/>
                  </a:lnTo>
                  <a:lnTo>
                    <a:pt x="186" y="29"/>
                  </a:lnTo>
                  <a:lnTo>
                    <a:pt x="219" y="22"/>
                  </a:lnTo>
                  <a:lnTo>
                    <a:pt x="227" y="13"/>
                  </a:lnTo>
                  <a:lnTo>
                    <a:pt x="236" y="0"/>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274" name="Freeform 98"/>
            <p:cNvSpPr>
              <a:spLocks/>
            </p:cNvSpPr>
            <p:nvPr/>
          </p:nvSpPr>
          <p:spPr bwMode="auto">
            <a:xfrm>
              <a:off x="1288" y="2602"/>
              <a:ext cx="315" cy="416"/>
            </a:xfrm>
            <a:custGeom>
              <a:avLst/>
              <a:gdLst>
                <a:gd name="T0" fmla="*/ 3 w 628"/>
                <a:gd name="T1" fmla="*/ 2 h 831"/>
                <a:gd name="T2" fmla="*/ 2 w 628"/>
                <a:gd name="T3" fmla="*/ 5 h 831"/>
                <a:gd name="T4" fmla="*/ 4 w 628"/>
                <a:gd name="T5" fmla="*/ 6 h 831"/>
                <a:gd name="T6" fmla="*/ 5 w 628"/>
                <a:gd name="T7" fmla="*/ 7 h 831"/>
                <a:gd name="T8" fmla="*/ 8 w 628"/>
                <a:gd name="T9" fmla="*/ 7 h 831"/>
                <a:gd name="T10" fmla="*/ 10 w 628"/>
                <a:gd name="T11" fmla="*/ 7 h 831"/>
                <a:gd name="T12" fmla="*/ 13 w 628"/>
                <a:gd name="T13" fmla="*/ 9 h 831"/>
                <a:gd name="T14" fmla="*/ 17 w 628"/>
                <a:gd name="T15" fmla="*/ 10 h 831"/>
                <a:gd name="T16" fmla="*/ 20 w 628"/>
                <a:gd name="T17" fmla="*/ 8 h 831"/>
                <a:gd name="T18" fmla="*/ 17 w 628"/>
                <a:gd name="T19" fmla="*/ 18 h 831"/>
                <a:gd name="T20" fmla="*/ 14 w 628"/>
                <a:gd name="T21" fmla="*/ 24 h 831"/>
                <a:gd name="T22" fmla="*/ 8 w 628"/>
                <a:gd name="T23" fmla="*/ 26 h 831"/>
                <a:gd name="T24" fmla="*/ 3 w 628"/>
                <a:gd name="T25" fmla="*/ 25 h 831"/>
                <a:gd name="T26" fmla="*/ 4 w 628"/>
                <a:gd name="T27" fmla="*/ 25 h 831"/>
                <a:gd name="T28" fmla="*/ 6 w 628"/>
                <a:gd name="T29" fmla="*/ 26 h 831"/>
                <a:gd name="T30" fmla="*/ 8 w 628"/>
                <a:gd name="T31" fmla="*/ 26 h 831"/>
                <a:gd name="T32" fmla="*/ 10 w 628"/>
                <a:gd name="T33" fmla="*/ 25 h 831"/>
                <a:gd name="T34" fmla="*/ 11 w 628"/>
                <a:gd name="T35" fmla="*/ 24 h 831"/>
                <a:gd name="T36" fmla="*/ 12 w 628"/>
                <a:gd name="T37" fmla="*/ 23 h 831"/>
                <a:gd name="T38" fmla="*/ 10 w 628"/>
                <a:gd name="T39" fmla="*/ 22 h 831"/>
                <a:gd name="T40" fmla="*/ 7 w 628"/>
                <a:gd name="T41" fmla="*/ 23 h 831"/>
                <a:gd name="T42" fmla="*/ 3 w 628"/>
                <a:gd name="T43" fmla="*/ 21 h 831"/>
                <a:gd name="T44" fmla="*/ 1 w 628"/>
                <a:gd name="T45" fmla="*/ 19 h 831"/>
                <a:gd name="T46" fmla="*/ 1 w 628"/>
                <a:gd name="T47" fmla="*/ 16 h 831"/>
                <a:gd name="T48" fmla="*/ 2 w 628"/>
                <a:gd name="T49" fmla="*/ 20 h 831"/>
                <a:gd name="T50" fmla="*/ 5 w 628"/>
                <a:gd name="T51" fmla="*/ 22 h 831"/>
                <a:gd name="T52" fmla="*/ 8 w 628"/>
                <a:gd name="T53" fmla="*/ 22 h 831"/>
                <a:gd name="T54" fmla="*/ 12 w 628"/>
                <a:gd name="T55" fmla="*/ 21 h 831"/>
                <a:gd name="T56" fmla="*/ 15 w 628"/>
                <a:gd name="T57" fmla="*/ 18 h 831"/>
                <a:gd name="T58" fmla="*/ 17 w 628"/>
                <a:gd name="T59" fmla="*/ 14 h 831"/>
                <a:gd name="T60" fmla="*/ 15 w 628"/>
                <a:gd name="T61" fmla="*/ 16 h 831"/>
                <a:gd name="T62" fmla="*/ 11 w 628"/>
                <a:gd name="T63" fmla="*/ 19 h 831"/>
                <a:gd name="T64" fmla="*/ 7 w 628"/>
                <a:gd name="T65" fmla="*/ 19 h 831"/>
                <a:gd name="T66" fmla="*/ 4 w 628"/>
                <a:gd name="T67" fmla="*/ 18 h 831"/>
                <a:gd name="T68" fmla="*/ 7 w 628"/>
                <a:gd name="T69" fmla="*/ 19 h 831"/>
                <a:gd name="T70" fmla="*/ 12 w 628"/>
                <a:gd name="T71" fmla="*/ 18 h 831"/>
                <a:gd name="T72" fmla="*/ 15 w 628"/>
                <a:gd name="T73" fmla="*/ 16 h 831"/>
                <a:gd name="T74" fmla="*/ 14 w 628"/>
                <a:gd name="T75" fmla="*/ 15 h 831"/>
                <a:gd name="T76" fmla="*/ 13 w 628"/>
                <a:gd name="T77" fmla="*/ 15 h 831"/>
                <a:gd name="T78" fmla="*/ 12 w 628"/>
                <a:gd name="T79" fmla="*/ 15 h 831"/>
                <a:gd name="T80" fmla="*/ 11 w 628"/>
                <a:gd name="T81" fmla="*/ 14 h 831"/>
                <a:gd name="T82" fmla="*/ 11 w 628"/>
                <a:gd name="T83" fmla="*/ 14 h 831"/>
                <a:gd name="T84" fmla="*/ 9 w 628"/>
                <a:gd name="T85" fmla="*/ 14 h 831"/>
                <a:gd name="T86" fmla="*/ 8 w 628"/>
                <a:gd name="T87" fmla="*/ 14 h 831"/>
                <a:gd name="T88" fmla="*/ 7 w 628"/>
                <a:gd name="T89" fmla="*/ 13 h 831"/>
                <a:gd name="T90" fmla="*/ 6 w 628"/>
                <a:gd name="T91" fmla="*/ 13 h 831"/>
                <a:gd name="T92" fmla="*/ 4 w 628"/>
                <a:gd name="T93" fmla="*/ 16 h 831"/>
                <a:gd name="T94" fmla="*/ 3 w 628"/>
                <a:gd name="T95" fmla="*/ 16 h 831"/>
                <a:gd name="T96" fmla="*/ 5 w 628"/>
                <a:gd name="T97" fmla="*/ 13 h 831"/>
                <a:gd name="T98" fmla="*/ 7 w 628"/>
                <a:gd name="T99" fmla="*/ 11 h 831"/>
                <a:gd name="T100" fmla="*/ 6 w 628"/>
                <a:gd name="T101" fmla="*/ 10 h 831"/>
                <a:gd name="T102" fmla="*/ 2 w 628"/>
                <a:gd name="T103" fmla="*/ 13 h 831"/>
                <a:gd name="T104" fmla="*/ 1 w 628"/>
                <a:gd name="T105" fmla="*/ 15 h 831"/>
                <a:gd name="T106" fmla="*/ 1 w 628"/>
                <a:gd name="T107" fmla="*/ 12 h 831"/>
                <a:gd name="T108" fmla="*/ 1 w 628"/>
                <a:gd name="T109" fmla="*/ 6 h 831"/>
                <a:gd name="T110" fmla="*/ 1 w 628"/>
                <a:gd name="T111" fmla="*/ 2 h 831"/>
                <a:gd name="T112" fmla="*/ 3 w 628"/>
                <a:gd name="T113" fmla="*/ 1 h 8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28"/>
                <a:gd name="T172" fmla="*/ 0 h 831"/>
                <a:gd name="T173" fmla="*/ 628 w 628"/>
                <a:gd name="T174" fmla="*/ 831 h 83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28" h="831">
                  <a:moveTo>
                    <a:pt x="79" y="31"/>
                  </a:moveTo>
                  <a:lnTo>
                    <a:pt x="85" y="60"/>
                  </a:lnTo>
                  <a:lnTo>
                    <a:pt x="61" y="115"/>
                  </a:lnTo>
                  <a:lnTo>
                    <a:pt x="55" y="143"/>
                  </a:lnTo>
                  <a:lnTo>
                    <a:pt x="55" y="184"/>
                  </a:lnTo>
                  <a:lnTo>
                    <a:pt x="103" y="177"/>
                  </a:lnTo>
                  <a:lnTo>
                    <a:pt x="135" y="184"/>
                  </a:lnTo>
                  <a:lnTo>
                    <a:pt x="152" y="201"/>
                  </a:lnTo>
                  <a:lnTo>
                    <a:pt x="225" y="206"/>
                  </a:lnTo>
                  <a:lnTo>
                    <a:pt x="254" y="215"/>
                  </a:lnTo>
                  <a:lnTo>
                    <a:pt x="281" y="191"/>
                  </a:lnTo>
                  <a:lnTo>
                    <a:pt x="290" y="220"/>
                  </a:lnTo>
                  <a:lnTo>
                    <a:pt x="377" y="230"/>
                  </a:lnTo>
                  <a:lnTo>
                    <a:pt x="412" y="266"/>
                  </a:lnTo>
                  <a:lnTo>
                    <a:pt x="499" y="307"/>
                  </a:lnTo>
                  <a:lnTo>
                    <a:pt x="534" y="307"/>
                  </a:lnTo>
                  <a:lnTo>
                    <a:pt x="551" y="319"/>
                  </a:lnTo>
                  <a:lnTo>
                    <a:pt x="628" y="239"/>
                  </a:lnTo>
                  <a:lnTo>
                    <a:pt x="587" y="330"/>
                  </a:lnTo>
                  <a:lnTo>
                    <a:pt x="537" y="548"/>
                  </a:lnTo>
                  <a:lnTo>
                    <a:pt x="492" y="656"/>
                  </a:lnTo>
                  <a:lnTo>
                    <a:pt x="417" y="749"/>
                  </a:lnTo>
                  <a:lnTo>
                    <a:pt x="329" y="804"/>
                  </a:lnTo>
                  <a:lnTo>
                    <a:pt x="242" y="831"/>
                  </a:lnTo>
                  <a:lnTo>
                    <a:pt x="161" y="831"/>
                  </a:lnTo>
                  <a:lnTo>
                    <a:pt x="70" y="797"/>
                  </a:lnTo>
                  <a:lnTo>
                    <a:pt x="108" y="773"/>
                  </a:lnTo>
                  <a:lnTo>
                    <a:pt x="120" y="793"/>
                  </a:lnTo>
                  <a:lnTo>
                    <a:pt x="163" y="773"/>
                  </a:lnTo>
                  <a:lnTo>
                    <a:pt x="180" y="804"/>
                  </a:lnTo>
                  <a:lnTo>
                    <a:pt x="213" y="762"/>
                  </a:lnTo>
                  <a:lnTo>
                    <a:pt x="235" y="805"/>
                  </a:lnTo>
                  <a:lnTo>
                    <a:pt x="261" y="749"/>
                  </a:lnTo>
                  <a:lnTo>
                    <a:pt x="290" y="788"/>
                  </a:lnTo>
                  <a:lnTo>
                    <a:pt x="304" y="726"/>
                  </a:lnTo>
                  <a:lnTo>
                    <a:pt x="334" y="764"/>
                  </a:lnTo>
                  <a:lnTo>
                    <a:pt x="343" y="699"/>
                  </a:lnTo>
                  <a:lnTo>
                    <a:pt x="374" y="721"/>
                  </a:lnTo>
                  <a:lnTo>
                    <a:pt x="369" y="678"/>
                  </a:lnTo>
                  <a:lnTo>
                    <a:pt x="319" y="696"/>
                  </a:lnTo>
                  <a:lnTo>
                    <a:pt x="262" y="708"/>
                  </a:lnTo>
                  <a:lnTo>
                    <a:pt x="213" y="709"/>
                  </a:lnTo>
                  <a:lnTo>
                    <a:pt x="144" y="699"/>
                  </a:lnTo>
                  <a:lnTo>
                    <a:pt x="68" y="668"/>
                  </a:lnTo>
                  <a:lnTo>
                    <a:pt x="30" y="634"/>
                  </a:lnTo>
                  <a:lnTo>
                    <a:pt x="3" y="587"/>
                  </a:lnTo>
                  <a:lnTo>
                    <a:pt x="0" y="550"/>
                  </a:lnTo>
                  <a:lnTo>
                    <a:pt x="1" y="503"/>
                  </a:lnTo>
                  <a:lnTo>
                    <a:pt x="13" y="575"/>
                  </a:lnTo>
                  <a:lnTo>
                    <a:pt x="37" y="623"/>
                  </a:lnTo>
                  <a:lnTo>
                    <a:pt x="82" y="659"/>
                  </a:lnTo>
                  <a:lnTo>
                    <a:pt x="144" y="685"/>
                  </a:lnTo>
                  <a:lnTo>
                    <a:pt x="183" y="690"/>
                  </a:lnTo>
                  <a:lnTo>
                    <a:pt x="249" y="690"/>
                  </a:lnTo>
                  <a:lnTo>
                    <a:pt x="316" y="678"/>
                  </a:lnTo>
                  <a:lnTo>
                    <a:pt x="372" y="654"/>
                  </a:lnTo>
                  <a:lnTo>
                    <a:pt x="420" y="620"/>
                  </a:lnTo>
                  <a:lnTo>
                    <a:pt x="462" y="572"/>
                  </a:lnTo>
                  <a:lnTo>
                    <a:pt x="496" y="519"/>
                  </a:lnTo>
                  <a:lnTo>
                    <a:pt x="530" y="440"/>
                  </a:lnTo>
                  <a:lnTo>
                    <a:pt x="518" y="436"/>
                  </a:lnTo>
                  <a:lnTo>
                    <a:pt x="477" y="491"/>
                  </a:lnTo>
                  <a:lnTo>
                    <a:pt x="412" y="551"/>
                  </a:lnTo>
                  <a:lnTo>
                    <a:pt x="333" y="592"/>
                  </a:lnTo>
                  <a:lnTo>
                    <a:pt x="254" y="606"/>
                  </a:lnTo>
                  <a:lnTo>
                    <a:pt x="199" y="604"/>
                  </a:lnTo>
                  <a:lnTo>
                    <a:pt x="137" y="582"/>
                  </a:lnTo>
                  <a:lnTo>
                    <a:pt x="113" y="551"/>
                  </a:lnTo>
                  <a:lnTo>
                    <a:pt x="158" y="579"/>
                  </a:lnTo>
                  <a:lnTo>
                    <a:pt x="211" y="586"/>
                  </a:lnTo>
                  <a:lnTo>
                    <a:pt x="285" y="586"/>
                  </a:lnTo>
                  <a:lnTo>
                    <a:pt x="359" y="562"/>
                  </a:lnTo>
                  <a:lnTo>
                    <a:pt x="417" y="527"/>
                  </a:lnTo>
                  <a:lnTo>
                    <a:pt x="456" y="484"/>
                  </a:lnTo>
                  <a:lnTo>
                    <a:pt x="480" y="431"/>
                  </a:lnTo>
                  <a:lnTo>
                    <a:pt x="436" y="469"/>
                  </a:lnTo>
                  <a:lnTo>
                    <a:pt x="451" y="417"/>
                  </a:lnTo>
                  <a:lnTo>
                    <a:pt x="388" y="476"/>
                  </a:lnTo>
                  <a:lnTo>
                    <a:pt x="429" y="407"/>
                  </a:lnTo>
                  <a:lnTo>
                    <a:pt x="362" y="460"/>
                  </a:lnTo>
                  <a:lnTo>
                    <a:pt x="415" y="390"/>
                  </a:lnTo>
                  <a:lnTo>
                    <a:pt x="345" y="440"/>
                  </a:lnTo>
                  <a:lnTo>
                    <a:pt x="391" y="371"/>
                  </a:lnTo>
                  <a:lnTo>
                    <a:pt x="324" y="428"/>
                  </a:lnTo>
                  <a:lnTo>
                    <a:pt x="365" y="359"/>
                  </a:lnTo>
                  <a:lnTo>
                    <a:pt x="286" y="428"/>
                  </a:lnTo>
                  <a:lnTo>
                    <a:pt x="338" y="350"/>
                  </a:lnTo>
                  <a:lnTo>
                    <a:pt x="237" y="433"/>
                  </a:lnTo>
                  <a:lnTo>
                    <a:pt x="305" y="337"/>
                  </a:lnTo>
                  <a:lnTo>
                    <a:pt x="219" y="409"/>
                  </a:lnTo>
                  <a:lnTo>
                    <a:pt x="259" y="349"/>
                  </a:lnTo>
                  <a:lnTo>
                    <a:pt x="176" y="416"/>
                  </a:lnTo>
                  <a:lnTo>
                    <a:pt x="120" y="460"/>
                  </a:lnTo>
                  <a:lnTo>
                    <a:pt x="97" y="496"/>
                  </a:lnTo>
                  <a:lnTo>
                    <a:pt x="94" y="526"/>
                  </a:lnTo>
                  <a:lnTo>
                    <a:pt x="87" y="491"/>
                  </a:lnTo>
                  <a:lnTo>
                    <a:pt x="115" y="443"/>
                  </a:lnTo>
                  <a:lnTo>
                    <a:pt x="154" y="402"/>
                  </a:lnTo>
                  <a:lnTo>
                    <a:pt x="185" y="366"/>
                  </a:lnTo>
                  <a:lnTo>
                    <a:pt x="207" y="333"/>
                  </a:lnTo>
                  <a:lnTo>
                    <a:pt x="216" y="297"/>
                  </a:lnTo>
                  <a:lnTo>
                    <a:pt x="180" y="292"/>
                  </a:lnTo>
                  <a:lnTo>
                    <a:pt x="125" y="328"/>
                  </a:lnTo>
                  <a:lnTo>
                    <a:pt x="55" y="385"/>
                  </a:lnTo>
                  <a:lnTo>
                    <a:pt x="17" y="438"/>
                  </a:lnTo>
                  <a:lnTo>
                    <a:pt x="3" y="476"/>
                  </a:lnTo>
                  <a:lnTo>
                    <a:pt x="10" y="417"/>
                  </a:lnTo>
                  <a:lnTo>
                    <a:pt x="20" y="364"/>
                  </a:lnTo>
                  <a:lnTo>
                    <a:pt x="27" y="275"/>
                  </a:lnTo>
                  <a:lnTo>
                    <a:pt x="27" y="179"/>
                  </a:lnTo>
                  <a:lnTo>
                    <a:pt x="25" y="98"/>
                  </a:lnTo>
                  <a:lnTo>
                    <a:pt x="1" y="45"/>
                  </a:lnTo>
                  <a:lnTo>
                    <a:pt x="32" y="0"/>
                  </a:lnTo>
                  <a:lnTo>
                    <a:pt x="79" y="31"/>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275" name="Freeform 99"/>
            <p:cNvSpPr>
              <a:spLocks/>
            </p:cNvSpPr>
            <p:nvPr/>
          </p:nvSpPr>
          <p:spPr bwMode="auto">
            <a:xfrm>
              <a:off x="1220" y="2633"/>
              <a:ext cx="75" cy="354"/>
            </a:xfrm>
            <a:custGeom>
              <a:avLst/>
              <a:gdLst>
                <a:gd name="T0" fmla="*/ 3 w 151"/>
                <a:gd name="T1" fmla="*/ 0 h 707"/>
                <a:gd name="T2" fmla="*/ 4 w 151"/>
                <a:gd name="T3" fmla="*/ 2 h 707"/>
                <a:gd name="T4" fmla="*/ 4 w 151"/>
                <a:gd name="T5" fmla="*/ 4 h 707"/>
                <a:gd name="T6" fmla="*/ 4 w 151"/>
                <a:gd name="T7" fmla="*/ 7 h 707"/>
                <a:gd name="T8" fmla="*/ 4 w 151"/>
                <a:gd name="T9" fmla="*/ 10 h 707"/>
                <a:gd name="T10" fmla="*/ 3 w 151"/>
                <a:gd name="T11" fmla="*/ 13 h 707"/>
                <a:gd name="T12" fmla="*/ 2 w 151"/>
                <a:gd name="T13" fmla="*/ 15 h 707"/>
                <a:gd name="T14" fmla="*/ 2 w 151"/>
                <a:gd name="T15" fmla="*/ 15 h 707"/>
                <a:gd name="T16" fmla="*/ 2 w 151"/>
                <a:gd name="T17" fmla="*/ 16 h 707"/>
                <a:gd name="T18" fmla="*/ 2 w 151"/>
                <a:gd name="T19" fmla="*/ 16 h 707"/>
                <a:gd name="T20" fmla="*/ 2 w 151"/>
                <a:gd name="T21" fmla="*/ 17 h 707"/>
                <a:gd name="T22" fmla="*/ 3 w 151"/>
                <a:gd name="T23" fmla="*/ 17 h 707"/>
                <a:gd name="T24" fmla="*/ 2 w 151"/>
                <a:gd name="T25" fmla="*/ 19 h 707"/>
                <a:gd name="T26" fmla="*/ 3 w 151"/>
                <a:gd name="T27" fmla="*/ 19 h 707"/>
                <a:gd name="T28" fmla="*/ 2 w 151"/>
                <a:gd name="T29" fmla="*/ 21 h 707"/>
                <a:gd name="T30" fmla="*/ 3 w 151"/>
                <a:gd name="T31" fmla="*/ 20 h 707"/>
                <a:gd name="T32" fmla="*/ 3 w 151"/>
                <a:gd name="T33" fmla="*/ 22 h 707"/>
                <a:gd name="T34" fmla="*/ 4 w 151"/>
                <a:gd name="T35" fmla="*/ 21 h 707"/>
                <a:gd name="T36" fmla="*/ 4 w 151"/>
                <a:gd name="T37" fmla="*/ 23 h 707"/>
                <a:gd name="T38" fmla="*/ 3 w 151"/>
                <a:gd name="T39" fmla="*/ 22 h 707"/>
                <a:gd name="T40" fmla="*/ 2 w 151"/>
                <a:gd name="T41" fmla="*/ 21 h 707"/>
                <a:gd name="T42" fmla="*/ 1 w 151"/>
                <a:gd name="T43" fmla="*/ 20 h 707"/>
                <a:gd name="T44" fmla="*/ 1 w 151"/>
                <a:gd name="T45" fmla="*/ 19 h 707"/>
                <a:gd name="T46" fmla="*/ 1 w 151"/>
                <a:gd name="T47" fmla="*/ 17 h 707"/>
                <a:gd name="T48" fmla="*/ 1 w 151"/>
                <a:gd name="T49" fmla="*/ 15 h 707"/>
                <a:gd name="T50" fmla="*/ 1 w 151"/>
                <a:gd name="T51" fmla="*/ 12 h 707"/>
                <a:gd name="T52" fmla="*/ 0 w 151"/>
                <a:gd name="T53" fmla="*/ 9 h 707"/>
                <a:gd name="T54" fmla="*/ 0 w 151"/>
                <a:gd name="T55" fmla="*/ 6 h 707"/>
                <a:gd name="T56" fmla="*/ 0 w 151"/>
                <a:gd name="T57" fmla="*/ 1 h 707"/>
                <a:gd name="T58" fmla="*/ 0 w 151"/>
                <a:gd name="T59" fmla="*/ 1 h 707"/>
                <a:gd name="T60" fmla="*/ 0 w 151"/>
                <a:gd name="T61" fmla="*/ 6 h 707"/>
                <a:gd name="T62" fmla="*/ 0 w 151"/>
                <a:gd name="T63" fmla="*/ 9 h 707"/>
                <a:gd name="T64" fmla="*/ 1 w 151"/>
                <a:gd name="T65" fmla="*/ 11 h 707"/>
                <a:gd name="T66" fmla="*/ 1 w 151"/>
                <a:gd name="T67" fmla="*/ 12 h 707"/>
                <a:gd name="T68" fmla="*/ 2 w 151"/>
                <a:gd name="T69" fmla="*/ 8 h 707"/>
                <a:gd name="T70" fmla="*/ 2 w 151"/>
                <a:gd name="T71" fmla="*/ 12 h 707"/>
                <a:gd name="T72" fmla="*/ 2 w 151"/>
                <a:gd name="T73" fmla="*/ 14 h 707"/>
                <a:gd name="T74" fmla="*/ 3 w 151"/>
                <a:gd name="T75" fmla="*/ 12 h 707"/>
                <a:gd name="T76" fmla="*/ 3 w 151"/>
                <a:gd name="T77" fmla="*/ 9 h 707"/>
                <a:gd name="T78" fmla="*/ 3 w 151"/>
                <a:gd name="T79" fmla="*/ 6 h 707"/>
                <a:gd name="T80" fmla="*/ 3 w 151"/>
                <a:gd name="T81" fmla="*/ 4 h 707"/>
                <a:gd name="T82" fmla="*/ 3 w 151"/>
                <a:gd name="T83" fmla="*/ 1 h 707"/>
                <a:gd name="T84" fmla="*/ 3 w 151"/>
                <a:gd name="T85" fmla="*/ 0 h 707"/>
                <a:gd name="T86" fmla="*/ 3 w 151"/>
                <a:gd name="T87" fmla="*/ 0 h 7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1"/>
                <a:gd name="T133" fmla="*/ 0 h 707"/>
                <a:gd name="T134" fmla="*/ 151 w 151"/>
                <a:gd name="T135" fmla="*/ 707 h 7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1" h="707">
                  <a:moveTo>
                    <a:pt x="105" y="0"/>
                  </a:moveTo>
                  <a:lnTo>
                    <a:pt x="132" y="53"/>
                  </a:lnTo>
                  <a:lnTo>
                    <a:pt x="138" y="115"/>
                  </a:lnTo>
                  <a:lnTo>
                    <a:pt x="141" y="208"/>
                  </a:lnTo>
                  <a:lnTo>
                    <a:pt x="134" y="306"/>
                  </a:lnTo>
                  <a:lnTo>
                    <a:pt x="115" y="393"/>
                  </a:lnTo>
                  <a:lnTo>
                    <a:pt x="86" y="451"/>
                  </a:lnTo>
                  <a:lnTo>
                    <a:pt x="88" y="470"/>
                  </a:lnTo>
                  <a:lnTo>
                    <a:pt x="74" y="493"/>
                  </a:lnTo>
                  <a:lnTo>
                    <a:pt x="89" y="508"/>
                  </a:lnTo>
                  <a:lnTo>
                    <a:pt x="72" y="542"/>
                  </a:lnTo>
                  <a:lnTo>
                    <a:pt x="98" y="541"/>
                  </a:lnTo>
                  <a:lnTo>
                    <a:pt x="65" y="603"/>
                  </a:lnTo>
                  <a:lnTo>
                    <a:pt x="105" y="584"/>
                  </a:lnTo>
                  <a:lnTo>
                    <a:pt x="88" y="644"/>
                  </a:lnTo>
                  <a:lnTo>
                    <a:pt x="127" y="618"/>
                  </a:lnTo>
                  <a:lnTo>
                    <a:pt x="120" y="673"/>
                  </a:lnTo>
                  <a:lnTo>
                    <a:pt x="151" y="658"/>
                  </a:lnTo>
                  <a:lnTo>
                    <a:pt x="148" y="707"/>
                  </a:lnTo>
                  <a:lnTo>
                    <a:pt x="98" y="678"/>
                  </a:lnTo>
                  <a:lnTo>
                    <a:pt x="65" y="656"/>
                  </a:lnTo>
                  <a:lnTo>
                    <a:pt x="45" y="623"/>
                  </a:lnTo>
                  <a:lnTo>
                    <a:pt x="40" y="579"/>
                  </a:lnTo>
                  <a:lnTo>
                    <a:pt x="40" y="536"/>
                  </a:lnTo>
                  <a:lnTo>
                    <a:pt x="59" y="470"/>
                  </a:lnTo>
                  <a:lnTo>
                    <a:pt x="35" y="364"/>
                  </a:lnTo>
                  <a:lnTo>
                    <a:pt x="16" y="281"/>
                  </a:lnTo>
                  <a:lnTo>
                    <a:pt x="4" y="166"/>
                  </a:lnTo>
                  <a:lnTo>
                    <a:pt x="0" y="10"/>
                  </a:lnTo>
                  <a:lnTo>
                    <a:pt x="16" y="26"/>
                  </a:lnTo>
                  <a:lnTo>
                    <a:pt x="19" y="180"/>
                  </a:lnTo>
                  <a:lnTo>
                    <a:pt x="29" y="283"/>
                  </a:lnTo>
                  <a:lnTo>
                    <a:pt x="45" y="343"/>
                  </a:lnTo>
                  <a:lnTo>
                    <a:pt x="59" y="383"/>
                  </a:lnTo>
                  <a:lnTo>
                    <a:pt x="67" y="239"/>
                  </a:lnTo>
                  <a:lnTo>
                    <a:pt x="72" y="369"/>
                  </a:lnTo>
                  <a:lnTo>
                    <a:pt x="72" y="431"/>
                  </a:lnTo>
                  <a:lnTo>
                    <a:pt x="98" y="376"/>
                  </a:lnTo>
                  <a:lnTo>
                    <a:pt x="119" y="278"/>
                  </a:lnTo>
                  <a:lnTo>
                    <a:pt x="126" y="189"/>
                  </a:lnTo>
                  <a:lnTo>
                    <a:pt x="126" y="101"/>
                  </a:lnTo>
                  <a:lnTo>
                    <a:pt x="108" y="19"/>
                  </a:lnTo>
                  <a:lnTo>
                    <a:pt x="105" y="0"/>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276" name="Freeform 100"/>
            <p:cNvSpPr>
              <a:spLocks/>
            </p:cNvSpPr>
            <p:nvPr/>
          </p:nvSpPr>
          <p:spPr bwMode="auto">
            <a:xfrm>
              <a:off x="1433" y="2629"/>
              <a:ext cx="15" cy="39"/>
            </a:xfrm>
            <a:custGeom>
              <a:avLst/>
              <a:gdLst>
                <a:gd name="T0" fmla="*/ 1 w 29"/>
                <a:gd name="T1" fmla="*/ 0 h 79"/>
                <a:gd name="T2" fmla="*/ 1 w 29"/>
                <a:gd name="T3" fmla="*/ 1 h 79"/>
                <a:gd name="T4" fmla="*/ 0 w 29"/>
                <a:gd name="T5" fmla="*/ 2 h 79"/>
                <a:gd name="T6" fmla="*/ 0 w 29"/>
                <a:gd name="T7" fmla="*/ 1 h 79"/>
                <a:gd name="T8" fmla="*/ 1 w 29"/>
                <a:gd name="T9" fmla="*/ 0 h 79"/>
                <a:gd name="T10" fmla="*/ 1 w 29"/>
                <a:gd name="T11" fmla="*/ 0 h 79"/>
                <a:gd name="T12" fmla="*/ 1 w 29"/>
                <a:gd name="T13" fmla="*/ 0 h 79"/>
                <a:gd name="T14" fmla="*/ 0 60000 65536"/>
                <a:gd name="T15" fmla="*/ 0 60000 65536"/>
                <a:gd name="T16" fmla="*/ 0 60000 65536"/>
                <a:gd name="T17" fmla="*/ 0 60000 65536"/>
                <a:gd name="T18" fmla="*/ 0 60000 65536"/>
                <a:gd name="T19" fmla="*/ 0 60000 65536"/>
                <a:gd name="T20" fmla="*/ 0 60000 65536"/>
                <a:gd name="T21" fmla="*/ 0 w 29"/>
                <a:gd name="T22" fmla="*/ 0 h 79"/>
                <a:gd name="T23" fmla="*/ 29 w 29"/>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79">
                  <a:moveTo>
                    <a:pt x="29" y="0"/>
                  </a:moveTo>
                  <a:lnTo>
                    <a:pt x="12" y="40"/>
                  </a:lnTo>
                  <a:lnTo>
                    <a:pt x="0" y="79"/>
                  </a:lnTo>
                  <a:lnTo>
                    <a:pt x="0" y="33"/>
                  </a:lnTo>
                  <a:lnTo>
                    <a:pt x="12" y="5"/>
                  </a:lnTo>
                  <a:lnTo>
                    <a:pt x="29" y="0"/>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277" name="Freeform 101"/>
            <p:cNvSpPr>
              <a:spLocks/>
            </p:cNvSpPr>
            <p:nvPr/>
          </p:nvSpPr>
          <p:spPr bwMode="auto">
            <a:xfrm>
              <a:off x="1257" y="2764"/>
              <a:ext cx="404" cy="318"/>
            </a:xfrm>
            <a:custGeom>
              <a:avLst/>
              <a:gdLst>
                <a:gd name="T0" fmla="*/ 25 w 809"/>
                <a:gd name="T1" fmla="*/ 0 h 635"/>
                <a:gd name="T2" fmla="*/ 24 w 809"/>
                <a:gd name="T3" fmla="*/ 1 h 635"/>
                <a:gd name="T4" fmla="*/ 23 w 809"/>
                <a:gd name="T5" fmla="*/ 2 h 635"/>
                <a:gd name="T6" fmla="*/ 23 w 809"/>
                <a:gd name="T7" fmla="*/ 2 h 635"/>
                <a:gd name="T8" fmla="*/ 23 w 809"/>
                <a:gd name="T9" fmla="*/ 3 h 635"/>
                <a:gd name="T10" fmla="*/ 22 w 809"/>
                <a:gd name="T11" fmla="*/ 4 h 635"/>
                <a:gd name="T12" fmla="*/ 22 w 809"/>
                <a:gd name="T13" fmla="*/ 5 h 635"/>
                <a:gd name="T14" fmla="*/ 21 w 809"/>
                <a:gd name="T15" fmla="*/ 6 h 635"/>
                <a:gd name="T16" fmla="*/ 20 w 809"/>
                <a:gd name="T17" fmla="*/ 8 h 635"/>
                <a:gd name="T18" fmla="*/ 18 w 809"/>
                <a:gd name="T19" fmla="*/ 13 h 635"/>
                <a:gd name="T20" fmla="*/ 16 w 809"/>
                <a:gd name="T21" fmla="*/ 15 h 635"/>
                <a:gd name="T22" fmla="*/ 12 w 809"/>
                <a:gd name="T23" fmla="*/ 17 h 635"/>
                <a:gd name="T24" fmla="*/ 10 w 809"/>
                <a:gd name="T25" fmla="*/ 18 h 635"/>
                <a:gd name="T26" fmla="*/ 10 w 809"/>
                <a:gd name="T27" fmla="*/ 19 h 635"/>
                <a:gd name="T28" fmla="*/ 9 w 809"/>
                <a:gd name="T29" fmla="*/ 18 h 635"/>
                <a:gd name="T30" fmla="*/ 9 w 809"/>
                <a:gd name="T31" fmla="*/ 19 h 635"/>
                <a:gd name="T32" fmla="*/ 8 w 809"/>
                <a:gd name="T33" fmla="*/ 18 h 635"/>
                <a:gd name="T34" fmla="*/ 8 w 809"/>
                <a:gd name="T35" fmla="*/ 19 h 635"/>
                <a:gd name="T36" fmla="*/ 7 w 809"/>
                <a:gd name="T37" fmla="*/ 18 h 635"/>
                <a:gd name="T38" fmla="*/ 6 w 809"/>
                <a:gd name="T39" fmla="*/ 19 h 635"/>
                <a:gd name="T40" fmla="*/ 6 w 809"/>
                <a:gd name="T41" fmla="*/ 18 h 635"/>
                <a:gd name="T42" fmla="*/ 5 w 809"/>
                <a:gd name="T43" fmla="*/ 19 h 635"/>
                <a:gd name="T44" fmla="*/ 4 w 809"/>
                <a:gd name="T45" fmla="*/ 18 h 635"/>
                <a:gd name="T46" fmla="*/ 3 w 809"/>
                <a:gd name="T47" fmla="*/ 19 h 635"/>
                <a:gd name="T48" fmla="*/ 3 w 809"/>
                <a:gd name="T49" fmla="*/ 17 h 635"/>
                <a:gd name="T50" fmla="*/ 2 w 809"/>
                <a:gd name="T51" fmla="*/ 17 h 635"/>
                <a:gd name="T52" fmla="*/ 2 w 809"/>
                <a:gd name="T53" fmla="*/ 16 h 635"/>
                <a:gd name="T54" fmla="*/ 1 w 809"/>
                <a:gd name="T55" fmla="*/ 16 h 635"/>
                <a:gd name="T56" fmla="*/ 0 w 809"/>
                <a:gd name="T57" fmla="*/ 14 h 635"/>
                <a:gd name="T58" fmla="*/ 0 w 809"/>
                <a:gd name="T59" fmla="*/ 12 h 635"/>
                <a:gd name="T60" fmla="*/ 0 w 809"/>
                <a:gd name="T61" fmla="*/ 12 h 635"/>
                <a:gd name="T62" fmla="*/ 0 w 809"/>
                <a:gd name="T63" fmla="*/ 15 h 635"/>
                <a:gd name="T64" fmla="*/ 1 w 809"/>
                <a:gd name="T65" fmla="*/ 18 h 635"/>
                <a:gd name="T66" fmla="*/ 3 w 809"/>
                <a:gd name="T67" fmla="*/ 20 h 635"/>
                <a:gd name="T68" fmla="*/ 5 w 809"/>
                <a:gd name="T69" fmla="*/ 20 h 635"/>
                <a:gd name="T70" fmla="*/ 8 w 809"/>
                <a:gd name="T71" fmla="*/ 20 h 635"/>
                <a:gd name="T72" fmla="*/ 11 w 809"/>
                <a:gd name="T73" fmla="*/ 19 h 635"/>
                <a:gd name="T74" fmla="*/ 15 w 809"/>
                <a:gd name="T75" fmla="*/ 17 h 635"/>
                <a:gd name="T76" fmla="*/ 17 w 809"/>
                <a:gd name="T77" fmla="*/ 15 h 635"/>
                <a:gd name="T78" fmla="*/ 19 w 809"/>
                <a:gd name="T79" fmla="*/ 12 h 635"/>
                <a:gd name="T80" fmla="*/ 23 w 809"/>
                <a:gd name="T81" fmla="*/ 5 h 635"/>
                <a:gd name="T82" fmla="*/ 24 w 809"/>
                <a:gd name="T83" fmla="*/ 1 h 635"/>
                <a:gd name="T84" fmla="*/ 25 w 809"/>
                <a:gd name="T85" fmla="*/ 0 h 635"/>
                <a:gd name="T86" fmla="*/ 25 w 809"/>
                <a:gd name="T87" fmla="*/ 0 h 63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9"/>
                <a:gd name="T133" fmla="*/ 0 h 635"/>
                <a:gd name="T134" fmla="*/ 809 w 809"/>
                <a:gd name="T135" fmla="*/ 635 h 63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9" h="635">
                  <a:moveTo>
                    <a:pt x="809" y="0"/>
                  </a:moveTo>
                  <a:lnTo>
                    <a:pt x="771" y="20"/>
                  </a:lnTo>
                  <a:lnTo>
                    <a:pt x="764" y="41"/>
                  </a:lnTo>
                  <a:lnTo>
                    <a:pt x="737" y="49"/>
                  </a:lnTo>
                  <a:lnTo>
                    <a:pt x="740" y="84"/>
                  </a:lnTo>
                  <a:lnTo>
                    <a:pt x="709" y="97"/>
                  </a:lnTo>
                  <a:lnTo>
                    <a:pt x="711" y="132"/>
                  </a:lnTo>
                  <a:lnTo>
                    <a:pt x="685" y="161"/>
                  </a:lnTo>
                  <a:lnTo>
                    <a:pt x="660" y="254"/>
                  </a:lnTo>
                  <a:lnTo>
                    <a:pt x="581" y="388"/>
                  </a:lnTo>
                  <a:lnTo>
                    <a:pt x="514" y="462"/>
                  </a:lnTo>
                  <a:lnTo>
                    <a:pt x="407" y="541"/>
                  </a:lnTo>
                  <a:lnTo>
                    <a:pt x="347" y="563"/>
                  </a:lnTo>
                  <a:lnTo>
                    <a:pt x="335" y="583"/>
                  </a:lnTo>
                  <a:lnTo>
                    <a:pt x="318" y="571"/>
                  </a:lnTo>
                  <a:lnTo>
                    <a:pt x="299" y="606"/>
                  </a:lnTo>
                  <a:lnTo>
                    <a:pt x="277" y="575"/>
                  </a:lnTo>
                  <a:lnTo>
                    <a:pt x="259" y="607"/>
                  </a:lnTo>
                  <a:lnTo>
                    <a:pt x="232" y="571"/>
                  </a:lnTo>
                  <a:lnTo>
                    <a:pt x="213" y="602"/>
                  </a:lnTo>
                  <a:lnTo>
                    <a:pt x="194" y="561"/>
                  </a:lnTo>
                  <a:lnTo>
                    <a:pt x="165" y="590"/>
                  </a:lnTo>
                  <a:lnTo>
                    <a:pt x="158" y="553"/>
                  </a:lnTo>
                  <a:lnTo>
                    <a:pt x="127" y="577"/>
                  </a:lnTo>
                  <a:lnTo>
                    <a:pt x="120" y="541"/>
                  </a:lnTo>
                  <a:lnTo>
                    <a:pt x="93" y="541"/>
                  </a:lnTo>
                  <a:lnTo>
                    <a:pt x="81" y="511"/>
                  </a:lnTo>
                  <a:lnTo>
                    <a:pt x="52" y="503"/>
                  </a:lnTo>
                  <a:lnTo>
                    <a:pt x="26" y="444"/>
                  </a:lnTo>
                  <a:lnTo>
                    <a:pt x="14" y="384"/>
                  </a:lnTo>
                  <a:lnTo>
                    <a:pt x="0" y="365"/>
                  </a:lnTo>
                  <a:lnTo>
                    <a:pt x="7" y="470"/>
                  </a:lnTo>
                  <a:lnTo>
                    <a:pt x="38" y="558"/>
                  </a:lnTo>
                  <a:lnTo>
                    <a:pt x="100" y="616"/>
                  </a:lnTo>
                  <a:lnTo>
                    <a:pt x="175" y="635"/>
                  </a:lnTo>
                  <a:lnTo>
                    <a:pt x="278" y="632"/>
                  </a:lnTo>
                  <a:lnTo>
                    <a:pt x="369" y="592"/>
                  </a:lnTo>
                  <a:lnTo>
                    <a:pt x="491" y="520"/>
                  </a:lnTo>
                  <a:lnTo>
                    <a:pt x="567" y="463"/>
                  </a:lnTo>
                  <a:lnTo>
                    <a:pt x="630" y="374"/>
                  </a:lnTo>
                  <a:lnTo>
                    <a:pt x="749" y="139"/>
                  </a:lnTo>
                  <a:lnTo>
                    <a:pt x="795" y="27"/>
                  </a:lnTo>
                  <a:lnTo>
                    <a:pt x="809" y="0"/>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278" name="Freeform 102"/>
            <p:cNvSpPr>
              <a:spLocks/>
            </p:cNvSpPr>
            <p:nvPr/>
          </p:nvSpPr>
          <p:spPr bwMode="auto">
            <a:xfrm>
              <a:off x="1539" y="2778"/>
              <a:ext cx="208" cy="216"/>
            </a:xfrm>
            <a:custGeom>
              <a:avLst/>
              <a:gdLst>
                <a:gd name="T0" fmla="*/ 10 w 416"/>
                <a:gd name="T1" fmla="*/ 0 h 433"/>
                <a:gd name="T2" fmla="*/ 7 w 416"/>
                <a:gd name="T3" fmla="*/ 3 h 433"/>
                <a:gd name="T4" fmla="*/ 3 w 416"/>
                <a:gd name="T5" fmla="*/ 10 h 433"/>
                <a:gd name="T6" fmla="*/ 2 w 416"/>
                <a:gd name="T7" fmla="*/ 11 h 433"/>
                <a:gd name="T8" fmla="*/ 0 w 416"/>
                <a:gd name="T9" fmla="*/ 13 h 433"/>
                <a:gd name="T10" fmla="*/ 3 w 416"/>
                <a:gd name="T11" fmla="*/ 11 h 433"/>
                <a:gd name="T12" fmla="*/ 7 w 416"/>
                <a:gd name="T13" fmla="*/ 9 h 433"/>
                <a:gd name="T14" fmla="*/ 12 w 416"/>
                <a:gd name="T15" fmla="*/ 8 h 433"/>
                <a:gd name="T16" fmla="*/ 13 w 416"/>
                <a:gd name="T17" fmla="*/ 5 h 433"/>
                <a:gd name="T18" fmla="*/ 13 w 416"/>
                <a:gd name="T19" fmla="*/ 2 h 433"/>
                <a:gd name="T20" fmla="*/ 12 w 416"/>
                <a:gd name="T21" fmla="*/ 0 h 433"/>
                <a:gd name="T22" fmla="*/ 10 w 416"/>
                <a:gd name="T23" fmla="*/ 0 h 433"/>
                <a:gd name="T24" fmla="*/ 10 w 416"/>
                <a:gd name="T25" fmla="*/ 0 h 4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6"/>
                <a:gd name="T40" fmla="*/ 0 h 433"/>
                <a:gd name="T41" fmla="*/ 416 w 416"/>
                <a:gd name="T42" fmla="*/ 433 h 4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6" h="433">
                  <a:moveTo>
                    <a:pt x="299" y="5"/>
                  </a:moveTo>
                  <a:lnTo>
                    <a:pt x="228" y="120"/>
                  </a:lnTo>
                  <a:lnTo>
                    <a:pt x="86" y="326"/>
                  </a:lnTo>
                  <a:lnTo>
                    <a:pt x="38" y="366"/>
                  </a:lnTo>
                  <a:lnTo>
                    <a:pt x="0" y="433"/>
                  </a:lnTo>
                  <a:lnTo>
                    <a:pt x="107" y="354"/>
                  </a:lnTo>
                  <a:lnTo>
                    <a:pt x="235" y="290"/>
                  </a:lnTo>
                  <a:lnTo>
                    <a:pt x="356" y="266"/>
                  </a:lnTo>
                  <a:lnTo>
                    <a:pt x="416" y="168"/>
                  </a:lnTo>
                  <a:lnTo>
                    <a:pt x="400" y="93"/>
                  </a:lnTo>
                  <a:lnTo>
                    <a:pt x="359" y="0"/>
                  </a:lnTo>
                  <a:lnTo>
                    <a:pt x="299" y="5"/>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279" name="Freeform 103"/>
            <p:cNvSpPr>
              <a:spLocks/>
            </p:cNvSpPr>
            <p:nvPr/>
          </p:nvSpPr>
          <p:spPr bwMode="auto">
            <a:xfrm>
              <a:off x="1240" y="2648"/>
              <a:ext cx="17" cy="96"/>
            </a:xfrm>
            <a:custGeom>
              <a:avLst/>
              <a:gdLst>
                <a:gd name="T0" fmla="*/ 0 w 35"/>
                <a:gd name="T1" fmla="*/ 1 h 190"/>
                <a:gd name="T2" fmla="*/ 0 w 35"/>
                <a:gd name="T3" fmla="*/ 2 h 190"/>
                <a:gd name="T4" fmla="*/ 1 w 35"/>
                <a:gd name="T5" fmla="*/ 5 h 190"/>
                <a:gd name="T6" fmla="*/ 0 w 35"/>
                <a:gd name="T7" fmla="*/ 7 h 190"/>
                <a:gd name="T8" fmla="*/ 0 w 35"/>
                <a:gd name="T9" fmla="*/ 0 h 190"/>
                <a:gd name="T10" fmla="*/ 0 w 35"/>
                <a:gd name="T11" fmla="*/ 1 h 190"/>
                <a:gd name="T12" fmla="*/ 0 w 35"/>
                <a:gd name="T13" fmla="*/ 1 h 190"/>
                <a:gd name="T14" fmla="*/ 0 60000 65536"/>
                <a:gd name="T15" fmla="*/ 0 60000 65536"/>
                <a:gd name="T16" fmla="*/ 0 60000 65536"/>
                <a:gd name="T17" fmla="*/ 0 60000 65536"/>
                <a:gd name="T18" fmla="*/ 0 60000 65536"/>
                <a:gd name="T19" fmla="*/ 0 60000 65536"/>
                <a:gd name="T20" fmla="*/ 0 60000 65536"/>
                <a:gd name="T21" fmla="*/ 0 w 35"/>
                <a:gd name="T22" fmla="*/ 0 h 190"/>
                <a:gd name="T23" fmla="*/ 35 w 35"/>
                <a:gd name="T24" fmla="*/ 190 h 1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90">
                  <a:moveTo>
                    <a:pt x="19" y="8"/>
                  </a:moveTo>
                  <a:lnTo>
                    <a:pt x="28" y="63"/>
                  </a:lnTo>
                  <a:lnTo>
                    <a:pt x="35" y="139"/>
                  </a:lnTo>
                  <a:lnTo>
                    <a:pt x="26" y="190"/>
                  </a:lnTo>
                  <a:lnTo>
                    <a:pt x="0" y="0"/>
                  </a:lnTo>
                  <a:lnTo>
                    <a:pt x="19" y="8"/>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280" name="Freeform 104"/>
            <p:cNvSpPr>
              <a:spLocks/>
            </p:cNvSpPr>
            <p:nvPr/>
          </p:nvSpPr>
          <p:spPr bwMode="auto">
            <a:xfrm>
              <a:off x="1420" y="2608"/>
              <a:ext cx="97" cy="30"/>
            </a:xfrm>
            <a:custGeom>
              <a:avLst/>
              <a:gdLst>
                <a:gd name="T0" fmla="*/ 0 w 194"/>
                <a:gd name="T1" fmla="*/ 1 h 60"/>
                <a:gd name="T2" fmla="*/ 3 w 194"/>
                <a:gd name="T3" fmla="*/ 1 h 60"/>
                <a:gd name="T4" fmla="*/ 6 w 194"/>
                <a:gd name="T5" fmla="*/ 2 h 60"/>
                <a:gd name="T6" fmla="*/ 5 w 194"/>
                <a:gd name="T7" fmla="*/ 1 h 60"/>
                <a:gd name="T8" fmla="*/ 3 w 194"/>
                <a:gd name="T9" fmla="*/ 0 h 60"/>
                <a:gd name="T10" fmla="*/ 0 w 194"/>
                <a:gd name="T11" fmla="*/ 1 h 60"/>
                <a:gd name="T12" fmla="*/ 0 w 194"/>
                <a:gd name="T13" fmla="*/ 1 h 60"/>
                <a:gd name="T14" fmla="*/ 0 60000 65536"/>
                <a:gd name="T15" fmla="*/ 0 60000 65536"/>
                <a:gd name="T16" fmla="*/ 0 60000 65536"/>
                <a:gd name="T17" fmla="*/ 0 60000 65536"/>
                <a:gd name="T18" fmla="*/ 0 60000 65536"/>
                <a:gd name="T19" fmla="*/ 0 60000 65536"/>
                <a:gd name="T20" fmla="*/ 0 60000 65536"/>
                <a:gd name="T21" fmla="*/ 0 w 194"/>
                <a:gd name="T22" fmla="*/ 0 h 60"/>
                <a:gd name="T23" fmla="*/ 194 w 194"/>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4" h="60">
                  <a:moveTo>
                    <a:pt x="0" y="3"/>
                  </a:moveTo>
                  <a:lnTo>
                    <a:pt x="88" y="14"/>
                  </a:lnTo>
                  <a:lnTo>
                    <a:pt x="194" y="60"/>
                  </a:lnTo>
                  <a:lnTo>
                    <a:pt x="131" y="12"/>
                  </a:lnTo>
                  <a:lnTo>
                    <a:pt x="74" y="0"/>
                  </a:lnTo>
                  <a:lnTo>
                    <a:pt x="0" y="3"/>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281" name="Freeform 105"/>
            <p:cNvSpPr>
              <a:spLocks/>
            </p:cNvSpPr>
            <p:nvPr/>
          </p:nvSpPr>
          <p:spPr bwMode="auto">
            <a:xfrm>
              <a:off x="867" y="2524"/>
              <a:ext cx="187" cy="203"/>
            </a:xfrm>
            <a:custGeom>
              <a:avLst/>
              <a:gdLst>
                <a:gd name="T0" fmla="*/ 11 w 375"/>
                <a:gd name="T1" fmla="*/ 10 h 407"/>
                <a:gd name="T2" fmla="*/ 11 w 375"/>
                <a:gd name="T3" fmla="*/ 8 h 407"/>
                <a:gd name="T4" fmla="*/ 11 w 375"/>
                <a:gd name="T5" fmla="*/ 7 h 407"/>
                <a:gd name="T6" fmla="*/ 10 w 375"/>
                <a:gd name="T7" fmla="*/ 4 h 407"/>
                <a:gd name="T8" fmla="*/ 10 w 375"/>
                <a:gd name="T9" fmla="*/ 2 h 407"/>
                <a:gd name="T10" fmla="*/ 11 w 375"/>
                <a:gd name="T11" fmla="*/ 0 h 407"/>
                <a:gd name="T12" fmla="*/ 10 w 375"/>
                <a:gd name="T13" fmla="*/ 0 h 407"/>
                <a:gd name="T14" fmla="*/ 9 w 375"/>
                <a:gd name="T15" fmla="*/ 0 h 407"/>
                <a:gd name="T16" fmla="*/ 8 w 375"/>
                <a:gd name="T17" fmla="*/ 2 h 407"/>
                <a:gd name="T18" fmla="*/ 7 w 375"/>
                <a:gd name="T19" fmla="*/ 4 h 407"/>
                <a:gd name="T20" fmla="*/ 7 w 375"/>
                <a:gd name="T21" fmla="*/ 5 h 407"/>
                <a:gd name="T22" fmla="*/ 4 w 375"/>
                <a:gd name="T23" fmla="*/ 3 h 407"/>
                <a:gd name="T24" fmla="*/ 1 w 375"/>
                <a:gd name="T25" fmla="*/ 1 h 407"/>
                <a:gd name="T26" fmla="*/ 0 w 375"/>
                <a:gd name="T27" fmla="*/ 1 h 407"/>
                <a:gd name="T28" fmla="*/ 0 w 375"/>
                <a:gd name="T29" fmla="*/ 1 h 407"/>
                <a:gd name="T30" fmla="*/ 0 w 375"/>
                <a:gd name="T31" fmla="*/ 2 h 407"/>
                <a:gd name="T32" fmla="*/ 0 w 375"/>
                <a:gd name="T33" fmla="*/ 3 h 407"/>
                <a:gd name="T34" fmla="*/ 3 w 375"/>
                <a:gd name="T35" fmla="*/ 6 h 407"/>
                <a:gd name="T36" fmla="*/ 2 w 375"/>
                <a:gd name="T37" fmla="*/ 7 h 407"/>
                <a:gd name="T38" fmla="*/ 2 w 375"/>
                <a:gd name="T39" fmla="*/ 9 h 407"/>
                <a:gd name="T40" fmla="*/ 3 w 375"/>
                <a:gd name="T41" fmla="*/ 7 h 407"/>
                <a:gd name="T42" fmla="*/ 4 w 375"/>
                <a:gd name="T43" fmla="*/ 5 h 407"/>
                <a:gd name="T44" fmla="*/ 3 w 375"/>
                <a:gd name="T45" fmla="*/ 5 h 407"/>
                <a:gd name="T46" fmla="*/ 3 w 375"/>
                <a:gd name="T47" fmla="*/ 5 h 407"/>
                <a:gd name="T48" fmla="*/ 0 w 375"/>
                <a:gd name="T49" fmla="*/ 2 h 407"/>
                <a:gd name="T50" fmla="*/ 0 w 375"/>
                <a:gd name="T51" fmla="*/ 2 h 407"/>
                <a:gd name="T52" fmla="*/ 0 w 375"/>
                <a:gd name="T53" fmla="*/ 1 h 407"/>
                <a:gd name="T54" fmla="*/ 1 w 375"/>
                <a:gd name="T55" fmla="*/ 1 h 407"/>
                <a:gd name="T56" fmla="*/ 5 w 375"/>
                <a:gd name="T57" fmla="*/ 4 h 407"/>
                <a:gd name="T58" fmla="*/ 7 w 375"/>
                <a:gd name="T59" fmla="*/ 5 h 407"/>
                <a:gd name="T60" fmla="*/ 7 w 375"/>
                <a:gd name="T61" fmla="*/ 6 h 407"/>
                <a:gd name="T62" fmla="*/ 7 w 375"/>
                <a:gd name="T63" fmla="*/ 6 h 407"/>
                <a:gd name="T64" fmla="*/ 6 w 375"/>
                <a:gd name="T65" fmla="*/ 7 h 407"/>
                <a:gd name="T66" fmla="*/ 5 w 375"/>
                <a:gd name="T67" fmla="*/ 9 h 407"/>
                <a:gd name="T68" fmla="*/ 6 w 375"/>
                <a:gd name="T69" fmla="*/ 10 h 407"/>
                <a:gd name="T70" fmla="*/ 6 w 375"/>
                <a:gd name="T71" fmla="*/ 8 h 407"/>
                <a:gd name="T72" fmla="*/ 7 w 375"/>
                <a:gd name="T73" fmla="*/ 7 h 407"/>
                <a:gd name="T74" fmla="*/ 7 w 375"/>
                <a:gd name="T75" fmla="*/ 6 h 407"/>
                <a:gd name="T76" fmla="*/ 8 w 375"/>
                <a:gd name="T77" fmla="*/ 7 h 407"/>
                <a:gd name="T78" fmla="*/ 8 w 375"/>
                <a:gd name="T79" fmla="*/ 4 h 407"/>
                <a:gd name="T80" fmla="*/ 8 w 375"/>
                <a:gd name="T81" fmla="*/ 2 h 407"/>
                <a:gd name="T82" fmla="*/ 9 w 375"/>
                <a:gd name="T83" fmla="*/ 1 h 407"/>
                <a:gd name="T84" fmla="*/ 10 w 375"/>
                <a:gd name="T85" fmla="*/ 0 h 407"/>
                <a:gd name="T86" fmla="*/ 10 w 375"/>
                <a:gd name="T87" fmla="*/ 0 h 407"/>
                <a:gd name="T88" fmla="*/ 10 w 375"/>
                <a:gd name="T89" fmla="*/ 2 h 407"/>
                <a:gd name="T90" fmla="*/ 9 w 375"/>
                <a:gd name="T91" fmla="*/ 4 h 407"/>
                <a:gd name="T92" fmla="*/ 10 w 375"/>
                <a:gd name="T93" fmla="*/ 5 h 407"/>
                <a:gd name="T94" fmla="*/ 10 w 375"/>
                <a:gd name="T95" fmla="*/ 6 h 407"/>
                <a:gd name="T96" fmla="*/ 11 w 375"/>
                <a:gd name="T97" fmla="*/ 7 h 407"/>
                <a:gd name="T98" fmla="*/ 10 w 375"/>
                <a:gd name="T99" fmla="*/ 8 h 407"/>
                <a:gd name="T100" fmla="*/ 9 w 375"/>
                <a:gd name="T101" fmla="*/ 9 h 407"/>
                <a:gd name="T102" fmla="*/ 8 w 375"/>
                <a:gd name="T103" fmla="*/ 11 h 407"/>
                <a:gd name="T104" fmla="*/ 8 w 375"/>
                <a:gd name="T105" fmla="*/ 12 h 407"/>
                <a:gd name="T106" fmla="*/ 9 w 375"/>
                <a:gd name="T107" fmla="*/ 12 h 407"/>
                <a:gd name="T108" fmla="*/ 10 w 375"/>
                <a:gd name="T109" fmla="*/ 12 h 407"/>
                <a:gd name="T110" fmla="*/ 11 w 375"/>
                <a:gd name="T111" fmla="*/ 10 h 407"/>
                <a:gd name="T112" fmla="*/ 11 w 375"/>
                <a:gd name="T113" fmla="*/ 10 h 407"/>
                <a:gd name="T114" fmla="*/ 11 w 375"/>
                <a:gd name="T115" fmla="*/ 10 h 40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5"/>
                <a:gd name="T175" fmla="*/ 0 h 407"/>
                <a:gd name="T176" fmla="*/ 375 w 375"/>
                <a:gd name="T177" fmla="*/ 407 h 40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5" h="407">
                  <a:moveTo>
                    <a:pt x="363" y="331"/>
                  </a:moveTo>
                  <a:lnTo>
                    <a:pt x="371" y="266"/>
                  </a:lnTo>
                  <a:lnTo>
                    <a:pt x="368" y="225"/>
                  </a:lnTo>
                  <a:lnTo>
                    <a:pt x="339" y="154"/>
                  </a:lnTo>
                  <a:lnTo>
                    <a:pt x="339" y="82"/>
                  </a:lnTo>
                  <a:lnTo>
                    <a:pt x="375" y="10"/>
                  </a:lnTo>
                  <a:lnTo>
                    <a:pt x="342" y="0"/>
                  </a:lnTo>
                  <a:lnTo>
                    <a:pt x="297" y="29"/>
                  </a:lnTo>
                  <a:lnTo>
                    <a:pt x="261" y="87"/>
                  </a:lnTo>
                  <a:lnTo>
                    <a:pt x="253" y="139"/>
                  </a:lnTo>
                  <a:lnTo>
                    <a:pt x="253" y="171"/>
                  </a:lnTo>
                  <a:lnTo>
                    <a:pt x="155" y="120"/>
                  </a:lnTo>
                  <a:lnTo>
                    <a:pt x="48" y="51"/>
                  </a:lnTo>
                  <a:lnTo>
                    <a:pt x="19" y="50"/>
                  </a:lnTo>
                  <a:lnTo>
                    <a:pt x="4" y="63"/>
                  </a:lnTo>
                  <a:lnTo>
                    <a:pt x="0" y="87"/>
                  </a:lnTo>
                  <a:lnTo>
                    <a:pt x="11" y="103"/>
                  </a:lnTo>
                  <a:lnTo>
                    <a:pt x="105" y="192"/>
                  </a:lnTo>
                  <a:lnTo>
                    <a:pt x="88" y="225"/>
                  </a:lnTo>
                  <a:lnTo>
                    <a:pt x="72" y="312"/>
                  </a:lnTo>
                  <a:lnTo>
                    <a:pt x="105" y="225"/>
                  </a:lnTo>
                  <a:lnTo>
                    <a:pt x="134" y="178"/>
                  </a:lnTo>
                  <a:lnTo>
                    <a:pt x="117" y="177"/>
                  </a:lnTo>
                  <a:lnTo>
                    <a:pt x="112" y="180"/>
                  </a:lnTo>
                  <a:lnTo>
                    <a:pt x="14" y="89"/>
                  </a:lnTo>
                  <a:lnTo>
                    <a:pt x="12" y="74"/>
                  </a:lnTo>
                  <a:lnTo>
                    <a:pt x="23" y="62"/>
                  </a:lnTo>
                  <a:lnTo>
                    <a:pt x="42" y="62"/>
                  </a:lnTo>
                  <a:lnTo>
                    <a:pt x="160" y="139"/>
                  </a:lnTo>
                  <a:lnTo>
                    <a:pt x="249" y="184"/>
                  </a:lnTo>
                  <a:lnTo>
                    <a:pt x="249" y="197"/>
                  </a:lnTo>
                  <a:lnTo>
                    <a:pt x="224" y="218"/>
                  </a:lnTo>
                  <a:lnTo>
                    <a:pt x="201" y="249"/>
                  </a:lnTo>
                  <a:lnTo>
                    <a:pt x="191" y="297"/>
                  </a:lnTo>
                  <a:lnTo>
                    <a:pt x="208" y="348"/>
                  </a:lnTo>
                  <a:lnTo>
                    <a:pt x="206" y="275"/>
                  </a:lnTo>
                  <a:lnTo>
                    <a:pt x="236" y="226"/>
                  </a:lnTo>
                  <a:lnTo>
                    <a:pt x="249" y="214"/>
                  </a:lnTo>
                  <a:lnTo>
                    <a:pt x="268" y="226"/>
                  </a:lnTo>
                  <a:lnTo>
                    <a:pt x="265" y="146"/>
                  </a:lnTo>
                  <a:lnTo>
                    <a:pt x="285" y="80"/>
                  </a:lnTo>
                  <a:lnTo>
                    <a:pt x="316" y="34"/>
                  </a:lnTo>
                  <a:lnTo>
                    <a:pt x="342" y="14"/>
                  </a:lnTo>
                  <a:lnTo>
                    <a:pt x="349" y="19"/>
                  </a:lnTo>
                  <a:lnTo>
                    <a:pt x="327" y="67"/>
                  </a:lnTo>
                  <a:lnTo>
                    <a:pt x="315" y="130"/>
                  </a:lnTo>
                  <a:lnTo>
                    <a:pt x="327" y="185"/>
                  </a:lnTo>
                  <a:lnTo>
                    <a:pt x="347" y="218"/>
                  </a:lnTo>
                  <a:lnTo>
                    <a:pt x="354" y="240"/>
                  </a:lnTo>
                  <a:lnTo>
                    <a:pt x="349" y="259"/>
                  </a:lnTo>
                  <a:lnTo>
                    <a:pt x="303" y="305"/>
                  </a:lnTo>
                  <a:lnTo>
                    <a:pt x="275" y="359"/>
                  </a:lnTo>
                  <a:lnTo>
                    <a:pt x="277" y="402"/>
                  </a:lnTo>
                  <a:lnTo>
                    <a:pt x="308" y="396"/>
                  </a:lnTo>
                  <a:lnTo>
                    <a:pt x="323" y="407"/>
                  </a:lnTo>
                  <a:lnTo>
                    <a:pt x="373" y="336"/>
                  </a:lnTo>
                  <a:lnTo>
                    <a:pt x="363" y="331"/>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282" name="Freeform 106"/>
            <p:cNvSpPr>
              <a:spLocks/>
            </p:cNvSpPr>
            <p:nvPr/>
          </p:nvSpPr>
          <p:spPr bwMode="auto">
            <a:xfrm>
              <a:off x="833" y="2621"/>
              <a:ext cx="170" cy="172"/>
            </a:xfrm>
            <a:custGeom>
              <a:avLst/>
              <a:gdLst>
                <a:gd name="T0" fmla="*/ 5 w 340"/>
                <a:gd name="T1" fmla="*/ 1 h 343"/>
                <a:gd name="T2" fmla="*/ 3 w 340"/>
                <a:gd name="T3" fmla="*/ 1 h 343"/>
                <a:gd name="T4" fmla="*/ 1 w 340"/>
                <a:gd name="T5" fmla="*/ 0 h 343"/>
                <a:gd name="T6" fmla="*/ 0 w 340"/>
                <a:gd name="T7" fmla="*/ 1 h 343"/>
                <a:gd name="T8" fmla="*/ 1 w 340"/>
                <a:gd name="T9" fmla="*/ 2 h 343"/>
                <a:gd name="T10" fmla="*/ 1 w 340"/>
                <a:gd name="T11" fmla="*/ 3 h 343"/>
                <a:gd name="T12" fmla="*/ 1 w 340"/>
                <a:gd name="T13" fmla="*/ 3 h 343"/>
                <a:gd name="T14" fmla="*/ 1 w 340"/>
                <a:gd name="T15" fmla="*/ 4 h 343"/>
                <a:gd name="T16" fmla="*/ 1 w 340"/>
                <a:gd name="T17" fmla="*/ 5 h 343"/>
                <a:gd name="T18" fmla="*/ 3 w 340"/>
                <a:gd name="T19" fmla="*/ 6 h 343"/>
                <a:gd name="T20" fmla="*/ 1 w 340"/>
                <a:gd name="T21" fmla="*/ 7 h 343"/>
                <a:gd name="T22" fmla="*/ 1 w 340"/>
                <a:gd name="T23" fmla="*/ 7 h 343"/>
                <a:gd name="T24" fmla="*/ 0 w 340"/>
                <a:gd name="T25" fmla="*/ 7 h 343"/>
                <a:gd name="T26" fmla="*/ 1 w 340"/>
                <a:gd name="T27" fmla="*/ 8 h 343"/>
                <a:gd name="T28" fmla="*/ 1 w 340"/>
                <a:gd name="T29" fmla="*/ 8 h 343"/>
                <a:gd name="T30" fmla="*/ 3 w 340"/>
                <a:gd name="T31" fmla="*/ 9 h 343"/>
                <a:gd name="T32" fmla="*/ 5 w 340"/>
                <a:gd name="T33" fmla="*/ 9 h 343"/>
                <a:gd name="T34" fmla="*/ 5 w 340"/>
                <a:gd name="T35" fmla="*/ 10 h 343"/>
                <a:gd name="T36" fmla="*/ 6 w 340"/>
                <a:gd name="T37" fmla="*/ 10 h 343"/>
                <a:gd name="T38" fmla="*/ 7 w 340"/>
                <a:gd name="T39" fmla="*/ 10 h 343"/>
                <a:gd name="T40" fmla="*/ 9 w 340"/>
                <a:gd name="T41" fmla="*/ 10 h 343"/>
                <a:gd name="T42" fmla="*/ 9 w 340"/>
                <a:gd name="T43" fmla="*/ 10 h 343"/>
                <a:gd name="T44" fmla="*/ 11 w 340"/>
                <a:gd name="T45" fmla="*/ 11 h 343"/>
                <a:gd name="T46" fmla="*/ 11 w 340"/>
                <a:gd name="T47" fmla="*/ 10 h 343"/>
                <a:gd name="T48" fmla="*/ 9 w 340"/>
                <a:gd name="T49" fmla="*/ 9 h 343"/>
                <a:gd name="T50" fmla="*/ 9 w 340"/>
                <a:gd name="T51" fmla="*/ 10 h 343"/>
                <a:gd name="T52" fmla="*/ 7 w 340"/>
                <a:gd name="T53" fmla="*/ 10 h 343"/>
                <a:gd name="T54" fmla="*/ 6 w 340"/>
                <a:gd name="T55" fmla="*/ 10 h 343"/>
                <a:gd name="T56" fmla="*/ 5 w 340"/>
                <a:gd name="T57" fmla="*/ 9 h 343"/>
                <a:gd name="T58" fmla="*/ 5 w 340"/>
                <a:gd name="T59" fmla="*/ 9 h 343"/>
                <a:gd name="T60" fmla="*/ 5 w 340"/>
                <a:gd name="T61" fmla="*/ 8 h 343"/>
                <a:gd name="T62" fmla="*/ 3 w 340"/>
                <a:gd name="T63" fmla="*/ 8 h 343"/>
                <a:gd name="T64" fmla="*/ 1 w 340"/>
                <a:gd name="T65" fmla="*/ 8 h 343"/>
                <a:gd name="T66" fmla="*/ 1 w 340"/>
                <a:gd name="T67" fmla="*/ 8 h 343"/>
                <a:gd name="T68" fmla="*/ 1 w 340"/>
                <a:gd name="T69" fmla="*/ 7 h 343"/>
                <a:gd name="T70" fmla="*/ 1 w 340"/>
                <a:gd name="T71" fmla="*/ 7 h 343"/>
                <a:gd name="T72" fmla="*/ 3 w 340"/>
                <a:gd name="T73" fmla="*/ 7 h 343"/>
                <a:gd name="T74" fmla="*/ 3 w 340"/>
                <a:gd name="T75" fmla="*/ 7 h 343"/>
                <a:gd name="T76" fmla="*/ 3 w 340"/>
                <a:gd name="T77" fmla="*/ 6 h 343"/>
                <a:gd name="T78" fmla="*/ 1 w 340"/>
                <a:gd name="T79" fmla="*/ 5 h 343"/>
                <a:gd name="T80" fmla="*/ 1 w 340"/>
                <a:gd name="T81" fmla="*/ 4 h 343"/>
                <a:gd name="T82" fmla="*/ 1 w 340"/>
                <a:gd name="T83" fmla="*/ 3 h 343"/>
                <a:gd name="T84" fmla="*/ 1 w 340"/>
                <a:gd name="T85" fmla="*/ 3 h 343"/>
                <a:gd name="T86" fmla="*/ 3 w 340"/>
                <a:gd name="T87" fmla="*/ 3 h 343"/>
                <a:gd name="T88" fmla="*/ 1 w 340"/>
                <a:gd name="T89" fmla="*/ 2 h 343"/>
                <a:gd name="T90" fmla="*/ 1 w 340"/>
                <a:gd name="T91" fmla="*/ 1 h 343"/>
                <a:gd name="T92" fmla="*/ 1 w 340"/>
                <a:gd name="T93" fmla="*/ 1 h 343"/>
                <a:gd name="T94" fmla="*/ 1 w 340"/>
                <a:gd name="T95" fmla="*/ 1 h 343"/>
                <a:gd name="T96" fmla="*/ 5 w 340"/>
                <a:gd name="T97" fmla="*/ 2 h 343"/>
                <a:gd name="T98" fmla="*/ 5 w 340"/>
                <a:gd name="T99" fmla="*/ 1 h 343"/>
                <a:gd name="T100" fmla="*/ 5 w 340"/>
                <a:gd name="T101" fmla="*/ 1 h 3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40"/>
                <a:gd name="T154" fmla="*/ 0 h 343"/>
                <a:gd name="T155" fmla="*/ 340 w 340"/>
                <a:gd name="T156" fmla="*/ 343 h 34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40" h="343">
                  <a:moveTo>
                    <a:pt x="160" y="27"/>
                  </a:moveTo>
                  <a:lnTo>
                    <a:pt x="103" y="17"/>
                  </a:lnTo>
                  <a:lnTo>
                    <a:pt x="24" y="0"/>
                  </a:lnTo>
                  <a:lnTo>
                    <a:pt x="0" y="19"/>
                  </a:lnTo>
                  <a:lnTo>
                    <a:pt x="4" y="53"/>
                  </a:lnTo>
                  <a:lnTo>
                    <a:pt x="24" y="74"/>
                  </a:lnTo>
                  <a:lnTo>
                    <a:pt x="12" y="84"/>
                  </a:lnTo>
                  <a:lnTo>
                    <a:pt x="6" y="106"/>
                  </a:lnTo>
                  <a:lnTo>
                    <a:pt x="19" y="132"/>
                  </a:lnTo>
                  <a:lnTo>
                    <a:pt x="102" y="184"/>
                  </a:lnTo>
                  <a:lnTo>
                    <a:pt x="62" y="197"/>
                  </a:lnTo>
                  <a:lnTo>
                    <a:pt x="9" y="199"/>
                  </a:lnTo>
                  <a:lnTo>
                    <a:pt x="0" y="221"/>
                  </a:lnTo>
                  <a:lnTo>
                    <a:pt x="2" y="237"/>
                  </a:lnTo>
                  <a:lnTo>
                    <a:pt x="26" y="249"/>
                  </a:lnTo>
                  <a:lnTo>
                    <a:pt x="109" y="261"/>
                  </a:lnTo>
                  <a:lnTo>
                    <a:pt x="131" y="269"/>
                  </a:lnTo>
                  <a:lnTo>
                    <a:pt x="170" y="295"/>
                  </a:lnTo>
                  <a:lnTo>
                    <a:pt x="196" y="305"/>
                  </a:lnTo>
                  <a:lnTo>
                    <a:pt x="225" y="311"/>
                  </a:lnTo>
                  <a:lnTo>
                    <a:pt x="263" y="311"/>
                  </a:lnTo>
                  <a:lnTo>
                    <a:pt x="287" y="307"/>
                  </a:lnTo>
                  <a:lnTo>
                    <a:pt x="332" y="343"/>
                  </a:lnTo>
                  <a:lnTo>
                    <a:pt x="340" y="319"/>
                  </a:lnTo>
                  <a:lnTo>
                    <a:pt x="287" y="287"/>
                  </a:lnTo>
                  <a:lnTo>
                    <a:pt x="261" y="295"/>
                  </a:lnTo>
                  <a:lnTo>
                    <a:pt x="232" y="297"/>
                  </a:lnTo>
                  <a:lnTo>
                    <a:pt x="205" y="292"/>
                  </a:lnTo>
                  <a:lnTo>
                    <a:pt x="176" y="280"/>
                  </a:lnTo>
                  <a:lnTo>
                    <a:pt x="155" y="261"/>
                  </a:lnTo>
                  <a:lnTo>
                    <a:pt x="131" y="249"/>
                  </a:lnTo>
                  <a:lnTo>
                    <a:pt x="103" y="245"/>
                  </a:lnTo>
                  <a:lnTo>
                    <a:pt x="26" y="237"/>
                  </a:lnTo>
                  <a:lnTo>
                    <a:pt x="12" y="226"/>
                  </a:lnTo>
                  <a:lnTo>
                    <a:pt x="12" y="214"/>
                  </a:lnTo>
                  <a:lnTo>
                    <a:pt x="24" y="209"/>
                  </a:lnTo>
                  <a:lnTo>
                    <a:pt x="67" y="208"/>
                  </a:lnTo>
                  <a:lnTo>
                    <a:pt x="103" y="196"/>
                  </a:lnTo>
                  <a:lnTo>
                    <a:pt x="124" y="184"/>
                  </a:lnTo>
                  <a:lnTo>
                    <a:pt x="36" y="130"/>
                  </a:lnTo>
                  <a:lnTo>
                    <a:pt x="21" y="108"/>
                  </a:lnTo>
                  <a:lnTo>
                    <a:pt x="23" y="94"/>
                  </a:lnTo>
                  <a:lnTo>
                    <a:pt x="33" y="81"/>
                  </a:lnTo>
                  <a:lnTo>
                    <a:pt x="74" y="93"/>
                  </a:lnTo>
                  <a:lnTo>
                    <a:pt x="16" y="50"/>
                  </a:lnTo>
                  <a:lnTo>
                    <a:pt x="16" y="29"/>
                  </a:lnTo>
                  <a:lnTo>
                    <a:pt x="33" y="20"/>
                  </a:lnTo>
                  <a:lnTo>
                    <a:pt x="60" y="20"/>
                  </a:lnTo>
                  <a:lnTo>
                    <a:pt x="160" y="50"/>
                  </a:lnTo>
                  <a:lnTo>
                    <a:pt x="160" y="27"/>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283" name="Freeform 107"/>
            <p:cNvSpPr>
              <a:spLocks/>
            </p:cNvSpPr>
            <p:nvPr/>
          </p:nvSpPr>
          <p:spPr bwMode="auto">
            <a:xfrm>
              <a:off x="1007" y="2733"/>
              <a:ext cx="19" cy="16"/>
            </a:xfrm>
            <a:custGeom>
              <a:avLst/>
              <a:gdLst>
                <a:gd name="T0" fmla="*/ 1 w 38"/>
                <a:gd name="T1" fmla="*/ 1 h 31"/>
                <a:gd name="T2" fmla="*/ 0 w 38"/>
                <a:gd name="T3" fmla="*/ 0 h 31"/>
                <a:gd name="T4" fmla="*/ 1 w 38"/>
                <a:gd name="T5" fmla="*/ 1 h 31"/>
                <a:gd name="T6" fmla="*/ 1 w 38"/>
                <a:gd name="T7" fmla="*/ 1 h 31"/>
                <a:gd name="T8" fmla="*/ 1 w 38"/>
                <a:gd name="T9" fmla="*/ 1 h 31"/>
                <a:gd name="T10" fmla="*/ 0 60000 65536"/>
                <a:gd name="T11" fmla="*/ 0 60000 65536"/>
                <a:gd name="T12" fmla="*/ 0 60000 65536"/>
                <a:gd name="T13" fmla="*/ 0 60000 65536"/>
                <a:gd name="T14" fmla="*/ 0 60000 65536"/>
                <a:gd name="T15" fmla="*/ 0 w 38"/>
                <a:gd name="T16" fmla="*/ 0 h 31"/>
                <a:gd name="T17" fmla="*/ 38 w 38"/>
                <a:gd name="T18" fmla="*/ 31 h 31"/>
              </a:gdLst>
              <a:ahLst/>
              <a:cxnLst>
                <a:cxn ang="T10">
                  <a:pos x="T0" y="T1"/>
                </a:cxn>
                <a:cxn ang="T11">
                  <a:pos x="T2" y="T3"/>
                </a:cxn>
                <a:cxn ang="T12">
                  <a:pos x="T4" y="T5"/>
                </a:cxn>
                <a:cxn ang="T13">
                  <a:pos x="T6" y="T7"/>
                </a:cxn>
                <a:cxn ang="T14">
                  <a:pos x="T8" y="T9"/>
                </a:cxn>
              </a:cxnLst>
              <a:rect l="T15" t="T16" r="T17" b="T18"/>
              <a:pathLst>
                <a:path w="38" h="31">
                  <a:moveTo>
                    <a:pt x="38" y="1"/>
                  </a:moveTo>
                  <a:lnTo>
                    <a:pt x="0" y="0"/>
                  </a:lnTo>
                  <a:lnTo>
                    <a:pt x="24" y="31"/>
                  </a:lnTo>
                  <a:lnTo>
                    <a:pt x="38" y="1"/>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284" name="Freeform 108"/>
            <p:cNvSpPr>
              <a:spLocks/>
            </p:cNvSpPr>
            <p:nvPr/>
          </p:nvSpPr>
          <p:spPr bwMode="auto">
            <a:xfrm>
              <a:off x="994" y="2682"/>
              <a:ext cx="229" cy="251"/>
            </a:xfrm>
            <a:custGeom>
              <a:avLst/>
              <a:gdLst>
                <a:gd name="T0" fmla="*/ 14 w 458"/>
                <a:gd name="T1" fmla="*/ 2 h 501"/>
                <a:gd name="T2" fmla="*/ 12 w 458"/>
                <a:gd name="T3" fmla="*/ 3 h 501"/>
                <a:gd name="T4" fmla="*/ 11 w 458"/>
                <a:gd name="T5" fmla="*/ 4 h 501"/>
                <a:gd name="T6" fmla="*/ 10 w 458"/>
                <a:gd name="T7" fmla="*/ 3 h 501"/>
                <a:gd name="T8" fmla="*/ 9 w 458"/>
                <a:gd name="T9" fmla="*/ 3 h 501"/>
                <a:gd name="T10" fmla="*/ 7 w 458"/>
                <a:gd name="T11" fmla="*/ 2 h 501"/>
                <a:gd name="T12" fmla="*/ 7 w 458"/>
                <a:gd name="T13" fmla="*/ 2 h 501"/>
                <a:gd name="T14" fmla="*/ 5 w 458"/>
                <a:gd name="T15" fmla="*/ 0 h 501"/>
                <a:gd name="T16" fmla="*/ 4 w 458"/>
                <a:gd name="T17" fmla="*/ 1 h 501"/>
                <a:gd name="T18" fmla="*/ 5 w 458"/>
                <a:gd name="T19" fmla="*/ 1 h 501"/>
                <a:gd name="T20" fmla="*/ 7 w 458"/>
                <a:gd name="T21" fmla="*/ 2 h 501"/>
                <a:gd name="T22" fmla="*/ 5 w 458"/>
                <a:gd name="T23" fmla="*/ 4 h 501"/>
                <a:gd name="T24" fmla="*/ 4 w 458"/>
                <a:gd name="T25" fmla="*/ 6 h 501"/>
                <a:gd name="T26" fmla="*/ 2 w 458"/>
                <a:gd name="T27" fmla="*/ 9 h 501"/>
                <a:gd name="T28" fmla="*/ 1 w 458"/>
                <a:gd name="T29" fmla="*/ 9 h 501"/>
                <a:gd name="T30" fmla="*/ 1 w 458"/>
                <a:gd name="T31" fmla="*/ 7 h 501"/>
                <a:gd name="T32" fmla="*/ 3 w 458"/>
                <a:gd name="T33" fmla="*/ 3 h 501"/>
                <a:gd name="T34" fmla="*/ 1 w 458"/>
                <a:gd name="T35" fmla="*/ 6 h 501"/>
                <a:gd name="T36" fmla="*/ 0 w 458"/>
                <a:gd name="T37" fmla="*/ 8 h 501"/>
                <a:gd name="T38" fmla="*/ 0 w 458"/>
                <a:gd name="T39" fmla="*/ 9 h 501"/>
                <a:gd name="T40" fmla="*/ 2 w 458"/>
                <a:gd name="T41" fmla="*/ 10 h 501"/>
                <a:gd name="T42" fmla="*/ 2 w 458"/>
                <a:gd name="T43" fmla="*/ 12 h 501"/>
                <a:gd name="T44" fmla="*/ 3 w 458"/>
                <a:gd name="T45" fmla="*/ 13 h 501"/>
                <a:gd name="T46" fmla="*/ 4 w 458"/>
                <a:gd name="T47" fmla="*/ 13 h 501"/>
                <a:gd name="T48" fmla="*/ 4 w 458"/>
                <a:gd name="T49" fmla="*/ 14 h 501"/>
                <a:gd name="T50" fmla="*/ 6 w 458"/>
                <a:gd name="T51" fmla="*/ 15 h 501"/>
                <a:gd name="T52" fmla="*/ 7 w 458"/>
                <a:gd name="T53" fmla="*/ 16 h 501"/>
                <a:gd name="T54" fmla="*/ 7 w 458"/>
                <a:gd name="T55" fmla="*/ 15 h 501"/>
                <a:gd name="T56" fmla="*/ 6 w 458"/>
                <a:gd name="T57" fmla="*/ 14 h 501"/>
                <a:gd name="T58" fmla="*/ 5 w 458"/>
                <a:gd name="T59" fmla="*/ 14 h 501"/>
                <a:gd name="T60" fmla="*/ 5 w 458"/>
                <a:gd name="T61" fmla="*/ 13 h 501"/>
                <a:gd name="T62" fmla="*/ 5 w 458"/>
                <a:gd name="T63" fmla="*/ 11 h 501"/>
                <a:gd name="T64" fmla="*/ 4 w 458"/>
                <a:gd name="T65" fmla="*/ 12 h 501"/>
                <a:gd name="T66" fmla="*/ 3 w 458"/>
                <a:gd name="T67" fmla="*/ 12 h 501"/>
                <a:gd name="T68" fmla="*/ 3 w 458"/>
                <a:gd name="T69" fmla="*/ 12 h 501"/>
                <a:gd name="T70" fmla="*/ 3 w 458"/>
                <a:gd name="T71" fmla="*/ 9 h 501"/>
                <a:gd name="T72" fmla="*/ 5 w 458"/>
                <a:gd name="T73" fmla="*/ 5 h 501"/>
                <a:gd name="T74" fmla="*/ 7 w 458"/>
                <a:gd name="T75" fmla="*/ 3 h 501"/>
                <a:gd name="T76" fmla="*/ 7 w 458"/>
                <a:gd name="T77" fmla="*/ 4 h 501"/>
                <a:gd name="T78" fmla="*/ 10 w 458"/>
                <a:gd name="T79" fmla="*/ 4 h 501"/>
                <a:gd name="T80" fmla="*/ 11 w 458"/>
                <a:gd name="T81" fmla="*/ 4 h 501"/>
                <a:gd name="T82" fmla="*/ 9 w 458"/>
                <a:gd name="T83" fmla="*/ 6 h 501"/>
                <a:gd name="T84" fmla="*/ 11 w 458"/>
                <a:gd name="T85" fmla="*/ 9 h 501"/>
                <a:gd name="T86" fmla="*/ 9 w 458"/>
                <a:gd name="T87" fmla="*/ 11 h 501"/>
                <a:gd name="T88" fmla="*/ 9 w 458"/>
                <a:gd name="T89" fmla="*/ 13 h 501"/>
                <a:gd name="T90" fmla="*/ 11 w 458"/>
                <a:gd name="T91" fmla="*/ 13 h 501"/>
                <a:gd name="T92" fmla="*/ 13 w 458"/>
                <a:gd name="T93" fmla="*/ 15 h 501"/>
                <a:gd name="T94" fmla="*/ 9 w 458"/>
                <a:gd name="T95" fmla="*/ 15 h 501"/>
                <a:gd name="T96" fmla="*/ 14 w 458"/>
                <a:gd name="T97" fmla="*/ 15 h 501"/>
                <a:gd name="T98" fmla="*/ 13 w 458"/>
                <a:gd name="T99" fmla="*/ 12 h 501"/>
                <a:gd name="T100" fmla="*/ 11 w 458"/>
                <a:gd name="T101" fmla="*/ 9 h 501"/>
                <a:gd name="T102" fmla="*/ 10 w 458"/>
                <a:gd name="T103" fmla="*/ 7 h 501"/>
                <a:gd name="T104" fmla="*/ 12 w 458"/>
                <a:gd name="T105" fmla="*/ 4 h 501"/>
                <a:gd name="T106" fmla="*/ 14 w 458"/>
                <a:gd name="T107" fmla="*/ 3 h 501"/>
                <a:gd name="T108" fmla="*/ 14 w 458"/>
                <a:gd name="T109" fmla="*/ 2 h 501"/>
                <a:gd name="T110" fmla="*/ 14 w 458"/>
                <a:gd name="T111" fmla="*/ 2 h 501"/>
                <a:gd name="T112" fmla="*/ 14 w 458"/>
                <a:gd name="T113" fmla="*/ 2 h 5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58"/>
                <a:gd name="T172" fmla="*/ 0 h 501"/>
                <a:gd name="T173" fmla="*/ 458 w 458"/>
                <a:gd name="T174" fmla="*/ 501 h 5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58" h="501">
                  <a:moveTo>
                    <a:pt x="458" y="34"/>
                  </a:moveTo>
                  <a:lnTo>
                    <a:pt x="381" y="80"/>
                  </a:lnTo>
                  <a:lnTo>
                    <a:pt x="348" y="101"/>
                  </a:lnTo>
                  <a:lnTo>
                    <a:pt x="307" y="75"/>
                  </a:lnTo>
                  <a:lnTo>
                    <a:pt x="264" y="80"/>
                  </a:lnTo>
                  <a:lnTo>
                    <a:pt x="249" y="48"/>
                  </a:lnTo>
                  <a:lnTo>
                    <a:pt x="233" y="51"/>
                  </a:lnTo>
                  <a:lnTo>
                    <a:pt x="152" y="0"/>
                  </a:lnTo>
                  <a:lnTo>
                    <a:pt x="128" y="10"/>
                  </a:lnTo>
                  <a:lnTo>
                    <a:pt x="151" y="10"/>
                  </a:lnTo>
                  <a:lnTo>
                    <a:pt x="211" y="60"/>
                  </a:lnTo>
                  <a:lnTo>
                    <a:pt x="151" y="117"/>
                  </a:lnTo>
                  <a:lnTo>
                    <a:pt x="101" y="187"/>
                  </a:lnTo>
                  <a:lnTo>
                    <a:pt x="61" y="287"/>
                  </a:lnTo>
                  <a:lnTo>
                    <a:pt x="20" y="259"/>
                  </a:lnTo>
                  <a:lnTo>
                    <a:pt x="27" y="195"/>
                  </a:lnTo>
                  <a:lnTo>
                    <a:pt x="75" y="79"/>
                  </a:lnTo>
                  <a:lnTo>
                    <a:pt x="17" y="170"/>
                  </a:lnTo>
                  <a:lnTo>
                    <a:pt x="0" y="237"/>
                  </a:lnTo>
                  <a:lnTo>
                    <a:pt x="0" y="273"/>
                  </a:lnTo>
                  <a:lnTo>
                    <a:pt x="51" y="314"/>
                  </a:lnTo>
                  <a:lnTo>
                    <a:pt x="51" y="369"/>
                  </a:lnTo>
                  <a:lnTo>
                    <a:pt x="80" y="402"/>
                  </a:lnTo>
                  <a:lnTo>
                    <a:pt x="116" y="405"/>
                  </a:lnTo>
                  <a:lnTo>
                    <a:pt x="125" y="438"/>
                  </a:lnTo>
                  <a:lnTo>
                    <a:pt x="161" y="455"/>
                  </a:lnTo>
                  <a:lnTo>
                    <a:pt x="199" y="501"/>
                  </a:lnTo>
                  <a:lnTo>
                    <a:pt x="211" y="479"/>
                  </a:lnTo>
                  <a:lnTo>
                    <a:pt x="183" y="446"/>
                  </a:lnTo>
                  <a:lnTo>
                    <a:pt x="144" y="426"/>
                  </a:lnTo>
                  <a:lnTo>
                    <a:pt x="132" y="386"/>
                  </a:lnTo>
                  <a:lnTo>
                    <a:pt x="139" y="336"/>
                  </a:lnTo>
                  <a:lnTo>
                    <a:pt x="111" y="383"/>
                  </a:lnTo>
                  <a:lnTo>
                    <a:pt x="87" y="381"/>
                  </a:lnTo>
                  <a:lnTo>
                    <a:pt x="70" y="353"/>
                  </a:lnTo>
                  <a:lnTo>
                    <a:pt x="80" y="280"/>
                  </a:lnTo>
                  <a:lnTo>
                    <a:pt x="142" y="151"/>
                  </a:lnTo>
                  <a:lnTo>
                    <a:pt x="233" y="72"/>
                  </a:lnTo>
                  <a:lnTo>
                    <a:pt x="250" y="103"/>
                  </a:lnTo>
                  <a:lnTo>
                    <a:pt x="300" y="101"/>
                  </a:lnTo>
                  <a:lnTo>
                    <a:pt x="326" y="123"/>
                  </a:lnTo>
                  <a:lnTo>
                    <a:pt x="266" y="192"/>
                  </a:lnTo>
                  <a:lnTo>
                    <a:pt x="326" y="271"/>
                  </a:lnTo>
                  <a:lnTo>
                    <a:pt x="285" y="333"/>
                  </a:lnTo>
                  <a:lnTo>
                    <a:pt x="266" y="393"/>
                  </a:lnTo>
                  <a:lnTo>
                    <a:pt x="345" y="405"/>
                  </a:lnTo>
                  <a:lnTo>
                    <a:pt x="408" y="450"/>
                  </a:lnTo>
                  <a:lnTo>
                    <a:pt x="261" y="472"/>
                  </a:lnTo>
                  <a:lnTo>
                    <a:pt x="449" y="472"/>
                  </a:lnTo>
                  <a:lnTo>
                    <a:pt x="415" y="376"/>
                  </a:lnTo>
                  <a:lnTo>
                    <a:pt x="346" y="266"/>
                  </a:lnTo>
                  <a:lnTo>
                    <a:pt x="290" y="195"/>
                  </a:lnTo>
                  <a:lnTo>
                    <a:pt x="357" y="120"/>
                  </a:lnTo>
                  <a:lnTo>
                    <a:pt x="417" y="77"/>
                  </a:lnTo>
                  <a:lnTo>
                    <a:pt x="458" y="63"/>
                  </a:lnTo>
                  <a:lnTo>
                    <a:pt x="458" y="34"/>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285" name="Freeform 109"/>
            <p:cNvSpPr>
              <a:spLocks/>
            </p:cNvSpPr>
            <p:nvPr/>
          </p:nvSpPr>
          <p:spPr bwMode="auto">
            <a:xfrm>
              <a:off x="1044" y="2795"/>
              <a:ext cx="22" cy="65"/>
            </a:xfrm>
            <a:custGeom>
              <a:avLst/>
              <a:gdLst>
                <a:gd name="T0" fmla="*/ 1 w 45"/>
                <a:gd name="T1" fmla="*/ 0 h 131"/>
                <a:gd name="T2" fmla="*/ 0 w 45"/>
                <a:gd name="T3" fmla="*/ 1 h 131"/>
                <a:gd name="T4" fmla="*/ 0 w 45"/>
                <a:gd name="T5" fmla="*/ 3 h 131"/>
                <a:gd name="T6" fmla="*/ 0 w 45"/>
                <a:gd name="T7" fmla="*/ 4 h 131"/>
                <a:gd name="T8" fmla="*/ 0 w 45"/>
                <a:gd name="T9" fmla="*/ 2 h 131"/>
                <a:gd name="T10" fmla="*/ 1 w 45"/>
                <a:gd name="T11" fmla="*/ 0 h 131"/>
                <a:gd name="T12" fmla="*/ 1 w 45"/>
                <a:gd name="T13" fmla="*/ 0 h 131"/>
                <a:gd name="T14" fmla="*/ 1 w 45"/>
                <a:gd name="T15" fmla="*/ 0 h 131"/>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131"/>
                <a:gd name="T26" fmla="*/ 45 w 45"/>
                <a:gd name="T27" fmla="*/ 131 h 1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131">
                  <a:moveTo>
                    <a:pt x="45" y="0"/>
                  </a:moveTo>
                  <a:lnTo>
                    <a:pt x="16" y="45"/>
                  </a:lnTo>
                  <a:lnTo>
                    <a:pt x="0" y="97"/>
                  </a:lnTo>
                  <a:lnTo>
                    <a:pt x="4" y="131"/>
                  </a:lnTo>
                  <a:lnTo>
                    <a:pt x="19" y="66"/>
                  </a:lnTo>
                  <a:lnTo>
                    <a:pt x="43" y="23"/>
                  </a:lnTo>
                  <a:lnTo>
                    <a:pt x="45" y="0"/>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286" name="Freeform 110"/>
            <p:cNvSpPr>
              <a:spLocks/>
            </p:cNvSpPr>
            <p:nvPr/>
          </p:nvSpPr>
          <p:spPr bwMode="auto">
            <a:xfrm>
              <a:off x="1053" y="2909"/>
              <a:ext cx="386" cy="524"/>
            </a:xfrm>
            <a:custGeom>
              <a:avLst/>
              <a:gdLst>
                <a:gd name="T0" fmla="*/ 1 w 773"/>
                <a:gd name="T1" fmla="*/ 7 h 1047"/>
                <a:gd name="T2" fmla="*/ 0 w 773"/>
                <a:gd name="T3" fmla="*/ 14 h 1047"/>
                <a:gd name="T4" fmla="*/ 2 w 773"/>
                <a:gd name="T5" fmla="*/ 22 h 1047"/>
                <a:gd name="T6" fmla="*/ 5 w 773"/>
                <a:gd name="T7" fmla="*/ 9 h 1047"/>
                <a:gd name="T8" fmla="*/ 11 w 773"/>
                <a:gd name="T9" fmla="*/ 0 h 1047"/>
                <a:gd name="T10" fmla="*/ 8 w 773"/>
                <a:gd name="T11" fmla="*/ 5 h 1047"/>
                <a:gd name="T12" fmla="*/ 5 w 773"/>
                <a:gd name="T13" fmla="*/ 13 h 1047"/>
                <a:gd name="T14" fmla="*/ 5 w 773"/>
                <a:gd name="T15" fmla="*/ 19 h 1047"/>
                <a:gd name="T16" fmla="*/ 9 w 773"/>
                <a:gd name="T17" fmla="*/ 24 h 1047"/>
                <a:gd name="T18" fmla="*/ 14 w 773"/>
                <a:gd name="T19" fmla="*/ 25 h 1047"/>
                <a:gd name="T20" fmla="*/ 19 w 773"/>
                <a:gd name="T21" fmla="*/ 22 h 1047"/>
                <a:gd name="T22" fmla="*/ 24 w 773"/>
                <a:gd name="T23" fmla="*/ 15 h 1047"/>
                <a:gd name="T24" fmla="*/ 22 w 773"/>
                <a:gd name="T25" fmla="*/ 19 h 1047"/>
                <a:gd name="T26" fmla="*/ 19 w 773"/>
                <a:gd name="T27" fmla="*/ 23 h 1047"/>
                <a:gd name="T28" fmla="*/ 13 w 773"/>
                <a:gd name="T29" fmla="*/ 26 h 1047"/>
                <a:gd name="T30" fmla="*/ 8 w 773"/>
                <a:gd name="T31" fmla="*/ 24 h 1047"/>
                <a:gd name="T32" fmla="*/ 4 w 773"/>
                <a:gd name="T33" fmla="*/ 19 h 1047"/>
                <a:gd name="T34" fmla="*/ 3 w 773"/>
                <a:gd name="T35" fmla="*/ 18 h 1047"/>
                <a:gd name="T36" fmla="*/ 4 w 773"/>
                <a:gd name="T37" fmla="*/ 23 h 1047"/>
                <a:gd name="T38" fmla="*/ 10 w 773"/>
                <a:gd name="T39" fmla="*/ 27 h 1047"/>
                <a:gd name="T40" fmla="*/ 4 w 773"/>
                <a:gd name="T41" fmla="*/ 24 h 1047"/>
                <a:gd name="T42" fmla="*/ 8 w 773"/>
                <a:gd name="T43" fmla="*/ 28 h 1047"/>
                <a:gd name="T44" fmla="*/ 16 w 773"/>
                <a:gd name="T45" fmla="*/ 30 h 1047"/>
                <a:gd name="T46" fmla="*/ 15 w 773"/>
                <a:gd name="T47" fmla="*/ 31 h 1047"/>
                <a:gd name="T48" fmla="*/ 8 w 773"/>
                <a:gd name="T49" fmla="*/ 29 h 1047"/>
                <a:gd name="T50" fmla="*/ 7 w 773"/>
                <a:gd name="T51" fmla="*/ 29 h 1047"/>
                <a:gd name="T52" fmla="*/ 12 w 773"/>
                <a:gd name="T53" fmla="*/ 31 h 1047"/>
                <a:gd name="T54" fmla="*/ 10 w 773"/>
                <a:gd name="T55" fmla="*/ 32 h 1047"/>
                <a:gd name="T56" fmla="*/ 8 w 773"/>
                <a:gd name="T57" fmla="*/ 33 h 1047"/>
                <a:gd name="T58" fmla="*/ 3 w 773"/>
                <a:gd name="T59" fmla="*/ 29 h 1047"/>
                <a:gd name="T60" fmla="*/ 1 w 773"/>
                <a:gd name="T61" fmla="*/ 22 h 1047"/>
                <a:gd name="T62" fmla="*/ 0 w 773"/>
                <a:gd name="T63" fmla="*/ 13 h 1047"/>
                <a:gd name="T64" fmla="*/ 1 w 773"/>
                <a:gd name="T65" fmla="*/ 6 h 1047"/>
                <a:gd name="T66" fmla="*/ 2 w 773"/>
                <a:gd name="T67" fmla="*/ 3 h 10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73"/>
                <a:gd name="T103" fmla="*/ 0 h 1047"/>
                <a:gd name="T104" fmla="*/ 773 w 773"/>
                <a:gd name="T105" fmla="*/ 1047 h 10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73" h="1047">
                  <a:moveTo>
                    <a:pt x="65" y="75"/>
                  </a:moveTo>
                  <a:lnTo>
                    <a:pt x="38" y="206"/>
                  </a:lnTo>
                  <a:lnTo>
                    <a:pt x="26" y="297"/>
                  </a:lnTo>
                  <a:lnTo>
                    <a:pt x="26" y="429"/>
                  </a:lnTo>
                  <a:lnTo>
                    <a:pt x="38" y="549"/>
                  </a:lnTo>
                  <a:lnTo>
                    <a:pt x="65" y="690"/>
                  </a:lnTo>
                  <a:lnTo>
                    <a:pt x="94" y="484"/>
                  </a:lnTo>
                  <a:lnTo>
                    <a:pt x="173" y="278"/>
                  </a:lnTo>
                  <a:lnTo>
                    <a:pt x="266" y="123"/>
                  </a:lnTo>
                  <a:lnTo>
                    <a:pt x="383" y="0"/>
                  </a:lnTo>
                  <a:lnTo>
                    <a:pt x="380" y="27"/>
                  </a:lnTo>
                  <a:lnTo>
                    <a:pt x="282" y="129"/>
                  </a:lnTo>
                  <a:lnTo>
                    <a:pt x="203" y="261"/>
                  </a:lnTo>
                  <a:lnTo>
                    <a:pt x="160" y="391"/>
                  </a:lnTo>
                  <a:lnTo>
                    <a:pt x="156" y="491"/>
                  </a:lnTo>
                  <a:lnTo>
                    <a:pt x="177" y="599"/>
                  </a:lnTo>
                  <a:lnTo>
                    <a:pt x="227" y="687"/>
                  </a:lnTo>
                  <a:lnTo>
                    <a:pt x="299" y="748"/>
                  </a:lnTo>
                  <a:lnTo>
                    <a:pt x="381" y="778"/>
                  </a:lnTo>
                  <a:lnTo>
                    <a:pt x="474" y="781"/>
                  </a:lnTo>
                  <a:lnTo>
                    <a:pt x="562" y="748"/>
                  </a:lnTo>
                  <a:lnTo>
                    <a:pt x="632" y="687"/>
                  </a:lnTo>
                  <a:lnTo>
                    <a:pt x="713" y="584"/>
                  </a:lnTo>
                  <a:lnTo>
                    <a:pt x="773" y="453"/>
                  </a:lnTo>
                  <a:lnTo>
                    <a:pt x="768" y="522"/>
                  </a:lnTo>
                  <a:lnTo>
                    <a:pt x="721" y="601"/>
                  </a:lnTo>
                  <a:lnTo>
                    <a:pt x="673" y="668"/>
                  </a:lnTo>
                  <a:lnTo>
                    <a:pt x="608" y="735"/>
                  </a:lnTo>
                  <a:lnTo>
                    <a:pt x="532" y="783"/>
                  </a:lnTo>
                  <a:lnTo>
                    <a:pt x="443" y="802"/>
                  </a:lnTo>
                  <a:lnTo>
                    <a:pt x="343" y="790"/>
                  </a:lnTo>
                  <a:lnTo>
                    <a:pt x="258" y="742"/>
                  </a:lnTo>
                  <a:lnTo>
                    <a:pt x="206" y="683"/>
                  </a:lnTo>
                  <a:lnTo>
                    <a:pt x="158" y="594"/>
                  </a:lnTo>
                  <a:lnTo>
                    <a:pt x="134" y="482"/>
                  </a:lnTo>
                  <a:lnTo>
                    <a:pt x="122" y="553"/>
                  </a:lnTo>
                  <a:lnTo>
                    <a:pt x="115" y="663"/>
                  </a:lnTo>
                  <a:lnTo>
                    <a:pt x="149" y="730"/>
                  </a:lnTo>
                  <a:lnTo>
                    <a:pt x="230" y="800"/>
                  </a:lnTo>
                  <a:lnTo>
                    <a:pt x="338" y="848"/>
                  </a:lnTo>
                  <a:lnTo>
                    <a:pt x="225" y="809"/>
                  </a:lnTo>
                  <a:lnTo>
                    <a:pt x="131" y="750"/>
                  </a:lnTo>
                  <a:lnTo>
                    <a:pt x="175" y="826"/>
                  </a:lnTo>
                  <a:lnTo>
                    <a:pt x="261" y="881"/>
                  </a:lnTo>
                  <a:lnTo>
                    <a:pt x="397" y="931"/>
                  </a:lnTo>
                  <a:lnTo>
                    <a:pt x="526" y="949"/>
                  </a:lnTo>
                  <a:lnTo>
                    <a:pt x="690" y="953"/>
                  </a:lnTo>
                  <a:lnTo>
                    <a:pt x="500" y="961"/>
                  </a:lnTo>
                  <a:lnTo>
                    <a:pt x="369" y="939"/>
                  </a:lnTo>
                  <a:lnTo>
                    <a:pt x="256" y="898"/>
                  </a:lnTo>
                  <a:lnTo>
                    <a:pt x="213" y="881"/>
                  </a:lnTo>
                  <a:lnTo>
                    <a:pt x="244" y="927"/>
                  </a:lnTo>
                  <a:lnTo>
                    <a:pt x="311" y="961"/>
                  </a:lnTo>
                  <a:lnTo>
                    <a:pt x="407" y="987"/>
                  </a:lnTo>
                  <a:lnTo>
                    <a:pt x="297" y="975"/>
                  </a:lnTo>
                  <a:lnTo>
                    <a:pt x="338" y="1010"/>
                  </a:lnTo>
                  <a:lnTo>
                    <a:pt x="362" y="1047"/>
                  </a:lnTo>
                  <a:lnTo>
                    <a:pt x="280" y="1035"/>
                  </a:lnTo>
                  <a:lnTo>
                    <a:pt x="210" y="996"/>
                  </a:lnTo>
                  <a:lnTo>
                    <a:pt x="127" y="906"/>
                  </a:lnTo>
                  <a:lnTo>
                    <a:pt x="74" y="805"/>
                  </a:lnTo>
                  <a:lnTo>
                    <a:pt x="38" y="687"/>
                  </a:lnTo>
                  <a:lnTo>
                    <a:pt x="9" y="539"/>
                  </a:lnTo>
                  <a:lnTo>
                    <a:pt x="0" y="400"/>
                  </a:lnTo>
                  <a:lnTo>
                    <a:pt x="9" y="273"/>
                  </a:lnTo>
                  <a:lnTo>
                    <a:pt x="33" y="161"/>
                  </a:lnTo>
                  <a:lnTo>
                    <a:pt x="65" y="75"/>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287" name="Freeform 111"/>
            <p:cNvSpPr>
              <a:spLocks/>
            </p:cNvSpPr>
            <p:nvPr/>
          </p:nvSpPr>
          <p:spPr bwMode="auto">
            <a:xfrm>
              <a:off x="1264" y="3325"/>
              <a:ext cx="146" cy="12"/>
            </a:xfrm>
            <a:custGeom>
              <a:avLst/>
              <a:gdLst>
                <a:gd name="T0" fmla="*/ 9 w 292"/>
                <a:gd name="T1" fmla="*/ 1 h 24"/>
                <a:gd name="T2" fmla="*/ 5 w 292"/>
                <a:gd name="T3" fmla="*/ 1 h 24"/>
                <a:gd name="T4" fmla="*/ 0 w 292"/>
                <a:gd name="T5" fmla="*/ 0 h 24"/>
                <a:gd name="T6" fmla="*/ 2 w 292"/>
                <a:gd name="T7" fmla="*/ 1 h 24"/>
                <a:gd name="T8" fmla="*/ 5 w 292"/>
                <a:gd name="T9" fmla="*/ 1 h 24"/>
                <a:gd name="T10" fmla="*/ 9 w 292"/>
                <a:gd name="T11" fmla="*/ 1 h 24"/>
                <a:gd name="T12" fmla="*/ 9 w 292"/>
                <a:gd name="T13" fmla="*/ 1 h 24"/>
                <a:gd name="T14" fmla="*/ 0 60000 65536"/>
                <a:gd name="T15" fmla="*/ 0 60000 65536"/>
                <a:gd name="T16" fmla="*/ 0 60000 65536"/>
                <a:gd name="T17" fmla="*/ 0 60000 65536"/>
                <a:gd name="T18" fmla="*/ 0 60000 65536"/>
                <a:gd name="T19" fmla="*/ 0 60000 65536"/>
                <a:gd name="T20" fmla="*/ 0 60000 65536"/>
                <a:gd name="T21" fmla="*/ 0 w 292"/>
                <a:gd name="T22" fmla="*/ 0 h 24"/>
                <a:gd name="T23" fmla="*/ 292 w 292"/>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2" h="24">
                  <a:moveTo>
                    <a:pt x="292" y="3"/>
                  </a:moveTo>
                  <a:lnTo>
                    <a:pt x="157" y="14"/>
                  </a:lnTo>
                  <a:lnTo>
                    <a:pt x="0" y="0"/>
                  </a:lnTo>
                  <a:lnTo>
                    <a:pt x="74" y="17"/>
                  </a:lnTo>
                  <a:lnTo>
                    <a:pt x="174" y="24"/>
                  </a:lnTo>
                  <a:lnTo>
                    <a:pt x="292" y="3"/>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288" name="Freeform 112"/>
            <p:cNvSpPr>
              <a:spLocks/>
            </p:cNvSpPr>
            <p:nvPr/>
          </p:nvSpPr>
          <p:spPr bwMode="auto">
            <a:xfrm>
              <a:off x="1423" y="3031"/>
              <a:ext cx="57" cy="370"/>
            </a:xfrm>
            <a:custGeom>
              <a:avLst/>
              <a:gdLst>
                <a:gd name="T0" fmla="*/ 4 w 114"/>
                <a:gd name="T1" fmla="*/ 0 h 738"/>
                <a:gd name="T2" fmla="*/ 3 w 114"/>
                <a:gd name="T3" fmla="*/ 3 h 738"/>
                <a:gd name="T4" fmla="*/ 2 w 114"/>
                <a:gd name="T5" fmla="*/ 7 h 738"/>
                <a:gd name="T6" fmla="*/ 1 w 114"/>
                <a:gd name="T7" fmla="*/ 11 h 738"/>
                <a:gd name="T8" fmla="*/ 1 w 114"/>
                <a:gd name="T9" fmla="*/ 14 h 738"/>
                <a:gd name="T10" fmla="*/ 2 w 114"/>
                <a:gd name="T11" fmla="*/ 18 h 738"/>
                <a:gd name="T12" fmla="*/ 3 w 114"/>
                <a:gd name="T13" fmla="*/ 21 h 738"/>
                <a:gd name="T14" fmla="*/ 4 w 114"/>
                <a:gd name="T15" fmla="*/ 23 h 738"/>
                <a:gd name="T16" fmla="*/ 4 w 114"/>
                <a:gd name="T17" fmla="*/ 24 h 738"/>
                <a:gd name="T18" fmla="*/ 2 w 114"/>
                <a:gd name="T19" fmla="*/ 22 h 738"/>
                <a:gd name="T20" fmla="*/ 1 w 114"/>
                <a:gd name="T21" fmla="*/ 19 h 738"/>
                <a:gd name="T22" fmla="*/ 0 w 114"/>
                <a:gd name="T23" fmla="*/ 14 h 738"/>
                <a:gd name="T24" fmla="*/ 1 w 114"/>
                <a:gd name="T25" fmla="*/ 10 h 738"/>
                <a:gd name="T26" fmla="*/ 1 w 114"/>
                <a:gd name="T27" fmla="*/ 6 h 738"/>
                <a:gd name="T28" fmla="*/ 3 w 114"/>
                <a:gd name="T29" fmla="*/ 1 h 738"/>
                <a:gd name="T30" fmla="*/ 4 w 114"/>
                <a:gd name="T31" fmla="*/ 0 h 738"/>
                <a:gd name="T32" fmla="*/ 4 w 114"/>
                <a:gd name="T33" fmla="*/ 0 h 7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738"/>
                <a:gd name="T53" fmla="*/ 114 w 114"/>
                <a:gd name="T54" fmla="*/ 738 h 7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738">
                  <a:moveTo>
                    <a:pt x="114" y="0"/>
                  </a:moveTo>
                  <a:lnTo>
                    <a:pt x="67" y="96"/>
                  </a:lnTo>
                  <a:lnTo>
                    <a:pt x="38" y="211"/>
                  </a:lnTo>
                  <a:lnTo>
                    <a:pt x="24" y="321"/>
                  </a:lnTo>
                  <a:lnTo>
                    <a:pt x="28" y="441"/>
                  </a:lnTo>
                  <a:lnTo>
                    <a:pt x="40" y="547"/>
                  </a:lnTo>
                  <a:lnTo>
                    <a:pt x="69" y="640"/>
                  </a:lnTo>
                  <a:lnTo>
                    <a:pt x="114" y="716"/>
                  </a:lnTo>
                  <a:lnTo>
                    <a:pt x="107" y="738"/>
                  </a:lnTo>
                  <a:lnTo>
                    <a:pt x="62" y="685"/>
                  </a:lnTo>
                  <a:lnTo>
                    <a:pt x="17" y="577"/>
                  </a:lnTo>
                  <a:lnTo>
                    <a:pt x="0" y="427"/>
                  </a:lnTo>
                  <a:lnTo>
                    <a:pt x="4" y="298"/>
                  </a:lnTo>
                  <a:lnTo>
                    <a:pt x="28" y="173"/>
                  </a:lnTo>
                  <a:lnTo>
                    <a:pt x="83" y="17"/>
                  </a:lnTo>
                  <a:lnTo>
                    <a:pt x="114" y="0"/>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289" name="Freeform 113"/>
            <p:cNvSpPr>
              <a:spLocks/>
            </p:cNvSpPr>
            <p:nvPr/>
          </p:nvSpPr>
          <p:spPr bwMode="auto">
            <a:xfrm>
              <a:off x="1423" y="3358"/>
              <a:ext cx="35" cy="24"/>
            </a:xfrm>
            <a:custGeom>
              <a:avLst/>
              <a:gdLst>
                <a:gd name="T0" fmla="*/ 1 w 71"/>
                <a:gd name="T1" fmla="*/ 0 h 50"/>
                <a:gd name="T2" fmla="*/ 0 w 71"/>
                <a:gd name="T3" fmla="*/ 1 h 50"/>
                <a:gd name="T4" fmla="*/ 2 w 71"/>
                <a:gd name="T5" fmla="*/ 0 h 50"/>
                <a:gd name="T6" fmla="*/ 1 w 71"/>
                <a:gd name="T7" fmla="*/ 0 h 50"/>
                <a:gd name="T8" fmla="*/ 1 w 71"/>
                <a:gd name="T9" fmla="*/ 0 h 50"/>
                <a:gd name="T10" fmla="*/ 0 60000 65536"/>
                <a:gd name="T11" fmla="*/ 0 60000 65536"/>
                <a:gd name="T12" fmla="*/ 0 60000 65536"/>
                <a:gd name="T13" fmla="*/ 0 60000 65536"/>
                <a:gd name="T14" fmla="*/ 0 60000 65536"/>
                <a:gd name="T15" fmla="*/ 0 w 71"/>
                <a:gd name="T16" fmla="*/ 0 h 50"/>
                <a:gd name="T17" fmla="*/ 71 w 71"/>
                <a:gd name="T18" fmla="*/ 50 h 50"/>
              </a:gdLst>
              <a:ahLst/>
              <a:cxnLst>
                <a:cxn ang="T10">
                  <a:pos x="T0" y="T1"/>
                </a:cxn>
                <a:cxn ang="T11">
                  <a:pos x="T2" y="T3"/>
                </a:cxn>
                <a:cxn ang="T12">
                  <a:pos x="T4" y="T5"/>
                </a:cxn>
                <a:cxn ang="T13">
                  <a:pos x="T6" y="T7"/>
                </a:cxn>
                <a:cxn ang="T14">
                  <a:pos x="T8" y="T9"/>
                </a:cxn>
              </a:cxnLst>
              <a:rect l="T15" t="T16" r="T17" b="T18"/>
              <a:pathLst>
                <a:path w="71" h="50">
                  <a:moveTo>
                    <a:pt x="55" y="0"/>
                  </a:moveTo>
                  <a:lnTo>
                    <a:pt x="0" y="50"/>
                  </a:lnTo>
                  <a:lnTo>
                    <a:pt x="71" y="23"/>
                  </a:lnTo>
                  <a:lnTo>
                    <a:pt x="55" y="0"/>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290" name="Freeform 114"/>
            <p:cNvSpPr>
              <a:spLocks/>
            </p:cNvSpPr>
            <p:nvPr/>
          </p:nvSpPr>
          <p:spPr bwMode="auto">
            <a:xfrm>
              <a:off x="1360" y="3350"/>
              <a:ext cx="94" cy="21"/>
            </a:xfrm>
            <a:custGeom>
              <a:avLst/>
              <a:gdLst>
                <a:gd name="T0" fmla="*/ 6 w 187"/>
                <a:gd name="T1" fmla="*/ 0 h 43"/>
                <a:gd name="T2" fmla="*/ 4 w 187"/>
                <a:gd name="T3" fmla="*/ 0 h 43"/>
                <a:gd name="T4" fmla="*/ 0 w 187"/>
                <a:gd name="T5" fmla="*/ 1 h 43"/>
                <a:gd name="T6" fmla="*/ 4 w 187"/>
                <a:gd name="T7" fmla="*/ 1 h 43"/>
                <a:gd name="T8" fmla="*/ 6 w 187"/>
                <a:gd name="T9" fmla="*/ 0 h 43"/>
                <a:gd name="T10" fmla="*/ 6 w 187"/>
                <a:gd name="T11" fmla="*/ 0 h 43"/>
                <a:gd name="T12" fmla="*/ 6 w 187"/>
                <a:gd name="T13" fmla="*/ 0 h 43"/>
                <a:gd name="T14" fmla="*/ 0 60000 65536"/>
                <a:gd name="T15" fmla="*/ 0 60000 65536"/>
                <a:gd name="T16" fmla="*/ 0 60000 65536"/>
                <a:gd name="T17" fmla="*/ 0 60000 65536"/>
                <a:gd name="T18" fmla="*/ 0 60000 65536"/>
                <a:gd name="T19" fmla="*/ 0 60000 65536"/>
                <a:gd name="T20" fmla="*/ 0 60000 65536"/>
                <a:gd name="T21" fmla="*/ 0 w 187"/>
                <a:gd name="T22" fmla="*/ 0 h 43"/>
                <a:gd name="T23" fmla="*/ 187 w 18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7" h="43">
                  <a:moveTo>
                    <a:pt x="168" y="0"/>
                  </a:moveTo>
                  <a:lnTo>
                    <a:pt x="98" y="25"/>
                  </a:lnTo>
                  <a:lnTo>
                    <a:pt x="0" y="38"/>
                  </a:lnTo>
                  <a:lnTo>
                    <a:pt x="106" y="43"/>
                  </a:lnTo>
                  <a:lnTo>
                    <a:pt x="187" y="19"/>
                  </a:lnTo>
                  <a:lnTo>
                    <a:pt x="168" y="0"/>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291" name="Freeform 115"/>
            <p:cNvSpPr>
              <a:spLocks/>
            </p:cNvSpPr>
            <p:nvPr/>
          </p:nvSpPr>
          <p:spPr bwMode="auto">
            <a:xfrm>
              <a:off x="1470" y="3104"/>
              <a:ext cx="78" cy="83"/>
            </a:xfrm>
            <a:custGeom>
              <a:avLst/>
              <a:gdLst>
                <a:gd name="T0" fmla="*/ 5 w 156"/>
                <a:gd name="T1" fmla="*/ 0 h 164"/>
                <a:gd name="T2" fmla="*/ 3 w 156"/>
                <a:gd name="T3" fmla="*/ 1 h 164"/>
                <a:gd name="T4" fmla="*/ 2 w 156"/>
                <a:gd name="T5" fmla="*/ 3 h 164"/>
                <a:gd name="T6" fmla="*/ 1 w 156"/>
                <a:gd name="T7" fmla="*/ 4 h 164"/>
                <a:gd name="T8" fmla="*/ 1 w 156"/>
                <a:gd name="T9" fmla="*/ 4 h 164"/>
                <a:gd name="T10" fmla="*/ 0 w 156"/>
                <a:gd name="T11" fmla="*/ 5 h 164"/>
                <a:gd name="T12" fmla="*/ 1 w 156"/>
                <a:gd name="T13" fmla="*/ 6 h 164"/>
                <a:gd name="T14" fmla="*/ 1 w 156"/>
                <a:gd name="T15" fmla="*/ 6 h 164"/>
                <a:gd name="T16" fmla="*/ 2 w 156"/>
                <a:gd name="T17" fmla="*/ 6 h 164"/>
                <a:gd name="T18" fmla="*/ 2 w 156"/>
                <a:gd name="T19" fmla="*/ 5 h 164"/>
                <a:gd name="T20" fmla="*/ 2 w 156"/>
                <a:gd name="T21" fmla="*/ 5 h 164"/>
                <a:gd name="T22" fmla="*/ 2 w 156"/>
                <a:gd name="T23" fmla="*/ 5 h 164"/>
                <a:gd name="T24" fmla="*/ 1 w 156"/>
                <a:gd name="T25" fmla="*/ 5 h 164"/>
                <a:gd name="T26" fmla="*/ 1 w 156"/>
                <a:gd name="T27" fmla="*/ 5 h 164"/>
                <a:gd name="T28" fmla="*/ 1 w 156"/>
                <a:gd name="T29" fmla="*/ 4 h 164"/>
                <a:gd name="T30" fmla="*/ 2 w 156"/>
                <a:gd name="T31" fmla="*/ 3 h 164"/>
                <a:gd name="T32" fmla="*/ 3 w 156"/>
                <a:gd name="T33" fmla="*/ 2 h 164"/>
                <a:gd name="T34" fmla="*/ 5 w 156"/>
                <a:gd name="T35" fmla="*/ 1 h 164"/>
                <a:gd name="T36" fmla="*/ 5 w 156"/>
                <a:gd name="T37" fmla="*/ 1 h 164"/>
                <a:gd name="T38" fmla="*/ 5 w 156"/>
                <a:gd name="T39" fmla="*/ 0 h 164"/>
                <a:gd name="T40" fmla="*/ 5 w 156"/>
                <a:gd name="T41" fmla="*/ 0 h 1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6"/>
                <a:gd name="T64" fmla="*/ 0 h 164"/>
                <a:gd name="T65" fmla="*/ 156 w 156"/>
                <a:gd name="T66" fmla="*/ 164 h 1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6" h="164">
                  <a:moveTo>
                    <a:pt x="146" y="0"/>
                  </a:moveTo>
                  <a:lnTo>
                    <a:pt x="123" y="6"/>
                  </a:lnTo>
                  <a:lnTo>
                    <a:pt x="84" y="67"/>
                  </a:lnTo>
                  <a:lnTo>
                    <a:pt x="43" y="103"/>
                  </a:lnTo>
                  <a:lnTo>
                    <a:pt x="5" y="118"/>
                  </a:lnTo>
                  <a:lnTo>
                    <a:pt x="0" y="137"/>
                  </a:lnTo>
                  <a:lnTo>
                    <a:pt x="25" y="161"/>
                  </a:lnTo>
                  <a:lnTo>
                    <a:pt x="53" y="164"/>
                  </a:lnTo>
                  <a:lnTo>
                    <a:pt x="79" y="161"/>
                  </a:lnTo>
                  <a:lnTo>
                    <a:pt x="92" y="158"/>
                  </a:lnTo>
                  <a:lnTo>
                    <a:pt x="92" y="137"/>
                  </a:lnTo>
                  <a:lnTo>
                    <a:pt x="65" y="146"/>
                  </a:lnTo>
                  <a:lnTo>
                    <a:pt x="39" y="142"/>
                  </a:lnTo>
                  <a:lnTo>
                    <a:pt x="22" y="128"/>
                  </a:lnTo>
                  <a:lnTo>
                    <a:pt x="56" y="111"/>
                  </a:lnTo>
                  <a:lnTo>
                    <a:pt x="91" y="87"/>
                  </a:lnTo>
                  <a:lnTo>
                    <a:pt x="120" y="49"/>
                  </a:lnTo>
                  <a:lnTo>
                    <a:pt x="132" y="31"/>
                  </a:lnTo>
                  <a:lnTo>
                    <a:pt x="156" y="31"/>
                  </a:lnTo>
                  <a:lnTo>
                    <a:pt x="146" y="0"/>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292" name="Freeform 116"/>
            <p:cNvSpPr>
              <a:spLocks/>
            </p:cNvSpPr>
            <p:nvPr/>
          </p:nvSpPr>
          <p:spPr bwMode="auto">
            <a:xfrm>
              <a:off x="1222" y="3261"/>
              <a:ext cx="35" cy="24"/>
            </a:xfrm>
            <a:custGeom>
              <a:avLst/>
              <a:gdLst>
                <a:gd name="T0" fmla="*/ 0 w 71"/>
                <a:gd name="T1" fmla="*/ 0 h 48"/>
                <a:gd name="T2" fmla="*/ 0 w 71"/>
                <a:gd name="T3" fmla="*/ 1 h 48"/>
                <a:gd name="T4" fmla="*/ 0 w 71"/>
                <a:gd name="T5" fmla="*/ 1 h 48"/>
                <a:gd name="T6" fmla="*/ 0 w 71"/>
                <a:gd name="T7" fmla="*/ 2 h 48"/>
                <a:gd name="T8" fmla="*/ 2 w 71"/>
                <a:gd name="T9" fmla="*/ 2 h 48"/>
                <a:gd name="T10" fmla="*/ 1 w 71"/>
                <a:gd name="T11" fmla="*/ 1 h 48"/>
                <a:gd name="T12" fmla="*/ 1 w 71"/>
                <a:gd name="T13" fmla="*/ 1 h 48"/>
                <a:gd name="T14" fmla="*/ 1 w 71"/>
                <a:gd name="T15" fmla="*/ 2 h 48"/>
                <a:gd name="T16" fmla="*/ 0 w 71"/>
                <a:gd name="T17" fmla="*/ 1 h 48"/>
                <a:gd name="T18" fmla="*/ 0 w 71"/>
                <a:gd name="T19" fmla="*/ 1 h 48"/>
                <a:gd name="T20" fmla="*/ 0 w 71"/>
                <a:gd name="T21" fmla="*/ 0 h 48"/>
                <a:gd name="T22" fmla="*/ 0 w 71"/>
                <a:gd name="T23" fmla="*/ 0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48"/>
                <a:gd name="T38" fmla="*/ 71 w 71"/>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48">
                  <a:moveTo>
                    <a:pt x="28" y="0"/>
                  </a:moveTo>
                  <a:lnTo>
                    <a:pt x="4" y="5"/>
                  </a:lnTo>
                  <a:lnTo>
                    <a:pt x="0" y="31"/>
                  </a:lnTo>
                  <a:lnTo>
                    <a:pt x="26" y="48"/>
                  </a:lnTo>
                  <a:lnTo>
                    <a:pt x="71" y="44"/>
                  </a:lnTo>
                  <a:lnTo>
                    <a:pt x="62" y="22"/>
                  </a:lnTo>
                  <a:lnTo>
                    <a:pt x="43" y="22"/>
                  </a:lnTo>
                  <a:lnTo>
                    <a:pt x="38" y="34"/>
                  </a:lnTo>
                  <a:lnTo>
                    <a:pt x="16" y="26"/>
                  </a:lnTo>
                  <a:lnTo>
                    <a:pt x="21" y="14"/>
                  </a:lnTo>
                  <a:lnTo>
                    <a:pt x="28" y="0"/>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293" name="Freeform 117"/>
            <p:cNvSpPr>
              <a:spLocks/>
            </p:cNvSpPr>
            <p:nvPr/>
          </p:nvSpPr>
          <p:spPr bwMode="auto">
            <a:xfrm>
              <a:off x="1482" y="3127"/>
              <a:ext cx="133" cy="181"/>
            </a:xfrm>
            <a:custGeom>
              <a:avLst/>
              <a:gdLst>
                <a:gd name="T0" fmla="*/ 4 w 268"/>
                <a:gd name="T1" fmla="*/ 1 h 361"/>
                <a:gd name="T2" fmla="*/ 3 w 268"/>
                <a:gd name="T3" fmla="*/ 2 h 361"/>
                <a:gd name="T4" fmla="*/ 3 w 268"/>
                <a:gd name="T5" fmla="*/ 3 h 361"/>
                <a:gd name="T6" fmla="*/ 3 w 268"/>
                <a:gd name="T7" fmla="*/ 3 h 361"/>
                <a:gd name="T8" fmla="*/ 5 w 268"/>
                <a:gd name="T9" fmla="*/ 5 h 361"/>
                <a:gd name="T10" fmla="*/ 6 w 268"/>
                <a:gd name="T11" fmla="*/ 5 h 361"/>
                <a:gd name="T12" fmla="*/ 5 w 268"/>
                <a:gd name="T13" fmla="*/ 5 h 361"/>
                <a:gd name="T14" fmla="*/ 4 w 268"/>
                <a:gd name="T15" fmla="*/ 5 h 361"/>
                <a:gd name="T16" fmla="*/ 3 w 268"/>
                <a:gd name="T17" fmla="*/ 4 h 361"/>
                <a:gd name="T18" fmla="*/ 3 w 268"/>
                <a:gd name="T19" fmla="*/ 3 h 361"/>
                <a:gd name="T20" fmla="*/ 2 w 268"/>
                <a:gd name="T21" fmla="*/ 4 h 361"/>
                <a:gd name="T22" fmla="*/ 2 w 268"/>
                <a:gd name="T23" fmla="*/ 5 h 361"/>
                <a:gd name="T24" fmla="*/ 2 w 268"/>
                <a:gd name="T25" fmla="*/ 5 h 361"/>
                <a:gd name="T26" fmla="*/ 3 w 268"/>
                <a:gd name="T27" fmla="*/ 6 h 361"/>
                <a:gd name="T28" fmla="*/ 5 w 268"/>
                <a:gd name="T29" fmla="*/ 8 h 361"/>
                <a:gd name="T30" fmla="*/ 4 w 268"/>
                <a:gd name="T31" fmla="*/ 8 h 361"/>
                <a:gd name="T32" fmla="*/ 3 w 268"/>
                <a:gd name="T33" fmla="*/ 6 h 361"/>
                <a:gd name="T34" fmla="*/ 2 w 268"/>
                <a:gd name="T35" fmla="*/ 5 h 361"/>
                <a:gd name="T36" fmla="*/ 1 w 268"/>
                <a:gd name="T37" fmla="*/ 6 h 361"/>
                <a:gd name="T38" fmla="*/ 1 w 268"/>
                <a:gd name="T39" fmla="*/ 7 h 361"/>
                <a:gd name="T40" fmla="*/ 2 w 268"/>
                <a:gd name="T41" fmla="*/ 8 h 361"/>
                <a:gd name="T42" fmla="*/ 3 w 268"/>
                <a:gd name="T43" fmla="*/ 8 h 361"/>
                <a:gd name="T44" fmla="*/ 4 w 268"/>
                <a:gd name="T45" fmla="*/ 9 h 361"/>
                <a:gd name="T46" fmla="*/ 4 w 268"/>
                <a:gd name="T47" fmla="*/ 9 h 361"/>
                <a:gd name="T48" fmla="*/ 2 w 268"/>
                <a:gd name="T49" fmla="*/ 8 h 361"/>
                <a:gd name="T50" fmla="*/ 1 w 268"/>
                <a:gd name="T51" fmla="*/ 8 h 361"/>
                <a:gd name="T52" fmla="*/ 0 w 268"/>
                <a:gd name="T53" fmla="*/ 7 h 361"/>
                <a:gd name="T54" fmla="*/ 0 w 268"/>
                <a:gd name="T55" fmla="*/ 8 h 361"/>
                <a:gd name="T56" fmla="*/ 0 w 268"/>
                <a:gd name="T57" fmla="*/ 9 h 361"/>
                <a:gd name="T58" fmla="*/ 1 w 268"/>
                <a:gd name="T59" fmla="*/ 10 h 361"/>
                <a:gd name="T60" fmla="*/ 2 w 268"/>
                <a:gd name="T61" fmla="*/ 11 h 361"/>
                <a:gd name="T62" fmla="*/ 3 w 268"/>
                <a:gd name="T63" fmla="*/ 11 h 361"/>
                <a:gd name="T64" fmla="*/ 4 w 268"/>
                <a:gd name="T65" fmla="*/ 11 h 361"/>
                <a:gd name="T66" fmla="*/ 7 w 268"/>
                <a:gd name="T67" fmla="*/ 11 h 361"/>
                <a:gd name="T68" fmla="*/ 8 w 268"/>
                <a:gd name="T69" fmla="*/ 11 h 361"/>
                <a:gd name="T70" fmla="*/ 7 w 268"/>
                <a:gd name="T71" fmla="*/ 12 h 361"/>
                <a:gd name="T72" fmla="*/ 4 w 268"/>
                <a:gd name="T73" fmla="*/ 12 h 361"/>
                <a:gd name="T74" fmla="*/ 3 w 268"/>
                <a:gd name="T75" fmla="*/ 11 h 361"/>
                <a:gd name="T76" fmla="*/ 0 w 268"/>
                <a:gd name="T77" fmla="*/ 11 h 361"/>
                <a:gd name="T78" fmla="*/ 0 w 268"/>
                <a:gd name="T79" fmla="*/ 9 h 361"/>
                <a:gd name="T80" fmla="*/ 0 w 268"/>
                <a:gd name="T81" fmla="*/ 8 h 361"/>
                <a:gd name="T82" fmla="*/ 0 w 268"/>
                <a:gd name="T83" fmla="*/ 7 h 361"/>
                <a:gd name="T84" fmla="*/ 0 w 268"/>
                <a:gd name="T85" fmla="*/ 6 h 361"/>
                <a:gd name="T86" fmla="*/ 1 w 268"/>
                <a:gd name="T87" fmla="*/ 5 h 361"/>
                <a:gd name="T88" fmla="*/ 1 w 268"/>
                <a:gd name="T89" fmla="*/ 5 h 361"/>
                <a:gd name="T90" fmla="*/ 2 w 268"/>
                <a:gd name="T91" fmla="*/ 4 h 361"/>
                <a:gd name="T92" fmla="*/ 2 w 268"/>
                <a:gd name="T93" fmla="*/ 3 h 361"/>
                <a:gd name="T94" fmla="*/ 3 w 268"/>
                <a:gd name="T95" fmla="*/ 2 h 361"/>
                <a:gd name="T96" fmla="*/ 3 w 268"/>
                <a:gd name="T97" fmla="*/ 1 h 361"/>
                <a:gd name="T98" fmla="*/ 4 w 268"/>
                <a:gd name="T99" fmla="*/ 0 h 361"/>
                <a:gd name="T100" fmla="*/ 4 w 268"/>
                <a:gd name="T101" fmla="*/ 1 h 361"/>
                <a:gd name="T102" fmla="*/ 4 w 268"/>
                <a:gd name="T103" fmla="*/ 1 h 36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8"/>
                <a:gd name="T157" fmla="*/ 0 h 361"/>
                <a:gd name="T158" fmla="*/ 268 w 268"/>
                <a:gd name="T159" fmla="*/ 361 h 36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8" h="361">
                  <a:moveTo>
                    <a:pt x="144" y="17"/>
                  </a:moveTo>
                  <a:lnTo>
                    <a:pt x="120" y="41"/>
                  </a:lnTo>
                  <a:lnTo>
                    <a:pt x="117" y="65"/>
                  </a:lnTo>
                  <a:lnTo>
                    <a:pt x="125" y="93"/>
                  </a:lnTo>
                  <a:lnTo>
                    <a:pt x="173" y="130"/>
                  </a:lnTo>
                  <a:lnTo>
                    <a:pt x="206" y="153"/>
                  </a:lnTo>
                  <a:lnTo>
                    <a:pt x="191" y="155"/>
                  </a:lnTo>
                  <a:lnTo>
                    <a:pt x="143" y="129"/>
                  </a:lnTo>
                  <a:lnTo>
                    <a:pt x="113" y="101"/>
                  </a:lnTo>
                  <a:lnTo>
                    <a:pt x="100" y="88"/>
                  </a:lnTo>
                  <a:lnTo>
                    <a:pt x="84" y="105"/>
                  </a:lnTo>
                  <a:lnTo>
                    <a:pt x="81" y="130"/>
                  </a:lnTo>
                  <a:lnTo>
                    <a:pt x="93" y="151"/>
                  </a:lnTo>
                  <a:lnTo>
                    <a:pt x="119" y="187"/>
                  </a:lnTo>
                  <a:lnTo>
                    <a:pt x="165" y="227"/>
                  </a:lnTo>
                  <a:lnTo>
                    <a:pt x="146" y="227"/>
                  </a:lnTo>
                  <a:lnTo>
                    <a:pt x="98" y="189"/>
                  </a:lnTo>
                  <a:lnTo>
                    <a:pt x="65" y="155"/>
                  </a:lnTo>
                  <a:lnTo>
                    <a:pt x="57" y="177"/>
                  </a:lnTo>
                  <a:lnTo>
                    <a:pt x="58" y="204"/>
                  </a:lnTo>
                  <a:lnTo>
                    <a:pt x="70" y="227"/>
                  </a:lnTo>
                  <a:lnTo>
                    <a:pt x="110" y="256"/>
                  </a:lnTo>
                  <a:lnTo>
                    <a:pt x="146" y="273"/>
                  </a:lnTo>
                  <a:lnTo>
                    <a:pt x="129" y="278"/>
                  </a:lnTo>
                  <a:lnTo>
                    <a:pt x="72" y="252"/>
                  </a:lnTo>
                  <a:lnTo>
                    <a:pt x="36" y="239"/>
                  </a:lnTo>
                  <a:lnTo>
                    <a:pt x="24" y="221"/>
                  </a:lnTo>
                  <a:lnTo>
                    <a:pt x="14" y="242"/>
                  </a:lnTo>
                  <a:lnTo>
                    <a:pt x="10" y="280"/>
                  </a:lnTo>
                  <a:lnTo>
                    <a:pt x="34" y="307"/>
                  </a:lnTo>
                  <a:lnTo>
                    <a:pt x="89" y="328"/>
                  </a:lnTo>
                  <a:lnTo>
                    <a:pt x="110" y="338"/>
                  </a:lnTo>
                  <a:lnTo>
                    <a:pt x="148" y="343"/>
                  </a:lnTo>
                  <a:lnTo>
                    <a:pt x="237" y="343"/>
                  </a:lnTo>
                  <a:lnTo>
                    <a:pt x="268" y="337"/>
                  </a:lnTo>
                  <a:lnTo>
                    <a:pt x="234" y="355"/>
                  </a:lnTo>
                  <a:lnTo>
                    <a:pt x="144" y="361"/>
                  </a:lnTo>
                  <a:lnTo>
                    <a:pt x="98" y="350"/>
                  </a:lnTo>
                  <a:lnTo>
                    <a:pt x="31" y="321"/>
                  </a:lnTo>
                  <a:lnTo>
                    <a:pt x="0" y="283"/>
                  </a:lnTo>
                  <a:lnTo>
                    <a:pt x="3" y="227"/>
                  </a:lnTo>
                  <a:lnTo>
                    <a:pt x="27" y="206"/>
                  </a:lnTo>
                  <a:lnTo>
                    <a:pt x="31" y="172"/>
                  </a:lnTo>
                  <a:lnTo>
                    <a:pt x="50" y="149"/>
                  </a:lnTo>
                  <a:lnTo>
                    <a:pt x="60" y="136"/>
                  </a:lnTo>
                  <a:lnTo>
                    <a:pt x="65" y="101"/>
                  </a:lnTo>
                  <a:lnTo>
                    <a:pt x="81" y="70"/>
                  </a:lnTo>
                  <a:lnTo>
                    <a:pt x="100" y="60"/>
                  </a:lnTo>
                  <a:lnTo>
                    <a:pt x="108" y="26"/>
                  </a:lnTo>
                  <a:lnTo>
                    <a:pt x="146" y="0"/>
                  </a:lnTo>
                  <a:lnTo>
                    <a:pt x="144" y="17"/>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294" name="Freeform 118"/>
            <p:cNvSpPr>
              <a:spLocks/>
            </p:cNvSpPr>
            <p:nvPr/>
          </p:nvSpPr>
          <p:spPr bwMode="auto">
            <a:xfrm>
              <a:off x="1530" y="2845"/>
              <a:ext cx="449" cy="405"/>
            </a:xfrm>
            <a:custGeom>
              <a:avLst/>
              <a:gdLst>
                <a:gd name="T0" fmla="*/ 25 w 896"/>
                <a:gd name="T1" fmla="*/ 2 h 811"/>
                <a:gd name="T2" fmla="*/ 19 w 896"/>
                <a:gd name="T3" fmla="*/ 0 h 811"/>
                <a:gd name="T4" fmla="*/ 14 w 896"/>
                <a:gd name="T5" fmla="*/ 1 h 811"/>
                <a:gd name="T6" fmla="*/ 14 w 896"/>
                <a:gd name="T7" fmla="*/ 4 h 811"/>
                <a:gd name="T8" fmla="*/ 17 w 896"/>
                <a:gd name="T9" fmla="*/ 6 h 811"/>
                <a:gd name="T10" fmla="*/ 16 w 896"/>
                <a:gd name="T11" fmla="*/ 7 h 811"/>
                <a:gd name="T12" fmla="*/ 15 w 896"/>
                <a:gd name="T13" fmla="*/ 7 h 811"/>
                <a:gd name="T14" fmla="*/ 14 w 896"/>
                <a:gd name="T15" fmla="*/ 9 h 811"/>
                <a:gd name="T16" fmla="*/ 13 w 896"/>
                <a:gd name="T17" fmla="*/ 10 h 811"/>
                <a:gd name="T18" fmla="*/ 12 w 896"/>
                <a:gd name="T19" fmla="*/ 11 h 811"/>
                <a:gd name="T20" fmla="*/ 13 w 896"/>
                <a:gd name="T21" fmla="*/ 12 h 811"/>
                <a:gd name="T22" fmla="*/ 16 w 896"/>
                <a:gd name="T23" fmla="*/ 14 h 811"/>
                <a:gd name="T24" fmla="*/ 12 w 896"/>
                <a:gd name="T25" fmla="*/ 12 h 811"/>
                <a:gd name="T26" fmla="*/ 10 w 896"/>
                <a:gd name="T27" fmla="*/ 10 h 811"/>
                <a:gd name="T28" fmla="*/ 6 w 896"/>
                <a:gd name="T29" fmla="*/ 14 h 811"/>
                <a:gd name="T30" fmla="*/ 7 w 896"/>
                <a:gd name="T31" fmla="*/ 17 h 811"/>
                <a:gd name="T32" fmla="*/ 12 w 896"/>
                <a:gd name="T33" fmla="*/ 20 h 811"/>
                <a:gd name="T34" fmla="*/ 17 w 896"/>
                <a:gd name="T35" fmla="*/ 21 h 811"/>
                <a:gd name="T36" fmla="*/ 19 w 896"/>
                <a:gd name="T37" fmla="*/ 20 h 811"/>
                <a:gd name="T38" fmla="*/ 23 w 896"/>
                <a:gd name="T39" fmla="*/ 14 h 811"/>
                <a:gd name="T40" fmla="*/ 27 w 896"/>
                <a:gd name="T41" fmla="*/ 8 h 811"/>
                <a:gd name="T42" fmla="*/ 27 w 896"/>
                <a:gd name="T43" fmla="*/ 8 h 811"/>
                <a:gd name="T44" fmla="*/ 28 w 896"/>
                <a:gd name="T45" fmla="*/ 6 h 811"/>
                <a:gd name="T46" fmla="*/ 29 w 896"/>
                <a:gd name="T47" fmla="*/ 6 h 811"/>
                <a:gd name="T48" fmla="*/ 28 w 896"/>
                <a:gd name="T49" fmla="*/ 8 h 811"/>
                <a:gd name="T50" fmla="*/ 22 w 896"/>
                <a:gd name="T51" fmla="*/ 16 h 811"/>
                <a:gd name="T52" fmla="*/ 24 w 896"/>
                <a:gd name="T53" fmla="*/ 19 h 811"/>
                <a:gd name="T54" fmla="*/ 23 w 896"/>
                <a:gd name="T55" fmla="*/ 23 h 811"/>
                <a:gd name="T56" fmla="*/ 19 w 896"/>
                <a:gd name="T57" fmla="*/ 25 h 811"/>
                <a:gd name="T58" fmla="*/ 22 w 896"/>
                <a:gd name="T59" fmla="*/ 23 h 811"/>
                <a:gd name="T60" fmla="*/ 19 w 896"/>
                <a:gd name="T61" fmla="*/ 24 h 811"/>
                <a:gd name="T62" fmla="*/ 15 w 896"/>
                <a:gd name="T63" fmla="*/ 24 h 811"/>
                <a:gd name="T64" fmla="*/ 9 w 896"/>
                <a:gd name="T65" fmla="*/ 23 h 811"/>
                <a:gd name="T66" fmla="*/ 4 w 896"/>
                <a:gd name="T67" fmla="*/ 18 h 811"/>
                <a:gd name="T68" fmla="*/ 3 w 896"/>
                <a:gd name="T69" fmla="*/ 14 h 811"/>
                <a:gd name="T70" fmla="*/ 5 w 896"/>
                <a:gd name="T71" fmla="*/ 11 h 811"/>
                <a:gd name="T72" fmla="*/ 5 w 896"/>
                <a:gd name="T73" fmla="*/ 10 h 811"/>
                <a:gd name="T74" fmla="*/ 0 w 896"/>
                <a:gd name="T75" fmla="*/ 10 h 811"/>
                <a:gd name="T76" fmla="*/ 6 w 896"/>
                <a:gd name="T77" fmla="*/ 8 h 811"/>
                <a:gd name="T78" fmla="*/ 14 w 896"/>
                <a:gd name="T79" fmla="*/ 0 h 811"/>
                <a:gd name="T80" fmla="*/ 21 w 896"/>
                <a:gd name="T81" fmla="*/ 0 h 811"/>
                <a:gd name="T82" fmla="*/ 26 w 896"/>
                <a:gd name="T83" fmla="*/ 2 h 811"/>
                <a:gd name="T84" fmla="*/ 27 w 896"/>
                <a:gd name="T85" fmla="*/ 3 h 8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96"/>
                <a:gd name="T130" fmla="*/ 0 h 811"/>
                <a:gd name="T131" fmla="*/ 896 w 896"/>
                <a:gd name="T132" fmla="*/ 811 h 8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96" h="811">
                  <a:moveTo>
                    <a:pt x="859" y="127"/>
                  </a:moveTo>
                  <a:lnTo>
                    <a:pt x="790" y="69"/>
                  </a:lnTo>
                  <a:lnTo>
                    <a:pt x="690" y="27"/>
                  </a:lnTo>
                  <a:lnTo>
                    <a:pt x="582" y="17"/>
                  </a:lnTo>
                  <a:lnTo>
                    <a:pt x="479" y="29"/>
                  </a:lnTo>
                  <a:lnTo>
                    <a:pt x="440" y="40"/>
                  </a:lnTo>
                  <a:lnTo>
                    <a:pt x="424" y="81"/>
                  </a:lnTo>
                  <a:lnTo>
                    <a:pt x="433" y="136"/>
                  </a:lnTo>
                  <a:lnTo>
                    <a:pt x="460" y="175"/>
                  </a:lnTo>
                  <a:lnTo>
                    <a:pt x="520" y="216"/>
                  </a:lnTo>
                  <a:lnTo>
                    <a:pt x="598" y="251"/>
                  </a:lnTo>
                  <a:lnTo>
                    <a:pt x="501" y="228"/>
                  </a:lnTo>
                  <a:lnTo>
                    <a:pt x="496" y="244"/>
                  </a:lnTo>
                  <a:lnTo>
                    <a:pt x="469" y="254"/>
                  </a:lnTo>
                  <a:lnTo>
                    <a:pt x="462" y="280"/>
                  </a:lnTo>
                  <a:lnTo>
                    <a:pt x="441" y="292"/>
                  </a:lnTo>
                  <a:lnTo>
                    <a:pt x="434" y="311"/>
                  </a:lnTo>
                  <a:lnTo>
                    <a:pt x="412" y="330"/>
                  </a:lnTo>
                  <a:lnTo>
                    <a:pt x="410" y="361"/>
                  </a:lnTo>
                  <a:lnTo>
                    <a:pt x="379" y="373"/>
                  </a:lnTo>
                  <a:lnTo>
                    <a:pt x="376" y="393"/>
                  </a:lnTo>
                  <a:lnTo>
                    <a:pt x="402" y="412"/>
                  </a:lnTo>
                  <a:lnTo>
                    <a:pt x="445" y="434"/>
                  </a:lnTo>
                  <a:lnTo>
                    <a:pt x="508" y="455"/>
                  </a:lnTo>
                  <a:lnTo>
                    <a:pt x="419" y="431"/>
                  </a:lnTo>
                  <a:lnTo>
                    <a:pt x="369" y="402"/>
                  </a:lnTo>
                  <a:lnTo>
                    <a:pt x="324" y="366"/>
                  </a:lnTo>
                  <a:lnTo>
                    <a:pt x="294" y="323"/>
                  </a:lnTo>
                  <a:lnTo>
                    <a:pt x="285" y="287"/>
                  </a:lnTo>
                  <a:lnTo>
                    <a:pt x="185" y="450"/>
                  </a:lnTo>
                  <a:lnTo>
                    <a:pt x="185" y="498"/>
                  </a:lnTo>
                  <a:lnTo>
                    <a:pt x="221" y="562"/>
                  </a:lnTo>
                  <a:lnTo>
                    <a:pt x="288" y="622"/>
                  </a:lnTo>
                  <a:lnTo>
                    <a:pt x="374" y="659"/>
                  </a:lnTo>
                  <a:lnTo>
                    <a:pt x="455" y="678"/>
                  </a:lnTo>
                  <a:lnTo>
                    <a:pt x="515" y="678"/>
                  </a:lnTo>
                  <a:lnTo>
                    <a:pt x="575" y="671"/>
                  </a:lnTo>
                  <a:lnTo>
                    <a:pt x="599" y="659"/>
                  </a:lnTo>
                  <a:lnTo>
                    <a:pt x="651" y="572"/>
                  </a:lnTo>
                  <a:lnTo>
                    <a:pt x="721" y="460"/>
                  </a:lnTo>
                  <a:lnTo>
                    <a:pt x="790" y="362"/>
                  </a:lnTo>
                  <a:lnTo>
                    <a:pt x="841" y="283"/>
                  </a:lnTo>
                  <a:lnTo>
                    <a:pt x="799" y="273"/>
                  </a:lnTo>
                  <a:lnTo>
                    <a:pt x="850" y="259"/>
                  </a:lnTo>
                  <a:lnTo>
                    <a:pt x="874" y="235"/>
                  </a:lnTo>
                  <a:lnTo>
                    <a:pt x="884" y="203"/>
                  </a:lnTo>
                  <a:lnTo>
                    <a:pt x="886" y="163"/>
                  </a:lnTo>
                  <a:lnTo>
                    <a:pt x="896" y="197"/>
                  </a:lnTo>
                  <a:lnTo>
                    <a:pt x="891" y="237"/>
                  </a:lnTo>
                  <a:lnTo>
                    <a:pt x="869" y="282"/>
                  </a:lnTo>
                  <a:lnTo>
                    <a:pt x="747" y="443"/>
                  </a:lnTo>
                  <a:lnTo>
                    <a:pt x="702" y="520"/>
                  </a:lnTo>
                  <a:lnTo>
                    <a:pt x="737" y="574"/>
                  </a:lnTo>
                  <a:lnTo>
                    <a:pt x="750" y="639"/>
                  </a:lnTo>
                  <a:lnTo>
                    <a:pt x="747" y="711"/>
                  </a:lnTo>
                  <a:lnTo>
                    <a:pt x="713" y="759"/>
                  </a:lnTo>
                  <a:lnTo>
                    <a:pt x="665" y="795"/>
                  </a:lnTo>
                  <a:lnTo>
                    <a:pt x="606" y="811"/>
                  </a:lnTo>
                  <a:lnTo>
                    <a:pt x="666" y="776"/>
                  </a:lnTo>
                  <a:lnTo>
                    <a:pt x="692" y="747"/>
                  </a:lnTo>
                  <a:lnTo>
                    <a:pt x="658" y="752"/>
                  </a:lnTo>
                  <a:lnTo>
                    <a:pt x="601" y="778"/>
                  </a:lnTo>
                  <a:lnTo>
                    <a:pt x="537" y="786"/>
                  </a:lnTo>
                  <a:lnTo>
                    <a:pt x="458" y="781"/>
                  </a:lnTo>
                  <a:lnTo>
                    <a:pt x="369" y="768"/>
                  </a:lnTo>
                  <a:lnTo>
                    <a:pt x="288" y="737"/>
                  </a:lnTo>
                  <a:lnTo>
                    <a:pt x="192" y="673"/>
                  </a:lnTo>
                  <a:lnTo>
                    <a:pt x="113" y="599"/>
                  </a:lnTo>
                  <a:lnTo>
                    <a:pt x="75" y="529"/>
                  </a:lnTo>
                  <a:lnTo>
                    <a:pt x="70" y="460"/>
                  </a:lnTo>
                  <a:lnTo>
                    <a:pt x="89" y="402"/>
                  </a:lnTo>
                  <a:lnTo>
                    <a:pt x="132" y="364"/>
                  </a:lnTo>
                  <a:lnTo>
                    <a:pt x="206" y="335"/>
                  </a:lnTo>
                  <a:lnTo>
                    <a:pt x="142" y="333"/>
                  </a:lnTo>
                  <a:lnTo>
                    <a:pt x="62" y="383"/>
                  </a:lnTo>
                  <a:lnTo>
                    <a:pt x="0" y="347"/>
                  </a:lnTo>
                  <a:lnTo>
                    <a:pt x="72" y="307"/>
                  </a:lnTo>
                  <a:lnTo>
                    <a:pt x="173" y="270"/>
                  </a:lnTo>
                  <a:lnTo>
                    <a:pt x="295" y="244"/>
                  </a:lnTo>
                  <a:lnTo>
                    <a:pt x="419" y="21"/>
                  </a:lnTo>
                  <a:lnTo>
                    <a:pt x="544" y="0"/>
                  </a:lnTo>
                  <a:lnTo>
                    <a:pt x="656" y="0"/>
                  </a:lnTo>
                  <a:lnTo>
                    <a:pt x="766" y="36"/>
                  </a:lnTo>
                  <a:lnTo>
                    <a:pt x="824" y="84"/>
                  </a:lnTo>
                  <a:lnTo>
                    <a:pt x="859" y="127"/>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295" name="Freeform 119"/>
            <p:cNvSpPr>
              <a:spLocks/>
            </p:cNvSpPr>
            <p:nvPr/>
          </p:nvSpPr>
          <p:spPr bwMode="auto">
            <a:xfrm>
              <a:off x="1792" y="2977"/>
              <a:ext cx="151" cy="106"/>
            </a:xfrm>
            <a:custGeom>
              <a:avLst/>
              <a:gdLst>
                <a:gd name="T0" fmla="*/ 3 w 302"/>
                <a:gd name="T1" fmla="*/ 0 h 212"/>
                <a:gd name="T2" fmla="*/ 9 w 302"/>
                <a:gd name="T3" fmla="*/ 1 h 212"/>
                <a:gd name="T4" fmla="*/ 9 w 302"/>
                <a:gd name="T5" fmla="*/ 1 h 212"/>
                <a:gd name="T6" fmla="*/ 5 w 302"/>
                <a:gd name="T7" fmla="*/ 7 h 212"/>
                <a:gd name="T8" fmla="*/ 2 w 302"/>
                <a:gd name="T9" fmla="*/ 7 h 212"/>
                <a:gd name="T10" fmla="*/ 0 w 302"/>
                <a:gd name="T11" fmla="*/ 7 h 212"/>
                <a:gd name="T12" fmla="*/ 1 w 302"/>
                <a:gd name="T13" fmla="*/ 6 h 212"/>
                <a:gd name="T14" fmla="*/ 1 w 302"/>
                <a:gd name="T15" fmla="*/ 5 h 212"/>
                <a:gd name="T16" fmla="*/ 1 w 302"/>
                <a:gd name="T17" fmla="*/ 5 h 212"/>
                <a:gd name="T18" fmla="*/ 1 w 302"/>
                <a:gd name="T19" fmla="*/ 3 h 212"/>
                <a:gd name="T20" fmla="*/ 2 w 302"/>
                <a:gd name="T21" fmla="*/ 3 h 212"/>
                <a:gd name="T22" fmla="*/ 2 w 302"/>
                <a:gd name="T23" fmla="*/ 3 h 212"/>
                <a:gd name="T24" fmla="*/ 3 w 302"/>
                <a:gd name="T25" fmla="*/ 2 h 212"/>
                <a:gd name="T26" fmla="*/ 3 w 302"/>
                <a:gd name="T27" fmla="*/ 1 h 212"/>
                <a:gd name="T28" fmla="*/ 5 w 302"/>
                <a:gd name="T29" fmla="*/ 1 h 212"/>
                <a:gd name="T30" fmla="*/ 3 w 302"/>
                <a:gd name="T31" fmla="*/ 0 h 212"/>
                <a:gd name="T32" fmla="*/ 3 w 302"/>
                <a:gd name="T33" fmla="*/ 0 h 2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2"/>
                <a:gd name="T52" fmla="*/ 0 h 212"/>
                <a:gd name="T53" fmla="*/ 302 w 302"/>
                <a:gd name="T54" fmla="*/ 212 h 2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2" h="212">
                  <a:moveTo>
                    <a:pt x="99" y="0"/>
                  </a:moveTo>
                  <a:lnTo>
                    <a:pt x="266" y="12"/>
                  </a:lnTo>
                  <a:lnTo>
                    <a:pt x="302" y="4"/>
                  </a:lnTo>
                  <a:lnTo>
                    <a:pt x="159" y="203"/>
                  </a:lnTo>
                  <a:lnTo>
                    <a:pt x="92" y="212"/>
                  </a:lnTo>
                  <a:lnTo>
                    <a:pt x="0" y="196"/>
                  </a:lnTo>
                  <a:lnTo>
                    <a:pt x="12" y="184"/>
                  </a:lnTo>
                  <a:lnTo>
                    <a:pt x="12" y="160"/>
                  </a:lnTo>
                  <a:lnTo>
                    <a:pt x="37" y="143"/>
                  </a:lnTo>
                  <a:lnTo>
                    <a:pt x="44" y="116"/>
                  </a:lnTo>
                  <a:lnTo>
                    <a:pt x="79" y="97"/>
                  </a:lnTo>
                  <a:lnTo>
                    <a:pt x="70" y="73"/>
                  </a:lnTo>
                  <a:lnTo>
                    <a:pt x="106" y="55"/>
                  </a:lnTo>
                  <a:lnTo>
                    <a:pt x="103" y="30"/>
                  </a:lnTo>
                  <a:lnTo>
                    <a:pt x="130" y="16"/>
                  </a:lnTo>
                  <a:lnTo>
                    <a:pt x="99" y="0"/>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296" name="Freeform 120"/>
            <p:cNvSpPr>
              <a:spLocks/>
            </p:cNvSpPr>
            <p:nvPr/>
          </p:nvSpPr>
          <p:spPr bwMode="auto">
            <a:xfrm>
              <a:off x="1634" y="3073"/>
              <a:ext cx="189" cy="93"/>
            </a:xfrm>
            <a:custGeom>
              <a:avLst/>
              <a:gdLst>
                <a:gd name="T0" fmla="*/ 0 w 378"/>
                <a:gd name="T1" fmla="*/ 0 h 185"/>
                <a:gd name="T2" fmla="*/ 1 w 378"/>
                <a:gd name="T3" fmla="*/ 1 h 185"/>
                <a:gd name="T4" fmla="*/ 5 w 378"/>
                <a:gd name="T5" fmla="*/ 2 h 185"/>
                <a:gd name="T6" fmla="*/ 7 w 378"/>
                <a:gd name="T7" fmla="*/ 2 h 185"/>
                <a:gd name="T8" fmla="*/ 12 w 378"/>
                <a:gd name="T9" fmla="*/ 2 h 185"/>
                <a:gd name="T10" fmla="*/ 6 w 378"/>
                <a:gd name="T11" fmla="*/ 2 h 185"/>
                <a:gd name="T12" fmla="*/ 3 w 378"/>
                <a:gd name="T13" fmla="*/ 2 h 185"/>
                <a:gd name="T14" fmla="*/ 5 w 378"/>
                <a:gd name="T15" fmla="*/ 3 h 185"/>
                <a:gd name="T16" fmla="*/ 6 w 378"/>
                <a:gd name="T17" fmla="*/ 4 h 185"/>
                <a:gd name="T18" fmla="*/ 9 w 378"/>
                <a:gd name="T19" fmla="*/ 6 h 185"/>
                <a:gd name="T20" fmla="*/ 11 w 378"/>
                <a:gd name="T21" fmla="*/ 6 h 185"/>
                <a:gd name="T22" fmla="*/ 6 w 378"/>
                <a:gd name="T23" fmla="*/ 6 h 185"/>
                <a:gd name="T24" fmla="*/ 5 w 378"/>
                <a:gd name="T25" fmla="*/ 4 h 185"/>
                <a:gd name="T26" fmla="*/ 3 w 378"/>
                <a:gd name="T27" fmla="*/ 3 h 185"/>
                <a:gd name="T28" fmla="*/ 3 w 378"/>
                <a:gd name="T29" fmla="*/ 2 h 185"/>
                <a:gd name="T30" fmla="*/ 1 w 378"/>
                <a:gd name="T31" fmla="*/ 1 h 185"/>
                <a:gd name="T32" fmla="*/ 0 w 378"/>
                <a:gd name="T33" fmla="*/ 0 h 185"/>
                <a:gd name="T34" fmla="*/ 0 w 378"/>
                <a:gd name="T35" fmla="*/ 0 h 1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8"/>
                <a:gd name="T55" fmla="*/ 0 h 185"/>
                <a:gd name="T56" fmla="*/ 378 w 378"/>
                <a:gd name="T57" fmla="*/ 185 h 1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8" h="185">
                  <a:moveTo>
                    <a:pt x="0" y="0"/>
                  </a:moveTo>
                  <a:lnTo>
                    <a:pt x="63" y="26"/>
                  </a:lnTo>
                  <a:lnTo>
                    <a:pt x="149" y="44"/>
                  </a:lnTo>
                  <a:lnTo>
                    <a:pt x="228" y="50"/>
                  </a:lnTo>
                  <a:lnTo>
                    <a:pt x="378" y="41"/>
                  </a:lnTo>
                  <a:lnTo>
                    <a:pt x="216" y="63"/>
                  </a:lnTo>
                  <a:lnTo>
                    <a:pt x="116" y="58"/>
                  </a:lnTo>
                  <a:lnTo>
                    <a:pt x="139" y="96"/>
                  </a:lnTo>
                  <a:lnTo>
                    <a:pt x="180" y="125"/>
                  </a:lnTo>
                  <a:lnTo>
                    <a:pt x="257" y="163"/>
                  </a:lnTo>
                  <a:lnTo>
                    <a:pt x="335" y="185"/>
                  </a:lnTo>
                  <a:lnTo>
                    <a:pt x="220" y="161"/>
                  </a:lnTo>
                  <a:lnTo>
                    <a:pt x="149" y="127"/>
                  </a:lnTo>
                  <a:lnTo>
                    <a:pt x="115" y="96"/>
                  </a:lnTo>
                  <a:lnTo>
                    <a:pt x="86" y="50"/>
                  </a:lnTo>
                  <a:lnTo>
                    <a:pt x="50" y="32"/>
                  </a:lnTo>
                  <a:lnTo>
                    <a:pt x="0" y="0"/>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297" name="Freeform 121"/>
            <p:cNvSpPr>
              <a:spLocks/>
            </p:cNvSpPr>
            <p:nvPr/>
          </p:nvSpPr>
          <p:spPr bwMode="auto">
            <a:xfrm>
              <a:off x="1786" y="3110"/>
              <a:ext cx="60" cy="23"/>
            </a:xfrm>
            <a:custGeom>
              <a:avLst/>
              <a:gdLst>
                <a:gd name="T0" fmla="*/ 0 w 118"/>
                <a:gd name="T1" fmla="*/ 0 h 46"/>
                <a:gd name="T2" fmla="*/ 1 w 118"/>
                <a:gd name="T3" fmla="*/ 1 h 46"/>
                <a:gd name="T4" fmla="*/ 3 w 118"/>
                <a:gd name="T5" fmla="*/ 1 h 46"/>
                <a:gd name="T6" fmla="*/ 4 w 118"/>
                <a:gd name="T7" fmla="*/ 1 h 46"/>
                <a:gd name="T8" fmla="*/ 3 w 118"/>
                <a:gd name="T9" fmla="*/ 1 h 46"/>
                <a:gd name="T10" fmla="*/ 2 w 118"/>
                <a:gd name="T11" fmla="*/ 1 h 46"/>
                <a:gd name="T12" fmla="*/ 1 w 118"/>
                <a:gd name="T13" fmla="*/ 1 h 46"/>
                <a:gd name="T14" fmla="*/ 0 w 118"/>
                <a:gd name="T15" fmla="*/ 0 h 46"/>
                <a:gd name="T16" fmla="*/ 0 w 118"/>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
                <a:gd name="T28" fmla="*/ 0 h 46"/>
                <a:gd name="T29" fmla="*/ 118 w 118"/>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 h="46">
                  <a:moveTo>
                    <a:pt x="0" y="0"/>
                  </a:moveTo>
                  <a:lnTo>
                    <a:pt x="31" y="19"/>
                  </a:lnTo>
                  <a:lnTo>
                    <a:pt x="80" y="34"/>
                  </a:lnTo>
                  <a:lnTo>
                    <a:pt x="118" y="37"/>
                  </a:lnTo>
                  <a:lnTo>
                    <a:pt x="89" y="46"/>
                  </a:lnTo>
                  <a:lnTo>
                    <a:pt x="49" y="37"/>
                  </a:lnTo>
                  <a:lnTo>
                    <a:pt x="17" y="22"/>
                  </a:lnTo>
                  <a:lnTo>
                    <a:pt x="0" y="0"/>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298" name="Freeform 122"/>
            <p:cNvSpPr>
              <a:spLocks/>
            </p:cNvSpPr>
            <p:nvPr/>
          </p:nvSpPr>
          <p:spPr bwMode="auto">
            <a:xfrm>
              <a:off x="1538" y="3024"/>
              <a:ext cx="280" cy="316"/>
            </a:xfrm>
            <a:custGeom>
              <a:avLst/>
              <a:gdLst>
                <a:gd name="T0" fmla="*/ 2 w 560"/>
                <a:gd name="T1" fmla="*/ 0 h 630"/>
                <a:gd name="T2" fmla="*/ 1 w 560"/>
                <a:gd name="T3" fmla="*/ 3 h 630"/>
                <a:gd name="T4" fmla="*/ 1 w 560"/>
                <a:gd name="T5" fmla="*/ 5 h 630"/>
                <a:gd name="T6" fmla="*/ 1 w 560"/>
                <a:gd name="T7" fmla="*/ 7 h 630"/>
                <a:gd name="T8" fmla="*/ 2 w 560"/>
                <a:gd name="T9" fmla="*/ 9 h 630"/>
                <a:gd name="T10" fmla="*/ 4 w 560"/>
                <a:gd name="T11" fmla="*/ 11 h 630"/>
                <a:gd name="T12" fmla="*/ 8 w 560"/>
                <a:gd name="T13" fmla="*/ 13 h 630"/>
                <a:gd name="T14" fmla="*/ 11 w 560"/>
                <a:gd name="T15" fmla="*/ 15 h 630"/>
                <a:gd name="T16" fmla="*/ 14 w 560"/>
                <a:gd name="T17" fmla="*/ 15 h 630"/>
                <a:gd name="T18" fmla="*/ 18 w 560"/>
                <a:gd name="T19" fmla="*/ 15 h 630"/>
                <a:gd name="T20" fmla="*/ 15 w 560"/>
                <a:gd name="T21" fmla="*/ 15 h 630"/>
                <a:gd name="T22" fmla="*/ 14 w 560"/>
                <a:gd name="T23" fmla="*/ 17 h 630"/>
                <a:gd name="T24" fmla="*/ 13 w 560"/>
                <a:gd name="T25" fmla="*/ 18 h 630"/>
                <a:gd name="T26" fmla="*/ 11 w 560"/>
                <a:gd name="T27" fmla="*/ 19 h 630"/>
                <a:gd name="T28" fmla="*/ 10 w 560"/>
                <a:gd name="T29" fmla="*/ 19 h 630"/>
                <a:gd name="T30" fmla="*/ 9 w 560"/>
                <a:gd name="T31" fmla="*/ 20 h 630"/>
                <a:gd name="T32" fmla="*/ 7 w 560"/>
                <a:gd name="T33" fmla="*/ 20 h 630"/>
                <a:gd name="T34" fmla="*/ 6 w 560"/>
                <a:gd name="T35" fmla="*/ 19 h 630"/>
                <a:gd name="T36" fmla="*/ 7 w 560"/>
                <a:gd name="T37" fmla="*/ 20 h 630"/>
                <a:gd name="T38" fmla="*/ 9 w 560"/>
                <a:gd name="T39" fmla="*/ 19 h 630"/>
                <a:gd name="T40" fmla="*/ 9 w 560"/>
                <a:gd name="T41" fmla="*/ 18 h 630"/>
                <a:gd name="T42" fmla="*/ 9 w 560"/>
                <a:gd name="T43" fmla="*/ 18 h 630"/>
                <a:gd name="T44" fmla="*/ 7 w 560"/>
                <a:gd name="T45" fmla="*/ 19 h 630"/>
                <a:gd name="T46" fmla="*/ 6 w 560"/>
                <a:gd name="T47" fmla="*/ 19 h 630"/>
                <a:gd name="T48" fmla="*/ 7 w 560"/>
                <a:gd name="T49" fmla="*/ 18 h 630"/>
                <a:gd name="T50" fmla="*/ 9 w 560"/>
                <a:gd name="T51" fmla="*/ 17 h 630"/>
                <a:gd name="T52" fmla="*/ 7 w 560"/>
                <a:gd name="T53" fmla="*/ 17 h 630"/>
                <a:gd name="T54" fmla="*/ 7 w 560"/>
                <a:gd name="T55" fmla="*/ 18 h 630"/>
                <a:gd name="T56" fmla="*/ 6 w 560"/>
                <a:gd name="T57" fmla="*/ 18 h 630"/>
                <a:gd name="T58" fmla="*/ 5 w 560"/>
                <a:gd name="T59" fmla="*/ 18 h 630"/>
                <a:gd name="T60" fmla="*/ 6 w 560"/>
                <a:gd name="T61" fmla="*/ 17 h 630"/>
                <a:gd name="T62" fmla="*/ 7 w 560"/>
                <a:gd name="T63" fmla="*/ 16 h 630"/>
                <a:gd name="T64" fmla="*/ 7 w 560"/>
                <a:gd name="T65" fmla="*/ 15 h 630"/>
                <a:gd name="T66" fmla="*/ 7 w 560"/>
                <a:gd name="T67" fmla="*/ 14 h 630"/>
                <a:gd name="T68" fmla="*/ 7 w 560"/>
                <a:gd name="T69" fmla="*/ 13 h 630"/>
                <a:gd name="T70" fmla="*/ 6 w 560"/>
                <a:gd name="T71" fmla="*/ 15 h 630"/>
                <a:gd name="T72" fmla="*/ 6 w 560"/>
                <a:gd name="T73" fmla="*/ 16 h 630"/>
                <a:gd name="T74" fmla="*/ 5 w 560"/>
                <a:gd name="T75" fmla="*/ 17 h 630"/>
                <a:gd name="T76" fmla="*/ 5 w 560"/>
                <a:gd name="T77" fmla="*/ 16 h 630"/>
                <a:gd name="T78" fmla="*/ 5 w 560"/>
                <a:gd name="T79" fmla="*/ 14 h 630"/>
                <a:gd name="T80" fmla="*/ 4 w 560"/>
                <a:gd name="T81" fmla="*/ 13 h 630"/>
                <a:gd name="T82" fmla="*/ 3 w 560"/>
                <a:gd name="T83" fmla="*/ 11 h 630"/>
                <a:gd name="T84" fmla="*/ 2 w 560"/>
                <a:gd name="T85" fmla="*/ 9 h 630"/>
                <a:gd name="T86" fmla="*/ 1 w 560"/>
                <a:gd name="T87" fmla="*/ 7 h 630"/>
                <a:gd name="T88" fmla="*/ 0 w 560"/>
                <a:gd name="T89" fmla="*/ 5 h 630"/>
                <a:gd name="T90" fmla="*/ 1 w 560"/>
                <a:gd name="T91" fmla="*/ 3 h 630"/>
                <a:gd name="T92" fmla="*/ 1 w 560"/>
                <a:gd name="T93" fmla="*/ 1 h 630"/>
                <a:gd name="T94" fmla="*/ 2 w 560"/>
                <a:gd name="T95" fmla="*/ 0 h 630"/>
                <a:gd name="T96" fmla="*/ 2 w 560"/>
                <a:gd name="T97" fmla="*/ 0 h 6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0"/>
                <a:gd name="T148" fmla="*/ 0 h 630"/>
                <a:gd name="T149" fmla="*/ 560 w 560"/>
                <a:gd name="T150" fmla="*/ 630 h 6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0" h="630">
                  <a:moveTo>
                    <a:pt x="79" y="0"/>
                  </a:moveTo>
                  <a:lnTo>
                    <a:pt x="38" y="65"/>
                  </a:lnTo>
                  <a:lnTo>
                    <a:pt x="26" y="130"/>
                  </a:lnTo>
                  <a:lnTo>
                    <a:pt x="38" y="203"/>
                  </a:lnTo>
                  <a:lnTo>
                    <a:pt x="78" y="276"/>
                  </a:lnTo>
                  <a:lnTo>
                    <a:pt x="153" y="350"/>
                  </a:lnTo>
                  <a:lnTo>
                    <a:pt x="256" y="415"/>
                  </a:lnTo>
                  <a:lnTo>
                    <a:pt x="371" y="453"/>
                  </a:lnTo>
                  <a:lnTo>
                    <a:pt x="459" y="462"/>
                  </a:lnTo>
                  <a:lnTo>
                    <a:pt x="560" y="462"/>
                  </a:lnTo>
                  <a:lnTo>
                    <a:pt x="497" y="472"/>
                  </a:lnTo>
                  <a:lnTo>
                    <a:pt x="474" y="517"/>
                  </a:lnTo>
                  <a:lnTo>
                    <a:pt x="430" y="556"/>
                  </a:lnTo>
                  <a:lnTo>
                    <a:pt x="359" y="589"/>
                  </a:lnTo>
                  <a:lnTo>
                    <a:pt x="330" y="596"/>
                  </a:lnTo>
                  <a:lnTo>
                    <a:pt x="292" y="623"/>
                  </a:lnTo>
                  <a:lnTo>
                    <a:pt x="246" y="630"/>
                  </a:lnTo>
                  <a:lnTo>
                    <a:pt x="210" y="604"/>
                  </a:lnTo>
                  <a:lnTo>
                    <a:pt x="248" y="616"/>
                  </a:lnTo>
                  <a:lnTo>
                    <a:pt x="280" y="604"/>
                  </a:lnTo>
                  <a:lnTo>
                    <a:pt x="306" y="567"/>
                  </a:lnTo>
                  <a:lnTo>
                    <a:pt x="275" y="570"/>
                  </a:lnTo>
                  <a:lnTo>
                    <a:pt x="230" y="585"/>
                  </a:lnTo>
                  <a:lnTo>
                    <a:pt x="205" y="585"/>
                  </a:lnTo>
                  <a:lnTo>
                    <a:pt x="251" y="570"/>
                  </a:lnTo>
                  <a:lnTo>
                    <a:pt x="279" y="539"/>
                  </a:lnTo>
                  <a:lnTo>
                    <a:pt x="246" y="513"/>
                  </a:lnTo>
                  <a:lnTo>
                    <a:pt x="224" y="546"/>
                  </a:lnTo>
                  <a:lnTo>
                    <a:pt x="194" y="560"/>
                  </a:lnTo>
                  <a:lnTo>
                    <a:pt x="160" y="567"/>
                  </a:lnTo>
                  <a:lnTo>
                    <a:pt x="208" y="539"/>
                  </a:lnTo>
                  <a:lnTo>
                    <a:pt x="234" y="501"/>
                  </a:lnTo>
                  <a:lnTo>
                    <a:pt x="253" y="455"/>
                  </a:lnTo>
                  <a:lnTo>
                    <a:pt x="253" y="426"/>
                  </a:lnTo>
                  <a:lnTo>
                    <a:pt x="224" y="410"/>
                  </a:lnTo>
                  <a:lnTo>
                    <a:pt x="218" y="452"/>
                  </a:lnTo>
                  <a:lnTo>
                    <a:pt x="203" y="496"/>
                  </a:lnTo>
                  <a:lnTo>
                    <a:pt x="160" y="534"/>
                  </a:lnTo>
                  <a:lnTo>
                    <a:pt x="169" y="491"/>
                  </a:lnTo>
                  <a:lnTo>
                    <a:pt x="164" y="441"/>
                  </a:lnTo>
                  <a:lnTo>
                    <a:pt x="148" y="393"/>
                  </a:lnTo>
                  <a:lnTo>
                    <a:pt x="109" y="342"/>
                  </a:lnTo>
                  <a:lnTo>
                    <a:pt x="71" y="288"/>
                  </a:lnTo>
                  <a:lnTo>
                    <a:pt x="23" y="209"/>
                  </a:lnTo>
                  <a:lnTo>
                    <a:pt x="0" y="149"/>
                  </a:lnTo>
                  <a:lnTo>
                    <a:pt x="9" y="70"/>
                  </a:lnTo>
                  <a:lnTo>
                    <a:pt x="48" y="7"/>
                  </a:lnTo>
                  <a:lnTo>
                    <a:pt x="79" y="0"/>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299" name="Freeform 123"/>
            <p:cNvSpPr>
              <a:spLocks/>
            </p:cNvSpPr>
            <p:nvPr/>
          </p:nvSpPr>
          <p:spPr bwMode="auto">
            <a:xfrm>
              <a:off x="1445" y="3188"/>
              <a:ext cx="97" cy="387"/>
            </a:xfrm>
            <a:custGeom>
              <a:avLst/>
              <a:gdLst>
                <a:gd name="T0" fmla="*/ 1 w 196"/>
                <a:gd name="T1" fmla="*/ 0 h 775"/>
                <a:gd name="T2" fmla="*/ 1 w 196"/>
                <a:gd name="T3" fmla="*/ 4 h 775"/>
                <a:gd name="T4" fmla="*/ 1 w 196"/>
                <a:gd name="T5" fmla="*/ 9 h 775"/>
                <a:gd name="T6" fmla="*/ 2 w 196"/>
                <a:gd name="T7" fmla="*/ 11 h 775"/>
                <a:gd name="T8" fmla="*/ 3 w 196"/>
                <a:gd name="T9" fmla="*/ 7 h 775"/>
                <a:gd name="T10" fmla="*/ 3 w 196"/>
                <a:gd name="T11" fmla="*/ 6 h 775"/>
                <a:gd name="T12" fmla="*/ 4 w 196"/>
                <a:gd name="T13" fmla="*/ 6 h 775"/>
                <a:gd name="T14" fmla="*/ 3 w 196"/>
                <a:gd name="T15" fmla="*/ 8 h 775"/>
                <a:gd name="T16" fmla="*/ 2 w 196"/>
                <a:gd name="T17" fmla="*/ 12 h 775"/>
                <a:gd name="T18" fmla="*/ 1 w 196"/>
                <a:gd name="T19" fmla="*/ 16 h 775"/>
                <a:gd name="T20" fmla="*/ 0 w 196"/>
                <a:gd name="T21" fmla="*/ 19 h 775"/>
                <a:gd name="T22" fmla="*/ 0 w 196"/>
                <a:gd name="T23" fmla="*/ 23 h 775"/>
                <a:gd name="T24" fmla="*/ 1 w 196"/>
                <a:gd name="T25" fmla="*/ 23 h 775"/>
                <a:gd name="T26" fmla="*/ 2 w 196"/>
                <a:gd name="T27" fmla="*/ 18 h 775"/>
                <a:gd name="T28" fmla="*/ 3 w 196"/>
                <a:gd name="T29" fmla="*/ 12 h 775"/>
                <a:gd name="T30" fmla="*/ 4 w 196"/>
                <a:gd name="T31" fmla="*/ 6 h 775"/>
                <a:gd name="T32" fmla="*/ 6 w 196"/>
                <a:gd name="T33" fmla="*/ 7 h 775"/>
                <a:gd name="T34" fmla="*/ 4 w 196"/>
                <a:gd name="T35" fmla="*/ 11 h 775"/>
                <a:gd name="T36" fmla="*/ 3 w 196"/>
                <a:gd name="T37" fmla="*/ 15 h 775"/>
                <a:gd name="T38" fmla="*/ 3 w 196"/>
                <a:gd name="T39" fmla="*/ 19 h 775"/>
                <a:gd name="T40" fmla="*/ 3 w 196"/>
                <a:gd name="T41" fmla="*/ 23 h 775"/>
                <a:gd name="T42" fmla="*/ 2 w 196"/>
                <a:gd name="T43" fmla="*/ 24 h 775"/>
                <a:gd name="T44" fmla="*/ 0 w 196"/>
                <a:gd name="T45" fmla="*/ 24 h 775"/>
                <a:gd name="T46" fmla="*/ 0 w 196"/>
                <a:gd name="T47" fmla="*/ 23 h 775"/>
                <a:gd name="T48" fmla="*/ 0 w 196"/>
                <a:gd name="T49" fmla="*/ 19 h 775"/>
                <a:gd name="T50" fmla="*/ 1 w 196"/>
                <a:gd name="T51" fmla="*/ 15 h 775"/>
                <a:gd name="T52" fmla="*/ 1 w 196"/>
                <a:gd name="T53" fmla="*/ 12 h 775"/>
                <a:gd name="T54" fmla="*/ 1 w 196"/>
                <a:gd name="T55" fmla="*/ 9 h 775"/>
                <a:gd name="T56" fmla="*/ 0 w 196"/>
                <a:gd name="T57" fmla="*/ 4 h 775"/>
                <a:gd name="T58" fmla="*/ 1 w 196"/>
                <a:gd name="T59" fmla="*/ 0 h 775"/>
                <a:gd name="T60" fmla="*/ 1 w 196"/>
                <a:gd name="T61" fmla="*/ 0 h 77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6"/>
                <a:gd name="T94" fmla="*/ 0 h 775"/>
                <a:gd name="T95" fmla="*/ 196 w 196"/>
                <a:gd name="T96" fmla="*/ 775 h 77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6" h="775">
                  <a:moveTo>
                    <a:pt x="43" y="0"/>
                  </a:moveTo>
                  <a:lnTo>
                    <a:pt x="43" y="153"/>
                  </a:lnTo>
                  <a:lnTo>
                    <a:pt x="60" y="304"/>
                  </a:lnTo>
                  <a:lnTo>
                    <a:pt x="79" y="352"/>
                  </a:lnTo>
                  <a:lnTo>
                    <a:pt x="108" y="251"/>
                  </a:lnTo>
                  <a:lnTo>
                    <a:pt x="124" y="203"/>
                  </a:lnTo>
                  <a:lnTo>
                    <a:pt x="136" y="210"/>
                  </a:lnTo>
                  <a:lnTo>
                    <a:pt x="114" y="271"/>
                  </a:lnTo>
                  <a:lnTo>
                    <a:pt x="76" y="400"/>
                  </a:lnTo>
                  <a:lnTo>
                    <a:pt x="47" y="526"/>
                  </a:lnTo>
                  <a:lnTo>
                    <a:pt x="29" y="637"/>
                  </a:lnTo>
                  <a:lnTo>
                    <a:pt x="24" y="751"/>
                  </a:lnTo>
                  <a:lnTo>
                    <a:pt x="57" y="751"/>
                  </a:lnTo>
                  <a:lnTo>
                    <a:pt x="71" y="584"/>
                  </a:lnTo>
                  <a:lnTo>
                    <a:pt x="105" y="414"/>
                  </a:lnTo>
                  <a:lnTo>
                    <a:pt x="160" y="218"/>
                  </a:lnTo>
                  <a:lnTo>
                    <a:pt x="196" y="230"/>
                  </a:lnTo>
                  <a:lnTo>
                    <a:pt x="156" y="375"/>
                  </a:lnTo>
                  <a:lnTo>
                    <a:pt x="127" y="505"/>
                  </a:lnTo>
                  <a:lnTo>
                    <a:pt x="110" y="622"/>
                  </a:lnTo>
                  <a:lnTo>
                    <a:pt x="101" y="752"/>
                  </a:lnTo>
                  <a:lnTo>
                    <a:pt x="67" y="775"/>
                  </a:lnTo>
                  <a:lnTo>
                    <a:pt x="31" y="775"/>
                  </a:lnTo>
                  <a:lnTo>
                    <a:pt x="0" y="752"/>
                  </a:lnTo>
                  <a:lnTo>
                    <a:pt x="14" y="615"/>
                  </a:lnTo>
                  <a:lnTo>
                    <a:pt x="40" y="484"/>
                  </a:lnTo>
                  <a:lnTo>
                    <a:pt x="62" y="387"/>
                  </a:lnTo>
                  <a:lnTo>
                    <a:pt x="40" y="304"/>
                  </a:lnTo>
                  <a:lnTo>
                    <a:pt x="26" y="153"/>
                  </a:lnTo>
                  <a:lnTo>
                    <a:pt x="43" y="0"/>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300" name="Freeform 124"/>
            <p:cNvSpPr>
              <a:spLocks/>
            </p:cNvSpPr>
            <p:nvPr/>
          </p:nvSpPr>
          <p:spPr bwMode="auto">
            <a:xfrm>
              <a:off x="1503" y="3303"/>
              <a:ext cx="137" cy="185"/>
            </a:xfrm>
            <a:custGeom>
              <a:avLst/>
              <a:gdLst>
                <a:gd name="T0" fmla="*/ 0 w 273"/>
                <a:gd name="T1" fmla="*/ 7 h 369"/>
                <a:gd name="T2" fmla="*/ 2 w 273"/>
                <a:gd name="T3" fmla="*/ 8 h 369"/>
                <a:gd name="T4" fmla="*/ 5 w 273"/>
                <a:gd name="T5" fmla="*/ 9 h 369"/>
                <a:gd name="T6" fmla="*/ 7 w 273"/>
                <a:gd name="T7" fmla="*/ 11 h 369"/>
                <a:gd name="T8" fmla="*/ 8 w 273"/>
                <a:gd name="T9" fmla="*/ 12 h 369"/>
                <a:gd name="T10" fmla="*/ 9 w 273"/>
                <a:gd name="T11" fmla="*/ 10 h 369"/>
                <a:gd name="T12" fmla="*/ 9 w 273"/>
                <a:gd name="T13" fmla="*/ 8 h 369"/>
                <a:gd name="T14" fmla="*/ 9 w 273"/>
                <a:gd name="T15" fmla="*/ 7 h 369"/>
                <a:gd name="T16" fmla="*/ 9 w 273"/>
                <a:gd name="T17" fmla="*/ 5 h 369"/>
                <a:gd name="T18" fmla="*/ 9 w 273"/>
                <a:gd name="T19" fmla="*/ 2 h 369"/>
                <a:gd name="T20" fmla="*/ 9 w 273"/>
                <a:gd name="T21" fmla="*/ 2 h 369"/>
                <a:gd name="T22" fmla="*/ 8 w 273"/>
                <a:gd name="T23" fmla="*/ 1 h 369"/>
                <a:gd name="T24" fmla="*/ 8 w 273"/>
                <a:gd name="T25" fmla="*/ 1 h 369"/>
                <a:gd name="T26" fmla="*/ 6 w 273"/>
                <a:gd name="T27" fmla="*/ 0 h 369"/>
                <a:gd name="T28" fmla="*/ 7 w 273"/>
                <a:gd name="T29" fmla="*/ 1 h 369"/>
                <a:gd name="T30" fmla="*/ 7 w 273"/>
                <a:gd name="T31" fmla="*/ 1 h 369"/>
                <a:gd name="T32" fmla="*/ 8 w 273"/>
                <a:gd name="T33" fmla="*/ 2 h 369"/>
                <a:gd name="T34" fmla="*/ 8 w 273"/>
                <a:gd name="T35" fmla="*/ 5 h 369"/>
                <a:gd name="T36" fmla="*/ 8 w 273"/>
                <a:gd name="T37" fmla="*/ 7 h 369"/>
                <a:gd name="T38" fmla="*/ 8 w 273"/>
                <a:gd name="T39" fmla="*/ 9 h 369"/>
                <a:gd name="T40" fmla="*/ 8 w 273"/>
                <a:gd name="T41" fmla="*/ 11 h 369"/>
                <a:gd name="T42" fmla="*/ 7 w 273"/>
                <a:gd name="T43" fmla="*/ 9 h 369"/>
                <a:gd name="T44" fmla="*/ 5 w 273"/>
                <a:gd name="T45" fmla="*/ 8 h 369"/>
                <a:gd name="T46" fmla="*/ 4 w 273"/>
                <a:gd name="T47" fmla="*/ 7 h 369"/>
                <a:gd name="T48" fmla="*/ 2 w 273"/>
                <a:gd name="T49" fmla="*/ 7 h 369"/>
                <a:gd name="T50" fmla="*/ 1 w 273"/>
                <a:gd name="T51" fmla="*/ 6 h 369"/>
                <a:gd name="T52" fmla="*/ 0 w 273"/>
                <a:gd name="T53" fmla="*/ 7 h 369"/>
                <a:gd name="T54" fmla="*/ 0 w 273"/>
                <a:gd name="T55" fmla="*/ 7 h 3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3"/>
                <a:gd name="T85" fmla="*/ 0 h 369"/>
                <a:gd name="T86" fmla="*/ 273 w 273"/>
                <a:gd name="T87" fmla="*/ 369 h 36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3" h="369">
                  <a:moveTo>
                    <a:pt x="0" y="220"/>
                  </a:moveTo>
                  <a:lnTo>
                    <a:pt x="63" y="254"/>
                  </a:lnTo>
                  <a:lnTo>
                    <a:pt x="134" y="283"/>
                  </a:lnTo>
                  <a:lnTo>
                    <a:pt x="196" y="321"/>
                  </a:lnTo>
                  <a:lnTo>
                    <a:pt x="228" y="369"/>
                  </a:lnTo>
                  <a:lnTo>
                    <a:pt x="259" y="304"/>
                  </a:lnTo>
                  <a:lnTo>
                    <a:pt x="273" y="249"/>
                  </a:lnTo>
                  <a:lnTo>
                    <a:pt x="273" y="206"/>
                  </a:lnTo>
                  <a:lnTo>
                    <a:pt x="263" y="132"/>
                  </a:lnTo>
                  <a:lnTo>
                    <a:pt x="261" y="48"/>
                  </a:lnTo>
                  <a:lnTo>
                    <a:pt x="271" y="38"/>
                  </a:lnTo>
                  <a:lnTo>
                    <a:pt x="251" y="27"/>
                  </a:lnTo>
                  <a:lnTo>
                    <a:pt x="239" y="7"/>
                  </a:lnTo>
                  <a:lnTo>
                    <a:pt x="182" y="0"/>
                  </a:lnTo>
                  <a:lnTo>
                    <a:pt x="199" y="15"/>
                  </a:lnTo>
                  <a:lnTo>
                    <a:pt x="221" y="19"/>
                  </a:lnTo>
                  <a:lnTo>
                    <a:pt x="242" y="48"/>
                  </a:lnTo>
                  <a:lnTo>
                    <a:pt x="242" y="139"/>
                  </a:lnTo>
                  <a:lnTo>
                    <a:pt x="251" y="222"/>
                  </a:lnTo>
                  <a:lnTo>
                    <a:pt x="244" y="280"/>
                  </a:lnTo>
                  <a:lnTo>
                    <a:pt x="227" y="325"/>
                  </a:lnTo>
                  <a:lnTo>
                    <a:pt x="213" y="270"/>
                  </a:lnTo>
                  <a:lnTo>
                    <a:pt x="156" y="228"/>
                  </a:lnTo>
                  <a:lnTo>
                    <a:pt x="106" y="222"/>
                  </a:lnTo>
                  <a:lnTo>
                    <a:pt x="51" y="209"/>
                  </a:lnTo>
                  <a:lnTo>
                    <a:pt x="9" y="184"/>
                  </a:lnTo>
                  <a:lnTo>
                    <a:pt x="0" y="220"/>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301" name="Freeform 125"/>
            <p:cNvSpPr>
              <a:spLocks/>
            </p:cNvSpPr>
            <p:nvPr/>
          </p:nvSpPr>
          <p:spPr bwMode="auto">
            <a:xfrm>
              <a:off x="1220" y="3380"/>
              <a:ext cx="253" cy="271"/>
            </a:xfrm>
            <a:custGeom>
              <a:avLst/>
              <a:gdLst>
                <a:gd name="T0" fmla="*/ 4 w 505"/>
                <a:gd name="T1" fmla="*/ 1 h 542"/>
                <a:gd name="T2" fmla="*/ 7 w 505"/>
                <a:gd name="T3" fmla="*/ 2 h 542"/>
                <a:gd name="T4" fmla="*/ 10 w 505"/>
                <a:gd name="T5" fmla="*/ 1 h 542"/>
                <a:gd name="T6" fmla="*/ 13 w 505"/>
                <a:gd name="T7" fmla="*/ 1 h 542"/>
                <a:gd name="T8" fmla="*/ 16 w 505"/>
                <a:gd name="T9" fmla="*/ 0 h 542"/>
                <a:gd name="T10" fmla="*/ 16 w 505"/>
                <a:gd name="T11" fmla="*/ 1 h 542"/>
                <a:gd name="T12" fmla="*/ 13 w 505"/>
                <a:gd name="T13" fmla="*/ 2 h 542"/>
                <a:gd name="T14" fmla="*/ 16 w 505"/>
                <a:gd name="T15" fmla="*/ 5 h 542"/>
                <a:gd name="T16" fmla="*/ 15 w 505"/>
                <a:gd name="T17" fmla="*/ 5 h 542"/>
                <a:gd name="T18" fmla="*/ 14 w 505"/>
                <a:gd name="T19" fmla="*/ 4 h 542"/>
                <a:gd name="T20" fmla="*/ 13 w 505"/>
                <a:gd name="T21" fmla="*/ 4 h 542"/>
                <a:gd name="T22" fmla="*/ 12 w 505"/>
                <a:gd name="T23" fmla="*/ 4 h 542"/>
                <a:gd name="T24" fmla="*/ 10 w 505"/>
                <a:gd name="T25" fmla="*/ 4 h 542"/>
                <a:gd name="T26" fmla="*/ 14 w 505"/>
                <a:gd name="T27" fmla="*/ 10 h 542"/>
                <a:gd name="T28" fmla="*/ 14 w 505"/>
                <a:gd name="T29" fmla="*/ 11 h 542"/>
                <a:gd name="T30" fmla="*/ 13 w 505"/>
                <a:gd name="T31" fmla="*/ 12 h 542"/>
                <a:gd name="T32" fmla="*/ 12 w 505"/>
                <a:gd name="T33" fmla="*/ 12 h 542"/>
                <a:gd name="T34" fmla="*/ 11 w 505"/>
                <a:gd name="T35" fmla="*/ 13 h 542"/>
                <a:gd name="T36" fmla="*/ 10 w 505"/>
                <a:gd name="T37" fmla="*/ 15 h 542"/>
                <a:gd name="T38" fmla="*/ 8 w 505"/>
                <a:gd name="T39" fmla="*/ 17 h 542"/>
                <a:gd name="T40" fmla="*/ 7 w 505"/>
                <a:gd name="T41" fmla="*/ 17 h 542"/>
                <a:gd name="T42" fmla="*/ 7 w 505"/>
                <a:gd name="T43" fmla="*/ 14 h 542"/>
                <a:gd name="T44" fmla="*/ 8 w 505"/>
                <a:gd name="T45" fmla="*/ 12 h 542"/>
                <a:gd name="T46" fmla="*/ 9 w 505"/>
                <a:gd name="T47" fmla="*/ 11 h 542"/>
                <a:gd name="T48" fmla="*/ 10 w 505"/>
                <a:gd name="T49" fmla="*/ 11 h 542"/>
                <a:gd name="T50" fmla="*/ 9 w 505"/>
                <a:gd name="T51" fmla="*/ 10 h 542"/>
                <a:gd name="T52" fmla="*/ 10 w 505"/>
                <a:gd name="T53" fmla="*/ 10 h 542"/>
                <a:gd name="T54" fmla="*/ 9 w 505"/>
                <a:gd name="T55" fmla="*/ 10 h 542"/>
                <a:gd name="T56" fmla="*/ 10 w 505"/>
                <a:gd name="T57" fmla="*/ 8 h 542"/>
                <a:gd name="T58" fmla="*/ 9 w 505"/>
                <a:gd name="T59" fmla="*/ 8 h 542"/>
                <a:gd name="T60" fmla="*/ 7 w 505"/>
                <a:gd name="T61" fmla="*/ 6 h 542"/>
                <a:gd name="T62" fmla="*/ 8 w 505"/>
                <a:gd name="T63" fmla="*/ 5 h 542"/>
                <a:gd name="T64" fmla="*/ 7 w 505"/>
                <a:gd name="T65" fmla="*/ 6 h 542"/>
                <a:gd name="T66" fmla="*/ 5 w 505"/>
                <a:gd name="T67" fmla="*/ 6 h 542"/>
                <a:gd name="T68" fmla="*/ 5 w 505"/>
                <a:gd name="T69" fmla="*/ 5 h 542"/>
                <a:gd name="T70" fmla="*/ 3 w 505"/>
                <a:gd name="T71" fmla="*/ 5 h 542"/>
                <a:gd name="T72" fmla="*/ 2 w 505"/>
                <a:gd name="T73" fmla="*/ 5 h 542"/>
                <a:gd name="T74" fmla="*/ 1 w 505"/>
                <a:gd name="T75" fmla="*/ 2 h 542"/>
                <a:gd name="T76" fmla="*/ 0 w 505"/>
                <a:gd name="T77" fmla="*/ 2 h 542"/>
                <a:gd name="T78" fmla="*/ 3 w 505"/>
                <a:gd name="T79" fmla="*/ 4 h 542"/>
                <a:gd name="T80" fmla="*/ 5 w 505"/>
                <a:gd name="T81" fmla="*/ 5 h 542"/>
                <a:gd name="T82" fmla="*/ 7 w 505"/>
                <a:gd name="T83" fmla="*/ 5 h 542"/>
                <a:gd name="T84" fmla="*/ 8 w 505"/>
                <a:gd name="T85" fmla="*/ 4 h 542"/>
                <a:gd name="T86" fmla="*/ 9 w 505"/>
                <a:gd name="T87" fmla="*/ 2 h 542"/>
                <a:gd name="T88" fmla="*/ 7 w 505"/>
                <a:gd name="T89" fmla="*/ 4 h 542"/>
                <a:gd name="T90" fmla="*/ 6 w 505"/>
                <a:gd name="T91" fmla="*/ 4 h 542"/>
                <a:gd name="T92" fmla="*/ 8 w 505"/>
                <a:gd name="T93" fmla="*/ 2 h 542"/>
                <a:gd name="T94" fmla="*/ 6 w 505"/>
                <a:gd name="T95" fmla="*/ 2 h 542"/>
                <a:gd name="T96" fmla="*/ 4 w 505"/>
                <a:gd name="T97" fmla="*/ 1 h 542"/>
                <a:gd name="T98" fmla="*/ 4 w 505"/>
                <a:gd name="T99" fmla="*/ 1 h 5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5"/>
                <a:gd name="T151" fmla="*/ 0 h 542"/>
                <a:gd name="T152" fmla="*/ 505 w 505"/>
                <a:gd name="T153" fmla="*/ 542 h 5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5" h="542">
                  <a:moveTo>
                    <a:pt x="100" y="53"/>
                  </a:moveTo>
                  <a:lnTo>
                    <a:pt x="209" y="67"/>
                  </a:lnTo>
                  <a:lnTo>
                    <a:pt x="312" y="63"/>
                  </a:lnTo>
                  <a:lnTo>
                    <a:pt x="397" y="46"/>
                  </a:lnTo>
                  <a:lnTo>
                    <a:pt x="491" y="0"/>
                  </a:lnTo>
                  <a:lnTo>
                    <a:pt x="505" y="15"/>
                  </a:lnTo>
                  <a:lnTo>
                    <a:pt x="395" y="70"/>
                  </a:lnTo>
                  <a:lnTo>
                    <a:pt x="481" y="170"/>
                  </a:lnTo>
                  <a:lnTo>
                    <a:pt x="479" y="184"/>
                  </a:lnTo>
                  <a:lnTo>
                    <a:pt x="443" y="151"/>
                  </a:lnTo>
                  <a:lnTo>
                    <a:pt x="404" y="151"/>
                  </a:lnTo>
                  <a:lnTo>
                    <a:pt x="355" y="144"/>
                  </a:lnTo>
                  <a:lnTo>
                    <a:pt x="314" y="134"/>
                  </a:lnTo>
                  <a:lnTo>
                    <a:pt x="426" y="330"/>
                  </a:lnTo>
                  <a:lnTo>
                    <a:pt x="419" y="360"/>
                  </a:lnTo>
                  <a:lnTo>
                    <a:pt x="393" y="390"/>
                  </a:lnTo>
                  <a:lnTo>
                    <a:pt x="361" y="409"/>
                  </a:lnTo>
                  <a:lnTo>
                    <a:pt x="335" y="439"/>
                  </a:lnTo>
                  <a:lnTo>
                    <a:pt x="292" y="481"/>
                  </a:lnTo>
                  <a:lnTo>
                    <a:pt x="228" y="536"/>
                  </a:lnTo>
                  <a:lnTo>
                    <a:pt x="201" y="542"/>
                  </a:lnTo>
                  <a:lnTo>
                    <a:pt x="216" y="479"/>
                  </a:lnTo>
                  <a:lnTo>
                    <a:pt x="247" y="407"/>
                  </a:lnTo>
                  <a:lnTo>
                    <a:pt x="273" y="367"/>
                  </a:lnTo>
                  <a:lnTo>
                    <a:pt x="292" y="359"/>
                  </a:lnTo>
                  <a:lnTo>
                    <a:pt x="282" y="345"/>
                  </a:lnTo>
                  <a:lnTo>
                    <a:pt x="307" y="330"/>
                  </a:lnTo>
                  <a:lnTo>
                    <a:pt x="280" y="323"/>
                  </a:lnTo>
                  <a:lnTo>
                    <a:pt x="292" y="287"/>
                  </a:lnTo>
                  <a:lnTo>
                    <a:pt x="270" y="287"/>
                  </a:lnTo>
                  <a:lnTo>
                    <a:pt x="223" y="214"/>
                  </a:lnTo>
                  <a:lnTo>
                    <a:pt x="239" y="184"/>
                  </a:lnTo>
                  <a:lnTo>
                    <a:pt x="194" y="208"/>
                  </a:lnTo>
                  <a:lnTo>
                    <a:pt x="149" y="208"/>
                  </a:lnTo>
                  <a:lnTo>
                    <a:pt x="139" y="182"/>
                  </a:lnTo>
                  <a:lnTo>
                    <a:pt x="94" y="180"/>
                  </a:lnTo>
                  <a:lnTo>
                    <a:pt x="62" y="165"/>
                  </a:lnTo>
                  <a:lnTo>
                    <a:pt x="3" y="91"/>
                  </a:lnTo>
                  <a:lnTo>
                    <a:pt x="0" y="72"/>
                  </a:lnTo>
                  <a:lnTo>
                    <a:pt x="79" y="153"/>
                  </a:lnTo>
                  <a:lnTo>
                    <a:pt x="141" y="170"/>
                  </a:lnTo>
                  <a:lnTo>
                    <a:pt x="197" y="166"/>
                  </a:lnTo>
                  <a:lnTo>
                    <a:pt x="252" y="132"/>
                  </a:lnTo>
                  <a:lnTo>
                    <a:pt x="258" y="86"/>
                  </a:lnTo>
                  <a:lnTo>
                    <a:pt x="203" y="144"/>
                  </a:lnTo>
                  <a:lnTo>
                    <a:pt x="179" y="144"/>
                  </a:lnTo>
                  <a:lnTo>
                    <a:pt x="232" y="82"/>
                  </a:lnTo>
                  <a:lnTo>
                    <a:pt x="161" y="75"/>
                  </a:lnTo>
                  <a:lnTo>
                    <a:pt x="100" y="53"/>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302" name="Freeform 126"/>
            <p:cNvSpPr>
              <a:spLocks/>
            </p:cNvSpPr>
            <p:nvPr/>
          </p:nvSpPr>
          <p:spPr bwMode="auto">
            <a:xfrm>
              <a:off x="1289" y="3469"/>
              <a:ext cx="61" cy="180"/>
            </a:xfrm>
            <a:custGeom>
              <a:avLst/>
              <a:gdLst>
                <a:gd name="T0" fmla="*/ 1 w 122"/>
                <a:gd name="T1" fmla="*/ 0 h 359"/>
                <a:gd name="T2" fmla="*/ 0 w 122"/>
                <a:gd name="T3" fmla="*/ 1 h 359"/>
                <a:gd name="T4" fmla="*/ 3 w 122"/>
                <a:gd name="T5" fmla="*/ 4 h 359"/>
                <a:gd name="T6" fmla="*/ 3 w 122"/>
                <a:gd name="T7" fmla="*/ 5 h 359"/>
                <a:gd name="T8" fmla="*/ 3 w 122"/>
                <a:gd name="T9" fmla="*/ 5 h 359"/>
                <a:gd name="T10" fmla="*/ 3 w 122"/>
                <a:gd name="T11" fmla="*/ 6 h 359"/>
                <a:gd name="T12" fmla="*/ 3 w 122"/>
                <a:gd name="T13" fmla="*/ 6 h 359"/>
                <a:gd name="T14" fmla="*/ 2 w 122"/>
                <a:gd name="T15" fmla="*/ 9 h 359"/>
                <a:gd name="T16" fmla="*/ 2 w 122"/>
                <a:gd name="T17" fmla="*/ 11 h 359"/>
                <a:gd name="T18" fmla="*/ 2 w 122"/>
                <a:gd name="T19" fmla="*/ 12 h 359"/>
                <a:gd name="T20" fmla="*/ 2 w 122"/>
                <a:gd name="T21" fmla="*/ 10 h 359"/>
                <a:gd name="T22" fmla="*/ 3 w 122"/>
                <a:gd name="T23" fmla="*/ 8 h 359"/>
                <a:gd name="T24" fmla="*/ 4 w 122"/>
                <a:gd name="T25" fmla="*/ 6 h 359"/>
                <a:gd name="T26" fmla="*/ 4 w 122"/>
                <a:gd name="T27" fmla="*/ 5 h 359"/>
                <a:gd name="T28" fmla="*/ 4 w 122"/>
                <a:gd name="T29" fmla="*/ 5 h 359"/>
                <a:gd name="T30" fmla="*/ 4 w 122"/>
                <a:gd name="T31" fmla="*/ 5 h 359"/>
                <a:gd name="T32" fmla="*/ 4 w 122"/>
                <a:gd name="T33" fmla="*/ 4 h 359"/>
                <a:gd name="T34" fmla="*/ 2 w 122"/>
                <a:gd name="T35" fmla="*/ 2 h 359"/>
                <a:gd name="T36" fmla="*/ 1 w 122"/>
                <a:gd name="T37" fmla="*/ 2 h 359"/>
                <a:gd name="T38" fmla="*/ 1 w 122"/>
                <a:gd name="T39" fmla="*/ 1 h 359"/>
                <a:gd name="T40" fmla="*/ 1 w 122"/>
                <a:gd name="T41" fmla="*/ 0 h 359"/>
                <a:gd name="T42" fmla="*/ 1 w 122"/>
                <a:gd name="T43" fmla="*/ 0 h 3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2"/>
                <a:gd name="T67" fmla="*/ 0 h 359"/>
                <a:gd name="T68" fmla="*/ 122 w 122"/>
                <a:gd name="T69" fmla="*/ 359 h 3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2" h="359">
                  <a:moveTo>
                    <a:pt x="4" y="0"/>
                  </a:moveTo>
                  <a:lnTo>
                    <a:pt x="0" y="31"/>
                  </a:lnTo>
                  <a:lnTo>
                    <a:pt x="84" y="124"/>
                  </a:lnTo>
                  <a:lnTo>
                    <a:pt x="90" y="145"/>
                  </a:lnTo>
                  <a:lnTo>
                    <a:pt x="76" y="150"/>
                  </a:lnTo>
                  <a:lnTo>
                    <a:pt x="79" y="170"/>
                  </a:lnTo>
                  <a:lnTo>
                    <a:pt x="71" y="186"/>
                  </a:lnTo>
                  <a:lnTo>
                    <a:pt x="52" y="279"/>
                  </a:lnTo>
                  <a:lnTo>
                    <a:pt x="45" y="335"/>
                  </a:lnTo>
                  <a:lnTo>
                    <a:pt x="57" y="359"/>
                  </a:lnTo>
                  <a:lnTo>
                    <a:pt x="59" y="313"/>
                  </a:lnTo>
                  <a:lnTo>
                    <a:pt x="83" y="232"/>
                  </a:lnTo>
                  <a:lnTo>
                    <a:pt x="115" y="169"/>
                  </a:lnTo>
                  <a:lnTo>
                    <a:pt x="103" y="152"/>
                  </a:lnTo>
                  <a:lnTo>
                    <a:pt x="122" y="138"/>
                  </a:lnTo>
                  <a:lnTo>
                    <a:pt x="105" y="129"/>
                  </a:lnTo>
                  <a:lnTo>
                    <a:pt x="107" y="115"/>
                  </a:lnTo>
                  <a:lnTo>
                    <a:pt x="50" y="45"/>
                  </a:lnTo>
                  <a:lnTo>
                    <a:pt x="23" y="33"/>
                  </a:lnTo>
                  <a:lnTo>
                    <a:pt x="28" y="14"/>
                  </a:lnTo>
                  <a:lnTo>
                    <a:pt x="4" y="0"/>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303" name="Freeform 127"/>
            <p:cNvSpPr>
              <a:spLocks/>
            </p:cNvSpPr>
            <p:nvPr/>
          </p:nvSpPr>
          <p:spPr bwMode="auto">
            <a:xfrm>
              <a:off x="1495" y="3443"/>
              <a:ext cx="178" cy="223"/>
            </a:xfrm>
            <a:custGeom>
              <a:avLst/>
              <a:gdLst>
                <a:gd name="T0" fmla="*/ 0 w 356"/>
                <a:gd name="T1" fmla="*/ 4 h 445"/>
                <a:gd name="T2" fmla="*/ 3 w 356"/>
                <a:gd name="T3" fmla="*/ 8 h 445"/>
                <a:gd name="T4" fmla="*/ 6 w 356"/>
                <a:gd name="T5" fmla="*/ 11 h 445"/>
                <a:gd name="T6" fmla="*/ 9 w 356"/>
                <a:gd name="T7" fmla="*/ 13 h 445"/>
                <a:gd name="T8" fmla="*/ 10 w 356"/>
                <a:gd name="T9" fmla="*/ 14 h 445"/>
                <a:gd name="T10" fmla="*/ 11 w 356"/>
                <a:gd name="T11" fmla="*/ 14 h 445"/>
                <a:gd name="T12" fmla="*/ 11 w 356"/>
                <a:gd name="T13" fmla="*/ 14 h 445"/>
                <a:gd name="T14" fmla="*/ 11 w 356"/>
                <a:gd name="T15" fmla="*/ 13 h 445"/>
                <a:gd name="T16" fmla="*/ 11 w 356"/>
                <a:gd name="T17" fmla="*/ 11 h 445"/>
                <a:gd name="T18" fmla="*/ 10 w 356"/>
                <a:gd name="T19" fmla="*/ 9 h 445"/>
                <a:gd name="T20" fmla="*/ 9 w 356"/>
                <a:gd name="T21" fmla="*/ 8 h 445"/>
                <a:gd name="T22" fmla="*/ 9 w 356"/>
                <a:gd name="T23" fmla="*/ 6 h 445"/>
                <a:gd name="T24" fmla="*/ 7 w 356"/>
                <a:gd name="T25" fmla="*/ 4 h 445"/>
                <a:gd name="T26" fmla="*/ 7 w 356"/>
                <a:gd name="T27" fmla="*/ 2 h 445"/>
                <a:gd name="T28" fmla="*/ 6 w 356"/>
                <a:gd name="T29" fmla="*/ 0 h 445"/>
                <a:gd name="T30" fmla="*/ 6 w 356"/>
                <a:gd name="T31" fmla="*/ 2 h 445"/>
                <a:gd name="T32" fmla="*/ 3 w 356"/>
                <a:gd name="T33" fmla="*/ 4 h 445"/>
                <a:gd name="T34" fmla="*/ 5 w 356"/>
                <a:gd name="T35" fmla="*/ 4 h 445"/>
                <a:gd name="T36" fmla="*/ 5 w 356"/>
                <a:gd name="T37" fmla="*/ 4 h 445"/>
                <a:gd name="T38" fmla="*/ 6 w 356"/>
                <a:gd name="T39" fmla="*/ 5 h 445"/>
                <a:gd name="T40" fmla="*/ 6 w 356"/>
                <a:gd name="T41" fmla="*/ 5 h 445"/>
                <a:gd name="T42" fmla="*/ 6 w 356"/>
                <a:gd name="T43" fmla="*/ 8 h 445"/>
                <a:gd name="T44" fmla="*/ 7 w 356"/>
                <a:gd name="T45" fmla="*/ 8 h 445"/>
                <a:gd name="T46" fmla="*/ 7 w 356"/>
                <a:gd name="T47" fmla="*/ 9 h 445"/>
                <a:gd name="T48" fmla="*/ 10 w 356"/>
                <a:gd name="T49" fmla="*/ 11 h 445"/>
                <a:gd name="T50" fmla="*/ 11 w 356"/>
                <a:gd name="T51" fmla="*/ 14 h 445"/>
                <a:gd name="T52" fmla="*/ 9 w 356"/>
                <a:gd name="T53" fmla="*/ 12 h 445"/>
                <a:gd name="T54" fmla="*/ 6 w 356"/>
                <a:gd name="T55" fmla="*/ 9 h 445"/>
                <a:gd name="T56" fmla="*/ 6 w 356"/>
                <a:gd name="T57" fmla="*/ 9 h 445"/>
                <a:gd name="T58" fmla="*/ 6 w 356"/>
                <a:gd name="T59" fmla="*/ 8 h 445"/>
                <a:gd name="T60" fmla="*/ 5 w 356"/>
                <a:gd name="T61" fmla="*/ 8 h 445"/>
                <a:gd name="T62" fmla="*/ 5 w 356"/>
                <a:gd name="T63" fmla="*/ 7 h 445"/>
                <a:gd name="T64" fmla="*/ 3 w 356"/>
                <a:gd name="T65" fmla="*/ 6 h 445"/>
                <a:gd name="T66" fmla="*/ 1 w 356"/>
                <a:gd name="T67" fmla="*/ 6 h 445"/>
                <a:gd name="T68" fmla="*/ 3 w 356"/>
                <a:gd name="T69" fmla="*/ 5 h 445"/>
                <a:gd name="T70" fmla="*/ 1 w 356"/>
                <a:gd name="T71" fmla="*/ 4 h 445"/>
                <a:gd name="T72" fmla="*/ 0 w 356"/>
                <a:gd name="T73" fmla="*/ 4 h 445"/>
                <a:gd name="T74" fmla="*/ 0 w 356"/>
                <a:gd name="T75" fmla="*/ 4 h 4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6"/>
                <a:gd name="T115" fmla="*/ 0 h 445"/>
                <a:gd name="T116" fmla="*/ 356 w 356"/>
                <a:gd name="T117" fmla="*/ 445 h 44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6" h="445">
                  <a:moveTo>
                    <a:pt x="0" y="127"/>
                  </a:moveTo>
                  <a:lnTo>
                    <a:pt x="107" y="251"/>
                  </a:lnTo>
                  <a:lnTo>
                    <a:pt x="179" y="328"/>
                  </a:lnTo>
                  <a:lnTo>
                    <a:pt x="265" y="415"/>
                  </a:lnTo>
                  <a:lnTo>
                    <a:pt x="315" y="445"/>
                  </a:lnTo>
                  <a:lnTo>
                    <a:pt x="347" y="445"/>
                  </a:lnTo>
                  <a:lnTo>
                    <a:pt x="356" y="431"/>
                  </a:lnTo>
                  <a:lnTo>
                    <a:pt x="356" y="386"/>
                  </a:lnTo>
                  <a:lnTo>
                    <a:pt x="341" y="333"/>
                  </a:lnTo>
                  <a:lnTo>
                    <a:pt x="310" y="275"/>
                  </a:lnTo>
                  <a:lnTo>
                    <a:pt x="286" y="247"/>
                  </a:lnTo>
                  <a:lnTo>
                    <a:pt x="277" y="182"/>
                  </a:lnTo>
                  <a:lnTo>
                    <a:pt x="255" y="103"/>
                  </a:lnTo>
                  <a:lnTo>
                    <a:pt x="231" y="45"/>
                  </a:lnTo>
                  <a:lnTo>
                    <a:pt x="184" y="0"/>
                  </a:lnTo>
                  <a:lnTo>
                    <a:pt x="162" y="53"/>
                  </a:lnTo>
                  <a:lnTo>
                    <a:pt x="114" y="103"/>
                  </a:lnTo>
                  <a:lnTo>
                    <a:pt x="153" y="98"/>
                  </a:lnTo>
                  <a:lnTo>
                    <a:pt x="143" y="127"/>
                  </a:lnTo>
                  <a:lnTo>
                    <a:pt x="167" y="136"/>
                  </a:lnTo>
                  <a:lnTo>
                    <a:pt x="164" y="154"/>
                  </a:lnTo>
                  <a:lnTo>
                    <a:pt x="212" y="233"/>
                  </a:lnTo>
                  <a:lnTo>
                    <a:pt x="232" y="237"/>
                  </a:lnTo>
                  <a:lnTo>
                    <a:pt x="224" y="275"/>
                  </a:lnTo>
                  <a:lnTo>
                    <a:pt x="292" y="340"/>
                  </a:lnTo>
                  <a:lnTo>
                    <a:pt x="332" y="429"/>
                  </a:lnTo>
                  <a:lnTo>
                    <a:pt x="262" y="364"/>
                  </a:lnTo>
                  <a:lnTo>
                    <a:pt x="212" y="283"/>
                  </a:lnTo>
                  <a:lnTo>
                    <a:pt x="181" y="280"/>
                  </a:lnTo>
                  <a:lnTo>
                    <a:pt x="184" y="256"/>
                  </a:lnTo>
                  <a:lnTo>
                    <a:pt x="158" y="254"/>
                  </a:lnTo>
                  <a:lnTo>
                    <a:pt x="158" y="221"/>
                  </a:lnTo>
                  <a:lnTo>
                    <a:pt x="105" y="175"/>
                  </a:lnTo>
                  <a:lnTo>
                    <a:pt x="61" y="165"/>
                  </a:lnTo>
                  <a:lnTo>
                    <a:pt x="83" y="144"/>
                  </a:lnTo>
                  <a:lnTo>
                    <a:pt x="31" y="125"/>
                  </a:lnTo>
                  <a:lnTo>
                    <a:pt x="0" y="127"/>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304" name="Freeform 128"/>
            <p:cNvSpPr>
              <a:spLocks/>
            </p:cNvSpPr>
            <p:nvPr/>
          </p:nvSpPr>
          <p:spPr bwMode="auto">
            <a:xfrm>
              <a:off x="1497" y="3443"/>
              <a:ext cx="100" cy="58"/>
            </a:xfrm>
            <a:custGeom>
              <a:avLst/>
              <a:gdLst>
                <a:gd name="T0" fmla="*/ 4 w 201"/>
                <a:gd name="T1" fmla="*/ 0 h 117"/>
                <a:gd name="T2" fmla="*/ 3 w 201"/>
                <a:gd name="T3" fmla="*/ 1 h 117"/>
                <a:gd name="T4" fmla="*/ 2 w 201"/>
                <a:gd name="T5" fmla="*/ 2 h 117"/>
                <a:gd name="T6" fmla="*/ 0 w 201"/>
                <a:gd name="T7" fmla="*/ 3 h 117"/>
                <a:gd name="T8" fmla="*/ 0 w 201"/>
                <a:gd name="T9" fmla="*/ 3 h 117"/>
                <a:gd name="T10" fmla="*/ 1 w 201"/>
                <a:gd name="T11" fmla="*/ 3 h 117"/>
                <a:gd name="T12" fmla="*/ 3 w 201"/>
                <a:gd name="T13" fmla="*/ 2 h 117"/>
                <a:gd name="T14" fmla="*/ 4 w 201"/>
                <a:gd name="T15" fmla="*/ 1 h 117"/>
                <a:gd name="T16" fmla="*/ 6 w 201"/>
                <a:gd name="T17" fmla="*/ 0 h 117"/>
                <a:gd name="T18" fmla="*/ 4 w 201"/>
                <a:gd name="T19" fmla="*/ 0 h 117"/>
                <a:gd name="T20" fmla="*/ 4 w 201"/>
                <a:gd name="T21" fmla="*/ 0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17"/>
                <a:gd name="T35" fmla="*/ 201 w 201"/>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17">
                  <a:moveTo>
                    <a:pt x="149" y="0"/>
                  </a:moveTo>
                  <a:lnTo>
                    <a:pt x="117" y="60"/>
                  </a:lnTo>
                  <a:lnTo>
                    <a:pt x="70" y="93"/>
                  </a:lnTo>
                  <a:lnTo>
                    <a:pt x="27" y="107"/>
                  </a:lnTo>
                  <a:lnTo>
                    <a:pt x="0" y="108"/>
                  </a:lnTo>
                  <a:lnTo>
                    <a:pt x="43" y="117"/>
                  </a:lnTo>
                  <a:lnTo>
                    <a:pt x="98" y="93"/>
                  </a:lnTo>
                  <a:lnTo>
                    <a:pt x="156" y="53"/>
                  </a:lnTo>
                  <a:lnTo>
                    <a:pt x="201" y="4"/>
                  </a:lnTo>
                  <a:lnTo>
                    <a:pt x="149" y="0"/>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305" name="Freeform 129"/>
            <p:cNvSpPr>
              <a:spLocks/>
            </p:cNvSpPr>
            <p:nvPr/>
          </p:nvSpPr>
          <p:spPr bwMode="auto">
            <a:xfrm>
              <a:off x="1368" y="3239"/>
              <a:ext cx="60" cy="39"/>
            </a:xfrm>
            <a:custGeom>
              <a:avLst/>
              <a:gdLst>
                <a:gd name="T0" fmla="*/ 3 w 121"/>
                <a:gd name="T1" fmla="*/ 0 h 77"/>
                <a:gd name="T2" fmla="*/ 2 w 121"/>
                <a:gd name="T3" fmla="*/ 2 h 77"/>
                <a:gd name="T4" fmla="*/ 0 w 121"/>
                <a:gd name="T5" fmla="*/ 3 h 77"/>
                <a:gd name="T6" fmla="*/ 1 w 121"/>
                <a:gd name="T7" fmla="*/ 3 h 77"/>
                <a:gd name="T8" fmla="*/ 3 w 121"/>
                <a:gd name="T9" fmla="*/ 2 h 77"/>
                <a:gd name="T10" fmla="*/ 3 w 121"/>
                <a:gd name="T11" fmla="*/ 0 h 77"/>
                <a:gd name="T12" fmla="*/ 3 w 121"/>
                <a:gd name="T13" fmla="*/ 0 h 77"/>
                <a:gd name="T14" fmla="*/ 0 60000 65536"/>
                <a:gd name="T15" fmla="*/ 0 60000 65536"/>
                <a:gd name="T16" fmla="*/ 0 60000 65536"/>
                <a:gd name="T17" fmla="*/ 0 60000 65536"/>
                <a:gd name="T18" fmla="*/ 0 60000 65536"/>
                <a:gd name="T19" fmla="*/ 0 60000 65536"/>
                <a:gd name="T20" fmla="*/ 0 60000 65536"/>
                <a:gd name="T21" fmla="*/ 0 w 121"/>
                <a:gd name="T22" fmla="*/ 0 h 77"/>
                <a:gd name="T23" fmla="*/ 121 w 121"/>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77">
                  <a:moveTo>
                    <a:pt x="117" y="0"/>
                  </a:moveTo>
                  <a:lnTo>
                    <a:pt x="69" y="47"/>
                  </a:lnTo>
                  <a:lnTo>
                    <a:pt x="0" y="77"/>
                  </a:lnTo>
                  <a:lnTo>
                    <a:pt x="62" y="67"/>
                  </a:lnTo>
                  <a:lnTo>
                    <a:pt x="121" y="38"/>
                  </a:lnTo>
                  <a:lnTo>
                    <a:pt x="117" y="0"/>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306" name="Freeform 130"/>
            <p:cNvSpPr>
              <a:spLocks/>
            </p:cNvSpPr>
            <p:nvPr/>
          </p:nvSpPr>
          <p:spPr bwMode="auto">
            <a:xfrm>
              <a:off x="1201" y="2993"/>
              <a:ext cx="77" cy="74"/>
            </a:xfrm>
            <a:custGeom>
              <a:avLst/>
              <a:gdLst>
                <a:gd name="T0" fmla="*/ 4 w 155"/>
                <a:gd name="T1" fmla="*/ 0 h 150"/>
                <a:gd name="T2" fmla="*/ 1 w 155"/>
                <a:gd name="T3" fmla="*/ 0 h 150"/>
                <a:gd name="T4" fmla="*/ 0 w 155"/>
                <a:gd name="T5" fmla="*/ 1 h 150"/>
                <a:gd name="T6" fmla="*/ 0 w 155"/>
                <a:gd name="T7" fmla="*/ 4 h 150"/>
                <a:gd name="T8" fmla="*/ 1 w 155"/>
                <a:gd name="T9" fmla="*/ 4 h 150"/>
                <a:gd name="T10" fmla="*/ 4 w 155"/>
                <a:gd name="T11" fmla="*/ 4 h 150"/>
                <a:gd name="T12" fmla="*/ 2 w 155"/>
                <a:gd name="T13" fmla="*/ 4 h 150"/>
                <a:gd name="T14" fmla="*/ 1 w 155"/>
                <a:gd name="T15" fmla="*/ 4 h 150"/>
                <a:gd name="T16" fmla="*/ 1 w 155"/>
                <a:gd name="T17" fmla="*/ 2 h 150"/>
                <a:gd name="T18" fmla="*/ 1 w 155"/>
                <a:gd name="T19" fmla="*/ 0 h 150"/>
                <a:gd name="T20" fmla="*/ 4 w 155"/>
                <a:gd name="T21" fmla="*/ 1 h 150"/>
                <a:gd name="T22" fmla="*/ 4 w 155"/>
                <a:gd name="T23" fmla="*/ 0 h 150"/>
                <a:gd name="T24" fmla="*/ 4 w 155"/>
                <a:gd name="T25" fmla="*/ 0 h 1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5"/>
                <a:gd name="T40" fmla="*/ 0 h 150"/>
                <a:gd name="T41" fmla="*/ 155 w 155"/>
                <a:gd name="T42" fmla="*/ 150 h 1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5" h="150">
                  <a:moveTo>
                    <a:pt x="134" y="30"/>
                  </a:moveTo>
                  <a:lnTo>
                    <a:pt x="50" y="0"/>
                  </a:lnTo>
                  <a:lnTo>
                    <a:pt x="14" y="54"/>
                  </a:lnTo>
                  <a:lnTo>
                    <a:pt x="0" y="145"/>
                  </a:lnTo>
                  <a:lnTo>
                    <a:pt x="47" y="150"/>
                  </a:lnTo>
                  <a:lnTo>
                    <a:pt x="155" y="129"/>
                  </a:lnTo>
                  <a:lnTo>
                    <a:pt x="67" y="134"/>
                  </a:lnTo>
                  <a:lnTo>
                    <a:pt x="38" y="129"/>
                  </a:lnTo>
                  <a:lnTo>
                    <a:pt x="33" y="67"/>
                  </a:lnTo>
                  <a:lnTo>
                    <a:pt x="62" y="24"/>
                  </a:lnTo>
                  <a:lnTo>
                    <a:pt x="143" y="48"/>
                  </a:lnTo>
                  <a:lnTo>
                    <a:pt x="134" y="30"/>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307" name="Freeform 131"/>
            <p:cNvSpPr>
              <a:spLocks/>
            </p:cNvSpPr>
            <p:nvPr/>
          </p:nvSpPr>
          <p:spPr bwMode="auto">
            <a:xfrm>
              <a:off x="1239" y="3050"/>
              <a:ext cx="102" cy="199"/>
            </a:xfrm>
            <a:custGeom>
              <a:avLst/>
              <a:gdLst>
                <a:gd name="T0" fmla="*/ 3 w 202"/>
                <a:gd name="T1" fmla="*/ 0 h 399"/>
                <a:gd name="T2" fmla="*/ 2 w 202"/>
                <a:gd name="T3" fmla="*/ 1 h 399"/>
                <a:gd name="T4" fmla="*/ 2 w 202"/>
                <a:gd name="T5" fmla="*/ 3 h 399"/>
                <a:gd name="T6" fmla="*/ 3 w 202"/>
                <a:gd name="T7" fmla="*/ 4 h 399"/>
                <a:gd name="T8" fmla="*/ 3 w 202"/>
                <a:gd name="T9" fmla="*/ 5 h 399"/>
                <a:gd name="T10" fmla="*/ 2 w 202"/>
                <a:gd name="T11" fmla="*/ 6 h 399"/>
                <a:gd name="T12" fmla="*/ 1 w 202"/>
                <a:gd name="T13" fmla="*/ 8 h 399"/>
                <a:gd name="T14" fmla="*/ 1 w 202"/>
                <a:gd name="T15" fmla="*/ 9 h 399"/>
                <a:gd name="T16" fmla="*/ 1 w 202"/>
                <a:gd name="T17" fmla="*/ 10 h 399"/>
                <a:gd name="T18" fmla="*/ 0 w 202"/>
                <a:gd name="T19" fmla="*/ 12 h 399"/>
                <a:gd name="T20" fmla="*/ 2 w 202"/>
                <a:gd name="T21" fmla="*/ 12 h 399"/>
                <a:gd name="T22" fmla="*/ 1 w 202"/>
                <a:gd name="T23" fmla="*/ 11 h 399"/>
                <a:gd name="T24" fmla="*/ 2 w 202"/>
                <a:gd name="T25" fmla="*/ 10 h 399"/>
                <a:gd name="T26" fmla="*/ 2 w 202"/>
                <a:gd name="T27" fmla="*/ 8 h 399"/>
                <a:gd name="T28" fmla="*/ 2 w 202"/>
                <a:gd name="T29" fmla="*/ 6 h 399"/>
                <a:gd name="T30" fmla="*/ 5 w 202"/>
                <a:gd name="T31" fmla="*/ 6 h 399"/>
                <a:gd name="T32" fmla="*/ 4 w 202"/>
                <a:gd name="T33" fmla="*/ 5 h 399"/>
                <a:gd name="T34" fmla="*/ 4 w 202"/>
                <a:gd name="T35" fmla="*/ 4 h 399"/>
                <a:gd name="T36" fmla="*/ 4 w 202"/>
                <a:gd name="T37" fmla="*/ 5 h 399"/>
                <a:gd name="T38" fmla="*/ 4 w 202"/>
                <a:gd name="T39" fmla="*/ 5 h 399"/>
                <a:gd name="T40" fmla="*/ 3 w 202"/>
                <a:gd name="T41" fmla="*/ 5 h 399"/>
                <a:gd name="T42" fmla="*/ 3 w 202"/>
                <a:gd name="T43" fmla="*/ 4 h 399"/>
                <a:gd name="T44" fmla="*/ 4 w 202"/>
                <a:gd name="T45" fmla="*/ 3 h 399"/>
                <a:gd name="T46" fmla="*/ 7 w 202"/>
                <a:gd name="T47" fmla="*/ 1 h 399"/>
                <a:gd name="T48" fmla="*/ 5 w 202"/>
                <a:gd name="T49" fmla="*/ 1 h 399"/>
                <a:gd name="T50" fmla="*/ 4 w 202"/>
                <a:gd name="T51" fmla="*/ 2 h 399"/>
                <a:gd name="T52" fmla="*/ 3 w 202"/>
                <a:gd name="T53" fmla="*/ 3 h 399"/>
                <a:gd name="T54" fmla="*/ 2 w 202"/>
                <a:gd name="T55" fmla="*/ 2 h 399"/>
                <a:gd name="T56" fmla="*/ 3 w 202"/>
                <a:gd name="T57" fmla="*/ 1 h 399"/>
                <a:gd name="T58" fmla="*/ 4 w 202"/>
                <a:gd name="T59" fmla="*/ 0 h 399"/>
                <a:gd name="T60" fmla="*/ 3 w 202"/>
                <a:gd name="T61" fmla="*/ 0 h 399"/>
                <a:gd name="T62" fmla="*/ 3 w 202"/>
                <a:gd name="T63" fmla="*/ 0 h 3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2"/>
                <a:gd name="T97" fmla="*/ 0 h 399"/>
                <a:gd name="T98" fmla="*/ 202 w 202"/>
                <a:gd name="T99" fmla="*/ 399 h 3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2" h="399">
                  <a:moveTo>
                    <a:pt x="94" y="0"/>
                  </a:moveTo>
                  <a:lnTo>
                    <a:pt x="58" y="33"/>
                  </a:lnTo>
                  <a:lnTo>
                    <a:pt x="36" y="100"/>
                  </a:lnTo>
                  <a:lnTo>
                    <a:pt x="74" y="146"/>
                  </a:lnTo>
                  <a:lnTo>
                    <a:pt x="79" y="189"/>
                  </a:lnTo>
                  <a:lnTo>
                    <a:pt x="49" y="198"/>
                  </a:lnTo>
                  <a:lnTo>
                    <a:pt x="3" y="265"/>
                  </a:lnTo>
                  <a:lnTo>
                    <a:pt x="22" y="304"/>
                  </a:lnTo>
                  <a:lnTo>
                    <a:pt x="27" y="330"/>
                  </a:lnTo>
                  <a:lnTo>
                    <a:pt x="0" y="392"/>
                  </a:lnTo>
                  <a:lnTo>
                    <a:pt x="39" y="399"/>
                  </a:lnTo>
                  <a:lnTo>
                    <a:pt x="24" y="378"/>
                  </a:lnTo>
                  <a:lnTo>
                    <a:pt x="48" y="320"/>
                  </a:lnTo>
                  <a:lnTo>
                    <a:pt x="34" y="277"/>
                  </a:lnTo>
                  <a:lnTo>
                    <a:pt x="48" y="222"/>
                  </a:lnTo>
                  <a:lnTo>
                    <a:pt x="132" y="193"/>
                  </a:lnTo>
                  <a:lnTo>
                    <a:pt x="127" y="169"/>
                  </a:lnTo>
                  <a:lnTo>
                    <a:pt x="103" y="146"/>
                  </a:lnTo>
                  <a:lnTo>
                    <a:pt x="111" y="170"/>
                  </a:lnTo>
                  <a:lnTo>
                    <a:pt x="104" y="188"/>
                  </a:lnTo>
                  <a:lnTo>
                    <a:pt x="94" y="188"/>
                  </a:lnTo>
                  <a:lnTo>
                    <a:pt x="87" y="140"/>
                  </a:lnTo>
                  <a:lnTo>
                    <a:pt x="108" y="100"/>
                  </a:lnTo>
                  <a:lnTo>
                    <a:pt x="202" y="48"/>
                  </a:lnTo>
                  <a:lnTo>
                    <a:pt x="159" y="40"/>
                  </a:lnTo>
                  <a:lnTo>
                    <a:pt x="103" y="85"/>
                  </a:lnTo>
                  <a:lnTo>
                    <a:pt x="84" y="126"/>
                  </a:lnTo>
                  <a:lnTo>
                    <a:pt x="56" y="90"/>
                  </a:lnTo>
                  <a:lnTo>
                    <a:pt x="72" y="38"/>
                  </a:lnTo>
                  <a:lnTo>
                    <a:pt x="116" y="4"/>
                  </a:lnTo>
                  <a:lnTo>
                    <a:pt x="94" y="0"/>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308" name="Freeform 132"/>
            <p:cNvSpPr>
              <a:spLocks/>
            </p:cNvSpPr>
            <p:nvPr/>
          </p:nvSpPr>
          <p:spPr bwMode="auto">
            <a:xfrm>
              <a:off x="1263" y="3145"/>
              <a:ext cx="47" cy="96"/>
            </a:xfrm>
            <a:custGeom>
              <a:avLst/>
              <a:gdLst>
                <a:gd name="T0" fmla="*/ 3 w 93"/>
                <a:gd name="T1" fmla="*/ 0 h 193"/>
                <a:gd name="T2" fmla="*/ 2 w 93"/>
                <a:gd name="T3" fmla="*/ 1 h 193"/>
                <a:gd name="T4" fmla="*/ 2 w 93"/>
                <a:gd name="T5" fmla="*/ 3 h 193"/>
                <a:gd name="T6" fmla="*/ 3 w 93"/>
                <a:gd name="T7" fmla="*/ 4 h 193"/>
                <a:gd name="T8" fmla="*/ 3 w 93"/>
                <a:gd name="T9" fmla="*/ 5 h 193"/>
                <a:gd name="T10" fmla="*/ 2 w 93"/>
                <a:gd name="T11" fmla="*/ 5 h 193"/>
                <a:gd name="T12" fmla="*/ 0 w 93"/>
                <a:gd name="T13" fmla="*/ 6 h 193"/>
                <a:gd name="T14" fmla="*/ 1 w 93"/>
                <a:gd name="T15" fmla="*/ 4 h 193"/>
                <a:gd name="T16" fmla="*/ 3 w 93"/>
                <a:gd name="T17" fmla="*/ 4 h 193"/>
                <a:gd name="T18" fmla="*/ 1 w 93"/>
                <a:gd name="T19" fmla="*/ 3 h 193"/>
                <a:gd name="T20" fmla="*/ 1 w 93"/>
                <a:gd name="T21" fmla="*/ 1 h 193"/>
                <a:gd name="T22" fmla="*/ 3 w 93"/>
                <a:gd name="T23" fmla="*/ 0 h 193"/>
                <a:gd name="T24" fmla="*/ 3 w 93"/>
                <a:gd name="T25" fmla="*/ 0 h 1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193"/>
                <a:gd name="T41" fmla="*/ 93 w 93"/>
                <a:gd name="T42" fmla="*/ 193 h 1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193">
                  <a:moveTo>
                    <a:pt x="74" y="0"/>
                  </a:moveTo>
                  <a:lnTo>
                    <a:pt x="43" y="48"/>
                  </a:lnTo>
                  <a:lnTo>
                    <a:pt x="43" y="102"/>
                  </a:lnTo>
                  <a:lnTo>
                    <a:pt x="93" y="157"/>
                  </a:lnTo>
                  <a:lnTo>
                    <a:pt x="82" y="169"/>
                  </a:lnTo>
                  <a:lnTo>
                    <a:pt x="36" y="160"/>
                  </a:lnTo>
                  <a:lnTo>
                    <a:pt x="0" y="193"/>
                  </a:lnTo>
                  <a:lnTo>
                    <a:pt x="31" y="148"/>
                  </a:lnTo>
                  <a:lnTo>
                    <a:pt x="67" y="146"/>
                  </a:lnTo>
                  <a:lnTo>
                    <a:pt x="26" y="96"/>
                  </a:lnTo>
                  <a:lnTo>
                    <a:pt x="26" y="42"/>
                  </a:lnTo>
                  <a:lnTo>
                    <a:pt x="74" y="0"/>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309" name="Freeform 133"/>
            <p:cNvSpPr>
              <a:spLocks/>
            </p:cNvSpPr>
            <p:nvPr/>
          </p:nvSpPr>
          <p:spPr bwMode="auto">
            <a:xfrm>
              <a:off x="1184" y="3068"/>
              <a:ext cx="85" cy="134"/>
            </a:xfrm>
            <a:custGeom>
              <a:avLst/>
              <a:gdLst>
                <a:gd name="T0" fmla="*/ 5 w 170"/>
                <a:gd name="T1" fmla="*/ 1 h 268"/>
                <a:gd name="T2" fmla="*/ 5 w 170"/>
                <a:gd name="T3" fmla="*/ 1 h 268"/>
                <a:gd name="T4" fmla="*/ 3 w 170"/>
                <a:gd name="T5" fmla="*/ 1 h 268"/>
                <a:gd name="T6" fmla="*/ 3 w 170"/>
                <a:gd name="T7" fmla="*/ 2 h 268"/>
                <a:gd name="T8" fmla="*/ 5 w 170"/>
                <a:gd name="T9" fmla="*/ 3 h 268"/>
                <a:gd name="T10" fmla="*/ 5 w 170"/>
                <a:gd name="T11" fmla="*/ 4 h 268"/>
                <a:gd name="T12" fmla="*/ 3 w 170"/>
                <a:gd name="T13" fmla="*/ 4 h 268"/>
                <a:gd name="T14" fmla="*/ 3 w 170"/>
                <a:gd name="T15" fmla="*/ 4 h 268"/>
                <a:gd name="T16" fmla="*/ 3 w 170"/>
                <a:gd name="T17" fmla="*/ 3 h 268"/>
                <a:gd name="T18" fmla="*/ 3 w 170"/>
                <a:gd name="T19" fmla="*/ 3 h 268"/>
                <a:gd name="T20" fmla="*/ 1 w 170"/>
                <a:gd name="T21" fmla="*/ 4 h 268"/>
                <a:gd name="T22" fmla="*/ 3 w 170"/>
                <a:gd name="T23" fmla="*/ 5 h 268"/>
                <a:gd name="T24" fmla="*/ 1 w 170"/>
                <a:gd name="T25" fmla="*/ 8 h 268"/>
                <a:gd name="T26" fmla="*/ 1 w 170"/>
                <a:gd name="T27" fmla="*/ 7 h 268"/>
                <a:gd name="T28" fmla="*/ 0 w 170"/>
                <a:gd name="T29" fmla="*/ 6 h 268"/>
                <a:gd name="T30" fmla="*/ 1 w 170"/>
                <a:gd name="T31" fmla="*/ 5 h 268"/>
                <a:gd name="T32" fmla="*/ 1 w 170"/>
                <a:gd name="T33" fmla="*/ 3 h 268"/>
                <a:gd name="T34" fmla="*/ 3 w 170"/>
                <a:gd name="T35" fmla="*/ 2 h 268"/>
                <a:gd name="T36" fmla="*/ 3 w 170"/>
                <a:gd name="T37" fmla="*/ 2 h 268"/>
                <a:gd name="T38" fmla="*/ 3 w 170"/>
                <a:gd name="T39" fmla="*/ 1 h 268"/>
                <a:gd name="T40" fmla="*/ 3 w 170"/>
                <a:gd name="T41" fmla="*/ 1 h 268"/>
                <a:gd name="T42" fmla="*/ 5 w 170"/>
                <a:gd name="T43" fmla="*/ 0 h 268"/>
                <a:gd name="T44" fmla="*/ 5 w 170"/>
                <a:gd name="T45" fmla="*/ 1 h 268"/>
                <a:gd name="T46" fmla="*/ 5 w 170"/>
                <a:gd name="T47" fmla="*/ 1 h 2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0"/>
                <a:gd name="T73" fmla="*/ 0 h 268"/>
                <a:gd name="T74" fmla="*/ 170 w 170"/>
                <a:gd name="T75" fmla="*/ 268 h 2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0" h="268">
                  <a:moveTo>
                    <a:pt x="161" y="33"/>
                  </a:moveTo>
                  <a:lnTo>
                    <a:pt x="129" y="43"/>
                  </a:lnTo>
                  <a:lnTo>
                    <a:pt x="118" y="55"/>
                  </a:lnTo>
                  <a:lnTo>
                    <a:pt x="118" y="86"/>
                  </a:lnTo>
                  <a:lnTo>
                    <a:pt x="144" y="107"/>
                  </a:lnTo>
                  <a:lnTo>
                    <a:pt x="129" y="134"/>
                  </a:lnTo>
                  <a:lnTo>
                    <a:pt x="70" y="158"/>
                  </a:lnTo>
                  <a:lnTo>
                    <a:pt x="113" y="128"/>
                  </a:lnTo>
                  <a:lnTo>
                    <a:pt x="117" y="104"/>
                  </a:lnTo>
                  <a:lnTo>
                    <a:pt x="77" y="112"/>
                  </a:lnTo>
                  <a:lnTo>
                    <a:pt x="56" y="141"/>
                  </a:lnTo>
                  <a:lnTo>
                    <a:pt x="68" y="189"/>
                  </a:lnTo>
                  <a:lnTo>
                    <a:pt x="62" y="268"/>
                  </a:lnTo>
                  <a:lnTo>
                    <a:pt x="46" y="239"/>
                  </a:lnTo>
                  <a:lnTo>
                    <a:pt x="0" y="207"/>
                  </a:lnTo>
                  <a:lnTo>
                    <a:pt x="20" y="179"/>
                  </a:lnTo>
                  <a:lnTo>
                    <a:pt x="36" y="122"/>
                  </a:lnTo>
                  <a:lnTo>
                    <a:pt x="80" y="93"/>
                  </a:lnTo>
                  <a:lnTo>
                    <a:pt x="103" y="90"/>
                  </a:lnTo>
                  <a:lnTo>
                    <a:pt x="94" y="45"/>
                  </a:lnTo>
                  <a:lnTo>
                    <a:pt x="113" y="21"/>
                  </a:lnTo>
                  <a:lnTo>
                    <a:pt x="170" y="0"/>
                  </a:lnTo>
                  <a:lnTo>
                    <a:pt x="161" y="33"/>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310" name="Freeform 134"/>
            <p:cNvSpPr>
              <a:spLocks/>
            </p:cNvSpPr>
            <p:nvPr/>
          </p:nvSpPr>
          <p:spPr bwMode="auto">
            <a:xfrm>
              <a:off x="1324" y="3064"/>
              <a:ext cx="101" cy="65"/>
            </a:xfrm>
            <a:custGeom>
              <a:avLst/>
              <a:gdLst>
                <a:gd name="T0" fmla="*/ 0 w 201"/>
                <a:gd name="T1" fmla="*/ 1 h 130"/>
                <a:gd name="T2" fmla="*/ 1 w 201"/>
                <a:gd name="T3" fmla="*/ 2 h 130"/>
                <a:gd name="T4" fmla="*/ 3 w 201"/>
                <a:gd name="T5" fmla="*/ 4 h 130"/>
                <a:gd name="T6" fmla="*/ 4 w 201"/>
                <a:gd name="T7" fmla="*/ 3 h 130"/>
                <a:gd name="T8" fmla="*/ 5 w 201"/>
                <a:gd name="T9" fmla="*/ 2 h 130"/>
                <a:gd name="T10" fmla="*/ 7 w 201"/>
                <a:gd name="T11" fmla="*/ 0 h 130"/>
                <a:gd name="T12" fmla="*/ 6 w 201"/>
                <a:gd name="T13" fmla="*/ 1 h 130"/>
                <a:gd name="T14" fmla="*/ 5 w 201"/>
                <a:gd name="T15" fmla="*/ 1 h 130"/>
                <a:gd name="T16" fmla="*/ 4 w 201"/>
                <a:gd name="T17" fmla="*/ 3 h 130"/>
                <a:gd name="T18" fmla="*/ 3 w 201"/>
                <a:gd name="T19" fmla="*/ 3 h 130"/>
                <a:gd name="T20" fmla="*/ 2 w 201"/>
                <a:gd name="T21" fmla="*/ 2 h 130"/>
                <a:gd name="T22" fmla="*/ 1 w 201"/>
                <a:gd name="T23" fmla="*/ 1 h 130"/>
                <a:gd name="T24" fmla="*/ 0 w 201"/>
                <a:gd name="T25" fmla="*/ 1 h 130"/>
                <a:gd name="T26" fmla="*/ 0 w 201"/>
                <a:gd name="T27" fmla="*/ 1 h 1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1"/>
                <a:gd name="T43" fmla="*/ 0 h 130"/>
                <a:gd name="T44" fmla="*/ 201 w 201"/>
                <a:gd name="T45" fmla="*/ 130 h 1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1" h="130">
                  <a:moveTo>
                    <a:pt x="0" y="26"/>
                  </a:moveTo>
                  <a:lnTo>
                    <a:pt x="22" y="84"/>
                  </a:lnTo>
                  <a:lnTo>
                    <a:pt x="67" y="130"/>
                  </a:lnTo>
                  <a:lnTo>
                    <a:pt x="113" y="125"/>
                  </a:lnTo>
                  <a:lnTo>
                    <a:pt x="154" y="86"/>
                  </a:lnTo>
                  <a:lnTo>
                    <a:pt x="201" y="0"/>
                  </a:lnTo>
                  <a:lnTo>
                    <a:pt x="161" y="17"/>
                  </a:lnTo>
                  <a:lnTo>
                    <a:pt x="146" y="62"/>
                  </a:lnTo>
                  <a:lnTo>
                    <a:pt x="99" y="105"/>
                  </a:lnTo>
                  <a:lnTo>
                    <a:pt x="79" y="112"/>
                  </a:lnTo>
                  <a:lnTo>
                    <a:pt x="46" y="84"/>
                  </a:lnTo>
                  <a:lnTo>
                    <a:pt x="32" y="7"/>
                  </a:lnTo>
                  <a:lnTo>
                    <a:pt x="0" y="26"/>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311" name="Freeform 135"/>
            <p:cNvSpPr>
              <a:spLocks/>
            </p:cNvSpPr>
            <p:nvPr/>
          </p:nvSpPr>
          <p:spPr bwMode="auto">
            <a:xfrm>
              <a:off x="1299" y="2982"/>
              <a:ext cx="15" cy="13"/>
            </a:xfrm>
            <a:custGeom>
              <a:avLst/>
              <a:gdLst>
                <a:gd name="T0" fmla="*/ 0 w 31"/>
                <a:gd name="T1" fmla="*/ 0 h 28"/>
                <a:gd name="T2" fmla="*/ 0 w 31"/>
                <a:gd name="T3" fmla="*/ 0 h 28"/>
                <a:gd name="T4" fmla="*/ 0 w 31"/>
                <a:gd name="T5" fmla="*/ 0 h 28"/>
                <a:gd name="T6" fmla="*/ 0 w 31"/>
                <a:gd name="T7" fmla="*/ 0 h 28"/>
                <a:gd name="T8" fmla="*/ 0 w 31"/>
                <a:gd name="T9" fmla="*/ 0 h 28"/>
                <a:gd name="T10" fmla="*/ 0 60000 65536"/>
                <a:gd name="T11" fmla="*/ 0 60000 65536"/>
                <a:gd name="T12" fmla="*/ 0 60000 65536"/>
                <a:gd name="T13" fmla="*/ 0 60000 65536"/>
                <a:gd name="T14" fmla="*/ 0 60000 65536"/>
                <a:gd name="T15" fmla="*/ 0 w 31"/>
                <a:gd name="T16" fmla="*/ 0 h 28"/>
                <a:gd name="T17" fmla="*/ 31 w 31"/>
                <a:gd name="T18" fmla="*/ 28 h 28"/>
              </a:gdLst>
              <a:ahLst/>
              <a:cxnLst>
                <a:cxn ang="T10">
                  <a:pos x="T0" y="T1"/>
                </a:cxn>
                <a:cxn ang="T11">
                  <a:pos x="T2" y="T3"/>
                </a:cxn>
                <a:cxn ang="T12">
                  <a:pos x="T4" y="T5"/>
                </a:cxn>
                <a:cxn ang="T13">
                  <a:pos x="T6" y="T7"/>
                </a:cxn>
                <a:cxn ang="T14">
                  <a:pos x="T8" y="T9"/>
                </a:cxn>
              </a:cxnLst>
              <a:rect l="T15" t="T16" r="T17" b="T18"/>
              <a:pathLst>
                <a:path w="31" h="28">
                  <a:moveTo>
                    <a:pt x="0" y="12"/>
                  </a:moveTo>
                  <a:lnTo>
                    <a:pt x="24" y="0"/>
                  </a:lnTo>
                  <a:lnTo>
                    <a:pt x="31" y="28"/>
                  </a:lnTo>
                  <a:lnTo>
                    <a:pt x="0" y="12"/>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312" name="Freeform 136"/>
            <p:cNvSpPr>
              <a:spLocks/>
            </p:cNvSpPr>
            <p:nvPr/>
          </p:nvSpPr>
          <p:spPr bwMode="auto">
            <a:xfrm>
              <a:off x="1808" y="2492"/>
              <a:ext cx="553" cy="376"/>
            </a:xfrm>
            <a:custGeom>
              <a:avLst/>
              <a:gdLst>
                <a:gd name="T0" fmla="*/ 0 w 1106"/>
                <a:gd name="T1" fmla="*/ 22 h 752"/>
                <a:gd name="T2" fmla="*/ 6 w 1106"/>
                <a:gd name="T3" fmla="*/ 17 h 752"/>
                <a:gd name="T4" fmla="*/ 14 w 1106"/>
                <a:gd name="T5" fmla="*/ 10 h 752"/>
                <a:gd name="T6" fmla="*/ 21 w 1106"/>
                <a:gd name="T7" fmla="*/ 5 h 752"/>
                <a:gd name="T8" fmla="*/ 24 w 1106"/>
                <a:gd name="T9" fmla="*/ 3 h 752"/>
                <a:gd name="T10" fmla="*/ 27 w 1106"/>
                <a:gd name="T11" fmla="*/ 1 h 752"/>
                <a:gd name="T12" fmla="*/ 30 w 1106"/>
                <a:gd name="T13" fmla="*/ 1 h 752"/>
                <a:gd name="T14" fmla="*/ 33 w 1106"/>
                <a:gd name="T15" fmla="*/ 0 h 752"/>
                <a:gd name="T16" fmla="*/ 34 w 1106"/>
                <a:gd name="T17" fmla="*/ 1 h 752"/>
                <a:gd name="T18" fmla="*/ 35 w 1106"/>
                <a:gd name="T19" fmla="*/ 1 h 752"/>
                <a:gd name="T20" fmla="*/ 35 w 1106"/>
                <a:gd name="T21" fmla="*/ 1 h 752"/>
                <a:gd name="T22" fmla="*/ 35 w 1106"/>
                <a:gd name="T23" fmla="*/ 3 h 752"/>
                <a:gd name="T24" fmla="*/ 34 w 1106"/>
                <a:gd name="T25" fmla="*/ 5 h 752"/>
                <a:gd name="T26" fmla="*/ 31 w 1106"/>
                <a:gd name="T27" fmla="*/ 7 h 752"/>
                <a:gd name="T28" fmla="*/ 28 w 1106"/>
                <a:gd name="T29" fmla="*/ 10 h 752"/>
                <a:gd name="T30" fmla="*/ 23 w 1106"/>
                <a:gd name="T31" fmla="*/ 12 h 752"/>
                <a:gd name="T32" fmla="*/ 17 w 1106"/>
                <a:gd name="T33" fmla="*/ 18 h 752"/>
                <a:gd name="T34" fmla="*/ 11 w 1106"/>
                <a:gd name="T35" fmla="*/ 21 h 752"/>
                <a:gd name="T36" fmla="*/ 6 w 1106"/>
                <a:gd name="T37" fmla="*/ 24 h 752"/>
                <a:gd name="T38" fmla="*/ 9 w 1106"/>
                <a:gd name="T39" fmla="*/ 22 h 752"/>
                <a:gd name="T40" fmla="*/ 12 w 1106"/>
                <a:gd name="T41" fmla="*/ 19 h 752"/>
                <a:gd name="T42" fmla="*/ 15 w 1106"/>
                <a:gd name="T43" fmla="*/ 17 h 752"/>
                <a:gd name="T44" fmla="*/ 23 w 1106"/>
                <a:gd name="T45" fmla="*/ 12 h 752"/>
                <a:gd name="T46" fmla="*/ 28 w 1106"/>
                <a:gd name="T47" fmla="*/ 10 h 752"/>
                <a:gd name="T48" fmla="*/ 31 w 1106"/>
                <a:gd name="T49" fmla="*/ 6 h 752"/>
                <a:gd name="T50" fmla="*/ 34 w 1106"/>
                <a:gd name="T51" fmla="*/ 3 h 752"/>
                <a:gd name="T52" fmla="*/ 34 w 1106"/>
                <a:gd name="T53" fmla="*/ 3 h 752"/>
                <a:gd name="T54" fmla="*/ 34 w 1106"/>
                <a:gd name="T55" fmla="*/ 1 h 752"/>
                <a:gd name="T56" fmla="*/ 34 w 1106"/>
                <a:gd name="T57" fmla="*/ 1 h 752"/>
                <a:gd name="T58" fmla="*/ 33 w 1106"/>
                <a:gd name="T59" fmla="*/ 1 h 752"/>
                <a:gd name="T60" fmla="*/ 30 w 1106"/>
                <a:gd name="T61" fmla="*/ 1 h 752"/>
                <a:gd name="T62" fmla="*/ 27 w 1106"/>
                <a:gd name="T63" fmla="*/ 1 h 752"/>
                <a:gd name="T64" fmla="*/ 24 w 1106"/>
                <a:gd name="T65" fmla="*/ 3 h 752"/>
                <a:gd name="T66" fmla="*/ 21 w 1106"/>
                <a:gd name="T67" fmla="*/ 6 h 752"/>
                <a:gd name="T68" fmla="*/ 14 w 1106"/>
                <a:gd name="T69" fmla="*/ 12 h 752"/>
                <a:gd name="T70" fmla="*/ 7 w 1106"/>
                <a:gd name="T71" fmla="*/ 18 h 752"/>
                <a:gd name="T72" fmla="*/ 3 w 1106"/>
                <a:gd name="T73" fmla="*/ 23 h 752"/>
                <a:gd name="T74" fmla="*/ 0 w 1106"/>
                <a:gd name="T75" fmla="*/ 22 h 752"/>
                <a:gd name="T76" fmla="*/ 0 w 1106"/>
                <a:gd name="T77" fmla="*/ 22 h 75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06"/>
                <a:gd name="T118" fmla="*/ 0 h 752"/>
                <a:gd name="T119" fmla="*/ 1106 w 1106"/>
                <a:gd name="T120" fmla="*/ 752 h 75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06" h="752">
                  <a:moveTo>
                    <a:pt x="0" y="703"/>
                  </a:moveTo>
                  <a:lnTo>
                    <a:pt x="201" y="522"/>
                  </a:lnTo>
                  <a:lnTo>
                    <a:pt x="470" y="297"/>
                  </a:lnTo>
                  <a:lnTo>
                    <a:pt x="688" y="144"/>
                  </a:lnTo>
                  <a:lnTo>
                    <a:pt x="790" y="86"/>
                  </a:lnTo>
                  <a:lnTo>
                    <a:pt x="882" y="38"/>
                  </a:lnTo>
                  <a:lnTo>
                    <a:pt x="967" y="9"/>
                  </a:lnTo>
                  <a:lnTo>
                    <a:pt x="1032" y="0"/>
                  </a:lnTo>
                  <a:lnTo>
                    <a:pt x="1068" y="7"/>
                  </a:lnTo>
                  <a:lnTo>
                    <a:pt x="1090" y="17"/>
                  </a:lnTo>
                  <a:lnTo>
                    <a:pt x="1100" y="38"/>
                  </a:lnTo>
                  <a:lnTo>
                    <a:pt x="1106" y="78"/>
                  </a:lnTo>
                  <a:lnTo>
                    <a:pt x="1085" y="138"/>
                  </a:lnTo>
                  <a:lnTo>
                    <a:pt x="1015" y="229"/>
                  </a:lnTo>
                  <a:lnTo>
                    <a:pt x="920" y="309"/>
                  </a:lnTo>
                  <a:lnTo>
                    <a:pt x="764" y="409"/>
                  </a:lnTo>
                  <a:lnTo>
                    <a:pt x="518" y="545"/>
                  </a:lnTo>
                  <a:lnTo>
                    <a:pt x="352" y="649"/>
                  </a:lnTo>
                  <a:lnTo>
                    <a:pt x="218" y="752"/>
                  </a:lnTo>
                  <a:lnTo>
                    <a:pt x="298" y="680"/>
                  </a:lnTo>
                  <a:lnTo>
                    <a:pt x="391" y="605"/>
                  </a:lnTo>
                  <a:lnTo>
                    <a:pt x="511" y="534"/>
                  </a:lnTo>
                  <a:lnTo>
                    <a:pt x="743" y="404"/>
                  </a:lnTo>
                  <a:lnTo>
                    <a:pt x="896" y="308"/>
                  </a:lnTo>
                  <a:lnTo>
                    <a:pt x="1011" y="211"/>
                  </a:lnTo>
                  <a:lnTo>
                    <a:pt x="1073" y="124"/>
                  </a:lnTo>
                  <a:lnTo>
                    <a:pt x="1085" y="86"/>
                  </a:lnTo>
                  <a:lnTo>
                    <a:pt x="1085" y="53"/>
                  </a:lnTo>
                  <a:lnTo>
                    <a:pt x="1073" y="33"/>
                  </a:lnTo>
                  <a:lnTo>
                    <a:pt x="1046" y="21"/>
                  </a:lnTo>
                  <a:lnTo>
                    <a:pt x="989" y="24"/>
                  </a:lnTo>
                  <a:lnTo>
                    <a:pt x="891" y="55"/>
                  </a:lnTo>
                  <a:lnTo>
                    <a:pt x="798" y="107"/>
                  </a:lnTo>
                  <a:lnTo>
                    <a:pt x="688" y="186"/>
                  </a:lnTo>
                  <a:lnTo>
                    <a:pt x="468" y="356"/>
                  </a:lnTo>
                  <a:lnTo>
                    <a:pt x="238" y="567"/>
                  </a:lnTo>
                  <a:lnTo>
                    <a:pt x="99" y="716"/>
                  </a:lnTo>
                  <a:lnTo>
                    <a:pt x="0" y="703"/>
                  </a:lnTo>
                  <a:close/>
                </a:path>
              </a:pathLst>
            </a:custGeom>
            <a:solidFill>
              <a:srgbClr val="000000"/>
            </a:solidFill>
            <a:ln w="9525">
              <a:noFill/>
              <a:round/>
              <a:headEnd/>
              <a:tailEnd/>
            </a:ln>
          </p:spPr>
          <p:txBody>
            <a:bodyPr/>
            <a:lstStyle/>
            <a:p>
              <a:endParaRPr lang="en-US">
                <a:latin typeface="Trebuchet MS" pitchFamily="34" charset="0"/>
              </a:endParaRPr>
            </a:p>
          </p:txBody>
        </p:sp>
        <p:sp>
          <p:nvSpPr>
            <p:cNvPr id="50313" name="Freeform 137"/>
            <p:cNvSpPr>
              <a:spLocks/>
            </p:cNvSpPr>
            <p:nvPr/>
          </p:nvSpPr>
          <p:spPr bwMode="auto">
            <a:xfrm>
              <a:off x="1015" y="2692"/>
              <a:ext cx="71" cy="113"/>
            </a:xfrm>
            <a:custGeom>
              <a:avLst/>
              <a:gdLst>
                <a:gd name="T0" fmla="*/ 3 w 143"/>
                <a:gd name="T1" fmla="*/ 0 h 225"/>
                <a:gd name="T2" fmla="*/ 2 w 143"/>
                <a:gd name="T3" fmla="*/ 1 h 225"/>
                <a:gd name="T4" fmla="*/ 1 w 143"/>
                <a:gd name="T5" fmla="*/ 3 h 225"/>
                <a:gd name="T6" fmla="*/ 0 w 143"/>
                <a:gd name="T7" fmla="*/ 5 h 225"/>
                <a:gd name="T8" fmla="*/ 0 w 143"/>
                <a:gd name="T9" fmla="*/ 7 h 225"/>
                <a:gd name="T10" fmla="*/ 0 w 143"/>
                <a:gd name="T11" fmla="*/ 8 h 225"/>
                <a:gd name="T12" fmla="*/ 1 w 143"/>
                <a:gd name="T13" fmla="*/ 5 h 225"/>
                <a:gd name="T14" fmla="*/ 3 w 143"/>
                <a:gd name="T15" fmla="*/ 3 h 225"/>
                <a:gd name="T16" fmla="*/ 4 w 143"/>
                <a:gd name="T17" fmla="*/ 2 h 225"/>
                <a:gd name="T18" fmla="*/ 3 w 143"/>
                <a:gd name="T19" fmla="*/ 0 h 225"/>
                <a:gd name="T20" fmla="*/ 3 w 143"/>
                <a:gd name="T21" fmla="*/ 0 h 2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3"/>
                <a:gd name="T34" fmla="*/ 0 h 225"/>
                <a:gd name="T35" fmla="*/ 143 w 143"/>
                <a:gd name="T36" fmla="*/ 225 h 2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3" h="225">
                  <a:moveTo>
                    <a:pt x="100" y="0"/>
                  </a:moveTo>
                  <a:lnTo>
                    <a:pt x="74" y="18"/>
                  </a:lnTo>
                  <a:lnTo>
                    <a:pt x="37" y="83"/>
                  </a:lnTo>
                  <a:lnTo>
                    <a:pt x="7" y="145"/>
                  </a:lnTo>
                  <a:lnTo>
                    <a:pt x="0" y="212"/>
                  </a:lnTo>
                  <a:lnTo>
                    <a:pt x="14" y="225"/>
                  </a:lnTo>
                  <a:lnTo>
                    <a:pt x="55" y="138"/>
                  </a:lnTo>
                  <a:lnTo>
                    <a:pt x="109" y="66"/>
                  </a:lnTo>
                  <a:lnTo>
                    <a:pt x="143" y="40"/>
                  </a:lnTo>
                  <a:lnTo>
                    <a:pt x="100" y="0"/>
                  </a:lnTo>
                  <a:close/>
                </a:path>
              </a:pathLst>
            </a:custGeom>
            <a:solidFill>
              <a:srgbClr val="FFFFFF"/>
            </a:solidFill>
            <a:ln w="9525">
              <a:noFill/>
              <a:round/>
              <a:headEnd/>
              <a:tailEnd/>
            </a:ln>
          </p:spPr>
          <p:txBody>
            <a:bodyPr/>
            <a:lstStyle/>
            <a:p>
              <a:endParaRPr lang="en-US">
                <a:latin typeface="Trebuchet MS" pitchFamily="34" charset="0"/>
              </a:endParaRPr>
            </a:p>
          </p:txBody>
        </p:sp>
      </p:grpSp>
      <p:sp>
        <p:nvSpPr>
          <p:cNvPr id="46083" name="Rectangle 8"/>
          <p:cNvSpPr>
            <a:spLocks noGrp="1" noChangeArrowheads="1"/>
          </p:cNvSpPr>
          <p:nvPr>
            <p:ph type="title"/>
          </p:nvPr>
        </p:nvSpPr>
        <p:spPr/>
        <p:txBody>
          <a:bodyPr/>
          <a:lstStyle/>
          <a:p>
            <a:pPr fontAlgn="auto">
              <a:spcAft>
                <a:spcPts val="0"/>
              </a:spcAft>
              <a:defRPr/>
            </a:pPr>
            <a:r>
              <a:rPr lang="en-US" smtClean="0">
                <a:cs typeface="Times New Roman" pitchFamily="18" charset="0"/>
              </a:rPr>
              <a:t>What do you think about?</a:t>
            </a:r>
          </a:p>
        </p:txBody>
      </p:sp>
      <p:pic>
        <p:nvPicPr>
          <p:cNvPr id="50180" name="Picture 7"/>
          <p:cNvPicPr>
            <a:picLocks noGrp="1" noChangeAspect="1" noChangeArrowheads="1"/>
          </p:cNvPicPr>
          <p:nvPr>
            <p:ph sz="quarter" idx="3"/>
          </p:nvPr>
        </p:nvPicPr>
        <p:blipFill>
          <a:blip r:embed="rId2"/>
          <a:srcRect/>
          <a:stretch>
            <a:fillRect/>
          </a:stretch>
        </p:blipFill>
        <p:spPr>
          <a:xfrm>
            <a:off x="5562600" y="3657600"/>
            <a:ext cx="2479675" cy="2265363"/>
          </a:xfrm>
        </p:spPr>
      </p:pic>
      <p:sp>
        <p:nvSpPr>
          <p:cNvPr id="50181" name="Oval 139"/>
          <p:cNvSpPr>
            <a:spLocks noChangeArrowheads="1"/>
          </p:cNvSpPr>
          <p:nvPr/>
        </p:nvSpPr>
        <p:spPr bwMode="auto">
          <a:xfrm>
            <a:off x="533400" y="1219200"/>
            <a:ext cx="3730625" cy="1654175"/>
          </a:xfrm>
          <a:prstGeom prst="ellipse">
            <a:avLst/>
          </a:prstGeom>
          <a:noFill/>
          <a:ln w="12700" algn="ctr">
            <a:solidFill>
              <a:schemeClr val="tx1"/>
            </a:solidFill>
            <a:round/>
            <a:headEnd/>
            <a:tailEnd type="none" w="lg" len="lg"/>
          </a:ln>
        </p:spPr>
        <p:txBody>
          <a:bodyPr anchor="ctr">
            <a:spAutoFit/>
          </a:bodyPr>
          <a:lstStyle/>
          <a:p>
            <a:r>
              <a:rPr lang="en-US" sz="2400">
                <a:latin typeface="Trebuchet MS" pitchFamily="34" charset="0"/>
              </a:rPr>
              <a:t>I have something really important to tell you</a:t>
            </a:r>
          </a:p>
        </p:txBody>
      </p:sp>
      <p:sp>
        <p:nvSpPr>
          <p:cNvPr id="50182" name="Oval 141"/>
          <p:cNvSpPr>
            <a:spLocks noChangeArrowheads="1"/>
          </p:cNvSpPr>
          <p:nvPr/>
        </p:nvSpPr>
        <p:spPr bwMode="auto">
          <a:xfrm>
            <a:off x="5029200" y="1676400"/>
            <a:ext cx="3427413" cy="1139825"/>
          </a:xfrm>
          <a:prstGeom prst="ellipse">
            <a:avLst/>
          </a:prstGeom>
          <a:noFill/>
          <a:ln w="12700" algn="ctr">
            <a:solidFill>
              <a:schemeClr val="tx1"/>
            </a:solidFill>
            <a:round/>
            <a:headEnd/>
            <a:tailEnd type="none" w="lg" len="lg"/>
          </a:ln>
        </p:spPr>
        <p:txBody>
          <a:bodyPr anchor="ctr">
            <a:spAutoFit/>
          </a:bodyPr>
          <a:lstStyle/>
          <a:p>
            <a:r>
              <a:rPr lang="en-US" sz="2400">
                <a:latin typeface="Trebuchet MS" pitchFamily="34" charset="0"/>
              </a:rPr>
              <a:t>Maybe I should get a haircut</a:t>
            </a:r>
          </a:p>
        </p:txBody>
      </p:sp>
      <p:sp>
        <p:nvSpPr>
          <p:cNvPr id="50183" name="AutoShape 142"/>
          <p:cNvSpPr>
            <a:spLocks noChangeArrowheads="1"/>
          </p:cNvSpPr>
          <p:nvPr/>
        </p:nvSpPr>
        <p:spPr bwMode="auto">
          <a:xfrm>
            <a:off x="5791200" y="2819400"/>
            <a:ext cx="152400" cy="152400"/>
          </a:xfrm>
          <a:prstGeom prst="flowChartConnector">
            <a:avLst/>
          </a:prstGeom>
          <a:noFill/>
          <a:ln w="12700" algn="ctr">
            <a:solidFill>
              <a:schemeClr val="tx1"/>
            </a:solidFill>
            <a:round/>
            <a:headEnd/>
            <a:tailEnd type="none" w="lg" len="lg"/>
          </a:ln>
        </p:spPr>
        <p:txBody>
          <a:bodyPr wrap="none" anchor="ctr"/>
          <a:lstStyle/>
          <a:p>
            <a:endParaRPr lang="ar-SA">
              <a:latin typeface="Trebuchet MS" pitchFamily="34" charset="0"/>
              <a:cs typeface="Tahoma" pitchFamily="34" charset="0"/>
            </a:endParaRPr>
          </a:p>
        </p:txBody>
      </p:sp>
      <p:sp>
        <p:nvSpPr>
          <p:cNvPr id="50184" name="AutoShape 143"/>
          <p:cNvSpPr>
            <a:spLocks noChangeArrowheads="1"/>
          </p:cNvSpPr>
          <p:nvPr/>
        </p:nvSpPr>
        <p:spPr bwMode="auto">
          <a:xfrm>
            <a:off x="5943600" y="3048000"/>
            <a:ext cx="152400" cy="152400"/>
          </a:xfrm>
          <a:prstGeom prst="flowChartConnector">
            <a:avLst/>
          </a:prstGeom>
          <a:noFill/>
          <a:ln w="12700" algn="ctr">
            <a:solidFill>
              <a:schemeClr val="tx1"/>
            </a:solidFill>
            <a:round/>
            <a:headEnd/>
            <a:tailEnd type="none" w="lg" len="lg"/>
          </a:ln>
        </p:spPr>
        <p:txBody>
          <a:bodyPr wrap="none" anchor="ctr"/>
          <a:lstStyle/>
          <a:p>
            <a:endParaRPr lang="ar-SA">
              <a:latin typeface="Trebuchet MS" pitchFamily="34" charset="0"/>
              <a:cs typeface="Tahoma" pitchFamily="34" charset="0"/>
            </a:endParaRPr>
          </a:p>
        </p:txBody>
      </p:sp>
      <p:sp>
        <p:nvSpPr>
          <p:cNvPr id="50185" name="AutoShape 144"/>
          <p:cNvSpPr>
            <a:spLocks noChangeArrowheads="1"/>
          </p:cNvSpPr>
          <p:nvPr/>
        </p:nvSpPr>
        <p:spPr bwMode="auto">
          <a:xfrm>
            <a:off x="6248400" y="3124200"/>
            <a:ext cx="152400" cy="152400"/>
          </a:xfrm>
          <a:prstGeom prst="flowChartConnector">
            <a:avLst/>
          </a:prstGeom>
          <a:noFill/>
          <a:ln w="12700" algn="ctr">
            <a:solidFill>
              <a:schemeClr val="tx1"/>
            </a:solidFill>
            <a:round/>
            <a:headEnd/>
            <a:tailEnd type="none" w="lg" len="lg"/>
          </a:ln>
        </p:spPr>
        <p:txBody>
          <a:bodyPr wrap="none" anchor="ctr"/>
          <a:lstStyle/>
          <a:p>
            <a:endParaRPr lang="ar-SA">
              <a:latin typeface="Trebuchet MS" pitchFamily="34" charset="0"/>
              <a:cs typeface="Tahoma" pitchFamily="34" charset="0"/>
            </a:endParaRPr>
          </a:p>
        </p:txBody>
      </p:sp>
      <p:sp>
        <p:nvSpPr>
          <p:cNvPr id="50186" name="AutoShape 145"/>
          <p:cNvSpPr>
            <a:spLocks noChangeArrowheads="1"/>
          </p:cNvSpPr>
          <p:nvPr/>
        </p:nvSpPr>
        <p:spPr bwMode="auto">
          <a:xfrm rot="-583979" flipH="1" flipV="1">
            <a:off x="2895600" y="2819400"/>
            <a:ext cx="381000" cy="866775"/>
          </a:xfrm>
          <a:prstGeom prst="triangle">
            <a:avLst>
              <a:gd name="adj" fmla="val 100000"/>
            </a:avLst>
          </a:prstGeom>
          <a:noFill/>
          <a:ln w="12700" algn="ctr">
            <a:solidFill>
              <a:schemeClr val="tx1"/>
            </a:solidFill>
            <a:miter lim="800000"/>
            <a:headEnd/>
            <a:tailEnd type="none" w="lg" len="lg"/>
          </a:ln>
        </p:spPr>
        <p:txBody>
          <a:bodyPr wrap="none" anchor="ctr"/>
          <a:lstStyle/>
          <a:p>
            <a:endParaRPr lang="ar-SA">
              <a:latin typeface="Trebuchet MS" pitchFamily="34" charset="0"/>
              <a:cs typeface="Tahoma" pitchFamily="34" charset="0"/>
            </a:endParaRPr>
          </a:p>
        </p:txBody>
      </p:sp>
    </p:spTree>
  </p:cSld>
  <p:clrMapOvr>
    <a:masterClrMapping/>
  </p:clrMapOvr>
  <p:transition spd="med">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320040"/>
            <a:ext cx="7239000" cy="1143000"/>
          </a:xfrm>
        </p:spPr>
        <p:txBody>
          <a:bodyPr/>
          <a:lstStyle/>
          <a:p>
            <a:pPr fontAlgn="auto">
              <a:spcAft>
                <a:spcPts val="0"/>
              </a:spcAft>
              <a:defRPr/>
            </a:pPr>
            <a:r>
              <a:rPr lang="en-US" sz="3200" smtClean="0">
                <a:cs typeface="Times New Roman" pitchFamily="18" charset="0"/>
              </a:rPr>
              <a:t>Techniques to improve listening skills</a:t>
            </a:r>
          </a:p>
        </p:txBody>
      </p:sp>
      <p:sp>
        <p:nvSpPr>
          <p:cNvPr id="246788" name="Cloud"/>
          <p:cNvSpPr>
            <a:spLocks noChangeAspect="1" noEditPoints="1" noChangeArrowheads="1"/>
          </p:cNvSpPr>
          <p:nvPr/>
        </p:nvSpPr>
        <p:spPr bwMode="auto">
          <a:xfrm>
            <a:off x="609600" y="1196975"/>
            <a:ext cx="3886200" cy="24384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9CCFF"/>
          </a:solidFill>
          <a:ln w="9525">
            <a:solidFill>
              <a:srgbClr val="99CCFF"/>
            </a:solidFill>
            <a:miter lim="800000"/>
            <a:headEnd/>
            <a:tailEnd/>
          </a:ln>
          <a:effectLst>
            <a:outerShdw dist="107763" dir="2700000" algn="ctr" rotWithShape="0">
              <a:srgbClr val="808080"/>
            </a:outerShdw>
          </a:effectLst>
        </p:spPr>
        <p:txBody>
          <a:bodyPr/>
          <a:lstStyle/>
          <a:p>
            <a:pPr eaLnBrk="0" fontAlgn="auto" hangingPunct="0">
              <a:spcBef>
                <a:spcPts val="0"/>
              </a:spcBef>
              <a:spcAft>
                <a:spcPts val="0"/>
              </a:spcAft>
              <a:defRPr/>
            </a:pPr>
            <a:r>
              <a:rPr lang="en-US" sz="2000" b="1" u="sng">
                <a:effectLst>
                  <a:outerShdw blurRad="38100" dist="38100" dir="2700000" algn="tl">
                    <a:srgbClr val="FFFFFF"/>
                  </a:outerShdw>
                </a:effectLst>
                <a:latin typeface="Verdana" pitchFamily="34" charset="0"/>
              </a:rPr>
              <a:t>PARAPHRASE</a:t>
            </a:r>
          </a:p>
          <a:p>
            <a:pPr eaLnBrk="0" fontAlgn="auto" hangingPunct="0">
              <a:spcBef>
                <a:spcPts val="0"/>
              </a:spcBef>
              <a:spcAft>
                <a:spcPts val="0"/>
              </a:spcAft>
              <a:defRPr/>
            </a:pPr>
            <a:endParaRPr lang="en-US" b="1">
              <a:effectLst>
                <a:outerShdw blurRad="38100" dist="38100" dir="2700000" algn="tl">
                  <a:srgbClr val="FFFFFF"/>
                </a:outerShdw>
              </a:effectLst>
              <a:latin typeface="Verdana" pitchFamily="34" charset="0"/>
            </a:endParaRPr>
          </a:p>
          <a:p>
            <a:pPr eaLnBrk="0" fontAlgn="auto" hangingPunct="0">
              <a:spcBef>
                <a:spcPts val="0"/>
              </a:spcBef>
              <a:spcAft>
                <a:spcPts val="0"/>
              </a:spcAft>
              <a:defRPr/>
            </a:pPr>
            <a:r>
              <a:rPr lang="en-US" b="1">
                <a:latin typeface="Verdana" pitchFamily="34" charset="0"/>
              </a:rPr>
              <a:t>Restate what was said in your own words</a:t>
            </a:r>
          </a:p>
        </p:txBody>
      </p:sp>
      <p:sp>
        <p:nvSpPr>
          <p:cNvPr id="246789" name="Cloud"/>
          <p:cNvSpPr>
            <a:spLocks noChangeAspect="1" noEditPoints="1" noChangeArrowheads="1"/>
          </p:cNvSpPr>
          <p:nvPr/>
        </p:nvSpPr>
        <p:spPr bwMode="auto">
          <a:xfrm>
            <a:off x="4876800" y="1044575"/>
            <a:ext cx="3505200" cy="21336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3366FF"/>
          </a:solidFill>
          <a:ln w="9525">
            <a:solidFill>
              <a:srgbClr val="000000"/>
            </a:solidFill>
            <a:miter lim="800000"/>
            <a:headEnd/>
            <a:tailEnd/>
          </a:ln>
          <a:effectLst>
            <a:outerShdw dist="107763" dir="2700000" algn="ctr" rotWithShape="0">
              <a:srgbClr val="808080"/>
            </a:outerShdw>
          </a:effectLst>
        </p:spPr>
        <p:txBody>
          <a:bodyPr/>
          <a:lstStyle/>
          <a:p>
            <a:pPr eaLnBrk="0" fontAlgn="auto" hangingPunct="0">
              <a:spcBef>
                <a:spcPts val="0"/>
              </a:spcBef>
              <a:spcAft>
                <a:spcPts val="0"/>
              </a:spcAft>
              <a:defRPr/>
            </a:pPr>
            <a:r>
              <a:rPr lang="en-US" sz="2000" b="1" u="sng">
                <a:effectLst>
                  <a:outerShdw blurRad="38100" dist="38100" dir="2700000" algn="tl">
                    <a:srgbClr val="FFFFFF"/>
                  </a:outerShdw>
                </a:effectLst>
                <a:latin typeface="Verdana" pitchFamily="34" charset="0"/>
              </a:rPr>
              <a:t>SUMMARIZE</a:t>
            </a:r>
          </a:p>
          <a:p>
            <a:pPr eaLnBrk="0" fontAlgn="auto" hangingPunct="0">
              <a:spcBef>
                <a:spcPts val="0"/>
              </a:spcBef>
              <a:spcAft>
                <a:spcPts val="0"/>
              </a:spcAft>
              <a:defRPr/>
            </a:pPr>
            <a:endParaRPr lang="en-US" sz="2000" b="1">
              <a:latin typeface="Verdana" pitchFamily="34" charset="0"/>
            </a:endParaRPr>
          </a:p>
          <a:p>
            <a:pPr eaLnBrk="0" fontAlgn="auto" hangingPunct="0">
              <a:spcBef>
                <a:spcPts val="0"/>
              </a:spcBef>
              <a:spcAft>
                <a:spcPts val="0"/>
              </a:spcAft>
              <a:defRPr/>
            </a:pPr>
            <a:r>
              <a:rPr lang="en-US" b="1">
                <a:latin typeface="Verdana" pitchFamily="34" charset="0"/>
              </a:rPr>
              <a:t>Pull together the main points of a speaker</a:t>
            </a:r>
          </a:p>
        </p:txBody>
      </p:sp>
      <p:sp>
        <p:nvSpPr>
          <p:cNvPr id="246790" name="Cloud"/>
          <p:cNvSpPr>
            <a:spLocks noChangeAspect="1" noEditPoints="1" noChangeArrowheads="1"/>
          </p:cNvSpPr>
          <p:nvPr/>
        </p:nvSpPr>
        <p:spPr bwMode="auto">
          <a:xfrm>
            <a:off x="2743200" y="2994025"/>
            <a:ext cx="4343400" cy="310197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2"/>
          </a:solidFill>
          <a:ln w="9525">
            <a:solidFill>
              <a:srgbClr val="000000"/>
            </a:solidFill>
            <a:miter lim="800000"/>
            <a:headEnd/>
            <a:tailEnd/>
          </a:ln>
          <a:effectLst>
            <a:outerShdw dist="107763" dir="2700000" algn="ctr" rotWithShape="0">
              <a:srgbClr val="808080"/>
            </a:outerShdw>
          </a:effectLst>
        </p:spPr>
        <p:txBody>
          <a:bodyPr/>
          <a:lstStyle/>
          <a:p>
            <a:pPr eaLnBrk="0" fontAlgn="auto" hangingPunct="0">
              <a:spcBef>
                <a:spcPts val="0"/>
              </a:spcBef>
              <a:spcAft>
                <a:spcPts val="0"/>
              </a:spcAft>
              <a:defRPr/>
            </a:pPr>
            <a:r>
              <a:rPr lang="en-US" sz="2400" b="1" u="sng">
                <a:effectLst>
                  <a:outerShdw blurRad="38100" dist="38100" dir="2700000" algn="tl">
                    <a:srgbClr val="FFFFFF"/>
                  </a:outerShdw>
                </a:effectLst>
                <a:latin typeface="Verdana" pitchFamily="34" charset="0"/>
              </a:rPr>
              <a:t>QUESTION</a:t>
            </a:r>
          </a:p>
          <a:p>
            <a:pPr eaLnBrk="0" fontAlgn="auto" hangingPunct="0">
              <a:spcBef>
                <a:spcPts val="0"/>
              </a:spcBef>
              <a:spcAft>
                <a:spcPts val="0"/>
              </a:spcAft>
              <a:defRPr/>
            </a:pPr>
            <a:endParaRPr lang="en-US" sz="2400" b="1" u="sng">
              <a:effectLst>
                <a:outerShdw blurRad="38100" dist="38100" dir="2700000" algn="tl">
                  <a:srgbClr val="FFFFFF"/>
                </a:outerShdw>
              </a:effectLst>
              <a:latin typeface="Verdana" pitchFamily="34" charset="0"/>
            </a:endParaRPr>
          </a:p>
          <a:p>
            <a:pPr eaLnBrk="0" fontAlgn="auto" hangingPunct="0">
              <a:spcBef>
                <a:spcPts val="0"/>
              </a:spcBef>
              <a:spcAft>
                <a:spcPts val="0"/>
              </a:spcAft>
              <a:defRPr/>
            </a:pPr>
            <a:r>
              <a:rPr lang="en-US" b="1">
                <a:latin typeface="Verdana" pitchFamily="34" charset="0"/>
              </a:rPr>
              <a:t>Challenge speaker to think further, clarifying both your and their understanding</a:t>
            </a:r>
          </a:p>
        </p:txBody>
      </p:sp>
      <p:sp>
        <p:nvSpPr>
          <p:cNvPr id="6" name="Slide Number Placeholder 5"/>
          <p:cNvSpPr>
            <a:spLocks noGrp="1"/>
          </p:cNvSpPr>
          <p:nvPr>
            <p:ph type="sldNum" sz="quarter" idx="12"/>
          </p:nvPr>
        </p:nvSpPr>
        <p:spPr/>
        <p:txBody>
          <a:bodyPr/>
          <a:lstStyle/>
          <a:p>
            <a:pPr>
              <a:defRPr/>
            </a:pPr>
            <a:fld id="{3599B9C0-9F58-46C0-923A-C578E0B09976}" type="slidenum">
              <a:rPr lang="en-US" smtClean="0"/>
              <a:pPr>
                <a:defRPr/>
              </a:pPr>
              <a:t>43</a:t>
            </a:fld>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p:txBody>
          <a:bodyPr/>
          <a:lstStyle/>
          <a:p>
            <a:pPr fontAlgn="auto">
              <a:spcAft>
                <a:spcPts val="0"/>
              </a:spcAft>
              <a:defRPr/>
            </a:pPr>
            <a:r>
              <a:rPr lang="en-US" smtClean="0">
                <a:cs typeface="Times New Roman" pitchFamily="18" charset="0"/>
              </a:rPr>
              <a:t>Practice Paraphrasing</a:t>
            </a:r>
          </a:p>
        </p:txBody>
      </p:sp>
      <p:sp>
        <p:nvSpPr>
          <p:cNvPr id="52227" name="Rectangle 5"/>
          <p:cNvSpPr>
            <a:spLocks noGrp="1" noChangeArrowheads="1"/>
          </p:cNvSpPr>
          <p:nvPr>
            <p:ph type="body" sz="half" idx="1"/>
          </p:nvPr>
        </p:nvSpPr>
        <p:spPr>
          <a:xfrm>
            <a:off x="457200" y="1600200"/>
            <a:ext cx="3521075" cy="4525963"/>
          </a:xfrm>
        </p:spPr>
        <p:txBody>
          <a:bodyPr/>
          <a:lstStyle/>
          <a:p>
            <a:r>
              <a:rPr lang="en-US" smtClean="0">
                <a:cs typeface="Arial" pitchFamily="34" charset="0"/>
              </a:rPr>
              <a:t>Paraphrasing is simply restating what another person has said in your own words.</a:t>
            </a:r>
          </a:p>
        </p:txBody>
      </p:sp>
      <p:sp>
        <p:nvSpPr>
          <p:cNvPr id="48132" name="Rectangle 6"/>
          <p:cNvSpPr>
            <a:spLocks noGrp="1" noChangeArrowheads="1"/>
          </p:cNvSpPr>
          <p:nvPr>
            <p:ph type="body" sz="half" idx="2"/>
          </p:nvPr>
        </p:nvSpPr>
        <p:spPr>
          <a:xfrm>
            <a:off x="4178300" y="1600200"/>
            <a:ext cx="3521075" cy="4525963"/>
          </a:xfrm>
          <a:ln>
            <a:solidFill>
              <a:schemeClr val="tx1"/>
            </a:solidFill>
          </a:ln>
        </p:spPr>
        <p:txBody>
          <a:bodyPr>
            <a:normAutofit fontScale="92500"/>
          </a:bodyPr>
          <a:lstStyle/>
          <a:p>
            <a:pPr marL="274320" indent="-274320" fontAlgn="auto">
              <a:lnSpc>
                <a:spcPct val="90000"/>
              </a:lnSpc>
              <a:spcAft>
                <a:spcPts val="0"/>
              </a:spcAft>
              <a:buFont typeface="Wingdings 2"/>
              <a:buChar char=""/>
              <a:defRPr/>
            </a:pPr>
            <a:r>
              <a:rPr lang="en-US" smtClean="0">
                <a:cs typeface="Arial" charset="0"/>
              </a:rPr>
              <a:t>Use phrases such as:</a:t>
            </a:r>
            <a:br>
              <a:rPr lang="en-US" smtClean="0">
                <a:cs typeface="Arial" charset="0"/>
              </a:rPr>
            </a:br>
            <a:endParaRPr lang="en-US" smtClean="0">
              <a:cs typeface="Arial" charset="0"/>
            </a:endParaRPr>
          </a:p>
          <a:p>
            <a:pPr marL="521208" lvl="1" fontAlgn="auto">
              <a:lnSpc>
                <a:spcPct val="90000"/>
              </a:lnSpc>
              <a:spcAft>
                <a:spcPts val="0"/>
              </a:spcAft>
              <a:buClr>
                <a:schemeClr val="accent4"/>
              </a:buClr>
              <a:buFont typeface="Wingdings 2"/>
              <a:buChar char=""/>
              <a:defRPr/>
            </a:pPr>
            <a:r>
              <a:rPr lang="en-US" smtClean="0">
                <a:solidFill>
                  <a:schemeClr val="tx1">
                    <a:tint val="85000"/>
                  </a:schemeClr>
                </a:solidFill>
                <a:cs typeface="Arial" charset="0"/>
              </a:rPr>
              <a:t>In other words…</a:t>
            </a:r>
          </a:p>
          <a:p>
            <a:pPr marL="521208" lvl="1" fontAlgn="auto">
              <a:lnSpc>
                <a:spcPct val="90000"/>
              </a:lnSpc>
              <a:spcAft>
                <a:spcPts val="0"/>
              </a:spcAft>
              <a:buClr>
                <a:schemeClr val="accent4"/>
              </a:buClr>
              <a:buFont typeface="Wingdings 2"/>
              <a:buChar char=""/>
              <a:defRPr/>
            </a:pPr>
            <a:r>
              <a:rPr lang="en-US" smtClean="0">
                <a:solidFill>
                  <a:schemeClr val="tx1">
                    <a:tint val="85000"/>
                  </a:schemeClr>
                </a:solidFill>
                <a:cs typeface="Arial" charset="0"/>
              </a:rPr>
              <a:t>I gather that…</a:t>
            </a:r>
          </a:p>
          <a:p>
            <a:pPr marL="521208" lvl="1" fontAlgn="auto">
              <a:lnSpc>
                <a:spcPct val="90000"/>
              </a:lnSpc>
              <a:spcAft>
                <a:spcPts val="0"/>
              </a:spcAft>
              <a:buClr>
                <a:schemeClr val="accent4"/>
              </a:buClr>
              <a:buFont typeface="Wingdings 2"/>
              <a:buChar char=""/>
              <a:defRPr/>
            </a:pPr>
            <a:r>
              <a:rPr lang="en-US" smtClean="0">
                <a:solidFill>
                  <a:schemeClr val="tx1">
                    <a:tint val="85000"/>
                  </a:schemeClr>
                </a:solidFill>
                <a:cs typeface="Arial" charset="0"/>
              </a:rPr>
              <a:t>If I understand what you are saying…</a:t>
            </a:r>
          </a:p>
          <a:p>
            <a:pPr marL="521208" lvl="1" fontAlgn="auto">
              <a:lnSpc>
                <a:spcPct val="90000"/>
              </a:lnSpc>
              <a:spcAft>
                <a:spcPts val="0"/>
              </a:spcAft>
              <a:buClr>
                <a:schemeClr val="accent4"/>
              </a:buClr>
              <a:buFont typeface="Wingdings 2"/>
              <a:buChar char=""/>
              <a:defRPr/>
            </a:pPr>
            <a:r>
              <a:rPr lang="en-US" smtClean="0">
                <a:solidFill>
                  <a:schemeClr val="tx1">
                    <a:tint val="85000"/>
                  </a:schemeClr>
                </a:solidFill>
                <a:cs typeface="Arial" charset="0"/>
              </a:rPr>
              <a:t>What I hear you saying is…</a:t>
            </a:r>
          </a:p>
          <a:p>
            <a:pPr marL="521208" lvl="1" fontAlgn="auto">
              <a:lnSpc>
                <a:spcPct val="90000"/>
              </a:lnSpc>
              <a:spcAft>
                <a:spcPts val="0"/>
              </a:spcAft>
              <a:buClr>
                <a:schemeClr val="accent4"/>
              </a:buClr>
              <a:buFont typeface="Wingdings 2"/>
              <a:buChar char=""/>
              <a:defRPr/>
            </a:pPr>
            <a:r>
              <a:rPr lang="en-US" smtClean="0">
                <a:solidFill>
                  <a:schemeClr val="tx1">
                    <a:tint val="85000"/>
                  </a:schemeClr>
                </a:solidFill>
                <a:cs typeface="Arial" charset="0"/>
              </a:rPr>
              <a:t>Pardon my interruption, but let me see if I understand you correctly…</a:t>
            </a:r>
          </a:p>
          <a:p>
            <a:pPr marL="521208" lvl="1" fontAlgn="auto">
              <a:lnSpc>
                <a:spcPct val="90000"/>
              </a:lnSpc>
              <a:spcAft>
                <a:spcPts val="0"/>
              </a:spcAft>
              <a:buClr>
                <a:schemeClr val="accent4"/>
              </a:buClr>
              <a:buFont typeface="Wingdings 2"/>
              <a:buChar char=""/>
              <a:defRPr/>
            </a:pPr>
            <a:endParaRPr lang="en-US" smtClean="0">
              <a:solidFill>
                <a:schemeClr val="tx1">
                  <a:tint val="85000"/>
                </a:schemeClr>
              </a:solidFill>
              <a:cs typeface="Arial" charset="0"/>
            </a:endParaRPr>
          </a:p>
        </p:txBody>
      </p:sp>
      <p:sp>
        <p:nvSpPr>
          <p:cNvPr id="5" name="Slide Number Placeholder 4"/>
          <p:cNvSpPr>
            <a:spLocks noGrp="1"/>
          </p:cNvSpPr>
          <p:nvPr>
            <p:ph type="sldNum" sz="quarter" idx="12"/>
          </p:nvPr>
        </p:nvSpPr>
        <p:spPr/>
        <p:txBody>
          <a:bodyPr/>
          <a:lstStyle/>
          <a:p>
            <a:pPr>
              <a:defRPr/>
            </a:pPr>
            <a:fld id="{3A36CF6C-0CE6-4E46-AE50-5FEFAB97DB65}" type="slidenum">
              <a:rPr lang="en-US" smtClean="0"/>
              <a:pPr>
                <a:defRPr/>
              </a:pPr>
              <a:t>44</a:t>
            </a:fld>
            <a:endParaRPr lang="en-US"/>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914400" y="1219200"/>
            <a:ext cx="7623175" cy="4995863"/>
          </a:xfrm>
        </p:spPr>
        <p:txBody>
          <a:bodyPr/>
          <a:lstStyle/>
          <a:p>
            <a:pPr fontAlgn="auto">
              <a:lnSpc>
                <a:spcPct val="150000"/>
              </a:lnSpc>
              <a:spcAft>
                <a:spcPts val="0"/>
              </a:spcAft>
              <a:defRPr/>
            </a:pPr>
            <a:r>
              <a:rPr lang="en-US" sz="5400" dirty="0" smtClean="0">
                <a:cs typeface="Times New Roman" pitchFamily="18" charset="0"/>
              </a:rPr>
              <a:t>Part 2</a:t>
            </a:r>
            <a:br>
              <a:rPr lang="en-US" sz="5400" dirty="0" smtClean="0">
                <a:cs typeface="Times New Roman" pitchFamily="18" charset="0"/>
              </a:rPr>
            </a:br>
            <a:r>
              <a:rPr lang="en-US" sz="5400" dirty="0" smtClean="0">
                <a:cs typeface="Times New Roman" pitchFamily="18" charset="0"/>
              </a:rPr>
              <a:t>Communication</a:t>
            </a:r>
            <a:br>
              <a:rPr lang="en-US" sz="5400" dirty="0" smtClean="0">
                <a:cs typeface="Times New Roman" pitchFamily="18" charset="0"/>
              </a:rPr>
            </a:br>
            <a:r>
              <a:rPr lang="en-US" sz="5400" dirty="0" smtClean="0">
                <a:cs typeface="Times New Roman" pitchFamily="18" charset="0"/>
              </a:rPr>
              <a:t>Skills</a:t>
            </a:r>
            <a:br>
              <a:rPr lang="en-US" sz="5400" dirty="0" smtClean="0">
                <a:cs typeface="Times New Roman" pitchFamily="18" charset="0"/>
              </a:rPr>
            </a:br>
            <a:r>
              <a:rPr lang="en-US" sz="5400" dirty="0" smtClean="0">
                <a:cs typeface="Times New Roman" pitchFamily="18" charset="0"/>
              </a:rPr>
              <a:t>with Patients</a:t>
            </a:r>
          </a:p>
        </p:txBody>
      </p:sp>
      <p:sp>
        <p:nvSpPr>
          <p:cNvPr id="3" name="Slide Number Placeholder 2"/>
          <p:cNvSpPr>
            <a:spLocks noGrp="1"/>
          </p:cNvSpPr>
          <p:nvPr>
            <p:ph type="sldNum" sz="quarter" idx="12"/>
          </p:nvPr>
        </p:nvSpPr>
        <p:spPr/>
        <p:txBody>
          <a:bodyPr/>
          <a:lstStyle/>
          <a:p>
            <a:pPr>
              <a:defRPr/>
            </a:pPr>
            <a:fld id="{2F15F7C6-BBBC-49F0-8483-3307218B4D16}" type="slidenum">
              <a:rPr lang="en-US" smtClean="0"/>
              <a:pPr>
                <a:defRPr/>
              </a:pPr>
              <a:t>45</a:t>
            </a:fld>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320040"/>
            <a:ext cx="7467600" cy="4709160"/>
          </a:xfrm>
        </p:spPr>
        <p:txBody>
          <a:bodyPr/>
          <a:lstStyle/>
          <a:p>
            <a:pPr fontAlgn="auto">
              <a:spcAft>
                <a:spcPts val="0"/>
              </a:spcAft>
              <a:defRPr/>
            </a:pPr>
            <a:r>
              <a:rPr lang="en-US" sz="5400" dirty="0" smtClean="0">
                <a:solidFill>
                  <a:srgbClr val="CC9900"/>
                </a:solidFill>
                <a:cs typeface="Arial" charset="0"/>
              </a:rPr>
              <a:t>Communication </a:t>
            </a:r>
            <a:br>
              <a:rPr lang="en-US" sz="5400" dirty="0" smtClean="0">
                <a:solidFill>
                  <a:srgbClr val="CC9900"/>
                </a:solidFill>
                <a:cs typeface="Arial" charset="0"/>
              </a:rPr>
            </a:br>
            <a:r>
              <a:rPr lang="en-US" sz="5400" dirty="0" smtClean="0">
                <a:solidFill>
                  <a:srgbClr val="CC9900"/>
                </a:solidFill>
                <a:cs typeface="Arial" charset="0"/>
              </a:rPr>
              <a:t>Skills??</a:t>
            </a:r>
            <a:br>
              <a:rPr lang="en-US" sz="5400" dirty="0" smtClean="0">
                <a:solidFill>
                  <a:srgbClr val="CC9900"/>
                </a:solidFill>
                <a:cs typeface="Arial" charset="0"/>
              </a:rPr>
            </a:br>
            <a:r>
              <a:rPr lang="en-US" sz="5400" dirty="0" smtClean="0">
                <a:solidFill>
                  <a:srgbClr val="CC9900"/>
                </a:solidFill>
                <a:cs typeface="Arial" charset="0"/>
              </a:rPr>
              <a:t>With Patients</a:t>
            </a:r>
            <a:br>
              <a:rPr lang="en-US" sz="5400" dirty="0" smtClean="0">
                <a:solidFill>
                  <a:srgbClr val="CC9900"/>
                </a:solidFill>
                <a:cs typeface="Arial" charset="0"/>
              </a:rPr>
            </a:br>
            <a:endParaRPr lang="en-US" sz="5400" dirty="0" smtClean="0">
              <a:cs typeface="Times New Roman" pitchFamily="18" charset="0"/>
            </a:endParaRPr>
          </a:p>
        </p:txBody>
      </p:sp>
      <p:sp>
        <p:nvSpPr>
          <p:cNvPr id="50179" name="Rectangle 3"/>
          <p:cNvSpPr>
            <a:spLocks noGrp="1" noChangeArrowheads="1"/>
          </p:cNvSpPr>
          <p:nvPr>
            <p:ph idx="1"/>
          </p:nvPr>
        </p:nvSpPr>
        <p:spPr>
          <a:xfrm flipV="1">
            <a:off x="4572000" y="6456363"/>
            <a:ext cx="3124200" cy="44450"/>
          </a:xfrm>
        </p:spPr>
        <p:txBody>
          <a:bodyPr>
            <a:normAutofit fontScale="25000" lnSpcReduction="20000"/>
          </a:bodyPr>
          <a:lstStyle/>
          <a:p>
            <a:pPr marL="274320" indent="-274320" algn="ctr" fontAlgn="auto">
              <a:spcAft>
                <a:spcPts val="0"/>
              </a:spcAft>
              <a:buFont typeface="Wingdings" pitchFamily="2" charset="2"/>
              <a:buNone/>
              <a:defRPr/>
            </a:pPr>
            <a:endParaRPr lang="en-US" sz="6000" dirty="0" smtClean="0">
              <a:solidFill>
                <a:srgbClr val="CC9900"/>
              </a:solidFill>
              <a:cs typeface="Arial" charset="0"/>
            </a:endParaRPr>
          </a:p>
        </p:txBody>
      </p:sp>
      <p:sp>
        <p:nvSpPr>
          <p:cNvPr id="4" name="Slide Number Placeholder 3"/>
          <p:cNvSpPr>
            <a:spLocks noGrp="1"/>
          </p:cNvSpPr>
          <p:nvPr>
            <p:ph type="sldNum" sz="quarter" idx="12"/>
          </p:nvPr>
        </p:nvSpPr>
        <p:spPr/>
        <p:txBody>
          <a:bodyPr/>
          <a:lstStyle/>
          <a:p>
            <a:pPr>
              <a:defRPr/>
            </a:pPr>
            <a:fld id="{3599B9C0-9F58-46C0-923A-C578E0B09976}"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320040"/>
            <a:ext cx="7239000" cy="1143000"/>
          </a:xfrm>
        </p:spPr>
        <p:txBody>
          <a:bodyPr/>
          <a:lstStyle/>
          <a:p>
            <a:pPr fontAlgn="auto">
              <a:spcAft>
                <a:spcPts val="0"/>
              </a:spcAft>
              <a:defRPr/>
            </a:pPr>
            <a:r>
              <a:rPr lang="en-US" smtClean="0">
                <a:cs typeface="Times New Roman" pitchFamily="18" charset="0"/>
              </a:rPr>
              <a:t>Benefits</a:t>
            </a:r>
          </a:p>
        </p:txBody>
      </p:sp>
      <p:sp>
        <p:nvSpPr>
          <p:cNvPr id="55299" name="Rectangle 3"/>
          <p:cNvSpPr>
            <a:spLocks noGrp="1" noChangeArrowheads="1"/>
          </p:cNvSpPr>
          <p:nvPr>
            <p:ph idx="1"/>
          </p:nvPr>
        </p:nvSpPr>
        <p:spPr/>
        <p:txBody>
          <a:bodyPr/>
          <a:lstStyle/>
          <a:p>
            <a:pPr>
              <a:lnSpc>
                <a:spcPct val="80000"/>
              </a:lnSpc>
            </a:pPr>
            <a:r>
              <a:rPr lang="en-US" sz="2800" b="1" smtClean="0">
                <a:cs typeface="Arial" pitchFamily="34" charset="0"/>
              </a:rPr>
              <a:t>Good</a:t>
            </a:r>
            <a:r>
              <a:rPr lang="en-US" sz="2800" smtClean="0">
                <a:cs typeface="Arial" pitchFamily="34" charset="0"/>
              </a:rPr>
              <a:t> </a:t>
            </a:r>
            <a:r>
              <a:rPr lang="en-US" sz="2800" b="1" smtClean="0">
                <a:cs typeface="Arial" pitchFamily="34" charset="0"/>
              </a:rPr>
              <a:t>communication</a:t>
            </a:r>
            <a:r>
              <a:rPr lang="en-US" sz="2800" smtClean="0">
                <a:cs typeface="Arial" pitchFamily="34" charset="0"/>
              </a:rPr>
              <a:t> skills :</a:t>
            </a:r>
          </a:p>
          <a:p>
            <a:pPr lvl="2">
              <a:lnSpc>
                <a:spcPct val="80000"/>
              </a:lnSpc>
            </a:pPr>
            <a:r>
              <a:rPr lang="en-US" smtClean="0">
                <a:cs typeface="Arial" pitchFamily="34" charset="0"/>
              </a:rPr>
              <a:t>identify patients' problems more accurately:</a:t>
            </a:r>
          </a:p>
          <a:p>
            <a:pPr lvl="3">
              <a:lnSpc>
                <a:spcPct val="80000"/>
              </a:lnSpc>
            </a:pPr>
            <a:r>
              <a:rPr lang="en-US" sz="2400" smtClean="0">
                <a:cs typeface="Arial" pitchFamily="34" charset="0"/>
              </a:rPr>
              <a:t>Diagnostic Accuracy</a:t>
            </a:r>
            <a:r>
              <a:rPr lang="en-US" sz="1800" smtClean="0">
                <a:cs typeface="Arial" pitchFamily="34" charset="0"/>
              </a:rPr>
              <a:t> </a:t>
            </a:r>
          </a:p>
          <a:p>
            <a:pPr lvl="2">
              <a:lnSpc>
                <a:spcPct val="80000"/>
              </a:lnSpc>
            </a:pPr>
            <a:r>
              <a:rPr lang="en-US" smtClean="0">
                <a:cs typeface="Arial" pitchFamily="34" charset="0"/>
              </a:rPr>
              <a:t>Improve Pts understanding &amp; Information retention</a:t>
            </a:r>
          </a:p>
          <a:p>
            <a:pPr lvl="2">
              <a:lnSpc>
                <a:spcPct val="80000"/>
              </a:lnSpc>
            </a:pPr>
            <a:endParaRPr lang="en-US" smtClean="0">
              <a:cs typeface="Arial" pitchFamily="34" charset="0"/>
            </a:endParaRPr>
          </a:p>
          <a:p>
            <a:pPr lvl="2">
              <a:lnSpc>
                <a:spcPct val="80000"/>
              </a:lnSpc>
            </a:pPr>
            <a:r>
              <a:rPr lang="en-US" smtClean="0">
                <a:cs typeface="Arial" pitchFamily="34" charset="0"/>
              </a:rPr>
              <a:t>Increase adherence to treatment</a:t>
            </a:r>
          </a:p>
          <a:p>
            <a:pPr lvl="1">
              <a:lnSpc>
                <a:spcPct val="80000"/>
              </a:lnSpc>
            </a:pPr>
            <a:endParaRPr lang="en-US" sz="2400" smtClean="0">
              <a:cs typeface="Arial" pitchFamily="34" charset="0"/>
            </a:endParaRPr>
          </a:p>
          <a:p>
            <a:pPr lvl="2">
              <a:lnSpc>
                <a:spcPct val="80000"/>
              </a:lnSpc>
            </a:pPr>
            <a:r>
              <a:rPr lang="en-US" smtClean="0">
                <a:cs typeface="Arial" pitchFamily="34" charset="0"/>
              </a:rPr>
              <a:t>Their patients adjust better psychologically and  </a:t>
            </a:r>
          </a:p>
          <a:p>
            <a:pPr>
              <a:lnSpc>
                <a:spcPct val="80000"/>
              </a:lnSpc>
              <a:buFont typeface="Wingdings" pitchFamily="2" charset="2"/>
              <a:buNone/>
            </a:pPr>
            <a:endParaRPr lang="en-US" sz="2800" smtClean="0">
              <a:cs typeface="Arial" pitchFamily="34" charset="0"/>
            </a:endParaRPr>
          </a:p>
          <a:p>
            <a:pPr lvl="2">
              <a:lnSpc>
                <a:spcPct val="80000"/>
              </a:lnSpc>
            </a:pPr>
            <a:r>
              <a:rPr lang="en-US" smtClean="0">
                <a:cs typeface="Arial" pitchFamily="34" charset="0"/>
              </a:rPr>
              <a:t>Pts more satisfied with their care</a:t>
            </a:r>
          </a:p>
          <a:p>
            <a:pPr>
              <a:lnSpc>
                <a:spcPct val="80000"/>
              </a:lnSpc>
              <a:buFont typeface="Wingdings" pitchFamily="2" charset="2"/>
              <a:buNone/>
            </a:pPr>
            <a:r>
              <a:rPr lang="en-US" sz="2800" smtClean="0">
                <a:cs typeface="Arial" pitchFamily="34" charset="0"/>
              </a:rPr>
              <a:t> </a:t>
            </a:r>
          </a:p>
        </p:txBody>
      </p:sp>
      <p:sp>
        <p:nvSpPr>
          <p:cNvPr id="4" name="Slide Number Placeholder 3"/>
          <p:cNvSpPr>
            <a:spLocks noGrp="1"/>
          </p:cNvSpPr>
          <p:nvPr>
            <p:ph type="sldNum" sz="quarter" idx="12"/>
          </p:nvPr>
        </p:nvSpPr>
        <p:spPr/>
        <p:txBody>
          <a:bodyPr/>
          <a:lstStyle/>
          <a:p>
            <a:pPr>
              <a:defRPr/>
            </a:pPr>
            <a:fld id="{3599B9C0-9F58-46C0-923A-C578E0B09976}"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066800" y="304800"/>
            <a:ext cx="7543800" cy="892175"/>
          </a:xfrm>
        </p:spPr>
        <p:txBody>
          <a:bodyPr/>
          <a:lstStyle/>
          <a:p>
            <a:pPr fontAlgn="auto">
              <a:spcAft>
                <a:spcPts val="0"/>
              </a:spcAft>
              <a:defRPr/>
            </a:pPr>
            <a:r>
              <a:rPr lang="en-US" smtClean="0">
                <a:cs typeface="Times New Roman" pitchFamily="18" charset="0"/>
              </a:rPr>
              <a:t>Benefits </a:t>
            </a:r>
            <a:r>
              <a:rPr lang="en-US" sz="2400" smtClean="0">
                <a:cs typeface="Times New Roman" pitchFamily="18" charset="0"/>
              </a:rPr>
              <a:t>(Cont</a:t>
            </a:r>
            <a:r>
              <a:rPr lang="en-US" sz="2400" smtClean="0">
                <a:latin typeface="Arial" charset="0"/>
                <a:cs typeface="Times New Roman" pitchFamily="18" charset="0"/>
              </a:rPr>
              <a:t>…</a:t>
            </a:r>
            <a:r>
              <a:rPr lang="en-US" sz="2400" smtClean="0">
                <a:cs typeface="Times New Roman" pitchFamily="18" charset="0"/>
              </a:rPr>
              <a:t>)</a:t>
            </a:r>
          </a:p>
        </p:txBody>
      </p:sp>
      <p:sp>
        <p:nvSpPr>
          <p:cNvPr id="56323" name="Rectangle 3"/>
          <p:cNvSpPr>
            <a:spLocks noGrp="1" noChangeArrowheads="1"/>
          </p:cNvSpPr>
          <p:nvPr>
            <p:ph idx="1"/>
          </p:nvPr>
        </p:nvSpPr>
        <p:spPr/>
        <p:txBody>
          <a:bodyPr/>
          <a:lstStyle/>
          <a:p>
            <a:pPr>
              <a:buFont typeface="Wingdings" pitchFamily="2" charset="2"/>
              <a:buNone/>
            </a:pPr>
            <a:r>
              <a:rPr lang="en-US" smtClean="0">
                <a:cs typeface="Arial" pitchFamily="34" charset="0"/>
              </a:rPr>
              <a:t> </a:t>
            </a:r>
          </a:p>
          <a:p>
            <a:r>
              <a:rPr lang="en-US" smtClean="0">
                <a:cs typeface="Arial" pitchFamily="34" charset="0"/>
              </a:rPr>
              <a:t>Doctors with good </a:t>
            </a:r>
            <a:r>
              <a:rPr lang="en-US" b="1" smtClean="0">
                <a:cs typeface="Arial" pitchFamily="34" charset="0"/>
              </a:rPr>
              <a:t>communication</a:t>
            </a:r>
            <a:r>
              <a:rPr lang="en-US" smtClean="0">
                <a:cs typeface="Arial" pitchFamily="34" charset="0"/>
              </a:rPr>
              <a:t> skills have greater job satisfaction and less work stress </a:t>
            </a:r>
          </a:p>
        </p:txBody>
      </p:sp>
      <p:sp>
        <p:nvSpPr>
          <p:cNvPr id="4" name="Slide Number Placeholder 3"/>
          <p:cNvSpPr>
            <a:spLocks noGrp="1"/>
          </p:cNvSpPr>
          <p:nvPr>
            <p:ph type="sldNum" sz="quarter" idx="12"/>
          </p:nvPr>
        </p:nvSpPr>
        <p:spPr/>
        <p:txBody>
          <a:bodyPr/>
          <a:lstStyle/>
          <a:p>
            <a:pPr>
              <a:defRPr/>
            </a:pPr>
            <a:fld id="{3599B9C0-9F58-46C0-923A-C578E0B09976}"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320040"/>
            <a:ext cx="7239000" cy="1143000"/>
          </a:xfrm>
        </p:spPr>
        <p:txBody>
          <a:bodyPr/>
          <a:lstStyle/>
          <a:p>
            <a:pPr fontAlgn="auto">
              <a:spcAft>
                <a:spcPts val="0"/>
              </a:spcAft>
              <a:defRPr/>
            </a:pPr>
            <a:r>
              <a:rPr lang="en-US" smtClean="0">
                <a:cs typeface="Times New Roman" pitchFamily="18" charset="0"/>
              </a:rPr>
              <a:t>Effect on Health Outcome</a:t>
            </a:r>
          </a:p>
        </p:txBody>
      </p:sp>
      <p:sp>
        <p:nvSpPr>
          <p:cNvPr id="57347" name="Rectangle 3"/>
          <p:cNvSpPr>
            <a:spLocks noGrp="1" noChangeArrowheads="1"/>
          </p:cNvSpPr>
          <p:nvPr>
            <p:ph idx="1"/>
          </p:nvPr>
        </p:nvSpPr>
        <p:spPr/>
        <p:txBody>
          <a:bodyPr/>
          <a:lstStyle/>
          <a:p>
            <a:pPr algn="ctr">
              <a:buFont typeface="Wingdings" pitchFamily="2" charset="2"/>
              <a:buNone/>
            </a:pPr>
            <a:r>
              <a:rPr lang="en-US" sz="4800" smtClean="0">
                <a:cs typeface="Arial" pitchFamily="34" charset="0"/>
              </a:rPr>
              <a:t>Effective communication important in the delivery of high-quality health care.</a:t>
            </a:r>
          </a:p>
          <a:p>
            <a:pPr>
              <a:buFont typeface="Wingdings" pitchFamily="2" charset="2"/>
              <a:buNone/>
            </a:pPr>
            <a:r>
              <a:rPr lang="en-US" sz="1800" b="1" i="1" smtClean="0">
                <a:cs typeface="Arial" pitchFamily="34" charset="0"/>
              </a:rPr>
              <a:t>(Roter 1987, Betakis 1991, Stewart 1995).</a:t>
            </a:r>
            <a:endParaRPr lang="en-GB" sz="1800" b="1" i="1" smtClean="0">
              <a:cs typeface="Arial" pitchFamily="34" charset="0"/>
            </a:endParaRPr>
          </a:p>
          <a:p>
            <a:pPr algn="ctr">
              <a:buFont typeface="Wingdings" pitchFamily="2" charset="2"/>
              <a:buNone/>
            </a:pPr>
            <a:endParaRPr lang="en-US" sz="2800" b="1" smtClean="0">
              <a:cs typeface="Arial" pitchFamily="34" charset="0"/>
            </a:endParaRPr>
          </a:p>
        </p:txBody>
      </p:sp>
      <p:sp>
        <p:nvSpPr>
          <p:cNvPr id="4" name="Slide Number Placeholder 3"/>
          <p:cNvSpPr>
            <a:spLocks noGrp="1"/>
          </p:cNvSpPr>
          <p:nvPr>
            <p:ph type="sldNum" sz="quarter" idx="12"/>
          </p:nvPr>
        </p:nvSpPr>
        <p:spPr/>
        <p:txBody>
          <a:bodyPr/>
          <a:lstStyle/>
          <a:p>
            <a:pPr>
              <a:defRPr/>
            </a:pPr>
            <a:fld id="{3599B9C0-9F58-46C0-923A-C578E0B09976}"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dirty="0" smtClean="0">
                <a:cs typeface="Times New Roman" pitchFamily="18" charset="0"/>
              </a:rPr>
              <a:t>Objectives:</a:t>
            </a:r>
            <a:endParaRPr lang="en-US" dirty="0"/>
          </a:p>
        </p:txBody>
      </p:sp>
      <p:sp>
        <p:nvSpPr>
          <p:cNvPr id="3" name="Content Placeholder 2"/>
          <p:cNvSpPr>
            <a:spLocks noGrp="1"/>
          </p:cNvSpPr>
          <p:nvPr>
            <p:ph idx="1"/>
          </p:nvPr>
        </p:nvSpPr>
        <p:spPr/>
        <p:txBody>
          <a:bodyPr/>
          <a:lstStyle/>
          <a:p>
            <a:endParaRPr lang="en-US" smtClean="0"/>
          </a:p>
          <a:p>
            <a:endParaRPr lang="en-US" smtClean="0"/>
          </a:p>
          <a:p>
            <a:r>
              <a:rPr lang="en-US" smtClean="0"/>
              <a:t>What are our objectives for this session today??????</a:t>
            </a:r>
          </a:p>
          <a:p>
            <a:r>
              <a:rPr lang="en-US" smtClean="0"/>
              <a:t>Let us get agree on some </a:t>
            </a:r>
          </a:p>
        </p:txBody>
      </p:sp>
      <p:sp>
        <p:nvSpPr>
          <p:cNvPr id="4" name="Slide Number Placeholder 3"/>
          <p:cNvSpPr>
            <a:spLocks noGrp="1"/>
          </p:cNvSpPr>
          <p:nvPr>
            <p:ph type="sldNum" sz="quarter" idx="12"/>
          </p:nvPr>
        </p:nvSpPr>
        <p:spPr/>
        <p:txBody>
          <a:bodyPr/>
          <a:lstStyle/>
          <a:p>
            <a:pPr>
              <a:defRPr/>
            </a:pPr>
            <a:fld id="{3599B9C0-9F58-46C0-923A-C578E0B09976}" type="slidenum">
              <a:rPr lang="en-US" smtClean="0"/>
              <a:pPr>
                <a:defRPr/>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457200" y="320040"/>
            <a:ext cx="7239000" cy="1143000"/>
          </a:xfrm>
        </p:spPr>
        <p:txBody>
          <a:bodyPr rtlCol="1">
            <a:normAutofit fontScale="90000"/>
          </a:bodyPr>
          <a:lstStyle/>
          <a:p>
            <a:pPr fontAlgn="auto">
              <a:spcAft>
                <a:spcPts val="0"/>
              </a:spcAft>
              <a:defRPr/>
            </a:pPr>
            <a:r>
              <a:rPr lang="en-US" smtClean="0"/>
              <a:t>The health outcome is positively affected by:</a:t>
            </a:r>
          </a:p>
        </p:txBody>
      </p:sp>
      <p:sp>
        <p:nvSpPr>
          <p:cNvPr id="58371" name="Rectangle 3"/>
          <p:cNvSpPr>
            <a:spLocks noGrp="1" noChangeArrowheads="1"/>
          </p:cNvSpPr>
          <p:nvPr>
            <p:ph idx="1"/>
          </p:nvPr>
        </p:nvSpPr>
        <p:spPr/>
        <p:txBody>
          <a:bodyPr/>
          <a:lstStyle/>
          <a:p>
            <a:r>
              <a:rPr lang="en-US" sz="3600" smtClean="0">
                <a:cs typeface="Arial" pitchFamily="34" charset="0"/>
              </a:rPr>
              <a:t>Probing the thoughts, feelings, and expectations of patients.</a:t>
            </a:r>
          </a:p>
          <a:p>
            <a:r>
              <a:rPr lang="en-US" sz="3600" smtClean="0">
                <a:cs typeface="Arial" pitchFamily="34" charset="0"/>
              </a:rPr>
              <a:t>  Encouraging them to ask questions,  </a:t>
            </a:r>
          </a:p>
          <a:p>
            <a:r>
              <a:rPr lang="en-US" sz="3600" smtClean="0">
                <a:cs typeface="Arial" pitchFamily="34" charset="0"/>
              </a:rPr>
              <a:t>allowing patients to share in the decision making. </a:t>
            </a:r>
          </a:p>
          <a:p>
            <a:pPr>
              <a:buFont typeface="Wingdings" pitchFamily="2" charset="2"/>
              <a:buNone/>
            </a:pPr>
            <a:r>
              <a:rPr lang="en-US" sz="2400" b="1" i="1" smtClean="0">
                <a:cs typeface="Arial" pitchFamily="34" charset="0"/>
              </a:rPr>
              <a:t>Stewart 1995, in a review of several studies</a:t>
            </a:r>
            <a:endParaRPr lang="en-GB" sz="2400" b="1" i="1" smtClean="0">
              <a:cs typeface="Arial" pitchFamily="34" charset="0"/>
            </a:endParaRPr>
          </a:p>
          <a:p>
            <a:pPr algn="ctr">
              <a:buFont typeface="Wingdings" pitchFamily="2" charset="2"/>
              <a:buNone/>
            </a:pPr>
            <a:endParaRPr lang="en-US" sz="2400" b="1" i="1" smtClean="0">
              <a:cs typeface="Arial" pitchFamily="34" charset="0"/>
            </a:endParaRPr>
          </a:p>
        </p:txBody>
      </p:sp>
      <p:sp>
        <p:nvSpPr>
          <p:cNvPr id="4" name="Slide Number Placeholder 3"/>
          <p:cNvSpPr>
            <a:spLocks noGrp="1"/>
          </p:cNvSpPr>
          <p:nvPr>
            <p:ph type="sldNum" sz="quarter" idx="12"/>
          </p:nvPr>
        </p:nvSpPr>
        <p:spPr/>
        <p:txBody>
          <a:bodyPr/>
          <a:lstStyle/>
          <a:p>
            <a:pPr>
              <a:defRPr/>
            </a:pPr>
            <a:fld id="{3599B9C0-9F58-46C0-923A-C578E0B09976}"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320040"/>
            <a:ext cx="7239000" cy="1143000"/>
          </a:xfrm>
        </p:spPr>
        <p:txBody>
          <a:bodyPr/>
          <a:lstStyle/>
          <a:p>
            <a:pPr fontAlgn="auto">
              <a:spcAft>
                <a:spcPts val="0"/>
              </a:spcAft>
              <a:defRPr/>
            </a:pPr>
            <a:r>
              <a:rPr lang="en-US" smtClean="0">
                <a:cs typeface="Times New Roman" pitchFamily="18" charset="0"/>
              </a:rPr>
              <a:t>Effect on Health Outcomes</a:t>
            </a:r>
          </a:p>
        </p:txBody>
      </p:sp>
      <p:sp>
        <p:nvSpPr>
          <p:cNvPr id="59395" name="Rectangle 3"/>
          <p:cNvSpPr>
            <a:spLocks noGrp="1" noChangeArrowheads="1"/>
          </p:cNvSpPr>
          <p:nvPr>
            <p:ph idx="1"/>
          </p:nvPr>
        </p:nvSpPr>
        <p:spPr/>
        <p:txBody>
          <a:bodyPr/>
          <a:lstStyle/>
          <a:p>
            <a:r>
              <a:rPr lang="en-US" sz="2800" smtClean="0">
                <a:cs typeface="Arial" pitchFamily="34" charset="0"/>
              </a:rPr>
              <a:t> The  reduction of anxiety.</a:t>
            </a:r>
          </a:p>
          <a:p>
            <a:r>
              <a:rPr lang="en-US" sz="2800" smtClean="0">
                <a:cs typeface="Arial" pitchFamily="34" charset="0"/>
              </a:rPr>
              <a:t>The reduction of psychological distress.</a:t>
            </a:r>
          </a:p>
          <a:p>
            <a:r>
              <a:rPr lang="en-US" sz="2800" smtClean="0">
                <a:cs typeface="Arial" pitchFamily="34" charset="0"/>
              </a:rPr>
              <a:t>Pain relief.</a:t>
            </a:r>
          </a:p>
          <a:p>
            <a:r>
              <a:rPr lang="en-US" sz="2800" smtClean="0">
                <a:cs typeface="Arial" pitchFamily="34" charset="0"/>
              </a:rPr>
              <a:t>Symptom resolution.</a:t>
            </a:r>
          </a:p>
          <a:p>
            <a:r>
              <a:rPr lang="en-US" sz="2800" smtClean="0">
                <a:cs typeface="Arial" pitchFamily="34" charset="0"/>
              </a:rPr>
              <a:t>Mood improvement.</a:t>
            </a:r>
          </a:p>
          <a:p>
            <a:r>
              <a:rPr lang="en-US" sz="2800" smtClean="0">
                <a:cs typeface="Arial" pitchFamily="34" charset="0"/>
              </a:rPr>
              <a:t>Reduction of high blood pressure.</a:t>
            </a:r>
          </a:p>
          <a:p>
            <a:pPr>
              <a:buFont typeface="Wingdings" pitchFamily="2" charset="2"/>
              <a:buNone/>
            </a:pPr>
            <a:r>
              <a:rPr lang="en-US" sz="2800" smtClean="0">
                <a:cs typeface="Arial" pitchFamily="34" charset="0"/>
              </a:rPr>
              <a:t>                                          </a:t>
            </a:r>
            <a:r>
              <a:rPr lang="en-US" sz="2800" i="1" smtClean="0">
                <a:cs typeface="Arial" pitchFamily="34" charset="0"/>
              </a:rPr>
              <a:t>(Stewart 1995).</a:t>
            </a:r>
            <a:r>
              <a:rPr lang="en-US" sz="2800" smtClean="0">
                <a:cs typeface="Arial" pitchFamily="34" charset="0"/>
              </a:rPr>
              <a:t> </a:t>
            </a:r>
            <a:endParaRPr lang="en-GB" sz="2800" smtClean="0">
              <a:cs typeface="Arial" pitchFamily="34" charset="0"/>
            </a:endParaRPr>
          </a:p>
          <a:p>
            <a:endParaRPr lang="en-US" sz="2800" smtClean="0">
              <a:cs typeface="Arial" pitchFamily="34" charset="0"/>
            </a:endParaRPr>
          </a:p>
        </p:txBody>
      </p:sp>
      <p:sp>
        <p:nvSpPr>
          <p:cNvPr id="4" name="Slide Number Placeholder 3"/>
          <p:cNvSpPr>
            <a:spLocks noGrp="1"/>
          </p:cNvSpPr>
          <p:nvPr>
            <p:ph type="sldNum" sz="quarter" idx="12"/>
          </p:nvPr>
        </p:nvSpPr>
        <p:spPr/>
        <p:txBody>
          <a:bodyPr/>
          <a:lstStyle/>
          <a:p>
            <a:pPr>
              <a:defRPr/>
            </a:pPr>
            <a:fld id="{3599B9C0-9F58-46C0-923A-C578E0B09976}"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320040"/>
            <a:ext cx="7239000" cy="1143000"/>
          </a:xfrm>
        </p:spPr>
        <p:txBody>
          <a:bodyPr>
            <a:normAutofit fontScale="90000"/>
          </a:bodyPr>
          <a:lstStyle/>
          <a:p>
            <a:pPr fontAlgn="auto">
              <a:spcAft>
                <a:spcPts val="0"/>
              </a:spcAft>
              <a:defRPr/>
            </a:pPr>
            <a:r>
              <a:rPr lang="en-US" smtClean="0">
                <a:cs typeface="Times New Roman" pitchFamily="18" charset="0"/>
              </a:rPr>
              <a:t>The Toronto consensus statement</a:t>
            </a:r>
          </a:p>
        </p:txBody>
      </p:sp>
      <p:sp>
        <p:nvSpPr>
          <p:cNvPr id="60419" name="Rectangle 3"/>
          <p:cNvSpPr>
            <a:spLocks noGrp="1" noChangeArrowheads="1"/>
          </p:cNvSpPr>
          <p:nvPr>
            <p:ph idx="1"/>
          </p:nvPr>
        </p:nvSpPr>
        <p:spPr/>
        <p:txBody>
          <a:bodyPr/>
          <a:lstStyle/>
          <a:p>
            <a:pPr algn="ctr">
              <a:buFont typeface="Wingdings" pitchFamily="2" charset="2"/>
              <a:buNone/>
            </a:pPr>
            <a:r>
              <a:rPr lang="en-US" sz="3600" smtClean="0">
                <a:latin typeface="Arial" pitchFamily="34" charset="0"/>
                <a:cs typeface="Arial" pitchFamily="34" charset="0"/>
              </a:rPr>
              <a:t>“</a:t>
            </a:r>
            <a:r>
              <a:rPr lang="en-US" sz="3600" smtClean="0">
                <a:cs typeface="Arial" pitchFamily="34" charset="0"/>
              </a:rPr>
              <a:t>stressed that the main complaint of patients is related to </a:t>
            </a:r>
            <a:r>
              <a:rPr lang="en-US" sz="3600" smtClean="0">
                <a:latin typeface="Arial" pitchFamily="34" charset="0"/>
                <a:cs typeface="Arial" pitchFamily="34" charset="0"/>
              </a:rPr>
              <a:t>“</a:t>
            </a:r>
            <a:r>
              <a:rPr lang="en-US" sz="3600" smtClean="0">
                <a:cs typeface="Arial" pitchFamily="34" charset="0"/>
              </a:rPr>
              <a:t>communication problems and not to clinical competency.</a:t>
            </a:r>
            <a:r>
              <a:rPr lang="en-US" sz="3600" smtClean="0">
                <a:latin typeface="Arial" pitchFamily="34" charset="0"/>
                <a:cs typeface="Arial" pitchFamily="34" charset="0"/>
              </a:rPr>
              <a:t>”</a:t>
            </a:r>
            <a:endParaRPr lang="en-US" sz="3600" smtClean="0">
              <a:cs typeface="Arial" pitchFamily="34" charset="0"/>
            </a:endParaRPr>
          </a:p>
          <a:p>
            <a:pPr>
              <a:buFont typeface="Wingdings" pitchFamily="2" charset="2"/>
              <a:buNone/>
            </a:pPr>
            <a:r>
              <a:rPr lang="en-US" sz="3600" i="1" smtClean="0">
                <a:cs typeface="Arial" pitchFamily="34" charset="0"/>
              </a:rPr>
              <a:t> </a:t>
            </a:r>
            <a:r>
              <a:rPr lang="en-US" sz="2400" i="1" smtClean="0">
                <a:cs typeface="Arial" pitchFamily="34" charset="0"/>
              </a:rPr>
              <a:t>(Simpson 1991)</a:t>
            </a:r>
            <a:endParaRPr lang="en-GB" sz="2400" smtClean="0">
              <a:cs typeface="Arial" pitchFamily="34" charset="0"/>
            </a:endParaRPr>
          </a:p>
          <a:p>
            <a:pPr>
              <a:buFont typeface="Wingdings" pitchFamily="2" charset="2"/>
              <a:buNone/>
            </a:pPr>
            <a:endParaRPr lang="en-US" sz="3600" smtClean="0">
              <a:cs typeface="Arial" pitchFamily="34" charset="0"/>
            </a:endParaRPr>
          </a:p>
        </p:txBody>
      </p:sp>
      <p:sp>
        <p:nvSpPr>
          <p:cNvPr id="4" name="Slide Number Placeholder 3"/>
          <p:cNvSpPr>
            <a:spLocks noGrp="1"/>
          </p:cNvSpPr>
          <p:nvPr>
            <p:ph type="sldNum" sz="quarter" idx="12"/>
          </p:nvPr>
        </p:nvSpPr>
        <p:spPr/>
        <p:txBody>
          <a:bodyPr/>
          <a:lstStyle/>
          <a:p>
            <a:pPr>
              <a:defRPr/>
            </a:pPr>
            <a:fld id="{3599B9C0-9F58-46C0-923A-C578E0B09976}"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5242560"/>
          </a:xfrm>
        </p:spPr>
        <p:txBody>
          <a:bodyPr/>
          <a:lstStyle/>
          <a:p>
            <a:pPr fontAlgn="auto">
              <a:spcAft>
                <a:spcPts val="0"/>
              </a:spcAft>
              <a:defRPr/>
            </a:pPr>
            <a:r>
              <a:rPr lang="en-US" dirty="0" smtClean="0">
                <a:latin typeface="Arial" charset="0"/>
                <a:cs typeface="Arial" charset="0"/>
              </a:rPr>
              <a:t>“</a:t>
            </a:r>
            <a:r>
              <a:rPr lang="en-US" dirty="0" smtClean="0">
                <a:cs typeface="Arial" charset="0"/>
              </a:rPr>
              <a:t>The main remarks made by patients in the PHC centers in Riyadh was that: </a:t>
            </a:r>
            <a:br>
              <a:rPr lang="en-US" dirty="0" smtClean="0">
                <a:cs typeface="Arial" charset="0"/>
              </a:rPr>
            </a:br>
            <a:r>
              <a:rPr lang="en-US" dirty="0" smtClean="0">
                <a:cs typeface="Arial" charset="0"/>
              </a:rPr>
              <a:t/>
            </a:r>
            <a:br>
              <a:rPr lang="en-US" dirty="0" smtClean="0">
                <a:cs typeface="Arial" charset="0"/>
              </a:rPr>
            </a:br>
            <a:r>
              <a:rPr lang="en-US" dirty="0" smtClean="0">
                <a:latin typeface="Arial" charset="0"/>
                <a:cs typeface="Arial" charset="0"/>
              </a:rPr>
              <a:t>“</a:t>
            </a:r>
            <a:r>
              <a:rPr lang="en-US" dirty="0" smtClean="0">
                <a:cs typeface="Arial" charset="0"/>
              </a:rPr>
              <a:t>physicians were </a:t>
            </a:r>
            <a:r>
              <a:rPr lang="en-US" dirty="0" smtClean="0">
                <a:solidFill>
                  <a:srgbClr val="FF0000"/>
                </a:solidFill>
                <a:cs typeface="Arial" charset="0"/>
              </a:rPr>
              <a:t>not listening</a:t>
            </a:r>
            <a:r>
              <a:rPr lang="en-US" dirty="0" smtClean="0">
                <a:cs typeface="Arial" charset="0"/>
              </a:rPr>
              <a:t> enough  to their complaints.</a:t>
            </a:r>
            <a:r>
              <a:rPr lang="en-US" dirty="0" smtClean="0">
                <a:latin typeface="Arial" charset="0"/>
                <a:cs typeface="Arial" charset="0"/>
              </a:rPr>
              <a:t>”</a:t>
            </a:r>
            <a:r>
              <a:rPr lang="en-US" dirty="0" smtClean="0">
                <a:cs typeface="Arial" charset="0"/>
              </a:rPr>
              <a:t/>
            </a:r>
            <a:br>
              <a:rPr lang="en-US" dirty="0" smtClean="0">
                <a:cs typeface="Arial" charset="0"/>
              </a:rPr>
            </a:br>
            <a:r>
              <a:rPr lang="en-US" i="1" dirty="0" smtClean="0">
                <a:cs typeface="Arial" charset="0"/>
              </a:rPr>
              <a:t>( </a:t>
            </a:r>
            <a:r>
              <a:rPr lang="en-US" i="1" dirty="0" err="1" smtClean="0">
                <a:cs typeface="Arial" charset="0"/>
              </a:rPr>
              <a:t>Saeed</a:t>
            </a:r>
            <a:r>
              <a:rPr lang="en-US" i="1" dirty="0" smtClean="0">
                <a:cs typeface="Arial" charset="0"/>
              </a:rPr>
              <a:t> 2001)</a:t>
            </a:r>
            <a:r>
              <a:rPr lang="en-GB" dirty="0" smtClean="0">
                <a:cs typeface="Arial" charset="0"/>
              </a:rPr>
              <a:t/>
            </a:r>
            <a:br>
              <a:rPr lang="en-GB" dirty="0" smtClean="0">
                <a:cs typeface="Arial" charset="0"/>
              </a:rPr>
            </a:br>
            <a:endParaRPr lang="en-US" dirty="0"/>
          </a:p>
        </p:txBody>
      </p:sp>
      <p:sp>
        <p:nvSpPr>
          <p:cNvPr id="3" name="Slide Number Placeholder 2"/>
          <p:cNvSpPr>
            <a:spLocks noGrp="1"/>
          </p:cNvSpPr>
          <p:nvPr>
            <p:ph type="sldNum" sz="quarter" idx="12"/>
          </p:nvPr>
        </p:nvSpPr>
        <p:spPr/>
        <p:txBody>
          <a:bodyPr/>
          <a:lstStyle/>
          <a:p>
            <a:pPr>
              <a:defRPr/>
            </a:pPr>
            <a:fld id="{52473FD9-5BEA-434D-B074-19A48BC2E31B}"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320040"/>
            <a:ext cx="7239000" cy="1143000"/>
          </a:xfrm>
        </p:spPr>
        <p:txBody>
          <a:bodyPr/>
          <a:lstStyle/>
          <a:p>
            <a:pPr fontAlgn="auto">
              <a:spcAft>
                <a:spcPts val="0"/>
              </a:spcAft>
              <a:defRPr/>
            </a:pPr>
            <a:r>
              <a:rPr lang="en-US" sz="4800" smtClean="0">
                <a:cs typeface="Times New Roman" pitchFamily="18" charset="0"/>
              </a:rPr>
              <a:t>Interpersonal skills</a:t>
            </a:r>
          </a:p>
        </p:txBody>
      </p:sp>
      <p:sp>
        <p:nvSpPr>
          <p:cNvPr id="62467" name="Rectangle 3"/>
          <p:cNvSpPr>
            <a:spLocks noGrp="1" noChangeArrowheads="1"/>
          </p:cNvSpPr>
          <p:nvPr>
            <p:ph idx="1"/>
          </p:nvPr>
        </p:nvSpPr>
        <p:spPr/>
        <p:txBody>
          <a:bodyPr/>
          <a:lstStyle/>
          <a:p>
            <a:pPr marL="533400" indent="-533400">
              <a:lnSpc>
                <a:spcPct val="80000"/>
              </a:lnSpc>
              <a:buFont typeface="Wingdings" pitchFamily="2" charset="2"/>
              <a:buNone/>
            </a:pPr>
            <a:r>
              <a:rPr lang="en-US" sz="2000" b="1" smtClean="0">
                <a:cs typeface="Arial" pitchFamily="34" charset="0"/>
              </a:rPr>
              <a:t>1. Respect: treating others as one would  want to be treated</a:t>
            </a:r>
          </a:p>
          <a:p>
            <a:pPr marL="533400" indent="-533400">
              <a:lnSpc>
                <a:spcPct val="80000"/>
              </a:lnSpc>
              <a:buFont typeface="Wingdings" pitchFamily="2" charset="2"/>
              <a:buNone/>
            </a:pPr>
            <a:endParaRPr lang="en-US" sz="2000" b="1" smtClean="0">
              <a:cs typeface="Arial" pitchFamily="34" charset="0"/>
            </a:endParaRPr>
          </a:p>
          <a:p>
            <a:pPr marL="533400" indent="-533400">
              <a:lnSpc>
                <a:spcPct val="80000"/>
              </a:lnSpc>
              <a:buFont typeface="Wingdings" pitchFamily="2" charset="2"/>
              <a:buNone/>
            </a:pPr>
            <a:r>
              <a:rPr lang="en-US" sz="2000" b="1" smtClean="0">
                <a:cs typeface="Arial" pitchFamily="34" charset="0"/>
              </a:rPr>
              <a:t>2. Paying attention </a:t>
            </a:r>
          </a:p>
          <a:p>
            <a:pPr marL="533400" indent="-533400">
              <a:lnSpc>
                <a:spcPct val="80000"/>
              </a:lnSpc>
              <a:buFont typeface="Wingdings" pitchFamily="2" charset="2"/>
              <a:buNone/>
            </a:pPr>
            <a:r>
              <a:rPr lang="en-US" sz="2000" b="1" smtClean="0">
                <a:cs typeface="Arial" pitchFamily="34" charset="0"/>
              </a:rPr>
              <a:t>              </a:t>
            </a:r>
          </a:p>
          <a:p>
            <a:pPr marL="533400" indent="-533400">
              <a:lnSpc>
                <a:spcPct val="80000"/>
              </a:lnSpc>
              <a:buFont typeface="Wingdings" pitchFamily="2" charset="2"/>
              <a:buNone/>
            </a:pPr>
            <a:r>
              <a:rPr lang="en-US" sz="2000" b="1" smtClean="0">
                <a:cs typeface="Arial" pitchFamily="34" charset="0"/>
              </a:rPr>
              <a:t>3. Being positive &amp; mindful of importance of the relationship,</a:t>
            </a:r>
          </a:p>
          <a:p>
            <a:pPr marL="533400" indent="-533400">
              <a:lnSpc>
                <a:spcPct val="80000"/>
              </a:lnSpc>
              <a:buFont typeface="Wingdings" pitchFamily="2" charset="2"/>
              <a:buNone/>
            </a:pPr>
            <a:endParaRPr lang="en-US" sz="2000" b="1" smtClean="0">
              <a:cs typeface="Arial" pitchFamily="34" charset="0"/>
            </a:endParaRPr>
          </a:p>
          <a:p>
            <a:pPr marL="533400" indent="-533400">
              <a:lnSpc>
                <a:spcPct val="80000"/>
              </a:lnSpc>
              <a:buFont typeface="Wingdings" pitchFamily="2" charset="2"/>
              <a:buNone/>
            </a:pPr>
            <a:r>
              <a:rPr lang="en-US" sz="2000" b="1" smtClean="0">
                <a:cs typeface="Arial" pitchFamily="34" charset="0"/>
              </a:rPr>
              <a:t>4. Having a caring intent &amp;  interested in the pt's ideas, values, and concerns.</a:t>
            </a:r>
          </a:p>
          <a:p>
            <a:pPr marL="533400" indent="-533400">
              <a:lnSpc>
                <a:spcPct val="80000"/>
              </a:lnSpc>
              <a:buFont typeface="Wingdings" pitchFamily="2" charset="2"/>
              <a:buNone/>
            </a:pPr>
            <a:endParaRPr lang="en-US" sz="2000" b="1" smtClean="0">
              <a:cs typeface="Arial" pitchFamily="34" charset="0"/>
            </a:endParaRPr>
          </a:p>
          <a:p>
            <a:pPr marL="533400" indent="-533400">
              <a:lnSpc>
                <a:spcPct val="80000"/>
              </a:lnSpc>
              <a:buFont typeface="Wingdings" pitchFamily="2" charset="2"/>
              <a:buNone/>
            </a:pPr>
            <a:r>
              <a:rPr lang="en-US" sz="2000" b="1" smtClean="0">
                <a:cs typeface="Arial" pitchFamily="34" charset="0"/>
              </a:rPr>
              <a:t>5. Flexibility or ability to monitor the relationship in real time &amp; adjust interpersonal skills as necessary.)</a:t>
            </a:r>
          </a:p>
        </p:txBody>
      </p:sp>
      <p:sp>
        <p:nvSpPr>
          <p:cNvPr id="4" name="Slide Number Placeholder 3"/>
          <p:cNvSpPr>
            <a:spLocks noGrp="1"/>
          </p:cNvSpPr>
          <p:nvPr>
            <p:ph type="sldNum" sz="quarter" idx="12"/>
          </p:nvPr>
        </p:nvSpPr>
        <p:spPr/>
        <p:txBody>
          <a:bodyPr/>
          <a:lstStyle/>
          <a:p>
            <a:pPr>
              <a:defRPr/>
            </a:pPr>
            <a:fld id="{3599B9C0-9F58-46C0-923A-C578E0B09976}"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fontAlgn="auto">
              <a:spcAft>
                <a:spcPts val="0"/>
              </a:spcAft>
              <a:defRPr/>
            </a:pPr>
            <a:r>
              <a:rPr lang="en-US" smtClean="0">
                <a:cs typeface="Times New Roman" pitchFamily="18" charset="0"/>
              </a:rPr>
              <a:t>Consultation Skills</a:t>
            </a:r>
          </a:p>
        </p:txBody>
      </p:sp>
      <p:sp>
        <p:nvSpPr>
          <p:cNvPr id="63491" name="Rectangle 3"/>
          <p:cNvSpPr>
            <a:spLocks noGrp="1" noChangeArrowheads="1"/>
          </p:cNvSpPr>
          <p:nvPr>
            <p:ph sz="half" idx="1"/>
          </p:nvPr>
        </p:nvSpPr>
        <p:spPr>
          <a:xfrm>
            <a:off x="457200" y="1600200"/>
            <a:ext cx="3521075" cy="4525963"/>
          </a:xfrm>
        </p:spPr>
        <p:txBody>
          <a:bodyPr/>
          <a:lstStyle/>
          <a:p>
            <a:pPr algn="ctr">
              <a:buFont typeface="Wingdings" pitchFamily="2" charset="2"/>
              <a:buNone/>
            </a:pPr>
            <a:r>
              <a:rPr lang="en-US" altLang="ar-SA" sz="3200" b="1" smtClean="0">
                <a:solidFill>
                  <a:srgbClr val="A50021"/>
                </a:solidFill>
              </a:rPr>
              <a:t>Communication</a:t>
            </a:r>
          </a:p>
          <a:p>
            <a:pPr algn="ctr">
              <a:buFont typeface="Wingdings" pitchFamily="2" charset="2"/>
              <a:buNone/>
            </a:pPr>
            <a:r>
              <a:rPr lang="en-US" altLang="ar-SA" sz="3200" b="1" smtClean="0">
                <a:solidFill>
                  <a:srgbClr val="A50021"/>
                </a:solidFill>
              </a:rPr>
              <a:t>   Skills:</a:t>
            </a:r>
          </a:p>
          <a:p>
            <a:pPr>
              <a:buFont typeface="Wingdings" pitchFamily="2" charset="2"/>
              <a:buNone/>
            </a:pPr>
            <a:endParaRPr lang="en-US" sz="3200" b="1" smtClean="0">
              <a:solidFill>
                <a:srgbClr val="A50021"/>
              </a:solidFill>
              <a:cs typeface="Arial" pitchFamily="34" charset="0"/>
            </a:endParaRPr>
          </a:p>
          <a:p>
            <a:r>
              <a:rPr lang="en-US" altLang="ar-SA" b="1" smtClean="0"/>
              <a:t>Verbal e.g </a:t>
            </a:r>
          </a:p>
          <a:p>
            <a:pPr>
              <a:buFont typeface="Wingdings" pitchFamily="2" charset="2"/>
              <a:buNone/>
            </a:pPr>
            <a:r>
              <a:rPr lang="en-US" altLang="ar-SA" b="1" smtClean="0"/>
              <a:t>&amp;</a:t>
            </a:r>
          </a:p>
          <a:p>
            <a:pPr>
              <a:buFont typeface="Wingdings" pitchFamily="2" charset="2"/>
              <a:buNone/>
            </a:pPr>
            <a:r>
              <a:rPr lang="en-US" altLang="ar-SA" b="1" smtClean="0">
                <a:solidFill>
                  <a:srgbClr val="CC9900"/>
                </a:solidFill>
              </a:rPr>
              <a:t>Non-verbal e.g</a:t>
            </a:r>
            <a:endParaRPr lang="en-US" b="1" smtClean="0">
              <a:solidFill>
                <a:srgbClr val="CC9900"/>
              </a:solidFill>
              <a:cs typeface="Arial" pitchFamily="34" charset="0"/>
            </a:endParaRPr>
          </a:p>
        </p:txBody>
      </p:sp>
      <p:sp>
        <p:nvSpPr>
          <p:cNvPr id="63492" name="Rectangle 4"/>
          <p:cNvSpPr>
            <a:spLocks noGrp="1" noChangeArrowheads="1"/>
          </p:cNvSpPr>
          <p:nvPr>
            <p:ph sz="half" idx="2"/>
          </p:nvPr>
        </p:nvSpPr>
        <p:spPr>
          <a:xfrm>
            <a:off x="4178300" y="1600200"/>
            <a:ext cx="3521075" cy="4525963"/>
          </a:xfrm>
        </p:spPr>
        <p:txBody>
          <a:bodyPr/>
          <a:lstStyle/>
          <a:p>
            <a:pPr algn="ctr">
              <a:buFont typeface="Wingdings" pitchFamily="2" charset="2"/>
              <a:buNone/>
            </a:pPr>
            <a:r>
              <a:rPr lang="en-US" altLang="ar-SA" smtClean="0">
                <a:solidFill>
                  <a:srgbClr val="A50021"/>
                </a:solidFill>
              </a:rPr>
              <a:t>   </a:t>
            </a:r>
            <a:r>
              <a:rPr lang="en-US" altLang="ar-SA" sz="3600" b="1" smtClean="0">
                <a:solidFill>
                  <a:srgbClr val="A50021"/>
                </a:solidFill>
              </a:rPr>
              <a:t>Clinical skills:</a:t>
            </a:r>
          </a:p>
          <a:p>
            <a:endParaRPr lang="en-US" altLang="ar-SA" smtClean="0">
              <a:solidFill>
                <a:srgbClr val="A50021"/>
              </a:solidFill>
            </a:endParaRPr>
          </a:p>
          <a:p>
            <a:endParaRPr lang="en-US" altLang="ar-SA" b="1" smtClean="0"/>
          </a:p>
          <a:p>
            <a:r>
              <a:rPr lang="en-US" altLang="ar-SA" b="1" smtClean="0"/>
              <a:t>Examination</a:t>
            </a:r>
          </a:p>
          <a:p>
            <a:endParaRPr lang="en-US" altLang="ar-SA" b="1" smtClean="0"/>
          </a:p>
          <a:p>
            <a:endParaRPr lang="en-US" altLang="ar-SA" b="1" smtClean="0"/>
          </a:p>
          <a:p>
            <a:r>
              <a:rPr lang="en-US" altLang="ar-SA" b="1" smtClean="0"/>
              <a:t>Procedures</a:t>
            </a:r>
          </a:p>
          <a:p>
            <a:endParaRPr lang="en-US" altLang="ar-SA" b="1" smtClean="0">
              <a:solidFill>
                <a:srgbClr val="A50021"/>
              </a:solidFill>
            </a:endParaRPr>
          </a:p>
          <a:p>
            <a:endParaRPr lang="en-US" altLang="ar-SA" smtClean="0">
              <a:solidFill>
                <a:srgbClr val="A50021"/>
              </a:solidFill>
            </a:endParaRPr>
          </a:p>
          <a:p>
            <a:endParaRPr lang="en-US" altLang="ar-SA" smtClean="0">
              <a:solidFill>
                <a:srgbClr val="A50021"/>
              </a:solidFill>
            </a:endParaRPr>
          </a:p>
          <a:p>
            <a:pPr>
              <a:buFont typeface="Wingdings" pitchFamily="2" charset="2"/>
              <a:buNone/>
            </a:pPr>
            <a:endParaRPr lang="en-US" smtClean="0">
              <a:cs typeface="Arial" pitchFamily="34" charset="0"/>
            </a:endParaRPr>
          </a:p>
        </p:txBody>
      </p:sp>
      <p:sp>
        <p:nvSpPr>
          <p:cNvPr id="5" name="Slide Number Placeholder 4"/>
          <p:cNvSpPr>
            <a:spLocks noGrp="1"/>
          </p:cNvSpPr>
          <p:nvPr>
            <p:ph type="sldNum" sz="quarter" idx="12"/>
          </p:nvPr>
        </p:nvSpPr>
        <p:spPr/>
        <p:txBody>
          <a:bodyPr/>
          <a:lstStyle/>
          <a:p>
            <a:pPr>
              <a:defRPr/>
            </a:pPr>
            <a:fld id="{3A36CF6C-0CE6-4E46-AE50-5FEFAB97DB65}" type="slidenum">
              <a:rPr lang="en-US" smtClean="0"/>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320040"/>
            <a:ext cx="7239000" cy="1143000"/>
          </a:xfrm>
        </p:spPr>
        <p:txBody>
          <a:bodyPr rtlCol="1">
            <a:normAutofit fontScale="90000"/>
          </a:bodyPr>
          <a:lstStyle/>
          <a:p>
            <a:pPr fontAlgn="auto">
              <a:spcAft>
                <a:spcPts val="0"/>
              </a:spcAft>
              <a:defRPr/>
            </a:pPr>
            <a:r>
              <a:rPr lang="en-US" altLang="ar-SA" smtClean="0">
                <a:solidFill>
                  <a:srgbClr val="A50021"/>
                </a:solidFill>
              </a:rPr>
              <a:t>Verbal &amp; Non-verbal Communication</a:t>
            </a:r>
            <a:endParaRPr lang="en-US" smtClean="0">
              <a:solidFill>
                <a:srgbClr val="A50021"/>
              </a:solidFill>
            </a:endParaRPr>
          </a:p>
        </p:txBody>
      </p:sp>
      <p:sp>
        <p:nvSpPr>
          <p:cNvPr id="64515" name="Rectangle 3"/>
          <p:cNvSpPr>
            <a:spLocks noGrp="1" noChangeArrowheads="1"/>
          </p:cNvSpPr>
          <p:nvPr>
            <p:ph idx="1"/>
          </p:nvPr>
        </p:nvSpPr>
        <p:spPr/>
        <p:txBody>
          <a:bodyPr/>
          <a:lstStyle/>
          <a:p>
            <a:r>
              <a:rPr lang="en-US" b="1" smtClean="0">
                <a:cs typeface="Arial" pitchFamily="34" charset="0"/>
              </a:rPr>
              <a:t>Information is in the words:</a:t>
            </a:r>
          </a:p>
          <a:p>
            <a:pPr lvl="2"/>
            <a:r>
              <a:rPr lang="en-US" b="1" smtClean="0">
                <a:cs typeface="Arial" pitchFamily="34" charset="0"/>
              </a:rPr>
              <a:t>1%</a:t>
            </a:r>
          </a:p>
          <a:p>
            <a:r>
              <a:rPr lang="en-US" b="1" smtClean="0">
                <a:cs typeface="Arial" pitchFamily="34" charset="0"/>
              </a:rPr>
              <a:t>Information is in the</a:t>
            </a:r>
            <a:r>
              <a:rPr lang="ar-SA" b="1" smtClean="0"/>
              <a:t> </a:t>
            </a:r>
            <a:r>
              <a:rPr lang="en-US" b="1" smtClean="0">
                <a:cs typeface="Arial" pitchFamily="34" charset="0"/>
              </a:rPr>
              <a:t> tone of voice:</a:t>
            </a:r>
          </a:p>
          <a:p>
            <a:pPr lvl="2"/>
            <a:r>
              <a:rPr lang="en-US" b="1" smtClean="0">
                <a:cs typeface="Arial" pitchFamily="34" charset="0"/>
              </a:rPr>
              <a:t>39%</a:t>
            </a:r>
          </a:p>
          <a:p>
            <a:r>
              <a:rPr lang="en-US" b="1" smtClean="0">
                <a:cs typeface="Arial" pitchFamily="34" charset="0"/>
              </a:rPr>
              <a:t>Information is in the gestures &amp; expression: </a:t>
            </a:r>
          </a:p>
          <a:p>
            <a:pPr lvl="2"/>
            <a:r>
              <a:rPr lang="en-US" b="1" smtClean="0">
                <a:cs typeface="Arial" pitchFamily="34" charset="0"/>
              </a:rPr>
              <a:t>60% </a:t>
            </a:r>
          </a:p>
        </p:txBody>
      </p:sp>
      <p:sp>
        <p:nvSpPr>
          <p:cNvPr id="4" name="Slide Number Placeholder 3"/>
          <p:cNvSpPr>
            <a:spLocks noGrp="1"/>
          </p:cNvSpPr>
          <p:nvPr>
            <p:ph type="sldNum" sz="quarter" idx="12"/>
          </p:nvPr>
        </p:nvSpPr>
        <p:spPr/>
        <p:txBody>
          <a:bodyPr/>
          <a:lstStyle/>
          <a:p>
            <a:pPr>
              <a:defRPr/>
            </a:pPr>
            <a:fld id="{3599B9C0-9F58-46C0-923A-C578E0B09976}"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320040"/>
            <a:ext cx="7239000" cy="1143000"/>
          </a:xfrm>
        </p:spPr>
        <p:txBody>
          <a:bodyPr/>
          <a:lstStyle/>
          <a:p>
            <a:pPr fontAlgn="auto">
              <a:spcAft>
                <a:spcPts val="0"/>
              </a:spcAft>
              <a:defRPr/>
            </a:pPr>
            <a:r>
              <a:rPr lang="en-US" smtClean="0">
                <a:cs typeface="Times New Roman" pitchFamily="18" charset="0"/>
              </a:rPr>
              <a:t>Patient-Centered Care</a:t>
            </a:r>
          </a:p>
        </p:txBody>
      </p:sp>
      <p:sp>
        <p:nvSpPr>
          <p:cNvPr id="65539" name="Content Placeholder 2"/>
          <p:cNvSpPr>
            <a:spLocks noGrp="1"/>
          </p:cNvSpPr>
          <p:nvPr>
            <p:ph idx="1"/>
          </p:nvPr>
        </p:nvSpPr>
        <p:spPr/>
        <p:txBody>
          <a:bodyPr/>
          <a:lstStyle/>
          <a:p>
            <a:r>
              <a:rPr lang="en-US" smtClean="0">
                <a:cs typeface="Arial" pitchFamily="34" charset="0"/>
              </a:rPr>
              <a:t>Patients as partners</a:t>
            </a:r>
          </a:p>
          <a:p>
            <a:r>
              <a:rPr lang="en-US" smtClean="0">
                <a:cs typeface="Arial" pitchFamily="34" charset="0"/>
              </a:rPr>
              <a:t>Involve them in decision making</a:t>
            </a:r>
          </a:p>
          <a:p>
            <a:r>
              <a:rPr lang="en-US" smtClean="0">
                <a:cs typeface="Arial" pitchFamily="34" charset="0"/>
              </a:rPr>
              <a:t>Enlist their sense of responsibility for their care</a:t>
            </a:r>
          </a:p>
          <a:p>
            <a:r>
              <a:rPr lang="en-US" smtClean="0">
                <a:cs typeface="Arial" pitchFamily="34" charset="0"/>
              </a:rPr>
              <a:t>Respect their individual values and concerns</a:t>
            </a:r>
          </a:p>
        </p:txBody>
      </p:sp>
      <p:sp>
        <p:nvSpPr>
          <p:cNvPr id="4" name="Slide Number Placeholder 3"/>
          <p:cNvSpPr>
            <a:spLocks noGrp="1"/>
          </p:cNvSpPr>
          <p:nvPr>
            <p:ph type="sldNum" sz="quarter" idx="12"/>
          </p:nvPr>
        </p:nvSpPr>
        <p:spPr/>
        <p:txBody>
          <a:bodyPr/>
          <a:lstStyle/>
          <a:p>
            <a:pPr>
              <a:defRPr/>
            </a:pPr>
            <a:fld id="{3599B9C0-9F58-46C0-923A-C578E0B09976}"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sz="half" idx="1"/>
          </p:nvPr>
        </p:nvSpPr>
        <p:spPr>
          <a:xfrm>
            <a:off x="1066800" y="1981200"/>
            <a:ext cx="5943600" cy="4267200"/>
          </a:xfrm>
        </p:spPr>
        <p:txBody>
          <a:bodyPr/>
          <a:lstStyle/>
          <a:p>
            <a:pPr algn="ctr">
              <a:buFont typeface="Wingdings" pitchFamily="2" charset="2"/>
              <a:buNone/>
            </a:pPr>
            <a:r>
              <a:rPr lang="en-US" sz="6000" b="1" smtClean="0">
                <a:solidFill>
                  <a:srgbClr val="CCCC00"/>
                </a:solidFill>
                <a:latin typeface="Comic Sans MS" pitchFamily="66" charset="0"/>
                <a:cs typeface="Arial" pitchFamily="34" charset="0"/>
              </a:rPr>
              <a:t> Communication</a:t>
            </a:r>
          </a:p>
          <a:p>
            <a:pPr algn="ctr">
              <a:buFont typeface="Wingdings" pitchFamily="2" charset="2"/>
              <a:buNone/>
            </a:pPr>
            <a:r>
              <a:rPr lang="en-US" sz="6000" b="1" smtClean="0">
                <a:solidFill>
                  <a:srgbClr val="CCCC00"/>
                </a:solidFill>
                <a:latin typeface="Comic Sans MS" pitchFamily="66" charset="0"/>
                <a:cs typeface="Arial" pitchFamily="34" charset="0"/>
              </a:rPr>
              <a:t>Skills</a:t>
            </a:r>
          </a:p>
          <a:p>
            <a:pPr algn="ctr">
              <a:buFont typeface="Wingdings" pitchFamily="2" charset="2"/>
              <a:buNone/>
            </a:pPr>
            <a:r>
              <a:rPr lang="en-US" sz="6000" b="1" smtClean="0">
                <a:solidFill>
                  <a:srgbClr val="CCCC00"/>
                </a:solidFill>
                <a:latin typeface="Comic Sans MS" pitchFamily="66" charset="0"/>
                <a:cs typeface="Arial" pitchFamily="34" charset="0"/>
              </a:rPr>
              <a:t>(Models)</a:t>
            </a:r>
          </a:p>
        </p:txBody>
      </p:sp>
      <p:pic>
        <p:nvPicPr>
          <p:cNvPr id="44035" name="Picture 3" descr="CMISC006"/>
          <p:cNvPicPr>
            <a:picLocks noGrp="1" noChangeAspect="1" noChangeArrowheads="1"/>
          </p:cNvPicPr>
          <p:nvPr>
            <p:ph sz="half" idx="2"/>
          </p:nvPr>
        </p:nvPicPr>
        <p:blipFill>
          <a:blip r:embed="rId2"/>
          <a:srcRect/>
          <a:stretch>
            <a:fillRect/>
          </a:stretch>
        </p:blipFill>
        <p:spPr>
          <a:xfrm rot="856551">
            <a:off x="5448300" y="3136900"/>
            <a:ext cx="3695700" cy="3721100"/>
          </a:xfrm>
        </p:spPr>
      </p:pic>
      <p:sp>
        <p:nvSpPr>
          <p:cNvPr id="66564" name="Rectangle 4"/>
          <p:cNvSpPr>
            <a:spLocks noChangeArrowheads="1"/>
          </p:cNvSpPr>
          <p:nvPr/>
        </p:nvSpPr>
        <p:spPr bwMode="auto">
          <a:xfrm>
            <a:off x="1752600" y="304800"/>
            <a:ext cx="3960813" cy="1439863"/>
          </a:xfrm>
          <a:prstGeom prst="rect">
            <a:avLst/>
          </a:prstGeom>
          <a:solidFill>
            <a:schemeClr val="accent1"/>
          </a:solidFill>
          <a:ln w="9525">
            <a:solidFill>
              <a:schemeClr val="tx1"/>
            </a:solidFill>
            <a:miter lim="800000"/>
            <a:headEnd/>
            <a:tailEnd/>
          </a:ln>
        </p:spPr>
        <p:txBody>
          <a:bodyPr wrap="none" anchor="ctr"/>
          <a:lstStyle/>
          <a:p>
            <a:r>
              <a:rPr lang="en-US" sz="7200">
                <a:latin typeface="Trebuchet MS" pitchFamily="34" charset="0"/>
              </a:rPr>
              <a:t>Effective</a:t>
            </a:r>
          </a:p>
        </p:txBody>
      </p:sp>
      <p:sp>
        <p:nvSpPr>
          <p:cNvPr id="5" name="Slide Number Placeholder 4"/>
          <p:cNvSpPr>
            <a:spLocks noGrp="1"/>
          </p:cNvSpPr>
          <p:nvPr>
            <p:ph type="sldNum" sz="quarter" idx="12"/>
          </p:nvPr>
        </p:nvSpPr>
        <p:spPr/>
        <p:txBody>
          <a:bodyPr/>
          <a:lstStyle/>
          <a:p>
            <a:pPr>
              <a:defRPr/>
            </a:pPr>
            <a:fld id="{32442071-2F30-4008-AB23-B407D0FF6796}" type="slidenum">
              <a:rPr lang="ar-SA" smtClean="0"/>
              <a:pPr>
                <a:defRPr/>
              </a:pPr>
              <a:t>58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44035"/>
                                        </p:tgtEl>
                                        <p:attrNameLst>
                                          <p:attrName>style.visibility</p:attrName>
                                        </p:attrNameLst>
                                      </p:cBhvr>
                                      <p:to>
                                        <p:strVal val="visible"/>
                                      </p:to>
                                    </p:set>
                                    <p:anim from="(-#ppt_w/2)" to="(#ppt_x)" calcmode="lin" valueType="num">
                                      <p:cBhvr>
                                        <p:cTn id="7" dur="600" fill="hold">
                                          <p:stCondLst>
                                            <p:cond delay="0"/>
                                          </p:stCondLst>
                                        </p:cTn>
                                        <p:tgtEl>
                                          <p:spTgt spid="44035"/>
                                        </p:tgtEl>
                                        <p:attrNameLst>
                                          <p:attrName>ppt_x</p:attrName>
                                        </p:attrNameLst>
                                      </p:cBhvr>
                                    </p:anim>
                                    <p:anim from="0" to="-1.0" calcmode="lin" valueType="num">
                                      <p:cBhvr>
                                        <p:cTn id="8" dur="200" decel="50000" autoRev="1" fill="hold">
                                          <p:stCondLst>
                                            <p:cond delay="600"/>
                                          </p:stCondLst>
                                        </p:cTn>
                                        <p:tgtEl>
                                          <p:spTgt spid="44035"/>
                                        </p:tgtEl>
                                        <p:attrNameLst>
                                          <p:attrName>xshear</p:attrName>
                                        </p:attrNameLst>
                                      </p:cBhvr>
                                    </p:anim>
                                    <p:animScale>
                                      <p:cBhvr>
                                        <p:cTn id="9" dur="200" decel="100000" autoRev="1" fill="hold">
                                          <p:stCondLst>
                                            <p:cond delay="600"/>
                                          </p:stCondLst>
                                        </p:cTn>
                                        <p:tgtEl>
                                          <p:spTgt spid="44035"/>
                                        </p:tgtEl>
                                      </p:cBhvr>
                                      <p:from x="100000" y="100000"/>
                                      <p:to x="80000" y="100000"/>
                                    </p:animScale>
                                    <p:anim by="(#ppt_h/3+#ppt_w*0.1)" calcmode="lin" valueType="num">
                                      <p:cBhvr additive="sum">
                                        <p:cTn id="10" dur="200" decel="100000" autoRev="1" fill="hold">
                                          <p:stCondLst>
                                            <p:cond delay="600"/>
                                          </p:stCondLst>
                                        </p:cTn>
                                        <p:tgtEl>
                                          <p:spTgt spid="44035"/>
                                        </p:tgtEl>
                                        <p:attrNameLst>
                                          <p:attrName>ppt_x</p:attrName>
                                        </p:attrNameLst>
                                      </p:cBhvr>
                                    </p:anim>
                                  </p:childTnLst>
                                </p:cTn>
                              </p:par>
                            </p:childTnLst>
                          </p:cTn>
                        </p:par>
                        <p:par>
                          <p:cTn id="11" fill="hold">
                            <p:stCondLst>
                              <p:cond delay="1000"/>
                            </p:stCondLst>
                            <p:childTnLst>
                              <p:par>
                                <p:cTn id="12" presetID="8" presetClass="emph" presetSubtype="0" fill="hold" nodeType="afterEffect">
                                  <p:stCondLst>
                                    <p:cond delay="0"/>
                                  </p:stCondLst>
                                  <p:childTnLst>
                                    <p:animRot by="21600000">
                                      <p:cBhvr>
                                        <p:cTn id="13" dur="2000" fill="hold"/>
                                        <p:tgtEl>
                                          <p:spTgt spid="440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066800" y="304800"/>
            <a:ext cx="7543800" cy="1323975"/>
          </a:xfrm>
        </p:spPr>
        <p:txBody>
          <a:bodyPr rtlCol="1"/>
          <a:lstStyle/>
          <a:p>
            <a:pPr fontAlgn="auto">
              <a:spcAft>
                <a:spcPts val="0"/>
              </a:spcAft>
              <a:defRPr/>
            </a:pPr>
            <a:r>
              <a:rPr lang="en-US" sz="4000" smtClean="0"/>
              <a:t>Effective </a:t>
            </a:r>
            <a:br>
              <a:rPr lang="en-US" sz="4000" smtClean="0"/>
            </a:br>
            <a:r>
              <a:rPr lang="en-US" smtClean="0">
                <a:solidFill>
                  <a:srgbClr val="CCCC00"/>
                </a:solidFill>
                <a:latin typeface="Comic Sans MS" pitchFamily="66" charset="0"/>
              </a:rPr>
              <a:t>Communication Skills</a:t>
            </a:r>
            <a:r>
              <a:rPr lang="en-US" sz="4000" smtClean="0"/>
              <a:t> </a:t>
            </a:r>
          </a:p>
        </p:txBody>
      </p:sp>
      <p:sp>
        <p:nvSpPr>
          <p:cNvPr id="67587" name="Rectangle 3"/>
          <p:cNvSpPr>
            <a:spLocks noGrp="1" noChangeArrowheads="1"/>
          </p:cNvSpPr>
          <p:nvPr>
            <p:ph idx="1"/>
          </p:nvPr>
        </p:nvSpPr>
        <p:spPr/>
        <p:txBody>
          <a:bodyPr/>
          <a:lstStyle/>
          <a:p>
            <a:r>
              <a:rPr lang="en-US" sz="3600" b="1" smtClean="0">
                <a:cs typeface="Arial" pitchFamily="34" charset="0"/>
              </a:rPr>
              <a:t>The planning </a:t>
            </a:r>
          </a:p>
          <a:p>
            <a:pPr>
              <a:buFont typeface="Wingdings" pitchFamily="2" charset="2"/>
              <a:buNone/>
            </a:pPr>
            <a:r>
              <a:rPr lang="en-US" sz="3600" b="1" smtClean="0">
                <a:cs typeface="Arial" pitchFamily="34" charset="0"/>
              </a:rPr>
              <a:t>  *what subjects to address. </a:t>
            </a:r>
          </a:p>
          <a:p>
            <a:pPr>
              <a:buFont typeface="Wingdings" pitchFamily="2" charset="2"/>
              <a:buNone/>
            </a:pPr>
            <a:r>
              <a:rPr lang="en-US" sz="3600" b="1" smtClean="0">
                <a:cs typeface="Arial" pitchFamily="34" charset="0"/>
              </a:rPr>
              <a:t>  *time is limited :prioritize. </a:t>
            </a:r>
          </a:p>
          <a:p>
            <a:pPr>
              <a:buFont typeface="Wingdings" pitchFamily="2" charset="2"/>
              <a:buNone/>
            </a:pPr>
            <a:r>
              <a:rPr lang="en-US" sz="3600" b="1" smtClean="0">
                <a:cs typeface="Arial" pitchFamily="34" charset="0"/>
              </a:rPr>
              <a:t>  *what to discuss another time. </a:t>
            </a:r>
          </a:p>
          <a:p>
            <a:pPr>
              <a:buFont typeface="Wingdings" pitchFamily="2" charset="2"/>
              <a:buNone/>
            </a:pPr>
            <a:r>
              <a:rPr lang="en-US" sz="3600" b="1" smtClean="0">
                <a:cs typeface="Arial" pitchFamily="34" charset="0"/>
              </a:rPr>
              <a:t>   *Prepare by going over all the necessary information </a:t>
            </a:r>
            <a:r>
              <a:rPr lang="en-US" sz="3600" b="1" smtClean="0">
                <a:latin typeface="Arial" pitchFamily="34" charset="0"/>
                <a:cs typeface="Arial" pitchFamily="34" charset="0"/>
              </a:rPr>
              <a:t>…</a:t>
            </a:r>
            <a:r>
              <a:rPr lang="en-US" sz="3600" b="1" smtClean="0">
                <a:cs typeface="Arial" pitchFamily="34" charset="0"/>
              </a:rPr>
              <a:t>.</a:t>
            </a:r>
            <a:endParaRPr lang="en-US" sz="3600" smtClean="0">
              <a:cs typeface="Arial" pitchFamily="34" charset="0"/>
            </a:endParaRPr>
          </a:p>
        </p:txBody>
      </p:sp>
      <p:sp>
        <p:nvSpPr>
          <p:cNvPr id="4" name="Slide Number Placeholder 3"/>
          <p:cNvSpPr>
            <a:spLocks noGrp="1"/>
          </p:cNvSpPr>
          <p:nvPr>
            <p:ph type="sldNum" sz="quarter" idx="12"/>
          </p:nvPr>
        </p:nvSpPr>
        <p:spPr/>
        <p:txBody>
          <a:bodyPr/>
          <a:lstStyle/>
          <a:p>
            <a:pPr>
              <a:defRPr/>
            </a:pPr>
            <a:fld id="{3599B9C0-9F58-46C0-923A-C578E0B09976}"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cs typeface="Times New Roman" pitchFamily="18" charset="0"/>
              </a:rPr>
              <a:t>Most common ways to communicate</a:t>
            </a:r>
            <a:endParaRPr lang="en-US" dirty="0"/>
          </a:p>
        </p:txBody>
      </p:sp>
      <p:sp>
        <p:nvSpPr>
          <p:cNvPr id="18435" name="AutoShape 4"/>
          <p:cNvSpPr>
            <a:spLocks noChangeArrowheads="1"/>
          </p:cNvSpPr>
          <p:nvPr/>
        </p:nvSpPr>
        <p:spPr bwMode="auto">
          <a:xfrm rot="-720042">
            <a:off x="506413" y="1892300"/>
            <a:ext cx="2959100" cy="1752600"/>
          </a:xfrm>
          <a:prstGeom prst="rightArrow">
            <a:avLst>
              <a:gd name="adj1" fmla="val 50000"/>
              <a:gd name="adj2" fmla="val 41303"/>
            </a:avLst>
          </a:prstGeom>
          <a:solidFill>
            <a:srgbClr val="9966FF"/>
          </a:solidFill>
          <a:ln w="9525">
            <a:solidFill>
              <a:schemeClr val="tx1"/>
            </a:solidFill>
            <a:miter lim="800000"/>
            <a:headEnd/>
            <a:tailEnd/>
          </a:ln>
        </p:spPr>
        <p:txBody>
          <a:bodyPr wrap="none" anchor="ctr"/>
          <a:lstStyle/>
          <a:p>
            <a:pPr eaLnBrk="0" hangingPunct="0"/>
            <a:r>
              <a:rPr lang="en-US" b="1">
                <a:latin typeface="Verdana" pitchFamily="34" charset="0"/>
              </a:rPr>
              <a:t>Speaking</a:t>
            </a:r>
          </a:p>
        </p:txBody>
      </p:sp>
      <p:sp>
        <p:nvSpPr>
          <p:cNvPr id="18436" name="AutoShape 5"/>
          <p:cNvSpPr>
            <a:spLocks noChangeArrowheads="1"/>
          </p:cNvSpPr>
          <p:nvPr/>
        </p:nvSpPr>
        <p:spPr bwMode="auto">
          <a:xfrm rot="-815729">
            <a:off x="4876800" y="1524000"/>
            <a:ext cx="2819400" cy="1828800"/>
          </a:xfrm>
          <a:prstGeom prst="leftArrow">
            <a:avLst>
              <a:gd name="adj1" fmla="val 50000"/>
              <a:gd name="adj2" fmla="val 38542"/>
            </a:avLst>
          </a:prstGeom>
          <a:solidFill>
            <a:srgbClr val="99CCFF"/>
          </a:solidFill>
          <a:ln w="9525">
            <a:solidFill>
              <a:schemeClr val="tx1"/>
            </a:solidFill>
            <a:miter lim="800000"/>
            <a:headEnd/>
            <a:tailEnd/>
          </a:ln>
        </p:spPr>
        <p:txBody>
          <a:bodyPr wrap="none" anchor="ctr"/>
          <a:lstStyle/>
          <a:p>
            <a:pPr eaLnBrk="0" hangingPunct="0"/>
            <a:r>
              <a:rPr lang="en-US" b="1">
                <a:latin typeface="Verdana" pitchFamily="34" charset="0"/>
              </a:rPr>
              <a:t>Visual Images</a:t>
            </a:r>
          </a:p>
        </p:txBody>
      </p:sp>
      <p:sp>
        <p:nvSpPr>
          <p:cNvPr id="18437" name="AutoShape 6"/>
          <p:cNvSpPr>
            <a:spLocks noChangeArrowheads="1"/>
          </p:cNvSpPr>
          <p:nvPr/>
        </p:nvSpPr>
        <p:spPr bwMode="auto">
          <a:xfrm>
            <a:off x="914400" y="3962400"/>
            <a:ext cx="2895600" cy="1828800"/>
          </a:xfrm>
          <a:prstGeom prst="rightArrow">
            <a:avLst>
              <a:gd name="adj1" fmla="val 50000"/>
              <a:gd name="adj2" fmla="val 36461"/>
            </a:avLst>
          </a:prstGeom>
          <a:solidFill>
            <a:srgbClr val="00FFFF"/>
          </a:solidFill>
          <a:ln w="9525">
            <a:solidFill>
              <a:schemeClr val="tx1"/>
            </a:solidFill>
            <a:miter lim="800000"/>
            <a:headEnd/>
            <a:tailEnd/>
          </a:ln>
        </p:spPr>
        <p:txBody>
          <a:bodyPr wrap="none" anchor="ctr"/>
          <a:lstStyle/>
          <a:p>
            <a:pPr eaLnBrk="0" hangingPunct="0"/>
            <a:r>
              <a:rPr lang="en-US" b="1">
                <a:latin typeface="Verdana" pitchFamily="34" charset="0"/>
              </a:rPr>
              <a:t>Writing</a:t>
            </a:r>
          </a:p>
        </p:txBody>
      </p:sp>
      <p:sp>
        <p:nvSpPr>
          <p:cNvPr id="18438" name="AutoShape 7"/>
          <p:cNvSpPr>
            <a:spLocks noChangeArrowheads="1"/>
          </p:cNvSpPr>
          <p:nvPr/>
        </p:nvSpPr>
        <p:spPr bwMode="auto">
          <a:xfrm rot="987601">
            <a:off x="5029200" y="3962400"/>
            <a:ext cx="2895600" cy="1600200"/>
          </a:xfrm>
          <a:prstGeom prst="leftArrow">
            <a:avLst>
              <a:gd name="adj1" fmla="val 50000"/>
              <a:gd name="adj2" fmla="val 45238"/>
            </a:avLst>
          </a:prstGeom>
          <a:solidFill>
            <a:srgbClr val="6699FF"/>
          </a:solidFill>
          <a:ln w="9525">
            <a:solidFill>
              <a:schemeClr val="tx1"/>
            </a:solidFill>
            <a:miter lim="800000"/>
            <a:headEnd/>
            <a:tailEnd/>
          </a:ln>
        </p:spPr>
        <p:txBody>
          <a:bodyPr wrap="none" anchor="ctr"/>
          <a:lstStyle/>
          <a:p>
            <a:pPr eaLnBrk="0" hangingPunct="0"/>
            <a:r>
              <a:rPr lang="en-US" b="1">
                <a:latin typeface="Verdana" pitchFamily="34" charset="0"/>
              </a:rPr>
              <a:t>Body Language</a:t>
            </a:r>
          </a:p>
        </p:txBody>
      </p:sp>
      <p:sp>
        <p:nvSpPr>
          <p:cNvPr id="7" name="Slide Number Placeholder 6"/>
          <p:cNvSpPr>
            <a:spLocks noGrp="1"/>
          </p:cNvSpPr>
          <p:nvPr>
            <p:ph type="sldNum" sz="quarter" idx="12"/>
          </p:nvPr>
        </p:nvSpPr>
        <p:spPr/>
        <p:txBody>
          <a:bodyPr/>
          <a:lstStyle/>
          <a:p>
            <a:pPr>
              <a:defRPr/>
            </a:pPr>
            <a:fld id="{52473FD9-5BEA-434D-B074-19A48BC2E31B}"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066800" y="304800"/>
            <a:ext cx="7543800" cy="1323975"/>
          </a:xfrm>
        </p:spPr>
        <p:txBody>
          <a:bodyPr rtlCol="1"/>
          <a:lstStyle/>
          <a:p>
            <a:pPr fontAlgn="auto">
              <a:spcAft>
                <a:spcPts val="0"/>
              </a:spcAft>
              <a:defRPr/>
            </a:pPr>
            <a:r>
              <a:rPr lang="en-US" sz="4000" smtClean="0"/>
              <a:t>Effective </a:t>
            </a:r>
            <a:br>
              <a:rPr lang="en-US" sz="4000" smtClean="0"/>
            </a:br>
            <a:r>
              <a:rPr lang="en-US" smtClean="0">
                <a:solidFill>
                  <a:srgbClr val="CCCC00"/>
                </a:solidFill>
                <a:latin typeface="Comic Sans MS" pitchFamily="66" charset="0"/>
              </a:rPr>
              <a:t>Communication Skills</a:t>
            </a:r>
            <a:r>
              <a:rPr lang="en-US" sz="4000" smtClean="0"/>
              <a:t> </a:t>
            </a:r>
          </a:p>
        </p:txBody>
      </p:sp>
      <p:sp>
        <p:nvSpPr>
          <p:cNvPr id="64515" name="Rectangle 3"/>
          <p:cNvSpPr>
            <a:spLocks noGrp="1" noChangeArrowheads="1"/>
          </p:cNvSpPr>
          <p:nvPr>
            <p:ph idx="1"/>
          </p:nvPr>
        </p:nvSpPr>
        <p:spPr>
          <a:xfrm>
            <a:off x="1066800" y="1981200"/>
            <a:ext cx="7543800" cy="4876800"/>
          </a:xfrm>
        </p:spPr>
        <p:txBody>
          <a:bodyPr>
            <a:normAutofit fontScale="92500" lnSpcReduction="10000"/>
          </a:bodyPr>
          <a:lstStyle/>
          <a:p>
            <a:pPr marL="274320" indent="-274320" fontAlgn="auto">
              <a:lnSpc>
                <a:spcPct val="80000"/>
              </a:lnSpc>
              <a:spcAft>
                <a:spcPts val="0"/>
              </a:spcAft>
              <a:buFont typeface="Wingdings" pitchFamily="2" charset="2"/>
              <a:buNone/>
              <a:defRPr/>
            </a:pPr>
            <a:endParaRPr lang="en-US" sz="2000" b="1" dirty="0" smtClean="0">
              <a:solidFill>
                <a:srgbClr val="CC9900"/>
              </a:solidFill>
              <a:cs typeface="Arial" charset="0"/>
            </a:endParaRPr>
          </a:p>
          <a:p>
            <a:pPr marL="274320" indent="-274320" fontAlgn="auto">
              <a:lnSpc>
                <a:spcPct val="80000"/>
              </a:lnSpc>
              <a:spcAft>
                <a:spcPts val="0"/>
              </a:spcAft>
              <a:buFont typeface="Wingdings 2"/>
              <a:buChar char=""/>
              <a:defRPr/>
            </a:pPr>
            <a:r>
              <a:rPr lang="en-US" sz="2800" b="1" dirty="0" smtClean="0">
                <a:cs typeface="Arial" charset="0"/>
              </a:rPr>
              <a:t>Greet the person by their names </a:t>
            </a:r>
            <a:r>
              <a:rPr lang="ar-SA" sz="2800" b="1" dirty="0" smtClean="0"/>
              <a:t>(أبو فلان)</a:t>
            </a:r>
            <a:r>
              <a:rPr lang="en-US" sz="2800" b="1" dirty="0" smtClean="0">
                <a:cs typeface="Arial" charset="0"/>
              </a:rPr>
              <a:t>.</a:t>
            </a:r>
          </a:p>
          <a:p>
            <a:pPr marL="274320" indent="-274320" fontAlgn="auto">
              <a:lnSpc>
                <a:spcPct val="80000"/>
              </a:lnSpc>
              <a:spcAft>
                <a:spcPts val="0"/>
              </a:spcAft>
              <a:buFont typeface="Wingdings" pitchFamily="2" charset="2"/>
              <a:buNone/>
              <a:defRPr/>
            </a:pPr>
            <a:r>
              <a:rPr lang="en-US" sz="2800" b="1" dirty="0" smtClean="0">
                <a:cs typeface="Arial" charset="0"/>
              </a:rPr>
              <a:t> </a:t>
            </a:r>
          </a:p>
          <a:p>
            <a:pPr marL="274320" indent="-274320" fontAlgn="auto">
              <a:lnSpc>
                <a:spcPct val="80000"/>
              </a:lnSpc>
              <a:spcAft>
                <a:spcPts val="0"/>
              </a:spcAft>
              <a:buFont typeface="Wingdings 2"/>
              <a:buChar char=""/>
              <a:defRPr/>
            </a:pPr>
            <a:r>
              <a:rPr lang="en-US" sz="2800" b="1" dirty="0" smtClean="0">
                <a:cs typeface="Arial" charset="0"/>
              </a:rPr>
              <a:t>Make eye contact ,introduce yourself warmly</a:t>
            </a:r>
          </a:p>
          <a:p>
            <a:pPr marL="274320" indent="-274320" fontAlgn="auto">
              <a:lnSpc>
                <a:spcPct val="80000"/>
              </a:lnSpc>
              <a:spcAft>
                <a:spcPts val="0"/>
              </a:spcAft>
              <a:buFont typeface="Wingdings" pitchFamily="2" charset="2"/>
              <a:buNone/>
              <a:defRPr/>
            </a:pPr>
            <a:endParaRPr lang="en-US" sz="2800" b="1" dirty="0" smtClean="0">
              <a:cs typeface="Arial" charset="0"/>
            </a:endParaRPr>
          </a:p>
          <a:p>
            <a:pPr marL="274320" indent="-274320" fontAlgn="auto">
              <a:lnSpc>
                <a:spcPct val="80000"/>
              </a:lnSpc>
              <a:spcAft>
                <a:spcPts val="0"/>
              </a:spcAft>
              <a:buFont typeface="Wingdings 2"/>
              <a:buChar char=""/>
              <a:defRPr/>
            </a:pPr>
            <a:r>
              <a:rPr lang="en-US" sz="2800" b="1" i="1" u="sng" dirty="0" smtClean="0">
                <a:solidFill>
                  <a:srgbClr val="CC9900"/>
                </a:solidFill>
                <a:cs typeface="Arial" charset="0"/>
              </a:rPr>
              <a:t>Smile</a:t>
            </a:r>
            <a:r>
              <a:rPr lang="en-US" sz="2800" b="1" dirty="0" smtClean="0">
                <a:cs typeface="Arial" charset="0"/>
              </a:rPr>
              <a:t> (ease the tension on either side)</a:t>
            </a:r>
          </a:p>
          <a:p>
            <a:pPr marL="274320" indent="-274320" fontAlgn="auto">
              <a:lnSpc>
                <a:spcPct val="80000"/>
              </a:lnSpc>
              <a:spcAft>
                <a:spcPts val="0"/>
              </a:spcAft>
              <a:buFont typeface="Wingdings" pitchFamily="2" charset="2"/>
              <a:buNone/>
              <a:defRPr/>
            </a:pPr>
            <a:r>
              <a:rPr lang="en-US" sz="2800" b="1" dirty="0" smtClean="0">
                <a:cs typeface="Arial" charset="0"/>
              </a:rPr>
              <a:t> </a:t>
            </a:r>
          </a:p>
          <a:p>
            <a:pPr marL="274320" indent="-274320" fontAlgn="auto">
              <a:lnSpc>
                <a:spcPct val="80000"/>
              </a:lnSpc>
              <a:spcAft>
                <a:spcPts val="0"/>
              </a:spcAft>
              <a:buFont typeface="Wingdings 2"/>
              <a:buChar char=""/>
              <a:defRPr/>
            </a:pPr>
            <a:r>
              <a:rPr lang="en-US" sz="2800" b="1" dirty="0" smtClean="0">
                <a:cs typeface="Arial" charset="0"/>
              </a:rPr>
              <a:t>Shake hands. Ask the person to sit down by indicating a chair.</a:t>
            </a:r>
          </a:p>
          <a:p>
            <a:pPr marL="274320" indent="-274320" fontAlgn="auto">
              <a:lnSpc>
                <a:spcPct val="80000"/>
              </a:lnSpc>
              <a:spcAft>
                <a:spcPts val="0"/>
              </a:spcAft>
              <a:buFont typeface="Wingdings" pitchFamily="2" charset="2"/>
              <a:buNone/>
              <a:defRPr/>
            </a:pPr>
            <a:endParaRPr lang="en-US" sz="2800" b="1" dirty="0" smtClean="0">
              <a:cs typeface="Arial" charset="0"/>
            </a:endParaRPr>
          </a:p>
          <a:p>
            <a:pPr marL="274320" indent="-274320" fontAlgn="auto">
              <a:lnSpc>
                <a:spcPct val="80000"/>
              </a:lnSpc>
              <a:spcAft>
                <a:spcPts val="0"/>
              </a:spcAft>
              <a:buFont typeface="Wingdings 2"/>
              <a:buChar char=""/>
              <a:defRPr/>
            </a:pPr>
            <a:r>
              <a:rPr lang="en-US" sz="2800" b="1" dirty="0" smtClean="0">
                <a:cs typeface="Arial" charset="0"/>
              </a:rPr>
              <a:t> establish a rapport  by asking a simple  </a:t>
            </a:r>
          </a:p>
          <a:p>
            <a:pPr marL="274320" indent="-274320" fontAlgn="auto">
              <a:lnSpc>
                <a:spcPct val="80000"/>
              </a:lnSpc>
              <a:spcAft>
                <a:spcPts val="0"/>
              </a:spcAft>
              <a:buFont typeface="Wingdings" pitchFamily="2" charset="2"/>
              <a:buNone/>
              <a:defRPr/>
            </a:pPr>
            <a:r>
              <a:rPr lang="en-US" sz="2800" b="1" dirty="0" smtClean="0">
                <a:cs typeface="Arial" charset="0"/>
              </a:rPr>
              <a:t>     </a:t>
            </a:r>
            <a:r>
              <a:rPr lang="en-US" sz="2800" b="1" dirty="0" smtClean="0">
                <a:solidFill>
                  <a:srgbClr val="CC9900"/>
                </a:solidFill>
                <a:cs typeface="Arial" charset="0"/>
              </a:rPr>
              <a:t>open- ended question</a:t>
            </a:r>
            <a:r>
              <a:rPr lang="en-US" sz="2800" b="1" dirty="0" smtClean="0">
                <a:cs typeface="Arial" charset="0"/>
              </a:rPr>
              <a:t> , </a:t>
            </a:r>
          </a:p>
          <a:p>
            <a:pPr marL="274320" indent="-274320" fontAlgn="auto">
              <a:lnSpc>
                <a:spcPct val="80000"/>
              </a:lnSpc>
              <a:spcAft>
                <a:spcPts val="0"/>
              </a:spcAft>
              <a:buFont typeface="Wingdings" pitchFamily="2" charset="2"/>
              <a:buNone/>
              <a:defRPr/>
            </a:pPr>
            <a:endParaRPr lang="en-US" sz="2800" b="1" dirty="0" smtClean="0">
              <a:cs typeface="Arial" charset="0"/>
            </a:endParaRPr>
          </a:p>
          <a:p>
            <a:pPr marL="274320" indent="-274320" fontAlgn="auto">
              <a:lnSpc>
                <a:spcPct val="80000"/>
              </a:lnSpc>
              <a:spcAft>
                <a:spcPts val="0"/>
              </a:spcAft>
              <a:buFont typeface="Wingdings 2"/>
              <a:buChar char=""/>
              <a:defRPr/>
            </a:pPr>
            <a:r>
              <a:rPr lang="en-US" sz="2800" b="1" dirty="0" smtClean="0">
                <a:solidFill>
                  <a:srgbClr val="CC9900"/>
                </a:solidFill>
                <a:cs typeface="Arial" charset="0"/>
              </a:rPr>
              <a:t>explain</a:t>
            </a:r>
            <a:r>
              <a:rPr lang="en-US" sz="2800" b="1" dirty="0" smtClean="0">
                <a:cs typeface="Arial" charset="0"/>
              </a:rPr>
              <a:t> that you may need to take notes, </a:t>
            </a:r>
          </a:p>
          <a:p>
            <a:pPr marL="274320" indent="-274320" fontAlgn="auto">
              <a:lnSpc>
                <a:spcPct val="80000"/>
              </a:lnSpc>
              <a:spcAft>
                <a:spcPts val="0"/>
              </a:spcAft>
              <a:buFont typeface="Wingdings" pitchFamily="2" charset="2"/>
              <a:buNone/>
              <a:defRPr/>
            </a:pPr>
            <a:endParaRPr lang="en-US" sz="2800" b="1" dirty="0" smtClean="0">
              <a:cs typeface="Arial" charset="0"/>
            </a:endParaRPr>
          </a:p>
        </p:txBody>
      </p:sp>
      <p:sp>
        <p:nvSpPr>
          <p:cNvPr id="4" name="Slide Number Placeholder 3"/>
          <p:cNvSpPr>
            <a:spLocks noGrp="1"/>
          </p:cNvSpPr>
          <p:nvPr>
            <p:ph type="sldNum" sz="quarter" idx="12"/>
          </p:nvPr>
        </p:nvSpPr>
        <p:spPr/>
        <p:txBody>
          <a:bodyPr/>
          <a:lstStyle/>
          <a:p>
            <a:pPr>
              <a:defRPr/>
            </a:pPr>
            <a:fld id="{3599B9C0-9F58-46C0-923A-C578E0B09976}"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1066800" y="304800"/>
            <a:ext cx="7543800" cy="1323975"/>
          </a:xfrm>
        </p:spPr>
        <p:txBody>
          <a:bodyPr rtlCol="1"/>
          <a:lstStyle/>
          <a:p>
            <a:pPr fontAlgn="auto">
              <a:spcAft>
                <a:spcPts val="0"/>
              </a:spcAft>
              <a:defRPr/>
            </a:pPr>
            <a:r>
              <a:rPr lang="en-US" sz="4000" smtClean="0"/>
              <a:t>Effective </a:t>
            </a:r>
            <a:br>
              <a:rPr lang="en-US" sz="4000" smtClean="0"/>
            </a:br>
            <a:r>
              <a:rPr lang="en-US" smtClean="0">
                <a:solidFill>
                  <a:srgbClr val="CCCC00"/>
                </a:solidFill>
                <a:latin typeface="Comic Sans MS" pitchFamily="66" charset="0"/>
              </a:rPr>
              <a:t>Communication Skills</a:t>
            </a:r>
            <a:r>
              <a:rPr lang="en-US" sz="4000" smtClean="0"/>
              <a:t> </a:t>
            </a:r>
          </a:p>
        </p:txBody>
      </p:sp>
      <p:sp>
        <p:nvSpPr>
          <p:cNvPr id="69635" name="Rectangle 3"/>
          <p:cNvSpPr>
            <a:spLocks noGrp="1" noChangeArrowheads="1"/>
          </p:cNvSpPr>
          <p:nvPr>
            <p:ph idx="1"/>
          </p:nvPr>
        </p:nvSpPr>
        <p:spPr/>
        <p:txBody>
          <a:bodyPr/>
          <a:lstStyle/>
          <a:p>
            <a:pPr>
              <a:lnSpc>
                <a:spcPct val="80000"/>
              </a:lnSpc>
              <a:buFont typeface="Wingdings" pitchFamily="2" charset="2"/>
              <a:buNone/>
            </a:pPr>
            <a:r>
              <a:rPr lang="en-US" sz="2800" b="1" smtClean="0">
                <a:solidFill>
                  <a:srgbClr val="CC9900"/>
                </a:solidFill>
                <a:cs typeface="Arial" pitchFamily="34" charset="0"/>
              </a:rPr>
              <a:t> </a:t>
            </a:r>
            <a:endParaRPr lang="en-US" sz="2800" b="1" smtClean="0">
              <a:cs typeface="Arial" pitchFamily="34" charset="0"/>
            </a:endParaRPr>
          </a:p>
          <a:p>
            <a:pPr>
              <a:lnSpc>
                <a:spcPct val="80000"/>
              </a:lnSpc>
            </a:pPr>
            <a:r>
              <a:rPr lang="en-US" sz="2800" b="1" smtClean="0">
                <a:cs typeface="Arial" pitchFamily="34" charset="0"/>
              </a:rPr>
              <a:t>Use a good mix of </a:t>
            </a:r>
            <a:r>
              <a:rPr lang="en-US" sz="2800" b="1" smtClean="0">
                <a:solidFill>
                  <a:srgbClr val="FF0000"/>
                </a:solidFill>
                <a:cs typeface="Arial" pitchFamily="34" charset="0"/>
              </a:rPr>
              <a:t>open-ended &amp; closed-ended </a:t>
            </a:r>
            <a:r>
              <a:rPr lang="en-US" sz="2800" b="1" smtClean="0">
                <a:cs typeface="Arial" pitchFamily="34" charset="0"/>
              </a:rPr>
              <a:t>questions.</a:t>
            </a:r>
          </a:p>
          <a:p>
            <a:pPr>
              <a:lnSpc>
                <a:spcPct val="80000"/>
              </a:lnSpc>
            </a:pPr>
            <a:endParaRPr lang="en-US" sz="2800" b="1" smtClean="0">
              <a:cs typeface="Arial" pitchFamily="34" charset="0"/>
            </a:endParaRPr>
          </a:p>
          <a:p>
            <a:pPr>
              <a:lnSpc>
                <a:spcPct val="80000"/>
              </a:lnSpc>
            </a:pPr>
            <a:r>
              <a:rPr lang="en-US" sz="2800" b="1" smtClean="0">
                <a:cs typeface="Arial" pitchFamily="34" charset="0"/>
              </a:rPr>
              <a:t> Listen actively </a:t>
            </a:r>
          </a:p>
          <a:p>
            <a:pPr lvl="1">
              <a:lnSpc>
                <a:spcPct val="80000"/>
              </a:lnSpc>
            </a:pPr>
            <a:r>
              <a:rPr lang="en-US" sz="2400" b="1" smtClean="0">
                <a:cs typeface="Arial" pitchFamily="34" charset="0"/>
              </a:rPr>
              <a:t>and pay attention to what he or she says, </a:t>
            </a:r>
          </a:p>
          <a:p>
            <a:pPr lvl="1">
              <a:lnSpc>
                <a:spcPct val="80000"/>
              </a:lnSpc>
            </a:pPr>
            <a:r>
              <a:rPr lang="en-US" sz="2400" b="1" smtClean="0">
                <a:solidFill>
                  <a:srgbClr val="CC9900"/>
                </a:solidFill>
                <a:cs typeface="Arial" pitchFamily="34" charset="0"/>
              </a:rPr>
              <a:t>don</a:t>
            </a:r>
            <a:r>
              <a:rPr lang="en-US" sz="2400" b="1" smtClean="0">
                <a:solidFill>
                  <a:srgbClr val="CC9900"/>
                </a:solidFill>
                <a:latin typeface="Arial" pitchFamily="34" charset="0"/>
                <a:cs typeface="Arial" pitchFamily="34" charset="0"/>
              </a:rPr>
              <a:t>’</a:t>
            </a:r>
            <a:r>
              <a:rPr lang="en-US" sz="2400" b="1" smtClean="0">
                <a:solidFill>
                  <a:srgbClr val="CC9900"/>
                </a:solidFill>
                <a:cs typeface="Arial" pitchFamily="34" charset="0"/>
              </a:rPr>
              <a:t>t interrupt</a:t>
            </a:r>
            <a:r>
              <a:rPr lang="en-US" sz="2400" b="1" smtClean="0">
                <a:cs typeface="Arial" pitchFamily="34" charset="0"/>
              </a:rPr>
              <a:t>.</a:t>
            </a:r>
          </a:p>
          <a:p>
            <a:pPr>
              <a:lnSpc>
                <a:spcPct val="80000"/>
              </a:lnSpc>
              <a:buFont typeface="Wingdings" pitchFamily="2" charset="2"/>
              <a:buNone/>
            </a:pPr>
            <a:endParaRPr lang="en-US" sz="2800" b="1" smtClean="0">
              <a:cs typeface="Arial" pitchFamily="34" charset="0"/>
            </a:endParaRPr>
          </a:p>
          <a:p>
            <a:pPr>
              <a:lnSpc>
                <a:spcPct val="80000"/>
              </a:lnSpc>
            </a:pPr>
            <a:r>
              <a:rPr lang="en-US" sz="2800" b="1" smtClean="0">
                <a:cs typeface="Arial" pitchFamily="34" charset="0"/>
              </a:rPr>
              <a:t>pick up on cues from their speech and respond appropriately.</a:t>
            </a:r>
            <a:r>
              <a:rPr lang="en-US" sz="2800" smtClean="0">
                <a:cs typeface="Arial" pitchFamily="34" charset="0"/>
              </a:rPr>
              <a:t> </a:t>
            </a:r>
            <a:endParaRPr lang="en-US" sz="2800" b="1" smtClean="0">
              <a:solidFill>
                <a:srgbClr val="CC9900"/>
              </a:solidFill>
              <a:cs typeface="Arial" pitchFamily="34" charset="0"/>
            </a:endParaRPr>
          </a:p>
          <a:p>
            <a:pPr>
              <a:lnSpc>
                <a:spcPct val="80000"/>
              </a:lnSpc>
              <a:buFont typeface="Wingdings" pitchFamily="2" charset="2"/>
              <a:buNone/>
            </a:pPr>
            <a:endParaRPr lang="en-US" sz="2800" b="1" smtClean="0">
              <a:cs typeface="Arial" pitchFamily="34" charset="0"/>
            </a:endParaRPr>
          </a:p>
        </p:txBody>
      </p:sp>
      <p:sp>
        <p:nvSpPr>
          <p:cNvPr id="4" name="Slide Number Placeholder 3"/>
          <p:cNvSpPr>
            <a:spLocks noGrp="1"/>
          </p:cNvSpPr>
          <p:nvPr>
            <p:ph type="sldNum" sz="quarter" idx="12"/>
          </p:nvPr>
        </p:nvSpPr>
        <p:spPr/>
        <p:txBody>
          <a:bodyPr/>
          <a:lstStyle/>
          <a:p>
            <a:pPr>
              <a:defRPr/>
            </a:pPr>
            <a:fld id="{3599B9C0-9F58-46C0-923A-C578E0B09976}" type="slidenum">
              <a:rPr lang="en-US" smtClean="0"/>
              <a:pPr>
                <a:defRPr/>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320040"/>
            <a:ext cx="7239000" cy="1143000"/>
          </a:xfrm>
        </p:spPr>
        <p:txBody>
          <a:bodyPr>
            <a:normAutofit fontScale="90000"/>
          </a:bodyPr>
          <a:lstStyle/>
          <a:p>
            <a:pPr fontAlgn="auto">
              <a:spcAft>
                <a:spcPts val="0"/>
              </a:spcAft>
              <a:defRPr/>
            </a:pPr>
            <a:r>
              <a:rPr lang="en-US" smtClean="0">
                <a:cs typeface="Times New Roman" pitchFamily="18" charset="0"/>
              </a:rPr>
              <a:t>Two basic types of questions</a:t>
            </a:r>
          </a:p>
        </p:txBody>
      </p:sp>
      <p:sp>
        <p:nvSpPr>
          <p:cNvPr id="70659" name="Rectangle 3"/>
          <p:cNvSpPr>
            <a:spLocks noGrp="1" noChangeArrowheads="1"/>
          </p:cNvSpPr>
          <p:nvPr>
            <p:ph type="body" idx="1"/>
          </p:nvPr>
        </p:nvSpPr>
        <p:spPr/>
        <p:txBody>
          <a:bodyPr/>
          <a:lstStyle/>
          <a:p>
            <a:pPr marL="533400" indent="-533400">
              <a:buFont typeface="Wingdings" pitchFamily="2" charset="2"/>
              <a:buAutoNum type="arabicPeriod"/>
            </a:pPr>
            <a:r>
              <a:rPr lang="en-US" smtClean="0">
                <a:cs typeface="Arial" pitchFamily="34" charset="0"/>
              </a:rPr>
              <a:t>Closed questions: </a:t>
            </a:r>
          </a:p>
          <a:p>
            <a:pPr marL="801688" lvl="1" indent="-457200"/>
            <a:r>
              <a:rPr lang="en-US" smtClean="0">
                <a:cs typeface="Arial" pitchFamily="34" charset="0"/>
              </a:rPr>
              <a:t>G</a:t>
            </a:r>
            <a:r>
              <a:rPr lang="en-US" sz="2400" smtClean="0">
                <a:cs typeface="Arial" pitchFamily="34" charset="0"/>
              </a:rPr>
              <a:t>et a one-word response and inhibit thought.</a:t>
            </a:r>
          </a:p>
          <a:p>
            <a:pPr marL="801688" lvl="1" indent="-457200"/>
            <a:r>
              <a:rPr lang="en-US" sz="2400" smtClean="0">
                <a:cs typeface="Arial" pitchFamily="34" charset="0"/>
              </a:rPr>
              <a:t>Questions begin with </a:t>
            </a:r>
            <a:r>
              <a:rPr lang="en-US" sz="2400" u="sng" smtClean="0">
                <a:cs typeface="Arial" pitchFamily="34" charset="0"/>
              </a:rPr>
              <a:t>who</a:t>
            </a:r>
            <a:r>
              <a:rPr lang="en-US" sz="2400" smtClean="0">
                <a:cs typeface="Arial" pitchFamily="34" charset="0"/>
              </a:rPr>
              <a:t>, </a:t>
            </a:r>
            <a:r>
              <a:rPr lang="en-US" sz="2400" u="sng" smtClean="0">
                <a:cs typeface="Arial" pitchFamily="34" charset="0"/>
              </a:rPr>
              <a:t>when</a:t>
            </a:r>
            <a:r>
              <a:rPr lang="en-US" sz="2400" smtClean="0">
                <a:cs typeface="Arial" pitchFamily="34" charset="0"/>
              </a:rPr>
              <a:t> and </a:t>
            </a:r>
            <a:r>
              <a:rPr lang="en-US" sz="2400" u="sng" smtClean="0">
                <a:cs typeface="Arial" pitchFamily="34" charset="0"/>
              </a:rPr>
              <a:t>which</a:t>
            </a:r>
            <a:endParaRPr lang="en-US" sz="1800" u="sng" smtClean="0">
              <a:cs typeface="Arial" pitchFamily="34" charset="0"/>
            </a:endParaRPr>
          </a:p>
          <a:p>
            <a:pPr marL="533400" indent="-533400">
              <a:buFont typeface="Wingdings" pitchFamily="2" charset="2"/>
              <a:buAutoNum type="arabicPeriod"/>
            </a:pPr>
            <a:r>
              <a:rPr lang="en-US" smtClean="0">
                <a:cs typeface="Arial" pitchFamily="34" charset="0"/>
              </a:rPr>
              <a:t>Open-ended questions:</a:t>
            </a:r>
          </a:p>
          <a:p>
            <a:pPr marL="801688" lvl="1" indent="-457200"/>
            <a:r>
              <a:rPr lang="en-US" sz="2400" smtClean="0">
                <a:cs typeface="Arial" pitchFamily="34" charset="0"/>
              </a:rPr>
              <a:t>Invite unique thought, reflection or an explanation.</a:t>
            </a:r>
          </a:p>
          <a:p>
            <a:pPr marL="801688" lvl="1" indent="-457200"/>
            <a:r>
              <a:rPr lang="en-US" sz="2400" smtClean="0">
                <a:cs typeface="Arial" pitchFamily="34" charset="0"/>
              </a:rPr>
              <a:t>Questions begin with </a:t>
            </a:r>
            <a:r>
              <a:rPr lang="en-US" sz="2400" u="sng" smtClean="0">
                <a:cs typeface="Arial" pitchFamily="34" charset="0"/>
              </a:rPr>
              <a:t>how</a:t>
            </a:r>
            <a:r>
              <a:rPr lang="en-US" sz="2400" smtClean="0">
                <a:cs typeface="Arial" pitchFamily="34" charset="0"/>
              </a:rPr>
              <a:t>, </a:t>
            </a:r>
            <a:r>
              <a:rPr lang="en-US" sz="2400" u="sng" smtClean="0">
                <a:cs typeface="Arial" pitchFamily="34" charset="0"/>
              </a:rPr>
              <a:t>what</a:t>
            </a:r>
            <a:r>
              <a:rPr lang="en-US" sz="2400" smtClean="0">
                <a:cs typeface="Arial" pitchFamily="34" charset="0"/>
              </a:rPr>
              <a:t> and </a:t>
            </a:r>
            <a:r>
              <a:rPr lang="en-US" sz="2400" u="sng" smtClean="0">
                <a:cs typeface="Arial" pitchFamily="34" charset="0"/>
              </a:rPr>
              <a:t>how come</a:t>
            </a:r>
            <a:r>
              <a:rPr lang="en-US" sz="2400" smtClean="0">
                <a:cs typeface="Arial" pitchFamily="34" charset="0"/>
              </a:rPr>
              <a:t> (not </a:t>
            </a:r>
            <a:r>
              <a:rPr lang="en-US" sz="2400" u="sng" smtClean="0">
                <a:cs typeface="Arial" pitchFamily="34" charset="0"/>
              </a:rPr>
              <a:t>why</a:t>
            </a:r>
            <a:r>
              <a:rPr lang="en-US" sz="2400" smtClean="0">
                <a:cs typeface="Arial" pitchFamily="34" charset="0"/>
              </a:rPr>
              <a:t>!).</a:t>
            </a:r>
          </a:p>
        </p:txBody>
      </p:sp>
      <p:sp>
        <p:nvSpPr>
          <p:cNvPr id="4" name="Slide Number Placeholder 3"/>
          <p:cNvSpPr>
            <a:spLocks noGrp="1"/>
          </p:cNvSpPr>
          <p:nvPr>
            <p:ph type="sldNum" sz="quarter" idx="12"/>
          </p:nvPr>
        </p:nvSpPr>
        <p:spPr/>
        <p:txBody>
          <a:bodyPr/>
          <a:lstStyle/>
          <a:p>
            <a:pPr>
              <a:defRPr/>
            </a:pPr>
            <a:fld id="{3599B9C0-9F58-46C0-923A-C578E0B09976}" type="slidenum">
              <a:rPr lang="en-US" smtClean="0"/>
              <a:pPr>
                <a:defRPr/>
              </a:pPr>
              <a:t>62</a:t>
            </a:fld>
            <a:endParaRPr lang="en-US"/>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066800" y="304800"/>
            <a:ext cx="7543800" cy="1323975"/>
          </a:xfrm>
        </p:spPr>
        <p:txBody>
          <a:bodyPr rtlCol="1"/>
          <a:lstStyle/>
          <a:p>
            <a:pPr fontAlgn="auto">
              <a:spcAft>
                <a:spcPts val="0"/>
              </a:spcAft>
              <a:defRPr/>
            </a:pPr>
            <a:r>
              <a:rPr lang="en-US" sz="4000" smtClean="0"/>
              <a:t>Effective </a:t>
            </a:r>
            <a:br>
              <a:rPr lang="en-US" sz="4000" smtClean="0"/>
            </a:br>
            <a:r>
              <a:rPr lang="en-US" smtClean="0">
                <a:solidFill>
                  <a:srgbClr val="CCCC00"/>
                </a:solidFill>
                <a:latin typeface="Comic Sans MS" pitchFamily="66" charset="0"/>
              </a:rPr>
              <a:t>Communication Skills</a:t>
            </a:r>
            <a:r>
              <a:rPr lang="en-US" sz="4000" smtClean="0"/>
              <a:t> </a:t>
            </a:r>
          </a:p>
        </p:txBody>
      </p:sp>
      <p:sp>
        <p:nvSpPr>
          <p:cNvPr id="71683" name="Rectangle 3"/>
          <p:cNvSpPr>
            <a:spLocks noGrp="1" noChangeArrowheads="1"/>
          </p:cNvSpPr>
          <p:nvPr>
            <p:ph idx="1"/>
          </p:nvPr>
        </p:nvSpPr>
        <p:spPr/>
        <p:txBody>
          <a:bodyPr/>
          <a:lstStyle/>
          <a:p>
            <a:pPr>
              <a:buFont typeface="Wingdings" pitchFamily="2" charset="2"/>
              <a:buNone/>
            </a:pPr>
            <a:endParaRPr lang="en-US" sz="2800" b="1" smtClean="0">
              <a:solidFill>
                <a:srgbClr val="CC9900"/>
              </a:solidFill>
              <a:cs typeface="Arial" pitchFamily="34" charset="0"/>
            </a:endParaRPr>
          </a:p>
          <a:p>
            <a:r>
              <a:rPr lang="en-US" sz="2800" b="1" smtClean="0">
                <a:cs typeface="Arial" pitchFamily="34" charset="0"/>
              </a:rPr>
              <a:t>  Maintain appropriate </a:t>
            </a:r>
            <a:r>
              <a:rPr lang="en-US" sz="2800" b="1" smtClean="0">
                <a:solidFill>
                  <a:srgbClr val="CC9900"/>
                </a:solidFill>
                <a:cs typeface="Arial" pitchFamily="34" charset="0"/>
              </a:rPr>
              <a:t>eye contact</a:t>
            </a:r>
            <a:r>
              <a:rPr lang="en-US" sz="2800" b="1" smtClean="0">
                <a:cs typeface="Arial" pitchFamily="34" charset="0"/>
              </a:rPr>
              <a:t>, giving verbal and non-verbal feedback to ease the flow of the exchange. </a:t>
            </a:r>
          </a:p>
          <a:p>
            <a:endParaRPr lang="en-US" sz="2800" b="1" smtClean="0">
              <a:cs typeface="Arial" pitchFamily="34" charset="0"/>
            </a:endParaRPr>
          </a:p>
          <a:p>
            <a:r>
              <a:rPr lang="en-US" sz="2800" b="1" smtClean="0">
                <a:solidFill>
                  <a:srgbClr val="CC9900"/>
                </a:solidFill>
                <a:cs typeface="Arial" pitchFamily="34" charset="0"/>
              </a:rPr>
              <a:t>  Silences</a:t>
            </a:r>
            <a:r>
              <a:rPr lang="en-US" sz="2800" b="1" smtClean="0">
                <a:cs typeface="Arial" pitchFamily="34" charset="0"/>
              </a:rPr>
              <a:t> allow thinking and reflection, so don</a:t>
            </a:r>
            <a:r>
              <a:rPr lang="en-US" sz="2800" b="1" smtClean="0">
                <a:latin typeface="Arial" pitchFamily="34" charset="0"/>
                <a:cs typeface="Arial" pitchFamily="34" charset="0"/>
              </a:rPr>
              <a:t>’</a:t>
            </a:r>
            <a:r>
              <a:rPr lang="en-US" sz="2800" b="1" smtClean="0">
                <a:cs typeface="Arial" pitchFamily="34" charset="0"/>
              </a:rPr>
              <a:t>t feel you always have to fill them. </a:t>
            </a:r>
            <a:endParaRPr lang="en-US" sz="2800" b="1" i="1" smtClean="0">
              <a:solidFill>
                <a:srgbClr val="CC9900"/>
              </a:solidFill>
              <a:cs typeface="Arial" pitchFamily="34" charset="0"/>
            </a:endParaRPr>
          </a:p>
          <a:p>
            <a:endParaRPr lang="en-US" sz="2800" b="1" smtClean="0">
              <a:solidFill>
                <a:srgbClr val="CC9900"/>
              </a:solidFill>
              <a:cs typeface="Arial" pitchFamily="34" charset="0"/>
            </a:endParaRPr>
          </a:p>
          <a:p>
            <a:pPr>
              <a:buFont typeface="Wingdings" pitchFamily="2" charset="2"/>
              <a:buNone/>
            </a:pPr>
            <a:endParaRPr lang="en-US" sz="2800" b="1" smtClean="0">
              <a:cs typeface="Arial" pitchFamily="34" charset="0"/>
            </a:endParaRPr>
          </a:p>
        </p:txBody>
      </p:sp>
      <p:sp>
        <p:nvSpPr>
          <p:cNvPr id="4" name="Slide Number Placeholder 3"/>
          <p:cNvSpPr>
            <a:spLocks noGrp="1"/>
          </p:cNvSpPr>
          <p:nvPr>
            <p:ph type="sldNum" sz="quarter" idx="12"/>
          </p:nvPr>
        </p:nvSpPr>
        <p:spPr/>
        <p:txBody>
          <a:bodyPr/>
          <a:lstStyle/>
          <a:p>
            <a:pPr>
              <a:defRPr/>
            </a:pPr>
            <a:fld id="{3599B9C0-9F58-46C0-923A-C578E0B09976}" type="slidenum">
              <a:rPr lang="en-US" smtClean="0"/>
              <a:pPr>
                <a:defRPr/>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1066800" y="304800"/>
            <a:ext cx="7543800" cy="1323975"/>
          </a:xfrm>
        </p:spPr>
        <p:txBody>
          <a:bodyPr rtlCol="1"/>
          <a:lstStyle/>
          <a:p>
            <a:pPr fontAlgn="auto">
              <a:spcAft>
                <a:spcPts val="0"/>
              </a:spcAft>
              <a:defRPr/>
            </a:pPr>
            <a:r>
              <a:rPr lang="en-US" sz="4000" smtClean="0"/>
              <a:t>Effective </a:t>
            </a:r>
            <a:br>
              <a:rPr lang="en-US" sz="4000" smtClean="0"/>
            </a:br>
            <a:r>
              <a:rPr lang="en-US" smtClean="0">
                <a:solidFill>
                  <a:srgbClr val="CCCC00"/>
                </a:solidFill>
                <a:latin typeface="Comic Sans MS" pitchFamily="66" charset="0"/>
              </a:rPr>
              <a:t>Communication Skills</a:t>
            </a:r>
            <a:r>
              <a:rPr lang="en-US" sz="4000" smtClean="0"/>
              <a:t> </a:t>
            </a:r>
          </a:p>
        </p:txBody>
      </p:sp>
      <p:sp>
        <p:nvSpPr>
          <p:cNvPr id="72707" name="Rectangle 3"/>
          <p:cNvSpPr>
            <a:spLocks noGrp="1" noChangeArrowheads="1"/>
          </p:cNvSpPr>
          <p:nvPr>
            <p:ph idx="1"/>
          </p:nvPr>
        </p:nvSpPr>
        <p:spPr/>
        <p:txBody>
          <a:bodyPr/>
          <a:lstStyle/>
          <a:p>
            <a:pPr>
              <a:lnSpc>
                <a:spcPct val="90000"/>
              </a:lnSpc>
              <a:buFont typeface="Wingdings" pitchFamily="2" charset="2"/>
              <a:buNone/>
            </a:pPr>
            <a:endParaRPr lang="en-US" sz="2400" b="1" smtClean="0">
              <a:solidFill>
                <a:srgbClr val="CC9900"/>
              </a:solidFill>
              <a:cs typeface="Arial" pitchFamily="34" charset="0"/>
            </a:endParaRPr>
          </a:p>
          <a:p>
            <a:pPr>
              <a:lnSpc>
                <a:spcPct val="90000"/>
              </a:lnSpc>
            </a:pPr>
            <a:r>
              <a:rPr lang="en-US" sz="2400" b="1" smtClean="0">
                <a:cs typeface="Arial" pitchFamily="34" charset="0"/>
              </a:rPr>
              <a:t>   Aim to encourage </a:t>
            </a:r>
            <a:r>
              <a:rPr lang="en-US" sz="2400" b="1" smtClean="0">
                <a:solidFill>
                  <a:srgbClr val="CC9900"/>
                </a:solidFill>
                <a:cs typeface="Arial" pitchFamily="34" charset="0"/>
              </a:rPr>
              <a:t>emotional expression</a:t>
            </a:r>
            <a:r>
              <a:rPr lang="en-US" sz="2400" b="1" smtClean="0">
                <a:cs typeface="Arial" pitchFamily="34" charset="0"/>
              </a:rPr>
              <a:t> as this will often prove to be the most therapeutic aspect of the interaction. </a:t>
            </a:r>
          </a:p>
          <a:p>
            <a:pPr>
              <a:lnSpc>
                <a:spcPct val="90000"/>
              </a:lnSpc>
              <a:buFont typeface="Wingdings" pitchFamily="2" charset="2"/>
              <a:buNone/>
            </a:pPr>
            <a:endParaRPr lang="en-US" sz="2400" b="1" smtClean="0">
              <a:cs typeface="Arial" pitchFamily="34" charset="0"/>
            </a:endParaRPr>
          </a:p>
          <a:p>
            <a:pPr>
              <a:lnSpc>
                <a:spcPct val="90000"/>
              </a:lnSpc>
            </a:pPr>
            <a:r>
              <a:rPr lang="en-US" sz="2400" b="1" smtClean="0">
                <a:cs typeface="Arial" pitchFamily="34" charset="0"/>
              </a:rPr>
              <a:t>   If you think you are not getting through to the other person, </a:t>
            </a:r>
            <a:r>
              <a:rPr lang="en-US" sz="2400" b="1" smtClean="0">
                <a:solidFill>
                  <a:srgbClr val="CC9900"/>
                </a:solidFill>
                <a:cs typeface="Arial" pitchFamily="34" charset="0"/>
              </a:rPr>
              <a:t>resist the temptation to raise your voice</a:t>
            </a:r>
            <a:r>
              <a:rPr lang="en-US" sz="2400" b="1" smtClean="0">
                <a:cs typeface="Arial" pitchFamily="34" charset="0"/>
              </a:rPr>
              <a:t>.</a:t>
            </a:r>
          </a:p>
          <a:p>
            <a:pPr>
              <a:lnSpc>
                <a:spcPct val="90000"/>
              </a:lnSpc>
              <a:buFont typeface="Wingdings" pitchFamily="2" charset="2"/>
              <a:buNone/>
            </a:pPr>
            <a:r>
              <a:rPr lang="en-US" sz="2400" smtClean="0">
                <a:cs typeface="Arial" pitchFamily="34" charset="0"/>
              </a:rPr>
              <a:t> </a:t>
            </a:r>
          </a:p>
          <a:p>
            <a:pPr>
              <a:lnSpc>
                <a:spcPct val="90000"/>
              </a:lnSpc>
            </a:pPr>
            <a:r>
              <a:rPr lang="en-US" sz="2400" b="1" smtClean="0">
                <a:cs typeface="Arial" pitchFamily="34" charset="0"/>
              </a:rPr>
              <a:t>Being positive</a:t>
            </a:r>
          </a:p>
          <a:p>
            <a:pPr>
              <a:lnSpc>
                <a:spcPct val="90000"/>
              </a:lnSpc>
              <a:buFont typeface="Wingdings" pitchFamily="2" charset="2"/>
              <a:buNone/>
            </a:pPr>
            <a:endParaRPr lang="en-US" sz="2400" b="1" smtClean="0">
              <a:cs typeface="Arial" pitchFamily="34" charset="0"/>
            </a:endParaRPr>
          </a:p>
        </p:txBody>
      </p:sp>
      <p:sp>
        <p:nvSpPr>
          <p:cNvPr id="4" name="Slide Number Placeholder 3"/>
          <p:cNvSpPr>
            <a:spLocks noGrp="1"/>
          </p:cNvSpPr>
          <p:nvPr>
            <p:ph type="sldNum" sz="quarter" idx="12"/>
          </p:nvPr>
        </p:nvSpPr>
        <p:spPr/>
        <p:txBody>
          <a:bodyPr/>
          <a:lstStyle/>
          <a:p>
            <a:pPr>
              <a:defRPr/>
            </a:pPr>
            <a:fld id="{3599B9C0-9F58-46C0-923A-C578E0B09976}" type="slidenum">
              <a:rPr lang="en-US" smtClean="0"/>
              <a:pPr>
                <a:defRPr/>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066800" y="304800"/>
            <a:ext cx="7543800" cy="1323975"/>
          </a:xfrm>
        </p:spPr>
        <p:txBody>
          <a:bodyPr rtlCol="1"/>
          <a:lstStyle/>
          <a:p>
            <a:pPr fontAlgn="auto">
              <a:spcAft>
                <a:spcPts val="0"/>
              </a:spcAft>
              <a:defRPr/>
            </a:pPr>
            <a:r>
              <a:rPr lang="en-US" sz="4000" smtClean="0"/>
              <a:t>Effective </a:t>
            </a:r>
            <a:br>
              <a:rPr lang="en-US" sz="4000" smtClean="0"/>
            </a:br>
            <a:r>
              <a:rPr lang="en-US" smtClean="0">
                <a:solidFill>
                  <a:srgbClr val="CCCC00"/>
                </a:solidFill>
                <a:latin typeface="Comic Sans MS" pitchFamily="66" charset="0"/>
              </a:rPr>
              <a:t>Communication Skills</a:t>
            </a:r>
            <a:r>
              <a:rPr lang="en-US" sz="4000" smtClean="0"/>
              <a:t> </a:t>
            </a:r>
          </a:p>
        </p:txBody>
      </p:sp>
      <p:sp>
        <p:nvSpPr>
          <p:cNvPr id="73731" name="Rectangle 3"/>
          <p:cNvSpPr>
            <a:spLocks noGrp="1" noChangeArrowheads="1"/>
          </p:cNvSpPr>
          <p:nvPr>
            <p:ph idx="1"/>
          </p:nvPr>
        </p:nvSpPr>
        <p:spPr>
          <a:xfrm>
            <a:off x="1066800" y="1700213"/>
            <a:ext cx="7543800" cy="4395787"/>
          </a:xfrm>
        </p:spPr>
        <p:txBody>
          <a:bodyPr/>
          <a:lstStyle/>
          <a:p>
            <a:pPr lvl="4">
              <a:lnSpc>
                <a:spcPct val="90000"/>
              </a:lnSpc>
              <a:buFont typeface="Wingdings" pitchFamily="2" charset="2"/>
              <a:buNone/>
            </a:pPr>
            <a:endParaRPr lang="en-US" b="1" smtClean="0">
              <a:cs typeface="Arial" pitchFamily="34" charset="0"/>
            </a:endParaRPr>
          </a:p>
          <a:p>
            <a:pPr>
              <a:lnSpc>
                <a:spcPct val="90000"/>
              </a:lnSpc>
              <a:buFont typeface="Wingdings" pitchFamily="2" charset="2"/>
              <a:buNone/>
            </a:pPr>
            <a:r>
              <a:rPr lang="en-US" sz="2800" b="1" smtClean="0">
                <a:solidFill>
                  <a:srgbClr val="CC9900"/>
                </a:solidFill>
                <a:cs typeface="Arial" pitchFamily="34" charset="0"/>
              </a:rPr>
              <a:t>At the end:</a:t>
            </a:r>
          </a:p>
          <a:p>
            <a:pPr>
              <a:lnSpc>
                <a:spcPct val="90000"/>
              </a:lnSpc>
            </a:pPr>
            <a:r>
              <a:rPr lang="en-US" sz="2800" b="1" smtClean="0">
                <a:cs typeface="Arial" pitchFamily="34" charset="0"/>
              </a:rPr>
              <a:t>Summarize</a:t>
            </a:r>
          </a:p>
          <a:p>
            <a:pPr>
              <a:lnSpc>
                <a:spcPct val="90000"/>
              </a:lnSpc>
              <a:buFont typeface="Wingdings" pitchFamily="2" charset="2"/>
              <a:buNone/>
            </a:pPr>
            <a:r>
              <a:rPr lang="en-US" sz="2800" b="1" smtClean="0">
                <a:cs typeface="Arial" pitchFamily="34" charset="0"/>
              </a:rPr>
              <a:t>   </a:t>
            </a:r>
          </a:p>
          <a:p>
            <a:pPr>
              <a:lnSpc>
                <a:spcPct val="90000"/>
              </a:lnSpc>
            </a:pPr>
            <a:r>
              <a:rPr lang="en-US" sz="2800" b="1" smtClean="0">
                <a:cs typeface="Arial" pitchFamily="34" charset="0"/>
              </a:rPr>
              <a:t>Give a chance to ask</a:t>
            </a:r>
          </a:p>
          <a:p>
            <a:pPr>
              <a:lnSpc>
                <a:spcPct val="90000"/>
              </a:lnSpc>
              <a:buFont typeface="Wingdings" pitchFamily="2" charset="2"/>
              <a:buNone/>
            </a:pPr>
            <a:r>
              <a:rPr lang="en-US" sz="2800" b="1" smtClean="0">
                <a:cs typeface="Arial" pitchFamily="34" charset="0"/>
              </a:rPr>
              <a:t> </a:t>
            </a:r>
          </a:p>
          <a:p>
            <a:pPr>
              <a:lnSpc>
                <a:spcPct val="90000"/>
              </a:lnSpc>
            </a:pPr>
            <a:r>
              <a:rPr lang="en-US" sz="2800" b="1" smtClean="0">
                <a:cs typeface="Arial" pitchFamily="34" charset="0"/>
              </a:rPr>
              <a:t>Agree a time for a follow-up.</a:t>
            </a:r>
          </a:p>
          <a:p>
            <a:pPr>
              <a:lnSpc>
                <a:spcPct val="90000"/>
              </a:lnSpc>
              <a:buFont typeface="Wingdings" pitchFamily="2" charset="2"/>
              <a:buNone/>
            </a:pPr>
            <a:r>
              <a:rPr lang="en-US" sz="2800" b="1" smtClean="0">
                <a:cs typeface="Arial" pitchFamily="34" charset="0"/>
              </a:rPr>
              <a:t> </a:t>
            </a:r>
          </a:p>
          <a:p>
            <a:pPr>
              <a:lnSpc>
                <a:spcPct val="90000"/>
              </a:lnSpc>
            </a:pPr>
            <a:r>
              <a:rPr lang="en-US" sz="2800" b="1" smtClean="0">
                <a:cs typeface="Arial" pitchFamily="34" charset="0"/>
              </a:rPr>
              <a:t>Thank and escort him to the door</a:t>
            </a:r>
            <a:r>
              <a:rPr lang="en-US" sz="2800" smtClean="0">
                <a:cs typeface="Arial" pitchFamily="34" charset="0"/>
              </a:rPr>
              <a:t> </a:t>
            </a:r>
          </a:p>
        </p:txBody>
      </p:sp>
      <p:sp>
        <p:nvSpPr>
          <p:cNvPr id="4" name="Slide Number Placeholder 3"/>
          <p:cNvSpPr>
            <a:spLocks noGrp="1"/>
          </p:cNvSpPr>
          <p:nvPr>
            <p:ph type="sldNum" sz="quarter" idx="12"/>
          </p:nvPr>
        </p:nvSpPr>
        <p:spPr/>
        <p:txBody>
          <a:bodyPr/>
          <a:lstStyle/>
          <a:p>
            <a:pPr>
              <a:defRPr/>
            </a:pPr>
            <a:fld id="{3599B9C0-9F58-46C0-923A-C578E0B09976}" type="slidenum">
              <a:rPr lang="en-US" smtClean="0"/>
              <a:pPr>
                <a:defRPr/>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2362200"/>
            <a:ext cx="8229600" cy="2057400"/>
          </a:xfrm>
        </p:spPr>
        <p:txBody>
          <a:bodyPr rtlCol="1">
            <a:normAutofit fontScale="90000"/>
          </a:bodyPr>
          <a:lstStyle/>
          <a:p>
            <a:pPr fontAlgn="auto">
              <a:spcAft>
                <a:spcPts val="0"/>
              </a:spcAft>
              <a:defRPr/>
            </a:pPr>
            <a:r>
              <a:rPr lang="en-US" sz="6600" dirty="0" smtClean="0">
                <a:solidFill>
                  <a:schemeClr val="folHlink"/>
                </a:solidFill>
                <a:latin typeface="Comic Sans MS" pitchFamily="66" charset="0"/>
              </a:rPr>
              <a:t/>
            </a:r>
            <a:br>
              <a:rPr lang="en-US" sz="6600" dirty="0" smtClean="0">
                <a:solidFill>
                  <a:schemeClr val="folHlink"/>
                </a:solidFill>
                <a:latin typeface="Comic Sans MS" pitchFamily="66" charset="0"/>
              </a:rPr>
            </a:br>
            <a:r>
              <a:rPr lang="en-US" sz="6600" dirty="0" smtClean="0">
                <a:solidFill>
                  <a:schemeClr val="folHlink"/>
                </a:solidFill>
                <a:latin typeface="Comic Sans MS" pitchFamily="66" charset="0"/>
              </a:rPr>
              <a:t> in </a:t>
            </a:r>
            <a:br>
              <a:rPr lang="en-US" sz="6600" dirty="0" smtClean="0">
                <a:solidFill>
                  <a:schemeClr val="folHlink"/>
                </a:solidFill>
                <a:latin typeface="Comic Sans MS" pitchFamily="66" charset="0"/>
              </a:rPr>
            </a:br>
            <a:r>
              <a:rPr lang="en-US" sz="6600" dirty="0" smtClean="0">
                <a:solidFill>
                  <a:schemeClr val="folHlink"/>
                </a:solidFill>
                <a:latin typeface="Comic Sans MS" pitchFamily="66" charset="0"/>
              </a:rPr>
              <a:t>Communication with Pts</a:t>
            </a:r>
          </a:p>
        </p:txBody>
      </p:sp>
      <p:pic>
        <p:nvPicPr>
          <p:cNvPr id="114691" name="Picture 3" descr="CMISC002"/>
          <p:cNvPicPr>
            <a:picLocks noGrp="1" noChangeAspect="1" noChangeArrowheads="1"/>
          </p:cNvPicPr>
          <p:nvPr>
            <p:ph idx="1"/>
          </p:nvPr>
        </p:nvPicPr>
        <p:blipFill>
          <a:blip r:embed="rId2"/>
          <a:srcRect/>
          <a:stretch>
            <a:fillRect/>
          </a:stretch>
        </p:blipFill>
        <p:spPr>
          <a:xfrm>
            <a:off x="3708400" y="4724400"/>
            <a:ext cx="1665288" cy="1676400"/>
          </a:xfrm>
        </p:spPr>
      </p:pic>
      <p:sp>
        <p:nvSpPr>
          <p:cNvPr id="114692" name="Rectangle 4"/>
          <p:cNvSpPr>
            <a:spLocks noChangeArrowheads="1"/>
          </p:cNvSpPr>
          <p:nvPr/>
        </p:nvSpPr>
        <p:spPr bwMode="auto">
          <a:xfrm>
            <a:off x="1752600" y="304800"/>
            <a:ext cx="4608513" cy="1439863"/>
          </a:xfrm>
          <a:prstGeom prst="rect">
            <a:avLst/>
          </a:prstGeom>
          <a:solidFill>
            <a:schemeClr val="accent1"/>
          </a:solidFill>
          <a:ln w="9525">
            <a:solidFill>
              <a:schemeClr val="tx1"/>
            </a:solidFill>
            <a:miter lim="800000"/>
            <a:headEnd/>
            <a:tailEnd/>
          </a:ln>
          <a:effectLst/>
        </p:spPr>
        <p:txBody>
          <a:bodyPr wrap="none" anchor="ctr"/>
          <a:lstStyle/>
          <a:p>
            <a:pPr fontAlgn="auto">
              <a:spcBef>
                <a:spcPts val="0"/>
              </a:spcBef>
              <a:spcAft>
                <a:spcPts val="0"/>
              </a:spcAft>
              <a:defRPr/>
            </a:pPr>
            <a:r>
              <a:rPr lang="en-US" sz="7200" dirty="0">
                <a:solidFill>
                  <a:schemeClr val="folHlink"/>
                </a:solidFill>
                <a:effectLst>
                  <a:outerShdw blurRad="38100" dist="38100" dir="2700000" algn="tl">
                    <a:srgbClr val="000000"/>
                  </a:outerShdw>
                </a:effectLst>
                <a:latin typeface="+mn-lt"/>
                <a:cs typeface="+mn-cs"/>
              </a:rPr>
              <a:t>PITFALLS</a:t>
            </a:r>
          </a:p>
        </p:txBody>
      </p:sp>
      <p:sp>
        <p:nvSpPr>
          <p:cNvPr id="5" name="Slide Number Placeholder 4"/>
          <p:cNvSpPr>
            <a:spLocks noGrp="1"/>
          </p:cNvSpPr>
          <p:nvPr>
            <p:ph type="sldNum" sz="quarter" idx="12"/>
          </p:nvPr>
        </p:nvSpPr>
        <p:spPr/>
        <p:txBody>
          <a:bodyPr/>
          <a:lstStyle/>
          <a:p>
            <a:pPr>
              <a:defRPr/>
            </a:pPr>
            <a:fld id="{3599B9C0-9F58-46C0-923A-C578E0B09976}" type="slidenum">
              <a:rPr lang="en-US" smtClean="0"/>
              <a:pPr>
                <a:defRPr/>
              </a:pPr>
              <a:t>66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4691"/>
                                        </p:tgtEl>
                                        <p:attrNameLst>
                                          <p:attrName>style.visibility</p:attrName>
                                        </p:attrNameLst>
                                      </p:cBhvr>
                                      <p:to>
                                        <p:strVal val="visible"/>
                                      </p:to>
                                    </p:set>
                                    <p:animEffect transition="in" filter="wipe(down)">
                                      <p:cBhvr>
                                        <p:cTn id="7" dur="580">
                                          <p:stCondLst>
                                            <p:cond delay="0"/>
                                          </p:stCondLst>
                                        </p:cTn>
                                        <p:tgtEl>
                                          <p:spTgt spid="114691"/>
                                        </p:tgtEl>
                                      </p:cBhvr>
                                    </p:animEffect>
                                    <p:anim calcmode="lin" valueType="num">
                                      <p:cBhvr>
                                        <p:cTn id="8" dur="1822" tmFilter="0,0; 0.14,0.36; 0.43,0.73; 0.71,0.91; 1.0,1.0">
                                          <p:stCondLst>
                                            <p:cond delay="0"/>
                                          </p:stCondLst>
                                        </p:cTn>
                                        <p:tgtEl>
                                          <p:spTgt spid="11469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469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469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469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469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4691"/>
                                        </p:tgtEl>
                                      </p:cBhvr>
                                      <p:to x="100000" y="60000"/>
                                    </p:animScale>
                                    <p:animScale>
                                      <p:cBhvr>
                                        <p:cTn id="14" dur="166" decel="50000">
                                          <p:stCondLst>
                                            <p:cond delay="676"/>
                                          </p:stCondLst>
                                        </p:cTn>
                                        <p:tgtEl>
                                          <p:spTgt spid="114691"/>
                                        </p:tgtEl>
                                      </p:cBhvr>
                                      <p:to x="100000" y="100000"/>
                                    </p:animScale>
                                    <p:animScale>
                                      <p:cBhvr>
                                        <p:cTn id="15" dur="26">
                                          <p:stCondLst>
                                            <p:cond delay="1312"/>
                                          </p:stCondLst>
                                        </p:cTn>
                                        <p:tgtEl>
                                          <p:spTgt spid="114691"/>
                                        </p:tgtEl>
                                      </p:cBhvr>
                                      <p:to x="100000" y="80000"/>
                                    </p:animScale>
                                    <p:animScale>
                                      <p:cBhvr>
                                        <p:cTn id="16" dur="166" decel="50000">
                                          <p:stCondLst>
                                            <p:cond delay="1338"/>
                                          </p:stCondLst>
                                        </p:cTn>
                                        <p:tgtEl>
                                          <p:spTgt spid="114691"/>
                                        </p:tgtEl>
                                      </p:cBhvr>
                                      <p:to x="100000" y="100000"/>
                                    </p:animScale>
                                    <p:animScale>
                                      <p:cBhvr>
                                        <p:cTn id="17" dur="26">
                                          <p:stCondLst>
                                            <p:cond delay="1642"/>
                                          </p:stCondLst>
                                        </p:cTn>
                                        <p:tgtEl>
                                          <p:spTgt spid="114691"/>
                                        </p:tgtEl>
                                      </p:cBhvr>
                                      <p:to x="100000" y="90000"/>
                                    </p:animScale>
                                    <p:animScale>
                                      <p:cBhvr>
                                        <p:cTn id="18" dur="166" decel="50000">
                                          <p:stCondLst>
                                            <p:cond delay="1668"/>
                                          </p:stCondLst>
                                        </p:cTn>
                                        <p:tgtEl>
                                          <p:spTgt spid="114691"/>
                                        </p:tgtEl>
                                      </p:cBhvr>
                                      <p:to x="100000" y="100000"/>
                                    </p:animScale>
                                    <p:animScale>
                                      <p:cBhvr>
                                        <p:cTn id="19" dur="26">
                                          <p:stCondLst>
                                            <p:cond delay="1808"/>
                                          </p:stCondLst>
                                        </p:cTn>
                                        <p:tgtEl>
                                          <p:spTgt spid="114691"/>
                                        </p:tgtEl>
                                      </p:cBhvr>
                                      <p:to x="100000" y="95000"/>
                                    </p:animScale>
                                    <p:animScale>
                                      <p:cBhvr>
                                        <p:cTn id="20" dur="166" decel="50000">
                                          <p:stCondLst>
                                            <p:cond delay="1834"/>
                                          </p:stCondLst>
                                        </p:cTn>
                                        <p:tgtEl>
                                          <p:spTgt spid="11469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fontAlgn="auto">
              <a:spcAft>
                <a:spcPts val="0"/>
              </a:spcAft>
              <a:defRPr/>
            </a:pPr>
            <a:endParaRPr lang="en-US" smtClean="0">
              <a:cs typeface="Times New Roman" pitchFamily="18" charset="0"/>
            </a:endParaRPr>
          </a:p>
        </p:txBody>
      </p:sp>
      <p:pic>
        <p:nvPicPr>
          <p:cNvPr id="75779" name="Picture 3"/>
          <p:cNvPicPr>
            <a:picLocks noGrp="1" noChangeAspect="1" noChangeArrowheads="1"/>
          </p:cNvPicPr>
          <p:nvPr>
            <p:ph idx="1"/>
          </p:nvPr>
        </p:nvPicPr>
        <p:blipFill>
          <a:blip r:embed="rId2"/>
          <a:srcRect/>
          <a:stretch>
            <a:fillRect/>
          </a:stretch>
        </p:blipFill>
        <p:spPr>
          <a:xfrm>
            <a:off x="0" y="0"/>
            <a:ext cx="9144000" cy="6858000"/>
          </a:xfrm>
        </p:spPr>
      </p:pic>
      <p:sp>
        <p:nvSpPr>
          <p:cNvPr id="4" name="Slide Number Placeholder 3"/>
          <p:cNvSpPr>
            <a:spLocks noGrp="1"/>
          </p:cNvSpPr>
          <p:nvPr>
            <p:ph type="sldNum" sz="quarter" idx="12"/>
          </p:nvPr>
        </p:nvSpPr>
        <p:spPr/>
        <p:txBody>
          <a:bodyPr/>
          <a:lstStyle/>
          <a:p>
            <a:pPr>
              <a:defRPr/>
            </a:pPr>
            <a:fld id="{3599B9C0-9F58-46C0-923A-C578E0B09976}" type="slidenum">
              <a:rPr lang="en-US" smtClean="0"/>
              <a:pPr>
                <a:defRPr/>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320040"/>
            <a:ext cx="7239000" cy="1143000"/>
          </a:xfrm>
        </p:spPr>
        <p:txBody>
          <a:bodyPr/>
          <a:lstStyle/>
          <a:p>
            <a:pPr fontAlgn="auto">
              <a:spcAft>
                <a:spcPts val="0"/>
              </a:spcAft>
              <a:defRPr/>
            </a:pPr>
            <a:r>
              <a:rPr lang="en-US" smtClean="0">
                <a:cs typeface="Times New Roman" pitchFamily="18" charset="0"/>
              </a:rPr>
              <a:t>Blocking behavior</a:t>
            </a:r>
          </a:p>
        </p:txBody>
      </p:sp>
      <p:sp>
        <p:nvSpPr>
          <p:cNvPr id="76803" name="Rectangle 3"/>
          <p:cNvSpPr>
            <a:spLocks noGrp="1" noChangeArrowheads="1"/>
          </p:cNvSpPr>
          <p:nvPr>
            <p:ph idx="1"/>
          </p:nvPr>
        </p:nvSpPr>
        <p:spPr/>
        <p:txBody>
          <a:bodyPr/>
          <a:lstStyle/>
          <a:p>
            <a:pPr>
              <a:lnSpc>
                <a:spcPct val="80000"/>
              </a:lnSpc>
            </a:pPr>
            <a:r>
              <a:rPr lang="en-US" sz="2800" b="1" smtClean="0">
                <a:cs typeface="Arial" pitchFamily="34" charset="0"/>
              </a:rPr>
              <a:t>Interrupting </a:t>
            </a:r>
          </a:p>
          <a:p>
            <a:pPr>
              <a:lnSpc>
                <a:spcPct val="80000"/>
              </a:lnSpc>
              <a:buFont typeface="Wingdings" pitchFamily="2" charset="2"/>
              <a:buNone/>
            </a:pPr>
            <a:endParaRPr lang="en-US" sz="2800" b="1" smtClean="0">
              <a:cs typeface="Arial" pitchFamily="34" charset="0"/>
            </a:endParaRPr>
          </a:p>
          <a:p>
            <a:pPr>
              <a:lnSpc>
                <a:spcPct val="80000"/>
              </a:lnSpc>
            </a:pPr>
            <a:r>
              <a:rPr lang="arn-CL" sz="2800" b="1" smtClean="0">
                <a:cs typeface="Arial" pitchFamily="34" charset="0"/>
              </a:rPr>
              <a:t>Offering advice and reassurance before the main problems have</a:t>
            </a:r>
            <a:r>
              <a:rPr lang="en-US" sz="2800" b="1" smtClean="0">
                <a:cs typeface="Arial" pitchFamily="34" charset="0"/>
              </a:rPr>
              <a:t> been i</a:t>
            </a:r>
            <a:r>
              <a:rPr lang="arn-CL" sz="2800" b="1" smtClean="0">
                <a:cs typeface="Arial" pitchFamily="34" charset="0"/>
              </a:rPr>
              <a:t>dentifiedl</a:t>
            </a:r>
            <a:endParaRPr lang="en-US" sz="2800" b="1" smtClean="0">
              <a:cs typeface="Arial" pitchFamily="34" charset="0"/>
            </a:endParaRPr>
          </a:p>
          <a:p>
            <a:pPr>
              <a:lnSpc>
                <a:spcPct val="80000"/>
              </a:lnSpc>
            </a:pPr>
            <a:r>
              <a:rPr lang="en-US" sz="2800" b="1" smtClean="0">
                <a:cs typeface="Arial" pitchFamily="34" charset="0"/>
              </a:rPr>
              <a:t>Lack of concern</a:t>
            </a:r>
          </a:p>
          <a:p>
            <a:pPr>
              <a:lnSpc>
                <a:spcPct val="80000"/>
              </a:lnSpc>
              <a:buFont typeface="Wingdings" pitchFamily="2" charset="2"/>
              <a:buNone/>
            </a:pPr>
            <a:endParaRPr lang="ar-SA" sz="2800" b="1" smtClean="0"/>
          </a:p>
          <a:p>
            <a:pPr>
              <a:lnSpc>
                <a:spcPct val="80000"/>
              </a:lnSpc>
            </a:pPr>
            <a:r>
              <a:rPr lang="arn-CL" sz="2800" b="1" smtClean="0">
                <a:cs typeface="Arial" pitchFamily="34" charset="0"/>
              </a:rPr>
              <a:t>Attending to physical aspects only </a:t>
            </a:r>
            <a:endParaRPr lang="en-US" sz="2800" b="1" smtClean="0">
              <a:cs typeface="Arial" pitchFamily="34" charset="0"/>
            </a:endParaRPr>
          </a:p>
          <a:p>
            <a:pPr>
              <a:lnSpc>
                <a:spcPct val="80000"/>
              </a:lnSpc>
              <a:buFont typeface="Wingdings" pitchFamily="2" charset="2"/>
              <a:buNone/>
            </a:pPr>
            <a:endParaRPr lang="ar-SA" sz="2800" b="1" smtClean="0"/>
          </a:p>
          <a:p>
            <a:pPr>
              <a:lnSpc>
                <a:spcPct val="80000"/>
              </a:lnSpc>
            </a:pPr>
            <a:r>
              <a:rPr lang="arn-CL" sz="2800" b="1" smtClean="0">
                <a:cs typeface="Arial" pitchFamily="34" charset="0"/>
              </a:rPr>
              <a:t>Switching the topic </a:t>
            </a:r>
            <a:endParaRPr lang="en-US" sz="2800" b="1" smtClean="0">
              <a:cs typeface="Arial" pitchFamily="34" charset="0"/>
            </a:endParaRPr>
          </a:p>
          <a:p>
            <a:pPr>
              <a:lnSpc>
                <a:spcPct val="80000"/>
              </a:lnSpc>
            </a:pPr>
            <a:endParaRPr lang="en-US" sz="2800" smtClean="0">
              <a:cs typeface="Arial" pitchFamily="34" charset="0"/>
            </a:endParaRPr>
          </a:p>
        </p:txBody>
      </p:sp>
      <p:sp>
        <p:nvSpPr>
          <p:cNvPr id="4" name="Slide Number Placeholder 3"/>
          <p:cNvSpPr>
            <a:spLocks noGrp="1"/>
          </p:cNvSpPr>
          <p:nvPr>
            <p:ph type="sldNum" sz="quarter" idx="12"/>
          </p:nvPr>
        </p:nvSpPr>
        <p:spPr/>
        <p:txBody>
          <a:bodyPr/>
          <a:lstStyle/>
          <a:p>
            <a:pPr>
              <a:defRPr/>
            </a:pPr>
            <a:fld id="{3599B9C0-9F58-46C0-923A-C578E0B09976}" type="slidenum">
              <a:rPr lang="en-US" smtClean="0"/>
              <a:pPr>
                <a:defRPr/>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320040"/>
            <a:ext cx="7239000" cy="1143000"/>
          </a:xfrm>
        </p:spPr>
        <p:txBody>
          <a:bodyPr>
            <a:normAutofit fontScale="90000"/>
          </a:bodyPr>
          <a:lstStyle/>
          <a:p>
            <a:pPr fontAlgn="auto">
              <a:spcAft>
                <a:spcPts val="0"/>
              </a:spcAft>
              <a:defRPr/>
            </a:pPr>
            <a:r>
              <a:rPr lang="en-US" sz="5400" dirty="0" smtClean="0">
                <a:cs typeface="Times New Roman" pitchFamily="18" charset="0"/>
              </a:rPr>
              <a:t>LEARNING Communication SKILLS</a:t>
            </a:r>
          </a:p>
        </p:txBody>
      </p:sp>
      <p:sp>
        <p:nvSpPr>
          <p:cNvPr id="77827" name="Rectangle 3"/>
          <p:cNvSpPr>
            <a:spLocks noGrp="1" noChangeArrowheads="1"/>
          </p:cNvSpPr>
          <p:nvPr>
            <p:ph idx="1"/>
          </p:nvPr>
        </p:nvSpPr>
        <p:spPr/>
        <p:txBody>
          <a:bodyPr/>
          <a:lstStyle/>
          <a:p>
            <a:pPr>
              <a:lnSpc>
                <a:spcPct val="80000"/>
              </a:lnSpc>
            </a:pPr>
            <a:r>
              <a:rPr lang="arn-CL" sz="5400" b="1" smtClean="0">
                <a:cs typeface="Arial" pitchFamily="34" charset="0"/>
              </a:rPr>
              <a:t>Practice</a:t>
            </a:r>
          </a:p>
          <a:p>
            <a:pPr>
              <a:lnSpc>
                <a:spcPct val="80000"/>
              </a:lnSpc>
            </a:pPr>
            <a:r>
              <a:rPr lang="arn-CL" sz="5400" b="1" smtClean="0">
                <a:cs typeface="Arial" pitchFamily="34" charset="0"/>
              </a:rPr>
              <a:t>Rehersal</a:t>
            </a:r>
          </a:p>
          <a:p>
            <a:pPr>
              <a:lnSpc>
                <a:spcPct val="80000"/>
              </a:lnSpc>
            </a:pPr>
            <a:r>
              <a:rPr lang="arn-CL" sz="5400" b="1" smtClean="0">
                <a:cs typeface="Arial" pitchFamily="34" charset="0"/>
              </a:rPr>
              <a:t>Recording</a:t>
            </a:r>
          </a:p>
          <a:p>
            <a:pPr>
              <a:lnSpc>
                <a:spcPct val="80000"/>
              </a:lnSpc>
            </a:pPr>
            <a:r>
              <a:rPr lang="arn-CL" sz="5400" b="1" smtClean="0">
                <a:cs typeface="Arial" pitchFamily="34" charset="0"/>
              </a:rPr>
              <a:t>Refelection</a:t>
            </a:r>
          </a:p>
          <a:p>
            <a:pPr>
              <a:lnSpc>
                <a:spcPct val="80000"/>
              </a:lnSpc>
            </a:pPr>
            <a:r>
              <a:rPr lang="arn-CL" sz="5400" b="1" smtClean="0">
                <a:cs typeface="Arial" pitchFamily="34" charset="0"/>
              </a:rPr>
              <a:t>Feedback </a:t>
            </a:r>
            <a:endParaRPr lang="en-US" sz="5400" b="1" smtClean="0">
              <a:cs typeface="Arial" pitchFamily="34" charset="0"/>
            </a:endParaRPr>
          </a:p>
          <a:p>
            <a:pPr>
              <a:lnSpc>
                <a:spcPct val="80000"/>
              </a:lnSpc>
            </a:pPr>
            <a:endParaRPr lang="en-US" sz="5400" smtClean="0">
              <a:cs typeface="Arial" pitchFamily="34" charset="0"/>
            </a:endParaRPr>
          </a:p>
        </p:txBody>
      </p:sp>
      <p:sp>
        <p:nvSpPr>
          <p:cNvPr id="4" name="Slide Number Placeholder 3"/>
          <p:cNvSpPr>
            <a:spLocks noGrp="1"/>
          </p:cNvSpPr>
          <p:nvPr>
            <p:ph type="sldNum" sz="quarter" idx="12"/>
          </p:nvPr>
        </p:nvSpPr>
        <p:spPr/>
        <p:txBody>
          <a:bodyPr/>
          <a:lstStyle/>
          <a:p>
            <a:pPr>
              <a:defRPr/>
            </a:pPr>
            <a:fld id="{3599B9C0-9F58-46C0-923A-C578E0B09976}" type="slidenum">
              <a:rPr lang="en-US" smtClean="0"/>
              <a:pPr>
                <a:defRPr/>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6934200" cy="3657600"/>
          </a:xfrm>
        </p:spPr>
        <p:txBody>
          <a:bodyPr/>
          <a:lstStyle/>
          <a:p>
            <a:pPr algn="ctr" fontAlgn="auto">
              <a:spcAft>
                <a:spcPts val="0"/>
              </a:spcAft>
              <a:defRPr/>
            </a:pPr>
            <a:r>
              <a:rPr lang="en-US" sz="4800" dirty="0" smtClean="0">
                <a:cs typeface="Times New Roman" pitchFamily="18" charset="0"/>
              </a:rPr>
              <a:t>Part 1</a:t>
            </a:r>
            <a:br>
              <a:rPr lang="en-US" sz="4800" dirty="0" smtClean="0">
                <a:cs typeface="Times New Roman" pitchFamily="18" charset="0"/>
              </a:rPr>
            </a:br>
            <a:r>
              <a:rPr lang="en-US" sz="4800" dirty="0" smtClean="0">
                <a:cs typeface="Times New Roman" pitchFamily="18" charset="0"/>
              </a:rPr>
              <a:t/>
            </a:r>
            <a:br>
              <a:rPr lang="en-US" sz="4800" dirty="0" smtClean="0">
                <a:cs typeface="Times New Roman" pitchFamily="18" charset="0"/>
              </a:rPr>
            </a:br>
            <a:r>
              <a:rPr lang="en-US" sz="4800" dirty="0" smtClean="0">
                <a:cs typeface="Times New Roman" pitchFamily="18" charset="0"/>
              </a:rPr>
              <a:t>General Communication</a:t>
            </a:r>
            <a:br>
              <a:rPr lang="en-US" sz="4800" dirty="0" smtClean="0">
                <a:cs typeface="Times New Roman" pitchFamily="18" charset="0"/>
              </a:rPr>
            </a:br>
            <a:r>
              <a:rPr lang="en-US" sz="4800" dirty="0" smtClean="0">
                <a:cs typeface="Times New Roman" pitchFamily="18" charset="0"/>
              </a:rPr>
              <a:t>Skills</a:t>
            </a:r>
            <a:endParaRPr lang="en-US" sz="4800" dirty="0"/>
          </a:p>
        </p:txBody>
      </p:sp>
      <p:sp>
        <p:nvSpPr>
          <p:cNvPr id="3" name="Slide Number Placeholder 2"/>
          <p:cNvSpPr>
            <a:spLocks noGrp="1"/>
          </p:cNvSpPr>
          <p:nvPr>
            <p:ph type="sldNum" sz="quarter" idx="12"/>
          </p:nvPr>
        </p:nvSpPr>
        <p:spPr/>
        <p:txBody>
          <a:bodyPr/>
          <a:lstStyle/>
          <a:p>
            <a:pPr>
              <a:defRPr/>
            </a:pPr>
            <a:fld id="{52473FD9-5BEA-434D-B074-19A48BC2E31B}"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a:spLocks noGrp="1"/>
          </p:cNvSpPr>
          <p:nvPr>
            <p:ph type="sldNum" sz="quarter" idx="12"/>
          </p:nvPr>
        </p:nvSpPr>
        <p:spPr bwMode="auto">
          <a:xfrm>
            <a:off x="3124200" y="6356350"/>
            <a:ext cx="2895600" cy="365125"/>
          </a:xfrm>
          <a:noFill/>
          <a:ln>
            <a:miter lim="800000"/>
            <a:headEnd/>
            <a:tailEnd/>
          </a:ln>
        </p:spPr>
        <p:txBody>
          <a:bodyPr wrap="square" numCol="1" anchorCtr="0" compatLnSpc="1">
            <a:prstTxWarp prst="textNoShape">
              <a:avLst/>
            </a:prstTxWarp>
          </a:bodyPr>
          <a:lstStyle/>
          <a:p>
            <a:pPr algn="ctr" fontAlgn="base">
              <a:spcBef>
                <a:spcPct val="0"/>
              </a:spcBef>
              <a:spcAft>
                <a:spcPct val="0"/>
              </a:spcAft>
            </a:pPr>
            <a:fld id="{3E32F730-B5ED-4FA7-854C-2F49BC1055A5}" type="slidenum">
              <a:rPr lang="en-US"/>
              <a:pPr algn="ctr" fontAlgn="base">
                <a:spcBef>
                  <a:spcPct val="0"/>
                </a:spcBef>
                <a:spcAft>
                  <a:spcPct val="0"/>
                </a:spcAft>
              </a:pPr>
              <a:t>70</a:t>
            </a:fld>
            <a:endParaRPr lang="en-US"/>
          </a:p>
        </p:txBody>
      </p:sp>
      <p:sp>
        <p:nvSpPr>
          <p:cNvPr id="81923" name="Rectangle 2"/>
          <p:cNvSpPr>
            <a:spLocks noGrp="1" noChangeArrowheads="1"/>
          </p:cNvSpPr>
          <p:nvPr>
            <p:ph type="title"/>
          </p:nvPr>
        </p:nvSpPr>
        <p:spPr>
          <a:xfrm>
            <a:off x="685800" y="908050"/>
            <a:ext cx="7772400" cy="1143000"/>
          </a:xfrm>
        </p:spPr>
        <p:txBody>
          <a:bodyPr/>
          <a:lstStyle/>
          <a:p>
            <a:pPr fontAlgn="auto">
              <a:spcAft>
                <a:spcPts val="0"/>
              </a:spcAft>
              <a:defRPr/>
            </a:pPr>
            <a:r>
              <a:rPr lang="en-US" smtClean="0">
                <a:cs typeface="Times New Roman" pitchFamily="18" charset="0"/>
              </a:rPr>
              <a:t>Gender Differences</a:t>
            </a:r>
          </a:p>
        </p:txBody>
      </p:sp>
      <p:pic>
        <p:nvPicPr>
          <p:cNvPr id="78852" name="Picture 3"/>
          <p:cNvPicPr>
            <a:picLocks noChangeAspect="1" noChangeArrowheads="1"/>
          </p:cNvPicPr>
          <p:nvPr/>
        </p:nvPicPr>
        <p:blipFill>
          <a:blip r:embed="rId2"/>
          <a:srcRect/>
          <a:stretch>
            <a:fillRect/>
          </a:stretch>
        </p:blipFill>
        <p:spPr bwMode="auto">
          <a:xfrm>
            <a:off x="2514600" y="2279650"/>
            <a:ext cx="4038600" cy="3206750"/>
          </a:xfrm>
          <a:prstGeom prst="rect">
            <a:avLst/>
          </a:prstGeom>
          <a:noFill/>
          <a:ln w="9525">
            <a:noFill/>
            <a:miter lim="800000"/>
            <a:headEnd/>
            <a:tailEnd/>
          </a:ln>
        </p:spPr>
      </p:pic>
    </p:spTree>
  </p:cSld>
  <p:clrMapOvr>
    <a:masterClrMapping/>
  </p:clrMapOvr>
  <p:transition spd="med">
    <p:pull dir="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320040"/>
            <a:ext cx="7239000" cy="1143000"/>
          </a:xfrm>
        </p:spPr>
        <p:txBody>
          <a:bodyPr/>
          <a:lstStyle/>
          <a:p>
            <a:pPr fontAlgn="auto">
              <a:spcAft>
                <a:spcPts val="0"/>
              </a:spcAft>
              <a:defRPr/>
            </a:pPr>
            <a:r>
              <a:rPr lang="en-US" smtClean="0">
                <a:cs typeface="Times New Roman" pitchFamily="18" charset="0"/>
              </a:rPr>
              <a:t>Communication</a:t>
            </a:r>
          </a:p>
        </p:txBody>
      </p:sp>
      <p:sp>
        <p:nvSpPr>
          <p:cNvPr id="79875" name="Text Box 3"/>
          <p:cNvSpPr txBox="1">
            <a:spLocks noChangeArrowheads="1"/>
          </p:cNvSpPr>
          <p:nvPr/>
        </p:nvSpPr>
        <p:spPr bwMode="auto">
          <a:xfrm>
            <a:off x="1981200" y="4648200"/>
            <a:ext cx="4724400" cy="366713"/>
          </a:xfrm>
          <a:prstGeom prst="rect">
            <a:avLst/>
          </a:prstGeom>
          <a:noFill/>
          <a:ln w="9525">
            <a:noFill/>
            <a:miter lim="800000"/>
            <a:headEnd/>
            <a:tailEnd/>
          </a:ln>
        </p:spPr>
        <p:txBody>
          <a:bodyPr>
            <a:spAutoFit/>
          </a:bodyPr>
          <a:lstStyle/>
          <a:p>
            <a:pPr>
              <a:spcBef>
                <a:spcPct val="50000"/>
              </a:spcBef>
            </a:pPr>
            <a:endParaRPr lang="en-US"/>
          </a:p>
        </p:txBody>
      </p:sp>
      <p:sp>
        <p:nvSpPr>
          <p:cNvPr id="166916" name="Oval 4"/>
          <p:cNvSpPr>
            <a:spLocks noChangeArrowheads="1"/>
          </p:cNvSpPr>
          <p:nvPr/>
        </p:nvSpPr>
        <p:spPr bwMode="auto">
          <a:xfrm>
            <a:off x="0" y="3429000"/>
            <a:ext cx="2012950" cy="1727200"/>
          </a:xfrm>
          <a:prstGeom prst="ellipse">
            <a:avLst/>
          </a:prstGeom>
          <a:solidFill>
            <a:schemeClr val="accent1"/>
          </a:solidFill>
          <a:ln w="9525">
            <a:round/>
            <a:headEnd/>
            <a:tailEnd/>
          </a:ln>
          <a:scene3d>
            <a:camera prst="legacyObliqueTopRight"/>
            <a:lightRig rig="legacyFlat1" dir="t"/>
          </a:scene3d>
          <a:sp3d extrusionH="430200" prstMaterial="legacyWireframe">
            <a:bevelT w="13500" h="13500" prst="angle"/>
            <a:bevelB w="13500" h="13500" prst="angle"/>
            <a:extrusionClr>
              <a:schemeClr val="accent1"/>
            </a:extrusionClr>
          </a:sp3d>
        </p:spPr>
        <p:txBody>
          <a:bodyPr wrap="none" anchor="ctr">
            <a:flatTx/>
          </a:bodyPr>
          <a:lstStyle/>
          <a:p>
            <a:r>
              <a:rPr lang="en-US" sz="4000"/>
              <a:t>Sender</a:t>
            </a:r>
          </a:p>
        </p:txBody>
      </p:sp>
      <p:sp>
        <p:nvSpPr>
          <p:cNvPr id="166917" name="Oval 5"/>
          <p:cNvSpPr>
            <a:spLocks noChangeArrowheads="1"/>
          </p:cNvSpPr>
          <p:nvPr/>
        </p:nvSpPr>
        <p:spPr bwMode="auto">
          <a:xfrm>
            <a:off x="3276600" y="1700213"/>
            <a:ext cx="1873250" cy="1903412"/>
          </a:xfrm>
          <a:prstGeom prst="ellipse">
            <a:avLst/>
          </a:prstGeom>
          <a:solidFill>
            <a:schemeClr val="accent1"/>
          </a:solidFill>
          <a:ln w="9525">
            <a:round/>
            <a:headEnd/>
            <a:tailEnd/>
          </a:ln>
          <a:scene3d>
            <a:camera prst="legacyObliqueTopRight"/>
            <a:lightRig rig="legacyFlat1" dir="t"/>
          </a:scene3d>
          <a:sp3d extrusionH="430200" prstMaterial="legacyWireframe">
            <a:bevelT w="13500" h="13500" prst="angle"/>
            <a:bevelB w="13500" h="13500" prst="angle"/>
            <a:extrusionClr>
              <a:schemeClr val="accent1"/>
            </a:extrusionClr>
          </a:sp3d>
        </p:spPr>
        <p:txBody>
          <a:bodyPr wrap="none" anchor="ctr">
            <a:flatTx/>
          </a:bodyPr>
          <a:lstStyle/>
          <a:p>
            <a:r>
              <a:rPr lang="en-US" sz="2800"/>
              <a:t>Message</a:t>
            </a:r>
          </a:p>
        </p:txBody>
      </p:sp>
      <p:sp>
        <p:nvSpPr>
          <p:cNvPr id="166918" name="Oval 6"/>
          <p:cNvSpPr>
            <a:spLocks noChangeArrowheads="1"/>
          </p:cNvSpPr>
          <p:nvPr/>
        </p:nvSpPr>
        <p:spPr bwMode="auto">
          <a:xfrm>
            <a:off x="7019925" y="3716338"/>
            <a:ext cx="1828800" cy="1893887"/>
          </a:xfrm>
          <a:prstGeom prst="ellipse">
            <a:avLst/>
          </a:prstGeom>
          <a:solidFill>
            <a:schemeClr val="accent1"/>
          </a:solidFill>
          <a:ln w="9525">
            <a:round/>
            <a:headEnd/>
            <a:tailEnd/>
          </a:ln>
          <a:scene3d>
            <a:camera prst="legacyObliqueTopRight"/>
            <a:lightRig rig="legacyFlat1" dir="t"/>
          </a:scene3d>
          <a:sp3d extrusionH="430200" prstMaterial="legacyWireframe">
            <a:bevelT w="13500" h="13500" prst="angle"/>
            <a:bevelB w="13500" h="13500" prst="angle"/>
            <a:extrusionClr>
              <a:schemeClr val="accent1"/>
            </a:extrusionClr>
          </a:sp3d>
        </p:spPr>
        <p:txBody>
          <a:bodyPr wrap="none" anchor="ctr">
            <a:flatTx/>
          </a:bodyPr>
          <a:lstStyle/>
          <a:p>
            <a:r>
              <a:rPr lang="en-US" sz="2800"/>
              <a:t>Receiver</a:t>
            </a:r>
          </a:p>
        </p:txBody>
      </p:sp>
      <p:sp>
        <p:nvSpPr>
          <p:cNvPr id="166919" name="AutoShape 7"/>
          <p:cNvSpPr>
            <a:spLocks noChangeArrowheads="1"/>
          </p:cNvSpPr>
          <p:nvPr/>
        </p:nvSpPr>
        <p:spPr bwMode="auto">
          <a:xfrm>
            <a:off x="2555875" y="3860800"/>
            <a:ext cx="3744913" cy="1008063"/>
          </a:xfrm>
          <a:prstGeom prst="leftRightArrowCallout">
            <a:avLst>
              <a:gd name="adj1" fmla="val 25000"/>
              <a:gd name="adj2" fmla="val 25000"/>
              <a:gd name="adj3" fmla="val 46437"/>
              <a:gd name="adj4" fmla="val 50000"/>
            </a:avLst>
          </a:prstGeom>
          <a:solidFill>
            <a:schemeClr val="accent1"/>
          </a:solidFill>
          <a:ln w="9525">
            <a:solidFill>
              <a:schemeClr val="tx1"/>
            </a:solidFill>
            <a:miter lim="800000"/>
            <a:headEnd/>
            <a:tailEnd/>
          </a:ln>
        </p:spPr>
        <p:txBody>
          <a:bodyPr wrap="none" anchor="ctr"/>
          <a:lstStyle/>
          <a:p>
            <a:endParaRPr lang="en-US">
              <a:latin typeface="Trebuchet MS" pitchFamily="34" charset="0"/>
            </a:endParaRPr>
          </a:p>
        </p:txBody>
      </p:sp>
      <p:sp>
        <p:nvSpPr>
          <p:cNvPr id="8" name="Slide Number Placeholder 7"/>
          <p:cNvSpPr>
            <a:spLocks noGrp="1"/>
          </p:cNvSpPr>
          <p:nvPr>
            <p:ph type="sldNum" sz="quarter" idx="12"/>
          </p:nvPr>
        </p:nvSpPr>
        <p:spPr/>
        <p:txBody>
          <a:bodyPr/>
          <a:lstStyle/>
          <a:p>
            <a:pPr>
              <a:defRPr/>
            </a:pPr>
            <a:fld id="{3599B9C0-9F58-46C0-923A-C578E0B09976}" type="slidenum">
              <a:rPr lang="en-US" smtClean="0"/>
              <a:pPr>
                <a:defRPr/>
              </a:pPr>
              <a:t>71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66916"/>
                                        </p:tgtEl>
                                        <p:attrNameLst>
                                          <p:attrName>style.visibility</p:attrName>
                                        </p:attrNameLst>
                                      </p:cBhvr>
                                      <p:to>
                                        <p:strVal val="visible"/>
                                      </p:to>
                                    </p:set>
                                    <p:animEffect transition="in" filter="fade">
                                      <p:cBhvr>
                                        <p:cTn id="7" dur="2000"/>
                                        <p:tgtEl>
                                          <p:spTgt spid="166916"/>
                                        </p:tgtEl>
                                      </p:cBhvr>
                                    </p:animEffect>
                                    <p:anim calcmode="lin" valueType="num">
                                      <p:cBhvr>
                                        <p:cTn id="8" dur="2000" fill="hold"/>
                                        <p:tgtEl>
                                          <p:spTgt spid="166916"/>
                                        </p:tgtEl>
                                        <p:attrNameLst>
                                          <p:attrName>style.rotation</p:attrName>
                                        </p:attrNameLst>
                                      </p:cBhvr>
                                      <p:tavLst>
                                        <p:tav tm="0">
                                          <p:val>
                                            <p:fltVal val="720"/>
                                          </p:val>
                                        </p:tav>
                                        <p:tav tm="100000">
                                          <p:val>
                                            <p:fltVal val="0"/>
                                          </p:val>
                                        </p:tav>
                                      </p:tavLst>
                                    </p:anim>
                                    <p:anim calcmode="lin" valueType="num">
                                      <p:cBhvr>
                                        <p:cTn id="9" dur="2000" fill="hold"/>
                                        <p:tgtEl>
                                          <p:spTgt spid="166916"/>
                                        </p:tgtEl>
                                        <p:attrNameLst>
                                          <p:attrName>ppt_h</p:attrName>
                                        </p:attrNameLst>
                                      </p:cBhvr>
                                      <p:tavLst>
                                        <p:tav tm="0">
                                          <p:val>
                                            <p:fltVal val="0"/>
                                          </p:val>
                                        </p:tav>
                                        <p:tav tm="100000">
                                          <p:val>
                                            <p:strVal val="#ppt_h"/>
                                          </p:val>
                                        </p:tav>
                                      </p:tavLst>
                                    </p:anim>
                                    <p:anim calcmode="lin" valueType="num">
                                      <p:cBhvr>
                                        <p:cTn id="10" dur="2000" fill="hold"/>
                                        <p:tgtEl>
                                          <p:spTgt spid="16691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66917"/>
                                        </p:tgtEl>
                                        <p:attrNameLst>
                                          <p:attrName>style.visibility</p:attrName>
                                        </p:attrNameLst>
                                      </p:cBhvr>
                                      <p:to>
                                        <p:strVal val="visible"/>
                                      </p:to>
                                    </p:set>
                                    <p:animEffect transition="in" filter="fade">
                                      <p:cBhvr>
                                        <p:cTn id="15" dur="2000"/>
                                        <p:tgtEl>
                                          <p:spTgt spid="166917"/>
                                        </p:tgtEl>
                                      </p:cBhvr>
                                    </p:animEffect>
                                    <p:anim calcmode="lin" valueType="num">
                                      <p:cBhvr>
                                        <p:cTn id="16" dur="2000" fill="hold"/>
                                        <p:tgtEl>
                                          <p:spTgt spid="166917"/>
                                        </p:tgtEl>
                                        <p:attrNameLst>
                                          <p:attrName>style.rotation</p:attrName>
                                        </p:attrNameLst>
                                      </p:cBhvr>
                                      <p:tavLst>
                                        <p:tav tm="0">
                                          <p:val>
                                            <p:fltVal val="720"/>
                                          </p:val>
                                        </p:tav>
                                        <p:tav tm="100000">
                                          <p:val>
                                            <p:fltVal val="0"/>
                                          </p:val>
                                        </p:tav>
                                      </p:tavLst>
                                    </p:anim>
                                    <p:anim calcmode="lin" valueType="num">
                                      <p:cBhvr>
                                        <p:cTn id="17" dur="2000" fill="hold"/>
                                        <p:tgtEl>
                                          <p:spTgt spid="166917"/>
                                        </p:tgtEl>
                                        <p:attrNameLst>
                                          <p:attrName>ppt_h</p:attrName>
                                        </p:attrNameLst>
                                      </p:cBhvr>
                                      <p:tavLst>
                                        <p:tav tm="0">
                                          <p:val>
                                            <p:fltVal val="0"/>
                                          </p:val>
                                        </p:tav>
                                        <p:tav tm="100000">
                                          <p:val>
                                            <p:strVal val="#ppt_h"/>
                                          </p:val>
                                        </p:tav>
                                      </p:tavLst>
                                    </p:anim>
                                    <p:anim calcmode="lin" valueType="num">
                                      <p:cBhvr>
                                        <p:cTn id="18" dur="2000" fill="hold"/>
                                        <p:tgtEl>
                                          <p:spTgt spid="166917"/>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166918"/>
                                        </p:tgtEl>
                                        <p:attrNameLst>
                                          <p:attrName>style.visibility</p:attrName>
                                        </p:attrNameLst>
                                      </p:cBhvr>
                                      <p:to>
                                        <p:strVal val="visible"/>
                                      </p:to>
                                    </p:set>
                                    <p:animEffect transition="in" filter="fade">
                                      <p:cBhvr>
                                        <p:cTn id="23" dur="2000"/>
                                        <p:tgtEl>
                                          <p:spTgt spid="166918"/>
                                        </p:tgtEl>
                                      </p:cBhvr>
                                    </p:animEffect>
                                    <p:anim calcmode="lin" valueType="num">
                                      <p:cBhvr>
                                        <p:cTn id="24" dur="2000" fill="hold"/>
                                        <p:tgtEl>
                                          <p:spTgt spid="166918"/>
                                        </p:tgtEl>
                                        <p:attrNameLst>
                                          <p:attrName>style.rotation</p:attrName>
                                        </p:attrNameLst>
                                      </p:cBhvr>
                                      <p:tavLst>
                                        <p:tav tm="0">
                                          <p:val>
                                            <p:fltVal val="720"/>
                                          </p:val>
                                        </p:tav>
                                        <p:tav tm="100000">
                                          <p:val>
                                            <p:fltVal val="0"/>
                                          </p:val>
                                        </p:tav>
                                      </p:tavLst>
                                    </p:anim>
                                    <p:anim calcmode="lin" valueType="num">
                                      <p:cBhvr>
                                        <p:cTn id="25" dur="2000" fill="hold"/>
                                        <p:tgtEl>
                                          <p:spTgt spid="166918"/>
                                        </p:tgtEl>
                                        <p:attrNameLst>
                                          <p:attrName>ppt_h</p:attrName>
                                        </p:attrNameLst>
                                      </p:cBhvr>
                                      <p:tavLst>
                                        <p:tav tm="0">
                                          <p:val>
                                            <p:fltVal val="0"/>
                                          </p:val>
                                        </p:tav>
                                        <p:tav tm="100000">
                                          <p:val>
                                            <p:strVal val="#ppt_h"/>
                                          </p:val>
                                        </p:tav>
                                      </p:tavLst>
                                    </p:anim>
                                    <p:anim calcmode="lin" valueType="num">
                                      <p:cBhvr>
                                        <p:cTn id="26" dur="2000" fill="hold"/>
                                        <p:tgtEl>
                                          <p:spTgt spid="166918"/>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66919"/>
                                        </p:tgtEl>
                                        <p:attrNameLst>
                                          <p:attrName>style.visibility</p:attrName>
                                        </p:attrNameLst>
                                      </p:cBhvr>
                                      <p:to>
                                        <p:strVal val="visible"/>
                                      </p:to>
                                    </p:set>
                                    <p:animEffect transition="in" filter="blinds(horizontal)">
                                      <p:cBhvr>
                                        <p:cTn id="31" dur="500"/>
                                        <p:tgtEl>
                                          <p:spTgt spid="166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animBg="1"/>
      <p:bldP spid="166917" grpId="0" animBg="1"/>
      <p:bldP spid="166918" grpId="0" animBg="1"/>
      <p:bldP spid="16691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fontAlgn="auto">
              <a:spcAft>
                <a:spcPts val="0"/>
              </a:spcAft>
              <a:defRPr/>
            </a:pPr>
            <a:r>
              <a:rPr lang="en-US" smtClean="0">
                <a:cs typeface="Times New Roman" pitchFamily="18" charset="0"/>
              </a:rPr>
              <a:t>Take Home Message</a:t>
            </a:r>
          </a:p>
        </p:txBody>
      </p:sp>
      <p:sp>
        <p:nvSpPr>
          <p:cNvPr id="19459" name="Rectangle 3"/>
          <p:cNvSpPr>
            <a:spLocks noGrp="1" noChangeArrowheads="1"/>
          </p:cNvSpPr>
          <p:nvPr>
            <p:ph type="body" sz="half" idx="1"/>
          </p:nvPr>
        </p:nvSpPr>
        <p:spPr>
          <a:xfrm>
            <a:off x="0" y="2286000"/>
            <a:ext cx="8839200" cy="4114800"/>
          </a:xfrm>
        </p:spPr>
        <p:txBody>
          <a:bodyPr/>
          <a:lstStyle/>
          <a:p>
            <a:pPr algn="ctr">
              <a:buFont typeface="Wingdings" pitchFamily="2" charset="2"/>
              <a:buNone/>
            </a:pPr>
            <a:endParaRPr lang="en-US" sz="4400" b="1" smtClean="0">
              <a:cs typeface="Arial" pitchFamily="34" charset="0"/>
            </a:endParaRPr>
          </a:p>
          <a:p>
            <a:pPr algn="ctr">
              <a:buFont typeface="Wingdings" pitchFamily="2" charset="2"/>
              <a:buNone/>
            </a:pPr>
            <a:r>
              <a:rPr lang="en-US" sz="4400" b="1" smtClean="0">
                <a:cs typeface="Arial" pitchFamily="34" charset="0"/>
              </a:rPr>
              <a:t>To Be a Good Doctor/Teacher we Have to Be a</a:t>
            </a:r>
          </a:p>
          <a:p>
            <a:pPr algn="ctr">
              <a:buFont typeface="Wingdings" pitchFamily="2" charset="2"/>
              <a:buNone/>
            </a:pPr>
            <a:r>
              <a:rPr lang="en-US" sz="4400" b="1" smtClean="0">
                <a:solidFill>
                  <a:srgbClr val="FF0000"/>
                </a:solidFill>
                <a:cs typeface="Arial" pitchFamily="34" charset="0"/>
              </a:rPr>
              <a:t>GOOD COMUNICATOR</a:t>
            </a:r>
          </a:p>
        </p:txBody>
      </p:sp>
      <p:pic>
        <p:nvPicPr>
          <p:cNvPr id="19460" name="Picture 4" descr="j0301252"/>
          <p:cNvPicPr>
            <a:picLocks noGrp="1" noChangeAspect="1" noChangeArrowheads="1"/>
          </p:cNvPicPr>
          <p:nvPr>
            <p:ph sz="half" idx="2"/>
          </p:nvPr>
        </p:nvPicPr>
        <p:blipFill>
          <a:blip r:embed="rId3"/>
          <a:srcRect/>
          <a:stretch>
            <a:fillRect/>
          </a:stretch>
        </p:blipFill>
        <p:spPr>
          <a:xfrm>
            <a:off x="7086600" y="1295400"/>
            <a:ext cx="1830388" cy="1565275"/>
          </a:xfrm>
        </p:spPr>
      </p:pic>
      <p:sp>
        <p:nvSpPr>
          <p:cNvPr id="5" name="Slide Number Placeholder 4"/>
          <p:cNvSpPr>
            <a:spLocks noGrp="1"/>
          </p:cNvSpPr>
          <p:nvPr>
            <p:ph type="sldNum" sz="quarter" idx="12"/>
          </p:nvPr>
        </p:nvSpPr>
        <p:spPr/>
        <p:txBody>
          <a:bodyPr/>
          <a:lstStyle/>
          <a:p>
            <a:pPr>
              <a:defRPr/>
            </a:pPr>
            <a:fld id="{32442071-2F30-4008-AB23-B407D0FF6796}" type="slidenum">
              <a:rPr lang="ar-SA" smtClean="0"/>
              <a:pPr>
                <a:defRPr/>
              </a:pPr>
              <a:t>72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anim calcmode="lin" valueType="num">
                                      <p:cBhvr additive="base">
                                        <p:cTn id="7" dur="5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9459">
                                            <p:txEl>
                                              <p:pRg st="2" end="2"/>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19460"/>
                                        </p:tgtEl>
                                        <p:attrNameLst>
                                          <p:attrName>style.visibility</p:attrName>
                                        </p:attrNameLst>
                                      </p:cBhvr>
                                      <p:to>
                                        <p:strVal val="visible"/>
                                      </p:to>
                                    </p:set>
                                    <p:anim calcmode="lin" valueType="num">
                                      <p:cBhvr additive="base">
                                        <p:cTn id="11" dur="5000" fill="hold"/>
                                        <p:tgtEl>
                                          <p:spTgt spid="19460"/>
                                        </p:tgtEl>
                                        <p:attrNameLst>
                                          <p:attrName>ppt_x</p:attrName>
                                        </p:attrNameLst>
                                      </p:cBhvr>
                                      <p:tavLst>
                                        <p:tav tm="0">
                                          <p:val>
                                            <p:strVal val="#ppt_x"/>
                                          </p:val>
                                        </p:tav>
                                        <p:tav tm="100000">
                                          <p:val>
                                            <p:strVal val="#ppt_x"/>
                                          </p:val>
                                        </p:tav>
                                      </p:tavLst>
                                    </p:anim>
                                    <p:anim calcmode="lin" valueType="num">
                                      <p:cBhvr additive="base">
                                        <p:cTn id="12" dur="5000" fill="hold"/>
                                        <p:tgtEl>
                                          <p:spTgt spid="194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WordArt 2"/>
          <p:cNvSpPr>
            <a:spLocks noChangeArrowheads="1" noChangeShapeType="1" noTextEdit="1"/>
          </p:cNvSpPr>
          <p:nvPr/>
        </p:nvSpPr>
        <p:spPr bwMode="auto">
          <a:xfrm>
            <a:off x="685800" y="762000"/>
            <a:ext cx="7343775" cy="2362200"/>
          </a:xfrm>
          <a:prstGeom prst="rect">
            <a:avLst/>
          </a:prstGeom>
        </p:spPr>
        <p:txBody>
          <a:bodyPr wrap="none" fromWordArt="1">
            <a:prstTxWarp prst="textPlain">
              <a:avLst>
                <a:gd name="adj" fmla="val 50000"/>
              </a:avLst>
            </a:prstTxWarp>
            <a:scene3d>
              <a:camera prst="legacyPerspectiveBottom"/>
              <a:lightRig rig="legacyFlat3" dir="r"/>
            </a:scene3d>
            <a:sp3d extrusionH="430200" prstMaterial="legacyMatte">
              <a:extrusionClr>
                <a:schemeClr val="accent1"/>
              </a:extrusionClr>
            </a:sp3d>
          </a:bodyPr>
          <a:lstStyle/>
          <a:p>
            <a:pPr rtl="1"/>
            <a:r>
              <a:rPr lang="ar-SA" sz="5400" b="1"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cs typeface="Tahoma"/>
              </a:rPr>
              <a:t>شكــــــراً</a:t>
            </a:r>
            <a:endParaRPr lang="en-US" sz="5400" b="1"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cs typeface="Tahoma"/>
            </a:endParaRPr>
          </a:p>
        </p:txBody>
      </p:sp>
      <p:sp>
        <p:nvSpPr>
          <p:cNvPr id="194563" name="WordArt 3"/>
          <p:cNvSpPr>
            <a:spLocks noChangeArrowheads="1" noChangeShapeType="1" noTextEdit="1"/>
          </p:cNvSpPr>
          <p:nvPr/>
        </p:nvSpPr>
        <p:spPr bwMode="auto">
          <a:xfrm>
            <a:off x="685800" y="4038600"/>
            <a:ext cx="7800975" cy="2209800"/>
          </a:xfrm>
          <a:prstGeom prst="rect">
            <a:avLst/>
          </a:prstGeom>
        </p:spPr>
        <p:txBody>
          <a:bodyPr wrap="none" fromWordArt="1">
            <a:prstTxWarp prst="textPlain">
              <a:avLst>
                <a:gd name="adj" fmla="val 50000"/>
              </a:avLst>
            </a:prstTxWarp>
            <a:scene3d>
              <a:camera prst="legacyPerspectiveBottom"/>
              <a:lightRig rig="legacyFlat3" dir="r"/>
            </a:scene3d>
            <a:sp3d extrusionH="430200" prstMaterial="legacyMatte">
              <a:extrusionClr>
                <a:schemeClr val="accent1"/>
              </a:extrusionClr>
            </a:sp3d>
          </a:bodyPr>
          <a:lstStyle/>
          <a:p>
            <a:r>
              <a:rPr lang="en-US" sz="5400" b="1"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cs typeface="Tahoma"/>
              </a:rPr>
              <a:t>THANKS</a:t>
            </a:r>
          </a:p>
        </p:txBody>
      </p:sp>
      <p:sp>
        <p:nvSpPr>
          <p:cNvPr id="81924" name="Rectangle 4"/>
          <p:cNvSpPr>
            <a:spLocks noChangeArrowheads="1"/>
          </p:cNvSpPr>
          <p:nvPr/>
        </p:nvSpPr>
        <p:spPr bwMode="auto">
          <a:xfrm>
            <a:off x="4876800" y="6477000"/>
            <a:ext cx="3657600" cy="381000"/>
          </a:xfrm>
          <a:prstGeom prst="rect">
            <a:avLst/>
          </a:prstGeom>
          <a:solidFill>
            <a:schemeClr val="accent1"/>
          </a:solidFill>
          <a:ln w="9525">
            <a:solidFill>
              <a:schemeClr val="tx1"/>
            </a:solidFill>
            <a:miter lim="800000"/>
            <a:headEnd/>
            <a:tailEnd/>
          </a:ln>
        </p:spPr>
        <p:txBody>
          <a:bodyPr wrap="none" anchor="ctr"/>
          <a:lstStyle/>
          <a:p>
            <a:r>
              <a:rPr lang="en-US">
                <a:solidFill>
                  <a:schemeClr val="hlink"/>
                </a:solidFill>
                <a:latin typeface="Trebuchet MS" pitchFamily="34" charset="0"/>
              </a:rPr>
              <a:t>Dept. of Medical Education</a:t>
            </a:r>
          </a:p>
        </p:txBody>
      </p:sp>
      <p:sp>
        <p:nvSpPr>
          <p:cNvPr id="5" name="Slide Number Placeholder 4"/>
          <p:cNvSpPr>
            <a:spLocks noGrp="1"/>
          </p:cNvSpPr>
          <p:nvPr>
            <p:ph type="sldNum" sz="quarter" idx="12"/>
          </p:nvPr>
        </p:nvSpPr>
        <p:spPr/>
        <p:txBody>
          <a:bodyPr/>
          <a:lstStyle/>
          <a:p>
            <a:pPr>
              <a:defRPr/>
            </a:pPr>
            <a:fld id="{C18653C9-0B8C-4E3C-99B7-CF4951B56CF8}" type="slidenum">
              <a:rPr lang="en-US" smtClean="0"/>
              <a:pPr>
                <a:defRPr/>
              </a:pPr>
              <a:t>73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94562"/>
                                        </p:tgtEl>
                                        <p:attrNameLst>
                                          <p:attrName>style.visibility</p:attrName>
                                        </p:attrNameLst>
                                      </p:cBhvr>
                                      <p:to>
                                        <p:strVal val="visible"/>
                                      </p:to>
                                    </p:set>
                                    <p:anim calcmode="lin" valueType="num">
                                      <p:cBhvr>
                                        <p:cTn id="7" dur="500" fill="hold"/>
                                        <p:tgtEl>
                                          <p:spTgt spid="194562"/>
                                        </p:tgtEl>
                                        <p:attrNameLst>
                                          <p:attrName>ppt_w</p:attrName>
                                        </p:attrNameLst>
                                      </p:cBhvr>
                                      <p:tavLst>
                                        <p:tav tm="0">
                                          <p:val>
                                            <p:fltVal val="0"/>
                                          </p:val>
                                        </p:tav>
                                        <p:tav tm="100000">
                                          <p:val>
                                            <p:strVal val="#ppt_w"/>
                                          </p:val>
                                        </p:tav>
                                      </p:tavLst>
                                    </p:anim>
                                    <p:anim calcmode="lin" valueType="num">
                                      <p:cBhvr>
                                        <p:cTn id="8" dur="500" fill="hold"/>
                                        <p:tgtEl>
                                          <p:spTgt spid="19456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94563"/>
                                        </p:tgtEl>
                                        <p:attrNameLst>
                                          <p:attrName>style.visibility</p:attrName>
                                        </p:attrNameLst>
                                      </p:cBhvr>
                                      <p:to>
                                        <p:strVal val="visible"/>
                                      </p:to>
                                    </p:set>
                                    <p:anim calcmode="lin" valueType="num">
                                      <p:cBhvr>
                                        <p:cTn id="12" dur="500" fill="hold"/>
                                        <p:tgtEl>
                                          <p:spTgt spid="194563"/>
                                        </p:tgtEl>
                                        <p:attrNameLst>
                                          <p:attrName>ppt_w</p:attrName>
                                        </p:attrNameLst>
                                      </p:cBhvr>
                                      <p:tavLst>
                                        <p:tav tm="0">
                                          <p:val>
                                            <p:fltVal val="0"/>
                                          </p:val>
                                        </p:tav>
                                        <p:tav tm="100000">
                                          <p:val>
                                            <p:strVal val="#ppt_w"/>
                                          </p:val>
                                        </p:tav>
                                      </p:tavLst>
                                    </p:anim>
                                    <p:anim calcmode="lin" valueType="num">
                                      <p:cBhvr>
                                        <p:cTn id="13" dur="500" fill="hold"/>
                                        <p:tgtEl>
                                          <p:spTgt spid="19456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animBg="1"/>
      <p:bldP spid="19456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8077200" cy="1127760"/>
          </a:xfrm>
        </p:spPr>
        <p:txBody>
          <a:bodyPr>
            <a:noAutofit/>
          </a:bodyPr>
          <a:lstStyle/>
          <a:p>
            <a:pPr fontAlgn="auto">
              <a:spcAft>
                <a:spcPts val="0"/>
              </a:spcAft>
              <a:defRPr/>
            </a:pPr>
            <a:r>
              <a:rPr lang="en-US" sz="3600" dirty="0" smtClean="0">
                <a:cs typeface="Times New Roman" pitchFamily="18" charset="0"/>
              </a:rPr>
              <a:t>Communication Skills Overview</a:t>
            </a:r>
            <a:r>
              <a:rPr lang="en-US" sz="3600" dirty="0" smtClean="0"/>
              <a:t/>
            </a:r>
            <a:br>
              <a:rPr lang="en-US" sz="3600" dirty="0" smtClean="0"/>
            </a:br>
            <a:endParaRPr lang="en-US" sz="3600" dirty="0"/>
          </a:p>
        </p:txBody>
      </p:sp>
      <p:sp>
        <p:nvSpPr>
          <p:cNvPr id="20484" name="Rectangle 3"/>
          <p:cNvSpPr>
            <a:spLocks noChangeArrowheads="1"/>
          </p:cNvSpPr>
          <p:nvPr/>
        </p:nvSpPr>
        <p:spPr bwMode="auto">
          <a:xfrm>
            <a:off x="3352800" y="1143000"/>
            <a:ext cx="4724400" cy="5181600"/>
          </a:xfrm>
          <a:prstGeom prst="rect">
            <a:avLst/>
          </a:prstGeom>
          <a:noFill/>
          <a:ln w="9525">
            <a:noFill/>
            <a:miter lim="800000"/>
            <a:headEnd/>
            <a:tailEnd/>
          </a:ln>
        </p:spPr>
        <p:txBody>
          <a:bodyPr>
            <a:spAutoFit/>
          </a:bodyPr>
          <a:lstStyle/>
          <a:p>
            <a:r>
              <a:rPr lang="en-US" sz="3200">
                <a:latin typeface="Times New Roman" pitchFamily="18" charset="0"/>
              </a:rPr>
              <a:t>Effective communication skills are a critical element in our career and personal lives.  </a:t>
            </a:r>
            <a:br>
              <a:rPr lang="en-US" sz="3200">
                <a:latin typeface="Times New Roman" pitchFamily="18" charset="0"/>
              </a:rPr>
            </a:br>
            <a:r>
              <a:rPr lang="en-US" sz="3200">
                <a:latin typeface="Times New Roman" pitchFamily="18" charset="0"/>
              </a:rPr>
              <a:t/>
            </a:r>
            <a:br>
              <a:rPr lang="en-US" sz="3200">
                <a:latin typeface="Times New Roman" pitchFamily="18" charset="0"/>
              </a:rPr>
            </a:br>
            <a:r>
              <a:rPr lang="en-US" sz="3200">
                <a:latin typeface="Times New Roman" pitchFamily="18" charset="0"/>
              </a:rPr>
              <a:t/>
            </a:r>
            <a:br>
              <a:rPr lang="en-US" sz="3200">
                <a:latin typeface="Times New Roman" pitchFamily="18" charset="0"/>
              </a:rPr>
            </a:br>
            <a:r>
              <a:rPr lang="en-US" sz="3200">
                <a:latin typeface="Times New Roman" pitchFamily="18" charset="0"/>
              </a:rPr>
              <a:t>We all must use a variety of communication techniques to both understand and be understood</a:t>
            </a:r>
            <a:endParaRPr lang="en-US" sz="3200">
              <a:latin typeface="Trebuchet MS" pitchFamily="34" charset="0"/>
            </a:endParaRPr>
          </a:p>
        </p:txBody>
      </p:sp>
      <p:sp>
        <p:nvSpPr>
          <p:cNvPr id="5" name="Slide Number Placeholder 4"/>
          <p:cNvSpPr>
            <a:spLocks noGrp="1"/>
          </p:cNvSpPr>
          <p:nvPr>
            <p:ph type="sldNum" sz="quarter" idx="12"/>
          </p:nvPr>
        </p:nvSpPr>
        <p:spPr/>
        <p:txBody>
          <a:bodyPr/>
          <a:lstStyle/>
          <a:p>
            <a:pPr>
              <a:defRPr/>
            </a:pPr>
            <a:fld id="{52473FD9-5BEA-434D-B074-19A48BC2E31B}"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16"/>
          <p:cNvSpPr>
            <a:spLocks noGrp="1" noChangeArrowheads="1"/>
          </p:cNvSpPr>
          <p:nvPr>
            <p:ph type="title"/>
          </p:nvPr>
        </p:nvSpPr>
        <p:spPr/>
        <p:txBody>
          <a:bodyPr/>
          <a:lstStyle/>
          <a:p>
            <a:pPr fontAlgn="auto">
              <a:spcAft>
                <a:spcPts val="0"/>
              </a:spcAft>
              <a:defRPr/>
            </a:pPr>
            <a:r>
              <a:rPr lang="en-US" smtClean="0">
                <a:cs typeface="Times New Roman" pitchFamily="18" charset="0"/>
              </a:rPr>
              <a:t>Communication Goals</a:t>
            </a:r>
          </a:p>
        </p:txBody>
      </p:sp>
      <p:grpSp>
        <p:nvGrpSpPr>
          <p:cNvPr id="2" name="Diagram 4"/>
          <p:cNvGrpSpPr>
            <a:grpSpLocks/>
          </p:cNvGrpSpPr>
          <p:nvPr/>
        </p:nvGrpSpPr>
        <p:grpSpPr bwMode="auto">
          <a:xfrm>
            <a:off x="457200" y="1295400"/>
            <a:ext cx="8229600" cy="4710113"/>
            <a:chOff x="288" y="685"/>
            <a:chExt cx="5184" cy="2967"/>
          </a:xfrm>
        </p:grpSpPr>
        <p:sp>
          <p:nvSpPr>
            <p:cNvPr id="3" name="_s1028"/>
            <p:cNvSpPr>
              <a:spLocks noChangeArrowheads="1" noTextEdit="1"/>
            </p:cNvSpPr>
            <p:nvPr/>
          </p:nvSpPr>
          <p:spPr bwMode="auto">
            <a:xfrm>
              <a:off x="2358" y="1250"/>
              <a:ext cx="1044" cy="1044"/>
            </a:xfrm>
            <a:prstGeom prst="ellipse">
              <a:avLst/>
            </a:prstGeom>
            <a:solidFill>
              <a:srgbClr val="0399FF">
                <a:alpha val="50000"/>
              </a:srgbClr>
            </a:solidFill>
            <a:ln w="9525">
              <a:solidFill>
                <a:srgbClr val="4B595B"/>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4" name="_s1029"/>
            <p:cNvSpPr>
              <a:spLocks noChangeArrowheads="1"/>
            </p:cNvSpPr>
            <p:nvPr/>
          </p:nvSpPr>
          <p:spPr bwMode="auto">
            <a:xfrm>
              <a:off x="2358" y="885"/>
              <a:ext cx="1044"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Trebuchet MS" pitchFamily="34" charset="0"/>
                  <a:cs typeface="Arial" pitchFamily="34" charset="0"/>
                </a:rPr>
                <a:t>To change behavior</a:t>
              </a:r>
            </a:p>
          </p:txBody>
        </p:sp>
        <p:sp>
          <p:nvSpPr>
            <p:cNvPr id="5" name="_s1030"/>
            <p:cNvSpPr>
              <a:spLocks noChangeArrowheads="1" noTextEdit="1"/>
            </p:cNvSpPr>
            <p:nvPr/>
          </p:nvSpPr>
          <p:spPr bwMode="auto">
            <a:xfrm>
              <a:off x="2735" y="1524"/>
              <a:ext cx="1044" cy="1044"/>
            </a:xfrm>
            <a:prstGeom prst="ellipse">
              <a:avLst/>
            </a:prstGeom>
            <a:solidFill>
              <a:srgbClr val="F60802">
                <a:alpha val="50000"/>
              </a:srgbClr>
            </a:solidFill>
            <a:ln w="9525">
              <a:solidFill>
                <a:srgbClr val="F60802"/>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6" name="_s1031"/>
            <p:cNvSpPr>
              <a:spLocks noChangeArrowheads="1"/>
            </p:cNvSpPr>
            <p:nvPr/>
          </p:nvSpPr>
          <p:spPr bwMode="auto">
            <a:xfrm>
              <a:off x="3852" y="1591"/>
              <a:ext cx="1044"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Trebuchet MS" pitchFamily="34" charset="0"/>
                  <a:cs typeface="Arial" pitchFamily="34" charset="0"/>
                </a:rPr>
                <a:t>To get action</a:t>
              </a:r>
            </a:p>
          </p:txBody>
        </p:sp>
        <p:sp>
          <p:nvSpPr>
            <p:cNvPr id="7" name="_s1032"/>
            <p:cNvSpPr>
              <a:spLocks noChangeArrowheads="1" noTextEdit="1"/>
            </p:cNvSpPr>
            <p:nvPr/>
          </p:nvSpPr>
          <p:spPr bwMode="auto">
            <a:xfrm>
              <a:off x="2591" y="1967"/>
              <a:ext cx="1044" cy="1044"/>
            </a:xfrm>
            <a:prstGeom prst="ellipse">
              <a:avLst/>
            </a:prstGeom>
            <a:solidFill>
              <a:srgbClr val="F1FD09">
                <a:alpha val="50000"/>
              </a:srgbClr>
            </a:solidFill>
            <a:ln w="9525">
              <a:solidFill>
                <a:srgbClr val="F1FD09"/>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8" name="_s1033"/>
            <p:cNvSpPr>
              <a:spLocks noChangeArrowheads="1"/>
            </p:cNvSpPr>
            <p:nvPr/>
          </p:nvSpPr>
          <p:spPr bwMode="auto">
            <a:xfrm>
              <a:off x="3481" y="2995"/>
              <a:ext cx="1044"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Trebuchet MS" pitchFamily="34" charset="0"/>
                  <a:cs typeface="Arial" pitchFamily="34" charset="0"/>
                </a:rPr>
                <a:t>To ensure understanding</a:t>
              </a:r>
            </a:p>
          </p:txBody>
        </p:sp>
        <p:sp>
          <p:nvSpPr>
            <p:cNvPr id="9" name="_s1034"/>
            <p:cNvSpPr>
              <a:spLocks noChangeArrowheads="1" noTextEdit="1"/>
            </p:cNvSpPr>
            <p:nvPr/>
          </p:nvSpPr>
          <p:spPr bwMode="auto">
            <a:xfrm>
              <a:off x="2125" y="1967"/>
              <a:ext cx="1044" cy="1044"/>
            </a:xfrm>
            <a:prstGeom prst="ellipse">
              <a:avLst/>
            </a:prstGeom>
            <a:solidFill>
              <a:srgbClr val="01BD0A">
                <a:alpha val="50000"/>
              </a:srgbClr>
            </a:solidFill>
            <a:ln w="9525">
              <a:solidFill>
                <a:srgbClr val="01BD0A"/>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10" name="_s1035"/>
            <p:cNvSpPr>
              <a:spLocks noChangeArrowheads="1"/>
            </p:cNvSpPr>
            <p:nvPr/>
          </p:nvSpPr>
          <p:spPr bwMode="auto">
            <a:xfrm>
              <a:off x="1236" y="2995"/>
              <a:ext cx="1044"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Trebuchet MS" pitchFamily="34" charset="0"/>
                  <a:cs typeface="Arial" pitchFamily="34" charset="0"/>
                </a:rPr>
                <a:t>To persuade</a:t>
              </a:r>
            </a:p>
          </p:txBody>
        </p:sp>
        <p:sp>
          <p:nvSpPr>
            <p:cNvPr id="11" name="_s1036"/>
            <p:cNvSpPr>
              <a:spLocks noChangeArrowheads="1" noTextEdit="1"/>
            </p:cNvSpPr>
            <p:nvPr/>
          </p:nvSpPr>
          <p:spPr bwMode="auto">
            <a:xfrm>
              <a:off x="1981" y="1524"/>
              <a:ext cx="1044" cy="1044"/>
            </a:xfrm>
            <a:prstGeom prst="ellipse">
              <a:avLst/>
            </a:prstGeom>
            <a:solidFill>
              <a:srgbClr val="1A0FFF">
                <a:alpha val="50000"/>
              </a:srgbClr>
            </a:solidFill>
            <a:ln w="9525">
              <a:solidFill>
                <a:srgbClr val="1A0FFF"/>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12" name="_s1037"/>
            <p:cNvSpPr>
              <a:spLocks noChangeArrowheads="1"/>
            </p:cNvSpPr>
            <p:nvPr/>
          </p:nvSpPr>
          <p:spPr bwMode="auto">
            <a:xfrm>
              <a:off x="865" y="1592"/>
              <a:ext cx="1044"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Trebuchet MS" pitchFamily="34" charset="0"/>
                  <a:cs typeface="Arial" pitchFamily="34" charset="0"/>
                </a:rPr>
                <a:t>To get and give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Trebuchet MS" pitchFamily="34" charset="0"/>
                  <a:cs typeface="Arial" pitchFamily="34" charset="0"/>
                </a:rPr>
                <a:t>Information	</a:t>
              </a:r>
            </a:p>
          </p:txBody>
        </p:sp>
        <p:sp>
          <p:nvSpPr>
            <p:cNvPr id="13" name="Text Box 18"/>
            <p:cNvSpPr txBox="1">
              <a:spLocks noChangeArrowheads="1"/>
            </p:cNvSpPr>
            <p:nvPr/>
          </p:nvSpPr>
          <p:spPr bwMode="auto">
            <a:xfrm>
              <a:off x="3648" y="3421"/>
              <a:ext cx="13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rebuchet MS" pitchFamily="34" charset="0"/>
                  <a:cs typeface="Arial" pitchFamily="34" charset="0"/>
                </a:rPr>
                <a:t>Source: CGAP Direct</a:t>
              </a:r>
            </a:p>
          </p:txBody>
        </p:sp>
      </p:grpSp>
    </p:spTree>
  </p:cSld>
  <p:clrMapOvr>
    <a:masterClrMapping/>
  </p:clrMapOvr>
  <p:transition spd="med">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175</TotalTime>
  <Words>1809</Words>
  <Application>Microsoft Office PowerPoint</Application>
  <PresentationFormat>On-screen Show (4:3)</PresentationFormat>
  <Paragraphs>506</Paragraphs>
  <Slides>73</Slides>
  <Notes>9</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73</vt:i4>
      </vt:variant>
    </vt:vector>
  </HeadingPairs>
  <TitlesOfParts>
    <vt:vector size="88" baseType="lpstr">
      <vt:lpstr>Arial</vt:lpstr>
      <vt:lpstr>Calibri</vt:lpstr>
      <vt:lpstr>Century Gothic</vt:lpstr>
      <vt:lpstr>Comic Sans MS</vt:lpstr>
      <vt:lpstr>Impact</vt:lpstr>
      <vt:lpstr>Serifa Th BT</vt:lpstr>
      <vt:lpstr>Tahoma</vt:lpstr>
      <vt:lpstr>Times New Roman</vt:lpstr>
      <vt:lpstr>Trebuchet MS</vt:lpstr>
      <vt:lpstr>Verdana</vt:lpstr>
      <vt:lpstr>Wingdings</vt:lpstr>
      <vt:lpstr>Wingdings 2</vt:lpstr>
      <vt:lpstr>Opulent</vt:lpstr>
      <vt:lpstr>Chart</vt:lpstr>
      <vt:lpstr>Bitmap Image</vt:lpstr>
      <vt:lpstr>PowerPoint Presentation</vt:lpstr>
      <vt:lpstr>DOCTOR – PATIENT COMMUNICATION GENERAL PRINCIPLES </vt:lpstr>
      <vt:lpstr>قال جابر رضى الله عنه :  ما رأيت الرسول صلى الله عليه وسلم مرة إلا تبسم في وجهي  </vt:lpstr>
      <vt:lpstr>Contents:</vt:lpstr>
      <vt:lpstr>Objectives:</vt:lpstr>
      <vt:lpstr>Most common ways to communicate</vt:lpstr>
      <vt:lpstr>Part 1  General Communication Skills</vt:lpstr>
      <vt:lpstr>Communication Skills Overview </vt:lpstr>
      <vt:lpstr>Communication Goals</vt:lpstr>
      <vt:lpstr>Critical success factor for life</vt:lpstr>
      <vt:lpstr>Communication   Process </vt:lpstr>
      <vt:lpstr>PowerPoint Presentation</vt:lpstr>
      <vt:lpstr>PowerPoint Presentation</vt:lpstr>
      <vt:lpstr>PowerPoint Presentation</vt:lpstr>
      <vt:lpstr>PowerPoint Presentation</vt:lpstr>
      <vt:lpstr>PowerPoint Presentation</vt:lpstr>
      <vt:lpstr>What Is the Interpersonal Communication Process?</vt:lpstr>
      <vt:lpstr>PowerPoint Presentation</vt:lpstr>
      <vt:lpstr>IMPORTANCE OF LISTENING </vt:lpstr>
      <vt:lpstr>IMPORTANCE OF LISTENING </vt:lpstr>
      <vt:lpstr>TYPES OF LISTENING</vt:lpstr>
      <vt:lpstr>TYPES OF LISTENING</vt:lpstr>
      <vt:lpstr>TYPES OF LISTENING</vt:lpstr>
      <vt:lpstr>TYPES OF LISTENING</vt:lpstr>
      <vt:lpstr>ACTIVE LISTENING</vt:lpstr>
      <vt:lpstr>LISTENING PROCESS</vt:lpstr>
      <vt:lpstr>BARRIERS IN EFFECTIVE COMMUNICATION</vt:lpstr>
      <vt:lpstr>NON VERBAL COMMUNICATION</vt:lpstr>
      <vt:lpstr>Non- Verbal Communication</vt:lpstr>
      <vt:lpstr>RECOGNIZING NON VERBAL COMMUNICATION</vt:lpstr>
      <vt:lpstr>RECOGNIZING NON VERBAL COMMUNICATION</vt:lpstr>
      <vt:lpstr>Example of body language </vt:lpstr>
      <vt:lpstr>Example of body language</vt:lpstr>
      <vt:lpstr>How Do We Receive and Understand Messages Accurately?</vt:lpstr>
      <vt:lpstr>PowerPoint Presentation</vt:lpstr>
      <vt:lpstr>PowerPoint Presentation</vt:lpstr>
      <vt:lpstr>PowerPoint Presentation</vt:lpstr>
      <vt:lpstr>PowerPoint Presentation</vt:lpstr>
      <vt:lpstr>PowerPoint Presentation</vt:lpstr>
      <vt:lpstr>Both girls want the orange </vt:lpstr>
      <vt:lpstr>But without good listening, neither gets what they want…</vt:lpstr>
      <vt:lpstr>What do you think about?</vt:lpstr>
      <vt:lpstr>Techniques to improve listening skills</vt:lpstr>
      <vt:lpstr>Practice Paraphrasing</vt:lpstr>
      <vt:lpstr>Part 2 Communication Skills with Patients</vt:lpstr>
      <vt:lpstr>Communication  Skills?? With Patients </vt:lpstr>
      <vt:lpstr>Benefits</vt:lpstr>
      <vt:lpstr>Benefits (Cont…)</vt:lpstr>
      <vt:lpstr>Effect on Health Outcome</vt:lpstr>
      <vt:lpstr>The health outcome is positively affected by:</vt:lpstr>
      <vt:lpstr>Effect on Health Outcomes</vt:lpstr>
      <vt:lpstr>The Toronto consensus statement</vt:lpstr>
      <vt:lpstr>“The main remarks made by patients in the PHC centers in Riyadh was that:   “physicians were not listening enough  to their complaints.” ( Saeed 2001) </vt:lpstr>
      <vt:lpstr>Interpersonal skills</vt:lpstr>
      <vt:lpstr>Consultation Skills</vt:lpstr>
      <vt:lpstr>Verbal &amp; Non-verbal Communication</vt:lpstr>
      <vt:lpstr>Patient-Centered Care</vt:lpstr>
      <vt:lpstr>PowerPoint Presentation</vt:lpstr>
      <vt:lpstr>Effective  Communication Skills </vt:lpstr>
      <vt:lpstr>Effective  Communication Skills </vt:lpstr>
      <vt:lpstr>Effective  Communication Skills </vt:lpstr>
      <vt:lpstr>Two basic types of questions</vt:lpstr>
      <vt:lpstr>Effective  Communication Skills </vt:lpstr>
      <vt:lpstr>Effective  Communication Skills </vt:lpstr>
      <vt:lpstr>Effective  Communication Skills </vt:lpstr>
      <vt:lpstr>  in  Communication with Pts</vt:lpstr>
      <vt:lpstr>PowerPoint Presentation</vt:lpstr>
      <vt:lpstr>Blocking behavior</vt:lpstr>
      <vt:lpstr>LEARNING Communication SKILLS</vt:lpstr>
      <vt:lpstr>Gender Differences</vt:lpstr>
      <vt:lpstr>Communication</vt:lpstr>
      <vt:lpstr>Take Home Message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DOCTOR – PATIENT COMMUNICATION GENERAL PRINCIPLES</dc:title>
  <dc:creator>Nur</dc:creator>
  <cp:lastModifiedBy>Sulaiman Al Shamri</cp:lastModifiedBy>
  <cp:revision>23</cp:revision>
  <dcterms:created xsi:type="dcterms:W3CDTF">2009-10-15T06:25:30Z</dcterms:created>
  <dcterms:modified xsi:type="dcterms:W3CDTF">2016-11-09T07:55:01Z</dcterms:modified>
</cp:coreProperties>
</file>