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3"/>
  </p:notesMasterIdLst>
  <p:sldIdLst>
    <p:sldId id="297" r:id="rId4"/>
    <p:sldId id="257" r:id="rId5"/>
    <p:sldId id="296" r:id="rId6"/>
    <p:sldId id="313" r:id="rId7"/>
    <p:sldId id="267" r:id="rId8"/>
    <p:sldId id="266" r:id="rId9"/>
    <p:sldId id="270" r:id="rId10"/>
    <p:sldId id="272" r:id="rId11"/>
    <p:sldId id="273" r:id="rId12"/>
    <p:sldId id="276" r:id="rId13"/>
    <p:sldId id="278" r:id="rId14"/>
    <p:sldId id="282" r:id="rId15"/>
    <p:sldId id="283" r:id="rId16"/>
    <p:sldId id="285" r:id="rId17"/>
    <p:sldId id="293" r:id="rId18"/>
    <p:sldId id="288" r:id="rId19"/>
    <p:sldId id="291" r:id="rId20"/>
    <p:sldId id="317" r:id="rId21"/>
    <p:sldId id="298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3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1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59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12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7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9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75503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15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279085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  <p:extLst>
      <p:ext uri="{BB962C8B-B14F-4D97-AF65-F5344CB8AC3E}">
        <p14:creationId xmlns:p14="http://schemas.microsoft.com/office/powerpoint/2010/main" val="428665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79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6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4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5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1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3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9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8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Arial" charset="0"/>
              </a:rPr>
              <a:t>   A)  Opportunistic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Normal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</a:t>
            </a: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fungi</a:t>
            </a:r>
            <a:endParaRPr lang="en-US" sz="2200" dirty="0">
              <a:solidFill>
                <a:srgbClr val="FFC000"/>
              </a:solidFill>
              <a:latin typeface="+mn-lt"/>
              <a:cs typeface="Arial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 smtClean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Endemic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</a:t>
            </a: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endParaRPr lang="en-US" sz="2200" i="1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Clinical features </a:t>
            </a:r>
            <a:r>
              <a:rPr lang="en-US" sz="2400" dirty="0" smtClean="0">
                <a:solidFill>
                  <a:schemeClr val="bg1"/>
                </a:solidFill>
              </a:rPr>
              <a:t>(clinical presentation)</a:t>
            </a:r>
          </a:p>
          <a:p>
            <a:pPr marL="800100" lvl="2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History, risk factors, etc.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Microbiology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 smtClean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 smtClean="0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 smtClean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Binds to </a:t>
            </a:r>
            <a:r>
              <a:rPr lang="en-US" sz="2000" dirty="0" err="1" smtClean="0">
                <a:solidFill>
                  <a:schemeClr val="bg1"/>
                </a:solidFill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Mechanism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  Spectrum of Activity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Restricted spectrum of activity)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 smtClean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 smtClean="0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 smtClean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Inhibits B-1,3 –D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synthase</a:t>
            </a:r>
            <a:r>
              <a:rPr lang="en-US" sz="2000" dirty="0" smtClean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in the fungal cell wall.  </a:t>
            </a: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673100" lvl="1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 smtClean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2681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/>
                <a:gridCol w="2214586"/>
                <a:gridCol w="1474607"/>
                <a:gridCol w="1316793"/>
                <a:gridCol w="1075550"/>
                <a:gridCol w="838596"/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</a:rPr>
                        <a:t>Fluconazole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 smtClean="0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Itraconazole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Voriconazole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endParaRPr lang="en-US" sz="1200" dirty="0" smtClean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</a:rPr>
                        <a:t>Miconazole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</a:rPr>
                        <a:t>clotrimazole</a:t>
                      </a:r>
                      <a:r>
                        <a:rPr lang="en-US" sz="1200" dirty="0">
                          <a:latin typeface="Calibri"/>
                        </a:rPr>
                        <a:t>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</a:rPr>
                        <a:t>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compared to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</a:t>
                      </a:r>
                      <a:r>
                        <a:rPr lang="en-US" sz="1200" dirty="0" smtClean="0">
                          <a:latin typeface="Calibri"/>
                        </a:rPr>
                        <a:t>fungi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Inhibits </a:t>
                      </a:r>
                      <a:r>
                        <a:rPr lang="en-US" sz="1200" dirty="0" err="1" smtClean="0"/>
                        <a:t>glucan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synthasis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fungi.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major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fungal 	diseases that threatens human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health.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</a:t>
            </a:r>
            <a:r>
              <a:rPr lang="en-US" b="1" kern="1200" dirty="0" smtClean="0">
                <a:solidFill>
                  <a:srgbClr val="FFFF00"/>
                </a:solidFill>
              </a:rPr>
              <a:t>Diseases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Mycotoxicoses</a:t>
            </a: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Endogenous, Colonization (overgrowth </a:t>
            </a:r>
            <a:r>
              <a:rPr lang="en-US" sz="2400" dirty="0">
                <a:solidFill>
                  <a:schemeClr val="bg1"/>
                </a:solidFill>
              </a:rPr>
              <a:t>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Inhalation (Airborne)</a:t>
            </a: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tissues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trauma. 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8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</a:t>
            </a:r>
            <a:r>
              <a:rPr lang="en-AU" sz="2400" b="1" dirty="0" smtClean="0">
                <a:solidFill>
                  <a:srgbClr val="FFFF00"/>
                </a:solidFill>
                <a:cs typeface="Arial" pitchFamily="34" charset="0"/>
              </a:rPr>
              <a:t>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factors</a:t>
            </a: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Examples:</a:t>
            </a: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HIV/AIDS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Neutropenia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</a:t>
            </a: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619</Words>
  <Application>Microsoft Office PowerPoint</Application>
  <PresentationFormat>On-screen Show (4:3)</PresentationFormat>
  <Paragraphs>262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Constantia</vt:lpstr>
      <vt:lpstr>Wingdings</vt:lpstr>
      <vt:lpstr>Wingdings 2</vt:lpstr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Types of  fungal infections ( Mycoses)</vt:lpstr>
      <vt:lpstr>Types of  fungal infections - Mycoses</vt:lpstr>
      <vt:lpstr>Types of  fungal infections - Mycoses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Flucytosine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Dr. Ahmed Albarrag</cp:lastModifiedBy>
  <cp:revision>193</cp:revision>
  <dcterms:created xsi:type="dcterms:W3CDTF">2011-06-14T17:07:28Z</dcterms:created>
  <dcterms:modified xsi:type="dcterms:W3CDTF">2016-10-31T04:29:31Z</dcterms:modified>
</cp:coreProperties>
</file>