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wdp" ContentType="image/vnd.ms-photo"/>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1" r:id="rId2"/>
    <p:sldId id="257" r:id="rId3"/>
    <p:sldId id="258" r:id="rId4"/>
    <p:sldId id="260" r:id="rId5"/>
    <p:sldId id="275" r:id="rId6"/>
    <p:sldId id="261" r:id="rId7"/>
    <p:sldId id="278" r:id="rId8"/>
    <p:sldId id="279" r:id="rId9"/>
    <p:sldId id="262" r:id="rId10"/>
    <p:sldId id="274" r:id="rId11"/>
    <p:sldId id="263" r:id="rId12"/>
    <p:sldId id="272" r:id="rId13"/>
    <p:sldId id="264" r:id="rId14"/>
    <p:sldId id="273" r:id="rId15"/>
    <p:sldId id="280" r:id="rId16"/>
    <p:sldId id="277" r:id="rId17"/>
    <p:sldId id="276" r:id="rId18"/>
    <p:sldId id="265"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33CC"/>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961" autoAdjust="0"/>
    <p:restoredTop sz="94660"/>
  </p:normalViewPr>
  <p:slideViewPr>
    <p:cSldViewPr>
      <p:cViewPr varScale="1">
        <p:scale>
          <a:sx n="97" d="100"/>
          <a:sy n="97" d="100"/>
        </p:scale>
        <p:origin x="1520" y="1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6-11-01T19:16:08.587"/>
    </inkml:context>
    <inkml:brush xml:id="br0">
      <inkml:brushProperty name="width" value="0.35" units="cm"/>
      <inkml:brushProperty name="height" value="0.35" units="cm"/>
    </inkml:brush>
  </inkml:definitions>
  <inkml:traceGroup>
    <inkml:annotationXML>
      <emma:emma xmlns:emma="http://www.w3.org/2003/04/emma" version="1.0">
        <emma:interpretation id="{8E57FB34-FB0B-4A95-B6DD-B6EB139F3936}" emma:medium="tactile" emma:mode="ink">
          <msink:context xmlns:msink="http://schemas.microsoft.com/ink/2010/main" type="writingRegion" rotatedBoundingBox="21474,10271 19803,8699 20594,7858 22265,9430"/>
        </emma:interpretation>
      </emma:emma>
    </inkml:annotationXML>
    <inkml:traceGroup>
      <inkml:annotationXML>
        <emma:emma xmlns:emma="http://www.w3.org/2003/04/emma" version="1.0">
          <emma:interpretation id="{8C971107-8CEB-410A-8EF9-1BA881674B63}" emma:medium="tactile" emma:mode="ink">
            <msink:context xmlns:msink="http://schemas.microsoft.com/ink/2010/main" type="paragraph" rotatedBoundingBox="21474,10271 19803,8699 20594,7858 22265,9430" alignmentLevel="1"/>
          </emma:interpretation>
        </emma:emma>
      </inkml:annotationXML>
      <inkml:traceGroup>
        <inkml:annotationXML>
          <emma:emma xmlns:emma="http://www.w3.org/2003/04/emma" version="1.0">
            <emma:interpretation id="{5BD78C83-5CE6-4A4E-B007-15013E132032}" emma:medium="tactile" emma:mode="ink">
              <msink:context xmlns:msink="http://schemas.microsoft.com/ink/2010/main" type="line" rotatedBoundingBox="21474,10271 19803,8699 20594,7858 22265,9430"/>
            </emma:interpretation>
          </emma:emma>
        </inkml:annotationXML>
        <inkml:traceGroup>
          <inkml:annotationXML>
            <emma:emma xmlns:emma="http://www.w3.org/2003/04/emma" version="1.0">
              <emma:interpretation id="{4A974691-5A22-44C9-99FB-ECA68111C328}" emma:medium="tactile" emma:mode="ink">
                <msink:context xmlns:msink="http://schemas.microsoft.com/ink/2010/main" type="inkWord" rotatedBoundingBox="21474,10271 20982,9808 21773,8967 22265,9430"/>
              </emma:interpretation>
            </emma:emma>
          </inkml:annotationXML>
          <inkml:trace contextRef="#ctx0" brushRef="#br0">2011 1337,'0'0,"0"0,0 0,0 0,0 0,0 0,-10 2,-9 0,-6 2,-5 2,-5 1,-5 1,-2 4,-3 0,2 0,2 2,0 0,1 1,-1 1,2 4,3 1,4 2,2 1,5-2,4-2,5-2,3-4,4-3,3-3,3-2,2-1,4 0,5-1,11-3,7-3,9-5,5-6,4-6,3-3,1-4,-4 1,-5 0,-6 1,-6 1,-6 2,-3 0,-6 2,-3 2,-2 1,-4 2,-1 1,-1 4,-2 1,1 2,-2 0,-3 1,-5 1,-6-1,-7 4,-7 1,-3 3,-2 2,-2 2,2 3,1 4,1 1,3-1,5-1,5-2,4-2,5-2,3-2,2-2,3-2,1-1,5-2,5-2,8-3,8-4,7-7,8-4,5-6,3-3,-2-1,-4 1,-7 4,-5 4,-7 3,-6 4,-6 3,-5 4,-2 1,-3 2,-1 3,0 1,0 1,-2 1,-5 4,-8 8,-8 6,-9 8,-7 8,-3 5,-2 0,1 1,2-3,5-4,7-7,7-5,4-5,5-5,4-3,3-3,2-1,3-3,2-1,2-1,6-4,6-2,7-3,4-3,4-3,-1-1,-1 0,-3 0,-3 2,-5 2,-3 3,-4 1,-3 3,-4 2,-1 1,-1 4,-6 4,-1 2</inkml:trace>
          <inkml:trace contextRef="#ctx0" brushRef="#br0" timeOffset="1600">1842 947,'0'0,"0"0,0 0,0 0,0 0,0 0,0 0,0 0,0 0,0 0,0 0,0 0,-15 7,-14 7,-11 6,-6 7,-6 6,-4 5,0 2,3 2,4 3,4 0,0-1,3-2,4-3,3-6,4-4,4-6,5-5,4-3,6-5,2-3,4-1,2-3,3-3,0-2,3-5,1-2</inkml:trace>
          <inkml:trace contextRef="#ctx0" brushRef="#br0" timeOffset="2050">1842 877,'0'0,"0"0,0 0,0 0,0 0,0 0,0 0,0 0,0 0,0 0,0 0,0 0,0 0,-10 2,-12 2,-9 3,-5 5,-2 7,-6 7,-3 7,-4 9,0 6,0 7,1 3,4-1,2 0,1-3,4-6,3-3,4-6,6-5,4-5,4-6,3-5,3-4,3-2,2-4,2-3,1-2,2-2</inkml:trace>
          <inkml:trace contextRef="#ctx0" brushRef="#br0" timeOffset="2618">1611 877,'0'0,"0"0,0 0,0 0,0 0,0 0,0 0,0 0,0 0,0 0,-12 7,-11 7,-8 5,-4 2,1 1,-1 3,0 1,2 1,0 2,2 3,0 0,-1 2,2 2,2-1,1-3,1 0,3-3,0-3,2-1,1-1,0-3,2-2,3-2,1-2,2-1,1 0,1 0,1-1,1 0,0-1,3-2,1-2,1-1,2-3</inkml:trace>
        </inkml:traceGroup>
        <inkml:traceGroup>
          <inkml:annotationXML>
            <emma:emma xmlns:emma="http://www.w3.org/2003/04/emma" version="1.0">
              <emma:interpretation id="{674482CB-DB26-4CF1-BA2C-9C06E1D6A42A}" emma:medium="tactile" emma:mode="ink">
                <msink:context xmlns:msink="http://schemas.microsoft.com/ink/2010/main" type="inkWord" rotatedBoundingBox="20405,8841 20015,8474 20515,7943 20904,8310"/>
              </emma:interpretation>
            </emma:emma>
          </inkml:annotationXML>
          <inkml:trace contextRef="#ctx0" brushRef="#br0" timeOffset="-19847">336 147,'0'0,"0"0,0 0,0 0,0 0,0 0,-10 2,-9 2,-6 2,-2 2,0 2,1 4,4 3,3 1,4 1,2 2,4-1,5 1,4-2,5-3,3-2,4-3,5-2,4-3,2-4,0-5,0-5,0-3,-2-6,0-3,-2-2,-1 0,-2-1,-4-3,-3-1,-4 0,-4 2,-4-1,-3 3,-5 2,-4 2,-6 4,-5 3,-6 5,-2 4,1 5,3 4,3 2,3 4,4 3,1 0,3 1,4 0,2 1,3-2,3 1,3 1,3-1,1-1,3-2,4-1,5-3,5-3,4-4,2-4,1-5,-2-5,-2-2,-3-2,-4 0,-2-1,-4 0,-1-2,-4-1,-1-1,-4 1,-3 2,-3 3,-4 1,-3 2,-7 3,-5 5,-1 2,-2 5,1 4,1 2,1 4,2 5,2 4,2 1,4 1,3 2,7-1,4-2,6 0,2-3,4-3,4-3,2-1,4-3,3 0,-3-2</inkml:trace>
          <inkml:trace contextRef="#ctx0" brushRef="#br0" timeOffset="6233.4161">255 136,'0'0,"0"0,-10 5,-9 5,-6 5,-3 4,-2 3,4 2,4 3,6 1,6-2,5-2,5-5,5-5,6-3,7-5,5-5,5-4,2-5,0-4,-2-6,-3-3,-3-1,-3-2,-2-2,-2 0,-5-1,-3 1,-3 1,-4 4,-3 3,-6 4,-3 1,-4 4,-4 5,-4 4,-1 5,0 4,3 3,3 2,4 3,2 1,3 2,6 0,3-1,5-3,7-1,8-5,7-4,5-6,4-4,2-7,0-4,0-4,-3-2,-6 2,-6-1,-5 1,-3 0,-5-1,-5 1,-5 1,-6 0,-5 2,-7 1,14 13</inkml:trace>
          <inkml:trace contextRef="#ctx0" brushRef="#br0" timeOffset="6234.4161">346-16,'-15'1,"-29"8,3 4,4 4,3 4,6 1,5 3,5 0,3 1,5 1,4-1,5-2,4-3,3-3,6-2,8-3,5-2,4-2,0-5,0-5,-1-4,1-2,1-4,1-3,-1-3,-1-4,-2-1,-3-1,-2 1,-3 2,-2 2,-5 4,-3 1,-2 2,-3 3,-2 0,-3 3,-2-1,-3 2,-4-1,-4 1,-4 0,-3 4,-3 1,1 2,1 1,2 1,4 0,2 1,2 1,1-1,3 0,0 2,3-2,1 1,3-2,3 1,5-1,8-1,11-4,7-2,5-4,4-3,4-4,1-4,-3-1,-1-2,-18 8</inkml:trace>
          <inkml:trace contextRef="#ctx0" brushRef="#br0" timeOffset="6232.4161">566 25,'-2'1,"-52"23,2-1,4-1,2-1,5-1,5-2,5-2,4-3,7-3,5-3,5-2,3-3,3-1,3 0,6-4,7-1,9-3,7-1,8-3,7-1,6-3,-1 1,-4 0,-5 1,-6 1,-6 1,-5 2,-5 3,-4 2,-3 2,-4 2,-3 0,-2 0,-2 1,-3 1,-3 4,-5 4,-10 6,-8 5,-8 2,-1 3,-1 0,-2-1,-1-3,2-2,2-2,5-5,7-2,5-4,6-3,5-1,3-2,2-1,3-2,2-1,0-2,3-1,5-3,3-4,5-3,2 0,2-1,0 2,-4 3,-3 2,-3 4,-1 2,-3 3,-1 0,-2 1,-1 1,-3 1,-2 5,-3 3,-3 3,-5 1,-5 3,-4 2,-4-2,1 0,0-5,4-3,4-4,3-2,3-3,4 0,1 0,1-3,1-1,4-3,3-3,4-3,4-3,6-3,7 0,3-1,2 1,2 2,0 2,-2 5,-6 1,-5 2,-4 3,-3 2,-4 1,-1 1,-5 2,-2 1,-3 3,-6 2,-4 3,-3 4,2-1</inkml:trace>
          <inkml:trace contextRef="#ctx0" brushRef="#br0" timeOffset="9115">801 57,'0'0,"0"0,0 0,0 0,0 0,0 0,-10 3,-12 7,-8 5,-5 2,-5 7,-8 5,1 1,9-5</inkml:trace>
        </inkml:traceGroup>
      </inkml:traceGroup>
    </inkml:traceGroup>
  </inkml:traceGroup>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6-11-01T19:15:37.315"/>
    </inkml:context>
    <inkml:brush xml:id="br0">
      <inkml:brushProperty name="width" value="0.35" units="cm"/>
      <inkml:brushProperty name="height" value="0.35" units="cm"/>
    </inkml:brush>
  </inkml:definitions>
  <inkml:traceGroup>
    <inkml:annotationXML>
      <emma:emma xmlns:emma="http://www.w3.org/2003/04/emma" version="1.0">
        <emma:interpretation id="{64133119-9365-4E43-A8AE-590E6B6A2041}" emma:medium="tactile" emma:mode="ink">
          <msink:context xmlns:msink="http://schemas.microsoft.com/ink/2010/main" type="writingRegion" rotatedBoundingBox="12745,11275 12725,13973 11696,13966 11716,11267"/>
        </emma:interpretation>
      </emma:emma>
    </inkml:annotationXML>
    <inkml:traceGroup>
      <inkml:annotationXML>
        <emma:emma xmlns:emma="http://www.w3.org/2003/04/emma" version="1.0">
          <emma:interpretation id="{5F1018BE-80E4-431F-B2BE-8A5914EB61DC}" emma:medium="tactile" emma:mode="ink">
            <msink:context xmlns:msink="http://schemas.microsoft.com/ink/2010/main" type="paragraph" rotatedBoundingBox="12745,11275 12725,13973 11696,13966 11716,11267" alignmentLevel="1"/>
          </emma:interpretation>
        </emma:emma>
      </inkml:annotationXML>
      <inkml:traceGroup>
        <inkml:annotationXML>
          <emma:emma xmlns:emma="http://www.w3.org/2003/04/emma" version="1.0">
            <emma:interpretation id="{8EBCC509-1FCF-44A9-8B76-88366A6725C6}" emma:medium="tactile" emma:mode="ink">
              <msink:context xmlns:msink="http://schemas.microsoft.com/ink/2010/main" type="line" rotatedBoundingBox="12745,11275 12725,13973 11696,13966 11716,11267"/>
            </emma:interpretation>
          </emma:emma>
        </inkml:annotationXML>
        <inkml:traceGroup>
          <inkml:annotationXML>
            <emma:emma xmlns:emma="http://www.w3.org/2003/04/emma" version="1.0">
              <emma:interpretation id="{3784A52E-B9C7-4460-BEF7-560C9DE62878}" emma:medium="tactile" emma:mode="ink">
                <msink:context xmlns:msink="http://schemas.microsoft.com/ink/2010/main" type="inkWord" rotatedBoundingBox="12745,11275 12743,11497 11714,11490 11716,11267"/>
              </emma:interpretation>
            </emma:emma>
          </inkml:annotationXML>
          <inkml:trace contextRef="#ctx0" brushRef="#br0">678 67,'0'0,"0"0,0 0,0 0,0 0,0 0,0 0,0 0,0 0,0 0,0 0,0 0,0 0,0 0,0 0,0 0,0 0,0 0,0 0,-19 0,-20 0,-12 0,-5 0,-4 0,2 0,2 0,4 0,3 0,2 0,6 0,6 0,5 0,4 0,6 0,3 0,5 0,4 0,7 0,4 0,8 4,11 1,8 0,7-2,4 0,11-1,7-1,8-5,5-1,-3-3,-1-1,-2 1,-5-1,-5 0,-4 2,-4 3,-7-3,-2 0,-4 2,-8 1,-6 2,-5 1,-2 0,-4 1,-3 0,-3 1,-2-1,-2 0,0 0,0 0,-1 1,0-1,-3 0,-1 0,-4 0,0 0,-2 0,-7 0,-4 0,-2 0,0 0,-1 0,-2 0,-5 0,-8 0,-5 0,-2 3,0 2,-4 0,0 2,0 1,6-1,3 1,5 0,-3 2,2 0,4-3,4-2,7-1</inkml:trace>
          <inkml:trace contextRef="#ctx0" brushRef="#br0" timeOffset="5052">884 218,'0'0,"0"0,0 0,0 0,-7-2,-7-1,-5 0,-4 0,-5 0,-2 3,-3 1,0 2,1 0,2-1,0 0,1 0,0-1,1-1,2 0,4 0,3 0,5 0,2 0,3 0,2 0,1 0,2 0,2 0,0 0,3 0,5 0,6-2,6 0,3-1,3 0,2-1,3-1,1-1,1 1,0-1,1 1,-2 0,0 1,-1 0,-3 0,-2 0,-3 1,-3-1,-3 0,-3 1,-4 1,-1 1,-3 1,0-1,-1 1,-1 1,0-1,-2 0,1 0</inkml:trace>
        </inkml:traceGroup>
        <inkml:traceGroup>
          <inkml:annotationXML>
            <emma:emma xmlns:emma="http://www.w3.org/2003/04/emma" version="1.0">
              <emma:interpretation id="{4D61FE90-6297-491E-8388-0B60F8CAC8A5}" emma:medium="tactile" emma:mode="ink">
                <msink:context xmlns:msink="http://schemas.microsoft.com/ink/2010/main" type="inkWord" rotatedBoundingBox="12606,13924 12605,13973 12045,13969 12046,13920"/>
              </emma:interpretation>
            </emma:emma>
          </inkml:annotationXML>
          <inkml:trace contextRef="#ctx0" brushRef="#br0" timeOffset="6354">892 2670,'0'0,"0"0,0 0,0 0,0 0,0 0,-10 0,-7 0,-9 0,-8 0,-7 2,-4-1,-1 1,1 0,-1-2,1 1,2-1,6 1,6-1,6-1,3 1,5 0,5 0,3 0,4 0,2 0,1 0,4 0,4 2,8 1,7 0,7 0,5-1,4 0,3-1,4-1,0 1,-3-1,-5-1,-4 1,-3 0,-5-1,-4-1,-5 0,-3-1,-3 1,-3-1,-1 2,-3 0,-2-1,-1 0,-2 0,-3-1,0 1,-5-2,-4 1,-7 0,-6 0,-2 0,-2 0,-1 2,0 0,-1 0,1 1,2 0,4 0,3 0,6 1,3-1,3 0,5 0,0 0,3 0,0 0,1 0,0 0,0 0,1 0,1 0,2 0,0 0</inkml:trace>
        </inkml:traceGroup>
      </inkml:traceGroup>
    </inkml:traceGroup>
  </inkml:traceGroup>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6-11-01T19:16:25.388"/>
    </inkml:context>
    <inkml:brush xml:id="br0">
      <inkml:brushProperty name="width" value="0.35" units="cm"/>
      <inkml:brushProperty name="height" value="0.35" units="cm"/>
    </inkml:brush>
  </inkml:definitions>
  <inkml:traceGroup>
    <inkml:annotationXML>
      <emma:emma xmlns:emma="http://www.w3.org/2003/04/emma" version="1.0">
        <emma:interpretation id="{F42BAB5B-7BF1-43B0-BA7D-47493A9AB4AF}" emma:medium="tactile" emma:mode="ink">
          <msink:context xmlns:msink="http://schemas.microsoft.com/ink/2010/main" type="writingRegion" rotatedBoundingBox="23653,16722 17952,16902 17935,16351 23636,16171"/>
        </emma:interpretation>
      </emma:emma>
    </inkml:annotationXML>
    <inkml:traceGroup>
      <inkml:annotationXML>
        <emma:emma xmlns:emma="http://www.w3.org/2003/04/emma" version="1.0">
          <emma:interpretation id="{0F6CD869-448E-453F-B62D-4F780735ACBB}" emma:medium="tactile" emma:mode="ink">
            <msink:context xmlns:msink="http://schemas.microsoft.com/ink/2010/main" type="paragraph" rotatedBoundingBox="23653,16722 17952,16902 17935,16351 23636,16171" alignmentLevel="1"/>
          </emma:interpretation>
        </emma:emma>
      </inkml:annotationXML>
      <inkml:traceGroup>
        <inkml:annotationXML>
          <emma:emma xmlns:emma="http://www.w3.org/2003/04/emma" version="1.0">
            <emma:interpretation id="{A5FD3C24-1A7A-42B7-8D63-6F575D188B01}" emma:medium="tactile" emma:mode="ink">
              <msink:context xmlns:msink="http://schemas.microsoft.com/ink/2010/main" type="line" rotatedBoundingBox="23653,16722 17952,16902 17935,16351 23636,16171"/>
            </emma:interpretation>
          </emma:emma>
        </inkml:annotationXML>
        <inkml:traceGroup>
          <inkml:annotationXML>
            <emma:emma xmlns:emma="http://www.w3.org/2003/04/emma" version="1.0">
              <emma:interpretation id="{BDE55A10-1C46-4915-94E6-A1680039544D}" emma:medium="tactile" emma:mode="ink">
                <msink:context xmlns:msink="http://schemas.microsoft.com/ink/2010/main" type="inkWord" rotatedBoundingBox="23652,16679 23256,16691 23254,16627 23650,16614"/>
              </emma:interpretation>
            </emma:emma>
          </inkml:annotationXML>
          <inkml:trace contextRef="#ctx0" brushRef="#br0">396 12,'0'0,"0"0,0 0,0 0,0 0,0 0,0 0,0 0,0 0,-7 0,-9-2,-7 0,-6-2,-1 2,-3 1,-2 2,-2 3,1 1,3 1,4 1,5 0,4-1,5-2,4 1,3-1,3-2,2 0,2-1,1-1,3 2,4-1,6 2,8-1,3 1,4-2,2 0,0 0,0-2,-1-1,-2 1,-2-2,-4 1,-4-2,-2 1,-5-1,-2 1,-3-1,-2 0,-2 1,-1-1,0 0,-2 1,-2 0,-6 2,-5 0,-3 0,-2 1,-1 0,-1 0,0 0,1 1,2-1,4 0,3 0,3 0,3 0,1 1,2 1,2-1,1 2,0-1,3 1,2 1,2-1,3 1,1 0,2-1,0 0,-2-2</inkml:trace>
        </inkml:traceGroup>
        <inkml:traceGroup>
          <inkml:annotationXML>
            <emma:emma xmlns:emma="http://www.w3.org/2003/04/emma" version="1.0">
              <emma:interpretation id="{0A9366CC-FF8D-406F-A8C8-47A0BA4B47DF}" emma:medium="tactile" emma:mode="ink">
                <msink:context xmlns:msink="http://schemas.microsoft.com/ink/2010/main" type="inkWord" rotatedBoundingBox="19100,16866 17952,16902 17935,16351 19082,16315"/>
              </emma:interpretation>
            </emma:emma>
          </inkml:annotationXML>
          <inkml:trace contextRef="#ctx0" brushRef="#br0" timeOffset="10262.7493">-4654-287,'-7'0,"-25"1,2 1,2 0,2 1,4 1,2-1,3 1,3 0,3-1,3-2,3 1,1-2,1 0,2 0,3 0,3 0,4 0,5-2,5 1,4-1,4 0,3-1,-2 1,0 1,-3-2,-7 1</inkml:trace>
          <inkml:trace contextRef="#ctx0" brushRef="#br0" timeOffset="10261.7493">-4654-281,'-14'1,"0"-1,1 0,3 0,1 0,1 0,2 0</inkml:trace>
          <inkml:trace contextRef="#ctx0" brushRef="#br0" timeOffset="10258.7493">-4684-188,'0'0,"0"0,0 0,0 0,0 0,0 0,0 0,0 0,0 0,0 0,0 0,0 0,0 0,0 0,0 0,0 0,0 0,0 0,7-1,8-2,-7 1</inkml:trace>
          <inkml:trace contextRef="#ctx0" brushRef="#br0" timeOffset="10259.7493">-4654-191,'-1'0,"-19"2,3-1,2-1,3 1,4-1,1-1,3 1</inkml:trace>
          <inkml:trace contextRef="#ctx0" brushRef="#br0" timeOffset="11471.5757">-5304 234,'0'0,"0"0,0 0,0 0,0 0,0 0,0 0,0 0,0 0,0 0,0 0,0 0,0 0,0 0,0 0,0 0,0 0,0 0,0 0,0 0,0 0,0 0,0 0,0 0,0 0,0 0,0 0,0 0,0 0,0 0,0 0,0 0,0 0,0 0,6 0,5 0,2 0,1 0,-1 0,-3 0,-2 0,-2 0,-1 0,-1 0,-1 0,0 0,1 0,-1 0,0 0,1 0,0 0,1 0,-1 0,-1 0,0 0,0 0,-1 0,-1 0,1 0,0 0,1 0,0 0,-1 0,1 0,0 0,0 0,0 0,1 0,-1 0,1 0,0 0,1 0,-1 0,0 0,-1 0,0 0,0 0,0 0,0 0,-1 0,1 0,0 0,0 0,0 0,1 0,-1 0,0 0,0 0,-1 0,0 0,0 0,0 0,0 0,1 0,1 0,0 0,0 0,0 0,-1 0,0 0,0 0,-1 0,0 0,0 0,0 0,-1 0,0 0,0 0,1 0,0 0,-1 0,2 0,-1 0,0 0,1 0,-1 0,1 0,1 0,-2 0,1 0,1 0,0 0,0 0,0 0,0 0,-1 0,1 0,-1 0,1 0,0 0,-1 0,1 0,-1 0,1 0,0 0,0 0,0 0,1 0,0 0,-1 0,1 0,-1 0,0 0,1 0,0 0,0 0,0 0,-1 0,1 0,-2 0,1 0,0 0,-1 0,1 0,-1 0,2 0,-1 0,0 0,0 0,0 0,0 0,0 0,-1 0,0 0,0 0,-1 0,0 0,1 0,-1 0,0 0,1 0,-1 0,2 0,-1 0,-1 0,1 0,0 0,-1 0,0 0,2 0,0 0,-1 0,-1 0,0 0,1 0,-2 0,2 0,-1 0,1 0,0 0,1 0,-1 0,1 0,-1 0,0 0,0 0,0 0,0 0,0 0,1 0,-1 0,1 0,0 0,1 0,-1 0,0 0,0 0,0 0,0 0,-1 0,1 0,-1 0,0 0,-1 0,1 0,-1 0,1 0,-1 0,1 0,0 0,0 0,0 0,-1 0,2 0,-1 0,-1 0,1 0,0 0,-1 0,0 0,1 0,-1 0,0 0</inkml:trace>
          <inkml:trace contextRef="#ctx0" brushRef="#br0" timeOffset="18825">-4705 254,'0'0,"0"0,0 0,0 0,0 0,0 0,0 0,0 0,0 0,0 0,0 0,0 0,0 0,0 0,0 0,0 0,0 0,0 0,0 0,0 0,0 0,0 0,0 0,0 0,0 0,0 0,0 0,0 0,0 0,0 0,0 0,0 0,0 0,0 0,0 0,0 0,0 0,0 0,0 0,7 0,3 0,2 0,0 0,0 0,-4 0,0 0,-3 0,0 0,-1 0,-1 0,0 0,1 0,-1 0,0 0,0 0,1 0,-1 0,1 0,-1 0,1 0,0 0,-2 0,1 0,0 0,0 0,0 0,1 0,-1 0,-1 0,1 0,0 0,0 0,0 0,0 0,-1 0,0 0,0 0,0 0,0 0,0 0,0 0,1 0,-1 0,0 0,0 0,-1 0,1 0,-1 0,1 0,-1 0,0 0,0 0,1 0,0 0,0 0,2 0,0 0,-1 0,-1 0,0 0,1 0,-1 0,0 0,0 0,0 0,0 0,-1 0,-1 0,0 0,2 0,-1 0,0 0,1 0,0 0,0 0,0 0,0 0,1 0,-1 0,0 0,1 0,-1 0,1 0,-1 0,1 0,0 0,0 0,0 0,-1 0,2 0,-1 0,0 0,1 0,-2 0,0 0,0 0,0 0,0 0,1 0,-1 0,0 0,-1 0,0 0,0 0,0 0,1 0,-1 0,0 0,0 0,-1 0,1 0,0 0,1 0,-1 0,0 0,0 0,0 0,-1 0,0 0,1 0,1 0,-1 0,0 0,0 0,0 0,-1 0,1 0,1 0,-1 0,0 0,0 0,1 0,0 0,1 0,0 0,-1 0,0 0,0 0,0 0,0 0,-1 0,1 0,0 0,0 0,-1 0,1 0,0 0,0 0,1 0,-1 0,0-1,-1-1,0 1,1 0,0 0,-1 0,1 1,0 0,0 0,-1 0,1 0,-1 0,0 0,1 0,0 0,-1 0,1 0,0 0,0 0,-1 0,0 0,-1 0,2 0,-1 0,2 0,0 0,-1 0,1 0,0 0,-1 0,0 0,-2 0,1 0,-1 0,0 0,0-1,0-1,0 1,0-1,0 2,0-1,1 1,0 0,1 0,-1 0,0 0,0 0,-1 0,0 0,0 0,0 0,0 0,0 0,0 0,1 0,1 0,-1 0,0 0,0 0,0 0,-1 0,0 0,1 0,1 0,-1 0,1 0,-2 0,1 0,0 0,1 0,0 0,-1 0,0 0,0 0,1 0,0 0,-1 0,1 0,0 0,0 0,-1 0,0 0,1 0,0 0,0 0,1 0,0 0,-2 0,0 0,1 0,0 0,0 0,-1 0,0 0,0 0,1 0,0 0,-1 0,1 0,0 0,0 0,-1 0,0 0,0 0,1 0,0 0,-1 0,0 0,-1 0,2 0,-1 0,1 0,-1 0,0 0,1 0,-1 0,1 0,-1 0,0 0,0 0,-1 0,1 0,1 0,-1 0,0 0,0 0,0 0,-1 0,0 0,1 0,1 0,-1 0,0 0,0 0,0 0,-1 0,0 0,0 0,1 1,1 1,-1-1,0 1,0-2,0 1,-1-1,0 0,0 0,0 0,0 0,0 0,0 0,0 0,0 0,0 0,0 0,0 0,0 0,0 0,0 0,0 0,0 0,0 0,0 0,0 0,0 0,0 0,0 0,0 0,0 0,0 0,0 0,0 0,0 0,0 0,0 0,0 0,0 0,0 0,0 0,0 0,0 0,-1 0,-1 0,1 0,-1 0,1 0,0 0,-1 0,0 0,1 0,0 0,-1 0,0 0,1 0,0 0,-1 0,0 0,0 0,-1 0,1 0,0 0,0 0,0 0,0 0,0 0,0 0,-1 0,1 0,0 0,-1 0,1 0,0 0,-1 0,1 0,1 0,-1 0,0 0,-1 0,0 0,0 0,0 0,1 0,0 0,0 0,1 0,0 0,-1 0,0 0,1 0,-1 0,0 0,0 0,1 0,0 0,1 0,-2 0,1 0,-1 0,1 0,0 0,0 0,-1 0,0 0,1 0,0 0,1 0,-1 0,0 0,0 0,-1 0,1 0,0 0,1 0,-1 0,1 0,-1 0,0 0,-1 0,1 0,0 0,1 0,-1 0,0 0,-1 0,1 0,-2 0,1 0,0 0,0 0,2 0,-1 0,0 0,-1 0,0 0,1 0,-1 0,0 0,0 0,1 0,-1 0,0 0,0 0,1 0,0 0,-1 0,1 0,-1 0,1 0,-1 0,0 0,0 0,1 0,0 0,0 0,0 0,-1 0,1 0,0 0,0 0,-1 0,0 0,1 0,-1 0,2 0,-1 0,1 0,-1 0,-1 0,1 0,-1 0,2 0,-2 0,0 0,0 0,0 0,0 0,0 0,0 0,1 0,1 0,-2 0,1 0,-1 0,1 0,0 0,1 0,-2 0,1 0,-1 0,1 0,-1 0,0 0,0 0,1 0,-1 0,-1 0,2 0,-1 0,2 0,-2 0,0 0,1 0,-1 0,2 0,-2 0,0 0,0 0,1 0,0 0,0 0,-1 0,0 0,1 0,-1 0,0 0,0 0,0 0,-1 0,1 0,1 0,0 0,-1 0,0 0,1 0,0 0,0 0,-1 0,0 0,1 0,0 0,0 0,0 0,0 0,-1 0,1 0,-1 0,2 0,-2 0,0 0,1 0,-1 0,1 0,1 0,0 0,-1 0,-1 0,0 0,1 0,0 0,0 0,-1 0,0 0,1 0,0 0,1 0,0 0,-1 0,1 0,1 0,-1 0,0 0,0 0,0 0</inkml:trace>
        </inkml:traceGroup>
      </inkml:traceGroup>
    </inkml:traceGroup>
  </inkml:traceGroup>
</inkml:ink>
</file>

<file path=ppt/ink/ink4.xml><?xml version="1.0" encoding="utf-8"?>
<inkml:ink xmlns:inkml="http://www.w3.org/2003/InkML">
  <inkml:definitions/>
  <inkml:traceGroup>
    <inkml:annotationXML>
      <emma:emma xmlns:emma="http://www.w3.org/2003/04/emma" version="1.0">
        <emma:interpretation id="{B0DF2A3E-A445-438B-94D9-52917C8702C2}" emma:medium="tactile" emma:mode="ink">
          <msink:context xmlns:msink="http://schemas.microsoft.com/ink/2010/main" type="writingRegion" rotatedBoundingBox="7166,15691 7181,15691 7181,15938 7166,15938"/>
        </emma:interpretation>
      </emma:emma>
    </inkml:annotationXML>
    <inkml:traceGroup>
      <inkml:annotationXML>
        <emma:emma xmlns:emma="http://www.w3.org/2003/04/emma" version="1.0">
          <emma:interpretation id="{E727817C-699A-4850-A22E-437B45ABD642}" emma:medium="tactile" emma:mode="ink">
            <msink:context xmlns:msink="http://schemas.microsoft.com/ink/2010/main" type="paragraph" rotatedBoundingBox="7166,15691 7181,15691 7181,15938 7166,15938" alignmentLevel="1"/>
          </emma:interpretation>
        </emma:emma>
      </inkml:annotationXML>
      <inkml:traceGroup>
        <inkml:annotationXML>
          <emma:emma xmlns:emma="http://www.w3.org/2003/04/emma" version="1.0">
            <emma:interpretation id="{091443DA-4B56-469B-8D8D-73A8A3FE906D}" emma:medium="tactile" emma:mode="ink">
              <msink:context xmlns:msink="http://schemas.microsoft.com/ink/2010/main" type="line" rotatedBoundingBox="7166,15691 7181,15691 7181,15938 7166,15938"/>
            </emma:interpretation>
          </emma:emma>
        </inkml:annotationXML>
        <inkml:traceGroup>
          <inkml:annotationXML>
            <emma:emma xmlns:emma="http://www.w3.org/2003/04/emma" version="1.0">
              <emma:interpretation id="{755D0B68-57AE-4A3B-94D1-186D907DD246}" emma:medium="tactile" emma:mode="ink">
                <msink:context xmlns:msink="http://schemas.microsoft.com/ink/2010/main" type="inkWord" rotatedBoundingBox="7166,15691 7181,15691 7181,15938 7166,15938"/>
              </emma:interpretation>
            </emma:emma>
          </inkml:annotationXML>
        </inkml:traceGroup>
      </inkml:traceGroup>
    </inkml:traceGroup>
  </inkml:traceGroup>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6-11-02T06:31:32.874"/>
    </inkml:context>
    <inkml:brush xml:id="br0">
      <inkml:brushProperty name="width" value="0.035" units="cm"/>
      <inkml:brushProperty name="height" value="0.035" units="cm"/>
      <inkml:brushProperty name="color" value="#ED1C24"/>
    </inkml:brush>
  </inkml:definitions>
  <inkml:traceGroup>
    <inkml:annotationXML>
      <emma:emma xmlns:emma="http://www.w3.org/2003/04/emma" version="1.0">
        <emma:interpretation id="{F2223ED4-090B-4422-85B9-DCC58B3E1389}" emma:medium="tactile" emma:mode="ink">
          <msink:context xmlns:msink="http://schemas.microsoft.com/ink/2010/main" type="writingRegion" rotatedBoundingBox="5701,14295 6607,14295 6607,14572 5701,14572"/>
        </emma:interpretation>
      </emma:emma>
    </inkml:annotationXML>
    <inkml:traceGroup>
      <inkml:annotationXML>
        <emma:emma xmlns:emma="http://www.w3.org/2003/04/emma" version="1.0">
          <emma:interpretation id="{0DF5C841-E0F2-4C49-8F12-9E6DCAED0A57}" emma:medium="tactile" emma:mode="ink">
            <msink:context xmlns:msink="http://schemas.microsoft.com/ink/2010/main" type="paragraph" rotatedBoundingBox="5701,14295 6607,14295 6607,14572 5701,14572" alignmentLevel="1"/>
          </emma:interpretation>
        </emma:emma>
      </inkml:annotationXML>
      <inkml:traceGroup>
        <inkml:annotationXML>
          <emma:emma xmlns:emma="http://www.w3.org/2003/04/emma" version="1.0">
            <emma:interpretation id="{35CE54DA-1611-41F2-BD40-E32E484D40C3}" emma:medium="tactile" emma:mode="ink">
              <msink:context xmlns:msink="http://schemas.microsoft.com/ink/2010/main" type="line" rotatedBoundingBox="5701,14295 6607,14295 6607,14572 5701,14572"/>
            </emma:interpretation>
          </emma:emma>
        </inkml:annotationXML>
        <inkml:traceGroup>
          <inkml:annotationXML>
            <emma:emma xmlns:emma="http://www.w3.org/2003/04/emma" version="1.0">
              <emma:interpretation id="{AD76C486-4A22-4813-85B4-F8AEDFB090C5}" emma:medium="tactile" emma:mode="ink">
                <msink:context xmlns:msink="http://schemas.microsoft.com/ink/2010/main" type="inkWord" rotatedBoundingBox="5701,14295 5841,14295 5841,14572 5701,14572"/>
              </emma:interpretation>
            </emma:emma>
          </inkml:annotationXML>
          <inkml:trace contextRef="#ctx0" brushRef="#br0">14 11,'0'0,"0"0,0 0,0 0,0 0,0 0,0 0,0 0,0 0,0 0,0 0,0 0,0 0,0 0,0 0,0 0,6-2,3 0,4 0,-1-1,0 1,0 2,-2 1,-2 1,-3 0,0 1,-1 0,-1 1,0 0,-1 1,0 0,-2 0,1 0,-1 1,-2-1,0 0,-3 0,-1 0,-3 1,0-1,-2 0,1-2,0-1,1 0,2-1,2 0,0-1,1-1,0 1,0 0,2 0,0 0,1 0,0 0,2-1,3 1,2 1,2 0,1 0,1 1,0 0,-1 2,0-1,-1 0,-1 0,0 0,0 0,-1 0,0 0,-2 1,2 2,-2-1,-1 1,-1 2,-1 0,-2 0,-1 1,-2 0,-2 0,-1 0,-3 0,-4-1,-1 0,-1-1,2-2,1 0,1-1,2-2,1-1,2 0</inkml:trace>
        </inkml:traceGroup>
        <inkml:traceGroup>
          <inkml:annotationXML>
            <emma:emma xmlns:emma="http://www.w3.org/2003/04/emma" version="1.0">
              <emma:interpretation id="{013B713E-7EA8-4CBE-A5CD-0543CD4D0F74}" emma:medium="tactile" emma:mode="ink">
                <msink:context xmlns:msink="http://schemas.microsoft.com/ink/2010/main" type="inkWord" rotatedBoundingBox="6344,14339 6607,14339 6607,14546 6344,14546"/>
              </emma:interpretation>
            </emma:emma>
          </inkml:annotationXML>
          <inkml:trace contextRef="#ctx0" brushRef="#br0" timeOffset="-111295">655 91,'0'0,"0"0,0 0,0 0,0 0,0 0,0 0,0 0,0 0,0 0,0 0,0 0,0 0,0 0,0 0,0 0,0 0,0 0,0 0,0 0,0 0,0 0,0 0,4-4,6-4,2-1,3-1,-1 3,-2 0,-1 4,-1 0,-1 4,-1 0,-1 1,-2 1,0 1,-2 1,1 2,-1 0,-1 0,-1 1,0 0,-2 1,0 0,-2 1,-1 0,-2 0,-2-1,0 0,0-2,0-1,0 1,0-2,-2 0,-1 0,0 0,0-1,3 0,-1-1,3 1,0 0,2-3,0 1,1-1,0-1,3 0,2 0,2 0,3 1,3 0,3 1,0-1,3 0,0-1,2 0,-1 0,1-1,0 0,0-1,-1 1,-2 0,-1 0,-3 1,-1 0,-2 0,-1 0,-1 0,-2 0</inkml:trace>
        </inkml:traceGroup>
      </inkml:traceGroup>
    </inkml:traceGroup>
  </inkml:traceGroup>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6-11-02T06:33:00.537"/>
    </inkml:context>
    <inkml:brush xml:id="br0">
      <inkml:brushProperty name="width" value="0.035" units="cm"/>
      <inkml:brushProperty name="height" value="0.035" units="cm"/>
      <inkml:brushProperty name="color" value="#ED1C24"/>
    </inkml:brush>
  </inkml:definitions>
  <inkml:traceGroup>
    <inkml:annotationXML>
      <emma:emma xmlns:emma="http://www.w3.org/2003/04/emma" version="1.0">
        <emma:interpretation id="{D68D8532-C64F-4B41-A511-2D8E140BEC0A}" emma:medium="tactile" emma:mode="ink">
          <msink:context xmlns:msink="http://schemas.microsoft.com/ink/2010/main" type="writingRegion" rotatedBoundingBox="4970,14437 7121,15481 6761,16223 4609,15180"/>
        </emma:interpretation>
      </emma:emma>
    </inkml:annotationXML>
    <inkml:traceGroup>
      <inkml:annotationXML>
        <emma:emma xmlns:emma="http://www.w3.org/2003/04/emma" version="1.0">
          <emma:interpretation id="{05235923-DD13-4FD7-BF28-7BB60C3E9DDB}" emma:medium="tactile" emma:mode="ink">
            <msink:context xmlns:msink="http://schemas.microsoft.com/ink/2010/main" type="paragraph" rotatedBoundingBox="4970,14437 7121,15481 6761,16223 4609,15180" alignmentLevel="1"/>
          </emma:interpretation>
        </emma:emma>
      </inkml:annotationXML>
      <inkml:traceGroup>
        <inkml:annotationXML>
          <emma:emma xmlns:emma="http://www.w3.org/2003/04/emma" version="1.0">
            <emma:interpretation id="{398B2B87-18A1-4DB2-80C7-1F00BF8B2B9F}" emma:medium="tactile" emma:mode="ink">
              <msink:context xmlns:msink="http://schemas.microsoft.com/ink/2010/main" type="line" rotatedBoundingBox="4970,14437 7121,15481 6761,16223 4609,15180"/>
            </emma:interpretation>
          </emma:emma>
        </inkml:annotationXML>
        <inkml:traceGroup>
          <inkml:annotationXML>
            <emma:emma xmlns:emma="http://www.w3.org/2003/04/emma" version="1.0">
              <emma:interpretation id="{82E6C989-D3FC-45DC-8EFD-00AC2DB2163D}" emma:medium="tactile" emma:mode="ink">
                <msink:context xmlns:msink="http://schemas.microsoft.com/ink/2010/main" type="inkWord" rotatedBoundingBox="4970,14437 5443,14667 5083,15409 4609,15180"/>
              </emma:interpretation>
            </emma:emma>
          </inkml:annotationXML>
          <inkml:trace contextRef="#ctx0" brushRef="#br0">166 1,'0'0,"0"0,0 0,0 0,0 0,0 0,0 0,0 0,0 0,0 0,0 0,0 0,0 0,0 0,0 0,0 0,0 0,0 0,0 0,0 0,0 0,0 0,0 0,0 0,0 0,0 0,0 0,0 0,-4 4,-5 6,-2 3,0 3,0 0,1 2,1-1,0-1,-1 0,0-1,1-2,0-1,2-1,0 0,0-2,0 1,1-4,0 1,1-3,1 0,2-2,0 0,1 0,1-1,0 1,0-1,0 0,1 0,2-1,2 0,2 0,2 0,0 0,1 0,1 0,1 0,2-1,1 0,1-2,0 0,-1 1,0 1,0-1,-2 0,-2 0,-2 1,-1 0,-2 1,-1 0,-1 0,-2 0,0 0,-2 0,0 0,0 0,0 0,0-1,-1 1,1-2,0 0,0 0,0-1,0 1,0-2,0 1,0 1,0-3,0 1,0 0,0-1,0 2,0-1,0 0,0 2,0-1,0-1,0 2,0 0,0 0,0 1,0 1,0 0,1 0,1 0,-1 0,1 1,1 2,0 1,0 4,0 0,0 2,0 0,-1 0,0 0,0 1,-1-1,0 1,1-1,0 0,1 0,-1-1,1 0,-2 0,0-1,0-2,-1 0,0-2,0 0,0-2,0 0,0 0,0-2,-1 0</inkml:trace>
          <inkml:trace contextRef="#ctx0" brushRef="#br0" timeOffset="1553">-183 368,'0'0,"0"0,0 0,0 0,0 0,0 0,0 0,0 0,0 0,0 0,0 0,0 0,0 0,0 0,0 0,0 0,0 0,0 0,0 0,0 0,0 0,0 0,-5 1,-6 3,-3 1,-1-1,-1 0,2-1,2 2,1-1,3 0,-1-1,1-1,0 0,1-1,2-1,1 0,0 1,1 1,-1 0,1 0,1 1,1 1,0 0,0 3,1 0,0 1,1 0,-1 1,0 0,0 1,1-3,1 0,-1-2,0 0,0-1,0-1,-1 0,0 1,0-3,0 3,0-1,0-1,0-1,0-1,0 1,0-1,0 0,0 0,1 0,0-1,2 0,-1-2,2 0,-1 0,1 1,0-2,1 1,1 0,0 0,1 0,-1 0,1 1,0 0,0 2,0-1,2 1,0 0,0 1,0 1,-1-1,0 1,-1 0,1 1,0 0,-1 0,-1 0,-1 0,0 0,-2 0,0 2,0-1,1 1,-1 0,-1 2,-1 0,-1 0,-1 1,-1 1,-2 0,-1 0,-1 0,-2-3,0-1,0 0,0-1,0-2,1 2,1-2,1 1,1-1,0 1,0-2,1 0,-1-1,0 1,0-1,1-1</inkml:trace>
        </inkml:traceGroup>
        <inkml:traceGroup>
          <inkml:annotationXML>
            <emma:emma xmlns:emma="http://www.w3.org/2003/04/emma" version="1.0">
              <emma:interpretation id="{4370B69F-FA5C-47B5-9B95-3F76CAFE2F45}" emma:medium="tactile" emma:mode="ink">
                <msink:context xmlns:msink="http://schemas.microsoft.com/ink/2010/main" type="inkWord" rotatedBoundingBox="6754,15620 6997,15738 6847,16046 6604,15928"/>
              </emma:interpretation>
            </emma:emma>
          </inkml:annotationXML>
          <inkml:trace contextRef="#ctx0" brushRef="#br0" timeOffset="-50010">1631 1123,'0'0,"0"0,0 0,0 0,0 0,0 0,0 0,0 0,0 0,0 0,0 0,0 0,0 0,0 0,0 0,0 0,0 0,0 0,0 0,0 0,0 0,0 0,0 0,0 0,0 0,0 0,0 0,0 0,0 0,0 0,0 0,0 0,0 0,0 0,0 0,0 0,0 0,0 0,3-5,5-4,2-3,1-2,1 3,-2 1,-1 1,-2 0,-1 2,-1 3,-1-1,0 1,0 1,0 0,0 0,-1 1,0-1,1-1,-1 1,-1 0,1 1,-1 0,0 0,-1 1,0 0,0 0,-1 1,0 0,0 0,-1 0,1 0,0 0,0 0,0 0,0 0,0 0,0 0,0 0,0 0,0 0,0 0,0 0,0 0,0 0,0 0,0 0,0 0,0 0,0 0,0 0,0 0,0 0,0 0,0 0,0 0,0 0,0 0,0 0,0 0,0 1,0 1,0-1,0 3,0 1,0 0,0 1,0 1,0 0,0 1,0 1,0 0,0 1,0 0,0 0,0-1,0 2,0 1,0 2,0 0,0 2,1 1,1 0,0 0,1-1,-1-3,0-1,-1-1,0-4,-1 1,0-2,0-2,0 0,0 0,0-2,0 0,-1 1,1-1,0 0,0-2,0 1,0-1,0 0,0 0,0 0,0 0,0 0,0 0,0 0,0 1,0 0,0 1,-1-1,0 1,-2 0,1-2,-2 2,0-1,0-1,0 0,0 0,0 0,1 0,-1 0,1 0,0 0,2 0,0 0,1 0,1 0,1 0,2 0,2 0,1 0,1 0,0-1,2-1,-1 2,0-1,-1 0,0 0,-2 1,-1 0,-1-1,0-1,-1 1,-1 0,0 0,-2 1,1-1,-1 1,1 0,0 0</inkml:trace>
        </inkml:traceGroup>
      </inkml:traceGroup>
    </inkml:traceGroup>
  </inkml:traceGroup>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6-11-02T06:33:20.376"/>
    </inkml:context>
    <inkml:brush xml:id="br0">
      <inkml:brushProperty name="width" value="0.35" units="cm"/>
      <inkml:brushProperty name="height" value="0.35" units="cm"/>
      <inkml:brushProperty name="color" value="#FFFFFF"/>
    </inkml:brush>
  </inkml:definitions>
  <inkml:traceGroup>
    <inkml:annotationXML>
      <emma:emma xmlns:emma="http://www.w3.org/2003/04/emma" version="1.0">
        <emma:interpretation id="{8ED4E9C8-F8F3-4F28-87D9-29F369A540C2}" emma:medium="tactile" emma:mode="ink">
          <msink:context xmlns:msink="http://schemas.microsoft.com/ink/2010/main" type="writingRegion" rotatedBoundingBox="9157,13269 7330,16050 6999,15833 8826,13051"/>
        </emma:interpretation>
      </emma:emma>
    </inkml:annotationXML>
    <inkml:traceGroup>
      <inkml:annotationXML>
        <emma:emma xmlns:emma="http://www.w3.org/2003/04/emma" version="1.0">
          <emma:interpretation id="{9BCEAA9E-7345-4B29-A13F-91413013CAFB}" emma:medium="tactile" emma:mode="ink">
            <msink:context xmlns:msink="http://schemas.microsoft.com/ink/2010/main" type="paragraph" rotatedBoundingBox="9157,13269 7330,16050 6999,15833 8826,13051" alignmentLevel="1"/>
          </emma:interpretation>
        </emma:emma>
      </inkml:annotationXML>
      <inkml:traceGroup>
        <inkml:annotationXML>
          <emma:emma xmlns:emma="http://www.w3.org/2003/04/emma" version="1.0">
            <emma:interpretation id="{F23386F3-F140-4EBF-AB13-6637A2ABBFD2}" emma:medium="tactile" emma:mode="ink">
              <msink:context xmlns:msink="http://schemas.microsoft.com/ink/2010/main" type="line" rotatedBoundingBox="9157,13269 7330,16050 6999,15833 8826,13051"/>
            </emma:interpretation>
          </emma:emma>
        </inkml:annotationXML>
        <inkml:traceGroup>
          <inkml:annotationXML>
            <emma:emma xmlns:emma="http://www.w3.org/2003/04/emma" version="1.0">
              <emma:interpretation id="{41937DB4-BB28-411B-82F9-31F2A3880C98}" emma:medium="tactile" emma:mode="ink">
                <msink:context xmlns:msink="http://schemas.microsoft.com/ink/2010/main" type="inkWord" rotatedBoundingBox="9157,13269 7330,16050 6999,15833 8826,13051"/>
              </emma:interpretation>
            </emma:emma>
          </inkml:annotationXML>
          <inkml:trace contextRef="#ctx0" brushRef="#br0">1952 36,'-13'8,"-3"0,0 0,-11 13,-16 16,-17 17,-15 18,-13 13,-11 12,-2 9,-3 5,4-4,7-5,1-8,12-13,15-18,17-19,16-18,13-15,14-15,19-21,21-25,23-22,19-17,14-16,14-7,8-3,3 0,-5 7,-9 11,-12 14,-14 16,-18 16,-15 16,-14 11,-12 11,-10 8,-12 11,-16 22,-20 25,-21 24,-16 20,-14 16,-9 9,-2 9,-1-1,6-5,7-8,10-14,9-13,9-16,12-15,10-15,13-14,7-12,6-10,5-13,7-14,9-19,9-17,8-12,8-6,5-6,1 2,-1 5,-5 12,-6 11,-6 12,-6 9,-4 10,-5 7,-3 6,-1 4,-5 7,-6 14,-10 19,-12 18,-10 17,-6 12,0 7,-3 2,1-5,2-1,5-5,3-7,7-11,6-10,4-10,7-12,3-8,4-9,3-8,3-6,2-4,4-5,6-10,9-11,8-12,9-10,6-9,3-9,2-3,-2 2,-3 3,-5 10,-6 10,-9 8,-6 9,-4 10,-5 5,-3 6,-2 4,-3 2,-2 3,-4 8,-7 12,-7 11,-4 9,-5 10,-4 5,-3 5,-2 0,0-1,5-6,4-4,5-9,4-8,7-8,3-8,5-8,4-6,2-2,3-7,4-10,4-9,5-11,5-7,4-8,5-5,1-1,0 3,-2 3,-4 5,-4 8,-5 7,-5 7,-4 6,-3 7,-1 3,-4 5,-2 5,-6 8,-6 11,-8 11,-4 12,-1 5,-1 8,1 1,4-2,-1-3,1-1,2-6,3-8,3-7,5-6,3-10,3-6,2-4,3-5,1-3,3-4,3-3,3-4,7-8,2-6,2-5,-1-4,0-3,3-3,1-3,-2 0,-3 5,-1 4,-3 6,-3 7,-3 6,-3 4,-2 4,-2 3,0 1,-1 4,-1 7,-3 8,-4 11,-1 8,-2 7,-2 3,0 2,1 1,-1-3,2-1,1-3,0-5,2-6,3-8,2-4,2-5,1-5,1-3,0-2,1-5,1-7,4-6,5-12,4-7,4-9,2-2,-2 0,-3 5,-1 8,-4 8,-4 7,-2 5,-3 5,-2 2,-2 3,-1 2,-1 2,-3 5,-3 6,-2 8,-2 8,-1 4,-2 5,2 1,0 0,2-1,3-5,2-4,1-7,3-4,1-5,2-5,1-2,0-3,0-3,1-3,1-5,2-8,1-8,1-6,0-5,0 0,-1 2,-1 6,-1 7,-1 4,-2 7,1 2,-1 4,-1 2,1 1,-2 2,0 4,-3 4,1 6,-1 3,0 5,-1 1,1 3,1-1,1 1,2-3,0-3,1-1,0-4,0-4,0-2,1-4,-1-2,0-2,2-3,0-5,2-9,2-6,0-4,-1-2,-2 0,-1 2,0 3,-4 4,0 6,0 3,0 3,0 2,1 1,1 1,-1 1,1 2,0 3,0 5,0 6,1 4,-1 7,0 3,1 1,2 0,-1-1,2 1,-1-3,0-2,0-4,-2-3,0-3,-1-1,0-5,0-1,0-5,0 0,1-2,2 0,1-4,0-3,1-3,4-2,1-6,1-5,-1-2,-1 0,-2 1,-2 3,-2 3,-1 6,-1 2,-1 3,-1 2,1 0,0 3,-3 0,1 2,-2 0,-1 2,0 1,1 5,-3 3,-1 6,0 2,1 2,0 2,2 0,-1-2,1-2,1-3,1-2,2-2,0-3,1-1,0-2,1-2,-1-3,0 0,0-1,0 0,1 0,-1-1,0 1,0 0,0-1,0 3,0 0,-2 2,-1 1,-1 2,-2 3,-3 3,-4 3,-2 4,-1 2,0 1,-1 1,1 2,-1-1,2-1,0-4,2-2,3-4,1-4,3-3,1-4,3-1,1-2,0-1,1 1,1-3,1-1,3-3,3-2,5-3,2-5,4-3,-1-1,-1 0,-1 2,-5 3,-1 4,-3 3,-2 1,-3 3,-1 0,-1 3,0 0,0 3,-3 2,-1 5,-5 5,-3 5,-4 7,-4 3,-1 0,0 1,1-3,4 0,1-5,4-6,2-3,2-4,1-3,1-3,2-2,1 0,1-2,3-3,2-4,3-8,3-8,4-5,2-2,3-2,2 1,-2 3,-1 3,-3 4,-2 3,-3 3,-1 6,-3 2,-2 3,-2 3,-1 1,0 1,-2 1,-1 3,-2 2,-3 7,-2 5,-2 7,-3 5,-5 6,-3 2,0 0,-1 2,0-1,1 1,1-2,0-3,0-1,0-5,2-2,2-5,3-5,3-2,2-4,3-3,0-1,1-3,2-2,1 0,1-1,0 0,1-1,1 1,-1-1,0 1,0 0,1 0,-1 0,0 0,0 0,0 0,0 0,2 0,0 0,2 0,2 0,1 0,2 0,1 0,1-2,-1 1,1-3,2-1,-2-1</inkml:trace>
        </inkml:traceGroup>
      </inkml:traceGroup>
    </inkml:traceGroup>
  </inkml:traceGroup>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11/19/16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11/19/16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11/19/16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0000"/>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11/19/16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9.png"/></Relationships>
</file>

<file path=ppt/slides/_rels/slide12.xml.rels><?xml version="1.0" encoding="UTF-8" standalone="yes"?>
<Relationships xmlns="http://schemas.openxmlformats.org/package/2006/relationships"><Relationship Id="rId11" Type="http://schemas.openxmlformats.org/officeDocument/2006/relationships/image" Target="../media/image24.emf"/><Relationship Id="rId12"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customXml" Target="../ink/ink4.xml"/><Relationship Id="rId6" Type="http://schemas.openxmlformats.org/officeDocument/2006/relationships/customXml" Target="../ink/ink5.xml"/><Relationship Id="rId7" Type="http://schemas.openxmlformats.org/officeDocument/2006/relationships/image" Target="../media/image22.emf"/><Relationship Id="rId8" Type="http://schemas.openxmlformats.org/officeDocument/2006/relationships/customXml" Target="../ink/ink6.xml"/><Relationship Id="rId9" Type="http://schemas.openxmlformats.org/officeDocument/2006/relationships/image" Target="../media/image23.emf"/><Relationship Id="rId10" Type="http://schemas.openxmlformats.org/officeDocument/2006/relationships/customXml" Target="../ink/ink7.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2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4" Type="http://schemas.microsoft.com/office/2007/relationships/hdphoto" Target="../media/hdphoto2.wdp"/><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4" Type="http://schemas.microsoft.com/office/2007/relationships/hdphoto" Target="../media/hdphoto3.wdp"/><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customXml" Target="../ink/ink1.xml"/><Relationship Id="rId5" Type="http://schemas.openxmlformats.org/officeDocument/2006/relationships/image" Target="../media/image130.png"/><Relationship Id="rId6" Type="http://schemas.openxmlformats.org/officeDocument/2006/relationships/image" Target="../media/image16.png"/><Relationship Id="rId7" Type="http://schemas.openxmlformats.org/officeDocument/2006/relationships/customXml" Target="../ink/ink2.xml"/><Relationship Id="rId8" Type="http://schemas.openxmlformats.org/officeDocument/2006/relationships/image" Target="../media/image150.png"/><Relationship Id="rId9" Type="http://schemas.openxmlformats.org/officeDocument/2006/relationships/customXml" Target="../ink/ink3.xml"/><Relationship Id="rId10" Type="http://schemas.openxmlformats.org/officeDocument/2006/relationships/image" Target="../media/image160.png"/><Relationship Id="rId11"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صورة 7"/>
          <p:cNvPicPr>
            <a:picLocks noChangeAspect="1"/>
          </p:cNvPicPr>
          <p:nvPr/>
        </p:nvPicPr>
        <p:blipFill rotWithShape="1">
          <a:blip r:embed="rId2">
            <a:extLst>
              <a:ext uri="{28A0092B-C50C-407E-A947-70E740481C1C}">
                <a14:useLocalDpi xmlns:a14="http://schemas.microsoft.com/office/drawing/2010/main" val="0"/>
              </a:ext>
            </a:extLst>
          </a:blip>
          <a:srcRect l="32675" t="22219" r="17712" b="16733"/>
          <a:stretch/>
        </p:blipFill>
        <p:spPr>
          <a:xfrm>
            <a:off x="-20556" y="12912"/>
            <a:ext cx="9273076" cy="6944480"/>
          </a:xfrm>
          <a:prstGeom prst="rect">
            <a:avLst/>
          </a:prstGeom>
        </p:spPr>
      </p:pic>
      <p:sp>
        <p:nvSpPr>
          <p:cNvPr id="4" name="عنوان 3"/>
          <p:cNvSpPr>
            <a:spLocks noGrp="1"/>
          </p:cNvSpPr>
          <p:nvPr>
            <p:ph type="ctrTitle"/>
          </p:nvPr>
        </p:nvSpPr>
        <p:spPr>
          <a:xfrm>
            <a:off x="1243608" y="1628800"/>
            <a:ext cx="6656784" cy="2594719"/>
          </a:xfrm>
          <a:solidFill>
            <a:srgbClr val="FFFFFF">
              <a:alpha val="49020"/>
            </a:srgbClr>
          </a:solidFill>
        </p:spPr>
        <p:txBody>
          <a:bodyPr>
            <a:normAutofit/>
          </a:bodyPr>
          <a:lstStyle/>
          <a:p>
            <a:r>
              <a:rPr lang="en-US"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r>
            <a:br>
              <a:rPr lang="en-US"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br>
            <a:r>
              <a:rPr lang="en-US"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Anatomy OSPE 436</a:t>
            </a:r>
            <a:br>
              <a:rPr lang="en-US"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br>
            <a:r>
              <a:rPr lang="en-US"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r>
            <a:br>
              <a:rPr lang="en-US"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br>
            <a:r>
              <a:rPr lang="ar-SA" sz="2000" dirty="0">
                <a:ln w="0"/>
                <a:gradFill>
                  <a:gsLst>
                    <a:gs pos="0">
                      <a:schemeClr val="accent5">
                        <a:lumMod val="50000"/>
                      </a:schemeClr>
                    </a:gs>
                    <a:gs pos="50000">
                      <a:schemeClr val="accent5"/>
                    </a:gs>
                    <a:gs pos="100000">
                      <a:schemeClr val="accent5">
                        <a:lumMod val="60000"/>
                        <a:lumOff val="40000"/>
                      </a:schemeClr>
                    </a:gs>
                  </a:gsLst>
                  <a:lin ang="5400000"/>
                </a:gradFill>
                <a:effectLst>
                  <a:outerShdw blurRad="38100" dist="38100" dir="2700000" algn="tl">
                    <a:srgbClr val="000000">
                      <a:alpha val="43137"/>
                    </a:srgbClr>
                  </a:outerShdw>
                  <a:reflection blurRad="6350" stA="53000" endA="300" endPos="35500" dir="5400000" sy="-90000" algn="bl" rotWithShape="0"/>
                </a:effectLst>
                <a:latin typeface="Traditional Arabic" panose="02020603050405020304" pitchFamily="18" charset="-78"/>
                <a:cs typeface="Traditional Arabic" panose="02020603050405020304" pitchFamily="18" charset="-78"/>
              </a:rPr>
              <a:t>الأمّة بحاجة إلى الشباب والعالِم الموسوعة لتنهض وتتحرر</a:t>
            </a:r>
            <a:r>
              <a:rPr lang="ar-SA" sz="2000" dirty="0">
                <a:ln w="0"/>
                <a:gradFill>
                  <a:gsLst>
                    <a:gs pos="0">
                      <a:schemeClr val="accent5">
                        <a:lumMod val="50000"/>
                      </a:schemeClr>
                    </a:gs>
                    <a:gs pos="50000">
                      <a:schemeClr val="accent5"/>
                    </a:gs>
                    <a:gs pos="100000">
                      <a:schemeClr val="accent5">
                        <a:lumMod val="60000"/>
                        <a:lumOff val="40000"/>
                      </a:schemeClr>
                    </a:gs>
                  </a:gsLst>
                  <a:lin ang="5400000"/>
                </a:gradFill>
                <a:effectLst>
                  <a:outerShdw blurRad="38100" dist="38100" dir="2700000" algn="tl">
                    <a:srgbClr val="000000">
                      <a:alpha val="43137"/>
                    </a:srgbClr>
                  </a:outerShdw>
                  <a:reflection blurRad="6350" stA="53000" endA="300" endPos="35500" dir="5400000" sy="-90000" algn="bl" rotWithShape="0"/>
                </a:effectLst>
                <a:latin typeface="Traditional Arabic" panose="02020603050405020304" pitchFamily="18" charset="-78"/>
                <a:cs typeface="Traditional Arabic" panose="02020603050405020304" pitchFamily="18" charset="-78"/>
                <a:sym typeface="Wingdings 2" panose="05020102010507070707" pitchFamily="18" charset="2"/>
              </a:rPr>
              <a:t>..</a:t>
            </a:r>
            <a:r>
              <a:rPr lang="ar-SA" sz="2000" dirty="0">
                <a:ln w="0"/>
                <a:gradFill>
                  <a:gsLst>
                    <a:gs pos="0">
                      <a:schemeClr val="accent5">
                        <a:lumMod val="50000"/>
                      </a:schemeClr>
                    </a:gs>
                    <a:gs pos="50000">
                      <a:schemeClr val="accent5"/>
                    </a:gs>
                    <a:gs pos="100000">
                      <a:schemeClr val="accent5">
                        <a:lumMod val="60000"/>
                        <a:lumOff val="40000"/>
                      </a:schemeClr>
                    </a:gs>
                  </a:gsLst>
                  <a:lin ang="5400000"/>
                </a:gradFill>
                <a:effectLst>
                  <a:outerShdw blurRad="38100" dist="38100" dir="2700000" algn="tl">
                    <a:srgbClr val="000000">
                      <a:alpha val="43137"/>
                    </a:srgbClr>
                  </a:outerShdw>
                  <a:reflection blurRad="6350" stA="53000" endA="300" endPos="35500" dir="5400000" sy="-90000" algn="bl" rotWithShape="0"/>
                </a:effectLst>
                <a:latin typeface="Traditional Arabic" panose="02020603050405020304" pitchFamily="18" charset="-78"/>
                <a:cs typeface="Traditional Arabic" panose="02020603050405020304" pitchFamily="18" charset="-78"/>
                <a:sym typeface="Webdings" panose="05030102010509060703" pitchFamily="18" charset="2"/>
              </a:rPr>
              <a:t></a:t>
            </a:r>
            <a:endParaRPr lang="ar-SA" dirty="0">
              <a:ln w="0"/>
              <a:gradFill>
                <a:gsLst>
                  <a:gs pos="0">
                    <a:schemeClr val="accent5">
                      <a:lumMod val="50000"/>
                    </a:schemeClr>
                  </a:gs>
                  <a:gs pos="50000">
                    <a:schemeClr val="accent5"/>
                  </a:gs>
                  <a:gs pos="100000">
                    <a:schemeClr val="accent5">
                      <a:lumMod val="60000"/>
                      <a:lumOff val="40000"/>
                    </a:schemeClr>
                  </a:gs>
                </a:gsLst>
                <a:lin ang="5400000"/>
              </a:gradFill>
              <a:effectLst>
                <a:outerShdw blurRad="38100" dist="38100" dir="2700000" algn="tl">
                  <a:srgbClr val="000000">
                    <a:alpha val="43137"/>
                  </a:srgbClr>
                </a:outerShdw>
                <a:reflection blurRad="6350" stA="53000" endA="300" endPos="35500" dir="5400000" sy="-90000" algn="bl" rotWithShape="0"/>
              </a:effectLst>
              <a:latin typeface="Traditional Arabic" panose="02020603050405020304" pitchFamily="18" charset="-78"/>
              <a:cs typeface="Traditional Arabic" panose="02020603050405020304" pitchFamily="18" charset="-78"/>
            </a:endParaRPr>
          </a:p>
        </p:txBody>
      </p:sp>
      <p:sp>
        <p:nvSpPr>
          <p:cNvPr id="5" name="Subtitle 4"/>
          <p:cNvSpPr>
            <a:spLocks noGrp="1"/>
          </p:cNvSpPr>
          <p:nvPr>
            <p:ph type="subTitle" idx="1"/>
          </p:nvPr>
        </p:nvSpPr>
        <p:spPr>
          <a:xfrm>
            <a:off x="72008" y="5879702"/>
            <a:ext cx="8460432" cy="933674"/>
          </a:xfrm>
        </p:spPr>
        <p:txBody>
          <a:bodyPr>
            <a:noAutofit/>
          </a:bodyPr>
          <a:lstStyle/>
          <a:p>
            <a:pPr algn="l"/>
            <a:r>
              <a:rPr lang="en-US" sz="1600" dirty="0">
                <a:solidFill>
                  <a:schemeClr val="accent4"/>
                </a:solidFill>
              </a:rPr>
              <a:t>→</a:t>
            </a:r>
            <a:r>
              <a:rPr lang="en-US" sz="1600" dirty="0"/>
              <a:t> </a:t>
            </a:r>
            <a:r>
              <a:rPr lang="en-US" sz="1600" dirty="0">
                <a:solidFill>
                  <a:schemeClr val="accent5">
                    <a:lumMod val="75000"/>
                  </a:schemeClr>
                </a:solidFill>
              </a:rPr>
              <a:t>Make sure you understand the difference between the terms NAME &amp; TYPE which have completely different answers.</a:t>
            </a:r>
          </a:p>
          <a:p>
            <a:pPr algn="l"/>
            <a:r>
              <a:rPr lang="en-US" sz="1600" dirty="0">
                <a:solidFill>
                  <a:schemeClr val="accent4"/>
                </a:solidFill>
              </a:rPr>
              <a:t>→</a:t>
            </a:r>
            <a:r>
              <a:rPr lang="en-US" sz="1600" dirty="0"/>
              <a:t> </a:t>
            </a:r>
            <a:r>
              <a:rPr lang="en-US" sz="1600" dirty="0">
                <a:solidFill>
                  <a:schemeClr val="accent5">
                    <a:lumMod val="75000"/>
                  </a:schemeClr>
                </a:solidFill>
              </a:rPr>
              <a:t>Make sure your SPELLING is correct or relatively similar to ensure your grade on each question. </a:t>
            </a:r>
            <a:endParaRPr lang="ar-SA" sz="1600" dirty="0">
              <a:solidFill>
                <a:schemeClr val="accent5">
                  <a:lumMod val="75000"/>
                </a:schemeClr>
              </a:solidFill>
            </a:endParaRPr>
          </a:p>
          <a:p>
            <a:pPr algn="l"/>
            <a:endParaRPr lang="ar-SA" sz="1600" dirty="0"/>
          </a:p>
        </p:txBody>
      </p:sp>
      <p:pic>
        <p:nvPicPr>
          <p:cNvPr id="2" name="صورة 1"/>
          <p:cNvPicPr>
            <a:picLocks noChangeAspect="1"/>
          </p:cNvPicPr>
          <p:nvPr/>
        </p:nvPicPr>
        <p:blipFill rotWithShape="1">
          <a:blip r:embed="rId3">
            <a:extLst>
              <a:ext uri="{28A0092B-C50C-407E-A947-70E740481C1C}">
                <a14:useLocalDpi xmlns:a14="http://schemas.microsoft.com/office/drawing/2010/main" val="0"/>
              </a:ext>
            </a:extLst>
          </a:blip>
          <a:srcRect l="32559" t="17606" r="11572" b="32404"/>
          <a:stretch/>
        </p:blipFill>
        <p:spPr>
          <a:xfrm>
            <a:off x="35450" y="44624"/>
            <a:ext cx="1368152" cy="1224136"/>
          </a:xfrm>
          <a:prstGeom prst="rect">
            <a:avLst/>
          </a:prstGeom>
        </p:spPr>
      </p:pic>
      <p:pic>
        <p:nvPicPr>
          <p:cNvPr id="3" name="صورة 2"/>
          <p:cNvPicPr>
            <a:picLocks noChangeAspect="1"/>
          </p:cNvPicPr>
          <p:nvPr/>
        </p:nvPicPr>
        <p:blipFill rotWithShape="1">
          <a:blip r:embed="rId4" cstate="print">
            <a:extLst>
              <a:ext uri="{28A0092B-C50C-407E-A947-70E740481C1C}">
                <a14:useLocalDpi xmlns:a14="http://schemas.microsoft.com/office/drawing/2010/main" val="0"/>
              </a:ext>
            </a:extLst>
          </a:blip>
          <a:srcRect l="6158" t="9969" r="4542" b="13152"/>
          <a:stretch/>
        </p:blipFill>
        <p:spPr>
          <a:xfrm>
            <a:off x="7686586" y="44625"/>
            <a:ext cx="1421918" cy="1224136"/>
          </a:xfrm>
          <a:prstGeom prst="rect">
            <a:avLst/>
          </a:prstGeom>
        </p:spPr>
      </p:pic>
      <p:sp>
        <p:nvSpPr>
          <p:cNvPr id="6" name="عنوان 1"/>
          <p:cNvSpPr txBox="1">
            <a:spLocks/>
          </p:cNvSpPr>
          <p:nvPr/>
        </p:nvSpPr>
        <p:spPr>
          <a:xfrm>
            <a:off x="-396552" y="5085184"/>
            <a:ext cx="2627784"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a:solidFill>
                  <a:srgbClr val="7030A0"/>
                </a:solidFill>
              </a:rPr>
              <a:t>Before you begin:</a:t>
            </a:r>
            <a:endParaRPr lang="ar-SA" sz="1800" dirty="0">
              <a:solidFill>
                <a:srgbClr val="7030A0"/>
              </a:solidFill>
            </a:endParaRPr>
          </a:p>
        </p:txBody>
      </p:sp>
      <p:cxnSp>
        <p:nvCxnSpPr>
          <p:cNvPr id="7" name="Straight Connector 7"/>
          <p:cNvCxnSpPr/>
          <p:nvPr/>
        </p:nvCxnSpPr>
        <p:spPr>
          <a:xfrm>
            <a:off x="107504" y="5805264"/>
            <a:ext cx="1656184" cy="0"/>
          </a:xfrm>
          <a:prstGeom prst="line">
            <a:avLst/>
          </a:prstGeom>
          <a:ln w="57150">
            <a:solidFill>
              <a:schemeClr val="accent5">
                <a:lumMod val="75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8139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صورة 5"/>
          <p:cNvPicPr>
            <a:picLocks noChangeAspect="1"/>
          </p:cNvPicPr>
          <p:nvPr/>
        </p:nvPicPr>
        <p:blipFill rotWithShape="1">
          <a:blip r:embed="rId2">
            <a:extLst>
              <a:ext uri="{28A0092B-C50C-407E-A947-70E740481C1C}">
                <a14:useLocalDpi xmlns:a14="http://schemas.microsoft.com/office/drawing/2010/main" val="0"/>
              </a:ext>
            </a:extLst>
          </a:blip>
          <a:srcRect l="32675" t="22219" r="17712" b="16733"/>
          <a:stretch/>
        </p:blipFill>
        <p:spPr>
          <a:xfrm>
            <a:off x="-20556" y="12912"/>
            <a:ext cx="9273076" cy="6944480"/>
          </a:xfrm>
          <a:prstGeom prst="rect">
            <a:avLst/>
          </a:prstGeom>
        </p:spPr>
      </p:pic>
      <p:pic>
        <p:nvPicPr>
          <p:cNvPr id="1026" name="Picture 2"/>
          <p:cNvPicPr>
            <a:picLocks noGrp="1" noChangeAspect="1" noChangeArrowheads="1"/>
          </p:cNvPicPr>
          <p:nvPr>
            <p:ph idx="1"/>
          </p:nvPr>
        </p:nvPicPr>
        <p:blipFill>
          <a:blip r:embed="rId3"/>
          <a:srcRect l="20715" t="19888" r="51775" b="12241"/>
          <a:stretch>
            <a:fillRect/>
          </a:stretch>
        </p:blipFill>
        <p:spPr bwMode="auto">
          <a:xfrm>
            <a:off x="2678893" y="1165442"/>
            <a:ext cx="3786214" cy="5251845"/>
          </a:xfrm>
          <a:prstGeom prst="rect">
            <a:avLst/>
          </a:prstGeom>
          <a:noFill/>
          <a:ln w="9525">
            <a:noFill/>
            <a:miter lim="800000"/>
            <a:headEnd/>
            <a:tailEnd/>
          </a:ln>
          <a:effectLst/>
        </p:spPr>
      </p:pic>
      <p:sp>
        <p:nvSpPr>
          <p:cNvPr id="5" name="عنوان 1"/>
          <p:cNvSpPr txBox="1">
            <a:spLocks/>
          </p:cNvSpPr>
          <p:nvPr/>
        </p:nvSpPr>
        <p:spPr>
          <a:xfrm>
            <a:off x="2267744" y="7099"/>
            <a:ext cx="4536504" cy="901622"/>
          </a:xfrm>
          <a:prstGeom prst="rect">
            <a:avLst/>
          </a:prstGeom>
          <a:solidFill>
            <a:srgbClr val="FFFFFF">
              <a:alpha val="47059"/>
            </a:srgbClr>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accent6"/>
                </a:solidFill>
                <a:effectLst/>
                <a:uLnTx/>
                <a:uFillTx/>
                <a:latin typeface="+mj-lt"/>
                <a:ea typeface="+mj-ea"/>
                <a:cs typeface="+mj-cs"/>
              </a:rPr>
              <a:t>*</a:t>
            </a:r>
            <a:r>
              <a:rPr kumimoji="0" lang="en-US" sz="4400" b="0" i="0" u="none" strike="noStrike" kern="1200" cap="none" spc="0" normalizeH="0" baseline="0" noProof="0" dirty="0">
                <a:ln>
                  <a:noFill/>
                </a:ln>
                <a:solidFill>
                  <a:schemeClr val="accent5"/>
                </a:solidFill>
                <a:effectLst/>
                <a:uLnTx/>
                <a:uFillTx/>
                <a:latin typeface="+mj-lt"/>
                <a:ea typeface="+mj-ea"/>
                <a:cs typeface="+mj-cs"/>
              </a:rPr>
              <a:t>Remember</a:t>
            </a:r>
            <a:endParaRPr kumimoji="0" lang="ar-SA" sz="4400" b="0" i="0" u="none" strike="noStrike" kern="1200" cap="none" spc="0" normalizeH="0" baseline="0" noProof="0" dirty="0">
              <a:ln>
                <a:noFill/>
              </a:ln>
              <a:solidFill>
                <a:schemeClr val="accent5"/>
              </a:solidFill>
              <a:effectLst/>
              <a:uLnTx/>
              <a:uFillTx/>
              <a:latin typeface="+mj-lt"/>
              <a:ea typeface="+mj-ea"/>
              <a:cs typeface="+mj-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صورة 7"/>
          <p:cNvPicPr>
            <a:picLocks noChangeAspect="1"/>
          </p:cNvPicPr>
          <p:nvPr/>
        </p:nvPicPr>
        <p:blipFill rotWithShape="1">
          <a:blip r:embed="rId2">
            <a:extLst>
              <a:ext uri="{28A0092B-C50C-407E-A947-70E740481C1C}">
                <a14:useLocalDpi xmlns:a14="http://schemas.microsoft.com/office/drawing/2010/main" val="0"/>
              </a:ext>
            </a:extLst>
          </a:blip>
          <a:srcRect l="32675" t="22219" r="17712" b="16733"/>
          <a:stretch/>
        </p:blipFill>
        <p:spPr>
          <a:xfrm>
            <a:off x="-20556" y="12912"/>
            <a:ext cx="9273076" cy="6944480"/>
          </a:xfrm>
          <a:prstGeom prst="rect">
            <a:avLst/>
          </a:prstGeom>
        </p:spPr>
      </p:pic>
      <p:sp>
        <p:nvSpPr>
          <p:cNvPr id="3" name="عنصر نائب للمحتوى 2"/>
          <p:cNvSpPr>
            <a:spLocks noGrp="1"/>
          </p:cNvSpPr>
          <p:nvPr>
            <p:ph idx="1"/>
          </p:nvPr>
        </p:nvSpPr>
        <p:spPr>
          <a:xfrm>
            <a:off x="457200" y="1600200"/>
            <a:ext cx="4114800" cy="4525963"/>
          </a:xfrm>
        </p:spPr>
        <p:txBody>
          <a:bodyPr>
            <a:normAutofit/>
          </a:bodyPr>
          <a:lstStyle/>
          <a:p>
            <a:pPr marL="0" indent="0">
              <a:buNone/>
            </a:pPr>
            <a:r>
              <a:rPr lang="en-US" dirty="0">
                <a:solidFill>
                  <a:schemeClr val="accent5">
                    <a:lumMod val="75000"/>
                  </a:schemeClr>
                </a:solidFill>
              </a:rPr>
              <a:t>Identify the bones : A,B&amp;C</a:t>
            </a:r>
            <a:endParaRPr lang="en-US" dirty="0"/>
          </a:p>
          <a:p>
            <a:pPr marL="0" indent="0">
              <a:buNone/>
            </a:pPr>
            <a:endParaRPr lang="en-US" dirty="0"/>
          </a:p>
          <a:p>
            <a:pPr marL="0" indent="0">
              <a:buNone/>
            </a:pPr>
            <a:r>
              <a:rPr lang="en-US" dirty="0">
                <a:solidFill>
                  <a:schemeClr val="accent4"/>
                </a:solidFill>
              </a:rPr>
              <a:t>A. Ulna </a:t>
            </a:r>
          </a:p>
          <a:p>
            <a:pPr marL="0" indent="0">
              <a:buNone/>
            </a:pPr>
            <a:r>
              <a:rPr lang="en-US" dirty="0">
                <a:solidFill>
                  <a:schemeClr val="accent4"/>
                </a:solidFill>
              </a:rPr>
              <a:t>B. Radius </a:t>
            </a:r>
          </a:p>
          <a:p>
            <a:pPr marL="0" indent="0">
              <a:buNone/>
            </a:pPr>
            <a:r>
              <a:rPr lang="en-US" dirty="0">
                <a:solidFill>
                  <a:schemeClr val="accent4"/>
                </a:solidFill>
              </a:rPr>
              <a:t>C. 2</a:t>
            </a:r>
            <a:r>
              <a:rPr lang="en-US" sz="2600" dirty="0">
                <a:solidFill>
                  <a:schemeClr val="accent4"/>
                </a:solidFill>
              </a:rPr>
              <a:t>nd</a:t>
            </a:r>
            <a:r>
              <a:rPr lang="en-US" dirty="0">
                <a:solidFill>
                  <a:schemeClr val="accent4"/>
                </a:solidFill>
              </a:rPr>
              <a:t> Metacarpal bone</a:t>
            </a:r>
          </a:p>
        </p:txBody>
      </p:sp>
      <p:sp>
        <p:nvSpPr>
          <p:cNvPr id="4" name="عنوان 1"/>
          <p:cNvSpPr txBox="1">
            <a:spLocks/>
          </p:cNvSpPr>
          <p:nvPr/>
        </p:nvSpPr>
        <p:spPr>
          <a:xfrm>
            <a:off x="0" y="291548"/>
            <a:ext cx="2209800" cy="609600"/>
          </a:xfrm>
          <a:prstGeom prst="rect">
            <a:avLst/>
          </a:prstGeom>
          <a:solidFill>
            <a:schemeClr val="accent5"/>
          </a:solidFill>
          <a:ln w="9525" cap="flat" cmpd="sng" algn="ctr">
            <a:noFill/>
            <a:prstDash val="solid"/>
          </a:ln>
        </p:spPr>
        <p:style>
          <a:lnRef idx="1">
            <a:schemeClr val="dk1"/>
          </a:lnRef>
          <a:fillRef idx="2">
            <a:schemeClr val="dk1"/>
          </a:fillRef>
          <a:effectRef idx="1">
            <a:schemeClr val="dk1"/>
          </a:effectRef>
          <a:fontRef idx="minor">
            <a:schemeClr val="dk1"/>
          </a:fontRef>
        </p:style>
        <p:txBody>
          <a:bodyPr vert="horz" lIns="91440" tIns="45720" rIns="91440" bIns="45720" rtlCol="0" anchor="ctr">
            <a:normAutofit fontScale="90000" lnSpcReduction="20000"/>
            <a:scene3d>
              <a:camera prst="orthographicFront"/>
              <a:lightRig rig="soft" dir="t">
                <a:rot lat="0" lon="0" rev="15600000"/>
              </a:lightRig>
            </a:scene3d>
            <a:sp3d extrusionH="57150" prstMaterial="softEdge">
              <a:bevelT w="25400" h="38100"/>
            </a:sp3d>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US" b="1" dirty="0">
                <a:ln/>
                <a:solidFill>
                  <a:schemeClr val="accent4"/>
                </a:solidFill>
              </a:rPr>
              <a:t>CASE 6</a:t>
            </a:r>
            <a:endParaRPr lang="ar-SA" b="1" dirty="0">
              <a:ln/>
              <a:solidFill>
                <a:schemeClr val="accent4"/>
              </a:solidFill>
            </a:endParaRPr>
          </a:p>
        </p:txBody>
      </p:sp>
      <p:sp>
        <p:nvSpPr>
          <p:cNvPr id="5" name="مثلث متساوي الساقين 4"/>
          <p:cNvSpPr/>
          <p:nvPr/>
        </p:nvSpPr>
        <p:spPr>
          <a:xfrm rot="16200000">
            <a:off x="1650998" y="330201"/>
            <a:ext cx="660402" cy="609601"/>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6" name="صورة 5"/>
          <p:cNvPicPr>
            <a:picLocks noChangeAspect="1"/>
          </p:cNvPicPr>
          <p:nvPr/>
        </p:nvPicPr>
        <p:blipFill rotWithShape="1">
          <a:blip r:embed="rId3"/>
          <a:srcRect l="49167" t="14427" r="22500" b="21838"/>
          <a:stretch/>
        </p:blipFill>
        <p:spPr>
          <a:xfrm>
            <a:off x="5181600" y="1607234"/>
            <a:ext cx="3374064" cy="4267200"/>
          </a:xfrm>
          <a:prstGeom prst="rect">
            <a:avLst/>
          </a:prstGeom>
        </p:spPr>
      </p:pic>
      <p:cxnSp>
        <p:nvCxnSpPr>
          <p:cNvPr id="7" name="Straight Connector 6"/>
          <p:cNvCxnSpPr/>
          <p:nvPr/>
        </p:nvCxnSpPr>
        <p:spPr>
          <a:xfrm>
            <a:off x="513519" y="2924944"/>
            <a:ext cx="2895600" cy="0"/>
          </a:xfrm>
          <a:prstGeom prst="line">
            <a:avLst/>
          </a:prstGeom>
          <a:ln w="57150">
            <a:solidFill>
              <a:schemeClr val="accent5">
                <a:lumMod val="75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3267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صورة 17"/>
          <p:cNvPicPr>
            <a:picLocks noChangeAspect="1"/>
          </p:cNvPicPr>
          <p:nvPr/>
        </p:nvPicPr>
        <p:blipFill rotWithShape="1">
          <a:blip r:embed="rId2">
            <a:extLst>
              <a:ext uri="{28A0092B-C50C-407E-A947-70E740481C1C}">
                <a14:useLocalDpi xmlns:a14="http://schemas.microsoft.com/office/drawing/2010/main" val="0"/>
              </a:ext>
            </a:extLst>
          </a:blip>
          <a:srcRect l="32675" t="22219" r="17712" b="16733"/>
          <a:stretch/>
        </p:blipFill>
        <p:spPr>
          <a:xfrm>
            <a:off x="-20556" y="12912"/>
            <a:ext cx="9273076" cy="6944480"/>
          </a:xfrm>
          <a:prstGeom prst="rect">
            <a:avLst/>
          </a:prstGeom>
        </p:spPr>
      </p:pic>
      <p:pic>
        <p:nvPicPr>
          <p:cNvPr id="4" name="صورة 3"/>
          <p:cNvPicPr>
            <a:picLocks noChangeAspect="1"/>
          </p:cNvPicPr>
          <p:nvPr/>
        </p:nvPicPr>
        <p:blipFill rotWithShape="1">
          <a:blip r:embed="rId3"/>
          <a:srcRect l="30833" t="10876" r="44854" b="50000"/>
          <a:stretch/>
        </p:blipFill>
        <p:spPr>
          <a:xfrm>
            <a:off x="5860392" y="3886200"/>
            <a:ext cx="2695147" cy="2438400"/>
          </a:xfrm>
          <a:prstGeom prst="rect">
            <a:avLst/>
          </a:prstGeom>
        </p:spPr>
      </p:pic>
      <p:grpSp>
        <p:nvGrpSpPr>
          <p:cNvPr id="17" name="مجموعة 16"/>
          <p:cNvGrpSpPr/>
          <p:nvPr/>
        </p:nvGrpSpPr>
        <p:grpSpPr>
          <a:xfrm>
            <a:off x="1453840" y="4399444"/>
            <a:ext cx="2613001" cy="1796333"/>
            <a:chOff x="673608" y="4114800"/>
            <a:chExt cx="2620569" cy="1981200"/>
          </a:xfrm>
        </p:grpSpPr>
        <p:pic>
          <p:nvPicPr>
            <p:cNvPr id="5" name="صورة 4"/>
            <p:cNvPicPr>
              <a:picLocks noChangeAspect="1"/>
            </p:cNvPicPr>
            <p:nvPr/>
          </p:nvPicPr>
          <p:blipFill rotWithShape="1">
            <a:blip r:embed="rId4"/>
            <a:srcRect l="63066" t="49390" r="13856" b="18269"/>
            <a:stretch/>
          </p:blipFill>
          <p:spPr>
            <a:xfrm>
              <a:off x="673608" y="4114800"/>
              <a:ext cx="2514600" cy="1981200"/>
            </a:xfrm>
            <a:prstGeom prst="rect">
              <a:avLst/>
            </a:prstGeom>
          </p:spPr>
        </p:pic>
        <mc:AlternateContent xmlns:mc="http://schemas.openxmlformats.org/markup-compatibility/2006" xmlns:p14="http://schemas.microsoft.com/office/powerpoint/2010/main">
          <mc:Choice Requires="p14">
            <p:contentPart p14:bwMode="auto" r:id="rId5">
              <p14:nvContentPartPr>
                <p14:cNvPr id="7" name="حبر 6"/>
                <p14:cNvContentPartPr/>
                <p14:nvPr/>
              </p14:nvContentPartPr>
              <p14:xfrm>
                <a:off x="2585401" y="5648939"/>
                <a:ext cx="360" cy="89280"/>
              </p14:xfrm>
            </p:contentPart>
          </mc:Choice>
          <mc:Fallback xmlns="">
            <p:pic>
              <p:nvPicPr>
                <p:cNvPr id="7" name="حبر 6"/>
                <p:cNvPicPr/>
                <p:nvPr/>
              </p:nvPicPr>
              <p:blipFill>
                <a:stretch>
                  <a:fillRect/>
                </a:stretch>
              </p:blipFill>
              <p:spPr>
                <a:xfrm>
                  <a:off x="0" y="0"/>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3" name="حبر 12"/>
                <p14:cNvContentPartPr/>
                <p14:nvPr/>
              </p14:nvContentPartPr>
              <p14:xfrm>
                <a:off x="2052368" y="5146485"/>
                <a:ext cx="326609" cy="100080"/>
              </p14:xfrm>
            </p:contentPart>
          </mc:Choice>
          <mc:Fallback xmlns="">
            <p:pic>
              <p:nvPicPr>
                <p:cNvPr id="13" name="حبر 12"/>
                <p:cNvPicPr/>
                <p:nvPr/>
              </p:nvPicPr>
              <p:blipFill>
                <a:blip r:embed="rId7"/>
                <a:stretch>
                  <a:fillRect/>
                </a:stretch>
              </p:blipFill>
              <p:spPr>
                <a:xfrm>
                  <a:off x="2046233" y="5139734"/>
                  <a:ext cx="338879" cy="113583"/>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حبر 8"/>
                <p14:cNvContentPartPr/>
                <p14:nvPr/>
              </p14:nvContentPartPr>
              <p14:xfrm>
                <a:off x="1687924" y="5238533"/>
                <a:ext cx="787642" cy="524516"/>
              </p14:xfrm>
            </p:contentPart>
          </mc:Choice>
          <mc:Fallback xmlns="">
            <p:pic>
              <p:nvPicPr>
                <p:cNvPr id="9" name="حبر 8"/>
                <p:cNvPicPr/>
                <p:nvPr/>
              </p:nvPicPr>
              <p:blipFill>
                <a:blip r:embed="rId9"/>
                <a:stretch>
                  <a:fillRect/>
                </a:stretch>
              </p:blipFill>
              <p:spPr>
                <a:xfrm>
                  <a:off x="1681787" y="5231783"/>
                  <a:ext cx="799915" cy="538016"/>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 name="حبر 11"/>
                <p14:cNvContentPartPr/>
                <p14:nvPr/>
              </p14:nvContentPartPr>
              <p14:xfrm>
                <a:off x="2588937" y="4767291"/>
                <a:ext cx="705240" cy="978480"/>
              </p14:xfrm>
            </p:contentPart>
          </mc:Choice>
          <mc:Fallback xmlns="">
            <p:pic>
              <p:nvPicPr>
                <p:cNvPr id="12" name="حبر 11"/>
                <p:cNvPicPr/>
                <p:nvPr/>
              </p:nvPicPr>
              <p:blipFill>
                <a:blip r:embed="rId11"/>
                <a:stretch>
                  <a:fillRect/>
                </a:stretch>
              </p:blipFill>
              <p:spPr>
                <a:xfrm>
                  <a:off x="2525743" y="4697797"/>
                  <a:ext cx="831627" cy="1117469"/>
                </a:xfrm>
                <a:prstGeom prst="rect">
                  <a:avLst/>
                </a:prstGeom>
              </p:spPr>
            </p:pic>
          </mc:Fallback>
        </mc:AlternateContent>
      </p:grpSp>
      <p:cxnSp>
        <p:nvCxnSpPr>
          <p:cNvPr id="19" name="رابط كسهم مستقيم 18"/>
          <p:cNvCxnSpPr/>
          <p:nvPr/>
        </p:nvCxnSpPr>
        <p:spPr>
          <a:xfrm flipH="1">
            <a:off x="3267329" y="4984204"/>
            <a:ext cx="801623" cy="710229"/>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
        <p:nvSpPr>
          <p:cNvPr id="22" name="مستطيل 21"/>
          <p:cNvSpPr/>
          <p:nvPr/>
        </p:nvSpPr>
        <p:spPr>
          <a:xfrm>
            <a:off x="400945" y="3524032"/>
            <a:ext cx="3629453" cy="1200329"/>
          </a:xfrm>
          <a:prstGeom prst="rect">
            <a:avLst/>
          </a:prstGeom>
        </p:spPr>
        <p:txBody>
          <a:bodyPr wrap="square">
            <a:spAutoFit/>
          </a:bodyPr>
          <a:lstStyle/>
          <a:p>
            <a:r>
              <a:rPr lang="en-US" sz="2400" b="1" dirty="0">
                <a:solidFill>
                  <a:schemeClr val="accent6"/>
                </a:solidFill>
              </a:rPr>
              <a:t>-</a:t>
            </a:r>
            <a:r>
              <a:rPr lang="en-US" sz="2400" b="1" dirty="0">
                <a:solidFill>
                  <a:schemeClr val="accent5"/>
                </a:solidFill>
              </a:rPr>
              <a:t> To count the metacarpal bones; we start from the thumb.</a:t>
            </a:r>
          </a:p>
        </p:txBody>
      </p:sp>
      <p:pic>
        <p:nvPicPr>
          <p:cNvPr id="24" name="صورة 23"/>
          <p:cNvPicPr>
            <a:picLocks noChangeAspect="1"/>
          </p:cNvPicPr>
          <p:nvPr/>
        </p:nvPicPr>
        <p:blipFill rotWithShape="1">
          <a:blip r:embed="rId12"/>
          <a:srcRect l="83333" t="26285" r="6667" b="33696"/>
          <a:stretch/>
        </p:blipFill>
        <p:spPr>
          <a:xfrm>
            <a:off x="7668344" y="1371600"/>
            <a:ext cx="914400" cy="2057400"/>
          </a:xfrm>
          <a:prstGeom prst="rect">
            <a:avLst/>
          </a:prstGeom>
        </p:spPr>
      </p:pic>
      <p:sp>
        <p:nvSpPr>
          <p:cNvPr id="3" name="عنصر نائب للمحتوى 2"/>
          <p:cNvSpPr>
            <a:spLocks noGrp="1"/>
          </p:cNvSpPr>
          <p:nvPr>
            <p:ph idx="1"/>
          </p:nvPr>
        </p:nvSpPr>
        <p:spPr>
          <a:xfrm>
            <a:off x="4606047" y="693737"/>
            <a:ext cx="4233153" cy="2830295"/>
          </a:xfrm>
          <a:ln w="28575">
            <a:solidFill>
              <a:schemeClr val="accent6"/>
            </a:solidFill>
            <a:prstDash val="dashDot"/>
          </a:ln>
        </p:spPr>
        <p:txBody>
          <a:bodyPr>
            <a:normAutofit/>
          </a:bodyPr>
          <a:lstStyle/>
          <a:p>
            <a:pPr marL="0" indent="0">
              <a:buNone/>
            </a:pPr>
            <a:r>
              <a:rPr lang="en-US" sz="2400" b="1" dirty="0">
                <a:solidFill>
                  <a:schemeClr val="accent6"/>
                </a:solidFill>
              </a:rPr>
              <a:t>-</a:t>
            </a:r>
            <a:r>
              <a:rPr lang="en-US" sz="2400" b="1" dirty="0"/>
              <a:t> </a:t>
            </a:r>
            <a:r>
              <a:rPr lang="en-US" sz="2400" b="1" dirty="0">
                <a:solidFill>
                  <a:schemeClr val="accent5"/>
                </a:solidFill>
              </a:rPr>
              <a:t>The radius lower end is bigger than the ulna lower end. </a:t>
            </a:r>
          </a:p>
        </p:txBody>
      </p:sp>
      <p:sp>
        <p:nvSpPr>
          <p:cNvPr id="8" name="Rectangle 7"/>
          <p:cNvSpPr/>
          <p:nvPr/>
        </p:nvSpPr>
        <p:spPr>
          <a:xfrm>
            <a:off x="302582" y="3469677"/>
            <a:ext cx="3964617" cy="2854923"/>
          </a:xfrm>
          <a:prstGeom prst="rect">
            <a:avLst/>
          </a:prstGeom>
          <a:noFill/>
          <a:ln>
            <a:solidFill>
              <a:schemeClr val="accent6"/>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 name="Right Arrow 9"/>
          <p:cNvSpPr/>
          <p:nvPr/>
        </p:nvSpPr>
        <p:spPr>
          <a:xfrm>
            <a:off x="4606047" y="4767291"/>
            <a:ext cx="978408" cy="484632"/>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endParaRPr lang="ar-SA"/>
          </a:p>
        </p:txBody>
      </p:sp>
      <p:sp>
        <p:nvSpPr>
          <p:cNvPr id="20" name="عنوان 1"/>
          <p:cNvSpPr txBox="1">
            <a:spLocks/>
          </p:cNvSpPr>
          <p:nvPr/>
        </p:nvSpPr>
        <p:spPr>
          <a:xfrm>
            <a:off x="266679" y="0"/>
            <a:ext cx="4536504" cy="901622"/>
          </a:xfrm>
          <a:prstGeom prst="rect">
            <a:avLst/>
          </a:prstGeom>
          <a:solidFill>
            <a:srgbClr val="FFFFFF">
              <a:alpha val="47059"/>
            </a:srgbClr>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accent6"/>
                </a:solidFill>
                <a:effectLst/>
                <a:uLnTx/>
                <a:uFillTx/>
                <a:latin typeface="+mj-lt"/>
                <a:ea typeface="+mj-ea"/>
                <a:cs typeface="+mj-cs"/>
              </a:rPr>
              <a:t>*</a:t>
            </a:r>
            <a:r>
              <a:rPr kumimoji="0" lang="en-US" sz="4400" b="0" i="0" u="none" strike="noStrike" kern="1200" cap="none" spc="0" normalizeH="0" baseline="0" noProof="0" dirty="0">
                <a:ln>
                  <a:noFill/>
                </a:ln>
                <a:solidFill>
                  <a:schemeClr val="accent5"/>
                </a:solidFill>
                <a:effectLst/>
                <a:uLnTx/>
                <a:uFillTx/>
                <a:latin typeface="+mj-lt"/>
                <a:ea typeface="+mj-ea"/>
                <a:cs typeface="+mj-cs"/>
              </a:rPr>
              <a:t>Remember</a:t>
            </a:r>
            <a:endParaRPr kumimoji="0" lang="ar-SA" sz="4400" b="0" i="0" u="none" strike="noStrike" kern="1200" cap="none" spc="0" normalizeH="0" baseline="0" noProof="0" dirty="0">
              <a:ln>
                <a:noFill/>
              </a:ln>
              <a:solidFill>
                <a:schemeClr val="accent5"/>
              </a:solidFill>
              <a:effectLst/>
              <a:uLnTx/>
              <a:uFillTx/>
              <a:latin typeface="+mj-lt"/>
              <a:ea typeface="+mj-ea"/>
              <a:cs typeface="+mj-cs"/>
            </a:endParaRPr>
          </a:p>
        </p:txBody>
      </p:sp>
    </p:spTree>
    <p:extLst>
      <p:ext uri="{BB962C8B-B14F-4D97-AF65-F5344CB8AC3E}">
        <p14:creationId xmlns:p14="http://schemas.microsoft.com/office/powerpoint/2010/main" val="3336870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صورة 11"/>
          <p:cNvPicPr>
            <a:picLocks noChangeAspect="1"/>
          </p:cNvPicPr>
          <p:nvPr/>
        </p:nvPicPr>
        <p:blipFill rotWithShape="1">
          <a:blip r:embed="rId2">
            <a:extLst>
              <a:ext uri="{28A0092B-C50C-407E-A947-70E740481C1C}">
                <a14:useLocalDpi xmlns:a14="http://schemas.microsoft.com/office/drawing/2010/main" val="0"/>
              </a:ext>
            </a:extLst>
          </a:blip>
          <a:srcRect l="32675" t="22219" r="17712" b="16733"/>
          <a:stretch/>
        </p:blipFill>
        <p:spPr>
          <a:xfrm>
            <a:off x="-20556" y="12912"/>
            <a:ext cx="9273076" cy="6944480"/>
          </a:xfrm>
          <a:prstGeom prst="rect">
            <a:avLst/>
          </a:prstGeom>
        </p:spPr>
      </p:pic>
      <p:sp>
        <p:nvSpPr>
          <p:cNvPr id="2" name="عنوان 1"/>
          <p:cNvSpPr>
            <a:spLocks noGrp="1"/>
          </p:cNvSpPr>
          <p:nvPr>
            <p:ph type="title"/>
          </p:nvPr>
        </p:nvSpPr>
        <p:spPr/>
        <p:txBody>
          <a:bodyPr/>
          <a:lstStyle/>
          <a:p>
            <a:r>
              <a:rPr lang="en-US" dirty="0"/>
              <a:t>  </a:t>
            </a:r>
            <a:endParaRPr lang="ar-SA" dirty="0"/>
          </a:p>
        </p:txBody>
      </p:sp>
      <p:sp>
        <p:nvSpPr>
          <p:cNvPr id="3" name="عنصر نائب للمحتوى 2"/>
          <p:cNvSpPr>
            <a:spLocks noGrp="1"/>
          </p:cNvSpPr>
          <p:nvPr>
            <p:ph idx="1"/>
          </p:nvPr>
        </p:nvSpPr>
        <p:spPr>
          <a:xfrm>
            <a:off x="152400" y="1646237"/>
            <a:ext cx="4953000" cy="4525963"/>
          </a:xfrm>
        </p:spPr>
        <p:txBody>
          <a:bodyPr/>
          <a:lstStyle/>
          <a:p>
            <a:pPr marL="0" indent="0">
              <a:buNone/>
            </a:pPr>
            <a:r>
              <a:rPr lang="en-US" dirty="0">
                <a:solidFill>
                  <a:schemeClr val="accent5">
                    <a:lumMod val="75000"/>
                  </a:schemeClr>
                </a:solidFill>
              </a:rPr>
              <a:t>Identify the type of this skeletal muscle:</a:t>
            </a:r>
          </a:p>
          <a:p>
            <a:pPr marL="0" indent="0">
              <a:buNone/>
            </a:pPr>
            <a:endParaRPr lang="en-US" dirty="0"/>
          </a:p>
          <a:p>
            <a:pPr marL="0" indent="0">
              <a:buNone/>
            </a:pPr>
            <a:r>
              <a:rPr lang="en-US" dirty="0">
                <a:solidFill>
                  <a:schemeClr val="accent4"/>
                </a:solidFill>
              </a:rPr>
              <a:t>Multipennate</a:t>
            </a:r>
            <a:r>
              <a:rPr lang="en-US" dirty="0"/>
              <a:t> </a:t>
            </a:r>
          </a:p>
          <a:p>
            <a:pPr marL="0" indent="0">
              <a:buNone/>
            </a:pPr>
            <a:endParaRPr lang="en-US" sz="1600" dirty="0">
              <a:solidFill>
                <a:schemeClr val="accent6"/>
              </a:solidFill>
            </a:endParaRPr>
          </a:p>
          <a:p>
            <a:pPr marL="0" indent="0">
              <a:buNone/>
            </a:pPr>
            <a:endParaRPr lang="en-US" sz="1600" dirty="0">
              <a:solidFill>
                <a:schemeClr val="accent6"/>
              </a:solidFill>
            </a:endParaRPr>
          </a:p>
        </p:txBody>
      </p:sp>
      <p:sp>
        <p:nvSpPr>
          <p:cNvPr id="4" name="عنوان 1"/>
          <p:cNvSpPr txBox="1">
            <a:spLocks/>
          </p:cNvSpPr>
          <p:nvPr/>
        </p:nvSpPr>
        <p:spPr>
          <a:xfrm>
            <a:off x="0" y="304800"/>
            <a:ext cx="2209800" cy="609600"/>
          </a:xfrm>
          <a:prstGeom prst="rect">
            <a:avLst/>
          </a:prstGeom>
          <a:solidFill>
            <a:schemeClr val="accent5"/>
          </a:solidFill>
          <a:ln w="9525" cap="flat" cmpd="sng" algn="ctr">
            <a:noFill/>
            <a:prstDash val="solid"/>
          </a:ln>
        </p:spPr>
        <p:style>
          <a:lnRef idx="1">
            <a:schemeClr val="dk1"/>
          </a:lnRef>
          <a:fillRef idx="2">
            <a:schemeClr val="dk1"/>
          </a:fillRef>
          <a:effectRef idx="1">
            <a:schemeClr val="dk1"/>
          </a:effectRef>
          <a:fontRef idx="minor">
            <a:schemeClr val="dk1"/>
          </a:fontRef>
        </p:style>
        <p:txBody>
          <a:bodyPr vert="horz" lIns="91440" tIns="45720" rIns="91440" bIns="45720" rtlCol="0" anchor="ctr">
            <a:normAutofit fontScale="90000" lnSpcReduction="20000"/>
            <a:scene3d>
              <a:camera prst="orthographicFront"/>
              <a:lightRig rig="soft" dir="t">
                <a:rot lat="0" lon="0" rev="15600000"/>
              </a:lightRig>
            </a:scene3d>
            <a:sp3d extrusionH="57150" prstMaterial="softEdge">
              <a:bevelT w="25400" h="38100"/>
            </a:sp3d>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US" b="1" dirty="0">
                <a:ln/>
                <a:solidFill>
                  <a:schemeClr val="accent4"/>
                </a:solidFill>
              </a:rPr>
              <a:t>CASE 7</a:t>
            </a:r>
            <a:endParaRPr lang="ar-SA" b="1" dirty="0">
              <a:ln/>
              <a:solidFill>
                <a:schemeClr val="accent4"/>
              </a:solidFill>
            </a:endParaRPr>
          </a:p>
        </p:txBody>
      </p:sp>
      <p:sp>
        <p:nvSpPr>
          <p:cNvPr id="5" name="مثلث متساوي الساقين 4"/>
          <p:cNvSpPr/>
          <p:nvPr/>
        </p:nvSpPr>
        <p:spPr>
          <a:xfrm rot="16200000">
            <a:off x="1650998" y="330201"/>
            <a:ext cx="660402" cy="609601"/>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6" name="صورة 5"/>
          <p:cNvPicPr>
            <a:picLocks noChangeAspect="1"/>
          </p:cNvPicPr>
          <p:nvPr/>
        </p:nvPicPr>
        <p:blipFill rotWithShape="1">
          <a:blip r:embed="rId3"/>
          <a:srcRect l="51667" t="26285" r="26666" b="21838"/>
          <a:stretch/>
        </p:blipFill>
        <p:spPr>
          <a:xfrm>
            <a:off x="6251583" y="1681406"/>
            <a:ext cx="2434045" cy="3276600"/>
          </a:xfrm>
          <a:prstGeom prst="rect">
            <a:avLst/>
          </a:prstGeom>
        </p:spPr>
      </p:pic>
      <p:pic>
        <p:nvPicPr>
          <p:cNvPr id="7" name="صورة 6"/>
          <p:cNvPicPr>
            <a:picLocks noChangeAspect="1"/>
          </p:cNvPicPr>
          <p:nvPr/>
        </p:nvPicPr>
        <p:blipFill rotWithShape="1">
          <a:blip r:embed="rId4"/>
          <a:srcRect l="61667" t="44071" r="28333" b="14427"/>
          <a:stretch/>
        </p:blipFill>
        <p:spPr>
          <a:xfrm>
            <a:off x="4655234" y="3446705"/>
            <a:ext cx="1295400" cy="3022601"/>
          </a:xfrm>
          <a:prstGeom prst="rect">
            <a:avLst/>
          </a:prstGeom>
        </p:spPr>
      </p:pic>
      <p:cxnSp>
        <p:nvCxnSpPr>
          <p:cNvPr id="8" name="Straight Connector 7"/>
          <p:cNvCxnSpPr/>
          <p:nvPr/>
        </p:nvCxnSpPr>
        <p:spPr>
          <a:xfrm flipV="1">
            <a:off x="152738" y="2852936"/>
            <a:ext cx="3276600" cy="1"/>
          </a:xfrm>
          <a:prstGeom prst="line">
            <a:avLst/>
          </a:prstGeom>
          <a:ln w="57150">
            <a:solidFill>
              <a:schemeClr val="accent5">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410200" y="2438400"/>
            <a:ext cx="1752600" cy="22860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1" name="Straight Arrow Connector 10"/>
          <p:cNvCxnSpPr/>
          <p:nvPr/>
        </p:nvCxnSpPr>
        <p:spPr>
          <a:xfrm flipH="1">
            <a:off x="5105400" y="2438400"/>
            <a:ext cx="304800" cy="198120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31159548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صورة 7"/>
          <p:cNvPicPr>
            <a:picLocks noChangeAspect="1"/>
          </p:cNvPicPr>
          <p:nvPr/>
        </p:nvPicPr>
        <p:blipFill rotWithShape="1">
          <a:blip r:embed="rId2">
            <a:extLst>
              <a:ext uri="{28A0092B-C50C-407E-A947-70E740481C1C}">
                <a14:useLocalDpi xmlns:a14="http://schemas.microsoft.com/office/drawing/2010/main" val="0"/>
              </a:ext>
            </a:extLst>
          </a:blip>
          <a:srcRect l="32675" t="22219" r="17712" b="16733"/>
          <a:stretch/>
        </p:blipFill>
        <p:spPr>
          <a:xfrm>
            <a:off x="-20556" y="12912"/>
            <a:ext cx="9273076" cy="6944480"/>
          </a:xfrm>
          <a:prstGeom prst="rect">
            <a:avLst/>
          </a:prstGeom>
        </p:spPr>
      </p:pic>
      <p:pic>
        <p:nvPicPr>
          <p:cNvPr id="4" name="صورة 3"/>
          <p:cNvPicPr>
            <a:picLocks noChangeAspect="1"/>
          </p:cNvPicPr>
          <p:nvPr/>
        </p:nvPicPr>
        <p:blipFill rotWithShape="1">
          <a:blip r:embed="rId3">
            <a:duotone>
              <a:schemeClr val="accent5">
                <a:shade val="45000"/>
                <a:satMod val="135000"/>
              </a:schemeClr>
              <a:prstClr val="white"/>
            </a:duotone>
          </a:blip>
          <a:srcRect l="23380" t="16927" r="57194" b="50728"/>
          <a:stretch/>
        </p:blipFill>
        <p:spPr>
          <a:xfrm>
            <a:off x="571472" y="1928802"/>
            <a:ext cx="3357586" cy="3143272"/>
          </a:xfrm>
          <a:prstGeom prst="rect">
            <a:avLst/>
          </a:prstGeom>
          <a:ln w="28575">
            <a:solidFill>
              <a:schemeClr val="accent6"/>
            </a:solidFill>
            <a:prstDash val="lgDashDotDot"/>
          </a:ln>
        </p:spPr>
      </p:pic>
      <p:pic>
        <p:nvPicPr>
          <p:cNvPr id="5" name="صورة 4"/>
          <p:cNvPicPr>
            <a:picLocks noChangeAspect="1"/>
          </p:cNvPicPr>
          <p:nvPr/>
        </p:nvPicPr>
        <p:blipFill rotWithShape="1">
          <a:blip r:embed="rId4"/>
          <a:srcRect l="67500" t="26664" r="5000" b="9981"/>
          <a:stretch/>
        </p:blipFill>
        <p:spPr>
          <a:xfrm>
            <a:off x="4500562" y="1151142"/>
            <a:ext cx="4098850" cy="5309102"/>
          </a:xfrm>
          <a:prstGeom prst="rect">
            <a:avLst/>
          </a:prstGeom>
        </p:spPr>
      </p:pic>
      <p:sp>
        <p:nvSpPr>
          <p:cNvPr id="6" name="TextBox 5"/>
          <p:cNvSpPr txBox="1"/>
          <p:nvPr/>
        </p:nvSpPr>
        <p:spPr>
          <a:xfrm>
            <a:off x="1643042" y="6357958"/>
            <a:ext cx="3143272" cy="338554"/>
          </a:xfrm>
          <a:prstGeom prst="rect">
            <a:avLst/>
          </a:prstGeom>
          <a:solidFill>
            <a:schemeClr val="bg1"/>
          </a:solidFill>
          <a:ln w="28575">
            <a:solidFill>
              <a:schemeClr val="accent6"/>
            </a:solidFill>
            <a:prstDash val="lgDashDotDot"/>
          </a:ln>
        </p:spPr>
        <p:txBody>
          <a:bodyPr wrap="square" rtlCol="1">
            <a:spAutoFit/>
          </a:bodyPr>
          <a:lstStyle/>
          <a:p>
            <a:pPr algn="r"/>
            <a:r>
              <a:rPr lang="ar-SA" sz="1600" b="1" dirty="0">
                <a:solidFill>
                  <a:srgbClr val="FF0000"/>
                </a:solidFill>
                <a:effectLst>
                  <a:outerShdw blurRad="38100" dist="38100" dir="2700000" algn="tl">
                    <a:srgbClr val="000000">
                      <a:alpha val="43137"/>
                    </a:srgbClr>
                  </a:outerShdw>
                </a:effectLst>
              </a:rPr>
              <a:t>^مهم تحفظون مثال على كل نوع</a:t>
            </a:r>
          </a:p>
        </p:txBody>
      </p:sp>
      <p:sp>
        <p:nvSpPr>
          <p:cNvPr id="7" name="عنوان 1"/>
          <p:cNvSpPr txBox="1">
            <a:spLocks/>
          </p:cNvSpPr>
          <p:nvPr/>
        </p:nvSpPr>
        <p:spPr>
          <a:xfrm>
            <a:off x="2339752" y="7099"/>
            <a:ext cx="4536504" cy="901622"/>
          </a:xfrm>
          <a:prstGeom prst="rect">
            <a:avLst/>
          </a:prstGeom>
          <a:solidFill>
            <a:srgbClr val="FFFFFF">
              <a:alpha val="47059"/>
            </a:srgbClr>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accent6"/>
                </a:solidFill>
                <a:effectLst/>
                <a:uLnTx/>
                <a:uFillTx/>
                <a:latin typeface="+mj-lt"/>
                <a:ea typeface="+mj-ea"/>
                <a:cs typeface="+mj-cs"/>
              </a:rPr>
              <a:t>*</a:t>
            </a:r>
            <a:r>
              <a:rPr kumimoji="0" lang="en-US" sz="4400" b="0" i="0" u="none" strike="noStrike" kern="1200" cap="none" spc="0" normalizeH="0" baseline="0" noProof="0" dirty="0">
                <a:ln>
                  <a:noFill/>
                </a:ln>
                <a:solidFill>
                  <a:schemeClr val="accent5"/>
                </a:solidFill>
                <a:effectLst/>
                <a:uLnTx/>
                <a:uFillTx/>
                <a:latin typeface="+mj-lt"/>
                <a:ea typeface="+mj-ea"/>
                <a:cs typeface="+mj-cs"/>
              </a:rPr>
              <a:t>Remember</a:t>
            </a:r>
            <a:endParaRPr kumimoji="0" lang="ar-SA" sz="4400" b="0" i="0" u="none" strike="noStrike" kern="1200" cap="none" spc="0" normalizeH="0" baseline="0" noProof="0" dirty="0">
              <a:ln>
                <a:noFill/>
              </a:ln>
              <a:solidFill>
                <a:schemeClr val="accent5"/>
              </a:solidFill>
              <a:effectLst/>
              <a:uLnTx/>
              <a:uFillTx/>
              <a:latin typeface="+mj-lt"/>
              <a:ea typeface="+mj-ea"/>
              <a:cs typeface="+mj-cs"/>
            </a:endParaRPr>
          </a:p>
        </p:txBody>
      </p:sp>
    </p:spTree>
    <p:extLst>
      <p:ext uri="{BB962C8B-B14F-4D97-AF65-F5344CB8AC3E}">
        <p14:creationId xmlns:p14="http://schemas.microsoft.com/office/powerpoint/2010/main" val="23449227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p:cNvPicPr>
            <a:picLocks noChangeAspect="1"/>
          </p:cNvPicPr>
          <p:nvPr/>
        </p:nvPicPr>
        <p:blipFill rotWithShape="1">
          <a:blip r:embed="rId2">
            <a:extLst>
              <a:ext uri="{28A0092B-C50C-407E-A947-70E740481C1C}">
                <a14:useLocalDpi xmlns:a14="http://schemas.microsoft.com/office/drawing/2010/main" val="0"/>
              </a:ext>
            </a:extLst>
          </a:blip>
          <a:srcRect l="32675" t="22219" r="17712" b="16733"/>
          <a:stretch/>
        </p:blipFill>
        <p:spPr>
          <a:xfrm>
            <a:off x="-20556" y="12912"/>
            <a:ext cx="9273076" cy="6944480"/>
          </a:xfrm>
          <a:prstGeom prst="rect">
            <a:avLst/>
          </a:prstGeom>
        </p:spPr>
      </p:pic>
      <p:sp>
        <p:nvSpPr>
          <p:cNvPr id="4" name="عنوان 1"/>
          <p:cNvSpPr txBox="1">
            <a:spLocks/>
          </p:cNvSpPr>
          <p:nvPr/>
        </p:nvSpPr>
        <p:spPr>
          <a:xfrm>
            <a:off x="2339752" y="7099"/>
            <a:ext cx="4536504" cy="901622"/>
          </a:xfrm>
          <a:prstGeom prst="rect">
            <a:avLst/>
          </a:prstGeom>
          <a:solidFill>
            <a:srgbClr val="FFFFFF">
              <a:alpha val="47059"/>
            </a:srgbClr>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accent6"/>
                </a:solidFill>
                <a:effectLst/>
                <a:uLnTx/>
                <a:uFillTx/>
                <a:latin typeface="+mj-lt"/>
                <a:ea typeface="+mj-ea"/>
                <a:cs typeface="+mj-cs"/>
              </a:rPr>
              <a:t>*</a:t>
            </a:r>
            <a:r>
              <a:rPr kumimoji="0" lang="en-US" sz="4400" b="0" i="0" u="none" strike="noStrike" kern="1200" cap="none" spc="0" normalizeH="0" baseline="0" noProof="0" dirty="0">
                <a:ln>
                  <a:noFill/>
                </a:ln>
                <a:solidFill>
                  <a:schemeClr val="accent5"/>
                </a:solidFill>
                <a:effectLst/>
                <a:uLnTx/>
                <a:uFillTx/>
                <a:latin typeface="+mj-lt"/>
                <a:ea typeface="+mj-ea"/>
                <a:cs typeface="+mj-cs"/>
              </a:rPr>
              <a:t>Remember</a:t>
            </a:r>
            <a:endParaRPr kumimoji="0" lang="ar-SA" sz="4400" b="0" i="0" u="none" strike="noStrike" kern="1200" cap="none" spc="0" normalizeH="0" baseline="0" noProof="0" dirty="0">
              <a:ln>
                <a:noFill/>
              </a:ln>
              <a:solidFill>
                <a:schemeClr val="accent5"/>
              </a:solidFill>
              <a:effectLst/>
              <a:uLnTx/>
              <a:uFillTx/>
              <a:latin typeface="+mj-lt"/>
              <a:ea typeface="+mj-ea"/>
              <a:cs typeface="+mj-cs"/>
            </a:endParaRPr>
          </a:p>
        </p:txBody>
      </p:sp>
      <p:pic>
        <p:nvPicPr>
          <p:cNvPr id="1027" name="Picture 3"/>
          <p:cNvPicPr>
            <a:picLocks noChangeAspect="1" noChangeArrowheads="1"/>
          </p:cNvPicPr>
          <p:nvPr/>
        </p:nvPicPr>
        <p:blipFill>
          <a:blip r:embed="rId3"/>
          <a:srcRect l="50549" t="32422" r="19802" b="17773"/>
          <a:stretch>
            <a:fillRect/>
          </a:stretch>
        </p:blipFill>
        <p:spPr bwMode="auto">
          <a:xfrm>
            <a:off x="4788024" y="1928802"/>
            <a:ext cx="3857652" cy="3643338"/>
          </a:xfrm>
          <a:prstGeom prst="rect">
            <a:avLst/>
          </a:prstGeom>
          <a:noFill/>
          <a:ln w="9525">
            <a:noFill/>
            <a:miter lim="800000"/>
            <a:headEnd/>
            <a:tailEnd/>
          </a:ln>
          <a:effectLst/>
        </p:spPr>
      </p:pic>
      <p:pic>
        <p:nvPicPr>
          <p:cNvPr id="1026" name="Picture 2"/>
          <p:cNvPicPr>
            <a:picLocks noGrp="1" noChangeAspect="1" noChangeArrowheads="1"/>
          </p:cNvPicPr>
          <p:nvPr>
            <p:ph idx="1"/>
          </p:nvPr>
        </p:nvPicPr>
        <p:blipFill>
          <a:blip r:embed="rId4"/>
          <a:srcRect l="64654" t="44331" r="17142" b="38008"/>
          <a:stretch>
            <a:fillRect/>
          </a:stretch>
        </p:blipFill>
        <p:spPr bwMode="auto">
          <a:xfrm>
            <a:off x="683568" y="2856356"/>
            <a:ext cx="3667151" cy="178823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p:cNvPicPr>
            <a:picLocks noChangeAspect="1"/>
          </p:cNvPicPr>
          <p:nvPr/>
        </p:nvPicPr>
        <p:blipFill rotWithShape="1">
          <a:blip r:embed="rId2">
            <a:extLst>
              <a:ext uri="{28A0092B-C50C-407E-A947-70E740481C1C}">
                <a14:useLocalDpi xmlns:a14="http://schemas.microsoft.com/office/drawing/2010/main" val="0"/>
              </a:ext>
            </a:extLst>
          </a:blip>
          <a:srcRect l="32675" t="22219" r="17712" b="16733"/>
          <a:stretch/>
        </p:blipFill>
        <p:spPr>
          <a:xfrm>
            <a:off x="0" y="-59096"/>
            <a:ext cx="9273076" cy="6944480"/>
          </a:xfrm>
          <a:prstGeom prst="rect">
            <a:avLst/>
          </a:prstGeom>
        </p:spPr>
      </p:pic>
      <p:pic>
        <p:nvPicPr>
          <p:cNvPr id="4098" name="Picture 2"/>
          <p:cNvPicPr>
            <a:picLocks noGrp="1" noChangeAspect="1" noChangeArrowheads="1"/>
          </p:cNvPicPr>
          <p:nvPr>
            <p:ph idx="1"/>
          </p:nvPr>
        </p:nvPicPr>
        <p:blipFill>
          <a:blip r:embed="rId3"/>
          <a:srcRect l="48225" t="34093" r="17165" b="16976"/>
          <a:stretch>
            <a:fillRect/>
          </a:stretch>
        </p:blipFill>
        <p:spPr bwMode="auto">
          <a:xfrm>
            <a:off x="1687111" y="1412776"/>
            <a:ext cx="5841785" cy="4643470"/>
          </a:xfrm>
          <a:prstGeom prst="rect">
            <a:avLst/>
          </a:prstGeom>
          <a:noFill/>
          <a:ln w="9525">
            <a:noFill/>
            <a:miter lim="800000"/>
            <a:headEnd/>
            <a:tailEnd/>
          </a:ln>
          <a:effectLst/>
        </p:spPr>
      </p:pic>
      <p:sp>
        <p:nvSpPr>
          <p:cNvPr id="6" name="عنوان 1"/>
          <p:cNvSpPr txBox="1">
            <a:spLocks/>
          </p:cNvSpPr>
          <p:nvPr/>
        </p:nvSpPr>
        <p:spPr>
          <a:xfrm>
            <a:off x="2339752" y="7099"/>
            <a:ext cx="4536504" cy="901622"/>
          </a:xfrm>
          <a:prstGeom prst="rect">
            <a:avLst/>
          </a:prstGeom>
          <a:solidFill>
            <a:srgbClr val="FFFFFF">
              <a:alpha val="47059"/>
            </a:srgbClr>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accent6"/>
                </a:solidFill>
                <a:effectLst/>
                <a:uLnTx/>
                <a:uFillTx/>
                <a:latin typeface="+mj-lt"/>
                <a:ea typeface="+mj-ea"/>
                <a:cs typeface="+mj-cs"/>
              </a:rPr>
              <a:t>*</a:t>
            </a:r>
            <a:r>
              <a:rPr kumimoji="0" lang="en-US" sz="4400" b="0" i="0" u="none" strike="noStrike" kern="1200" cap="none" spc="0" normalizeH="0" baseline="0" noProof="0" dirty="0">
                <a:ln>
                  <a:noFill/>
                </a:ln>
                <a:solidFill>
                  <a:schemeClr val="accent5"/>
                </a:solidFill>
                <a:effectLst/>
                <a:uLnTx/>
                <a:uFillTx/>
                <a:latin typeface="+mj-lt"/>
                <a:ea typeface="+mj-ea"/>
                <a:cs typeface="+mj-cs"/>
              </a:rPr>
              <a:t>Remember</a:t>
            </a:r>
            <a:endParaRPr kumimoji="0" lang="ar-SA" sz="4400" b="0" i="0" u="none" strike="noStrike" kern="1200" cap="none" spc="0" normalizeH="0" baseline="0" noProof="0" dirty="0">
              <a:ln>
                <a:noFill/>
              </a:ln>
              <a:solidFill>
                <a:schemeClr val="accent5"/>
              </a:solidFill>
              <a:effectLst/>
              <a:uLnTx/>
              <a:uFillTx/>
              <a:latin typeface="+mj-lt"/>
              <a:ea typeface="+mj-ea"/>
              <a:cs typeface="+mj-cs"/>
            </a:endParaRPr>
          </a:p>
        </p:txBody>
      </p:sp>
      <p:sp>
        <p:nvSpPr>
          <p:cNvPr id="3" name="مربع نص 2"/>
          <p:cNvSpPr txBox="1"/>
          <p:nvPr/>
        </p:nvSpPr>
        <p:spPr>
          <a:xfrm>
            <a:off x="611560" y="6021288"/>
            <a:ext cx="3168352" cy="338554"/>
          </a:xfrm>
          <a:prstGeom prst="rect">
            <a:avLst/>
          </a:prstGeom>
          <a:noFill/>
        </p:spPr>
        <p:txBody>
          <a:bodyPr wrap="square" rtlCol="1">
            <a:spAutoFit/>
          </a:bodyPr>
          <a:lstStyle/>
          <a:p>
            <a:pPr algn="ctr"/>
            <a:r>
              <a:rPr lang="ar-SA" sz="1600" dirty="0">
                <a:solidFill>
                  <a:srgbClr val="FF0000"/>
                </a:solidFill>
                <a:effectLst>
                  <a:outerShdw blurRad="38100" dist="38100" dir="2700000" algn="tl">
                    <a:srgbClr val="000000">
                      <a:alpha val="43137"/>
                    </a:srgbClr>
                  </a:outerShdw>
                </a:effectLst>
              </a:rPr>
              <a:t>*مهم فقط </a:t>
            </a:r>
            <a:r>
              <a:rPr lang="ar-SA" sz="1600" dirty="0" err="1">
                <a:solidFill>
                  <a:srgbClr val="FF0000"/>
                </a:solidFill>
                <a:effectLst>
                  <a:outerShdw blurRad="38100" dist="38100" dir="2700000" algn="tl">
                    <a:srgbClr val="000000">
                      <a:alpha val="43137"/>
                    </a:srgbClr>
                  </a:outerShdw>
                </a:effectLst>
              </a:rPr>
              <a:t>الريجنز</a:t>
            </a:r>
            <a:endParaRPr lang="ar-SA" sz="1600" dirty="0">
              <a:solidFill>
                <a:srgbClr val="FF0000"/>
              </a:solidFill>
              <a:effectLst>
                <a:outerShdw blurRad="38100" dist="38100" dir="2700000" algn="tl">
                  <a:srgbClr val="000000">
                    <a:alpha val="43137"/>
                  </a:srgbClr>
                </a:outerShdw>
              </a:effectLs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rotWithShape="1">
          <a:blip r:embed="rId2">
            <a:extLst>
              <a:ext uri="{28A0092B-C50C-407E-A947-70E740481C1C}">
                <a14:useLocalDpi xmlns:a14="http://schemas.microsoft.com/office/drawing/2010/main" val="0"/>
              </a:ext>
            </a:extLst>
          </a:blip>
          <a:srcRect l="32675" t="22219" r="17712" b="16733"/>
          <a:stretch/>
        </p:blipFill>
        <p:spPr>
          <a:xfrm>
            <a:off x="-20556" y="12912"/>
            <a:ext cx="9273076" cy="6944480"/>
          </a:xfrm>
          <a:prstGeom prst="rect">
            <a:avLst/>
          </a:prstGeom>
        </p:spPr>
      </p:pic>
      <p:pic>
        <p:nvPicPr>
          <p:cNvPr id="3074" name="Picture 2"/>
          <p:cNvPicPr>
            <a:picLocks noGrp="1" noChangeAspect="1" noChangeArrowheads="1"/>
          </p:cNvPicPr>
          <p:nvPr>
            <p:ph idx="1"/>
          </p:nvPr>
        </p:nvPicPr>
        <p:blipFill>
          <a:blip r:embed="rId3"/>
          <a:srcRect l="53550" t="35672" r="16278" b="10663"/>
          <a:stretch>
            <a:fillRect/>
          </a:stretch>
        </p:blipFill>
        <p:spPr bwMode="auto">
          <a:xfrm>
            <a:off x="1857356" y="1071546"/>
            <a:ext cx="5500726" cy="5500726"/>
          </a:xfrm>
          <a:prstGeom prst="rect">
            <a:avLst/>
          </a:prstGeom>
          <a:noFill/>
          <a:ln w="9525">
            <a:noFill/>
            <a:miter lim="800000"/>
            <a:headEnd/>
            <a:tailEnd/>
          </a:ln>
          <a:effectLst/>
        </p:spPr>
      </p:pic>
      <p:sp>
        <p:nvSpPr>
          <p:cNvPr id="6" name="عنوان 1"/>
          <p:cNvSpPr txBox="1">
            <a:spLocks/>
          </p:cNvSpPr>
          <p:nvPr/>
        </p:nvSpPr>
        <p:spPr>
          <a:xfrm>
            <a:off x="2339752" y="7099"/>
            <a:ext cx="4536504" cy="901622"/>
          </a:xfrm>
          <a:prstGeom prst="rect">
            <a:avLst/>
          </a:prstGeom>
          <a:solidFill>
            <a:srgbClr val="FFFFFF">
              <a:alpha val="47059"/>
            </a:srgbClr>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accent6"/>
                </a:solidFill>
                <a:effectLst/>
                <a:uLnTx/>
                <a:uFillTx/>
                <a:latin typeface="+mj-lt"/>
                <a:ea typeface="+mj-ea"/>
                <a:cs typeface="+mj-cs"/>
              </a:rPr>
              <a:t>*</a:t>
            </a:r>
            <a:r>
              <a:rPr kumimoji="0" lang="en-US" sz="4400" b="0" i="0" u="none" strike="noStrike" kern="1200" cap="none" spc="0" normalizeH="0" baseline="0" noProof="0" dirty="0">
                <a:ln>
                  <a:noFill/>
                </a:ln>
                <a:solidFill>
                  <a:schemeClr val="accent5"/>
                </a:solidFill>
                <a:effectLst/>
                <a:uLnTx/>
                <a:uFillTx/>
                <a:latin typeface="+mj-lt"/>
                <a:ea typeface="+mj-ea"/>
                <a:cs typeface="+mj-cs"/>
              </a:rPr>
              <a:t>Remember</a:t>
            </a:r>
            <a:endParaRPr kumimoji="0" lang="ar-SA" sz="4400" b="0" i="0" u="none" strike="noStrike" kern="1200" cap="none" spc="0" normalizeH="0" baseline="0" noProof="0" dirty="0">
              <a:ln>
                <a:noFill/>
              </a:ln>
              <a:solidFill>
                <a:schemeClr val="accent5"/>
              </a:solidFill>
              <a:effectLst/>
              <a:uLnTx/>
              <a:uFillTx/>
              <a:latin typeface="+mj-lt"/>
              <a:ea typeface="+mj-ea"/>
              <a:cs typeface="+mj-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p:cNvPicPr>
            <a:picLocks noChangeAspect="1"/>
          </p:cNvPicPr>
          <p:nvPr/>
        </p:nvPicPr>
        <p:blipFill rotWithShape="1">
          <a:blip r:embed="rId2">
            <a:extLst>
              <a:ext uri="{28A0092B-C50C-407E-A947-70E740481C1C}">
                <a14:useLocalDpi xmlns:a14="http://schemas.microsoft.com/office/drawing/2010/main" val="0"/>
              </a:ext>
            </a:extLst>
          </a:blip>
          <a:srcRect l="32675" t="22219" r="17712" b="16733"/>
          <a:stretch/>
        </p:blipFill>
        <p:spPr>
          <a:xfrm>
            <a:off x="-20556" y="12912"/>
            <a:ext cx="9273076" cy="6944480"/>
          </a:xfrm>
          <a:prstGeom prst="rect">
            <a:avLst/>
          </a:prstGeom>
        </p:spPr>
      </p:pic>
      <p:sp>
        <p:nvSpPr>
          <p:cNvPr id="2" name="عنوان 1"/>
          <p:cNvSpPr>
            <a:spLocks noGrp="1"/>
          </p:cNvSpPr>
          <p:nvPr>
            <p:ph type="title"/>
          </p:nvPr>
        </p:nvSpPr>
        <p:spPr>
          <a:xfrm>
            <a:off x="1403648" y="557808"/>
            <a:ext cx="6239867" cy="1143000"/>
          </a:xfrm>
          <a:solidFill>
            <a:srgbClr val="F8F8F8">
              <a:alpha val="50196"/>
            </a:srgbClr>
          </a:solidFill>
          <a:ln w="19050">
            <a:solidFill>
              <a:srgbClr val="FF33CC"/>
            </a:solidFill>
            <a:prstDash val="dashDot"/>
          </a:ln>
        </p:spPr>
        <p:txBody>
          <a:bodyPr/>
          <a:lstStyle/>
          <a:p>
            <a:r>
              <a:rPr lang="en-US" dirty="0">
                <a:solidFill>
                  <a:schemeClr val="accent5"/>
                </a:solidFill>
              </a:rPr>
              <a:t>THAT’S IT </a:t>
            </a:r>
            <a:endParaRPr lang="ar-SA" dirty="0">
              <a:solidFill>
                <a:schemeClr val="accent5"/>
              </a:solidFill>
            </a:endParaRPr>
          </a:p>
        </p:txBody>
      </p:sp>
      <p:sp>
        <p:nvSpPr>
          <p:cNvPr id="3" name="عنصر نائب للمحتوى 2"/>
          <p:cNvSpPr>
            <a:spLocks noGrp="1"/>
          </p:cNvSpPr>
          <p:nvPr>
            <p:ph idx="1"/>
          </p:nvPr>
        </p:nvSpPr>
        <p:spPr>
          <a:xfrm>
            <a:off x="457200" y="1999381"/>
            <a:ext cx="8229600" cy="4525963"/>
          </a:xfrm>
        </p:spPr>
        <p:txBody>
          <a:bodyPr>
            <a:normAutofit/>
          </a:bodyPr>
          <a:lstStyle/>
          <a:p>
            <a:pPr algn="ctr">
              <a:buNone/>
            </a:pPr>
            <a:r>
              <a:rPr lang="en-US" dirty="0">
                <a:ln w="0"/>
                <a:gradFill>
                  <a:gsLst>
                    <a:gs pos="0">
                      <a:schemeClr val="accent5">
                        <a:lumMod val="50000"/>
                      </a:schemeClr>
                    </a:gs>
                    <a:gs pos="50000">
                      <a:schemeClr val="accent5"/>
                    </a:gs>
                    <a:gs pos="100000">
                      <a:schemeClr val="accent5">
                        <a:lumMod val="60000"/>
                        <a:lumOff val="40000"/>
                      </a:schemeClr>
                    </a:gs>
                  </a:gsLst>
                  <a:lin ang="5400000"/>
                </a:gradFill>
                <a:effectLst>
                  <a:outerShdw blurRad="38100" dist="38100" dir="2700000" algn="tl">
                    <a:srgbClr val="000000">
                      <a:alpha val="43137"/>
                    </a:srgbClr>
                  </a:outerShdw>
                  <a:reflection blurRad="6350" stA="53000" endA="300" endPos="35500" dir="5400000" sy="-90000" algn="bl" rotWithShape="0"/>
                </a:effectLst>
              </a:rPr>
              <a:t>Anatomy OSPE team :</a:t>
            </a:r>
          </a:p>
          <a:p>
            <a:pPr algn="ctr">
              <a:buNone/>
            </a:pPr>
            <a:r>
              <a:rPr lang="ar-SA" sz="2400" dirty="0">
                <a:solidFill>
                  <a:schemeClr val="accent4"/>
                </a:solidFill>
              </a:rPr>
              <a:t>غادة المزروع               محمد غندور</a:t>
            </a:r>
          </a:p>
          <a:p>
            <a:pPr algn="ctr">
              <a:buNone/>
            </a:pPr>
            <a:r>
              <a:rPr lang="ar-SA" sz="2400" dirty="0">
                <a:solidFill>
                  <a:schemeClr val="accent4"/>
                </a:solidFill>
              </a:rPr>
              <a:t>روان القحطاني              ندى الدخيل</a:t>
            </a:r>
            <a:endParaRPr lang="en-US" sz="2400" dirty="0">
              <a:solidFill>
                <a:schemeClr val="accent4"/>
              </a:solidFill>
            </a:endParaRPr>
          </a:p>
          <a:p>
            <a:pPr algn="ctr">
              <a:buNone/>
            </a:pPr>
            <a:endParaRPr lang="ar-SA" dirty="0"/>
          </a:p>
          <a:p>
            <a:pPr algn="ctr">
              <a:buNone/>
            </a:pPr>
            <a:endParaRPr lang="en-US" dirty="0"/>
          </a:p>
          <a:p>
            <a:pPr algn="ctr">
              <a:buNone/>
            </a:pPr>
            <a:endParaRPr lang="ar-SA" dirty="0"/>
          </a:p>
          <a:p>
            <a:pPr algn="ctr">
              <a:buNone/>
            </a:pPr>
            <a:r>
              <a:rPr 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THANKS for 435 anatomy team</a:t>
            </a:r>
            <a:endParaRPr lang="ar-SA"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6296" y="5229200"/>
            <a:ext cx="407219" cy="570441"/>
          </a:xfrm>
          <a:prstGeom prst="rect">
            <a:avLst/>
          </a:prstGeom>
        </p:spPr>
      </p:pic>
    </p:spTree>
    <p:extLst>
      <p:ext uri="{BB962C8B-B14F-4D97-AF65-F5344CB8AC3E}">
        <p14:creationId xmlns:p14="http://schemas.microsoft.com/office/powerpoint/2010/main" val="299169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صورة 11"/>
          <p:cNvPicPr>
            <a:picLocks noChangeAspect="1"/>
          </p:cNvPicPr>
          <p:nvPr/>
        </p:nvPicPr>
        <p:blipFill rotWithShape="1">
          <a:blip r:embed="rId2">
            <a:extLst>
              <a:ext uri="{28A0092B-C50C-407E-A947-70E740481C1C}">
                <a14:useLocalDpi xmlns:a14="http://schemas.microsoft.com/office/drawing/2010/main" val="0"/>
              </a:ext>
            </a:extLst>
          </a:blip>
          <a:srcRect l="32675" t="22219" r="17712" b="16733"/>
          <a:stretch/>
        </p:blipFill>
        <p:spPr>
          <a:xfrm>
            <a:off x="-20556" y="12912"/>
            <a:ext cx="9273076" cy="6944480"/>
          </a:xfrm>
          <a:prstGeom prst="rect">
            <a:avLst/>
          </a:prstGeom>
        </p:spPr>
      </p:pic>
      <p:sp>
        <p:nvSpPr>
          <p:cNvPr id="2" name="عنوان 1"/>
          <p:cNvSpPr>
            <a:spLocks noGrp="1"/>
          </p:cNvSpPr>
          <p:nvPr>
            <p:ph type="title"/>
          </p:nvPr>
        </p:nvSpPr>
        <p:spPr>
          <a:xfrm>
            <a:off x="76200" y="304800"/>
            <a:ext cx="2209800" cy="609600"/>
          </a:xfrm>
          <a:solidFill>
            <a:schemeClr val="accent5"/>
          </a:solidFill>
          <a:ln>
            <a:noFill/>
          </a:ln>
        </p:spPr>
        <p:style>
          <a:lnRef idx="1">
            <a:schemeClr val="dk1"/>
          </a:lnRef>
          <a:fillRef idx="2">
            <a:schemeClr val="dk1"/>
          </a:fillRef>
          <a:effectRef idx="1">
            <a:schemeClr val="dk1"/>
          </a:effectRef>
          <a:fontRef idx="minor">
            <a:schemeClr val="dk1"/>
          </a:fontRef>
        </p:style>
        <p:txBody>
          <a:bodyPr>
            <a:normAutofit fontScale="90000"/>
            <a:scene3d>
              <a:camera prst="orthographicFront"/>
              <a:lightRig rig="soft" dir="t">
                <a:rot lat="0" lon="0" rev="15600000"/>
              </a:lightRig>
            </a:scene3d>
            <a:sp3d extrusionH="57150" prstMaterial="softEdge">
              <a:bevelT w="25400" h="38100"/>
            </a:sp3d>
          </a:bodyPr>
          <a:lstStyle/>
          <a:p>
            <a:pPr algn="l"/>
            <a:r>
              <a:rPr lang="en-US" b="1" dirty="0">
                <a:ln/>
                <a:solidFill>
                  <a:schemeClr val="accent4"/>
                </a:solidFill>
              </a:rPr>
              <a:t>CASE 1</a:t>
            </a:r>
            <a:endParaRPr lang="ar-SA" b="1" dirty="0">
              <a:ln/>
              <a:solidFill>
                <a:schemeClr val="accent4"/>
              </a:solidFill>
            </a:endParaRPr>
          </a:p>
        </p:txBody>
      </p:sp>
      <p:sp>
        <p:nvSpPr>
          <p:cNvPr id="3" name="عنصر نائب للمحتوى 2"/>
          <p:cNvSpPr>
            <a:spLocks noGrp="1"/>
          </p:cNvSpPr>
          <p:nvPr>
            <p:ph idx="1"/>
          </p:nvPr>
        </p:nvSpPr>
        <p:spPr>
          <a:xfrm>
            <a:off x="457200" y="1600200"/>
            <a:ext cx="3810000" cy="4525963"/>
          </a:xfrm>
        </p:spPr>
        <p:txBody>
          <a:bodyPr>
            <a:normAutofit fontScale="85000" lnSpcReduction="20000"/>
          </a:bodyPr>
          <a:lstStyle/>
          <a:p>
            <a:pPr marL="0" indent="0">
              <a:buNone/>
            </a:pPr>
            <a:r>
              <a:rPr lang="en-US" dirty="0">
                <a:solidFill>
                  <a:schemeClr val="accent5">
                    <a:lumMod val="75000"/>
                  </a:schemeClr>
                </a:solidFill>
              </a:rPr>
              <a:t>Identify: A,B,C&amp;D</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solidFill>
                  <a:schemeClr val="accent4"/>
                </a:solidFill>
              </a:rPr>
              <a:t>A. Scapula</a:t>
            </a:r>
          </a:p>
          <a:p>
            <a:pPr marL="0" indent="0">
              <a:buNone/>
            </a:pPr>
            <a:r>
              <a:rPr lang="en-US" dirty="0">
                <a:solidFill>
                  <a:schemeClr val="accent4"/>
                </a:solidFill>
              </a:rPr>
              <a:t>B. </a:t>
            </a:r>
            <a:r>
              <a:rPr lang="en-US" dirty="0" err="1">
                <a:solidFill>
                  <a:schemeClr val="accent4"/>
                </a:solidFill>
              </a:rPr>
              <a:t>Humerus</a:t>
            </a:r>
            <a:r>
              <a:rPr lang="en-US" dirty="0">
                <a:solidFill>
                  <a:schemeClr val="accent4"/>
                </a:solidFill>
              </a:rPr>
              <a:t> </a:t>
            </a:r>
          </a:p>
          <a:p>
            <a:pPr marL="0" indent="0">
              <a:buNone/>
            </a:pPr>
            <a:r>
              <a:rPr lang="en-US" dirty="0">
                <a:solidFill>
                  <a:schemeClr val="accent4"/>
                </a:solidFill>
              </a:rPr>
              <a:t>C. Ulna ( Medial )</a:t>
            </a:r>
          </a:p>
          <a:p>
            <a:pPr marL="0" indent="0">
              <a:buNone/>
            </a:pPr>
            <a:r>
              <a:rPr lang="en-US" dirty="0">
                <a:solidFill>
                  <a:schemeClr val="accent4"/>
                </a:solidFill>
              </a:rPr>
              <a:t>D. Radius ( Lateral )</a:t>
            </a:r>
            <a:endParaRPr lang="ar-SA" dirty="0">
              <a:solidFill>
                <a:schemeClr val="accent4"/>
              </a:solidFill>
            </a:endParaRPr>
          </a:p>
        </p:txBody>
      </p:sp>
      <p:sp>
        <p:nvSpPr>
          <p:cNvPr id="5" name="مثلث متساوي الساقين 4"/>
          <p:cNvSpPr/>
          <p:nvPr/>
        </p:nvSpPr>
        <p:spPr>
          <a:xfrm rot="16200000">
            <a:off x="1650998" y="330201"/>
            <a:ext cx="660402" cy="609601"/>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6" name="صورة 5"/>
          <p:cNvPicPr>
            <a:picLocks noChangeAspect="1"/>
          </p:cNvPicPr>
          <p:nvPr/>
        </p:nvPicPr>
        <p:blipFill rotWithShape="1">
          <a:blip r:embed="rId3">
            <a:extLst>
              <a:ext uri="{BEBA8EAE-BF5A-486C-A8C5-ECC9F3942E4B}">
                <a14:imgProps xmlns:a14="http://schemas.microsoft.com/office/drawing/2010/main">
                  <a14:imgLayer r:embed="rId4">
                    <a14:imgEffect>
                      <a14:backgroundRemoval t="26172" b="76302" l="41215" r="58565"/>
                    </a14:imgEffect>
                  </a14:imgLayer>
                </a14:imgProps>
              </a:ext>
            </a:extLst>
          </a:blip>
          <a:srcRect l="39167" t="26797" r="39166" b="21838"/>
          <a:stretch/>
        </p:blipFill>
        <p:spPr>
          <a:xfrm>
            <a:off x="4876800" y="1212761"/>
            <a:ext cx="3681530" cy="4906963"/>
          </a:xfrm>
          <a:prstGeom prst="rect">
            <a:avLst/>
          </a:prstGeom>
        </p:spPr>
      </p:pic>
      <p:cxnSp>
        <p:nvCxnSpPr>
          <p:cNvPr id="8" name="Straight Connector 7"/>
          <p:cNvCxnSpPr/>
          <p:nvPr/>
        </p:nvCxnSpPr>
        <p:spPr>
          <a:xfrm>
            <a:off x="533399" y="3876060"/>
            <a:ext cx="2895600" cy="0"/>
          </a:xfrm>
          <a:prstGeom prst="line">
            <a:avLst/>
          </a:prstGeom>
          <a:ln w="57150">
            <a:solidFill>
              <a:schemeClr val="accent5">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125198" y="1447800"/>
            <a:ext cx="433132" cy="584775"/>
          </a:xfrm>
          <a:prstGeom prst="rect">
            <a:avLst/>
          </a:prstGeom>
          <a:noFill/>
        </p:spPr>
        <p:txBody>
          <a:bodyPr wrap="none" rtlCol="1">
            <a:spAutoFit/>
          </a:bodyPr>
          <a:lstStyle/>
          <a:p>
            <a:pPr algn="ctr"/>
            <a:r>
              <a:rPr lang="en-US" sz="3200" b="1" dirty="0">
                <a:solidFill>
                  <a:schemeClr val="accent4"/>
                </a:solidFill>
              </a:rPr>
              <a:t>A</a:t>
            </a:r>
            <a:endParaRPr lang="ar-SA" sz="3200" b="1" dirty="0">
              <a:solidFill>
                <a:schemeClr val="accent4"/>
              </a:solidFill>
            </a:endParaRPr>
          </a:p>
        </p:txBody>
      </p:sp>
      <p:sp>
        <p:nvSpPr>
          <p:cNvPr id="10" name="TextBox 9"/>
          <p:cNvSpPr txBox="1"/>
          <p:nvPr/>
        </p:nvSpPr>
        <p:spPr>
          <a:xfrm>
            <a:off x="4876800" y="2035795"/>
            <a:ext cx="415499" cy="584775"/>
          </a:xfrm>
          <a:prstGeom prst="rect">
            <a:avLst/>
          </a:prstGeom>
          <a:noFill/>
        </p:spPr>
        <p:txBody>
          <a:bodyPr wrap="none" rtlCol="1">
            <a:spAutoFit/>
          </a:bodyPr>
          <a:lstStyle/>
          <a:p>
            <a:pPr algn="ctr"/>
            <a:r>
              <a:rPr lang="en-US" sz="3200" b="1" dirty="0">
                <a:solidFill>
                  <a:schemeClr val="accent4"/>
                </a:solidFill>
              </a:rPr>
              <a:t>B</a:t>
            </a:r>
            <a:endParaRPr lang="ar-SA" sz="3200" b="1" dirty="0">
              <a:solidFill>
                <a:schemeClr val="accent4"/>
              </a:solidFill>
            </a:endParaRPr>
          </a:p>
        </p:txBody>
      </p:sp>
      <p:sp>
        <p:nvSpPr>
          <p:cNvPr id="11" name="TextBox 10"/>
          <p:cNvSpPr txBox="1"/>
          <p:nvPr/>
        </p:nvSpPr>
        <p:spPr>
          <a:xfrm>
            <a:off x="7086600" y="3373854"/>
            <a:ext cx="402675" cy="584775"/>
          </a:xfrm>
          <a:prstGeom prst="rect">
            <a:avLst/>
          </a:prstGeom>
          <a:solidFill>
            <a:schemeClr val="bg1"/>
          </a:solidFill>
        </p:spPr>
        <p:txBody>
          <a:bodyPr wrap="none" rtlCol="1">
            <a:spAutoFit/>
          </a:bodyPr>
          <a:lstStyle/>
          <a:p>
            <a:pPr algn="ctr"/>
            <a:r>
              <a:rPr lang="en-US" sz="3200" b="1" dirty="0">
                <a:solidFill>
                  <a:schemeClr val="accent4"/>
                </a:solidFill>
              </a:rPr>
              <a:t>C</a:t>
            </a:r>
            <a:endParaRPr lang="ar-SA" sz="3200" b="1" dirty="0">
              <a:solidFill>
                <a:schemeClr val="accent4"/>
              </a:solidFill>
            </a:endParaRPr>
          </a:p>
        </p:txBody>
      </p:sp>
      <p:sp>
        <p:nvSpPr>
          <p:cNvPr id="13" name="TextBox 12"/>
          <p:cNvSpPr txBox="1"/>
          <p:nvPr/>
        </p:nvSpPr>
        <p:spPr>
          <a:xfrm>
            <a:off x="4849549" y="3785371"/>
            <a:ext cx="442750" cy="584775"/>
          </a:xfrm>
          <a:prstGeom prst="rect">
            <a:avLst/>
          </a:prstGeom>
          <a:noFill/>
        </p:spPr>
        <p:txBody>
          <a:bodyPr wrap="none" rtlCol="1">
            <a:spAutoFit/>
          </a:bodyPr>
          <a:lstStyle/>
          <a:p>
            <a:pPr algn="ctr"/>
            <a:r>
              <a:rPr lang="en-US" sz="3200" b="1" dirty="0">
                <a:solidFill>
                  <a:schemeClr val="accent4"/>
                </a:solidFill>
              </a:rPr>
              <a:t>D</a:t>
            </a:r>
            <a:endParaRPr lang="ar-SA" sz="3200" b="1" dirty="0">
              <a:solidFill>
                <a:schemeClr val="accent4"/>
              </a:solidFill>
            </a:endParaRPr>
          </a:p>
        </p:txBody>
      </p:sp>
    </p:spTree>
    <p:extLst>
      <p:ext uri="{BB962C8B-B14F-4D97-AF65-F5344CB8AC3E}">
        <p14:creationId xmlns:p14="http://schemas.microsoft.com/office/powerpoint/2010/main" val="2095984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صورة 18"/>
          <p:cNvPicPr>
            <a:picLocks noChangeAspect="1"/>
          </p:cNvPicPr>
          <p:nvPr/>
        </p:nvPicPr>
        <p:blipFill rotWithShape="1">
          <a:blip r:embed="rId2">
            <a:extLst>
              <a:ext uri="{28A0092B-C50C-407E-A947-70E740481C1C}">
                <a14:useLocalDpi xmlns:a14="http://schemas.microsoft.com/office/drawing/2010/main" val="0"/>
              </a:ext>
            </a:extLst>
          </a:blip>
          <a:srcRect l="32675" t="22219" r="17712" b="16733"/>
          <a:stretch/>
        </p:blipFill>
        <p:spPr>
          <a:xfrm>
            <a:off x="-20556" y="12912"/>
            <a:ext cx="9273076" cy="6944480"/>
          </a:xfrm>
          <a:prstGeom prst="rect">
            <a:avLst/>
          </a:prstGeom>
        </p:spPr>
      </p:pic>
      <p:sp>
        <p:nvSpPr>
          <p:cNvPr id="3" name="عنصر نائب للمحتوى 2"/>
          <p:cNvSpPr>
            <a:spLocks noGrp="1"/>
          </p:cNvSpPr>
          <p:nvPr>
            <p:ph idx="1"/>
          </p:nvPr>
        </p:nvSpPr>
        <p:spPr>
          <a:xfrm>
            <a:off x="23810" y="1285860"/>
            <a:ext cx="4191000" cy="3500462"/>
          </a:xfrm>
        </p:spPr>
        <p:txBody>
          <a:bodyPr>
            <a:noAutofit/>
          </a:bodyPr>
          <a:lstStyle/>
          <a:p>
            <a:pPr marL="0" indent="0">
              <a:buNone/>
            </a:pPr>
            <a:r>
              <a:rPr lang="en-US" sz="2000" b="1" dirty="0" err="1">
                <a:solidFill>
                  <a:schemeClr val="accent5">
                    <a:lumMod val="75000"/>
                  </a:schemeClr>
                </a:solidFill>
              </a:rPr>
              <a:t>Identify:A,B,C&amp;D</a:t>
            </a:r>
            <a:endParaRPr lang="en-US" sz="2000" b="1" dirty="0">
              <a:solidFill>
                <a:schemeClr val="accent5">
                  <a:lumMod val="75000"/>
                </a:schemeClr>
              </a:solidFill>
            </a:endParaRPr>
          </a:p>
          <a:p>
            <a:pPr marL="0" indent="0">
              <a:buNone/>
            </a:pPr>
            <a:endParaRPr lang="en-US" sz="2000" b="1" dirty="0"/>
          </a:p>
          <a:p>
            <a:pPr marL="0" indent="0">
              <a:buNone/>
            </a:pPr>
            <a:r>
              <a:rPr lang="en-US" sz="2000" b="1" dirty="0">
                <a:solidFill>
                  <a:schemeClr val="accent4"/>
                </a:solidFill>
              </a:rPr>
              <a:t>A. Hip Bone </a:t>
            </a:r>
          </a:p>
          <a:p>
            <a:pPr marL="0" indent="0">
              <a:buNone/>
            </a:pPr>
            <a:r>
              <a:rPr lang="en-US" sz="2000" b="1" dirty="0">
                <a:solidFill>
                  <a:schemeClr val="accent4"/>
                </a:solidFill>
              </a:rPr>
              <a:t>B. Femur </a:t>
            </a:r>
          </a:p>
          <a:p>
            <a:pPr marL="0" indent="0">
              <a:buNone/>
            </a:pPr>
            <a:r>
              <a:rPr lang="en-US" sz="2000" b="1" dirty="0">
                <a:solidFill>
                  <a:schemeClr val="accent4"/>
                </a:solidFill>
              </a:rPr>
              <a:t>C. Fibula ( smaller &amp; lateral ) </a:t>
            </a:r>
          </a:p>
          <a:p>
            <a:pPr marL="0" indent="0">
              <a:buNone/>
            </a:pPr>
            <a:r>
              <a:rPr lang="en-US" sz="2000" b="1" dirty="0">
                <a:solidFill>
                  <a:schemeClr val="accent4"/>
                </a:solidFill>
              </a:rPr>
              <a:t>D. Tibia ( bigger &amp; medial )</a:t>
            </a:r>
            <a:endParaRPr lang="ar-SA" sz="2000" b="1" dirty="0">
              <a:solidFill>
                <a:schemeClr val="accent4"/>
              </a:solidFill>
            </a:endParaRPr>
          </a:p>
        </p:txBody>
      </p:sp>
      <p:sp>
        <p:nvSpPr>
          <p:cNvPr id="4" name="عنوان 1"/>
          <p:cNvSpPr txBox="1">
            <a:spLocks/>
          </p:cNvSpPr>
          <p:nvPr/>
        </p:nvSpPr>
        <p:spPr>
          <a:xfrm>
            <a:off x="0" y="304800"/>
            <a:ext cx="2209800" cy="609600"/>
          </a:xfrm>
          <a:prstGeom prst="rect">
            <a:avLst/>
          </a:prstGeom>
          <a:solidFill>
            <a:schemeClr val="accent5"/>
          </a:solidFill>
          <a:ln w="9525" cap="flat" cmpd="sng" algn="ctr">
            <a:noFill/>
            <a:prstDash val="solid"/>
          </a:ln>
        </p:spPr>
        <p:style>
          <a:lnRef idx="1">
            <a:schemeClr val="dk1"/>
          </a:lnRef>
          <a:fillRef idx="2">
            <a:schemeClr val="dk1"/>
          </a:fillRef>
          <a:effectRef idx="1">
            <a:schemeClr val="dk1"/>
          </a:effectRef>
          <a:fontRef idx="minor">
            <a:schemeClr val="dk1"/>
          </a:fontRef>
        </p:style>
        <p:txBody>
          <a:bodyPr vert="horz" lIns="91440" tIns="45720" rIns="91440" bIns="45720" rtlCol="0" anchor="ctr">
            <a:normAutofit fontScale="90000" lnSpcReduction="20000"/>
            <a:scene3d>
              <a:camera prst="orthographicFront"/>
              <a:lightRig rig="soft" dir="t">
                <a:rot lat="0" lon="0" rev="15600000"/>
              </a:lightRig>
            </a:scene3d>
            <a:sp3d extrusionH="57150" prstMaterial="softEdge">
              <a:bevelT w="25400" h="38100"/>
            </a:sp3d>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US" b="1" dirty="0">
                <a:ln/>
                <a:solidFill>
                  <a:schemeClr val="accent4"/>
                </a:solidFill>
              </a:rPr>
              <a:t>CASE 2</a:t>
            </a:r>
            <a:endParaRPr lang="ar-SA" b="1" dirty="0">
              <a:ln/>
              <a:solidFill>
                <a:schemeClr val="accent4"/>
              </a:solidFill>
            </a:endParaRPr>
          </a:p>
        </p:txBody>
      </p:sp>
      <p:sp>
        <p:nvSpPr>
          <p:cNvPr id="5" name="مثلث متساوي الساقين 4"/>
          <p:cNvSpPr/>
          <p:nvPr/>
        </p:nvSpPr>
        <p:spPr>
          <a:xfrm rot="16200000">
            <a:off x="1650998" y="330201"/>
            <a:ext cx="660402" cy="609601"/>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6" name="صورة 5"/>
          <p:cNvPicPr>
            <a:picLocks noChangeAspect="1"/>
          </p:cNvPicPr>
          <p:nvPr/>
        </p:nvPicPr>
        <p:blipFill rotWithShape="1">
          <a:blip r:embed="rId3">
            <a:extLst>
              <a:ext uri="{BEBA8EAE-BF5A-486C-A8C5-ECC9F3942E4B}">
                <a14:imgProps xmlns:a14="http://schemas.microsoft.com/office/drawing/2010/main">
                  <a14:imgLayer r:embed="rId4">
                    <a14:imgEffect>
                      <a14:backgroundRemoval t="23047" b="74349" l="41801" r="58858"/>
                    </a14:imgEffect>
                  </a14:imgLayer>
                </a14:imgProps>
              </a:ext>
            </a:extLst>
          </a:blip>
          <a:srcRect l="44099" t="24772" r="47279" b="26859"/>
          <a:stretch/>
        </p:blipFill>
        <p:spPr>
          <a:xfrm>
            <a:off x="6019800" y="898892"/>
            <a:ext cx="1752600" cy="5527430"/>
          </a:xfrm>
          <a:prstGeom prst="rect">
            <a:avLst/>
          </a:prstGeom>
        </p:spPr>
      </p:pic>
      <p:sp>
        <p:nvSpPr>
          <p:cNvPr id="7" name="TextBox 6"/>
          <p:cNvSpPr txBox="1"/>
          <p:nvPr/>
        </p:nvSpPr>
        <p:spPr>
          <a:xfrm>
            <a:off x="7792792" y="838200"/>
            <a:ext cx="433132" cy="584775"/>
          </a:xfrm>
          <a:prstGeom prst="rect">
            <a:avLst/>
          </a:prstGeom>
          <a:noFill/>
        </p:spPr>
        <p:txBody>
          <a:bodyPr wrap="none" rtlCol="1">
            <a:spAutoFit/>
          </a:bodyPr>
          <a:lstStyle/>
          <a:p>
            <a:pPr algn="ctr"/>
            <a:r>
              <a:rPr lang="en-US" sz="3200" b="1" dirty="0">
                <a:solidFill>
                  <a:schemeClr val="accent4"/>
                </a:solidFill>
              </a:rPr>
              <a:t>A</a:t>
            </a:r>
            <a:endParaRPr lang="ar-SA" sz="3200" b="1" dirty="0">
              <a:solidFill>
                <a:schemeClr val="accent4"/>
              </a:solidFill>
            </a:endParaRPr>
          </a:p>
        </p:txBody>
      </p:sp>
      <p:cxnSp>
        <p:nvCxnSpPr>
          <p:cNvPr id="8" name="Straight Connector 7"/>
          <p:cNvCxnSpPr/>
          <p:nvPr/>
        </p:nvCxnSpPr>
        <p:spPr>
          <a:xfrm>
            <a:off x="142844" y="1785926"/>
            <a:ext cx="2895600" cy="0"/>
          </a:xfrm>
          <a:prstGeom prst="line">
            <a:avLst/>
          </a:prstGeom>
          <a:ln w="57150">
            <a:solidFill>
              <a:schemeClr val="accent5">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737601" y="2209800"/>
            <a:ext cx="415499" cy="584775"/>
          </a:xfrm>
          <a:prstGeom prst="rect">
            <a:avLst/>
          </a:prstGeom>
          <a:noFill/>
        </p:spPr>
        <p:txBody>
          <a:bodyPr wrap="none" rtlCol="1">
            <a:spAutoFit/>
          </a:bodyPr>
          <a:lstStyle/>
          <a:p>
            <a:pPr algn="ctr"/>
            <a:r>
              <a:rPr lang="en-US" sz="3200" b="1" dirty="0">
                <a:solidFill>
                  <a:schemeClr val="accent4"/>
                </a:solidFill>
              </a:rPr>
              <a:t>B</a:t>
            </a:r>
            <a:endParaRPr lang="ar-SA" sz="3200" b="1" dirty="0">
              <a:solidFill>
                <a:schemeClr val="accent4"/>
              </a:solidFill>
            </a:endParaRPr>
          </a:p>
        </p:txBody>
      </p:sp>
      <p:sp>
        <p:nvSpPr>
          <p:cNvPr id="10" name="TextBox 9"/>
          <p:cNvSpPr txBox="1"/>
          <p:nvPr/>
        </p:nvSpPr>
        <p:spPr>
          <a:xfrm>
            <a:off x="7737601" y="4572000"/>
            <a:ext cx="402675" cy="584775"/>
          </a:xfrm>
          <a:prstGeom prst="rect">
            <a:avLst/>
          </a:prstGeom>
          <a:noFill/>
        </p:spPr>
        <p:txBody>
          <a:bodyPr wrap="none" rtlCol="1">
            <a:spAutoFit/>
          </a:bodyPr>
          <a:lstStyle/>
          <a:p>
            <a:pPr algn="ctr"/>
            <a:r>
              <a:rPr lang="en-US" sz="3200" b="1" dirty="0">
                <a:solidFill>
                  <a:schemeClr val="accent4"/>
                </a:solidFill>
              </a:rPr>
              <a:t>C</a:t>
            </a:r>
            <a:endParaRPr lang="ar-SA" sz="3200" b="1" dirty="0">
              <a:solidFill>
                <a:schemeClr val="accent4"/>
              </a:solidFill>
            </a:endParaRPr>
          </a:p>
        </p:txBody>
      </p:sp>
      <p:sp>
        <p:nvSpPr>
          <p:cNvPr id="11" name="TextBox 10"/>
          <p:cNvSpPr txBox="1"/>
          <p:nvPr/>
        </p:nvSpPr>
        <p:spPr>
          <a:xfrm>
            <a:off x="5556658" y="4279612"/>
            <a:ext cx="442750" cy="584775"/>
          </a:xfrm>
          <a:prstGeom prst="rect">
            <a:avLst/>
          </a:prstGeom>
          <a:noFill/>
        </p:spPr>
        <p:txBody>
          <a:bodyPr wrap="none" rtlCol="1">
            <a:spAutoFit/>
          </a:bodyPr>
          <a:lstStyle/>
          <a:p>
            <a:pPr algn="ctr"/>
            <a:r>
              <a:rPr lang="en-US" sz="3200" b="1" dirty="0">
                <a:solidFill>
                  <a:schemeClr val="accent4"/>
                </a:solidFill>
              </a:rPr>
              <a:t>D</a:t>
            </a:r>
            <a:endParaRPr lang="ar-SA" sz="3200" b="1" dirty="0">
              <a:solidFill>
                <a:schemeClr val="accent4"/>
              </a:solidFill>
            </a:endParaRPr>
          </a:p>
        </p:txBody>
      </p:sp>
      <p:pic>
        <p:nvPicPr>
          <p:cNvPr id="12" name="صورة 5"/>
          <p:cNvPicPr>
            <a:picLocks noChangeAspect="1"/>
          </p:cNvPicPr>
          <p:nvPr/>
        </p:nvPicPr>
        <p:blipFill rotWithShape="1">
          <a:blip r:embed="rId5" cstate="print">
            <a:extLst>
              <a:ext uri="{BEBA8EAE-BF5A-486C-A8C5-ECC9F3942E4B}">
                <a14:imgProps xmlns:a14="http://schemas.microsoft.com/office/drawing/2010/main">
                  <a14:imgLayer>
                    <a14:imgEffect>
                      <a14:backgroundRemoval t="36328" b="87500" l="44876" r="77526"/>
                    </a14:imgEffect>
                  </a14:imgLayer>
                </a14:imgProps>
              </a:ext>
            </a:extLst>
          </a:blip>
          <a:srcRect l="40834" t="32214" r="18333" b="9979"/>
          <a:stretch/>
        </p:blipFill>
        <p:spPr>
          <a:xfrm>
            <a:off x="3714744" y="4725500"/>
            <a:ext cx="1643042" cy="1489582"/>
          </a:xfrm>
          <a:prstGeom prst="rect">
            <a:avLst/>
          </a:prstGeom>
        </p:spPr>
      </p:pic>
      <p:sp>
        <p:nvSpPr>
          <p:cNvPr id="13" name="TextBox 12"/>
          <p:cNvSpPr txBox="1"/>
          <p:nvPr/>
        </p:nvSpPr>
        <p:spPr>
          <a:xfrm>
            <a:off x="3643306" y="4654062"/>
            <a:ext cx="122980" cy="400110"/>
          </a:xfrm>
          <a:prstGeom prst="rect">
            <a:avLst/>
          </a:prstGeom>
          <a:noFill/>
        </p:spPr>
        <p:txBody>
          <a:bodyPr wrap="square" rtlCol="1">
            <a:spAutoFit/>
          </a:bodyPr>
          <a:lstStyle/>
          <a:p>
            <a:pPr algn="ctr"/>
            <a:r>
              <a:rPr lang="en-US" sz="2000" b="1" dirty="0">
                <a:solidFill>
                  <a:schemeClr val="accent4"/>
                </a:solidFill>
              </a:rPr>
              <a:t>1</a:t>
            </a:r>
            <a:endParaRPr lang="ar-SA" sz="2000" b="1" dirty="0">
              <a:solidFill>
                <a:schemeClr val="accent4"/>
              </a:solidFill>
            </a:endParaRPr>
          </a:p>
        </p:txBody>
      </p:sp>
      <p:sp>
        <p:nvSpPr>
          <p:cNvPr id="14" name="TextBox 13"/>
          <p:cNvSpPr txBox="1"/>
          <p:nvPr/>
        </p:nvSpPr>
        <p:spPr>
          <a:xfrm>
            <a:off x="4000496" y="4939814"/>
            <a:ext cx="122980" cy="400110"/>
          </a:xfrm>
          <a:prstGeom prst="rect">
            <a:avLst/>
          </a:prstGeom>
          <a:noFill/>
        </p:spPr>
        <p:txBody>
          <a:bodyPr wrap="square" rtlCol="1">
            <a:spAutoFit/>
          </a:bodyPr>
          <a:lstStyle/>
          <a:p>
            <a:pPr algn="ctr"/>
            <a:r>
              <a:rPr lang="en-US" sz="2000" b="1" dirty="0">
                <a:solidFill>
                  <a:schemeClr val="accent4"/>
                </a:solidFill>
              </a:rPr>
              <a:t>2</a:t>
            </a:r>
            <a:endParaRPr lang="ar-SA" sz="2000" b="1" dirty="0">
              <a:solidFill>
                <a:schemeClr val="accent4"/>
              </a:solidFill>
            </a:endParaRPr>
          </a:p>
        </p:txBody>
      </p:sp>
      <p:sp>
        <p:nvSpPr>
          <p:cNvPr id="15" name="TextBox 14"/>
          <p:cNvSpPr txBox="1"/>
          <p:nvPr/>
        </p:nvSpPr>
        <p:spPr>
          <a:xfrm>
            <a:off x="3714744" y="5368442"/>
            <a:ext cx="122980" cy="400110"/>
          </a:xfrm>
          <a:prstGeom prst="rect">
            <a:avLst/>
          </a:prstGeom>
          <a:noFill/>
        </p:spPr>
        <p:txBody>
          <a:bodyPr wrap="square" rtlCol="1">
            <a:spAutoFit/>
          </a:bodyPr>
          <a:lstStyle/>
          <a:p>
            <a:pPr algn="ctr"/>
            <a:r>
              <a:rPr lang="en-US" sz="2000" b="1" dirty="0">
                <a:solidFill>
                  <a:schemeClr val="accent4"/>
                </a:solidFill>
              </a:rPr>
              <a:t>3</a:t>
            </a:r>
            <a:endParaRPr lang="ar-SA" sz="2000" b="1" dirty="0">
              <a:solidFill>
                <a:schemeClr val="accent4"/>
              </a:solidFill>
            </a:endParaRPr>
          </a:p>
        </p:txBody>
      </p:sp>
      <p:sp>
        <p:nvSpPr>
          <p:cNvPr id="16" name="TextBox 15"/>
          <p:cNvSpPr txBox="1"/>
          <p:nvPr/>
        </p:nvSpPr>
        <p:spPr>
          <a:xfrm>
            <a:off x="5234838" y="5682712"/>
            <a:ext cx="122980" cy="400110"/>
          </a:xfrm>
          <a:prstGeom prst="rect">
            <a:avLst/>
          </a:prstGeom>
          <a:noFill/>
        </p:spPr>
        <p:txBody>
          <a:bodyPr wrap="square" rtlCol="1">
            <a:spAutoFit/>
          </a:bodyPr>
          <a:lstStyle/>
          <a:p>
            <a:pPr algn="ctr"/>
            <a:r>
              <a:rPr lang="en-US" sz="2000" b="1" dirty="0">
                <a:solidFill>
                  <a:schemeClr val="accent4"/>
                </a:solidFill>
              </a:rPr>
              <a:t>4</a:t>
            </a:r>
            <a:endParaRPr lang="ar-SA" sz="2000" b="1" dirty="0">
              <a:solidFill>
                <a:schemeClr val="accent4"/>
              </a:solidFill>
            </a:endParaRPr>
          </a:p>
        </p:txBody>
      </p:sp>
      <p:sp>
        <p:nvSpPr>
          <p:cNvPr id="17" name="عنصر نائب للمحتوى 2"/>
          <p:cNvSpPr txBox="1">
            <a:spLocks/>
          </p:cNvSpPr>
          <p:nvPr/>
        </p:nvSpPr>
        <p:spPr>
          <a:xfrm>
            <a:off x="0" y="4214818"/>
            <a:ext cx="4186238" cy="250033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1" i="0" u="none" strike="noStrike" kern="1200" cap="none" spc="0" normalizeH="0" baseline="0" noProof="0" dirty="0">
                <a:ln>
                  <a:noFill/>
                </a:ln>
                <a:solidFill>
                  <a:schemeClr val="accent5">
                    <a:lumMod val="75000"/>
                  </a:schemeClr>
                </a:solidFill>
                <a:effectLst/>
                <a:uLnTx/>
                <a:uFillTx/>
                <a:latin typeface="+mn-lt"/>
                <a:ea typeface="+mn-ea"/>
                <a:cs typeface="+mn-cs"/>
              </a:rPr>
              <a:t>Identify the labeled bones:</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1"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2000" b="1" i="0" u="none" strike="noStrike" kern="1200" cap="none" spc="0" normalizeH="0" baseline="0" noProof="0" dirty="0">
                <a:ln>
                  <a:noFill/>
                </a:ln>
                <a:solidFill>
                  <a:srgbClr val="7030A0"/>
                </a:solidFill>
                <a:effectLst/>
                <a:uLnTx/>
                <a:uFillTx/>
                <a:latin typeface="+mn-lt"/>
                <a:ea typeface="+mn-ea"/>
                <a:cs typeface="+mn-cs"/>
              </a:rPr>
              <a:t>1. Femur</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2000" b="1" i="0" u="none" strike="noStrike" kern="1200" cap="none" spc="0" normalizeH="0" baseline="0" noProof="0" dirty="0">
                <a:ln>
                  <a:noFill/>
                </a:ln>
                <a:solidFill>
                  <a:srgbClr val="7030A0"/>
                </a:solidFill>
                <a:effectLst/>
                <a:uLnTx/>
                <a:uFillTx/>
                <a:latin typeface="+mn-lt"/>
                <a:ea typeface="+mn-ea"/>
                <a:cs typeface="+mn-cs"/>
              </a:rPr>
              <a:t>2. Patella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2000" b="1" i="0" u="none" strike="noStrike" kern="1200" cap="none" spc="0" normalizeH="0" baseline="0" noProof="0" dirty="0">
                <a:ln>
                  <a:noFill/>
                </a:ln>
                <a:solidFill>
                  <a:srgbClr val="7030A0"/>
                </a:solidFill>
                <a:effectLst/>
                <a:uLnTx/>
                <a:uFillTx/>
                <a:latin typeface="+mn-lt"/>
                <a:ea typeface="+mn-ea"/>
                <a:cs typeface="+mn-cs"/>
              </a:rPr>
              <a:t>3. Fibula (lateral)</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2000" b="1" i="0" u="none" strike="noStrike" kern="1200" cap="none" spc="0" normalizeH="0" baseline="0" noProof="0" dirty="0">
                <a:ln>
                  <a:noFill/>
                </a:ln>
                <a:solidFill>
                  <a:srgbClr val="7030A0"/>
                </a:solidFill>
                <a:effectLst/>
                <a:uLnTx/>
                <a:uFillTx/>
                <a:latin typeface="+mn-lt"/>
                <a:ea typeface="+mn-ea"/>
                <a:cs typeface="+mn-cs"/>
              </a:rPr>
              <a:t>4. Tibia (medial) </a:t>
            </a:r>
            <a:endParaRPr kumimoji="0" lang="ar-SA" sz="2000" b="1" i="0" u="none" strike="noStrike" kern="1200" cap="none" spc="0" normalizeH="0" baseline="0" noProof="0" dirty="0">
              <a:ln>
                <a:noFill/>
              </a:ln>
              <a:solidFill>
                <a:srgbClr val="7030A0"/>
              </a:solidFill>
              <a:effectLst/>
              <a:uLnTx/>
              <a:uFillTx/>
              <a:latin typeface="+mn-lt"/>
              <a:ea typeface="+mn-ea"/>
              <a:cs typeface="+mn-cs"/>
            </a:endParaRPr>
          </a:p>
        </p:txBody>
      </p:sp>
      <p:cxnSp>
        <p:nvCxnSpPr>
          <p:cNvPr id="18" name="Straight Connector 17"/>
          <p:cNvCxnSpPr/>
          <p:nvPr/>
        </p:nvCxnSpPr>
        <p:spPr>
          <a:xfrm>
            <a:off x="142844" y="4643446"/>
            <a:ext cx="2895600" cy="0"/>
          </a:xfrm>
          <a:prstGeom prst="line">
            <a:avLst/>
          </a:prstGeom>
          <a:ln w="57150">
            <a:solidFill>
              <a:schemeClr val="accent5">
                <a:lumMod val="75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2567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صورة 9"/>
          <p:cNvPicPr>
            <a:picLocks noChangeAspect="1"/>
          </p:cNvPicPr>
          <p:nvPr/>
        </p:nvPicPr>
        <p:blipFill rotWithShape="1">
          <a:blip r:embed="rId2">
            <a:extLst>
              <a:ext uri="{28A0092B-C50C-407E-A947-70E740481C1C}">
                <a14:useLocalDpi xmlns:a14="http://schemas.microsoft.com/office/drawing/2010/main" val="0"/>
              </a:ext>
            </a:extLst>
          </a:blip>
          <a:srcRect l="32675" t="22219" r="17712" b="16733"/>
          <a:stretch/>
        </p:blipFill>
        <p:spPr>
          <a:xfrm>
            <a:off x="-20556" y="12912"/>
            <a:ext cx="9273076" cy="6944480"/>
          </a:xfrm>
          <a:prstGeom prst="rect">
            <a:avLst/>
          </a:prstGeom>
        </p:spPr>
      </p:pic>
      <p:sp>
        <p:nvSpPr>
          <p:cNvPr id="3" name="عنصر نائب للمحتوى 2"/>
          <p:cNvSpPr>
            <a:spLocks noGrp="1"/>
          </p:cNvSpPr>
          <p:nvPr>
            <p:ph idx="1"/>
          </p:nvPr>
        </p:nvSpPr>
        <p:spPr>
          <a:xfrm>
            <a:off x="457200" y="1600200"/>
            <a:ext cx="4114800" cy="4525963"/>
          </a:xfrm>
        </p:spPr>
        <p:txBody>
          <a:bodyPr>
            <a:normAutofit/>
          </a:bodyPr>
          <a:lstStyle/>
          <a:p>
            <a:pPr marL="0" indent="0">
              <a:buNone/>
            </a:pPr>
            <a:r>
              <a:rPr lang="en-US" dirty="0">
                <a:solidFill>
                  <a:schemeClr val="accent5">
                    <a:lumMod val="75000"/>
                  </a:schemeClr>
                </a:solidFill>
              </a:rPr>
              <a:t>Identify the</a:t>
            </a:r>
            <a:r>
              <a:rPr lang="en-US" dirty="0">
                <a:solidFill>
                  <a:schemeClr val="accent5"/>
                </a:solidFill>
              </a:rPr>
              <a:t> </a:t>
            </a:r>
            <a:r>
              <a:rPr lang="en-US" u="sng" dirty="0">
                <a:solidFill>
                  <a:schemeClr val="accent4"/>
                </a:solidFill>
              </a:rPr>
              <a:t>type</a:t>
            </a:r>
            <a:r>
              <a:rPr lang="en-US" dirty="0">
                <a:solidFill>
                  <a:schemeClr val="accent5"/>
                </a:solidFill>
              </a:rPr>
              <a:t> </a:t>
            </a:r>
            <a:r>
              <a:rPr lang="en-US" dirty="0">
                <a:solidFill>
                  <a:schemeClr val="accent5">
                    <a:lumMod val="75000"/>
                  </a:schemeClr>
                </a:solidFill>
              </a:rPr>
              <a:t>of bone A </a:t>
            </a:r>
            <a:endParaRPr lang="en-US" dirty="0"/>
          </a:p>
          <a:p>
            <a:pPr marL="0" indent="0">
              <a:buNone/>
            </a:pPr>
            <a:endParaRPr lang="en-US" dirty="0"/>
          </a:p>
          <a:p>
            <a:pPr marL="0" indent="0">
              <a:buNone/>
            </a:pPr>
            <a:r>
              <a:rPr lang="en-US" dirty="0" err="1">
                <a:solidFill>
                  <a:schemeClr val="accent4"/>
                </a:solidFill>
              </a:rPr>
              <a:t>A.Flat</a:t>
            </a:r>
            <a:r>
              <a:rPr lang="en-US" dirty="0">
                <a:solidFill>
                  <a:schemeClr val="accent4"/>
                </a:solidFill>
              </a:rPr>
              <a:t> bone </a:t>
            </a:r>
          </a:p>
          <a:p>
            <a:pPr marL="0" indent="0">
              <a:buNone/>
            </a:pPr>
            <a:endParaRPr lang="en-US" dirty="0"/>
          </a:p>
        </p:txBody>
      </p:sp>
      <p:sp>
        <p:nvSpPr>
          <p:cNvPr id="4" name="عنوان 1"/>
          <p:cNvSpPr txBox="1">
            <a:spLocks/>
          </p:cNvSpPr>
          <p:nvPr/>
        </p:nvSpPr>
        <p:spPr>
          <a:xfrm>
            <a:off x="0" y="304800"/>
            <a:ext cx="2209800" cy="609600"/>
          </a:xfrm>
          <a:prstGeom prst="rect">
            <a:avLst/>
          </a:prstGeom>
          <a:solidFill>
            <a:schemeClr val="accent5"/>
          </a:solidFill>
          <a:ln w="9525" cap="flat" cmpd="sng" algn="ctr">
            <a:noFill/>
            <a:prstDash val="solid"/>
          </a:ln>
        </p:spPr>
        <p:style>
          <a:lnRef idx="1">
            <a:schemeClr val="dk1"/>
          </a:lnRef>
          <a:fillRef idx="2">
            <a:schemeClr val="dk1"/>
          </a:fillRef>
          <a:effectRef idx="1">
            <a:schemeClr val="dk1"/>
          </a:effectRef>
          <a:fontRef idx="minor">
            <a:schemeClr val="dk1"/>
          </a:fontRef>
        </p:style>
        <p:txBody>
          <a:bodyPr vert="horz" lIns="91440" tIns="45720" rIns="91440" bIns="45720" rtlCol="0" anchor="ctr">
            <a:normAutofit fontScale="90000" lnSpcReduction="20000"/>
            <a:scene3d>
              <a:camera prst="orthographicFront"/>
              <a:lightRig rig="soft" dir="t">
                <a:rot lat="0" lon="0" rev="15600000"/>
              </a:lightRig>
            </a:scene3d>
            <a:sp3d extrusionH="57150" prstMaterial="softEdge">
              <a:bevelT w="25400" h="38100"/>
            </a:sp3d>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US" b="1" dirty="0">
                <a:ln/>
                <a:solidFill>
                  <a:schemeClr val="accent4"/>
                </a:solidFill>
              </a:rPr>
              <a:t>CASE 3</a:t>
            </a:r>
            <a:endParaRPr lang="ar-SA" b="1" dirty="0">
              <a:ln/>
              <a:solidFill>
                <a:schemeClr val="accent4"/>
              </a:solidFill>
            </a:endParaRPr>
          </a:p>
        </p:txBody>
      </p:sp>
      <p:sp>
        <p:nvSpPr>
          <p:cNvPr id="5" name="مثلث متساوي الساقين 4"/>
          <p:cNvSpPr/>
          <p:nvPr/>
        </p:nvSpPr>
        <p:spPr>
          <a:xfrm rot="16200000">
            <a:off x="1650998" y="330201"/>
            <a:ext cx="660402" cy="609601"/>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6" name="صورة 5"/>
          <p:cNvPicPr>
            <a:picLocks noChangeAspect="1"/>
          </p:cNvPicPr>
          <p:nvPr/>
        </p:nvPicPr>
        <p:blipFill rotWithShape="1">
          <a:blip r:embed="rId3">
            <a:extLst>
              <a:ext uri="{BEBA8EAE-BF5A-486C-A8C5-ECC9F3942E4B}">
                <a14:imgProps xmlns:a14="http://schemas.microsoft.com/office/drawing/2010/main">
                  <a14:imgLayer r:embed="rId4">
                    <a14:imgEffect>
                      <a14:backgroundRemoval t="12630" b="70573" l="37335" r="63397"/>
                    </a14:imgEffect>
                  </a14:imgLayer>
                </a14:imgProps>
              </a:ext>
            </a:extLst>
          </a:blip>
          <a:srcRect l="34166" t="10876" r="33333" b="24803"/>
          <a:stretch/>
        </p:blipFill>
        <p:spPr>
          <a:xfrm>
            <a:off x="4724400" y="1905000"/>
            <a:ext cx="3962400" cy="4409015"/>
          </a:xfrm>
          <a:prstGeom prst="rect">
            <a:avLst/>
          </a:prstGeom>
        </p:spPr>
      </p:pic>
      <p:sp>
        <p:nvSpPr>
          <p:cNvPr id="7" name="Rectangle 6"/>
          <p:cNvSpPr/>
          <p:nvPr/>
        </p:nvSpPr>
        <p:spPr>
          <a:xfrm>
            <a:off x="6248400" y="2819400"/>
            <a:ext cx="457200" cy="381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TextBox 7"/>
          <p:cNvSpPr txBox="1"/>
          <p:nvPr/>
        </p:nvSpPr>
        <p:spPr>
          <a:xfrm>
            <a:off x="7848600" y="2387025"/>
            <a:ext cx="433132" cy="584775"/>
          </a:xfrm>
          <a:prstGeom prst="rect">
            <a:avLst/>
          </a:prstGeom>
          <a:noFill/>
        </p:spPr>
        <p:txBody>
          <a:bodyPr wrap="none" rtlCol="1">
            <a:spAutoFit/>
          </a:bodyPr>
          <a:lstStyle/>
          <a:p>
            <a:pPr algn="ctr"/>
            <a:r>
              <a:rPr lang="en-US" sz="3200" b="1" dirty="0">
                <a:solidFill>
                  <a:schemeClr val="accent4"/>
                </a:solidFill>
              </a:rPr>
              <a:t>A</a:t>
            </a:r>
            <a:endParaRPr lang="ar-SA" sz="3200" b="1" dirty="0">
              <a:solidFill>
                <a:schemeClr val="accent4"/>
              </a:solidFill>
            </a:endParaRPr>
          </a:p>
        </p:txBody>
      </p:sp>
      <p:cxnSp>
        <p:nvCxnSpPr>
          <p:cNvPr id="9" name="Straight Connector 8"/>
          <p:cNvCxnSpPr/>
          <p:nvPr/>
        </p:nvCxnSpPr>
        <p:spPr>
          <a:xfrm>
            <a:off x="457200" y="2819400"/>
            <a:ext cx="2895600" cy="0"/>
          </a:xfrm>
          <a:prstGeom prst="line">
            <a:avLst/>
          </a:prstGeom>
          <a:ln w="57150">
            <a:solidFill>
              <a:schemeClr val="accent5">
                <a:lumMod val="75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7392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صورة 6"/>
          <p:cNvPicPr>
            <a:picLocks noChangeAspect="1"/>
          </p:cNvPicPr>
          <p:nvPr/>
        </p:nvPicPr>
        <p:blipFill rotWithShape="1">
          <a:blip r:embed="rId2">
            <a:extLst>
              <a:ext uri="{28A0092B-C50C-407E-A947-70E740481C1C}">
                <a14:useLocalDpi xmlns:a14="http://schemas.microsoft.com/office/drawing/2010/main" val="0"/>
              </a:ext>
            </a:extLst>
          </a:blip>
          <a:srcRect l="32675" t="22219" r="17712" b="16733"/>
          <a:stretch/>
        </p:blipFill>
        <p:spPr>
          <a:xfrm>
            <a:off x="-20556" y="12912"/>
            <a:ext cx="9273076" cy="6944480"/>
          </a:xfrm>
          <a:prstGeom prst="rect">
            <a:avLst/>
          </a:prstGeom>
        </p:spPr>
      </p:pic>
      <p:pic>
        <p:nvPicPr>
          <p:cNvPr id="4" name="صورة 3"/>
          <p:cNvPicPr>
            <a:picLocks noChangeAspect="1"/>
          </p:cNvPicPr>
          <p:nvPr/>
        </p:nvPicPr>
        <p:blipFill rotWithShape="1">
          <a:blip r:embed="rId3"/>
          <a:srcRect l="21667" t="42589" r="42500" b="11463"/>
          <a:stretch/>
        </p:blipFill>
        <p:spPr>
          <a:xfrm>
            <a:off x="4211905" y="1752600"/>
            <a:ext cx="4922260" cy="3548608"/>
          </a:xfrm>
          <a:prstGeom prst="rect">
            <a:avLst/>
          </a:prstGeom>
        </p:spPr>
      </p:pic>
      <p:sp>
        <p:nvSpPr>
          <p:cNvPr id="3" name="عنصر نائب للمحتوى 2"/>
          <p:cNvSpPr>
            <a:spLocks noGrp="1"/>
          </p:cNvSpPr>
          <p:nvPr>
            <p:ph idx="1"/>
          </p:nvPr>
        </p:nvSpPr>
        <p:spPr>
          <a:xfrm>
            <a:off x="107504" y="1600200"/>
            <a:ext cx="5338936" cy="4525963"/>
          </a:xfrm>
        </p:spPr>
        <p:txBody>
          <a:bodyPr>
            <a:normAutofit/>
          </a:bodyPr>
          <a:lstStyle/>
          <a:p>
            <a:pPr marL="0" indent="0">
              <a:buNone/>
            </a:pPr>
            <a:r>
              <a:rPr lang="en-US" dirty="0">
                <a:solidFill>
                  <a:schemeClr val="accent6"/>
                </a:solidFill>
              </a:rPr>
              <a:t>Types of bones : </a:t>
            </a:r>
          </a:p>
          <a:p>
            <a:r>
              <a:rPr lang="en-US" dirty="0">
                <a:solidFill>
                  <a:schemeClr val="accent5">
                    <a:lumMod val="75000"/>
                  </a:schemeClr>
                </a:solidFill>
              </a:rPr>
              <a:t>Flat </a:t>
            </a:r>
            <a:r>
              <a:rPr lang="en-US" dirty="0">
                <a:solidFill>
                  <a:schemeClr val="accent4"/>
                </a:solidFill>
              </a:rPr>
              <a:t>(like this example)</a:t>
            </a:r>
          </a:p>
          <a:p>
            <a:r>
              <a:rPr lang="en-US" dirty="0">
                <a:solidFill>
                  <a:schemeClr val="accent5">
                    <a:lumMod val="75000"/>
                  </a:schemeClr>
                </a:solidFill>
              </a:rPr>
              <a:t>Irregular </a:t>
            </a:r>
            <a:r>
              <a:rPr lang="en-US" dirty="0">
                <a:solidFill>
                  <a:schemeClr val="accent4"/>
                </a:solidFill>
              </a:rPr>
              <a:t>(vertebra)</a:t>
            </a:r>
          </a:p>
          <a:p>
            <a:r>
              <a:rPr lang="en-US" dirty="0">
                <a:solidFill>
                  <a:schemeClr val="accent5">
                    <a:lumMod val="75000"/>
                  </a:schemeClr>
                </a:solidFill>
              </a:rPr>
              <a:t>Long </a:t>
            </a:r>
            <a:r>
              <a:rPr lang="en-US" dirty="0">
                <a:solidFill>
                  <a:schemeClr val="accent4"/>
                </a:solidFill>
              </a:rPr>
              <a:t>(</a:t>
            </a:r>
            <a:r>
              <a:rPr lang="en-US" dirty="0" err="1">
                <a:solidFill>
                  <a:schemeClr val="accent4"/>
                </a:solidFill>
              </a:rPr>
              <a:t>humerus</a:t>
            </a:r>
            <a:r>
              <a:rPr lang="en-US" dirty="0">
                <a:solidFill>
                  <a:schemeClr val="accent4"/>
                </a:solidFill>
              </a:rPr>
              <a:t> of arm)</a:t>
            </a:r>
            <a:r>
              <a:rPr lang="en-US" dirty="0">
                <a:solidFill>
                  <a:schemeClr val="accent5"/>
                </a:solidFill>
              </a:rPr>
              <a:t> </a:t>
            </a:r>
          </a:p>
          <a:p>
            <a:r>
              <a:rPr lang="en-US" dirty="0">
                <a:solidFill>
                  <a:schemeClr val="accent5">
                    <a:lumMod val="75000"/>
                  </a:schemeClr>
                </a:solidFill>
              </a:rPr>
              <a:t>Short </a:t>
            </a:r>
            <a:r>
              <a:rPr lang="en-US" dirty="0">
                <a:solidFill>
                  <a:schemeClr val="accent4"/>
                </a:solidFill>
              </a:rPr>
              <a:t>(carpals of wrist)</a:t>
            </a:r>
          </a:p>
          <a:p>
            <a:r>
              <a:rPr lang="en-US" sz="2400" dirty="0">
                <a:solidFill>
                  <a:schemeClr val="accent5">
                    <a:lumMod val="75000"/>
                  </a:schemeClr>
                </a:solidFill>
              </a:rPr>
              <a:t>Sesamoid </a:t>
            </a:r>
            <a:r>
              <a:rPr lang="en-US" sz="2400" dirty="0">
                <a:solidFill>
                  <a:schemeClr val="accent4"/>
                </a:solidFill>
              </a:rPr>
              <a:t>(patella) </a:t>
            </a:r>
          </a:p>
          <a:p>
            <a:r>
              <a:rPr lang="en-US" sz="2400" dirty="0">
                <a:solidFill>
                  <a:schemeClr val="accent5">
                    <a:lumMod val="75000"/>
                  </a:schemeClr>
                </a:solidFill>
              </a:rPr>
              <a:t>Pneumatic </a:t>
            </a:r>
            <a:r>
              <a:rPr lang="en-US" sz="2400" dirty="0">
                <a:solidFill>
                  <a:schemeClr val="accent4"/>
                </a:solidFill>
              </a:rPr>
              <a:t>(</a:t>
            </a:r>
            <a:r>
              <a:rPr lang="ar-SA" sz="2000" dirty="0">
                <a:solidFill>
                  <a:schemeClr val="accent4"/>
                </a:solidFill>
              </a:rPr>
              <a:t>العظام الهوائية مثل الموجود بقلب الجمجمة</a:t>
            </a:r>
            <a:r>
              <a:rPr lang="en-US" sz="2000" dirty="0">
                <a:solidFill>
                  <a:schemeClr val="accent4"/>
                </a:solidFill>
              </a:rPr>
              <a:t>)</a:t>
            </a:r>
          </a:p>
          <a:p>
            <a:endParaRPr lang="en-US" dirty="0">
              <a:solidFill>
                <a:schemeClr val="accent5"/>
              </a:solidFill>
            </a:endParaRPr>
          </a:p>
          <a:p>
            <a:endParaRPr lang="en-US" dirty="0"/>
          </a:p>
        </p:txBody>
      </p:sp>
      <p:sp>
        <p:nvSpPr>
          <p:cNvPr id="6" name="عنوان 1"/>
          <p:cNvSpPr txBox="1">
            <a:spLocks/>
          </p:cNvSpPr>
          <p:nvPr/>
        </p:nvSpPr>
        <p:spPr>
          <a:xfrm>
            <a:off x="2339752" y="7099"/>
            <a:ext cx="4536504" cy="901622"/>
          </a:xfrm>
          <a:prstGeom prst="rect">
            <a:avLst/>
          </a:prstGeom>
          <a:solidFill>
            <a:srgbClr val="FFFFFF">
              <a:alpha val="47059"/>
            </a:srgbClr>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accent6"/>
                </a:solidFill>
                <a:effectLst/>
                <a:uLnTx/>
                <a:uFillTx/>
                <a:latin typeface="+mj-lt"/>
                <a:ea typeface="+mj-ea"/>
                <a:cs typeface="+mj-cs"/>
              </a:rPr>
              <a:t>*</a:t>
            </a:r>
            <a:r>
              <a:rPr kumimoji="0" lang="en-US" sz="4400" b="0" i="0" u="none" strike="noStrike" kern="1200" cap="none" spc="0" normalizeH="0" baseline="0" noProof="0" dirty="0">
                <a:ln>
                  <a:noFill/>
                </a:ln>
                <a:solidFill>
                  <a:schemeClr val="accent5"/>
                </a:solidFill>
                <a:effectLst/>
                <a:uLnTx/>
                <a:uFillTx/>
                <a:latin typeface="+mj-lt"/>
                <a:ea typeface="+mj-ea"/>
                <a:cs typeface="+mj-cs"/>
              </a:rPr>
              <a:t>Remember</a:t>
            </a:r>
            <a:endParaRPr kumimoji="0" lang="ar-SA" sz="4400" b="0" i="0" u="none" strike="noStrike" kern="1200" cap="none" spc="0" normalizeH="0" baseline="0" noProof="0" dirty="0">
              <a:ln>
                <a:noFill/>
              </a:ln>
              <a:solidFill>
                <a:schemeClr val="accent5"/>
              </a:solidFill>
              <a:effectLst/>
              <a:uLnTx/>
              <a:uFillTx/>
              <a:latin typeface="+mj-lt"/>
              <a:ea typeface="+mj-ea"/>
              <a:cs typeface="+mj-cs"/>
            </a:endParaRPr>
          </a:p>
        </p:txBody>
      </p:sp>
    </p:spTree>
    <p:extLst>
      <p:ext uri="{BB962C8B-B14F-4D97-AF65-F5344CB8AC3E}">
        <p14:creationId xmlns:p14="http://schemas.microsoft.com/office/powerpoint/2010/main" val="2351902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صورة 23"/>
          <p:cNvPicPr>
            <a:picLocks noChangeAspect="1"/>
          </p:cNvPicPr>
          <p:nvPr/>
        </p:nvPicPr>
        <p:blipFill rotWithShape="1">
          <a:blip r:embed="rId2">
            <a:extLst>
              <a:ext uri="{28A0092B-C50C-407E-A947-70E740481C1C}">
                <a14:useLocalDpi xmlns:a14="http://schemas.microsoft.com/office/drawing/2010/main" val="0"/>
              </a:ext>
            </a:extLst>
          </a:blip>
          <a:srcRect l="32675" t="22219" r="17712" b="16733"/>
          <a:stretch/>
        </p:blipFill>
        <p:spPr>
          <a:xfrm>
            <a:off x="-20556" y="12912"/>
            <a:ext cx="9273076" cy="6944480"/>
          </a:xfrm>
          <a:prstGeom prst="rect">
            <a:avLst/>
          </a:prstGeom>
        </p:spPr>
      </p:pic>
      <p:sp>
        <p:nvSpPr>
          <p:cNvPr id="3" name="عنصر نائب للمحتوى 2"/>
          <p:cNvSpPr>
            <a:spLocks noGrp="1"/>
          </p:cNvSpPr>
          <p:nvPr>
            <p:ph idx="1"/>
          </p:nvPr>
        </p:nvSpPr>
        <p:spPr>
          <a:xfrm>
            <a:off x="457200" y="1600200"/>
            <a:ext cx="4343400" cy="4525963"/>
          </a:xfrm>
        </p:spPr>
        <p:txBody>
          <a:bodyPr>
            <a:normAutofit fontScale="77500" lnSpcReduction="20000"/>
          </a:bodyPr>
          <a:lstStyle/>
          <a:p>
            <a:pPr marL="0" indent="0">
              <a:buNone/>
            </a:pPr>
            <a:r>
              <a:rPr lang="en-US" dirty="0">
                <a:solidFill>
                  <a:schemeClr val="accent5">
                    <a:lumMod val="75000"/>
                  </a:schemeClr>
                </a:solidFill>
              </a:rPr>
              <a:t>Identify the labeled structures: </a:t>
            </a:r>
          </a:p>
          <a:p>
            <a:pPr marL="0" indent="0">
              <a:buNone/>
            </a:pPr>
            <a:endParaRPr lang="en-US" dirty="0">
              <a:solidFill>
                <a:schemeClr val="accent5">
                  <a:lumMod val="75000"/>
                </a:schemeClr>
              </a:solidFill>
            </a:endParaRPr>
          </a:p>
          <a:p>
            <a:pPr marL="0" indent="0">
              <a:buNone/>
            </a:pPr>
            <a:endParaRPr lang="en-US" dirty="0"/>
          </a:p>
          <a:p>
            <a:pPr marL="0" indent="0">
              <a:buNone/>
            </a:pPr>
            <a:endParaRPr lang="en-US" dirty="0"/>
          </a:p>
          <a:p>
            <a:pPr marL="0" indent="0">
              <a:buNone/>
            </a:pPr>
            <a:r>
              <a:rPr lang="en-US" dirty="0">
                <a:solidFill>
                  <a:schemeClr val="accent4"/>
                </a:solidFill>
              </a:rPr>
              <a:t>1. Cerebrum </a:t>
            </a:r>
          </a:p>
          <a:p>
            <a:pPr marL="0" indent="0">
              <a:buNone/>
            </a:pPr>
            <a:r>
              <a:rPr lang="en-US" dirty="0">
                <a:solidFill>
                  <a:schemeClr val="accent4"/>
                </a:solidFill>
              </a:rPr>
              <a:t>2. Cerebellum</a:t>
            </a:r>
          </a:p>
          <a:p>
            <a:pPr marL="0" indent="0">
              <a:buNone/>
            </a:pPr>
            <a:r>
              <a:rPr lang="en-US" dirty="0">
                <a:solidFill>
                  <a:schemeClr val="accent4"/>
                </a:solidFill>
              </a:rPr>
              <a:t>3. Spinal cord </a:t>
            </a:r>
          </a:p>
          <a:p>
            <a:pPr marL="0" indent="0">
              <a:buNone/>
            </a:pPr>
            <a:r>
              <a:rPr lang="en-US" dirty="0">
                <a:solidFill>
                  <a:schemeClr val="accent4"/>
                </a:solidFill>
              </a:rPr>
              <a:t>4. Diencephalon </a:t>
            </a:r>
          </a:p>
          <a:p>
            <a:pPr marL="0" indent="0">
              <a:buNone/>
            </a:pPr>
            <a:r>
              <a:rPr lang="en-US" dirty="0">
                <a:solidFill>
                  <a:schemeClr val="accent4"/>
                </a:solidFill>
              </a:rPr>
              <a:t>5. Midbrain </a:t>
            </a:r>
          </a:p>
          <a:p>
            <a:pPr marL="0" indent="0">
              <a:buNone/>
            </a:pPr>
            <a:r>
              <a:rPr lang="en-US" dirty="0">
                <a:solidFill>
                  <a:schemeClr val="accent4"/>
                </a:solidFill>
              </a:rPr>
              <a:t>6. Pons </a:t>
            </a:r>
          </a:p>
          <a:p>
            <a:pPr marL="0" indent="0">
              <a:buNone/>
            </a:pPr>
            <a:r>
              <a:rPr lang="en-US" dirty="0">
                <a:solidFill>
                  <a:schemeClr val="accent4"/>
                </a:solidFill>
              </a:rPr>
              <a:t>7. Medulla oblongata</a:t>
            </a:r>
          </a:p>
          <a:p>
            <a:pPr marL="0" indent="0">
              <a:buNone/>
            </a:pPr>
            <a:endParaRPr lang="ar-SA" dirty="0"/>
          </a:p>
        </p:txBody>
      </p:sp>
      <p:sp>
        <p:nvSpPr>
          <p:cNvPr id="4" name="عنوان 1"/>
          <p:cNvSpPr txBox="1">
            <a:spLocks/>
          </p:cNvSpPr>
          <p:nvPr/>
        </p:nvSpPr>
        <p:spPr>
          <a:xfrm>
            <a:off x="0" y="304800"/>
            <a:ext cx="2209800" cy="609600"/>
          </a:xfrm>
          <a:prstGeom prst="rect">
            <a:avLst/>
          </a:prstGeom>
          <a:solidFill>
            <a:schemeClr val="accent5"/>
          </a:solidFill>
          <a:ln w="9525" cap="flat" cmpd="sng" algn="ctr">
            <a:noFill/>
            <a:prstDash val="solid"/>
          </a:ln>
        </p:spPr>
        <p:style>
          <a:lnRef idx="1">
            <a:schemeClr val="dk1"/>
          </a:lnRef>
          <a:fillRef idx="2">
            <a:schemeClr val="dk1"/>
          </a:fillRef>
          <a:effectRef idx="1">
            <a:schemeClr val="dk1"/>
          </a:effectRef>
          <a:fontRef idx="minor">
            <a:schemeClr val="dk1"/>
          </a:fontRef>
        </p:style>
        <p:txBody>
          <a:bodyPr vert="horz" lIns="91440" tIns="45720" rIns="91440" bIns="45720" rtlCol="0" anchor="ctr">
            <a:normAutofit fontScale="90000" lnSpcReduction="20000"/>
            <a:scene3d>
              <a:camera prst="orthographicFront"/>
              <a:lightRig rig="soft" dir="t">
                <a:rot lat="0" lon="0" rev="15600000"/>
              </a:lightRig>
            </a:scene3d>
            <a:sp3d extrusionH="57150" prstMaterial="softEdge">
              <a:bevelT w="25400" h="38100"/>
            </a:sp3d>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US" b="1" dirty="0">
                <a:ln/>
                <a:solidFill>
                  <a:schemeClr val="accent4"/>
                </a:solidFill>
              </a:rPr>
              <a:t>CASE 4</a:t>
            </a:r>
            <a:endParaRPr lang="ar-SA" b="1" dirty="0">
              <a:ln/>
              <a:solidFill>
                <a:schemeClr val="accent4"/>
              </a:solidFill>
            </a:endParaRPr>
          </a:p>
        </p:txBody>
      </p:sp>
      <p:sp>
        <p:nvSpPr>
          <p:cNvPr id="5" name="مثلث متساوي الساقين 4"/>
          <p:cNvSpPr/>
          <p:nvPr/>
        </p:nvSpPr>
        <p:spPr>
          <a:xfrm rot="16200000">
            <a:off x="1650998" y="330201"/>
            <a:ext cx="660402" cy="609601"/>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6" name="صورة 5"/>
          <p:cNvPicPr>
            <a:picLocks noChangeAspect="1"/>
          </p:cNvPicPr>
          <p:nvPr/>
        </p:nvPicPr>
        <p:blipFill rotWithShape="1">
          <a:blip r:embed="rId3"/>
          <a:srcRect l="45000" t="17391" r="25834" b="32214"/>
          <a:stretch/>
        </p:blipFill>
        <p:spPr>
          <a:xfrm>
            <a:off x="4936214" y="3082857"/>
            <a:ext cx="3886200" cy="3775167"/>
          </a:xfrm>
          <a:prstGeom prst="rect">
            <a:avLst/>
          </a:prstGeom>
        </p:spPr>
      </p:pic>
      <p:sp>
        <p:nvSpPr>
          <p:cNvPr id="7" name="مستطيل 6"/>
          <p:cNvSpPr/>
          <p:nvPr/>
        </p:nvSpPr>
        <p:spPr>
          <a:xfrm>
            <a:off x="3352800" y="5871260"/>
            <a:ext cx="1344471" cy="400110"/>
          </a:xfrm>
          <a:prstGeom prst="rect">
            <a:avLst/>
          </a:prstGeom>
        </p:spPr>
        <p:txBody>
          <a:bodyPr wrap="none">
            <a:spAutoFit/>
          </a:bodyPr>
          <a:lstStyle/>
          <a:p>
            <a:r>
              <a:rPr lang="en-US" sz="2000" b="1" dirty="0">
                <a:solidFill>
                  <a:schemeClr val="accent3"/>
                </a:solidFill>
              </a:rPr>
              <a:t>Brain Stem</a:t>
            </a:r>
            <a:endParaRPr lang="ar-SA" sz="2000" b="1" dirty="0">
              <a:solidFill>
                <a:schemeClr val="accent3"/>
              </a:solidFill>
            </a:endParaRPr>
          </a:p>
        </p:txBody>
      </p:sp>
      <p:cxnSp>
        <p:nvCxnSpPr>
          <p:cNvPr id="9" name="Straight Arrow Connector 8"/>
          <p:cNvCxnSpPr/>
          <p:nvPr/>
        </p:nvCxnSpPr>
        <p:spPr>
          <a:xfrm flipH="1">
            <a:off x="7069814" y="5064057"/>
            <a:ext cx="175260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3" name="Straight Connector 12"/>
          <p:cNvCxnSpPr/>
          <p:nvPr/>
        </p:nvCxnSpPr>
        <p:spPr>
          <a:xfrm>
            <a:off x="533399" y="2895600"/>
            <a:ext cx="2895600" cy="0"/>
          </a:xfrm>
          <a:prstGeom prst="line">
            <a:avLst/>
          </a:prstGeom>
          <a:ln w="57150">
            <a:solidFill>
              <a:schemeClr val="accent5">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5926814" y="5500702"/>
            <a:ext cx="1074078" cy="24915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6" name="Straight Arrow Connector 15"/>
          <p:cNvCxnSpPr/>
          <p:nvPr/>
        </p:nvCxnSpPr>
        <p:spPr>
          <a:xfrm>
            <a:off x="5926814" y="6054657"/>
            <a:ext cx="144780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1" name="TextBox 20"/>
          <p:cNvSpPr txBox="1"/>
          <p:nvPr/>
        </p:nvSpPr>
        <p:spPr>
          <a:xfrm>
            <a:off x="8822414" y="4771669"/>
            <a:ext cx="393056" cy="584775"/>
          </a:xfrm>
          <a:prstGeom prst="rect">
            <a:avLst/>
          </a:prstGeom>
          <a:noFill/>
        </p:spPr>
        <p:txBody>
          <a:bodyPr wrap="none" rtlCol="1">
            <a:spAutoFit/>
          </a:bodyPr>
          <a:lstStyle/>
          <a:p>
            <a:pPr algn="ctr"/>
            <a:r>
              <a:rPr lang="en-US" sz="3200" b="1" dirty="0"/>
              <a:t>5</a:t>
            </a:r>
            <a:endParaRPr lang="ar-SA" sz="3200" b="1" dirty="0"/>
          </a:p>
        </p:txBody>
      </p:sp>
      <p:sp>
        <p:nvSpPr>
          <p:cNvPr id="22" name="TextBox 21"/>
          <p:cNvSpPr txBox="1"/>
          <p:nvPr/>
        </p:nvSpPr>
        <p:spPr>
          <a:xfrm>
            <a:off x="5536978" y="5404289"/>
            <a:ext cx="393056" cy="584775"/>
          </a:xfrm>
          <a:prstGeom prst="rect">
            <a:avLst/>
          </a:prstGeom>
          <a:noFill/>
        </p:spPr>
        <p:txBody>
          <a:bodyPr wrap="none" rtlCol="1">
            <a:spAutoFit/>
          </a:bodyPr>
          <a:lstStyle/>
          <a:p>
            <a:pPr algn="ctr"/>
            <a:r>
              <a:rPr lang="en-US" sz="3200" b="1" dirty="0"/>
              <a:t>6</a:t>
            </a:r>
            <a:endParaRPr lang="ar-SA" sz="3200" b="1" dirty="0"/>
          </a:p>
        </p:txBody>
      </p:sp>
      <p:sp>
        <p:nvSpPr>
          <p:cNvPr id="23" name="TextBox 22"/>
          <p:cNvSpPr txBox="1"/>
          <p:nvPr/>
        </p:nvSpPr>
        <p:spPr>
          <a:xfrm>
            <a:off x="5554561" y="5729473"/>
            <a:ext cx="393056" cy="584775"/>
          </a:xfrm>
          <a:prstGeom prst="rect">
            <a:avLst/>
          </a:prstGeom>
          <a:noFill/>
        </p:spPr>
        <p:txBody>
          <a:bodyPr wrap="none" rtlCol="1">
            <a:spAutoFit/>
          </a:bodyPr>
          <a:lstStyle/>
          <a:p>
            <a:pPr algn="ctr"/>
            <a:r>
              <a:rPr lang="en-US" sz="3200" b="1" dirty="0"/>
              <a:t>7</a:t>
            </a:r>
            <a:endParaRPr lang="ar-SA" sz="3200" b="1" dirty="0"/>
          </a:p>
        </p:txBody>
      </p:sp>
      <p:cxnSp>
        <p:nvCxnSpPr>
          <p:cNvPr id="25" name="Straight Connector 24"/>
          <p:cNvCxnSpPr/>
          <p:nvPr/>
        </p:nvCxnSpPr>
        <p:spPr>
          <a:xfrm>
            <a:off x="2057458" y="4800600"/>
            <a:ext cx="17509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676398" y="5233115"/>
            <a:ext cx="249998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352800" y="5638800"/>
            <a:ext cx="457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3808426" y="4800600"/>
            <a:ext cx="1574" cy="865031"/>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4176384" y="5233115"/>
            <a:ext cx="0" cy="7045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4"/>
          <a:srcRect l="42826" t="13672" r="18191" b="14062"/>
          <a:stretch>
            <a:fillRect/>
          </a:stretch>
        </p:blipFill>
        <p:spPr bwMode="auto">
          <a:xfrm>
            <a:off x="5500694" y="93550"/>
            <a:ext cx="2857520" cy="2978260"/>
          </a:xfrm>
          <a:prstGeom prst="rect">
            <a:avLst/>
          </a:prstGeom>
          <a:noFill/>
          <a:ln w="9525">
            <a:noFill/>
            <a:miter lim="800000"/>
            <a:headEnd/>
            <a:tailEnd/>
          </a:ln>
          <a:effectLst/>
        </p:spPr>
      </p:pic>
      <p:sp>
        <p:nvSpPr>
          <p:cNvPr id="28" name="TextBox 27"/>
          <p:cNvSpPr txBox="1"/>
          <p:nvPr/>
        </p:nvSpPr>
        <p:spPr>
          <a:xfrm>
            <a:off x="8215370" y="714356"/>
            <a:ext cx="1000100" cy="461665"/>
          </a:xfrm>
          <a:prstGeom prst="rect">
            <a:avLst/>
          </a:prstGeom>
          <a:noFill/>
        </p:spPr>
        <p:txBody>
          <a:bodyPr wrap="square" rtlCol="1">
            <a:spAutoFit/>
          </a:bodyPr>
          <a:lstStyle/>
          <a:p>
            <a:r>
              <a:rPr lang="ar-SA" sz="1200" b="1" dirty="0">
                <a:solidFill>
                  <a:schemeClr val="bg1">
                    <a:lumMod val="50000"/>
                  </a:schemeClr>
                </a:solidFill>
              </a:rPr>
              <a:t>صورة أوضح لجذع الدماغ</a:t>
            </a:r>
          </a:p>
        </p:txBody>
      </p:sp>
    </p:spTree>
    <p:extLst>
      <p:ext uri="{BB962C8B-B14F-4D97-AF65-F5344CB8AC3E}">
        <p14:creationId xmlns:p14="http://schemas.microsoft.com/office/powerpoint/2010/main" val="1964319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صورة 6"/>
          <p:cNvPicPr>
            <a:picLocks noChangeAspect="1"/>
          </p:cNvPicPr>
          <p:nvPr/>
        </p:nvPicPr>
        <p:blipFill rotWithShape="1">
          <a:blip r:embed="rId2">
            <a:extLst>
              <a:ext uri="{28A0092B-C50C-407E-A947-70E740481C1C}">
                <a14:useLocalDpi xmlns:a14="http://schemas.microsoft.com/office/drawing/2010/main" val="0"/>
              </a:ext>
            </a:extLst>
          </a:blip>
          <a:srcRect l="32675" t="22219" r="17712" b="16733"/>
          <a:stretch/>
        </p:blipFill>
        <p:spPr>
          <a:xfrm>
            <a:off x="-20556" y="12912"/>
            <a:ext cx="9273076" cy="6944480"/>
          </a:xfrm>
          <a:prstGeom prst="rect">
            <a:avLst/>
          </a:prstGeom>
        </p:spPr>
      </p:pic>
      <p:pic>
        <p:nvPicPr>
          <p:cNvPr id="5122" name="Picture 2"/>
          <p:cNvPicPr>
            <a:picLocks noGrp="1" noChangeAspect="1" noChangeArrowheads="1"/>
          </p:cNvPicPr>
          <p:nvPr>
            <p:ph idx="1"/>
          </p:nvPr>
        </p:nvPicPr>
        <p:blipFill>
          <a:blip r:embed="rId3"/>
          <a:srcRect l="18940" t="24623" r="54437" b="20133"/>
          <a:stretch>
            <a:fillRect/>
          </a:stretch>
        </p:blipFill>
        <p:spPr bwMode="auto">
          <a:xfrm>
            <a:off x="2214831" y="1357298"/>
            <a:ext cx="4786346" cy="5084004"/>
          </a:xfrm>
          <a:prstGeom prst="rect">
            <a:avLst/>
          </a:prstGeom>
          <a:noFill/>
          <a:ln w="9525">
            <a:noFill/>
            <a:miter lim="800000"/>
            <a:headEnd/>
            <a:tailEnd/>
          </a:ln>
          <a:effectLst/>
        </p:spPr>
      </p:pic>
      <p:sp>
        <p:nvSpPr>
          <p:cNvPr id="5" name="Title 1"/>
          <p:cNvSpPr txBox="1">
            <a:spLocks/>
          </p:cNvSpPr>
          <p:nvPr/>
        </p:nvSpPr>
        <p:spPr>
          <a:xfrm>
            <a:off x="214282" y="21429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ar-SA"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عنوان 1"/>
          <p:cNvSpPr txBox="1">
            <a:spLocks/>
          </p:cNvSpPr>
          <p:nvPr/>
        </p:nvSpPr>
        <p:spPr>
          <a:xfrm>
            <a:off x="2339752" y="7099"/>
            <a:ext cx="4536504" cy="901622"/>
          </a:xfrm>
          <a:prstGeom prst="rect">
            <a:avLst/>
          </a:prstGeom>
          <a:solidFill>
            <a:srgbClr val="FFFFFF">
              <a:alpha val="47059"/>
            </a:srgbClr>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accent6"/>
                </a:solidFill>
                <a:effectLst/>
                <a:uLnTx/>
                <a:uFillTx/>
                <a:latin typeface="+mj-lt"/>
                <a:ea typeface="+mj-ea"/>
                <a:cs typeface="+mj-cs"/>
              </a:rPr>
              <a:t>*</a:t>
            </a:r>
            <a:r>
              <a:rPr kumimoji="0" lang="en-US" sz="4400" b="0" i="0" u="none" strike="noStrike" kern="1200" cap="none" spc="0" normalizeH="0" baseline="0" noProof="0" dirty="0">
                <a:ln>
                  <a:noFill/>
                </a:ln>
                <a:solidFill>
                  <a:schemeClr val="accent5"/>
                </a:solidFill>
                <a:effectLst/>
                <a:uLnTx/>
                <a:uFillTx/>
                <a:latin typeface="+mj-lt"/>
                <a:ea typeface="+mj-ea"/>
                <a:cs typeface="+mj-cs"/>
              </a:rPr>
              <a:t>Remember</a:t>
            </a:r>
            <a:endParaRPr kumimoji="0" lang="ar-SA" sz="4400" b="0" i="0" u="none" strike="noStrike" kern="1200" cap="none" spc="0" normalizeH="0" baseline="0" noProof="0" dirty="0">
              <a:ln>
                <a:noFill/>
              </a:ln>
              <a:solidFill>
                <a:schemeClr val="accent5"/>
              </a:solidFill>
              <a:effectLst/>
              <a:uLnTx/>
              <a:uFillTx/>
              <a:latin typeface="+mj-lt"/>
              <a:ea typeface="+mj-ea"/>
              <a:cs typeface="+mj-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صورة 5"/>
          <p:cNvPicPr>
            <a:picLocks noChangeAspect="1"/>
          </p:cNvPicPr>
          <p:nvPr/>
        </p:nvPicPr>
        <p:blipFill rotWithShape="1">
          <a:blip r:embed="rId2">
            <a:extLst>
              <a:ext uri="{28A0092B-C50C-407E-A947-70E740481C1C}">
                <a14:useLocalDpi xmlns:a14="http://schemas.microsoft.com/office/drawing/2010/main" val="0"/>
              </a:ext>
            </a:extLst>
          </a:blip>
          <a:srcRect l="32675" t="22219" r="17712" b="16733"/>
          <a:stretch/>
        </p:blipFill>
        <p:spPr>
          <a:xfrm>
            <a:off x="-20556" y="-27384"/>
            <a:ext cx="9273076" cy="6944480"/>
          </a:xfrm>
          <a:prstGeom prst="rect">
            <a:avLst/>
          </a:prstGeom>
        </p:spPr>
      </p:pic>
      <p:sp>
        <p:nvSpPr>
          <p:cNvPr id="3" name="Content Placeholder 2"/>
          <p:cNvSpPr>
            <a:spLocks noGrp="1"/>
          </p:cNvSpPr>
          <p:nvPr>
            <p:ph idx="1"/>
          </p:nvPr>
        </p:nvSpPr>
        <p:spPr/>
        <p:txBody>
          <a:bodyPr/>
          <a:lstStyle/>
          <a:p>
            <a:endParaRPr lang="ar-SA" dirty="0"/>
          </a:p>
        </p:txBody>
      </p:sp>
      <p:pic>
        <p:nvPicPr>
          <p:cNvPr id="6146" name="Picture 2"/>
          <p:cNvPicPr>
            <a:picLocks noChangeAspect="1" noChangeArrowheads="1"/>
          </p:cNvPicPr>
          <p:nvPr/>
        </p:nvPicPr>
        <p:blipFill>
          <a:blip r:embed="rId3"/>
          <a:srcRect l="20864" t="8789" r="54429" b="9179"/>
          <a:stretch>
            <a:fillRect/>
          </a:stretch>
        </p:blipFill>
        <p:spPr bwMode="auto">
          <a:xfrm>
            <a:off x="5000628" y="571480"/>
            <a:ext cx="3214710" cy="6000792"/>
          </a:xfrm>
          <a:prstGeom prst="rect">
            <a:avLst/>
          </a:prstGeom>
          <a:noFill/>
          <a:ln w="9525">
            <a:noFill/>
            <a:miter lim="800000"/>
            <a:headEnd/>
            <a:tailEnd/>
          </a:ln>
          <a:effectLst/>
        </p:spPr>
      </p:pic>
      <p:pic>
        <p:nvPicPr>
          <p:cNvPr id="6147" name="Picture 3"/>
          <p:cNvPicPr>
            <a:picLocks noChangeAspect="1" noChangeArrowheads="1"/>
          </p:cNvPicPr>
          <p:nvPr/>
        </p:nvPicPr>
        <p:blipFill>
          <a:blip r:embed="rId4"/>
          <a:srcRect l="65886" t="24414" r="17093" b="39453"/>
          <a:stretch>
            <a:fillRect/>
          </a:stretch>
        </p:blipFill>
        <p:spPr bwMode="auto">
          <a:xfrm>
            <a:off x="714348" y="1714488"/>
            <a:ext cx="3214710" cy="3836912"/>
          </a:xfrm>
          <a:prstGeom prst="rect">
            <a:avLst/>
          </a:prstGeom>
          <a:noFill/>
          <a:ln w="9525">
            <a:noFill/>
            <a:miter lim="800000"/>
            <a:headEnd/>
            <a:tailEnd/>
          </a:ln>
          <a:effectLst/>
        </p:spPr>
      </p:pic>
      <p:sp>
        <p:nvSpPr>
          <p:cNvPr id="9" name="عنوان 1"/>
          <p:cNvSpPr txBox="1">
            <a:spLocks/>
          </p:cNvSpPr>
          <p:nvPr/>
        </p:nvSpPr>
        <p:spPr>
          <a:xfrm>
            <a:off x="251520" y="0"/>
            <a:ext cx="4536504" cy="901622"/>
          </a:xfrm>
          <a:prstGeom prst="rect">
            <a:avLst/>
          </a:prstGeom>
          <a:solidFill>
            <a:srgbClr val="FFFFFF">
              <a:alpha val="47059"/>
            </a:srgbClr>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accent6"/>
                </a:solidFill>
                <a:effectLst/>
                <a:uLnTx/>
                <a:uFillTx/>
                <a:latin typeface="+mj-lt"/>
                <a:ea typeface="+mj-ea"/>
                <a:cs typeface="+mj-cs"/>
              </a:rPr>
              <a:t>*</a:t>
            </a:r>
            <a:r>
              <a:rPr kumimoji="0" lang="en-US" sz="4400" b="0" i="0" u="none" strike="noStrike" kern="1200" cap="none" spc="0" normalizeH="0" baseline="0" noProof="0" dirty="0">
                <a:ln>
                  <a:noFill/>
                </a:ln>
                <a:solidFill>
                  <a:schemeClr val="accent5"/>
                </a:solidFill>
                <a:effectLst/>
                <a:uLnTx/>
                <a:uFillTx/>
                <a:latin typeface="+mj-lt"/>
                <a:ea typeface="+mj-ea"/>
                <a:cs typeface="+mj-cs"/>
              </a:rPr>
              <a:t>Remember</a:t>
            </a:r>
            <a:endParaRPr kumimoji="0" lang="ar-SA" sz="4400" b="0" i="0" u="none" strike="noStrike" kern="1200" cap="none" spc="0" normalizeH="0" baseline="0" noProof="0" dirty="0">
              <a:ln>
                <a:noFill/>
              </a:ln>
              <a:solidFill>
                <a:schemeClr val="accent5"/>
              </a:solidFill>
              <a:effectLst/>
              <a:uLnTx/>
              <a:uFillTx/>
              <a:latin typeface="+mj-lt"/>
              <a:ea typeface="+mj-ea"/>
              <a:cs typeface="+mj-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صورة 28"/>
          <p:cNvPicPr>
            <a:picLocks noChangeAspect="1"/>
          </p:cNvPicPr>
          <p:nvPr/>
        </p:nvPicPr>
        <p:blipFill rotWithShape="1">
          <a:blip r:embed="rId2">
            <a:extLst>
              <a:ext uri="{28A0092B-C50C-407E-A947-70E740481C1C}">
                <a14:useLocalDpi xmlns:a14="http://schemas.microsoft.com/office/drawing/2010/main" val="0"/>
              </a:ext>
            </a:extLst>
          </a:blip>
          <a:srcRect l="32675" t="22219" r="17712" b="16733"/>
          <a:stretch/>
        </p:blipFill>
        <p:spPr>
          <a:xfrm>
            <a:off x="-20556" y="12912"/>
            <a:ext cx="9273076" cy="6944480"/>
          </a:xfrm>
          <a:prstGeom prst="rect">
            <a:avLst/>
          </a:prstGeom>
        </p:spPr>
      </p:pic>
      <p:sp>
        <p:nvSpPr>
          <p:cNvPr id="3" name="عنصر نائب للمحتوى 2"/>
          <p:cNvSpPr>
            <a:spLocks noGrp="1"/>
          </p:cNvSpPr>
          <p:nvPr>
            <p:ph idx="1"/>
          </p:nvPr>
        </p:nvSpPr>
        <p:spPr>
          <a:xfrm>
            <a:off x="228600" y="1562256"/>
            <a:ext cx="3956188" cy="5067144"/>
          </a:xfrm>
        </p:spPr>
        <p:txBody>
          <a:bodyPr>
            <a:normAutofit/>
          </a:bodyPr>
          <a:lstStyle/>
          <a:p>
            <a:pPr marL="0" indent="0">
              <a:buNone/>
            </a:pPr>
            <a:r>
              <a:rPr lang="en-US" sz="2000" b="1" dirty="0">
                <a:solidFill>
                  <a:schemeClr val="accent5">
                    <a:lumMod val="75000"/>
                  </a:schemeClr>
                </a:solidFill>
              </a:rPr>
              <a:t>Identify the numbered movements &amp; the lateral bone in figure 1</a:t>
            </a:r>
          </a:p>
          <a:p>
            <a:pPr marL="0" indent="0">
              <a:buNone/>
            </a:pPr>
            <a:endParaRPr lang="en-US" sz="2000" b="1" dirty="0">
              <a:solidFill>
                <a:schemeClr val="accent2"/>
              </a:solidFill>
            </a:endParaRPr>
          </a:p>
          <a:p>
            <a:pPr marL="0" indent="0">
              <a:buNone/>
            </a:pPr>
            <a:endParaRPr lang="en-US" sz="2000" b="1" dirty="0">
              <a:solidFill>
                <a:schemeClr val="accent2"/>
              </a:solidFill>
            </a:endParaRPr>
          </a:p>
          <a:p>
            <a:pPr marL="0" indent="0">
              <a:buNone/>
            </a:pPr>
            <a:r>
              <a:rPr lang="en-US" sz="2000" b="1" dirty="0">
                <a:solidFill>
                  <a:schemeClr val="accent4"/>
                </a:solidFill>
              </a:rPr>
              <a:t>1. Supination</a:t>
            </a:r>
          </a:p>
          <a:p>
            <a:pPr marL="0" indent="0">
              <a:buNone/>
            </a:pPr>
            <a:r>
              <a:rPr lang="en-US" sz="2000" b="1" dirty="0">
                <a:solidFill>
                  <a:schemeClr val="accent4"/>
                </a:solidFill>
              </a:rPr>
              <a:t>2. Pronation </a:t>
            </a:r>
          </a:p>
          <a:p>
            <a:pPr marL="0" indent="0">
              <a:buNone/>
            </a:pPr>
            <a:r>
              <a:rPr lang="en-US" sz="2000" b="1" dirty="0">
                <a:solidFill>
                  <a:schemeClr val="accent4"/>
                </a:solidFill>
              </a:rPr>
              <a:t>3. Flexion </a:t>
            </a:r>
          </a:p>
          <a:p>
            <a:pPr marL="0" indent="0">
              <a:buNone/>
            </a:pPr>
            <a:r>
              <a:rPr lang="en-US" sz="2000" b="1" dirty="0">
                <a:solidFill>
                  <a:schemeClr val="accent4"/>
                </a:solidFill>
              </a:rPr>
              <a:t>4. Extension </a:t>
            </a:r>
          </a:p>
          <a:p>
            <a:pPr marL="0" indent="0">
              <a:buNone/>
            </a:pPr>
            <a:r>
              <a:rPr lang="en-US" sz="2000" b="1" dirty="0">
                <a:solidFill>
                  <a:schemeClr val="accent4"/>
                </a:solidFill>
              </a:rPr>
              <a:t>5. Dorsiflexion</a:t>
            </a:r>
            <a:r>
              <a:rPr lang="ar-SA" sz="1400" dirty="0">
                <a:solidFill>
                  <a:schemeClr val="accent4"/>
                </a:solidFill>
              </a:rPr>
              <a:t>(ترفع رجلك عن البنزين) </a:t>
            </a:r>
            <a:endParaRPr lang="en-US" sz="1700" dirty="0">
              <a:solidFill>
                <a:schemeClr val="accent4"/>
              </a:solidFill>
            </a:endParaRPr>
          </a:p>
          <a:p>
            <a:pPr marL="0" indent="0">
              <a:buNone/>
            </a:pPr>
            <a:r>
              <a:rPr lang="en-US" sz="2000" b="1" dirty="0">
                <a:solidFill>
                  <a:schemeClr val="accent4"/>
                </a:solidFill>
              </a:rPr>
              <a:t>6. Plantarflexion </a:t>
            </a:r>
            <a:r>
              <a:rPr lang="en-US" sz="1400" dirty="0">
                <a:solidFill>
                  <a:schemeClr val="accent4"/>
                </a:solidFill>
              </a:rPr>
              <a:t>(</a:t>
            </a:r>
            <a:r>
              <a:rPr lang="ar-SA" sz="1400" dirty="0">
                <a:solidFill>
                  <a:schemeClr val="accent4"/>
                </a:solidFill>
              </a:rPr>
              <a:t>(فرامل</a:t>
            </a:r>
            <a:endParaRPr lang="en-US" sz="1400" dirty="0">
              <a:solidFill>
                <a:schemeClr val="accent4"/>
              </a:solidFill>
            </a:endParaRPr>
          </a:p>
          <a:p>
            <a:pPr marL="0" indent="0">
              <a:buNone/>
            </a:pPr>
            <a:r>
              <a:rPr lang="en-US" sz="2000" b="1" dirty="0">
                <a:solidFill>
                  <a:schemeClr val="accent4"/>
                </a:solidFill>
              </a:rPr>
              <a:t>7. Inversion </a:t>
            </a:r>
            <a:r>
              <a:rPr lang="en-US" sz="1700" dirty="0">
                <a:solidFill>
                  <a:schemeClr val="accent4"/>
                </a:solidFill>
              </a:rPr>
              <a:t>(Inversion ; inside) </a:t>
            </a:r>
            <a:endParaRPr lang="en-US" sz="2000" dirty="0">
              <a:solidFill>
                <a:schemeClr val="accent4"/>
              </a:solidFill>
            </a:endParaRPr>
          </a:p>
          <a:p>
            <a:pPr marL="0" indent="0">
              <a:buNone/>
            </a:pPr>
            <a:r>
              <a:rPr lang="en-US" sz="2000" b="1" dirty="0">
                <a:solidFill>
                  <a:schemeClr val="accent4"/>
                </a:solidFill>
              </a:rPr>
              <a:t>8. Eversion </a:t>
            </a:r>
            <a:r>
              <a:rPr lang="en-US" sz="1700" dirty="0">
                <a:solidFill>
                  <a:schemeClr val="accent4"/>
                </a:solidFill>
              </a:rPr>
              <a:t>(Outwards) </a:t>
            </a:r>
          </a:p>
          <a:p>
            <a:pPr marL="0" indent="0">
              <a:buNone/>
            </a:pPr>
            <a:r>
              <a:rPr lang="en-US" sz="2000" dirty="0">
                <a:solidFill>
                  <a:schemeClr val="accent4"/>
                </a:solidFill>
              </a:rPr>
              <a:t>lateral bone in figure 1 : </a:t>
            </a:r>
            <a:r>
              <a:rPr lang="en-US" sz="2000" b="1" dirty="0">
                <a:solidFill>
                  <a:schemeClr val="accent4"/>
                </a:solidFill>
              </a:rPr>
              <a:t>Radius</a:t>
            </a:r>
            <a:endParaRPr lang="ar-SA" sz="2000" b="1" dirty="0">
              <a:solidFill>
                <a:schemeClr val="accent4"/>
              </a:solidFill>
            </a:endParaRPr>
          </a:p>
        </p:txBody>
      </p:sp>
      <p:sp>
        <p:nvSpPr>
          <p:cNvPr id="4" name="عنوان 1"/>
          <p:cNvSpPr txBox="1">
            <a:spLocks/>
          </p:cNvSpPr>
          <p:nvPr/>
        </p:nvSpPr>
        <p:spPr>
          <a:xfrm>
            <a:off x="0" y="304800"/>
            <a:ext cx="2209800" cy="609600"/>
          </a:xfrm>
          <a:prstGeom prst="rect">
            <a:avLst/>
          </a:prstGeom>
          <a:solidFill>
            <a:schemeClr val="accent5"/>
          </a:solidFill>
          <a:ln w="9525" cap="flat" cmpd="sng" algn="ctr">
            <a:noFill/>
            <a:prstDash val="solid"/>
          </a:ln>
        </p:spPr>
        <p:style>
          <a:lnRef idx="1">
            <a:schemeClr val="dk1"/>
          </a:lnRef>
          <a:fillRef idx="2">
            <a:schemeClr val="dk1"/>
          </a:fillRef>
          <a:effectRef idx="1">
            <a:schemeClr val="dk1"/>
          </a:effectRef>
          <a:fontRef idx="minor">
            <a:schemeClr val="dk1"/>
          </a:fontRef>
        </p:style>
        <p:txBody>
          <a:bodyPr vert="horz" lIns="91440" tIns="45720" rIns="91440" bIns="45720" rtlCol="0" anchor="ctr">
            <a:normAutofit fontScale="90000" lnSpcReduction="20000"/>
            <a:scene3d>
              <a:camera prst="orthographicFront"/>
              <a:lightRig rig="soft" dir="t">
                <a:rot lat="0" lon="0" rev="15600000"/>
              </a:lightRig>
            </a:scene3d>
            <a:sp3d extrusionH="57150" prstMaterial="softEdge">
              <a:bevelT w="25400" h="38100"/>
            </a:sp3d>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US" b="1" dirty="0">
                <a:ln/>
                <a:solidFill>
                  <a:schemeClr val="accent4"/>
                </a:solidFill>
              </a:rPr>
              <a:t>CASE 5</a:t>
            </a:r>
            <a:endParaRPr lang="ar-SA" b="1" dirty="0">
              <a:ln/>
              <a:solidFill>
                <a:schemeClr val="accent4"/>
              </a:solidFill>
            </a:endParaRPr>
          </a:p>
        </p:txBody>
      </p:sp>
      <p:sp>
        <p:nvSpPr>
          <p:cNvPr id="5" name="مثلث متساوي الساقين 4"/>
          <p:cNvSpPr/>
          <p:nvPr/>
        </p:nvSpPr>
        <p:spPr>
          <a:xfrm rot="16200000">
            <a:off x="1650998" y="330201"/>
            <a:ext cx="660402" cy="609601"/>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nvGrpSpPr>
          <p:cNvPr id="45" name="مجموعة 44"/>
          <p:cNvGrpSpPr/>
          <p:nvPr/>
        </p:nvGrpSpPr>
        <p:grpSpPr>
          <a:xfrm>
            <a:off x="4429124" y="857232"/>
            <a:ext cx="2133600" cy="1676401"/>
            <a:chOff x="3962400" y="1550987"/>
            <a:chExt cx="2133600" cy="1676401"/>
          </a:xfrm>
        </p:grpSpPr>
        <p:pic>
          <p:nvPicPr>
            <p:cNvPr id="8" name="صورة 7"/>
            <p:cNvPicPr>
              <a:picLocks noChangeAspect="1"/>
            </p:cNvPicPr>
            <p:nvPr/>
          </p:nvPicPr>
          <p:blipFill rotWithShape="1">
            <a:blip r:embed="rId3"/>
            <a:srcRect l="50000" t="26285" r="26667" b="41106"/>
            <a:stretch/>
          </p:blipFill>
          <p:spPr>
            <a:xfrm>
              <a:off x="3962400" y="1550987"/>
              <a:ext cx="2133600" cy="1676401"/>
            </a:xfrm>
            <a:prstGeom prst="rect">
              <a:avLst/>
            </a:prstGeom>
          </p:spPr>
        </p:pic>
        <p:sp>
          <p:nvSpPr>
            <p:cNvPr id="36" name="مربع نص 35"/>
            <p:cNvSpPr txBox="1"/>
            <p:nvPr/>
          </p:nvSpPr>
          <p:spPr>
            <a:xfrm>
              <a:off x="4724400" y="1688068"/>
              <a:ext cx="304800" cy="369332"/>
            </a:xfrm>
            <a:prstGeom prst="rect">
              <a:avLst/>
            </a:prstGeom>
            <a:noFill/>
          </p:spPr>
          <p:txBody>
            <a:bodyPr wrap="square" rtlCol="1">
              <a:spAutoFit/>
            </a:bodyPr>
            <a:lstStyle/>
            <a:p>
              <a:r>
                <a:rPr lang="en-US" b="1" dirty="0">
                  <a:solidFill>
                    <a:srgbClr val="00B0F0"/>
                  </a:solidFill>
                </a:rPr>
                <a:t>1</a:t>
              </a:r>
              <a:endParaRPr lang="ar-SA" b="1" dirty="0">
                <a:solidFill>
                  <a:srgbClr val="00B0F0"/>
                </a:solidFill>
              </a:endParaRPr>
            </a:p>
          </p:txBody>
        </p:sp>
        <p:sp>
          <p:nvSpPr>
            <p:cNvPr id="37" name="مربع نص 36"/>
            <p:cNvSpPr txBox="1"/>
            <p:nvPr/>
          </p:nvSpPr>
          <p:spPr>
            <a:xfrm>
              <a:off x="4419600" y="2754868"/>
              <a:ext cx="304800" cy="369332"/>
            </a:xfrm>
            <a:prstGeom prst="rect">
              <a:avLst/>
            </a:prstGeom>
            <a:noFill/>
          </p:spPr>
          <p:txBody>
            <a:bodyPr wrap="square" rtlCol="1">
              <a:spAutoFit/>
            </a:bodyPr>
            <a:lstStyle/>
            <a:p>
              <a:r>
                <a:rPr lang="en-US" b="1" dirty="0">
                  <a:solidFill>
                    <a:srgbClr val="00B0F0"/>
                  </a:solidFill>
                </a:rPr>
                <a:t>2</a:t>
              </a:r>
              <a:endParaRPr lang="ar-SA" b="1" dirty="0">
                <a:solidFill>
                  <a:srgbClr val="00B0F0"/>
                </a:solidFill>
              </a:endParaRPr>
            </a:p>
          </p:txBody>
        </p:sp>
      </p:grpSp>
      <p:grpSp>
        <p:nvGrpSpPr>
          <p:cNvPr id="44" name="مجموعة 43"/>
          <p:cNvGrpSpPr/>
          <p:nvPr/>
        </p:nvGrpSpPr>
        <p:grpSpPr>
          <a:xfrm>
            <a:off x="6715140" y="1714488"/>
            <a:ext cx="1981200" cy="1684021"/>
            <a:chOff x="6381196" y="2416851"/>
            <a:chExt cx="1981200" cy="1684021"/>
          </a:xfrm>
        </p:grpSpPr>
        <p:pic>
          <p:nvPicPr>
            <p:cNvPr id="7" name="صورة 6"/>
            <p:cNvPicPr>
              <a:picLocks noChangeAspect="1"/>
            </p:cNvPicPr>
            <p:nvPr/>
          </p:nvPicPr>
          <p:blipFill rotWithShape="1">
            <a:blip r:embed="rId3"/>
            <a:srcRect l="53333" t="61858" r="30000" b="12945"/>
            <a:stretch/>
          </p:blipFill>
          <p:spPr>
            <a:xfrm>
              <a:off x="6381196" y="2416851"/>
              <a:ext cx="1981200" cy="1684021"/>
            </a:xfrm>
            <a:prstGeom prst="rect">
              <a:avLst/>
            </a:prstGeom>
          </p:spPr>
        </p:pic>
        <mc:AlternateContent xmlns:mc="http://schemas.openxmlformats.org/markup-compatibility/2006" xmlns:p14="http://schemas.microsoft.com/office/powerpoint/2010/main">
          <mc:Choice Requires="p14">
            <p:contentPart p14:bwMode="auto" r:id="rId4">
              <p14:nvContentPartPr>
                <p14:cNvPr id="24" name="حبر 23"/>
                <p14:cNvContentPartPr/>
                <p14:nvPr/>
              </p14:nvContentPartPr>
              <p14:xfrm>
                <a:off x="7237440" y="2965320"/>
                <a:ext cx="724320" cy="604800"/>
              </p14:xfrm>
            </p:contentPart>
          </mc:Choice>
          <mc:Fallback xmlns="">
            <p:pic>
              <p:nvPicPr>
                <p:cNvPr id="24" name="حبر 23"/>
                <p:cNvPicPr/>
                <p:nvPr/>
              </p:nvPicPr>
              <p:blipFill>
                <a:blip r:embed="rId5"/>
                <a:stretch>
                  <a:fillRect/>
                </a:stretch>
              </p:blipFill>
              <p:spPr>
                <a:xfrm>
                  <a:off x="7174440" y="2902320"/>
                  <a:ext cx="850320" cy="730800"/>
                </a:xfrm>
                <a:prstGeom prst="rect">
                  <a:avLst/>
                </a:prstGeom>
              </p:spPr>
            </p:pic>
          </mc:Fallback>
        </mc:AlternateContent>
        <p:sp>
          <p:nvSpPr>
            <p:cNvPr id="38" name="مربع نص 37"/>
            <p:cNvSpPr txBox="1"/>
            <p:nvPr/>
          </p:nvSpPr>
          <p:spPr>
            <a:xfrm>
              <a:off x="7183764" y="2935931"/>
              <a:ext cx="304800" cy="369332"/>
            </a:xfrm>
            <a:prstGeom prst="rect">
              <a:avLst/>
            </a:prstGeom>
            <a:noFill/>
          </p:spPr>
          <p:txBody>
            <a:bodyPr wrap="square" rtlCol="1">
              <a:spAutoFit/>
            </a:bodyPr>
            <a:lstStyle/>
            <a:p>
              <a:r>
                <a:rPr lang="en-US" b="1" dirty="0">
                  <a:solidFill>
                    <a:srgbClr val="00B0F0"/>
                  </a:solidFill>
                </a:rPr>
                <a:t>3</a:t>
              </a:r>
              <a:endParaRPr lang="ar-SA" b="1" dirty="0">
                <a:solidFill>
                  <a:srgbClr val="00B0F0"/>
                </a:solidFill>
              </a:endParaRPr>
            </a:p>
          </p:txBody>
        </p:sp>
        <p:sp>
          <p:nvSpPr>
            <p:cNvPr id="39" name="مربع نص 38"/>
            <p:cNvSpPr txBox="1"/>
            <p:nvPr/>
          </p:nvSpPr>
          <p:spPr>
            <a:xfrm>
              <a:off x="7704878" y="3235748"/>
              <a:ext cx="304800" cy="369332"/>
            </a:xfrm>
            <a:prstGeom prst="rect">
              <a:avLst/>
            </a:prstGeom>
            <a:noFill/>
          </p:spPr>
          <p:txBody>
            <a:bodyPr wrap="square" rtlCol="1">
              <a:spAutoFit/>
            </a:bodyPr>
            <a:lstStyle/>
            <a:p>
              <a:r>
                <a:rPr lang="en-US" b="1" dirty="0">
                  <a:solidFill>
                    <a:srgbClr val="00B0F0"/>
                  </a:solidFill>
                </a:rPr>
                <a:t>4</a:t>
              </a:r>
              <a:endParaRPr lang="ar-SA" b="1" dirty="0">
                <a:solidFill>
                  <a:srgbClr val="00B0F0"/>
                </a:solidFill>
              </a:endParaRPr>
            </a:p>
          </p:txBody>
        </p:sp>
      </p:grpSp>
      <p:grpSp>
        <p:nvGrpSpPr>
          <p:cNvPr id="46" name="مجموعة 45"/>
          <p:cNvGrpSpPr/>
          <p:nvPr/>
        </p:nvGrpSpPr>
        <p:grpSpPr>
          <a:xfrm>
            <a:off x="4429124" y="3071810"/>
            <a:ext cx="2133600" cy="1619364"/>
            <a:chOff x="3962400" y="3863181"/>
            <a:chExt cx="2133600" cy="1619364"/>
          </a:xfrm>
        </p:grpSpPr>
        <p:pic>
          <p:nvPicPr>
            <p:cNvPr id="9" name="صورة 8"/>
            <p:cNvPicPr>
              <a:picLocks noChangeAspect="1"/>
            </p:cNvPicPr>
            <p:nvPr/>
          </p:nvPicPr>
          <p:blipFill rotWithShape="1">
            <a:blip r:embed="rId6"/>
            <a:srcRect l="51667" t="19269" r="26666" b="51482"/>
            <a:stretch/>
          </p:blipFill>
          <p:spPr>
            <a:xfrm>
              <a:off x="3962400" y="3863181"/>
              <a:ext cx="2133600" cy="1619364"/>
            </a:xfrm>
            <a:prstGeom prst="rect">
              <a:avLst/>
            </a:prstGeom>
          </p:spPr>
        </p:pic>
        <mc:AlternateContent xmlns:mc="http://schemas.openxmlformats.org/markup-compatibility/2006" xmlns:p14="http://schemas.microsoft.com/office/powerpoint/2010/main">
          <mc:Choice Requires="p14">
            <p:contentPart p14:bwMode="auto" r:id="rId7">
              <p14:nvContentPartPr>
                <p14:cNvPr id="11" name="حبر 10"/>
                <p14:cNvContentPartPr/>
                <p14:nvPr/>
              </p14:nvContentPartPr>
              <p14:xfrm>
                <a:off x="4217921" y="4059074"/>
                <a:ext cx="371160" cy="970526"/>
              </p14:xfrm>
            </p:contentPart>
          </mc:Choice>
          <mc:Fallback xmlns="">
            <p:pic>
              <p:nvPicPr>
                <p:cNvPr id="11" name="حبر 10"/>
                <p:cNvPicPr/>
                <p:nvPr/>
              </p:nvPicPr>
              <p:blipFill>
                <a:blip r:embed="rId8"/>
                <a:stretch>
                  <a:fillRect/>
                </a:stretch>
              </p:blipFill>
              <p:spPr>
                <a:xfrm>
                  <a:off x="4154860" y="3996100"/>
                  <a:ext cx="497282" cy="1096475"/>
                </a:xfrm>
                <a:prstGeom prst="rect">
                  <a:avLst/>
                </a:prstGeom>
              </p:spPr>
            </p:pic>
          </mc:Fallback>
        </mc:AlternateContent>
        <p:sp>
          <p:nvSpPr>
            <p:cNvPr id="40" name="مربع نص 39"/>
            <p:cNvSpPr txBox="1"/>
            <p:nvPr/>
          </p:nvSpPr>
          <p:spPr>
            <a:xfrm>
              <a:off x="4267200" y="3924856"/>
              <a:ext cx="304800" cy="369332"/>
            </a:xfrm>
            <a:prstGeom prst="rect">
              <a:avLst/>
            </a:prstGeom>
            <a:noFill/>
          </p:spPr>
          <p:txBody>
            <a:bodyPr wrap="square" rtlCol="1">
              <a:spAutoFit/>
            </a:bodyPr>
            <a:lstStyle/>
            <a:p>
              <a:r>
                <a:rPr lang="en-US" b="1" dirty="0">
                  <a:solidFill>
                    <a:srgbClr val="00B0F0"/>
                  </a:solidFill>
                </a:rPr>
                <a:t>5</a:t>
              </a:r>
              <a:endParaRPr lang="ar-SA" b="1" dirty="0">
                <a:solidFill>
                  <a:srgbClr val="00B0F0"/>
                </a:solidFill>
              </a:endParaRPr>
            </a:p>
          </p:txBody>
        </p:sp>
        <p:sp>
          <p:nvSpPr>
            <p:cNvPr id="41" name="مربع نص 40"/>
            <p:cNvSpPr txBox="1"/>
            <p:nvPr/>
          </p:nvSpPr>
          <p:spPr>
            <a:xfrm>
              <a:off x="4273663" y="4844934"/>
              <a:ext cx="259676" cy="369332"/>
            </a:xfrm>
            <a:prstGeom prst="rect">
              <a:avLst/>
            </a:prstGeom>
            <a:noFill/>
          </p:spPr>
          <p:txBody>
            <a:bodyPr wrap="square" rtlCol="1">
              <a:spAutoFit/>
            </a:bodyPr>
            <a:lstStyle/>
            <a:p>
              <a:r>
                <a:rPr lang="en-US" b="1" dirty="0">
                  <a:solidFill>
                    <a:srgbClr val="00B0F0"/>
                  </a:solidFill>
                </a:rPr>
                <a:t>6</a:t>
              </a:r>
              <a:endParaRPr lang="ar-SA" b="1" dirty="0">
                <a:solidFill>
                  <a:srgbClr val="00B0F0"/>
                </a:solidFill>
              </a:endParaRPr>
            </a:p>
          </p:txBody>
        </p:sp>
      </p:grpSp>
      <p:grpSp>
        <p:nvGrpSpPr>
          <p:cNvPr id="47" name="مجموعة 46"/>
          <p:cNvGrpSpPr/>
          <p:nvPr/>
        </p:nvGrpSpPr>
        <p:grpSpPr>
          <a:xfrm>
            <a:off x="6643702" y="3929066"/>
            <a:ext cx="2305604" cy="1366285"/>
            <a:chOff x="6381196" y="5100085"/>
            <a:chExt cx="2305604" cy="1366285"/>
          </a:xfrm>
        </p:grpSpPr>
        <p:pic>
          <p:nvPicPr>
            <p:cNvPr id="6" name="صورة 5"/>
            <p:cNvPicPr>
              <a:picLocks noChangeAspect="1"/>
            </p:cNvPicPr>
            <p:nvPr/>
          </p:nvPicPr>
          <p:blipFill rotWithShape="1">
            <a:blip r:embed="rId6"/>
            <a:srcRect l="50833" t="54446" r="26667" b="21838"/>
            <a:stretch/>
          </p:blipFill>
          <p:spPr>
            <a:xfrm>
              <a:off x="6381196" y="5100085"/>
              <a:ext cx="2305604" cy="1366285"/>
            </a:xfrm>
            <a:prstGeom prst="rect">
              <a:avLst/>
            </a:prstGeom>
          </p:spPr>
        </p:pic>
        <mc:AlternateContent xmlns:mc="http://schemas.openxmlformats.org/markup-compatibility/2006" xmlns:p14="http://schemas.microsoft.com/office/powerpoint/2010/main">
          <mc:Choice Requires="p14">
            <p:contentPart p14:bwMode="auto" r:id="rId9">
              <p14:nvContentPartPr>
                <p14:cNvPr id="34" name="حبر 33"/>
                <p14:cNvContentPartPr/>
                <p14:nvPr/>
              </p14:nvContentPartPr>
              <p14:xfrm>
                <a:off x="6462384" y="5879391"/>
                <a:ext cx="2052360" cy="195480"/>
              </p14:xfrm>
            </p:contentPart>
          </mc:Choice>
          <mc:Fallback xmlns="">
            <p:pic>
              <p:nvPicPr>
                <p:cNvPr id="34" name="حبر 33"/>
                <p:cNvPicPr/>
                <p:nvPr/>
              </p:nvPicPr>
              <p:blipFill>
                <a:blip r:embed="rId10"/>
                <a:stretch>
                  <a:fillRect/>
                </a:stretch>
              </p:blipFill>
              <p:spPr>
                <a:xfrm>
                  <a:off x="6399384" y="5816275"/>
                  <a:ext cx="2178360" cy="321712"/>
                </a:xfrm>
                <a:prstGeom prst="rect">
                  <a:avLst/>
                </a:prstGeom>
              </p:spPr>
            </p:pic>
          </mc:Fallback>
        </mc:AlternateContent>
        <p:sp>
          <p:nvSpPr>
            <p:cNvPr id="42" name="مربع نص 41"/>
            <p:cNvSpPr txBox="1"/>
            <p:nvPr/>
          </p:nvSpPr>
          <p:spPr>
            <a:xfrm>
              <a:off x="6553200" y="5678169"/>
              <a:ext cx="259676" cy="369332"/>
            </a:xfrm>
            <a:prstGeom prst="rect">
              <a:avLst/>
            </a:prstGeom>
            <a:noFill/>
          </p:spPr>
          <p:txBody>
            <a:bodyPr wrap="square" rtlCol="1">
              <a:spAutoFit/>
            </a:bodyPr>
            <a:lstStyle/>
            <a:p>
              <a:r>
                <a:rPr lang="en-US" b="1" dirty="0">
                  <a:solidFill>
                    <a:srgbClr val="00B0F0"/>
                  </a:solidFill>
                </a:rPr>
                <a:t>7</a:t>
              </a:r>
              <a:endParaRPr lang="ar-SA" b="1" dirty="0">
                <a:solidFill>
                  <a:srgbClr val="00B0F0"/>
                </a:solidFill>
              </a:endParaRPr>
            </a:p>
          </p:txBody>
        </p:sp>
        <p:sp>
          <p:nvSpPr>
            <p:cNvPr id="43" name="مربع نص 42"/>
            <p:cNvSpPr txBox="1"/>
            <p:nvPr/>
          </p:nvSpPr>
          <p:spPr>
            <a:xfrm>
              <a:off x="8345884" y="5792465"/>
              <a:ext cx="259676" cy="369332"/>
            </a:xfrm>
            <a:prstGeom prst="rect">
              <a:avLst/>
            </a:prstGeom>
            <a:noFill/>
          </p:spPr>
          <p:txBody>
            <a:bodyPr wrap="square" rtlCol="1">
              <a:spAutoFit/>
            </a:bodyPr>
            <a:lstStyle/>
            <a:p>
              <a:r>
                <a:rPr lang="en-US" b="1" dirty="0">
                  <a:solidFill>
                    <a:srgbClr val="00B0F0"/>
                  </a:solidFill>
                </a:rPr>
                <a:t>8</a:t>
              </a:r>
              <a:endParaRPr lang="ar-SA" b="1" dirty="0">
                <a:solidFill>
                  <a:srgbClr val="00B0F0"/>
                </a:solidFill>
              </a:endParaRPr>
            </a:p>
          </p:txBody>
        </p:sp>
      </p:grpSp>
      <p:cxnSp>
        <p:nvCxnSpPr>
          <p:cNvPr id="26" name="Straight Connector 25"/>
          <p:cNvCxnSpPr/>
          <p:nvPr/>
        </p:nvCxnSpPr>
        <p:spPr>
          <a:xfrm>
            <a:off x="406501" y="2897468"/>
            <a:ext cx="2895600" cy="0"/>
          </a:xfrm>
          <a:prstGeom prst="line">
            <a:avLst/>
          </a:prstGeom>
          <a:ln w="57150">
            <a:solidFill>
              <a:schemeClr val="accent5">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014718" y="571480"/>
            <a:ext cx="771728" cy="307777"/>
          </a:xfrm>
          <a:prstGeom prst="rect">
            <a:avLst/>
          </a:prstGeom>
          <a:noFill/>
        </p:spPr>
        <p:txBody>
          <a:bodyPr wrap="square" rtlCol="1">
            <a:spAutoFit/>
          </a:bodyPr>
          <a:lstStyle/>
          <a:p>
            <a:r>
              <a:rPr lang="en-US" sz="1400" b="1" dirty="0">
                <a:solidFill>
                  <a:schemeClr val="accent5"/>
                </a:solidFill>
              </a:rPr>
              <a:t>Fig(1)</a:t>
            </a:r>
            <a:endParaRPr lang="ar-SA" sz="1400" b="1" dirty="0">
              <a:solidFill>
                <a:schemeClr val="accent5"/>
              </a:solidFill>
            </a:endParaRPr>
          </a:p>
        </p:txBody>
      </p:sp>
      <p:pic>
        <p:nvPicPr>
          <p:cNvPr id="13" name="Picture 1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643438" y="5628959"/>
            <a:ext cx="1608918" cy="1146562"/>
          </a:xfrm>
          <a:prstGeom prst="rect">
            <a:avLst/>
          </a:prstGeom>
        </p:spPr>
      </p:pic>
      <p:cxnSp>
        <p:nvCxnSpPr>
          <p:cNvPr id="15" name="Straight Arrow Connector 14"/>
          <p:cNvCxnSpPr/>
          <p:nvPr/>
        </p:nvCxnSpPr>
        <p:spPr>
          <a:xfrm flipH="1">
            <a:off x="6252356" y="6400800"/>
            <a:ext cx="587180"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876510" y="6216134"/>
            <a:ext cx="1132041" cy="369332"/>
          </a:xfrm>
          <a:prstGeom prst="rect">
            <a:avLst/>
          </a:prstGeom>
          <a:noFill/>
          <a:ln>
            <a:solidFill>
              <a:schemeClr val="bg1">
                <a:lumMod val="85000"/>
              </a:schemeClr>
            </a:solidFill>
            <a:prstDash val="dash"/>
          </a:ln>
        </p:spPr>
        <p:txBody>
          <a:bodyPr wrap="none" rtlCol="1">
            <a:spAutoFit/>
          </a:bodyPr>
          <a:lstStyle/>
          <a:p>
            <a:r>
              <a:rPr lang="ar-SA" dirty="0">
                <a:solidFill>
                  <a:schemeClr val="bg1">
                    <a:lumMod val="75000"/>
                  </a:schemeClr>
                </a:solidFill>
              </a:rPr>
              <a:t>للتوضيح فقط</a:t>
            </a:r>
          </a:p>
        </p:txBody>
      </p:sp>
    </p:spTree>
    <p:extLst>
      <p:ext uri="{BB962C8B-B14F-4D97-AF65-F5344CB8AC3E}">
        <p14:creationId xmlns:p14="http://schemas.microsoft.com/office/powerpoint/2010/main" val="30991333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771</TotalTime>
  <Words>390</Words>
  <Application>Microsoft Macintosh PowerPoint</Application>
  <PresentationFormat>عرض على الشاشة (4:3)‏</PresentationFormat>
  <Paragraphs>124</Paragraphs>
  <Slides>18</Slides>
  <Notes>0</Notes>
  <HiddenSlides>0</HiddenSlides>
  <MMClips>0</MMClips>
  <ScaleCrop>false</ScaleCrop>
  <HeadingPairs>
    <vt:vector size="6" baseType="variant">
      <vt:variant>
        <vt:lpstr>الخطوط المستخدمة</vt:lpstr>
      </vt:variant>
      <vt:variant>
        <vt:i4>6</vt:i4>
      </vt:variant>
      <vt:variant>
        <vt:lpstr>نسق</vt:lpstr>
      </vt:variant>
      <vt:variant>
        <vt:i4>1</vt:i4>
      </vt:variant>
      <vt:variant>
        <vt:lpstr>عناوين الشرائح</vt:lpstr>
      </vt:variant>
      <vt:variant>
        <vt:i4>18</vt:i4>
      </vt:variant>
    </vt:vector>
  </HeadingPairs>
  <TitlesOfParts>
    <vt:vector size="25" baseType="lpstr">
      <vt:lpstr>Arial</vt:lpstr>
      <vt:lpstr>Calibri</vt:lpstr>
      <vt:lpstr>Times New Roman</vt:lpstr>
      <vt:lpstr>Traditional Arabic</vt:lpstr>
      <vt:lpstr>Webdings</vt:lpstr>
      <vt:lpstr>Wingdings 2</vt:lpstr>
      <vt:lpstr>Office Theme</vt:lpstr>
      <vt:lpstr> Anatomy OSPE 436  الأمّة بحاجة إلى الشباب والعالِم الموسوعة لتنهض وتتحرر..</vt:lpstr>
      <vt:lpstr>CASE 1</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  </vt:lpstr>
      <vt:lpstr>عرض تقديمي في PowerPoint</vt:lpstr>
      <vt:lpstr>عرض تقديمي في PowerPoint</vt:lpstr>
      <vt:lpstr>عرض تقديمي في PowerPoint</vt:lpstr>
      <vt:lpstr>عرض تقديمي في PowerPoint</vt:lpstr>
      <vt:lpstr>THAT’S IT </vt:lpstr>
    </vt:vector>
  </TitlesOfParts>
  <Company/>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غادة .</dc:creator>
  <cp:lastModifiedBy>روان القحطاني</cp:lastModifiedBy>
  <cp:revision>60</cp:revision>
  <dcterms:created xsi:type="dcterms:W3CDTF">2006-08-16T00:00:00Z</dcterms:created>
  <dcterms:modified xsi:type="dcterms:W3CDTF">2016-11-19T19:16:33Z</dcterms:modified>
</cp:coreProperties>
</file>