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9"/>
  </p:notesMasterIdLst>
  <p:sldIdLst>
    <p:sldId id="334" r:id="rId2"/>
    <p:sldId id="337" r:id="rId3"/>
    <p:sldId id="354" r:id="rId4"/>
    <p:sldId id="375" r:id="rId5"/>
    <p:sldId id="376" r:id="rId6"/>
    <p:sldId id="377" r:id="rId7"/>
    <p:sldId id="378" r:id="rId8"/>
    <p:sldId id="380" r:id="rId9"/>
    <p:sldId id="381" r:id="rId10"/>
    <p:sldId id="382" r:id="rId11"/>
    <p:sldId id="341" r:id="rId12"/>
    <p:sldId id="344" r:id="rId13"/>
    <p:sldId id="343" r:id="rId14"/>
    <p:sldId id="383" r:id="rId15"/>
    <p:sldId id="384" r:id="rId16"/>
    <p:sldId id="360" r:id="rId17"/>
    <p:sldId id="361" r:id="rId18"/>
    <p:sldId id="374" r:id="rId19"/>
    <p:sldId id="348" r:id="rId20"/>
    <p:sldId id="385" r:id="rId21"/>
    <p:sldId id="370" r:id="rId22"/>
    <p:sldId id="355" r:id="rId23"/>
    <p:sldId id="350" r:id="rId24"/>
    <p:sldId id="356" r:id="rId25"/>
    <p:sldId id="357" r:id="rId26"/>
    <p:sldId id="365" r:id="rId27"/>
    <p:sldId id="366" r:id="rId28"/>
    <p:sldId id="353" r:id="rId29"/>
    <p:sldId id="358" r:id="rId30"/>
    <p:sldId id="359" r:id="rId31"/>
    <p:sldId id="369" r:id="rId32"/>
    <p:sldId id="368" r:id="rId33"/>
    <p:sldId id="371" r:id="rId34"/>
    <p:sldId id="372" r:id="rId35"/>
    <p:sldId id="373" r:id="rId36"/>
    <p:sldId id="367" r:id="rId37"/>
    <p:sldId id="33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33B95"/>
    <a:srgbClr val="993300"/>
    <a:srgbClr val="FF8F43"/>
    <a:srgbClr val="660033"/>
    <a:srgbClr val="660066"/>
    <a:srgbClr val="D6EAF6"/>
    <a:srgbClr val="66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9" autoAdjust="0"/>
    <p:restoredTop sz="94556"/>
  </p:normalViewPr>
  <p:slideViewPr>
    <p:cSldViewPr>
      <p:cViewPr>
        <p:scale>
          <a:sx n="89" d="100"/>
          <a:sy n="89" d="100"/>
        </p:scale>
        <p:origin x="936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5.png"/><Relationship Id="rId3" Type="http://schemas.openxmlformats.org/officeDocument/2006/relationships/image" Target="../media/image24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image" Target="../media/image26.png"/><Relationship Id="rId2" Type="http://schemas.openxmlformats.org/officeDocument/2006/relationships/image" Target="../media/image29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C3600-07E6-4D27-94C3-D3C48A97F6E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6B6DD78-E745-4688-B573-DD3DD810907F}">
      <dgm:prSet phldrT="[نص]"/>
      <dgm:spPr/>
      <dgm:t>
        <a:bodyPr/>
        <a:lstStyle/>
        <a:p>
          <a:pPr rtl="1"/>
          <a:r>
            <a:rPr lang="en-US" dirty="0"/>
            <a:t>Cellular component </a:t>
          </a:r>
          <a:r>
            <a:rPr lang="en-US" b="1" dirty="0"/>
            <a:t>45%</a:t>
          </a:r>
          <a:endParaRPr lang="ar-SA" b="1" dirty="0"/>
        </a:p>
      </dgm:t>
    </dgm:pt>
    <dgm:pt modelId="{B9500391-71ED-4B47-8FCB-37BF5C10936E}" type="parTrans" cxnId="{315A0C27-8FDA-4247-8859-A7BBDC576913}">
      <dgm:prSet/>
      <dgm:spPr/>
      <dgm:t>
        <a:bodyPr/>
        <a:lstStyle/>
        <a:p>
          <a:pPr rtl="1"/>
          <a:endParaRPr lang="ar-SA"/>
        </a:p>
      </dgm:t>
    </dgm:pt>
    <dgm:pt modelId="{D9CDEF56-A6DE-42C3-9D8E-9F418AAF39E7}" type="sibTrans" cxnId="{315A0C27-8FDA-4247-8859-A7BBDC576913}">
      <dgm:prSet/>
      <dgm:spPr/>
      <dgm:t>
        <a:bodyPr/>
        <a:lstStyle/>
        <a:p>
          <a:pPr rtl="1"/>
          <a:endParaRPr lang="ar-SA"/>
        </a:p>
      </dgm:t>
    </dgm:pt>
    <dgm:pt modelId="{511AA203-0512-40AD-9239-DB77D1941640}">
      <dgm:prSet phldrT="[نص]"/>
      <dgm:spPr/>
      <dgm:t>
        <a:bodyPr/>
        <a:lstStyle/>
        <a:p>
          <a:pPr rtl="0"/>
          <a:r>
            <a:rPr lang="en-US" dirty="0"/>
            <a:t>RBCs</a:t>
          </a:r>
          <a:endParaRPr lang="ar-SA" dirty="0"/>
        </a:p>
      </dgm:t>
    </dgm:pt>
    <dgm:pt modelId="{CD877471-25E1-4D1B-AE02-D0917816B0CD}" type="parTrans" cxnId="{42C2FEEB-D52A-4B4B-890C-A39DA376C742}">
      <dgm:prSet/>
      <dgm:spPr/>
      <dgm:t>
        <a:bodyPr/>
        <a:lstStyle/>
        <a:p>
          <a:pPr rtl="1"/>
          <a:endParaRPr lang="ar-SA"/>
        </a:p>
      </dgm:t>
    </dgm:pt>
    <dgm:pt modelId="{DD9D1C28-3B62-4D7B-926B-212113B467AA}" type="sibTrans" cxnId="{42C2FEEB-D52A-4B4B-890C-A39DA376C742}">
      <dgm:prSet/>
      <dgm:spPr/>
      <dgm:t>
        <a:bodyPr/>
        <a:lstStyle/>
        <a:p>
          <a:pPr rtl="1"/>
          <a:endParaRPr lang="ar-SA"/>
        </a:p>
      </dgm:t>
    </dgm:pt>
    <dgm:pt modelId="{DC40A031-C5B3-4ADD-B818-CF3362D4D6E6}">
      <dgm:prSet phldrT="[نص]"/>
      <dgm:spPr/>
      <dgm:t>
        <a:bodyPr/>
        <a:lstStyle/>
        <a:p>
          <a:pPr rtl="0"/>
          <a:r>
            <a:rPr lang="en-US" dirty="0"/>
            <a:t>WBCs</a:t>
          </a:r>
          <a:endParaRPr lang="ar-SA" dirty="0"/>
        </a:p>
      </dgm:t>
    </dgm:pt>
    <dgm:pt modelId="{22788EFA-7A82-494A-B2FA-FCD8478314E6}" type="parTrans" cxnId="{F7CD3013-D11F-4097-B022-B7C2121914E7}">
      <dgm:prSet/>
      <dgm:spPr/>
      <dgm:t>
        <a:bodyPr/>
        <a:lstStyle/>
        <a:p>
          <a:pPr rtl="1"/>
          <a:endParaRPr lang="ar-SA"/>
        </a:p>
      </dgm:t>
    </dgm:pt>
    <dgm:pt modelId="{B21BEA44-566F-44D0-9339-4143E1313869}" type="sibTrans" cxnId="{F7CD3013-D11F-4097-B022-B7C2121914E7}">
      <dgm:prSet/>
      <dgm:spPr/>
      <dgm:t>
        <a:bodyPr/>
        <a:lstStyle/>
        <a:p>
          <a:pPr rtl="1"/>
          <a:endParaRPr lang="ar-SA"/>
        </a:p>
      </dgm:t>
    </dgm:pt>
    <dgm:pt modelId="{CE5D8C60-232F-4467-A8C2-197193E75036}">
      <dgm:prSet phldrT="[نص]"/>
      <dgm:spPr/>
      <dgm:t>
        <a:bodyPr/>
        <a:lstStyle/>
        <a:p>
          <a:pPr rtl="1"/>
          <a:r>
            <a:rPr lang="en-US" dirty="0"/>
            <a:t>Plasma </a:t>
          </a:r>
          <a:r>
            <a:rPr lang="en-US" b="1" dirty="0"/>
            <a:t>55%</a:t>
          </a:r>
          <a:endParaRPr lang="ar-SA" b="1" dirty="0"/>
        </a:p>
      </dgm:t>
    </dgm:pt>
    <dgm:pt modelId="{18C5BC1E-EFDE-455F-847C-5C6B325B7E6C}" type="parTrans" cxnId="{A155EAB3-0C83-4B4C-923C-AC82DB90C213}">
      <dgm:prSet/>
      <dgm:spPr/>
      <dgm:t>
        <a:bodyPr/>
        <a:lstStyle/>
        <a:p>
          <a:pPr rtl="1"/>
          <a:endParaRPr lang="ar-SA"/>
        </a:p>
      </dgm:t>
    </dgm:pt>
    <dgm:pt modelId="{371ED8FB-D5CF-454C-AF90-2DC06B2AEF89}" type="sibTrans" cxnId="{A155EAB3-0C83-4B4C-923C-AC82DB90C213}">
      <dgm:prSet/>
      <dgm:spPr/>
      <dgm:t>
        <a:bodyPr/>
        <a:lstStyle/>
        <a:p>
          <a:pPr rtl="1"/>
          <a:endParaRPr lang="ar-SA"/>
        </a:p>
      </dgm:t>
    </dgm:pt>
    <dgm:pt modelId="{62054324-74CB-4ED8-B9AD-E545B6B6640B}">
      <dgm:prSet phldrT="[نص]"/>
      <dgm:spPr/>
      <dgm:t>
        <a:bodyPr/>
        <a:lstStyle/>
        <a:p>
          <a:pPr rtl="0"/>
          <a:r>
            <a:rPr lang="en-US" dirty="0"/>
            <a:t>Water 98%</a:t>
          </a:r>
          <a:endParaRPr lang="ar-SA" dirty="0"/>
        </a:p>
      </dgm:t>
    </dgm:pt>
    <dgm:pt modelId="{4FE1F5BA-3EFE-4C74-B0CC-5AF94907EEEC}" type="parTrans" cxnId="{7E89F3A1-B561-47A7-9A4B-0B899C46B1F6}">
      <dgm:prSet/>
      <dgm:spPr/>
      <dgm:t>
        <a:bodyPr/>
        <a:lstStyle/>
        <a:p>
          <a:pPr rtl="1"/>
          <a:endParaRPr lang="ar-SA"/>
        </a:p>
      </dgm:t>
    </dgm:pt>
    <dgm:pt modelId="{EE2F7EAF-F595-4A9E-B9CE-720EE402BDCB}" type="sibTrans" cxnId="{7E89F3A1-B561-47A7-9A4B-0B899C46B1F6}">
      <dgm:prSet/>
      <dgm:spPr/>
      <dgm:t>
        <a:bodyPr/>
        <a:lstStyle/>
        <a:p>
          <a:pPr rtl="1"/>
          <a:endParaRPr lang="ar-SA"/>
        </a:p>
      </dgm:t>
    </dgm:pt>
    <dgm:pt modelId="{24505FA7-9ABF-4988-BB29-E5FB117E15F9}">
      <dgm:prSet phldrT="[نص]"/>
      <dgm:spPr/>
      <dgm:t>
        <a:bodyPr/>
        <a:lstStyle/>
        <a:p>
          <a:pPr rtl="0"/>
          <a:r>
            <a:rPr lang="en-US" dirty="0"/>
            <a:t>Plasma Protein</a:t>
          </a:r>
          <a:endParaRPr lang="ar-SA" dirty="0"/>
        </a:p>
      </dgm:t>
    </dgm:pt>
    <dgm:pt modelId="{1F58394F-EE4C-4602-8D4C-908EB6F6C296}" type="parTrans" cxnId="{E66F80C4-0161-4D4D-905D-9BBA0B871BCF}">
      <dgm:prSet/>
      <dgm:spPr/>
      <dgm:t>
        <a:bodyPr/>
        <a:lstStyle/>
        <a:p>
          <a:pPr rtl="1"/>
          <a:endParaRPr lang="ar-SA"/>
        </a:p>
      </dgm:t>
    </dgm:pt>
    <dgm:pt modelId="{6AC72F11-3B86-45EE-AD08-D8ED805D4C2C}" type="sibTrans" cxnId="{E66F80C4-0161-4D4D-905D-9BBA0B871BCF}">
      <dgm:prSet/>
      <dgm:spPr/>
      <dgm:t>
        <a:bodyPr/>
        <a:lstStyle/>
        <a:p>
          <a:pPr rtl="1"/>
          <a:endParaRPr lang="ar-SA"/>
        </a:p>
      </dgm:t>
    </dgm:pt>
    <dgm:pt modelId="{F3F57F65-14E4-4552-A524-4E46E0A794CB}">
      <dgm:prSet phldrT="[نص]"/>
      <dgm:spPr/>
      <dgm:t>
        <a:bodyPr/>
        <a:lstStyle/>
        <a:p>
          <a:pPr rtl="0"/>
          <a:r>
            <a:rPr lang="en-US" dirty="0"/>
            <a:t>Platelets</a:t>
          </a:r>
          <a:endParaRPr lang="ar-SA" dirty="0"/>
        </a:p>
      </dgm:t>
    </dgm:pt>
    <dgm:pt modelId="{92626779-C99A-4AB9-80E9-D04B65506AA1}" type="parTrans" cxnId="{DF593A1F-4770-4B43-B183-9AA8240ED5C1}">
      <dgm:prSet/>
      <dgm:spPr/>
      <dgm:t>
        <a:bodyPr/>
        <a:lstStyle/>
        <a:p>
          <a:pPr rtl="1"/>
          <a:endParaRPr lang="ar-SA"/>
        </a:p>
      </dgm:t>
    </dgm:pt>
    <dgm:pt modelId="{199513FA-9DE0-4647-84FB-046C3B6EE508}" type="sibTrans" cxnId="{DF593A1F-4770-4B43-B183-9AA8240ED5C1}">
      <dgm:prSet/>
      <dgm:spPr/>
      <dgm:t>
        <a:bodyPr/>
        <a:lstStyle/>
        <a:p>
          <a:pPr rtl="1"/>
          <a:endParaRPr lang="ar-SA"/>
        </a:p>
      </dgm:t>
    </dgm:pt>
    <dgm:pt modelId="{869D8C73-CE0D-4BBF-82C0-A9ECD346182D}">
      <dgm:prSet phldrT="[نص]"/>
      <dgm:spPr/>
      <dgm:t>
        <a:bodyPr/>
        <a:lstStyle/>
        <a:p>
          <a:pPr rtl="0"/>
          <a:r>
            <a:rPr lang="en-US" dirty="0"/>
            <a:t>Ions </a:t>
          </a:r>
          <a:endParaRPr lang="ar-SA" dirty="0"/>
        </a:p>
      </dgm:t>
    </dgm:pt>
    <dgm:pt modelId="{BD795114-8CBB-492C-9983-631BE750D449}" type="parTrans" cxnId="{6DE89C40-754A-4727-BA3C-FB3EE4F060C4}">
      <dgm:prSet/>
      <dgm:spPr/>
      <dgm:t>
        <a:bodyPr/>
        <a:lstStyle/>
        <a:p>
          <a:pPr rtl="1"/>
          <a:endParaRPr lang="ar-SA"/>
        </a:p>
      </dgm:t>
    </dgm:pt>
    <dgm:pt modelId="{C7F0DA00-38FC-4D64-B35E-14BD73488010}" type="sibTrans" cxnId="{6DE89C40-754A-4727-BA3C-FB3EE4F060C4}">
      <dgm:prSet/>
      <dgm:spPr/>
      <dgm:t>
        <a:bodyPr/>
        <a:lstStyle/>
        <a:p>
          <a:pPr rtl="1"/>
          <a:endParaRPr lang="ar-SA"/>
        </a:p>
      </dgm:t>
    </dgm:pt>
    <dgm:pt modelId="{F48CD7E1-D85C-4620-AC81-FD24D846F40A}" type="pres">
      <dgm:prSet presAssocID="{BF2C3600-07E6-4D27-94C3-D3C48A97F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B7BF2A-4C12-4081-AF6E-2D6F1A3C36BC}" type="pres">
      <dgm:prSet presAssocID="{E6B6DD78-E745-4688-B573-DD3DD810907F}" presName="composite" presStyleCnt="0"/>
      <dgm:spPr/>
      <dgm:t>
        <a:bodyPr/>
        <a:lstStyle/>
        <a:p>
          <a:endParaRPr lang="en-US"/>
        </a:p>
      </dgm:t>
    </dgm:pt>
    <dgm:pt modelId="{E3776354-5850-46A5-8170-C543317E9D64}" type="pres">
      <dgm:prSet presAssocID="{E6B6DD78-E745-4688-B573-DD3DD810907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CEAC2-47D0-4EF6-B7E1-B194F50E15FF}" type="pres">
      <dgm:prSet presAssocID="{E6B6DD78-E745-4688-B573-DD3DD810907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A5AE-0EDD-4CD2-B3B5-ED29109A1299}" type="pres">
      <dgm:prSet presAssocID="{D9CDEF56-A6DE-42C3-9D8E-9F418AAF39E7}" presName="space" presStyleCnt="0"/>
      <dgm:spPr/>
      <dgm:t>
        <a:bodyPr/>
        <a:lstStyle/>
        <a:p>
          <a:endParaRPr lang="en-US"/>
        </a:p>
      </dgm:t>
    </dgm:pt>
    <dgm:pt modelId="{BC5B6F7D-E25C-48D0-840F-6CE10A2EAF16}" type="pres">
      <dgm:prSet presAssocID="{CE5D8C60-232F-4467-A8C2-197193E75036}" presName="composite" presStyleCnt="0"/>
      <dgm:spPr/>
      <dgm:t>
        <a:bodyPr/>
        <a:lstStyle/>
        <a:p>
          <a:endParaRPr lang="en-US"/>
        </a:p>
      </dgm:t>
    </dgm:pt>
    <dgm:pt modelId="{EAEA1815-525D-4546-B2D8-16CFD81B501C}" type="pres">
      <dgm:prSet presAssocID="{CE5D8C60-232F-4467-A8C2-197193E7503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FCDC6-8036-46CC-9584-3E69AAA66BB6}" type="pres">
      <dgm:prSet presAssocID="{CE5D8C60-232F-4467-A8C2-197193E7503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4D364E-6785-4893-A5C4-105E70C3D442}" type="presOf" srcId="{E6B6DD78-E745-4688-B573-DD3DD810907F}" destId="{E3776354-5850-46A5-8170-C543317E9D64}" srcOrd="0" destOrd="0" presId="urn:microsoft.com/office/officeart/2005/8/layout/hList1"/>
    <dgm:cxn modelId="{30A5594C-9B54-46C7-8DBD-1148F1822428}" type="presOf" srcId="{24505FA7-9ABF-4988-BB29-E5FB117E15F9}" destId="{1FCFCDC6-8036-46CC-9584-3E69AAA66BB6}" srcOrd="0" destOrd="2" presId="urn:microsoft.com/office/officeart/2005/8/layout/hList1"/>
    <dgm:cxn modelId="{515D9EFC-A853-408E-A804-106EE6CD1436}" type="presOf" srcId="{CE5D8C60-232F-4467-A8C2-197193E75036}" destId="{EAEA1815-525D-4546-B2D8-16CFD81B501C}" srcOrd="0" destOrd="0" presId="urn:microsoft.com/office/officeart/2005/8/layout/hList1"/>
    <dgm:cxn modelId="{E66F80C4-0161-4D4D-905D-9BBA0B871BCF}" srcId="{CE5D8C60-232F-4467-A8C2-197193E75036}" destId="{24505FA7-9ABF-4988-BB29-E5FB117E15F9}" srcOrd="2" destOrd="0" parTransId="{1F58394F-EE4C-4602-8D4C-908EB6F6C296}" sibTransId="{6AC72F11-3B86-45EE-AD08-D8ED805D4C2C}"/>
    <dgm:cxn modelId="{D985DF6C-3135-47CF-9FEB-5A37FC15E05A}" type="presOf" srcId="{62054324-74CB-4ED8-B9AD-E545B6B6640B}" destId="{1FCFCDC6-8036-46CC-9584-3E69AAA66BB6}" srcOrd="0" destOrd="0" presId="urn:microsoft.com/office/officeart/2005/8/layout/hList1"/>
    <dgm:cxn modelId="{A155EAB3-0C83-4B4C-923C-AC82DB90C213}" srcId="{BF2C3600-07E6-4D27-94C3-D3C48A97F6E6}" destId="{CE5D8C60-232F-4467-A8C2-197193E75036}" srcOrd="1" destOrd="0" parTransId="{18C5BC1E-EFDE-455F-847C-5C6B325B7E6C}" sibTransId="{371ED8FB-D5CF-454C-AF90-2DC06B2AEF89}"/>
    <dgm:cxn modelId="{F7CD3013-D11F-4097-B022-B7C2121914E7}" srcId="{E6B6DD78-E745-4688-B573-DD3DD810907F}" destId="{DC40A031-C5B3-4ADD-B818-CF3362D4D6E6}" srcOrd="1" destOrd="0" parTransId="{22788EFA-7A82-494A-B2FA-FCD8478314E6}" sibTransId="{B21BEA44-566F-44D0-9339-4143E1313869}"/>
    <dgm:cxn modelId="{42C2FEEB-D52A-4B4B-890C-A39DA376C742}" srcId="{E6B6DD78-E745-4688-B573-DD3DD810907F}" destId="{511AA203-0512-40AD-9239-DB77D1941640}" srcOrd="0" destOrd="0" parTransId="{CD877471-25E1-4D1B-AE02-D0917816B0CD}" sibTransId="{DD9D1C28-3B62-4D7B-926B-212113B467AA}"/>
    <dgm:cxn modelId="{F416CCBB-AAC2-4087-809D-B8C347C7E46C}" type="presOf" srcId="{511AA203-0512-40AD-9239-DB77D1941640}" destId="{A01CEAC2-47D0-4EF6-B7E1-B194F50E15FF}" srcOrd="0" destOrd="0" presId="urn:microsoft.com/office/officeart/2005/8/layout/hList1"/>
    <dgm:cxn modelId="{6DE89C40-754A-4727-BA3C-FB3EE4F060C4}" srcId="{CE5D8C60-232F-4467-A8C2-197193E75036}" destId="{869D8C73-CE0D-4BBF-82C0-A9ECD346182D}" srcOrd="1" destOrd="0" parTransId="{BD795114-8CBB-492C-9983-631BE750D449}" sibTransId="{C7F0DA00-38FC-4D64-B35E-14BD73488010}"/>
    <dgm:cxn modelId="{315A0C27-8FDA-4247-8859-A7BBDC576913}" srcId="{BF2C3600-07E6-4D27-94C3-D3C48A97F6E6}" destId="{E6B6DD78-E745-4688-B573-DD3DD810907F}" srcOrd="0" destOrd="0" parTransId="{B9500391-71ED-4B47-8FCB-37BF5C10936E}" sibTransId="{D9CDEF56-A6DE-42C3-9D8E-9F418AAF39E7}"/>
    <dgm:cxn modelId="{B3067AB0-82B4-4296-80A3-8EF434F6930A}" type="presOf" srcId="{DC40A031-C5B3-4ADD-B818-CF3362D4D6E6}" destId="{A01CEAC2-47D0-4EF6-B7E1-B194F50E15FF}" srcOrd="0" destOrd="1" presId="urn:microsoft.com/office/officeart/2005/8/layout/hList1"/>
    <dgm:cxn modelId="{C45AB2DB-11A3-4B45-95FC-66A53E42B243}" type="presOf" srcId="{869D8C73-CE0D-4BBF-82C0-A9ECD346182D}" destId="{1FCFCDC6-8036-46CC-9584-3E69AAA66BB6}" srcOrd="0" destOrd="1" presId="urn:microsoft.com/office/officeart/2005/8/layout/hList1"/>
    <dgm:cxn modelId="{7E89F3A1-B561-47A7-9A4B-0B899C46B1F6}" srcId="{CE5D8C60-232F-4467-A8C2-197193E75036}" destId="{62054324-74CB-4ED8-B9AD-E545B6B6640B}" srcOrd="0" destOrd="0" parTransId="{4FE1F5BA-3EFE-4C74-B0CC-5AF94907EEEC}" sibTransId="{EE2F7EAF-F595-4A9E-B9CE-720EE402BDCB}"/>
    <dgm:cxn modelId="{21CBC204-C973-42F2-B4F2-F7768BBF704F}" type="presOf" srcId="{BF2C3600-07E6-4D27-94C3-D3C48A97F6E6}" destId="{F48CD7E1-D85C-4620-AC81-FD24D846F40A}" srcOrd="0" destOrd="0" presId="urn:microsoft.com/office/officeart/2005/8/layout/hList1"/>
    <dgm:cxn modelId="{DF593A1F-4770-4B43-B183-9AA8240ED5C1}" srcId="{E6B6DD78-E745-4688-B573-DD3DD810907F}" destId="{F3F57F65-14E4-4552-A524-4E46E0A794CB}" srcOrd="2" destOrd="0" parTransId="{92626779-C99A-4AB9-80E9-D04B65506AA1}" sibTransId="{199513FA-9DE0-4647-84FB-046C3B6EE508}"/>
    <dgm:cxn modelId="{0ED50C8D-E411-4D91-909A-1A05A6528DC4}" type="presOf" srcId="{F3F57F65-14E4-4552-A524-4E46E0A794CB}" destId="{A01CEAC2-47D0-4EF6-B7E1-B194F50E15FF}" srcOrd="0" destOrd="2" presId="urn:microsoft.com/office/officeart/2005/8/layout/hList1"/>
    <dgm:cxn modelId="{0DD64D2C-0A0A-4C4D-A22E-D2D97F038265}" type="presParOf" srcId="{F48CD7E1-D85C-4620-AC81-FD24D846F40A}" destId="{C5B7BF2A-4C12-4081-AF6E-2D6F1A3C36BC}" srcOrd="0" destOrd="0" presId="urn:microsoft.com/office/officeart/2005/8/layout/hList1"/>
    <dgm:cxn modelId="{2EC1CC69-8B13-49B8-A1A4-8E96344C7616}" type="presParOf" srcId="{C5B7BF2A-4C12-4081-AF6E-2D6F1A3C36BC}" destId="{E3776354-5850-46A5-8170-C543317E9D64}" srcOrd="0" destOrd="0" presId="urn:microsoft.com/office/officeart/2005/8/layout/hList1"/>
    <dgm:cxn modelId="{A372B615-535C-442C-B0F8-35BBF07E2D67}" type="presParOf" srcId="{C5B7BF2A-4C12-4081-AF6E-2D6F1A3C36BC}" destId="{A01CEAC2-47D0-4EF6-B7E1-B194F50E15FF}" srcOrd="1" destOrd="0" presId="urn:microsoft.com/office/officeart/2005/8/layout/hList1"/>
    <dgm:cxn modelId="{DD4CB4D8-1B79-4D40-842F-E6F2A13CEE12}" type="presParOf" srcId="{F48CD7E1-D85C-4620-AC81-FD24D846F40A}" destId="{B4A5A5AE-0EDD-4CD2-B3B5-ED29109A1299}" srcOrd="1" destOrd="0" presId="urn:microsoft.com/office/officeart/2005/8/layout/hList1"/>
    <dgm:cxn modelId="{58279B3A-3607-4466-AF76-1F576D9BB807}" type="presParOf" srcId="{F48CD7E1-D85C-4620-AC81-FD24D846F40A}" destId="{BC5B6F7D-E25C-48D0-840F-6CE10A2EAF16}" srcOrd="2" destOrd="0" presId="urn:microsoft.com/office/officeart/2005/8/layout/hList1"/>
    <dgm:cxn modelId="{545F7F31-D6EF-4AC0-9A33-3B19698143F0}" type="presParOf" srcId="{BC5B6F7D-E25C-48D0-840F-6CE10A2EAF16}" destId="{EAEA1815-525D-4546-B2D8-16CFD81B501C}" srcOrd="0" destOrd="0" presId="urn:microsoft.com/office/officeart/2005/8/layout/hList1"/>
    <dgm:cxn modelId="{2954EB05-1A13-4EAD-90BD-D286E7C6EFDF}" type="presParOf" srcId="{BC5B6F7D-E25C-48D0-840F-6CE10A2EAF16}" destId="{1FCFCDC6-8036-46CC-9584-3E69AAA66B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1FF153-0C7F-4C6A-BFEE-6FC3461AC0B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58563149-6665-4E31-ADB3-20FC7F9AD9DE}">
      <dgm:prSet phldrT="[Text]" custT="1"/>
      <dgm:spPr/>
      <dgm:t>
        <a:bodyPr/>
        <a:lstStyle/>
        <a:p>
          <a:pPr rtl="1"/>
          <a:r>
            <a:rPr lang="en-AU" sz="1600" b="1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POLYCYTHEMIA</a:t>
          </a:r>
          <a:r>
            <a:rPr lang="en-AU" sz="1000"/>
            <a:t>:</a:t>
          </a:r>
          <a:endParaRPr lang="ar-SA" sz="1000"/>
        </a:p>
      </dgm:t>
    </dgm:pt>
    <dgm:pt modelId="{63FB5B12-0BE2-44D4-978C-95A4509C5783}" type="parTrans" cxnId="{0BEA5676-1B7F-48C8-986E-99D69C948B47}">
      <dgm:prSet/>
      <dgm:spPr/>
      <dgm:t>
        <a:bodyPr/>
        <a:lstStyle/>
        <a:p>
          <a:pPr rtl="1"/>
          <a:endParaRPr lang="ar-SA"/>
        </a:p>
      </dgm:t>
    </dgm:pt>
    <dgm:pt modelId="{631BD188-0A13-482E-A06C-3187C51F01E2}" type="sibTrans" cxnId="{0BEA5676-1B7F-48C8-986E-99D69C948B47}">
      <dgm:prSet/>
      <dgm:spPr/>
      <dgm:t>
        <a:bodyPr/>
        <a:lstStyle/>
        <a:p>
          <a:pPr rtl="1"/>
          <a:endParaRPr lang="ar-SA"/>
        </a:p>
      </dgm:t>
    </dgm:pt>
    <dgm:pt modelId="{7050845B-6C03-4862-B6F2-EEA89F9B679A}">
      <dgm:prSet phldrT="[Text]" custT="1"/>
      <dgm:spPr/>
      <dgm:t>
        <a:bodyPr/>
        <a:lstStyle/>
        <a:p>
          <a:pPr rtl="1"/>
          <a:r>
            <a:rPr lang="en-AU" sz="1600" b="1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THROMBOCYTOSIS</a:t>
          </a:r>
          <a:r>
            <a:rPr lang="en-AU" sz="1000"/>
            <a:t>:</a:t>
          </a:r>
          <a:endParaRPr lang="ar-SA" sz="1000"/>
        </a:p>
      </dgm:t>
    </dgm:pt>
    <dgm:pt modelId="{9F9B71A9-D141-488D-BCD0-7E2CA1805997}" type="parTrans" cxnId="{825AA46F-BD8F-40C4-BF0C-D33CF68E96A2}">
      <dgm:prSet/>
      <dgm:spPr/>
      <dgm:t>
        <a:bodyPr/>
        <a:lstStyle/>
        <a:p>
          <a:pPr rtl="1"/>
          <a:endParaRPr lang="ar-SA"/>
        </a:p>
      </dgm:t>
    </dgm:pt>
    <dgm:pt modelId="{2B7B13A6-3B66-4887-977C-15472863799F}" type="sibTrans" cxnId="{825AA46F-BD8F-40C4-BF0C-D33CF68E96A2}">
      <dgm:prSet/>
      <dgm:spPr/>
      <dgm:t>
        <a:bodyPr/>
        <a:lstStyle/>
        <a:p>
          <a:pPr rtl="1"/>
          <a:endParaRPr lang="ar-SA"/>
        </a:p>
      </dgm:t>
    </dgm:pt>
    <dgm:pt modelId="{E1E117F1-F24F-453F-9C66-6B68B701B175}">
      <dgm:prSet phldrT="[Text]" custT="1"/>
      <dgm:spPr/>
      <dgm:t>
        <a:bodyPr/>
        <a:lstStyle/>
        <a:p>
          <a:pPr rtl="1"/>
          <a:r>
            <a:rPr lang="en-AU" sz="1600" b="1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THROMBOCYTOPENIA</a:t>
          </a:r>
          <a:r>
            <a:rPr lang="en-AU" sz="1000"/>
            <a:t>:</a:t>
          </a:r>
          <a:endParaRPr lang="ar-SA" sz="1000"/>
        </a:p>
      </dgm:t>
    </dgm:pt>
    <dgm:pt modelId="{B3683C73-E108-4AC4-8D26-E98D92DE1400}" type="parTrans" cxnId="{20DDE5E1-392D-4314-9107-D548DBCD3DE4}">
      <dgm:prSet/>
      <dgm:spPr/>
      <dgm:t>
        <a:bodyPr/>
        <a:lstStyle/>
        <a:p>
          <a:pPr rtl="1"/>
          <a:endParaRPr lang="ar-SA"/>
        </a:p>
      </dgm:t>
    </dgm:pt>
    <dgm:pt modelId="{62B1D6EC-8FBE-48F4-87C1-4D1B39870C81}" type="sibTrans" cxnId="{20DDE5E1-392D-4314-9107-D548DBCD3DE4}">
      <dgm:prSet/>
      <dgm:spPr/>
      <dgm:t>
        <a:bodyPr/>
        <a:lstStyle/>
        <a:p>
          <a:pPr rtl="1"/>
          <a:endParaRPr lang="ar-SA"/>
        </a:p>
      </dgm:t>
    </dgm:pt>
    <dgm:pt modelId="{FB365BAC-D96B-43A0-B929-5D56ECECCE7D}">
      <dgm:prSet custT="1"/>
      <dgm:spPr/>
      <dgm:t>
        <a:bodyPr/>
        <a:lstStyle/>
        <a:p>
          <a:pPr rtl="1"/>
          <a:r>
            <a:rPr lang="en-AU" sz="1600" b="1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ANAEMIA</a:t>
          </a:r>
          <a:r>
            <a:rPr lang="en-AU" sz="1000"/>
            <a:t>:</a:t>
          </a:r>
          <a:endParaRPr lang="ar-SA" sz="1000"/>
        </a:p>
      </dgm:t>
    </dgm:pt>
    <dgm:pt modelId="{C3D20BC4-B957-4123-9E5F-B1B984853579}" type="parTrans" cxnId="{43CF538E-6448-4F50-ABE6-4BCC85B67AC9}">
      <dgm:prSet/>
      <dgm:spPr/>
      <dgm:t>
        <a:bodyPr/>
        <a:lstStyle/>
        <a:p>
          <a:pPr rtl="1"/>
          <a:endParaRPr lang="ar-SA"/>
        </a:p>
      </dgm:t>
    </dgm:pt>
    <dgm:pt modelId="{08BE38DC-BAFA-42F2-B3FE-1613913B590F}" type="sibTrans" cxnId="{43CF538E-6448-4F50-ABE6-4BCC85B67AC9}">
      <dgm:prSet/>
      <dgm:spPr/>
      <dgm:t>
        <a:bodyPr/>
        <a:lstStyle/>
        <a:p>
          <a:pPr rtl="1"/>
          <a:endParaRPr lang="ar-SA"/>
        </a:p>
      </dgm:t>
    </dgm:pt>
    <dgm:pt modelId="{2D7B1CD4-C51D-45FD-B03D-4ABF4CA4D9EC}">
      <dgm:prSet custT="1"/>
      <dgm:spPr/>
      <dgm:t>
        <a:bodyPr/>
        <a:lstStyle/>
        <a:p>
          <a:pPr rtl="1"/>
          <a:r>
            <a:rPr lang="en-AU" sz="1600" b="1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LEUCOCYTOSIS</a:t>
          </a:r>
          <a:r>
            <a:rPr lang="en-AU" sz="1000"/>
            <a:t>:</a:t>
          </a:r>
          <a:endParaRPr lang="ar-SA" sz="1000"/>
        </a:p>
      </dgm:t>
    </dgm:pt>
    <dgm:pt modelId="{592FD57C-AD89-452C-A077-C369743F92E5}" type="parTrans" cxnId="{FE3AAD39-73D9-4073-9414-4F52B73382D3}">
      <dgm:prSet/>
      <dgm:spPr/>
      <dgm:t>
        <a:bodyPr/>
        <a:lstStyle/>
        <a:p>
          <a:pPr rtl="1"/>
          <a:endParaRPr lang="ar-SA"/>
        </a:p>
      </dgm:t>
    </dgm:pt>
    <dgm:pt modelId="{D049EE22-8FE5-49D7-9045-6EF73BB80B38}" type="sibTrans" cxnId="{FE3AAD39-73D9-4073-9414-4F52B73382D3}">
      <dgm:prSet/>
      <dgm:spPr/>
      <dgm:t>
        <a:bodyPr/>
        <a:lstStyle/>
        <a:p>
          <a:pPr rtl="1"/>
          <a:endParaRPr lang="ar-SA"/>
        </a:p>
      </dgm:t>
    </dgm:pt>
    <dgm:pt modelId="{101D8FDD-425E-41B1-984A-C5FFF0070F27}">
      <dgm:prSet custT="1"/>
      <dgm:spPr/>
      <dgm:t>
        <a:bodyPr/>
        <a:lstStyle/>
        <a:p>
          <a:pPr rtl="1"/>
          <a:r>
            <a:rPr lang="en-AU" sz="1600" b="1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LEUCOPENIA</a:t>
          </a:r>
          <a:r>
            <a:rPr lang="en-AU" sz="1000"/>
            <a:t>:</a:t>
          </a:r>
          <a:endParaRPr lang="ar-SA" sz="1000"/>
        </a:p>
      </dgm:t>
    </dgm:pt>
    <dgm:pt modelId="{EFDF123E-8BB9-4FBA-AE76-F443BD8E928D}" type="parTrans" cxnId="{1E32DAB8-9A9D-4B1F-A0F5-12E662B3205B}">
      <dgm:prSet/>
      <dgm:spPr/>
      <dgm:t>
        <a:bodyPr/>
        <a:lstStyle/>
        <a:p>
          <a:pPr rtl="1"/>
          <a:endParaRPr lang="ar-SA"/>
        </a:p>
      </dgm:t>
    </dgm:pt>
    <dgm:pt modelId="{867145C2-E56A-4436-A346-9EB658DDC1E6}" type="sibTrans" cxnId="{1E32DAB8-9A9D-4B1F-A0F5-12E662B3205B}">
      <dgm:prSet/>
      <dgm:spPr/>
      <dgm:t>
        <a:bodyPr/>
        <a:lstStyle/>
        <a:p>
          <a:pPr rtl="1"/>
          <a:endParaRPr lang="ar-SA"/>
        </a:p>
      </dgm:t>
    </dgm:pt>
    <dgm:pt modelId="{157C4655-5B1B-4F53-B4FA-DB40A2844566}">
      <dgm:prSet custT="1"/>
      <dgm:spPr/>
      <dgm:t>
        <a:bodyPr/>
        <a:lstStyle/>
        <a:p>
          <a:pPr algn="ctr" rtl="0"/>
          <a:r>
            <a:rPr lang="en-AU" sz="1600" b="1"/>
            <a:t>Increased </a:t>
          </a:r>
          <a:r>
            <a:rPr lang="en-AU" sz="1600" b="1">
              <a:solidFill>
                <a:srgbClr val="C00000"/>
              </a:solidFill>
            </a:rPr>
            <a:t>red blood cell </a:t>
          </a:r>
          <a:r>
            <a:rPr lang="en-AU" sz="1600" b="1"/>
            <a:t>count above normal.</a:t>
          </a:r>
          <a:endParaRPr lang="ar-SA" sz="1600" b="1"/>
        </a:p>
      </dgm:t>
    </dgm:pt>
    <dgm:pt modelId="{4068159E-C8C5-4655-9B78-7B01B868781B}" type="parTrans" cxnId="{5394FA9E-3225-42F6-8202-2B28044AED50}">
      <dgm:prSet/>
      <dgm:spPr/>
      <dgm:t>
        <a:bodyPr/>
        <a:lstStyle/>
        <a:p>
          <a:pPr rtl="1"/>
          <a:endParaRPr lang="ar-SA"/>
        </a:p>
      </dgm:t>
    </dgm:pt>
    <dgm:pt modelId="{AB1BC43E-515A-498C-AE43-CAB20420300D}" type="sibTrans" cxnId="{5394FA9E-3225-42F6-8202-2B28044AED50}">
      <dgm:prSet/>
      <dgm:spPr/>
      <dgm:t>
        <a:bodyPr/>
        <a:lstStyle/>
        <a:p>
          <a:pPr rtl="1"/>
          <a:endParaRPr lang="ar-SA"/>
        </a:p>
      </dgm:t>
    </dgm:pt>
    <dgm:pt modelId="{0E19EB50-333A-4B02-8C2B-B0AE7331DC4C}">
      <dgm:prSet custT="1"/>
      <dgm:spPr/>
      <dgm:t>
        <a:bodyPr/>
        <a:lstStyle/>
        <a:p>
          <a:pPr algn="ctr" rtl="0"/>
          <a:r>
            <a:rPr lang="en-AU" sz="1600" b="1"/>
            <a:t>Reduced ability of blood to carry Oxygen due to either decreased red blood cell count and/or haemoglobin concentration.</a:t>
          </a:r>
          <a:endParaRPr lang="ar-SA" sz="1600" b="1"/>
        </a:p>
      </dgm:t>
    </dgm:pt>
    <dgm:pt modelId="{5BFAFE81-D9A3-48CC-BDA1-3AB36D4109C7}" type="parTrans" cxnId="{CFE7F3DF-E268-4CFC-9268-CD7A4C28EB4E}">
      <dgm:prSet/>
      <dgm:spPr/>
      <dgm:t>
        <a:bodyPr/>
        <a:lstStyle/>
        <a:p>
          <a:pPr rtl="1"/>
          <a:endParaRPr lang="ar-SA"/>
        </a:p>
      </dgm:t>
    </dgm:pt>
    <dgm:pt modelId="{EC78D0C5-59CF-4558-B95B-60AD40002E77}" type="sibTrans" cxnId="{CFE7F3DF-E268-4CFC-9268-CD7A4C28EB4E}">
      <dgm:prSet/>
      <dgm:spPr/>
      <dgm:t>
        <a:bodyPr/>
        <a:lstStyle/>
        <a:p>
          <a:pPr rtl="1"/>
          <a:endParaRPr lang="ar-SA"/>
        </a:p>
      </dgm:t>
    </dgm:pt>
    <dgm:pt modelId="{B0446ECC-30FD-45C3-93BA-E8312413BDFA}">
      <dgm:prSet custT="1"/>
      <dgm:spPr/>
      <dgm:t>
        <a:bodyPr/>
        <a:lstStyle/>
        <a:p>
          <a:pPr algn="ctr" rtl="0"/>
          <a:r>
            <a:rPr lang="en-AU" sz="1600" b="1"/>
            <a:t>Increased </a:t>
          </a:r>
          <a:r>
            <a:rPr lang="en-AU" sz="1600" b="1">
              <a:solidFill>
                <a:schemeClr val="tx1">
                  <a:lumMod val="50000"/>
                  <a:lumOff val="50000"/>
                </a:schemeClr>
              </a:solidFill>
            </a:rPr>
            <a:t>white blood cell </a:t>
          </a:r>
          <a:r>
            <a:rPr lang="en-AU" sz="1600" b="1"/>
            <a:t>count above normal</a:t>
          </a:r>
          <a:endParaRPr lang="ar-SA" sz="1600" b="1"/>
        </a:p>
      </dgm:t>
    </dgm:pt>
    <dgm:pt modelId="{FFE60B4E-5313-420F-83A6-0A5215870C0A}" type="parTrans" cxnId="{E299D1F4-BA1C-4BF1-BA4D-0312590940DC}">
      <dgm:prSet/>
      <dgm:spPr/>
      <dgm:t>
        <a:bodyPr/>
        <a:lstStyle/>
        <a:p>
          <a:pPr rtl="1"/>
          <a:endParaRPr lang="ar-SA"/>
        </a:p>
      </dgm:t>
    </dgm:pt>
    <dgm:pt modelId="{3B96A6D1-A68A-497E-8BE8-1155C41E1E69}" type="sibTrans" cxnId="{E299D1F4-BA1C-4BF1-BA4D-0312590940DC}">
      <dgm:prSet/>
      <dgm:spPr/>
      <dgm:t>
        <a:bodyPr/>
        <a:lstStyle/>
        <a:p>
          <a:pPr rtl="1"/>
          <a:endParaRPr lang="ar-SA"/>
        </a:p>
      </dgm:t>
    </dgm:pt>
    <dgm:pt modelId="{654EA9EE-4113-49C9-AF9E-BB618BF624C7}">
      <dgm:prSet custT="1"/>
      <dgm:spPr/>
      <dgm:t>
        <a:bodyPr/>
        <a:lstStyle/>
        <a:p>
          <a:pPr algn="ctr" rtl="0"/>
          <a:r>
            <a:rPr lang="en-AU" sz="1600" b="1"/>
            <a:t>Decreased </a:t>
          </a:r>
          <a:r>
            <a:rPr lang="en-AU" sz="1600" b="1">
              <a:solidFill>
                <a:schemeClr val="tx1">
                  <a:lumMod val="50000"/>
                  <a:lumOff val="50000"/>
                </a:schemeClr>
              </a:solidFill>
            </a:rPr>
            <a:t>white blood cell </a:t>
          </a:r>
          <a:r>
            <a:rPr lang="en-AU" sz="1600" b="1"/>
            <a:t>count below normal.</a:t>
          </a:r>
          <a:endParaRPr lang="ar-SA" sz="1600" b="1"/>
        </a:p>
      </dgm:t>
    </dgm:pt>
    <dgm:pt modelId="{93C61FB1-70AC-4CC1-9EE4-F5C1EF9020ED}" type="parTrans" cxnId="{94EA3498-6A55-4C3A-BBE6-C692CB3983D0}">
      <dgm:prSet/>
      <dgm:spPr/>
      <dgm:t>
        <a:bodyPr/>
        <a:lstStyle/>
        <a:p>
          <a:pPr rtl="1"/>
          <a:endParaRPr lang="ar-SA"/>
        </a:p>
      </dgm:t>
    </dgm:pt>
    <dgm:pt modelId="{8A211C0E-B7B3-4D62-97BD-14BE11201962}" type="sibTrans" cxnId="{94EA3498-6A55-4C3A-BBE6-C692CB3983D0}">
      <dgm:prSet/>
      <dgm:spPr/>
      <dgm:t>
        <a:bodyPr/>
        <a:lstStyle/>
        <a:p>
          <a:pPr rtl="1"/>
          <a:endParaRPr lang="ar-SA"/>
        </a:p>
      </dgm:t>
    </dgm:pt>
    <dgm:pt modelId="{7AD42B00-70EA-4933-A572-41E58C40B58F}">
      <dgm:prSet custT="1"/>
      <dgm:spPr/>
      <dgm:t>
        <a:bodyPr/>
        <a:lstStyle/>
        <a:p>
          <a:pPr algn="ctr" rtl="0"/>
          <a:r>
            <a:rPr lang="en-AU" sz="1600" b="1" dirty="0"/>
            <a:t>Increased </a:t>
          </a:r>
          <a:r>
            <a:rPr lang="en-AU" sz="1600" b="1" dirty="0">
              <a:solidFill>
                <a:schemeClr val="accent2">
                  <a:lumMod val="75000"/>
                </a:schemeClr>
              </a:solidFill>
            </a:rPr>
            <a:t>platelets</a:t>
          </a:r>
          <a:r>
            <a:rPr lang="en-AU" sz="1600" b="1" dirty="0"/>
            <a:t> count above normal.</a:t>
          </a:r>
          <a:endParaRPr lang="ar-SA" sz="1600" b="1" dirty="0"/>
        </a:p>
      </dgm:t>
    </dgm:pt>
    <dgm:pt modelId="{F73B8671-B114-4E54-BC15-1CBCE1046394}" type="parTrans" cxnId="{1AB48106-0CEC-4316-8DE6-EC2A3C5608B5}">
      <dgm:prSet/>
      <dgm:spPr/>
      <dgm:t>
        <a:bodyPr/>
        <a:lstStyle/>
        <a:p>
          <a:pPr rtl="1"/>
          <a:endParaRPr lang="ar-SA"/>
        </a:p>
      </dgm:t>
    </dgm:pt>
    <dgm:pt modelId="{379840FE-6120-43FA-9F37-7A0971E26E53}" type="sibTrans" cxnId="{1AB48106-0CEC-4316-8DE6-EC2A3C5608B5}">
      <dgm:prSet/>
      <dgm:spPr/>
      <dgm:t>
        <a:bodyPr/>
        <a:lstStyle/>
        <a:p>
          <a:pPr rtl="1"/>
          <a:endParaRPr lang="ar-SA"/>
        </a:p>
      </dgm:t>
    </dgm:pt>
    <dgm:pt modelId="{D64DE68F-FD8C-4EE8-801E-B11390743296}">
      <dgm:prSet custT="1"/>
      <dgm:spPr/>
      <dgm:t>
        <a:bodyPr/>
        <a:lstStyle/>
        <a:p>
          <a:pPr algn="ctr" rtl="0"/>
          <a:r>
            <a:rPr lang="en-AU" sz="1600" b="1" dirty="0"/>
            <a:t>Decreased </a:t>
          </a:r>
          <a:r>
            <a:rPr lang="en-AU" sz="1600" b="1" dirty="0">
              <a:solidFill>
                <a:schemeClr val="accent2">
                  <a:lumMod val="75000"/>
                </a:schemeClr>
              </a:solidFill>
            </a:rPr>
            <a:t>platelets</a:t>
          </a:r>
          <a:r>
            <a:rPr lang="en-AU" sz="1600" b="1" dirty="0"/>
            <a:t> count below normal.</a:t>
          </a:r>
          <a:endParaRPr lang="ar-SA" sz="1600" b="1" dirty="0"/>
        </a:p>
      </dgm:t>
    </dgm:pt>
    <dgm:pt modelId="{90AB1334-9476-4E93-B8AA-E6CCB7D5D12F}" type="parTrans" cxnId="{9223E253-5D52-4588-BA6E-C8E6FFC67EF9}">
      <dgm:prSet/>
      <dgm:spPr/>
      <dgm:t>
        <a:bodyPr/>
        <a:lstStyle/>
        <a:p>
          <a:pPr rtl="1"/>
          <a:endParaRPr lang="ar-SA"/>
        </a:p>
      </dgm:t>
    </dgm:pt>
    <dgm:pt modelId="{4F12561C-F31B-43FA-A65D-4B0411F45E4F}" type="sibTrans" cxnId="{9223E253-5D52-4588-BA6E-C8E6FFC67EF9}">
      <dgm:prSet/>
      <dgm:spPr/>
      <dgm:t>
        <a:bodyPr/>
        <a:lstStyle/>
        <a:p>
          <a:pPr rtl="1"/>
          <a:endParaRPr lang="ar-SA"/>
        </a:p>
      </dgm:t>
    </dgm:pt>
    <dgm:pt modelId="{207E50EB-D31B-403E-882C-29E15C4C0A3A}" type="pres">
      <dgm:prSet presAssocID="{CA1FF153-0C7F-4C6A-BFEE-6FC3461AC0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741003-21CC-45F1-A278-41CBE0AF7307}" type="pres">
      <dgm:prSet presAssocID="{58563149-6665-4E31-ADB3-20FC7F9AD9DE}" presName="parentLin" presStyleCnt="0"/>
      <dgm:spPr/>
    </dgm:pt>
    <dgm:pt modelId="{8B243235-433D-45C0-BFDF-14C3513407F3}" type="pres">
      <dgm:prSet presAssocID="{58563149-6665-4E31-ADB3-20FC7F9AD9D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D8D4A2F-2B03-4DB1-B603-8A05FDFB4143}" type="pres">
      <dgm:prSet presAssocID="{58563149-6665-4E31-ADB3-20FC7F9AD9DE}" presName="parentText" presStyleLbl="node1" presStyleIdx="0" presStyleCnt="6" custScaleX="45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58821-D285-4C11-AB89-BD27C96F5487}" type="pres">
      <dgm:prSet presAssocID="{58563149-6665-4E31-ADB3-20FC7F9AD9DE}" presName="negativeSpace" presStyleCnt="0"/>
      <dgm:spPr/>
    </dgm:pt>
    <dgm:pt modelId="{7397552B-050B-4DA9-A6D2-39B2075B1827}" type="pres">
      <dgm:prSet presAssocID="{58563149-6665-4E31-ADB3-20FC7F9AD9DE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53291-E6C7-4C2C-86D2-F222CE11925E}" type="pres">
      <dgm:prSet presAssocID="{631BD188-0A13-482E-A06C-3187C51F01E2}" presName="spaceBetweenRectangles" presStyleCnt="0"/>
      <dgm:spPr/>
    </dgm:pt>
    <dgm:pt modelId="{FD22F445-02C5-4626-A861-A154152B7DD0}" type="pres">
      <dgm:prSet presAssocID="{FB365BAC-D96B-43A0-B929-5D56ECECCE7D}" presName="parentLin" presStyleCnt="0"/>
      <dgm:spPr/>
    </dgm:pt>
    <dgm:pt modelId="{1511D4E9-2E24-429A-A0DA-17B07F959BCE}" type="pres">
      <dgm:prSet presAssocID="{FB365BAC-D96B-43A0-B929-5D56ECECCE7D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5BB2FE2-01E3-43F8-B98B-1D96E03C32A1}" type="pres">
      <dgm:prSet presAssocID="{FB365BAC-D96B-43A0-B929-5D56ECECCE7D}" presName="parentText" presStyleLbl="node1" presStyleIdx="1" presStyleCnt="6" custScaleX="45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64553-BD82-4873-9863-551C5D9DF90F}" type="pres">
      <dgm:prSet presAssocID="{FB365BAC-D96B-43A0-B929-5D56ECECCE7D}" presName="negativeSpace" presStyleCnt="0"/>
      <dgm:spPr/>
    </dgm:pt>
    <dgm:pt modelId="{3D84F073-56F3-4983-85B0-8DB43D6C55D0}" type="pres">
      <dgm:prSet presAssocID="{FB365BAC-D96B-43A0-B929-5D56ECECCE7D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787E-11E5-43EC-B4BC-5741977FD3DE}" type="pres">
      <dgm:prSet presAssocID="{08BE38DC-BAFA-42F2-B3FE-1613913B590F}" presName="spaceBetweenRectangles" presStyleCnt="0"/>
      <dgm:spPr/>
    </dgm:pt>
    <dgm:pt modelId="{6BC3E891-CA01-4319-B6EE-604BE8A27E03}" type="pres">
      <dgm:prSet presAssocID="{2D7B1CD4-C51D-45FD-B03D-4ABF4CA4D9EC}" presName="parentLin" presStyleCnt="0"/>
      <dgm:spPr/>
    </dgm:pt>
    <dgm:pt modelId="{3D1CFB0A-293C-4016-8094-09728E58AD30}" type="pres">
      <dgm:prSet presAssocID="{2D7B1CD4-C51D-45FD-B03D-4ABF4CA4D9E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1B65DCC-4A95-4CB8-8007-03C5AF0F4550}" type="pres">
      <dgm:prSet presAssocID="{2D7B1CD4-C51D-45FD-B03D-4ABF4CA4D9EC}" presName="parentText" presStyleLbl="node1" presStyleIdx="2" presStyleCnt="6" custScaleX="45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2027A-0AAD-4FED-BDA5-7E99A38AD160}" type="pres">
      <dgm:prSet presAssocID="{2D7B1CD4-C51D-45FD-B03D-4ABF4CA4D9EC}" presName="negativeSpace" presStyleCnt="0"/>
      <dgm:spPr/>
    </dgm:pt>
    <dgm:pt modelId="{483676FF-9972-4F25-B620-3E56FADD9DB2}" type="pres">
      <dgm:prSet presAssocID="{2D7B1CD4-C51D-45FD-B03D-4ABF4CA4D9E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4BD-EF57-4634-AD17-2FD106B8F957}" type="pres">
      <dgm:prSet presAssocID="{D049EE22-8FE5-49D7-9045-6EF73BB80B38}" presName="spaceBetweenRectangles" presStyleCnt="0"/>
      <dgm:spPr/>
    </dgm:pt>
    <dgm:pt modelId="{88A5BE95-8442-49AB-9424-822907FB5451}" type="pres">
      <dgm:prSet presAssocID="{101D8FDD-425E-41B1-984A-C5FFF0070F27}" presName="parentLin" presStyleCnt="0"/>
      <dgm:spPr/>
    </dgm:pt>
    <dgm:pt modelId="{C1883A89-3528-428E-9647-5BBFA38EAB24}" type="pres">
      <dgm:prSet presAssocID="{101D8FDD-425E-41B1-984A-C5FFF0070F2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A7C4A8A0-7A07-41CC-9DC7-EF626BBBAB7C}" type="pres">
      <dgm:prSet presAssocID="{101D8FDD-425E-41B1-984A-C5FFF0070F27}" presName="parentText" presStyleLbl="node1" presStyleIdx="3" presStyleCnt="6" custScaleX="45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B317C-F9C6-4BD1-BF51-60C8E54ED482}" type="pres">
      <dgm:prSet presAssocID="{101D8FDD-425E-41B1-984A-C5FFF0070F27}" presName="negativeSpace" presStyleCnt="0"/>
      <dgm:spPr/>
    </dgm:pt>
    <dgm:pt modelId="{88131C37-F2D8-4465-8654-189B1EB3ACF7}" type="pres">
      <dgm:prSet presAssocID="{101D8FDD-425E-41B1-984A-C5FFF0070F27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49B07-CAFC-45A1-8E56-CD1AA03720DA}" type="pres">
      <dgm:prSet presAssocID="{867145C2-E56A-4436-A346-9EB658DDC1E6}" presName="spaceBetweenRectangles" presStyleCnt="0"/>
      <dgm:spPr/>
    </dgm:pt>
    <dgm:pt modelId="{A9ED234A-B2D6-4CDF-BB17-8F3E8D378675}" type="pres">
      <dgm:prSet presAssocID="{7050845B-6C03-4862-B6F2-EEA89F9B679A}" presName="parentLin" presStyleCnt="0"/>
      <dgm:spPr/>
    </dgm:pt>
    <dgm:pt modelId="{8081AB66-288F-4D14-8414-8EB3CEB21DBD}" type="pres">
      <dgm:prSet presAssocID="{7050845B-6C03-4862-B6F2-EEA89F9B679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B3A21B4-3C19-4524-9829-47F0331F8657}" type="pres">
      <dgm:prSet presAssocID="{7050845B-6C03-4862-B6F2-EEA89F9B679A}" presName="parentText" presStyleLbl="node1" presStyleIdx="4" presStyleCnt="6" custScaleX="45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5F6D2-065D-46E6-BC88-EE34C2F136AF}" type="pres">
      <dgm:prSet presAssocID="{7050845B-6C03-4862-B6F2-EEA89F9B679A}" presName="negativeSpace" presStyleCnt="0"/>
      <dgm:spPr/>
    </dgm:pt>
    <dgm:pt modelId="{2F365A52-4AAA-4263-B450-B9640D29BC93}" type="pres">
      <dgm:prSet presAssocID="{7050845B-6C03-4862-B6F2-EEA89F9B679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F528-F640-4754-8C45-9B4906FCDB15}" type="pres">
      <dgm:prSet presAssocID="{2B7B13A6-3B66-4887-977C-15472863799F}" presName="spaceBetweenRectangles" presStyleCnt="0"/>
      <dgm:spPr/>
    </dgm:pt>
    <dgm:pt modelId="{AD0B309D-43E1-4C32-BE78-B531CCAB8E35}" type="pres">
      <dgm:prSet presAssocID="{E1E117F1-F24F-453F-9C66-6B68B701B175}" presName="parentLin" presStyleCnt="0"/>
      <dgm:spPr/>
    </dgm:pt>
    <dgm:pt modelId="{F92584F0-AA08-4EFE-9352-3341C8C83BD5}" type="pres">
      <dgm:prSet presAssocID="{E1E117F1-F24F-453F-9C66-6B68B701B175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A2BC55AA-0213-474C-8AF9-337005BDD591}" type="pres">
      <dgm:prSet presAssocID="{E1E117F1-F24F-453F-9C66-6B68B701B175}" presName="parentText" presStyleLbl="node1" presStyleIdx="5" presStyleCnt="6" custScaleX="45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D6A7C-5446-4273-9D68-F5EC0E3228DF}" type="pres">
      <dgm:prSet presAssocID="{E1E117F1-F24F-453F-9C66-6B68B701B175}" presName="negativeSpace" presStyleCnt="0"/>
      <dgm:spPr/>
    </dgm:pt>
    <dgm:pt modelId="{E7E724BE-ACC9-4C10-B4CE-B8698F20E97D}" type="pres">
      <dgm:prSet presAssocID="{E1E117F1-F24F-453F-9C66-6B68B701B17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F538E-6448-4F50-ABE6-4BCC85B67AC9}" srcId="{CA1FF153-0C7F-4C6A-BFEE-6FC3461AC0BE}" destId="{FB365BAC-D96B-43A0-B929-5D56ECECCE7D}" srcOrd="1" destOrd="0" parTransId="{C3D20BC4-B957-4123-9E5F-B1B984853579}" sibTransId="{08BE38DC-BAFA-42F2-B3FE-1613913B590F}"/>
    <dgm:cxn modelId="{1A896B55-72AF-4E41-8074-99B8C4145EB1}" type="presOf" srcId="{654EA9EE-4113-49C9-AF9E-BB618BF624C7}" destId="{88131C37-F2D8-4465-8654-189B1EB3ACF7}" srcOrd="0" destOrd="0" presId="urn:microsoft.com/office/officeart/2005/8/layout/list1"/>
    <dgm:cxn modelId="{FE3AAD39-73D9-4073-9414-4F52B73382D3}" srcId="{CA1FF153-0C7F-4C6A-BFEE-6FC3461AC0BE}" destId="{2D7B1CD4-C51D-45FD-B03D-4ABF4CA4D9EC}" srcOrd="2" destOrd="0" parTransId="{592FD57C-AD89-452C-A077-C369743F92E5}" sibTransId="{D049EE22-8FE5-49D7-9045-6EF73BB80B38}"/>
    <dgm:cxn modelId="{0BEA5676-1B7F-48C8-986E-99D69C948B47}" srcId="{CA1FF153-0C7F-4C6A-BFEE-6FC3461AC0BE}" destId="{58563149-6665-4E31-ADB3-20FC7F9AD9DE}" srcOrd="0" destOrd="0" parTransId="{63FB5B12-0BE2-44D4-978C-95A4509C5783}" sibTransId="{631BD188-0A13-482E-A06C-3187C51F01E2}"/>
    <dgm:cxn modelId="{71E79710-189B-4A31-989A-0EDEAC427A83}" type="presOf" srcId="{58563149-6665-4E31-ADB3-20FC7F9AD9DE}" destId="{8B243235-433D-45C0-BFDF-14C3513407F3}" srcOrd="0" destOrd="0" presId="urn:microsoft.com/office/officeart/2005/8/layout/list1"/>
    <dgm:cxn modelId="{0582FDB7-EA6C-47DD-8490-6EB5C128B97F}" type="presOf" srcId="{7050845B-6C03-4862-B6F2-EEA89F9B679A}" destId="{7B3A21B4-3C19-4524-9829-47F0331F8657}" srcOrd="1" destOrd="0" presId="urn:microsoft.com/office/officeart/2005/8/layout/list1"/>
    <dgm:cxn modelId="{2F4C54D9-770F-4DFA-A5F6-B4E449C4D242}" type="presOf" srcId="{2D7B1CD4-C51D-45FD-B03D-4ABF4CA4D9EC}" destId="{3D1CFB0A-293C-4016-8094-09728E58AD30}" srcOrd="0" destOrd="0" presId="urn:microsoft.com/office/officeart/2005/8/layout/list1"/>
    <dgm:cxn modelId="{9B6F72C8-F313-46D8-80B3-CB547D4EFD82}" type="presOf" srcId="{E1E117F1-F24F-453F-9C66-6B68B701B175}" destId="{F92584F0-AA08-4EFE-9352-3341C8C83BD5}" srcOrd="0" destOrd="0" presId="urn:microsoft.com/office/officeart/2005/8/layout/list1"/>
    <dgm:cxn modelId="{249E6008-3DB8-40D0-9106-471BBE085610}" type="presOf" srcId="{101D8FDD-425E-41B1-984A-C5FFF0070F27}" destId="{C1883A89-3528-428E-9647-5BBFA38EAB24}" srcOrd="0" destOrd="0" presId="urn:microsoft.com/office/officeart/2005/8/layout/list1"/>
    <dgm:cxn modelId="{94EA3498-6A55-4C3A-BBE6-C692CB3983D0}" srcId="{101D8FDD-425E-41B1-984A-C5FFF0070F27}" destId="{654EA9EE-4113-49C9-AF9E-BB618BF624C7}" srcOrd="0" destOrd="0" parTransId="{93C61FB1-70AC-4CC1-9EE4-F5C1EF9020ED}" sibTransId="{8A211C0E-B7B3-4D62-97BD-14BE11201962}"/>
    <dgm:cxn modelId="{B74AA7B6-EBC5-4A26-88E3-CD9CF00B0B85}" type="presOf" srcId="{7AD42B00-70EA-4933-A572-41E58C40B58F}" destId="{2F365A52-4AAA-4263-B450-B9640D29BC93}" srcOrd="0" destOrd="0" presId="urn:microsoft.com/office/officeart/2005/8/layout/list1"/>
    <dgm:cxn modelId="{7DB0FF30-4BC1-4CAA-930F-56D1C6F7C80D}" type="presOf" srcId="{58563149-6665-4E31-ADB3-20FC7F9AD9DE}" destId="{3D8D4A2F-2B03-4DB1-B603-8A05FDFB4143}" srcOrd="1" destOrd="0" presId="urn:microsoft.com/office/officeart/2005/8/layout/list1"/>
    <dgm:cxn modelId="{7A6791FA-2720-4AE7-A459-4584BEBFA5FE}" type="presOf" srcId="{E1E117F1-F24F-453F-9C66-6B68B701B175}" destId="{A2BC55AA-0213-474C-8AF9-337005BDD591}" srcOrd="1" destOrd="0" presId="urn:microsoft.com/office/officeart/2005/8/layout/list1"/>
    <dgm:cxn modelId="{9223E253-5D52-4588-BA6E-C8E6FFC67EF9}" srcId="{E1E117F1-F24F-453F-9C66-6B68B701B175}" destId="{D64DE68F-FD8C-4EE8-801E-B11390743296}" srcOrd="0" destOrd="0" parTransId="{90AB1334-9476-4E93-B8AA-E6CCB7D5D12F}" sibTransId="{4F12561C-F31B-43FA-A65D-4B0411F45E4F}"/>
    <dgm:cxn modelId="{45AAFF9C-FA62-4351-B161-028A6BF06EB5}" type="presOf" srcId="{157C4655-5B1B-4F53-B4FA-DB40A2844566}" destId="{7397552B-050B-4DA9-A6D2-39B2075B1827}" srcOrd="0" destOrd="0" presId="urn:microsoft.com/office/officeart/2005/8/layout/list1"/>
    <dgm:cxn modelId="{20DDE5E1-392D-4314-9107-D548DBCD3DE4}" srcId="{CA1FF153-0C7F-4C6A-BFEE-6FC3461AC0BE}" destId="{E1E117F1-F24F-453F-9C66-6B68B701B175}" srcOrd="5" destOrd="0" parTransId="{B3683C73-E108-4AC4-8D26-E98D92DE1400}" sibTransId="{62B1D6EC-8FBE-48F4-87C1-4D1B39870C81}"/>
    <dgm:cxn modelId="{B29733D1-51E2-468F-9E6A-40494F2F4535}" type="presOf" srcId="{FB365BAC-D96B-43A0-B929-5D56ECECCE7D}" destId="{1511D4E9-2E24-429A-A0DA-17B07F959BCE}" srcOrd="0" destOrd="0" presId="urn:microsoft.com/office/officeart/2005/8/layout/list1"/>
    <dgm:cxn modelId="{371C4CA1-C063-46E9-957A-FB1276419CE0}" type="presOf" srcId="{7050845B-6C03-4862-B6F2-EEA89F9B679A}" destId="{8081AB66-288F-4D14-8414-8EB3CEB21DBD}" srcOrd="0" destOrd="0" presId="urn:microsoft.com/office/officeart/2005/8/layout/list1"/>
    <dgm:cxn modelId="{8D3FEE3B-9F05-4A3F-BB10-567AC16AE3D4}" type="presOf" srcId="{2D7B1CD4-C51D-45FD-B03D-4ABF4CA4D9EC}" destId="{11B65DCC-4A95-4CB8-8007-03C5AF0F4550}" srcOrd="1" destOrd="0" presId="urn:microsoft.com/office/officeart/2005/8/layout/list1"/>
    <dgm:cxn modelId="{0DBB3893-AED7-4277-9C14-2E34ACBA3AFA}" type="presOf" srcId="{0E19EB50-333A-4B02-8C2B-B0AE7331DC4C}" destId="{3D84F073-56F3-4983-85B0-8DB43D6C55D0}" srcOrd="0" destOrd="0" presId="urn:microsoft.com/office/officeart/2005/8/layout/list1"/>
    <dgm:cxn modelId="{E299D1F4-BA1C-4BF1-BA4D-0312590940DC}" srcId="{2D7B1CD4-C51D-45FD-B03D-4ABF4CA4D9EC}" destId="{B0446ECC-30FD-45C3-93BA-E8312413BDFA}" srcOrd="0" destOrd="0" parTransId="{FFE60B4E-5313-420F-83A6-0A5215870C0A}" sibTransId="{3B96A6D1-A68A-497E-8BE8-1155C41E1E69}"/>
    <dgm:cxn modelId="{825AA46F-BD8F-40C4-BF0C-D33CF68E96A2}" srcId="{CA1FF153-0C7F-4C6A-BFEE-6FC3461AC0BE}" destId="{7050845B-6C03-4862-B6F2-EEA89F9B679A}" srcOrd="4" destOrd="0" parTransId="{9F9B71A9-D141-488D-BCD0-7E2CA1805997}" sibTransId="{2B7B13A6-3B66-4887-977C-15472863799F}"/>
    <dgm:cxn modelId="{5394FA9E-3225-42F6-8202-2B28044AED50}" srcId="{58563149-6665-4E31-ADB3-20FC7F9AD9DE}" destId="{157C4655-5B1B-4F53-B4FA-DB40A2844566}" srcOrd="0" destOrd="0" parTransId="{4068159E-C8C5-4655-9B78-7B01B868781B}" sibTransId="{AB1BC43E-515A-498C-AE43-CAB20420300D}"/>
    <dgm:cxn modelId="{49C821A3-9AF4-4ACB-8D41-AF5078B46CC6}" type="presOf" srcId="{101D8FDD-425E-41B1-984A-C5FFF0070F27}" destId="{A7C4A8A0-7A07-41CC-9DC7-EF626BBBAB7C}" srcOrd="1" destOrd="0" presId="urn:microsoft.com/office/officeart/2005/8/layout/list1"/>
    <dgm:cxn modelId="{FBE22650-A576-4C28-826D-F7CEA9CBD717}" type="presOf" srcId="{B0446ECC-30FD-45C3-93BA-E8312413BDFA}" destId="{483676FF-9972-4F25-B620-3E56FADD9DB2}" srcOrd="0" destOrd="0" presId="urn:microsoft.com/office/officeart/2005/8/layout/list1"/>
    <dgm:cxn modelId="{C4BD3DFE-7983-43E4-9277-63D3C7349F0F}" type="presOf" srcId="{FB365BAC-D96B-43A0-B929-5D56ECECCE7D}" destId="{D5BB2FE2-01E3-43F8-B98B-1D96E03C32A1}" srcOrd="1" destOrd="0" presId="urn:microsoft.com/office/officeart/2005/8/layout/list1"/>
    <dgm:cxn modelId="{E247752C-32F1-4D5B-A15B-473C039CAD57}" type="presOf" srcId="{D64DE68F-FD8C-4EE8-801E-B11390743296}" destId="{E7E724BE-ACC9-4C10-B4CE-B8698F20E97D}" srcOrd="0" destOrd="0" presId="urn:microsoft.com/office/officeart/2005/8/layout/list1"/>
    <dgm:cxn modelId="{AEC801B5-F0D9-47C7-BF0C-9078219EAC3E}" type="presOf" srcId="{CA1FF153-0C7F-4C6A-BFEE-6FC3461AC0BE}" destId="{207E50EB-D31B-403E-882C-29E15C4C0A3A}" srcOrd="0" destOrd="0" presId="urn:microsoft.com/office/officeart/2005/8/layout/list1"/>
    <dgm:cxn modelId="{CFE7F3DF-E268-4CFC-9268-CD7A4C28EB4E}" srcId="{FB365BAC-D96B-43A0-B929-5D56ECECCE7D}" destId="{0E19EB50-333A-4B02-8C2B-B0AE7331DC4C}" srcOrd="0" destOrd="0" parTransId="{5BFAFE81-D9A3-48CC-BDA1-3AB36D4109C7}" sibTransId="{EC78D0C5-59CF-4558-B95B-60AD40002E77}"/>
    <dgm:cxn modelId="{1AB48106-0CEC-4316-8DE6-EC2A3C5608B5}" srcId="{7050845B-6C03-4862-B6F2-EEA89F9B679A}" destId="{7AD42B00-70EA-4933-A572-41E58C40B58F}" srcOrd="0" destOrd="0" parTransId="{F73B8671-B114-4E54-BC15-1CBCE1046394}" sibTransId="{379840FE-6120-43FA-9F37-7A0971E26E53}"/>
    <dgm:cxn modelId="{1E32DAB8-9A9D-4B1F-A0F5-12E662B3205B}" srcId="{CA1FF153-0C7F-4C6A-BFEE-6FC3461AC0BE}" destId="{101D8FDD-425E-41B1-984A-C5FFF0070F27}" srcOrd="3" destOrd="0" parTransId="{EFDF123E-8BB9-4FBA-AE76-F443BD8E928D}" sibTransId="{867145C2-E56A-4436-A346-9EB658DDC1E6}"/>
    <dgm:cxn modelId="{203FB78C-C12C-46CA-AF2B-289B3E4A2AC4}" type="presParOf" srcId="{207E50EB-D31B-403E-882C-29E15C4C0A3A}" destId="{70741003-21CC-45F1-A278-41CBE0AF7307}" srcOrd="0" destOrd="0" presId="urn:microsoft.com/office/officeart/2005/8/layout/list1"/>
    <dgm:cxn modelId="{774DDD60-CACB-406E-90E0-05037A147432}" type="presParOf" srcId="{70741003-21CC-45F1-A278-41CBE0AF7307}" destId="{8B243235-433D-45C0-BFDF-14C3513407F3}" srcOrd="0" destOrd="0" presId="urn:microsoft.com/office/officeart/2005/8/layout/list1"/>
    <dgm:cxn modelId="{80B4F321-4DD8-4CE8-A699-51CF29BF9080}" type="presParOf" srcId="{70741003-21CC-45F1-A278-41CBE0AF7307}" destId="{3D8D4A2F-2B03-4DB1-B603-8A05FDFB4143}" srcOrd="1" destOrd="0" presId="urn:microsoft.com/office/officeart/2005/8/layout/list1"/>
    <dgm:cxn modelId="{F2CA360A-87F0-4049-B858-C51A3FB8C724}" type="presParOf" srcId="{207E50EB-D31B-403E-882C-29E15C4C0A3A}" destId="{1A158821-D285-4C11-AB89-BD27C96F5487}" srcOrd="1" destOrd="0" presId="urn:microsoft.com/office/officeart/2005/8/layout/list1"/>
    <dgm:cxn modelId="{1D3FB43B-ADF7-4087-95BC-8F4D182D50AC}" type="presParOf" srcId="{207E50EB-D31B-403E-882C-29E15C4C0A3A}" destId="{7397552B-050B-4DA9-A6D2-39B2075B1827}" srcOrd="2" destOrd="0" presId="urn:microsoft.com/office/officeart/2005/8/layout/list1"/>
    <dgm:cxn modelId="{B768F41A-7449-438F-8460-194637D4B3D3}" type="presParOf" srcId="{207E50EB-D31B-403E-882C-29E15C4C0A3A}" destId="{FAB53291-E6C7-4C2C-86D2-F222CE11925E}" srcOrd="3" destOrd="0" presId="urn:microsoft.com/office/officeart/2005/8/layout/list1"/>
    <dgm:cxn modelId="{3CBD92E7-411C-4F12-880A-A775E49FD137}" type="presParOf" srcId="{207E50EB-D31B-403E-882C-29E15C4C0A3A}" destId="{FD22F445-02C5-4626-A861-A154152B7DD0}" srcOrd="4" destOrd="0" presId="urn:microsoft.com/office/officeart/2005/8/layout/list1"/>
    <dgm:cxn modelId="{47D16A6F-75B0-4E3B-BDBE-A98BDC189EAE}" type="presParOf" srcId="{FD22F445-02C5-4626-A861-A154152B7DD0}" destId="{1511D4E9-2E24-429A-A0DA-17B07F959BCE}" srcOrd="0" destOrd="0" presId="urn:microsoft.com/office/officeart/2005/8/layout/list1"/>
    <dgm:cxn modelId="{7F293A03-D94C-4053-BF58-EB0CC3885AA0}" type="presParOf" srcId="{FD22F445-02C5-4626-A861-A154152B7DD0}" destId="{D5BB2FE2-01E3-43F8-B98B-1D96E03C32A1}" srcOrd="1" destOrd="0" presId="urn:microsoft.com/office/officeart/2005/8/layout/list1"/>
    <dgm:cxn modelId="{E52EC5EE-E65B-406C-B39E-B78AE5D61291}" type="presParOf" srcId="{207E50EB-D31B-403E-882C-29E15C4C0A3A}" destId="{DB264553-BD82-4873-9863-551C5D9DF90F}" srcOrd="5" destOrd="0" presId="urn:microsoft.com/office/officeart/2005/8/layout/list1"/>
    <dgm:cxn modelId="{A29A3A95-C28F-4DA8-A537-7E0AB20EB13D}" type="presParOf" srcId="{207E50EB-D31B-403E-882C-29E15C4C0A3A}" destId="{3D84F073-56F3-4983-85B0-8DB43D6C55D0}" srcOrd="6" destOrd="0" presId="urn:microsoft.com/office/officeart/2005/8/layout/list1"/>
    <dgm:cxn modelId="{1C14C5B2-01F9-46B3-B52C-4051C3FD7B42}" type="presParOf" srcId="{207E50EB-D31B-403E-882C-29E15C4C0A3A}" destId="{3414787E-11E5-43EC-B4BC-5741977FD3DE}" srcOrd="7" destOrd="0" presId="urn:microsoft.com/office/officeart/2005/8/layout/list1"/>
    <dgm:cxn modelId="{1E3747FF-1B3F-45C6-9BFC-742054DC47B2}" type="presParOf" srcId="{207E50EB-D31B-403E-882C-29E15C4C0A3A}" destId="{6BC3E891-CA01-4319-B6EE-604BE8A27E03}" srcOrd="8" destOrd="0" presId="urn:microsoft.com/office/officeart/2005/8/layout/list1"/>
    <dgm:cxn modelId="{123006FF-4724-4489-A9E7-0838736E6F5B}" type="presParOf" srcId="{6BC3E891-CA01-4319-B6EE-604BE8A27E03}" destId="{3D1CFB0A-293C-4016-8094-09728E58AD30}" srcOrd="0" destOrd="0" presId="urn:microsoft.com/office/officeart/2005/8/layout/list1"/>
    <dgm:cxn modelId="{529A4A5D-05CD-4FC9-A34F-5B79225F2D2A}" type="presParOf" srcId="{6BC3E891-CA01-4319-B6EE-604BE8A27E03}" destId="{11B65DCC-4A95-4CB8-8007-03C5AF0F4550}" srcOrd="1" destOrd="0" presId="urn:microsoft.com/office/officeart/2005/8/layout/list1"/>
    <dgm:cxn modelId="{2AC15123-E725-40EA-A7E0-C8C6F1CFE9CA}" type="presParOf" srcId="{207E50EB-D31B-403E-882C-29E15C4C0A3A}" destId="{1052027A-0AAD-4FED-BDA5-7E99A38AD160}" srcOrd="9" destOrd="0" presId="urn:microsoft.com/office/officeart/2005/8/layout/list1"/>
    <dgm:cxn modelId="{F6FCAAA2-9B84-4E8D-90C4-E18F66567E99}" type="presParOf" srcId="{207E50EB-D31B-403E-882C-29E15C4C0A3A}" destId="{483676FF-9972-4F25-B620-3E56FADD9DB2}" srcOrd="10" destOrd="0" presId="urn:microsoft.com/office/officeart/2005/8/layout/list1"/>
    <dgm:cxn modelId="{6E26EB79-D678-445B-AD37-8E57107C7003}" type="presParOf" srcId="{207E50EB-D31B-403E-882C-29E15C4C0A3A}" destId="{BF9294BD-EF57-4634-AD17-2FD106B8F957}" srcOrd="11" destOrd="0" presId="urn:microsoft.com/office/officeart/2005/8/layout/list1"/>
    <dgm:cxn modelId="{3F8A4B1F-BD2E-4B8C-9CAA-64FDD0DC7D9C}" type="presParOf" srcId="{207E50EB-D31B-403E-882C-29E15C4C0A3A}" destId="{88A5BE95-8442-49AB-9424-822907FB5451}" srcOrd="12" destOrd="0" presId="urn:microsoft.com/office/officeart/2005/8/layout/list1"/>
    <dgm:cxn modelId="{66F027B3-C648-482B-AE67-2DDA1D5B5809}" type="presParOf" srcId="{88A5BE95-8442-49AB-9424-822907FB5451}" destId="{C1883A89-3528-428E-9647-5BBFA38EAB24}" srcOrd="0" destOrd="0" presId="urn:microsoft.com/office/officeart/2005/8/layout/list1"/>
    <dgm:cxn modelId="{9072C271-ABA8-4389-95B9-2AF0F55F38F6}" type="presParOf" srcId="{88A5BE95-8442-49AB-9424-822907FB5451}" destId="{A7C4A8A0-7A07-41CC-9DC7-EF626BBBAB7C}" srcOrd="1" destOrd="0" presId="urn:microsoft.com/office/officeart/2005/8/layout/list1"/>
    <dgm:cxn modelId="{CE35DB5D-9A11-4AF1-8FA9-B8C2D73CFBB3}" type="presParOf" srcId="{207E50EB-D31B-403E-882C-29E15C4C0A3A}" destId="{530B317C-F9C6-4BD1-BF51-60C8E54ED482}" srcOrd="13" destOrd="0" presId="urn:microsoft.com/office/officeart/2005/8/layout/list1"/>
    <dgm:cxn modelId="{0B1CA03B-7E6F-4E00-8386-6EA879656F27}" type="presParOf" srcId="{207E50EB-D31B-403E-882C-29E15C4C0A3A}" destId="{88131C37-F2D8-4465-8654-189B1EB3ACF7}" srcOrd="14" destOrd="0" presId="urn:microsoft.com/office/officeart/2005/8/layout/list1"/>
    <dgm:cxn modelId="{0DA7691B-5714-48D0-97EC-F4890E080ADD}" type="presParOf" srcId="{207E50EB-D31B-403E-882C-29E15C4C0A3A}" destId="{6EC49B07-CAFC-45A1-8E56-CD1AA03720DA}" srcOrd="15" destOrd="0" presId="urn:microsoft.com/office/officeart/2005/8/layout/list1"/>
    <dgm:cxn modelId="{0F821F30-8605-4EC2-ADC9-523CF2B58BBC}" type="presParOf" srcId="{207E50EB-D31B-403E-882C-29E15C4C0A3A}" destId="{A9ED234A-B2D6-4CDF-BB17-8F3E8D378675}" srcOrd="16" destOrd="0" presId="urn:microsoft.com/office/officeart/2005/8/layout/list1"/>
    <dgm:cxn modelId="{9708AADE-73F5-4B54-A908-E7BF11800F7D}" type="presParOf" srcId="{A9ED234A-B2D6-4CDF-BB17-8F3E8D378675}" destId="{8081AB66-288F-4D14-8414-8EB3CEB21DBD}" srcOrd="0" destOrd="0" presId="urn:microsoft.com/office/officeart/2005/8/layout/list1"/>
    <dgm:cxn modelId="{6BEA8E0B-7586-4B06-AF6F-11B46431E746}" type="presParOf" srcId="{A9ED234A-B2D6-4CDF-BB17-8F3E8D378675}" destId="{7B3A21B4-3C19-4524-9829-47F0331F8657}" srcOrd="1" destOrd="0" presId="urn:microsoft.com/office/officeart/2005/8/layout/list1"/>
    <dgm:cxn modelId="{CDE14506-B650-4643-8BB4-3A1E242F6061}" type="presParOf" srcId="{207E50EB-D31B-403E-882C-29E15C4C0A3A}" destId="{6085F6D2-065D-46E6-BC88-EE34C2F136AF}" srcOrd="17" destOrd="0" presId="urn:microsoft.com/office/officeart/2005/8/layout/list1"/>
    <dgm:cxn modelId="{9D11E628-9469-42AC-9831-B7F37352B893}" type="presParOf" srcId="{207E50EB-D31B-403E-882C-29E15C4C0A3A}" destId="{2F365A52-4AAA-4263-B450-B9640D29BC93}" srcOrd="18" destOrd="0" presId="urn:microsoft.com/office/officeart/2005/8/layout/list1"/>
    <dgm:cxn modelId="{517F256F-3F30-4FCB-A168-E17CE8308E64}" type="presParOf" srcId="{207E50EB-D31B-403E-882C-29E15C4C0A3A}" destId="{7042F528-F640-4754-8C45-9B4906FCDB15}" srcOrd="19" destOrd="0" presId="urn:microsoft.com/office/officeart/2005/8/layout/list1"/>
    <dgm:cxn modelId="{6E595A47-7E46-4552-9786-9528505102C4}" type="presParOf" srcId="{207E50EB-D31B-403E-882C-29E15C4C0A3A}" destId="{AD0B309D-43E1-4C32-BE78-B531CCAB8E35}" srcOrd="20" destOrd="0" presId="urn:microsoft.com/office/officeart/2005/8/layout/list1"/>
    <dgm:cxn modelId="{99EE9654-2145-4449-908C-D828C829CE2F}" type="presParOf" srcId="{AD0B309D-43E1-4C32-BE78-B531CCAB8E35}" destId="{F92584F0-AA08-4EFE-9352-3341C8C83BD5}" srcOrd="0" destOrd="0" presId="urn:microsoft.com/office/officeart/2005/8/layout/list1"/>
    <dgm:cxn modelId="{3CD81F5D-93FC-42D4-BEA9-7CEDC01FBACD}" type="presParOf" srcId="{AD0B309D-43E1-4C32-BE78-B531CCAB8E35}" destId="{A2BC55AA-0213-474C-8AF9-337005BDD591}" srcOrd="1" destOrd="0" presId="urn:microsoft.com/office/officeart/2005/8/layout/list1"/>
    <dgm:cxn modelId="{F4FCC6ED-7E96-4C04-9908-6105D10BAAE3}" type="presParOf" srcId="{207E50EB-D31B-403E-882C-29E15C4C0A3A}" destId="{2A6D6A7C-5446-4273-9D68-F5EC0E3228DF}" srcOrd="21" destOrd="0" presId="urn:microsoft.com/office/officeart/2005/8/layout/list1"/>
    <dgm:cxn modelId="{39B2300C-525B-4246-B9F3-82CEC135CF9E}" type="presParOf" srcId="{207E50EB-D31B-403E-882C-29E15C4C0A3A}" destId="{E7E724BE-ACC9-4C10-B4CE-B8698F20E97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EB4C3B-00C0-47C2-B491-B058EBBA183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98469346-6432-420B-96E0-992310E17AC0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C00000"/>
              </a:solidFill>
              <a:latin typeface="+mn-lt"/>
            </a:rPr>
            <a:t>1- </a:t>
          </a:r>
          <a:r>
            <a:rPr lang="en-US" sz="1800" b="1">
              <a:solidFill>
                <a:schemeClr val="tx1"/>
              </a:solidFill>
              <a:latin typeface="+mn-lt"/>
            </a:rPr>
            <a:t>What is the clinical importance of knowing the red blood cell indices?</a:t>
          </a:r>
          <a:endParaRPr lang="ar-SA" sz="1800" b="1">
            <a:solidFill>
              <a:schemeClr val="tx1"/>
            </a:solidFill>
            <a:latin typeface="+mn-lt"/>
          </a:endParaRPr>
        </a:p>
      </dgm:t>
    </dgm:pt>
    <dgm:pt modelId="{085088F1-CCE7-4D46-98F4-321E46994F5D}" type="parTrans" cxnId="{B6D4E235-1AB6-4CB0-87E9-CF53BA194A69}">
      <dgm:prSet/>
      <dgm:spPr/>
      <dgm:t>
        <a:bodyPr/>
        <a:lstStyle/>
        <a:p>
          <a:pPr rtl="1"/>
          <a:endParaRPr lang="ar-SA"/>
        </a:p>
      </dgm:t>
    </dgm:pt>
    <dgm:pt modelId="{69FA3BAE-23DF-4A53-BB25-E6B5702EC23E}" type="sibTrans" cxnId="{B6D4E235-1AB6-4CB0-87E9-CF53BA194A69}">
      <dgm:prSet/>
      <dgm:spPr/>
      <dgm:t>
        <a:bodyPr/>
        <a:lstStyle/>
        <a:p>
          <a:pPr rtl="1"/>
          <a:endParaRPr lang="ar-SA"/>
        </a:p>
      </dgm:t>
    </dgm:pt>
    <dgm:pt modelId="{7455DC0B-773D-4F71-AC02-E975AEEC971E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C00000"/>
              </a:solidFill>
              <a:latin typeface="+mn-lt"/>
            </a:rPr>
            <a:t>2-</a:t>
          </a:r>
          <a:r>
            <a:rPr lang="en-US" sz="1800" b="1">
              <a:solidFill>
                <a:schemeClr val="tx1"/>
              </a:solidFill>
              <a:latin typeface="+mn-lt"/>
            </a:rPr>
            <a:t> Discuss briefly the etiological classification of Anemia?</a:t>
          </a:r>
          <a:endParaRPr lang="ar-SA" sz="1800" b="1">
            <a:solidFill>
              <a:schemeClr val="tx1"/>
            </a:solidFill>
            <a:latin typeface="+mn-lt"/>
          </a:endParaRPr>
        </a:p>
      </dgm:t>
    </dgm:pt>
    <dgm:pt modelId="{78AF0EAD-DCDE-47F1-9286-E099F287267D}" type="sibTrans" cxnId="{5286A035-92EC-43B6-8D36-DC7FA0FE3B3B}">
      <dgm:prSet/>
      <dgm:spPr/>
      <dgm:t>
        <a:bodyPr/>
        <a:lstStyle/>
        <a:p>
          <a:pPr rtl="1"/>
          <a:endParaRPr lang="ar-SA"/>
        </a:p>
      </dgm:t>
    </dgm:pt>
    <dgm:pt modelId="{E03E9FE1-E538-45DD-948C-D80998F70B26}" type="parTrans" cxnId="{5286A035-92EC-43B6-8D36-DC7FA0FE3B3B}">
      <dgm:prSet/>
      <dgm:spPr/>
      <dgm:t>
        <a:bodyPr/>
        <a:lstStyle/>
        <a:p>
          <a:pPr rtl="1"/>
          <a:endParaRPr lang="ar-SA"/>
        </a:p>
      </dgm:t>
    </dgm:pt>
    <dgm:pt modelId="{ABDAF130-00D1-47C0-A1C8-D06FED0250EE}">
      <dgm:prSet custT="1"/>
      <dgm:spPr/>
      <dgm:t>
        <a:bodyPr/>
        <a:lstStyle/>
        <a:p>
          <a:pPr algn="l" rtl="0"/>
          <a:r>
            <a:rPr lang="en-US" sz="1600">
              <a:solidFill>
                <a:schemeClr val="bg2">
                  <a:lumMod val="50000"/>
                </a:schemeClr>
              </a:solidFill>
              <a:latin typeface="+mn-lt"/>
            </a:rPr>
            <a:t>They help to determine the type of anemia a patient is suffering from.</a:t>
          </a:r>
          <a:endParaRPr lang="ar-SA" sz="160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74E1BE83-5B84-4626-886F-23AC278FC322}" type="parTrans" cxnId="{B9E32499-F4E5-47DA-9142-62828573840C}">
      <dgm:prSet/>
      <dgm:spPr/>
      <dgm:t>
        <a:bodyPr/>
        <a:lstStyle/>
        <a:p>
          <a:pPr rtl="1"/>
          <a:endParaRPr lang="ar-SA"/>
        </a:p>
      </dgm:t>
    </dgm:pt>
    <dgm:pt modelId="{B5B2C739-92BA-4E88-B8D8-884D67B72CD0}" type="sibTrans" cxnId="{B9E32499-F4E5-47DA-9142-62828573840C}">
      <dgm:prSet/>
      <dgm:spPr/>
      <dgm:t>
        <a:bodyPr/>
        <a:lstStyle/>
        <a:p>
          <a:pPr rtl="1"/>
          <a:endParaRPr lang="ar-SA"/>
        </a:p>
      </dgm:t>
    </dgm:pt>
    <dgm:pt modelId="{B81B4CC5-98AA-486F-9A54-572D386B1F94}">
      <dgm:prSet custT="1"/>
      <dgm:spPr/>
      <dgm:t>
        <a:bodyPr/>
        <a:lstStyle/>
        <a:p>
          <a:pPr algn="l" rtl="0"/>
          <a:endParaRPr lang="ar-SA" sz="1800" b="1">
            <a:solidFill>
              <a:schemeClr val="tx1"/>
            </a:solidFill>
            <a:latin typeface="+mn-lt"/>
          </a:endParaRPr>
        </a:p>
      </dgm:t>
    </dgm:pt>
    <dgm:pt modelId="{B9E4D9D3-8D27-457A-B1AA-E4D93003D675}" type="parTrans" cxnId="{A1746CEA-FB1C-4350-9B30-16A5DBC52834}">
      <dgm:prSet/>
      <dgm:spPr/>
      <dgm:t>
        <a:bodyPr/>
        <a:lstStyle/>
        <a:p>
          <a:pPr rtl="1"/>
          <a:endParaRPr lang="ar-SA"/>
        </a:p>
      </dgm:t>
    </dgm:pt>
    <dgm:pt modelId="{0A03A76B-AAD8-4A30-93AF-C4D45B580701}" type="sibTrans" cxnId="{A1746CEA-FB1C-4350-9B30-16A5DBC52834}">
      <dgm:prSet/>
      <dgm:spPr/>
      <dgm:t>
        <a:bodyPr/>
        <a:lstStyle/>
        <a:p>
          <a:pPr rtl="1"/>
          <a:endParaRPr lang="ar-SA"/>
        </a:p>
      </dgm:t>
    </dgm:pt>
    <dgm:pt modelId="{B59137F6-F592-4FCE-971B-FD92FF07CDCD}" type="pres">
      <dgm:prSet presAssocID="{F5EB4C3B-00C0-47C2-B491-B058EBBA18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0E7B7-1CDB-4EAC-B329-0BA4F00B123D}" type="pres">
      <dgm:prSet presAssocID="{98469346-6432-420B-96E0-992310E17AC0}" presName="parentLin" presStyleCnt="0"/>
      <dgm:spPr/>
    </dgm:pt>
    <dgm:pt modelId="{B6BF8713-007A-4710-BC17-67CCB11F20B8}" type="pres">
      <dgm:prSet presAssocID="{98469346-6432-420B-96E0-992310E17AC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FB358CF-B7E9-417A-A973-9FBE3640387C}" type="pres">
      <dgm:prSet presAssocID="{98469346-6432-420B-96E0-992310E17AC0}" presName="parentText" presStyleLbl="node1" presStyleIdx="0" presStyleCnt="2" custScaleY="34548" custLinFactNeighborX="-83193" custLinFactNeighborY="-655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C5BA-2308-4F77-B3E1-6E888B89F685}" type="pres">
      <dgm:prSet presAssocID="{98469346-6432-420B-96E0-992310E17AC0}" presName="negativeSpace" presStyleCnt="0"/>
      <dgm:spPr/>
    </dgm:pt>
    <dgm:pt modelId="{A4BF249C-ED48-4DC2-8902-1E453DFC7FCE}" type="pres">
      <dgm:prSet presAssocID="{98469346-6432-420B-96E0-992310E17AC0}" presName="childText" presStyleLbl="conFgAcc1" presStyleIdx="0" presStyleCnt="2" custScaleY="70608" custLinFactY="-109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89C42-6E1F-45C4-91E8-128065E944E9}" type="pres">
      <dgm:prSet presAssocID="{69FA3BAE-23DF-4A53-BB25-E6B5702EC23E}" presName="spaceBetweenRectangles" presStyleCnt="0"/>
      <dgm:spPr/>
    </dgm:pt>
    <dgm:pt modelId="{E7E047B9-2A51-440A-8ACF-B4287DDD4259}" type="pres">
      <dgm:prSet presAssocID="{7455DC0B-773D-4F71-AC02-E975AEEC971E}" presName="parentLin" presStyleCnt="0"/>
      <dgm:spPr/>
    </dgm:pt>
    <dgm:pt modelId="{8BC6C79F-F96D-4025-BC06-2F858E530B5A}" type="pres">
      <dgm:prSet presAssocID="{7455DC0B-773D-4F71-AC02-E975AEEC97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037EC3A-C83F-45D6-A60C-1CA84672A0C5}" type="pres">
      <dgm:prSet presAssocID="{7455DC0B-773D-4F71-AC02-E975AEEC971E}" presName="parentText" presStyleLbl="node1" presStyleIdx="1" presStyleCnt="2" custScaleY="36835" custLinFactNeighborX="-83193" custLinFactNeighborY="-210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F46C0-328C-4694-BB32-5296EF44360B}" type="pres">
      <dgm:prSet presAssocID="{7455DC0B-773D-4F71-AC02-E975AEEC971E}" presName="negativeSpace" presStyleCnt="0"/>
      <dgm:spPr/>
    </dgm:pt>
    <dgm:pt modelId="{68134C2C-3A7B-45E5-A1AC-195D48343107}" type="pres">
      <dgm:prSet presAssocID="{7455DC0B-773D-4F71-AC02-E975AEEC971E}" presName="childText" presStyleLbl="conFgAcc1" presStyleIdx="1" presStyleCnt="2" custScaleY="161196" custLinFactNeighborY="44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6A035-92EC-43B6-8D36-DC7FA0FE3B3B}" srcId="{F5EB4C3B-00C0-47C2-B491-B058EBBA1835}" destId="{7455DC0B-773D-4F71-AC02-E975AEEC971E}" srcOrd="1" destOrd="0" parTransId="{E03E9FE1-E538-45DD-948C-D80998F70B26}" sibTransId="{78AF0EAD-DCDE-47F1-9286-E099F287267D}"/>
    <dgm:cxn modelId="{88296F23-4F51-416E-9115-5D3038697A4E}" type="presOf" srcId="{F5EB4C3B-00C0-47C2-B491-B058EBBA1835}" destId="{B59137F6-F592-4FCE-971B-FD92FF07CDCD}" srcOrd="0" destOrd="0" presId="urn:microsoft.com/office/officeart/2005/8/layout/list1"/>
    <dgm:cxn modelId="{A1746CEA-FB1C-4350-9B30-16A5DBC52834}" srcId="{7455DC0B-773D-4F71-AC02-E975AEEC971E}" destId="{B81B4CC5-98AA-486F-9A54-572D386B1F94}" srcOrd="0" destOrd="0" parTransId="{B9E4D9D3-8D27-457A-B1AA-E4D93003D675}" sibTransId="{0A03A76B-AAD8-4A30-93AF-C4D45B580701}"/>
    <dgm:cxn modelId="{885F506B-84CE-4EB6-9AF2-47041B2B2DF6}" type="presOf" srcId="{98469346-6432-420B-96E0-992310E17AC0}" destId="{2FB358CF-B7E9-417A-A973-9FBE3640387C}" srcOrd="1" destOrd="0" presId="urn:microsoft.com/office/officeart/2005/8/layout/list1"/>
    <dgm:cxn modelId="{0EC8B6D3-A9DA-4BFD-8F2D-BE5FB0D427F2}" type="presOf" srcId="{ABDAF130-00D1-47C0-A1C8-D06FED0250EE}" destId="{A4BF249C-ED48-4DC2-8902-1E453DFC7FCE}" srcOrd="0" destOrd="0" presId="urn:microsoft.com/office/officeart/2005/8/layout/list1"/>
    <dgm:cxn modelId="{2E4934F3-B72F-4A21-A765-670EB93A8642}" type="presOf" srcId="{7455DC0B-773D-4F71-AC02-E975AEEC971E}" destId="{6037EC3A-C83F-45D6-A60C-1CA84672A0C5}" srcOrd="1" destOrd="0" presId="urn:microsoft.com/office/officeart/2005/8/layout/list1"/>
    <dgm:cxn modelId="{B6D4E235-1AB6-4CB0-87E9-CF53BA194A69}" srcId="{F5EB4C3B-00C0-47C2-B491-B058EBBA1835}" destId="{98469346-6432-420B-96E0-992310E17AC0}" srcOrd="0" destOrd="0" parTransId="{085088F1-CCE7-4D46-98F4-321E46994F5D}" sibTransId="{69FA3BAE-23DF-4A53-BB25-E6B5702EC23E}"/>
    <dgm:cxn modelId="{B9E32499-F4E5-47DA-9142-62828573840C}" srcId="{98469346-6432-420B-96E0-992310E17AC0}" destId="{ABDAF130-00D1-47C0-A1C8-D06FED0250EE}" srcOrd="0" destOrd="0" parTransId="{74E1BE83-5B84-4626-886F-23AC278FC322}" sibTransId="{B5B2C739-92BA-4E88-B8D8-884D67B72CD0}"/>
    <dgm:cxn modelId="{C36124EE-D31B-4760-B561-37E1A202D2FE}" type="presOf" srcId="{7455DC0B-773D-4F71-AC02-E975AEEC971E}" destId="{8BC6C79F-F96D-4025-BC06-2F858E530B5A}" srcOrd="0" destOrd="0" presId="urn:microsoft.com/office/officeart/2005/8/layout/list1"/>
    <dgm:cxn modelId="{084E8252-2829-4DFF-8376-C16FA55F86D3}" type="presOf" srcId="{98469346-6432-420B-96E0-992310E17AC0}" destId="{B6BF8713-007A-4710-BC17-67CCB11F20B8}" srcOrd="0" destOrd="0" presId="urn:microsoft.com/office/officeart/2005/8/layout/list1"/>
    <dgm:cxn modelId="{C865B735-1B9D-4A24-83AB-526A7BEBF9E3}" type="presOf" srcId="{B81B4CC5-98AA-486F-9A54-572D386B1F94}" destId="{68134C2C-3A7B-45E5-A1AC-195D48343107}" srcOrd="0" destOrd="0" presId="urn:microsoft.com/office/officeart/2005/8/layout/list1"/>
    <dgm:cxn modelId="{4667ACF8-A333-4F28-A9A3-5CDB9ECDF39B}" type="presParOf" srcId="{B59137F6-F592-4FCE-971B-FD92FF07CDCD}" destId="{A8D0E7B7-1CDB-4EAC-B329-0BA4F00B123D}" srcOrd="0" destOrd="0" presId="urn:microsoft.com/office/officeart/2005/8/layout/list1"/>
    <dgm:cxn modelId="{678035F0-F4B6-4CC1-9279-56B9BF229390}" type="presParOf" srcId="{A8D0E7B7-1CDB-4EAC-B329-0BA4F00B123D}" destId="{B6BF8713-007A-4710-BC17-67CCB11F20B8}" srcOrd="0" destOrd="0" presId="urn:microsoft.com/office/officeart/2005/8/layout/list1"/>
    <dgm:cxn modelId="{FBEBA992-6E33-46DC-8D13-FA299AB1ECB5}" type="presParOf" srcId="{A8D0E7B7-1CDB-4EAC-B329-0BA4F00B123D}" destId="{2FB358CF-B7E9-417A-A973-9FBE3640387C}" srcOrd="1" destOrd="0" presId="urn:microsoft.com/office/officeart/2005/8/layout/list1"/>
    <dgm:cxn modelId="{CA5E7D25-EF66-41D2-AA0E-88D3234074ED}" type="presParOf" srcId="{B59137F6-F592-4FCE-971B-FD92FF07CDCD}" destId="{FEB5C5BA-2308-4F77-B3E1-6E888B89F685}" srcOrd="1" destOrd="0" presId="urn:microsoft.com/office/officeart/2005/8/layout/list1"/>
    <dgm:cxn modelId="{5FC040F4-74C2-4EE4-B367-D9453431B5EB}" type="presParOf" srcId="{B59137F6-F592-4FCE-971B-FD92FF07CDCD}" destId="{A4BF249C-ED48-4DC2-8902-1E453DFC7FCE}" srcOrd="2" destOrd="0" presId="urn:microsoft.com/office/officeart/2005/8/layout/list1"/>
    <dgm:cxn modelId="{9AEC7D68-7CF3-4664-8C81-702F8EE72166}" type="presParOf" srcId="{B59137F6-F592-4FCE-971B-FD92FF07CDCD}" destId="{EF189C42-6E1F-45C4-91E8-128065E944E9}" srcOrd="3" destOrd="0" presId="urn:microsoft.com/office/officeart/2005/8/layout/list1"/>
    <dgm:cxn modelId="{991793F4-7965-406C-8A17-70C0349C8DAD}" type="presParOf" srcId="{B59137F6-F592-4FCE-971B-FD92FF07CDCD}" destId="{E7E047B9-2A51-440A-8ACF-B4287DDD4259}" srcOrd="4" destOrd="0" presId="urn:microsoft.com/office/officeart/2005/8/layout/list1"/>
    <dgm:cxn modelId="{25934983-EF2B-44A8-9088-FEFF4DD6410E}" type="presParOf" srcId="{E7E047B9-2A51-440A-8ACF-B4287DDD4259}" destId="{8BC6C79F-F96D-4025-BC06-2F858E530B5A}" srcOrd="0" destOrd="0" presId="urn:microsoft.com/office/officeart/2005/8/layout/list1"/>
    <dgm:cxn modelId="{8138DF9B-D109-4A5A-B858-6DABE9682600}" type="presParOf" srcId="{E7E047B9-2A51-440A-8ACF-B4287DDD4259}" destId="{6037EC3A-C83F-45D6-A60C-1CA84672A0C5}" srcOrd="1" destOrd="0" presId="urn:microsoft.com/office/officeart/2005/8/layout/list1"/>
    <dgm:cxn modelId="{732D9DF2-7D20-4AAC-A96E-1271B906587D}" type="presParOf" srcId="{B59137F6-F592-4FCE-971B-FD92FF07CDCD}" destId="{541F46C0-328C-4694-BB32-5296EF44360B}" srcOrd="5" destOrd="0" presId="urn:microsoft.com/office/officeart/2005/8/layout/list1"/>
    <dgm:cxn modelId="{D5744BB0-B79B-4F24-9258-403778CE0330}" type="presParOf" srcId="{B59137F6-F592-4FCE-971B-FD92FF07CDCD}" destId="{68134C2C-3A7B-45E5-A1AC-195D483431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E2F064-6CA1-47E1-8F3B-4F64C00226D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DBF81AF-8925-4FE9-A168-B7997FD78EB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 rtl="1"/>
          <a:endParaRPr lang="ar-SA" sz="2400">
            <a:solidFill>
              <a:schemeClr val="tx1"/>
            </a:solidFill>
          </a:endParaRPr>
        </a:p>
      </dgm:t>
    </dgm:pt>
    <dgm:pt modelId="{951096B1-F1C2-45AD-B30E-05E2BE0EF1A2}" type="parTrans" cxnId="{A7E827DF-6C86-4F87-B88E-FF5180726203}">
      <dgm:prSet/>
      <dgm:spPr/>
      <dgm:t>
        <a:bodyPr/>
        <a:lstStyle/>
        <a:p>
          <a:pPr rtl="1"/>
          <a:endParaRPr lang="ar-SA"/>
        </a:p>
      </dgm:t>
    </dgm:pt>
    <dgm:pt modelId="{ECC8CB94-D7E6-478E-84DF-00B557A9A3BA}" type="sibTrans" cxnId="{A7E827DF-6C86-4F87-B88E-FF5180726203}">
      <dgm:prSet/>
      <dgm:spPr/>
      <dgm:t>
        <a:bodyPr/>
        <a:lstStyle/>
        <a:p>
          <a:pPr rtl="1"/>
          <a:endParaRPr lang="ar-SA"/>
        </a:p>
      </dgm:t>
    </dgm:pt>
    <dgm:pt modelId="{1C5911B6-978B-4ABB-831E-8289DFCC49A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l" rtl="1"/>
          <a:endParaRPr lang="ar-SA" sz="1400">
            <a:solidFill>
              <a:schemeClr val="tx1"/>
            </a:solidFill>
          </a:endParaRPr>
        </a:p>
      </dgm:t>
    </dgm:pt>
    <dgm:pt modelId="{4C0723BC-968B-4E3E-BEA4-15FD0C2A54EC}" type="par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4431F29-6497-43CD-A3A8-DA4DCFDFE4CF}" type="sib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13C74A9-B798-4AD0-A767-EE1F3C666EEA}">
      <dgm:prSet custT="1"/>
      <dgm:spPr/>
      <dgm:t>
        <a:bodyPr/>
        <a:lstStyle/>
        <a:p>
          <a:pPr algn="l" rtl="0"/>
          <a:r>
            <a:rPr lang="en-US" sz="1800" b="1" dirty="0">
              <a:solidFill>
                <a:srgbClr val="C00000"/>
              </a:solidFill>
            </a:rPr>
            <a:t>3.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b="1" dirty="0">
              <a:solidFill>
                <a:schemeClr val="tx1">
                  <a:lumMod val="65000"/>
                  <a:lumOff val="35000"/>
                </a:schemeClr>
              </a:solidFill>
            </a:rPr>
            <a:t>Discard the first drop of blood, </a:t>
          </a:r>
          <a:r>
            <a:rPr lang="en-AU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because</a:t>
          </a:r>
          <a:r>
            <a:rPr lang="en-AU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600" b="1" u="sng" dirty="0">
              <a:solidFill>
                <a:srgbClr val="FF0000"/>
              </a:solidFill>
            </a:rPr>
            <a:t>it is mixed with tissue fluid</a:t>
          </a:r>
          <a:endParaRPr lang="ar-SA" sz="1600" b="1" u="sng" dirty="0">
            <a:solidFill>
              <a:srgbClr val="FF0000"/>
            </a:solidFill>
          </a:endParaRPr>
        </a:p>
      </dgm:t>
    </dgm:pt>
    <dgm:pt modelId="{8623D2F4-6AEF-456A-86A7-A0C1BA917CD3}" type="par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77CFA95C-2CFC-4AF1-8782-94914F6420A3}" type="sib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65B24B73-0477-49A7-8B33-180C31EF3275}">
      <dgm:prSet custT="1"/>
      <dgm:spPr/>
      <dgm:t>
        <a:bodyPr/>
        <a:lstStyle/>
        <a:p>
          <a:pPr algn="l" rtl="0"/>
          <a:r>
            <a:rPr lang="en-US" sz="1800" b="1">
              <a:solidFill>
                <a:srgbClr val="C00000"/>
              </a:solidFill>
              <a:latin typeface="+mn-lt"/>
            </a:rPr>
            <a:t>2.</a:t>
          </a:r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Prick the skin using the pen lancet.</a:t>
          </a:r>
          <a:endParaRPr lang="ar-SA" sz="24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B332D09-A2B8-452A-9AD7-66207BD33EE2}" type="par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3E9416FD-B672-44AC-9D63-FFF15330CD8D}" type="sib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B828CD63-8E94-45AB-A967-B2CD59BA0344}">
      <dgm:prSet custT="1"/>
      <dgm:spPr/>
      <dgm:t>
        <a:bodyPr/>
        <a:lstStyle/>
        <a:p>
          <a:pPr algn="l" rtl="0"/>
          <a:r>
            <a:rPr lang="en-US" sz="1800" b="1">
              <a:solidFill>
                <a:srgbClr val="C00000"/>
              </a:solidFill>
              <a:latin typeface="+mn-lt"/>
            </a:rPr>
            <a:t>1.</a:t>
          </a:r>
          <a:r>
            <a:rPr lang="en-US" sz="1800" b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800" b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Clean the area of the skin of a finger-tip or an ear lobe with a sterilized alcohol swab.</a:t>
          </a:r>
          <a:endParaRPr lang="ar-SA" sz="18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A72E794E-3BEB-48FD-A971-9C0F40B0A5CF}" type="parTrans" cxnId="{BE1EBD9A-EC00-4E1E-9CEE-96FE6EAAF7FB}">
      <dgm:prSet/>
      <dgm:spPr/>
      <dgm:t>
        <a:bodyPr/>
        <a:lstStyle/>
        <a:p>
          <a:pPr rtl="1"/>
          <a:endParaRPr lang="ar-SA"/>
        </a:p>
      </dgm:t>
    </dgm:pt>
    <dgm:pt modelId="{20271D6B-34A2-4CAE-8BC9-4E9B05959821}" type="sibTrans" cxnId="{BE1EBD9A-EC00-4E1E-9CEE-96FE6EAAF7FB}">
      <dgm:prSet/>
      <dgm:spPr/>
      <dgm:t>
        <a:bodyPr/>
        <a:lstStyle/>
        <a:p>
          <a:pPr rtl="1"/>
          <a:endParaRPr lang="ar-SA"/>
        </a:p>
      </dgm:t>
    </dgm:pt>
    <dgm:pt modelId="{07A64ED8-55AE-487D-975C-A014BBB9F1A2}">
      <dgm:prSet custT="1"/>
      <dgm:spPr/>
      <dgm:t>
        <a:bodyPr/>
        <a:lstStyle/>
        <a:p>
          <a:pPr algn="l" rtl="0"/>
          <a:r>
            <a:rPr lang="en-AU" sz="1600" b="1" dirty="0">
              <a:solidFill>
                <a:srgbClr val="C00000"/>
              </a:solidFill>
            </a:rPr>
            <a:t>4.</a:t>
          </a:r>
          <a:r>
            <a:rPr lang="en-AU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b="1" dirty="0">
              <a:solidFill>
                <a:schemeClr val="tx1">
                  <a:lumMod val="65000"/>
                  <a:lumOff val="35000"/>
                </a:schemeClr>
              </a:solidFill>
            </a:rPr>
            <a:t>Allow the second drop of blood to be formed </a:t>
          </a:r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until it </a:t>
          </a:r>
          <a:r>
            <a:rPr lang="en-AU" sz="1600" b="1" dirty="0">
              <a:solidFill>
                <a:schemeClr val="tx1">
                  <a:lumMod val="65000"/>
                  <a:lumOff val="35000"/>
                </a:schemeClr>
              </a:solidFill>
            </a:rPr>
            <a:t>become large enough to fill </a:t>
          </a:r>
          <a:r>
            <a:rPr lang="en-AU" sz="1600" b="1" u="sng" dirty="0">
              <a:solidFill>
                <a:srgbClr val="FF0000"/>
              </a:solidFill>
            </a:rPr>
            <a:t>75% of the </a:t>
          </a:r>
          <a:r>
            <a:rPr lang="en-AU" sz="1600" b="1" u="sng" dirty="0" err="1" smtClean="0">
              <a:solidFill>
                <a:srgbClr val="FF0000"/>
              </a:solidFill>
              <a:latin typeface="+mn-lt"/>
            </a:rPr>
            <a:t>heparinized</a:t>
          </a:r>
          <a:r>
            <a:rPr lang="en-AU" sz="1600" b="1" u="sng" dirty="0" smtClean="0">
              <a:solidFill>
                <a:srgbClr val="FF0000"/>
              </a:solidFill>
              <a:latin typeface="+mn-lt"/>
            </a:rPr>
            <a:t> </a:t>
          </a:r>
          <a:r>
            <a:rPr lang="en-AU" sz="1600" b="1" u="sng" dirty="0" smtClean="0">
              <a:solidFill>
                <a:srgbClr val="FF0000"/>
              </a:solidFill>
            </a:rPr>
            <a:t>capillary tube </a:t>
          </a:r>
          <a:r>
            <a:rPr lang="en-AU" sz="16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(heparin inside the tube) </a:t>
          </a:r>
          <a:r>
            <a:rPr lang="en-AU" sz="16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b="1" dirty="0">
              <a:solidFill>
                <a:schemeClr val="tx1">
                  <a:lumMod val="65000"/>
                  <a:lumOff val="35000"/>
                </a:schemeClr>
              </a:solidFill>
            </a:rPr>
            <a:t>by the capillary action when it is brought closer to the blood.  </a:t>
          </a:r>
          <a:endParaRPr lang="ar-SA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3FE149F-B930-4961-9A78-351A6F5C1D6B}" type="parTrans" cxnId="{24A163F7-9F48-4B0D-8506-8E7748DDA30B}">
      <dgm:prSet/>
      <dgm:spPr/>
      <dgm:t>
        <a:bodyPr/>
        <a:lstStyle/>
        <a:p>
          <a:pPr rtl="1"/>
          <a:endParaRPr lang="ar-SA"/>
        </a:p>
      </dgm:t>
    </dgm:pt>
    <dgm:pt modelId="{8BBD5CE8-8DC5-4496-80AE-5BCBCEB52D37}" type="sibTrans" cxnId="{24A163F7-9F48-4B0D-8506-8E7748DDA30B}">
      <dgm:prSet/>
      <dgm:spPr/>
      <dgm:t>
        <a:bodyPr/>
        <a:lstStyle/>
        <a:p>
          <a:pPr rtl="1"/>
          <a:endParaRPr lang="ar-SA"/>
        </a:p>
      </dgm:t>
    </dgm:pt>
    <dgm:pt modelId="{F8E7FB3F-9A49-4174-8302-3F135F0CB9F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l" rtl="0"/>
          <a:endParaRPr lang="ar-SA" sz="2400">
            <a:solidFill>
              <a:schemeClr val="tx1"/>
            </a:solidFill>
          </a:endParaRPr>
        </a:p>
      </dgm:t>
    </dgm:pt>
    <dgm:pt modelId="{90A76E94-2CCD-447F-B403-F9C0D7DAC23B}" type="sib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CD6BCF31-49DD-46CC-8B67-E10598AD1DB3}" type="par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FBEA8ADC-8A0C-4713-9E41-F868C1674DCB}">
      <dgm:prSet custT="1"/>
      <dgm:spPr/>
      <dgm:t>
        <a:bodyPr/>
        <a:lstStyle/>
        <a:p>
          <a:pPr algn="l" rtl="0"/>
          <a:r>
            <a:rPr lang="en-AU" sz="1600" b="1" dirty="0" smtClean="0">
              <a:solidFill>
                <a:srgbClr val="C00000"/>
              </a:solidFill>
            </a:rPr>
            <a:t>5. </a:t>
          </a:r>
          <a:r>
            <a:rPr lang="en-AU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Apply </a:t>
          </a:r>
          <a:r>
            <a:rPr lang="en-AU" sz="1600" b="1" dirty="0">
              <a:solidFill>
                <a:schemeClr val="tx1">
                  <a:lumMod val="65000"/>
                  <a:lumOff val="35000"/>
                </a:schemeClr>
              </a:solidFill>
            </a:rPr>
            <a:t>only gentle pressure beneath the pricked skin to help the flow of blood, because if more pronounced pressure is exerted, blood is likely to be diluted with interstitial fluid.</a:t>
          </a:r>
          <a:endParaRPr lang="ar-SA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D5675C5-F891-40A1-9AB1-3C53FFEEF6B8}" type="parTrans" cxnId="{6E020349-D675-49B2-96E1-044B0FC72270}">
      <dgm:prSet/>
      <dgm:spPr/>
      <dgm:t>
        <a:bodyPr/>
        <a:lstStyle/>
        <a:p>
          <a:pPr rtl="1"/>
          <a:endParaRPr lang="ar-SA"/>
        </a:p>
      </dgm:t>
    </dgm:pt>
    <dgm:pt modelId="{769C998B-45AB-4B0D-935C-E50A5F03365D}" type="sibTrans" cxnId="{6E020349-D675-49B2-96E1-044B0FC72270}">
      <dgm:prSet/>
      <dgm:spPr/>
      <dgm:t>
        <a:bodyPr/>
        <a:lstStyle/>
        <a:p>
          <a:pPr rtl="1"/>
          <a:endParaRPr lang="ar-SA"/>
        </a:p>
      </dgm:t>
    </dgm:pt>
    <dgm:pt modelId="{EAC58B0F-ABD6-4AC2-B4FA-16AE1CC33742}" type="pres">
      <dgm:prSet presAssocID="{8CE2F064-6CA1-47E1-8F3B-4F64C0022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8B08E-0EC7-4808-81FF-C637C97ECC29}" type="pres">
      <dgm:prSet presAssocID="{DDBF81AF-8925-4FE9-A168-B7997FD78EB0}" presName="linNode" presStyleCnt="0"/>
      <dgm:spPr/>
    </dgm:pt>
    <dgm:pt modelId="{CE5CDC3B-264F-4F36-B26F-06C5B4EE700A}" type="pres">
      <dgm:prSet presAssocID="{DDBF81AF-8925-4FE9-A168-B7997FD78EB0}" presName="parentText" presStyleLbl="node1" presStyleIdx="0" presStyleCnt="3" custScaleX="63993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1DA1-3052-4B91-8816-87EF9E58DA7C}" type="pres">
      <dgm:prSet presAssocID="{DDBF81AF-8925-4FE9-A168-B7997FD78EB0}" presName="descendantText" presStyleLbl="alignAccFollowNode1" presStyleIdx="0" presStyleCnt="3" custScaleX="117500" custScaleY="136430" custLinFactNeighborX="-1575" custLinFactNeighborY="-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7C94-EE7D-442E-ABC7-6746BD876E1A}" type="pres">
      <dgm:prSet presAssocID="{ECC8CB94-D7E6-478E-84DF-00B557A9A3BA}" presName="sp" presStyleCnt="0"/>
      <dgm:spPr/>
    </dgm:pt>
    <dgm:pt modelId="{4509D9ED-E3D4-4867-95DF-8B039D097A83}" type="pres">
      <dgm:prSet presAssocID="{F8E7FB3F-9A49-4174-8302-3F135F0CB9FE}" presName="linNode" presStyleCnt="0"/>
      <dgm:spPr/>
    </dgm:pt>
    <dgm:pt modelId="{1E90165D-4F8D-4896-AA6D-516B79B2393E}" type="pres">
      <dgm:prSet presAssocID="{F8E7FB3F-9A49-4174-8302-3F135F0CB9FE}" presName="parentText" presStyleLbl="node1" presStyleIdx="1" presStyleCnt="3" custScaleX="63993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A2C6-7E51-43C3-A848-4524E3CF45FB}" type="pres">
      <dgm:prSet presAssocID="{F8E7FB3F-9A49-4174-8302-3F135F0CB9FE}" presName="descendantText" presStyleLbl="alignAccFollowNode1" presStyleIdx="1" presStyleCnt="3" custScaleX="117500" custScaleY="94803" custLinFactNeighborX="-1575" custLinFactNeighborY="-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0CA7-B506-45AD-8E42-5EA8105610BF}" type="pres">
      <dgm:prSet presAssocID="{90A76E94-2CCD-447F-B403-F9C0D7DAC23B}" presName="sp" presStyleCnt="0"/>
      <dgm:spPr/>
    </dgm:pt>
    <dgm:pt modelId="{F43EEB0C-9F82-4621-B3EE-2369521F9D17}" type="pres">
      <dgm:prSet presAssocID="{1C5911B6-978B-4ABB-831E-8289DFCC49A2}" presName="linNode" presStyleCnt="0"/>
      <dgm:spPr/>
    </dgm:pt>
    <dgm:pt modelId="{30376CDF-0702-4CF8-80DC-130A4011EBE3}" type="pres">
      <dgm:prSet presAssocID="{1C5911B6-978B-4ABB-831E-8289DFCC49A2}" presName="parentText" presStyleLbl="node1" presStyleIdx="2" presStyleCnt="3" custScaleX="63993" custScaleY="342491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44837-8446-4D7F-97C9-EF27E6F4A8F1}" type="pres">
      <dgm:prSet presAssocID="{1C5911B6-978B-4ABB-831E-8289DFCC49A2}" presName="descendantText" presStyleLbl="alignAccFollowNode1" presStyleIdx="2" presStyleCnt="3" custScaleX="117500" custScaleY="425466" custLinFactNeighborX="-1575" custLinFactNeighborY="-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993BE-0A0F-4E5A-8BF6-2D04CCF851E7}" srcId="{8CE2F064-6CA1-47E1-8F3B-4F64C00226D4}" destId="{1C5911B6-978B-4ABB-831E-8289DFCC49A2}" srcOrd="2" destOrd="0" parTransId="{4C0723BC-968B-4E3E-BEA4-15FD0C2A54EC}" sibTransId="{D4431F29-6497-43CD-A3A8-DA4DCFDFE4CF}"/>
    <dgm:cxn modelId="{75D103EC-4E69-4493-8571-F0D65E469AC5}" type="presOf" srcId="{FBEA8ADC-8A0C-4713-9E41-F868C1674DCB}" destId="{12444837-8446-4D7F-97C9-EF27E6F4A8F1}" srcOrd="0" destOrd="2" presId="urn:microsoft.com/office/officeart/2005/8/layout/vList5"/>
    <dgm:cxn modelId="{FD41956A-1EE5-4152-9277-AB2EAF1BEC3E}" type="presOf" srcId="{07A64ED8-55AE-487D-975C-A014BBB9F1A2}" destId="{12444837-8446-4D7F-97C9-EF27E6F4A8F1}" srcOrd="0" destOrd="1" presId="urn:microsoft.com/office/officeart/2005/8/layout/vList5"/>
    <dgm:cxn modelId="{A7E827DF-6C86-4F87-B88E-FF5180726203}" srcId="{8CE2F064-6CA1-47E1-8F3B-4F64C00226D4}" destId="{DDBF81AF-8925-4FE9-A168-B7997FD78EB0}" srcOrd="0" destOrd="0" parTransId="{951096B1-F1C2-45AD-B30E-05E2BE0EF1A2}" sibTransId="{ECC8CB94-D7E6-478E-84DF-00B557A9A3BA}"/>
    <dgm:cxn modelId="{BE1EBD9A-EC00-4E1E-9CEE-96FE6EAAF7FB}" srcId="{DDBF81AF-8925-4FE9-A168-B7997FD78EB0}" destId="{B828CD63-8E94-45AB-A967-B2CD59BA0344}" srcOrd="0" destOrd="0" parTransId="{A72E794E-3BEB-48FD-A971-9C0F40B0A5CF}" sibTransId="{20271D6B-34A2-4CAE-8BC9-4E9B05959821}"/>
    <dgm:cxn modelId="{2E501CC3-9914-4DDF-9ED5-2EC8C019DFB0}" srcId="{F8E7FB3F-9A49-4174-8302-3F135F0CB9FE}" destId="{65B24B73-0477-49A7-8B33-180C31EF3275}" srcOrd="0" destOrd="0" parTransId="{3B332D09-A2B8-452A-9AD7-66207BD33EE2}" sibTransId="{3E9416FD-B672-44AC-9D63-FFF15330CD8D}"/>
    <dgm:cxn modelId="{7A7BB409-4585-42EA-B11F-F19E38B06048}" srcId="{1C5911B6-978B-4ABB-831E-8289DFCC49A2}" destId="{D13C74A9-B798-4AD0-A767-EE1F3C666EEA}" srcOrd="0" destOrd="0" parTransId="{8623D2F4-6AEF-456A-86A7-A0C1BA917CD3}" sibTransId="{77CFA95C-2CFC-4AF1-8782-94914F6420A3}"/>
    <dgm:cxn modelId="{3178505B-36AC-479D-9604-FBFDAA2CB8A9}" type="presOf" srcId="{F8E7FB3F-9A49-4174-8302-3F135F0CB9FE}" destId="{1E90165D-4F8D-4896-AA6D-516B79B2393E}" srcOrd="0" destOrd="0" presId="urn:microsoft.com/office/officeart/2005/8/layout/vList5"/>
    <dgm:cxn modelId="{1E7FAFCA-C37D-427F-B797-279F7254D14D}" type="presOf" srcId="{D13C74A9-B798-4AD0-A767-EE1F3C666EEA}" destId="{12444837-8446-4D7F-97C9-EF27E6F4A8F1}" srcOrd="0" destOrd="0" presId="urn:microsoft.com/office/officeart/2005/8/layout/vList5"/>
    <dgm:cxn modelId="{6245FDD5-D354-4316-BF5E-72A90FF18EB4}" srcId="{8CE2F064-6CA1-47E1-8F3B-4F64C00226D4}" destId="{F8E7FB3F-9A49-4174-8302-3F135F0CB9FE}" srcOrd="1" destOrd="0" parTransId="{CD6BCF31-49DD-46CC-8B67-E10598AD1DB3}" sibTransId="{90A76E94-2CCD-447F-B403-F9C0D7DAC23B}"/>
    <dgm:cxn modelId="{985BEF98-354D-4759-A5BD-80217F0CD9BB}" type="presOf" srcId="{1C5911B6-978B-4ABB-831E-8289DFCC49A2}" destId="{30376CDF-0702-4CF8-80DC-130A4011EBE3}" srcOrd="0" destOrd="0" presId="urn:microsoft.com/office/officeart/2005/8/layout/vList5"/>
    <dgm:cxn modelId="{24A163F7-9F48-4B0D-8506-8E7748DDA30B}" srcId="{1C5911B6-978B-4ABB-831E-8289DFCC49A2}" destId="{07A64ED8-55AE-487D-975C-A014BBB9F1A2}" srcOrd="1" destOrd="0" parTransId="{43FE149F-B930-4961-9A78-351A6F5C1D6B}" sibTransId="{8BBD5CE8-8DC5-4496-80AE-5BCBCEB52D37}"/>
    <dgm:cxn modelId="{18BEC2B6-AC46-48B1-B9C9-A44E65BC23EF}" type="presOf" srcId="{B828CD63-8E94-45AB-A967-B2CD59BA0344}" destId="{EC511DA1-3052-4B91-8816-87EF9E58DA7C}" srcOrd="0" destOrd="0" presId="urn:microsoft.com/office/officeart/2005/8/layout/vList5"/>
    <dgm:cxn modelId="{31AA069E-F2EF-4A26-827F-FEFC615F9294}" type="presOf" srcId="{8CE2F064-6CA1-47E1-8F3B-4F64C00226D4}" destId="{EAC58B0F-ABD6-4AC2-B4FA-16AE1CC33742}" srcOrd="0" destOrd="0" presId="urn:microsoft.com/office/officeart/2005/8/layout/vList5"/>
    <dgm:cxn modelId="{52C8F20B-C939-483E-8839-6C55DD5935FE}" type="presOf" srcId="{65B24B73-0477-49A7-8B33-180C31EF3275}" destId="{E777A2C6-7E51-43C3-A848-4524E3CF45FB}" srcOrd="0" destOrd="0" presId="urn:microsoft.com/office/officeart/2005/8/layout/vList5"/>
    <dgm:cxn modelId="{6E020349-D675-49B2-96E1-044B0FC72270}" srcId="{1C5911B6-978B-4ABB-831E-8289DFCC49A2}" destId="{FBEA8ADC-8A0C-4713-9E41-F868C1674DCB}" srcOrd="2" destOrd="0" parTransId="{6D5675C5-F891-40A1-9AB1-3C53FFEEF6B8}" sibTransId="{769C998B-45AB-4B0D-935C-E50A5F03365D}"/>
    <dgm:cxn modelId="{C450CE1F-EDDE-4C67-AC22-A435F1FD2127}" type="presOf" srcId="{DDBF81AF-8925-4FE9-A168-B7997FD78EB0}" destId="{CE5CDC3B-264F-4F36-B26F-06C5B4EE700A}" srcOrd="0" destOrd="0" presId="urn:microsoft.com/office/officeart/2005/8/layout/vList5"/>
    <dgm:cxn modelId="{577250AA-454A-4813-ABB9-32B52670EE6D}" type="presParOf" srcId="{EAC58B0F-ABD6-4AC2-B4FA-16AE1CC33742}" destId="{79A8B08E-0EC7-4808-81FF-C637C97ECC29}" srcOrd="0" destOrd="0" presId="urn:microsoft.com/office/officeart/2005/8/layout/vList5"/>
    <dgm:cxn modelId="{310FD516-F955-41A0-A1B3-186A1460E247}" type="presParOf" srcId="{79A8B08E-0EC7-4808-81FF-C637C97ECC29}" destId="{CE5CDC3B-264F-4F36-B26F-06C5B4EE700A}" srcOrd="0" destOrd="0" presId="urn:microsoft.com/office/officeart/2005/8/layout/vList5"/>
    <dgm:cxn modelId="{24A5F0B7-17C2-4D2D-A9CF-F6C72EAFC9D1}" type="presParOf" srcId="{79A8B08E-0EC7-4808-81FF-C637C97ECC29}" destId="{EC511DA1-3052-4B91-8816-87EF9E58DA7C}" srcOrd="1" destOrd="0" presId="urn:microsoft.com/office/officeart/2005/8/layout/vList5"/>
    <dgm:cxn modelId="{F362BB59-46AC-4085-A6D5-294891505798}" type="presParOf" srcId="{EAC58B0F-ABD6-4AC2-B4FA-16AE1CC33742}" destId="{94907C94-EE7D-442E-ABC7-6746BD876E1A}" srcOrd="1" destOrd="0" presId="urn:microsoft.com/office/officeart/2005/8/layout/vList5"/>
    <dgm:cxn modelId="{74FC8473-D24B-4EE2-BB8E-CD1F7EFBE55D}" type="presParOf" srcId="{EAC58B0F-ABD6-4AC2-B4FA-16AE1CC33742}" destId="{4509D9ED-E3D4-4867-95DF-8B039D097A83}" srcOrd="2" destOrd="0" presId="urn:microsoft.com/office/officeart/2005/8/layout/vList5"/>
    <dgm:cxn modelId="{5BCF090D-5C4E-4145-B502-F27C04517101}" type="presParOf" srcId="{4509D9ED-E3D4-4867-95DF-8B039D097A83}" destId="{1E90165D-4F8D-4896-AA6D-516B79B2393E}" srcOrd="0" destOrd="0" presId="urn:microsoft.com/office/officeart/2005/8/layout/vList5"/>
    <dgm:cxn modelId="{6C5D95E8-AAF6-4D8E-9480-F3A5111C53E2}" type="presParOf" srcId="{4509D9ED-E3D4-4867-95DF-8B039D097A83}" destId="{E777A2C6-7E51-43C3-A848-4524E3CF45FB}" srcOrd="1" destOrd="0" presId="urn:microsoft.com/office/officeart/2005/8/layout/vList5"/>
    <dgm:cxn modelId="{EB5B99C6-2DB0-445F-B182-6D81377775C7}" type="presParOf" srcId="{EAC58B0F-ABD6-4AC2-B4FA-16AE1CC33742}" destId="{78090CA7-B506-45AD-8E42-5EA8105610BF}" srcOrd="3" destOrd="0" presId="urn:microsoft.com/office/officeart/2005/8/layout/vList5"/>
    <dgm:cxn modelId="{0CA85166-9CBA-486B-A5E9-33EEDFCDC3E0}" type="presParOf" srcId="{EAC58B0F-ABD6-4AC2-B4FA-16AE1CC33742}" destId="{F43EEB0C-9F82-4621-B3EE-2369521F9D17}" srcOrd="4" destOrd="0" presId="urn:microsoft.com/office/officeart/2005/8/layout/vList5"/>
    <dgm:cxn modelId="{0B99E950-590A-4CBC-93EF-04A285698E9A}" type="presParOf" srcId="{F43EEB0C-9F82-4621-B3EE-2369521F9D17}" destId="{30376CDF-0702-4CF8-80DC-130A4011EBE3}" srcOrd="0" destOrd="0" presId="urn:microsoft.com/office/officeart/2005/8/layout/vList5"/>
    <dgm:cxn modelId="{F194C78A-022B-4BA7-9F67-DC712F129C28}" type="presParOf" srcId="{F43EEB0C-9F82-4621-B3EE-2369521F9D17}" destId="{12444837-8446-4D7F-97C9-EF27E6F4A8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E2F064-6CA1-47E1-8F3B-4F64C00226D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DBF81AF-8925-4FE9-A168-B7997FD78EB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 rtl="1"/>
          <a:endParaRPr lang="ar-SA" sz="2400">
            <a:solidFill>
              <a:schemeClr val="tx1"/>
            </a:solidFill>
          </a:endParaRPr>
        </a:p>
      </dgm:t>
    </dgm:pt>
    <dgm:pt modelId="{951096B1-F1C2-45AD-B30E-05E2BE0EF1A2}" type="parTrans" cxnId="{A7E827DF-6C86-4F87-B88E-FF5180726203}">
      <dgm:prSet/>
      <dgm:spPr/>
      <dgm:t>
        <a:bodyPr/>
        <a:lstStyle/>
        <a:p>
          <a:pPr rtl="1"/>
          <a:endParaRPr lang="ar-SA"/>
        </a:p>
      </dgm:t>
    </dgm:pt>
    <dgm:pt modelId="{ECC8CB94-D7E6-478E-84DF-00B557A9A3BA}" type="sibTrans" cxnId="{A7E827DF-6C86-4F87-B88E-FF5180726203}">
      <dgm:prSet/>
      <dgm:spPr/>
      <dgm:t>
        <a:bodyPr/>
        <a:lstStyle/>
        <a:p>
          <a:pPr rtl="1"/>
          <a:endParaRPr lang="ar-SA"/>
        </a:p>
      </dgm:t>
    </dgm:pt>
    <dgm:pt modelId="{1C5911B6-978B-4ABB-831E-8289DFCC49A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l" rtl="1"/>
          <a:endParaRPr lang="ar-SA" sz="1400">
            <a:solidFill>
              <a:schemeClr val="tx1"/>
            </a:solidFill>
          </a:endParaRPr>
        </a:p>
      </dgm:t>
    </dgm:pt>
    <dgm:pt modelId="{4C0723BC-968B-4E3E-BEA4-15FD0C2A54EC}" type="par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4431F29-6497-43CD-A3A8-DA4DCFDFE4CF}" type="sib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13C74A9-B798-4AD0-A767-EE1F3C666EEA}">
      <dgm:prSet custT="1"/>
      <dgm:spPr/>
      <dgm:t>
        <a:bodyPr/>
        <a:lstStyle/>
        <a:p>
          <a:pPr algn="l" rtl="0"/>
          <a:endParaRPr lang="ar-SA" sz="16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8623D2F4-6AEF-456A-86A7-A0C1BA917CD3}" type="par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77CFA95C-2CFC-4AF1-8782-94914F6420A3}" type="sib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65B24B73-0477-49A7-8B33-180C31EF3275}">
      <dgm:prSet custT="1"/>
      <dgm:spPr/>
      <dgm:t>
        <a:bodyPr/>
        <a:lstStyle/>
        <a:p>
          <a:pPr algn="l" rtl="0"/>
          <a:r>
            <a:rPr lang="en-AU" sz="1800" b="1">
              <a:solidFill>
                <a:srgbClr val="C00000"/>
              </a:solidFill>
            </a:rPr>
            <a:t>6. </a:t>
          </a:r>
          <a:r>
            <a:rPr lang="en-AU" sz="1600" b="1">
              <a:solidFill>
                <a:schemeClr val="tx1"/>
              </a:solidFill>
            </a:rPr>
            <a:t>Put all the capillary blood samples in a centrifuge machine for 5 minutes at the speed of 3000-4000 RPM to separate plasma from cells.</a:t>
          </a:r>
          <a:endParaRPr lang="ar-SA" sz="1600" b="1">
            <a:solidFill>
              <a:schemeClr val="tx1"/>
            </a:solidFill>
            <a:latin typeface="+mn-lt"/>
          </a:endParaRPr>
        </a:p>
      </dgm:t>
    </dgm:pt>
    <dgm:pt modelId="{3B332D09-A2B8-452A-9AD7-66207BD33EE2}" type="par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3E9416FD-B672-44AC-9D63-FFF15330CD8D}" type="sib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B828CD63-8E94-45AB-A967-B2CD59BA0344}">
      <dgm:prSet custT="1"/>
      <dgm:spPr/>
      <dgm:t>
        <a:bodyPr/>
        <a:lstStyle/>
        <a:p>
          <a:pPr algn="l" rtl="0"/>
          <a:r>
            <a:rPr lang="en-AU" sz="1800" b="1">
              <a:solidFill>
                <a:srgbClr val="C00000"/>
              </a:solidFill>
              <a:latin typeface="+mn-lt"/>
            </a:rPr>
            <a:t>5.</a:t>
          </a:r>
          <a:r>
            <a:rPr lang="en-AU" sz="1800" b="1">
              <a:solidFill>
                <a:schemeClr val="tx1"/>
              </a:solidFill>
              <a:latin typeface="+mn-lt"/>
            </a:rPr>
            <a:t>Seal one end of the capillary tube with plasticine(</a:t>
          </a:r>
          <a:r>
            <a:rPr lang="ar-SA" sz="1800" b="1">
              <a:solidFill>
                <a:schemeClr val="tx1"/>
              </a:solidFill>
              <a:latin typeface="+mn-lt"/>
            </a:rPr>
            <a:t>(صلصال</a:t>
          </a:r>
          <a:r>
            <a:rPr lang="en-AU" sz="1800" b="1">
              <a:solidFill>
                <a:schemeClr val="tx1"/>
              </a:solidFill>
              <a:latin typeface="+mn-lt"/>
            </a:rPr>
            <a:t>.</a:t>
          </a:r>
          <a:r>
            <a:rPr lang="en-US" sz="1800" b="1">
              <a:solidFill>
                <a:schemeClr val="tx1"/>
              </a:solidFill>
              <a:latin typeface="+mn-lt"/>
            </a:rPr>
            <a:t> </a:t>
          </a:r>
          <a:r>
            <a:rPr lang="en-US" sz="1800">
              <a:solidFill>
                <a:schemeClr val="tx1"/>
              </a:solidFill>
              <a:latin typeface="+mn-lt"/>
            </a:rPr>
            <a:t>(you should have several capillaries )</a:t>
          </a:r>
          <a:endParaRPr lang="ar-SA" sz="18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A72E794E-3BEB-48FD-A971-9C0F40B0A5CF}" type="parTrans" cxnId="{BE1EBD9A-EC00-4E1E-9CEE-96FE6EAAF7FB}">
      <dgm:prSet/>
      <dgm:spPr/>
      <dgm:t>
        <a:bodyPr/>
        <a:lstStyle/>
        <a:p>
          <a:pPr rtl="1"/>
          <a:endParaRPr lang="ar-SA"/>
        </a:p>
      </dgm:t>
    </dgm:pt>
    <dgm:pt modelId="{20271D6B-34A2-4CAE-8BC9-4E9B05959821}" type="sibTrans" cxnId="{BE1EBD9A-EC00-4E1E-9CEE-96FE6EAAF7FB}">
      <dgm:prSet/>
      <dgm:spPr/>
      <dgm:t>
        <a:bodyPr/>
        <a:lstStyle/>
        <a:p>
          <a:pPr rtl="1"/>
          <a:endParaRPr lang="ar-SA"/>
        </a:p>
      </dgm:t>
    </dgm:pt>
    <dgm:pt modelId="{A7AEAD88-05CE-4CF3-AC32-351A453B359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AB821E1-BC1B-4D48-A746-F2445661AD66}" type="parTrans" cxnId="{6E7DBACD-2179-45CF-A119-33E27C0D7121}">
      <dgm:prSet/>
      <dgm:spPr/>
      <dgm:t>
        <a:bodyPr/>
        <a:lstStyle/>
        <a:p>
          <a:pPr rtl="1"/>
          <a:endParaRPr lang="ar-SA"/>
        </a:p>
      </dgm:t>
    </dgm:pt>
    <dgm:pt modelId="{34381A2D-F916-49F2-B9AA-33930D5DE6BD}" type="sibTrans" cxnId="{6E7DBACD-2179-45CF-A119-33E27C0D7121}">
      <dgm:prSet/>
      <dgm:spPr/>
      <dgm:t>
        <a:bodyPr/>
        <a:lstStyle/>
        <a:p>
          <a:pPr rtl="1"/>
          <a:endParaRPr lang="ar-SA"/>
        </a:p>
      </dgm:t>
    </dgm:pt>
    <dgm:pt modelId="{7539A902-7238-437A-BFFA-E18CF9052EE8}">
      <dgm:prSet custT="1"/>
      <dgm:spPr/>
      <dgm:t>
        <a:bodyPr/>
        <a:lstStyle/>
        <a:p>
          <a:pPr algn="l" rtl="0"/>
          <a:r>
            <a:rPr lang="en-AU" sz="1800" b="1">
              <a:solidFill>
                <a:srgbClr val="C00000"/>
              </a:solidFill>
            </a:rPr>
            <a:t>8</a:t>
          </a:r>
          <a:r>
            <a:rPr lang="en-AU" sz="1600" b="1">
              <a:solidFill>
                <a:srgbClr val="C00000"/>
              </a:solidFill>
            </a:rPr>
            <a:t>. </a:t>
          </a:r>
          <a:r>
            <a:rPr lang="en-AU" sz="1600" b="1"/>
            <a:t>The packed cell volume or </a:t>
          </a:r>
          <a:r>
            <a:rPr lang="en-AU" sz="1600" b="1" err="1"/>
            <a:t>Hematocrit</a:t>
          </a:r>
          <a:r>
            <a:rPr lang="en-AU" sz="1600" b="1"/>
            <a:t> can then be determined as a percentage of the total volume using </a:t>
          </a:r>
          <a:r>
            <a:rPr lang="en-AU" sz="1600" b="1" err="1"/>
            <a:t>Hematocrit</a:t>
          </a:r>
          <a:r>
            <a:rPr lang="en-AU" sz="1600" b="1"/>
            <a:t> reader. </a:t>
          </a:r>
          <a:endParaRPr lang="ar-SA" sz="1600" b="1"/>
        </a:p>
      </dgm:t>
    </dgm:pt>
    <dgm:pt modelId="{0D0A03E4-A23D-4318-B763-E78E8EFAD49C}" type="parTrans" cxnId="{019BFDB9-B926-4FF4-B8C1-E8E89B4C7B3C}">
      <dgm:prSet/>
      <dgm:spPr/>
      <dgm:t>
        <a:bodyPr/>
        <a:lstStyle/>
        <a:p>
          <a:pPr rtl="1"/>
          <a:endParaRPr lang="ar-SA"/>
        </a:p>
      </dgm:t>
    </dgm:pt>
    <dgm:pt modelId="{18414704-E293-46C7-8351-C9E51B8D8310}" type="sibTrans" cxnId="{019BFDB9-B926-4FF4-B8C1-E8E89B4C7B3C}">
      <dgm:prSet/>
      <dgm:spPr/>
      <dgm:t>
        <a:bodyPr/>
        <a:lstStyle/>
        <a:p>
          <a:pPr rtl="1"/>
          <a:endParaRPr lang="ar-SA"/>
        </a:p>
      </dgm:t>
    </dgm:pt>
    <dgm:pt modelId="{9D07D179-2A4B-4639-9D7A-18516CB77A72}">
      <dgm:prSet custT="1"/>
      <dgm:spPr/>
      <dgm:t>
        <a:bodyPr/>
        <a:lstStyle/>
        <a:p>
          <a:pPr algn="l" rtl="0"/>
          <a:r>
            <a:rPr lang="en-US" sz="1800" b="1">
              <a:solidFill>
                <a:srgbClr val="C00000"/>
              </a:solidFill>
              <a:latin typeface="+mn-lt"/>
            </a:rPr>
            <a:t>7. </a:t>
          </a:r>
          <a:r>
            <a:rPr lang="en-US" sz="1600" b="1">
              <a:solidFill>
                <a:schemeClr val="tx1"/>
              </a:solidFill>
              <a:latin typeface="+mn-lt"/>
            </a:rPr>
            <a:t>Once centrifuged, take one of the capillary blood samples to see the cells have been packed at the bottom of the tube and the light-weight clear plasma visible above the cells.</a:t>
          </a:r>
          <a:endParaRPr lang="ar-SA" sz="1600" b="1">
            <a:solidFill>
              <a:schemeClr val="tx1"/>
            </a:solidFill>
            <a:latin typeface="+mn-lt"/>
          </a:endParaRPr>
        </a:p>
      </dgm:t>
    </dgm:pt>
    <dgm:pt modelId="{1398E744-8554-4EAD-8792-464AE0318605}" type="parTrans" cxnId="{E4F4DFBD-D954-4547-801B-7F087A611046}">
      <dgm:prSet/>
      <dgm:spPr/>
      <dgm:t>
        <a:bodyPr/>
        <a:lstStyle/>
        <a:p>
          <a:pPr rtl="1"/>
          <a:endParaRPr lang="ar-SA"/>
        </a:p>
      </dgm:t>
    </dgm:pt>
    <dgm:pt modelId="{8DD1A003-189F-42D9-A971-CCCCBEF83340}" type="sibTrans" cxnId="{E4F4DFBD-D954-4547-801B-7F087A611046}">
      <dgm:prSet/>
      <dgm:spPr/>
      <dgm:t>
        <a:bodyPr/>
        <a:lstStyle/>
        <a:p>
          <a:pPr rtl="1"/>
          <a:endParaRPr lang="ar-SA"/>
        </a:p>
      </dgm:t>
    </dgm:pt>
    <dgm:pt modelId="{249BF23B-E9BF-4E84-995C-E05F8482837B}">
      <dgm:prSet custT="1"/>
      <dgm:spPr/>
      <dgm:t>
        <a:bodyPr/>
        <a:lstStyle/>
        <a:p>
          <a:pPr algn="l" rtl="0"/>
          <a:endParaRPr lang="ar-SA" sz="1600" b="1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4B5A3A22-9755-4D43-B698-A6384C48B214}" type="parTrans" cxnId="{63D53FA6-531C-46D1-862F-8D1DDF6DC0C9}">
      <dgm:prSet/>
      <dgm:spPr/>
      <dgm:t>
        <a:bodyPr/>
        <a:lstStyle/>
        <a:p>
          <a:pPr rtl="1"/>
          <a:endParaRPr lang="ar-SA"/>
        </a:p>
      </dgm:t>
    </dgm:pt>
    <dgm:pt modelId="{A7FAACE4-8894-49F0-A9A4-3BBFF15C58C1}" type="sibTrans" cxnId="{63D53FA6-531C-46D1-862F-8D1DDF6DC0C9}">
      <dgm:prSet/>
      <dgm:spPr/>
      <dgm:t>
        <a:bodyPr/>
        <a:lstStyle/>
        <a:p>
          <a:pPr rtl="1"/>
          <a:endParaRPr lang="ar-SA"/>
        </a:p>
      </dgm:t>
    </dgm:pt>
    <dgm:pt modelId="{F8E7FB3F-9A49-4174-8302-3F135F0CB9FE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l" rtl="0"/>
          <a:endParaRPr lang="ar-SA" sz="2400">
            <a:solidFill>
              <a:schemeClr val="tx1"/>
            </a:solidFill>
          </a:endParaRPr>
        </a:p>
      </dgm:t>
    </dgm:pt>
    <dgm:pt modelId="{90A76E94-2CCD-447F-B403-F9C0D7DAC23B}" type="sib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CD6BCF31-49DD-46CC-8B67-E10598AD1DB3}" type="par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EAC58B0F-ABD6-4AC2-B4FA-16AE1CC33742}" type="pres">
      <dgm:prSet presAssocID="{8CE2F064-6CA1-47E1-8F3B-4F64C0022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8B08E-0EC7-4808-81FF-C637C97ECC29}" type="pres">
      <dgm:prSet presAssocID="{DDBF81AF-8925-4FE9-A168-B7997FD78EB0}" presName="linNode" presStyleCnt="0"/>
      <dgm:spPr/>
    </dgm:pt>
    <dgm:pt modelId="{CE5CDC3B-264F-4F36-B26F-06C5B4EE700A}" type="pres">
      <dgm:prSet presAssocID="{DDBF81AF-8925-4FE9-A168-B7997FD78EB0}" presName="parentText" presStyleLbl="node1" presStyleIdx="0" presStyleCnt="4" custScaleX="63993" custScaleY="85209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1DA1-3052-4B91-8816-87EF9E58DA7C}" type="pres">
      <dgm:prSet presAssocID="{DDBF81AF-8925-4FE9-A168-B7997FD78EB0}" presName="descendantText" presStyleLbl="alignAccFollowNode1" presStyleIdx="0" presStyleCnt="4" custScaleX="117500" custScaleY="85941" custLinFactNeighborX="-1575" custLinFactNeighborY="-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7C94-EE7D-442E-ABC7-6746BD876E1A}" type="pres">
      <dgm:prSet presAssocID="{ECC8CB94-D7E6-478E-84DF-00B557A9A3BA}" presName="sp" presStyleCnt="0"/>
      <dgm:spPr/>
    </dgm:pt>
    <dgm:pt modelId="{4509D9ED-E3D4-4867-95DF-8B039D097A83}" type="pres">
      <dgm:prSet presAssocID="{F8E7FB3F-9A49-4174-8302-3F135F0CB9FE}" presName="linNode" presStyleCnt="0"/>
      <dgm:spPr/>
    </dgm:pt>
    <dgm:pt modelId="{1E90165D-4F8D-4896-AA6D-516B79B2393E}" type="pres">
      <dgm:prSet presAssocID="{F8E7FB3F-9A49-4174-8302-3F135F0CB9FE}" presName="parentText" presStyleLbl="node1" presStyleIdx="1" presStyleCnt="4" custScaleX="63993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A2C6-7E51-43C3-A848-4524E3CF45FB}" type="pres">
      <dgm:prSet presAssocID="{F8E7FB3F-9A49-4174-8302-3F135F0CB9FE}" presName="descendantText" presStyleLbl="alignAccFollowNode1" presStyleIdx="1" presStyleCnt="4" custScaleX="115183" custScaleY="112769" custLinFactNeighborX="-468" custLinFactNeighborY="2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0CA7-B506-45AD-8E42-5EA8105610BF}" type="pres">
      <dgm:prSet presAssocID="{90A76E94-2CCD-447F-B403-F9C0D7DAC23B}" presName="sp" presStyleCnt="0"/>
      <dgm:spPr/>
    </dgm:pt>
    <dgm:pt modelId="{F43EEB0C-9F82-4621-B3EE-2369521F9D17}" type="pres">
      <dgm:prSet presAssocID="{1C5911B6-978B-4ABB-831E-8289DFCC49A2}" presName="linNode" presStyleCnt="0"/>
      <dgm:spPr/>
    </dgm:pt>
    <dgm:pt modelId="{30376CDF-0702-4CF8-80DC-130A4011EBE3}" type="pres">
      <dgm:prSet presAssocID="{1C5911B6-978B-4ABB-831E-8289DFCC49A2}" presName="parentText" presStyleLbl="node1" presStyleIdx="2" presStyleCnt="4" custAng="0" custScaleX="63217" custScaleY="94554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44837-8446-4D7F-97C9-EF27E6F4A8F1}" type="pres">
      <dgm:prSet presAssocID="{1C5911B6-978B-4ABB-831E-8289DFCC49A2}" presName="descendantText" presStyleLbl="alignAccFollowNode1" presStyleIdx="2" presStyleCnt="4" custScaleX="117500" custScaleY="128885" custLinFactNeighborX="2139" custLinFactNeighborY="9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0948E-4C1A-464C-9041-A26CE9A226A9}" type="pres">
      <dgm:prSet presAssocID="{D4431F29-6497-43CD-A3A8-DA4DCFDFE4CF}" presName="sp" presStyleCnt="0"/>
      <dgm:spPr/>
    </dgm:pt>
    <dgm:pt modelId="{E3309130-E16F-4560-820B-DC52340D9083}" type="pres">
      <dgm:prSet presAssocID="{A7AEAD88-05CE-4CF3-AC32-351A453B359D}" presName="linNode" presStyleCnt="0"/>
      <dgm:spPr/>
    </dgm:pt>
    <dgm:pt modelId="{BD155113-A91A-4CEC-A726-D0461E06A492}" type="pres">
      <dgm:prSet presAssocID="{A7AEAD88-05CE-4CF3-AC32-351A453B359D}" presName="parentText" presStyleLbl="node1" presStyleIdx="3" presStyleCnt="4" custScaleX="65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6487-B4C8-4643-B5E8-4C1FFF3FA539}" type="pres">
      <dgm:prSet presAssocID="{A7AEAD88-05CE-4CF3-AC32-351A453B359D}" presName="descendantText" presStyleLbl="alignAccFollowNode1" presStyleIdx="3" presStyleCnt="4" custScaleX="118767" custScaleY="8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993BE-0A0F-4E5A-8BF6-2D04CCF851E7}" srcId="{8CE2F064-6CA1-47E1-8F3B-4F64C00226D4}" destId="{1C5911B6-978B-4ABB-831E-8289DFCC49A2}" srcOrd="2" destOrd="0" parTransId="{4C0723BC-968B-4E3E-BEA4-15FD0C2A54EC}" sibTransId="{D4431F29-6497-43CD-A3A8-DA4DCFDFE4CF}"/>
    <dgm:cxn modelId="{2E501CC3-9914-4DDF-9ED5-2EC8C019DFB0}" srcId="{F8E7FB3F-9A49-4174-8302-3F135F0CB9FE}" destId="{65B24B73-0477-49A7-8B33-180C31EF3275}" srcOrd="0" destOrd="0" parTransId="{3B332D09-A2B8-452A-9AD7-66207BD33EE2}" sibTransId="{3E9416FD-B672-44AC-9D63-FFF15330CD8D}"/>
    <dgm:cxn modelId="{BE1EBD9A-EC00-4E1E-9CEE-96FE6EAAF7FB}" srcId="{DDBF81AF-8925-4FE9-A168-B7997FD78EB0}" destId="{B828CD63-8E94-45AB-A967-B2CD59BA0344}" srcOrd="0" destOrd="0" parTransId="{A72E794E-3BEB-48FD-A971-9C0F40B0A5CF}" sibTransId="{20271D6B-34A2-4CAE-8BC9-4E9B05959821}"/>
    <dgm:cxn modelId="{53FCDC6C-C9CD-4F1B-8BD7-9FF3E1D57DF4}" type="presOf" srcId="{7539A902-7238-437A-BFFA-E18CF9052EE8}" destId="{A83E6487-B4C8-4643-B5E8-4C1FFF3FA539}" srcOrd="0" destOrd="0" presId="urn:microsoft.com/office/officeart/2005/8/layout/vList5"/>
    <dgm:cxn modelId="{6E7DBACD-2179-45CF-A119-33E27C0D7121}" srcId="{8CE2F064-6CA1-47E1-8F3B-4F64C00226D4}" destId="{A7AEAD88-05CE-4CF3-AC32-351A453B359D}" srcOrd="3" destOrd="0" parTransId="{3AB821E1-BC1B-4D48-A746-F2445661AD66}" sibTransId="{34381A2D-F916-49F2-B9AA-33930D5DE6BD}"/>
    <dgm:cxn modelId="{E4F4DFBD-D954-4547-801B-7F087A611046}" srcId="{1C5911B6-978B-4ABB-831E-8289DFCC49A2}" destId="{9D07D179-2A4B-4639-9D7A-18516CB77A72}" srcOrd="1" destOrd="0" parTransId="{1398E744-8554-4EAD-8792-464AE0318605}" sibTransId="{8DD1A003-189F-42D9-A971-CCCCBEF83340}"/>
    <dgm:cxn modelId="{63D53FA6-531C-46D1-862F-8D1DDF6DC0C9}" srcId="{1C5911B6-978B-4ABB-831E-8289DFCC49A2}" destId="{249BF23B-E9BF-4E84-995C-E05F8482837B}" srcOrd="2" destOrd="0" parTransId="{4B5A3A22-9755-4D43-B698-A6384C48B214}" sibTransId="{A7FAACE4-8894-49F0-A9A4-3BBFF15C58C1}"/>
    <dgm:cxn modelId="{ED82D0D8-0F5E-4088-9A8F-F203F7769AEA}" type="presOf" srcId="{1C5911B6-978B-4ABB-831E-8289DFCC49A2}" destId="{30376CDF-0702-4CF8-80DC-130A4011EBE3}" srcOrd="0" destOrd="0" presId="urn:microsoft.com/office/officeart/2005/8/layout/vList5"/>
    <dgm:cxn modelId="{E9654291-18C0-4EC4-BAEF-CBC49CAD8731}" type="presOf" srcId="{9D07D179-2A4B-4639-9D7A-18516CB77A72}" destId="{12444837-8446-4D7F-97C9-EF27E6F4A8F1}" srcOrd="0" destOrd="1" presId="urn:microsoft.com/office/officeart/2005/8/layout/vList5"/>
    <dgm:cxn modelId="{6245FDD5-D354-4316-BF5E-72A90FF18EB4}" srcId="{8CE2F064-6CA1-47E1-8F3B-4F64C00226D4}" destId="{F8E7FB3F-9A49-4174-8302-3F135F0CB9FE}" srcOrd="1" destOrd="0" parTransId="{CD6BCF31-49DD-46CC-8B67-E10598AD1DB3}" sibTransId="{90A76E94-2CCD-447F-B403-F9C0D7DAC23B}"/>
    <dgm:cxn modelId="{A5F2322E-305B-4911-B555-1E8B1D6B0A5C}" type="presOf" srcId="{A7AEAD88-05CE-4CF3-AC32-351A453B359D}" destId="{BD155113-A91A-4CEC-A726-D0461E06A492}" srcOrd="0" destOrd="0" presId="urn:microsoft.com/office/officeart/2005/8/layout/vList5"/>
    <dgm:cxn modelId="{7A7BB409-4585-42EA-B11F-F19E38B06048}" srcId="{1C5911B6-978B-4ABB-831E-8289DFCC49A2}" destId="{D13C74A9-B798-4AD0-A767-EE1F3C666EEA}" srcOrd="0" destOrd="0" parTransId="{8623D2F4-6AEF-456A-86A7-A0C1BA917CD3}" sibTransId="{77CFA95C-2CFC-4AF1-8782-94914F6420A3}"/>
    <dgm:cxn modelId="{8BF7D99C-3D41-46A5-927C-12D36D2C680B}" type="presOf" srcId="{F8E7FB3F-9A49-4174-8302-3F135F0CB9FE}" destId="{1E90165D-4F8D-4896-AA6D-516B79B2393E}" srcOrd="0" destOrd="0" presId="urn:microsoft.com/office/officeart/2005/8/layout/vList5"/>
    <dgm:cxn modelId="{9D10BC31-27A5-4E45-8915-8D984FF572F9}" type="presOf" srcId="{249BF23B-E9BF-4E84-995C-E05F8482837B}" destId="{12444837-8446-4D7F-97C9-EF27E6F4A8F1}" srcOrd="0" destOrd="2" presId="urn:microsoft.com/office/officeart/2005/8/layout/vList5"/>
    <dgm:cxn modelId="{A8328413-613A-4B7C-A9BA-9B09C58219EC}" type="presOf" srcId="{D13C74A9-B798-4AD0-A767-EE1F3C666EEA}" destId="{12444837-8446-4D7F-97C9-EF27E6F4A8F1}" srcOrd="0" destOrd="0" presId="urn:microsoft.com/office/officeart/2005/8/layout/vList5"/>
    <dgm:cxn modelId="{019BFDB9-B926-4FF4-B8C1-E8E89B4C7B3C}" srcId="{A7AEAD88-05CE-4CF3-AC32-351A453B359D}" destId="{7539A902-7238-437A-BFFA-E18CF9052EE8}" srcOrd="0" destOrd="0" parTransId="{0D0A03E4-A23D-4318-B763-E78E8EFAD49C}" sibTransId="{18414704-E293-46C7-8351-C9E51B8D8310}"/>
    <dgm:cxn modelId="{C7060DD0-41BD-41BF-B212-E581B3CC6FEA}" type="presOf" srcId="{65B24B73-0477-49A7-8B33-180C31EF3275}" destId="{E777A2C6-7E51-43C3-A848-4524E3CF45FB}" srcOrd="0" destOrd="0" presId="urn:microsoft.com/office/officeart/2005/8/layout/vList5"/>
    <dgm:cxn modelId="{A7E827DF-6C86-4F87-B88E-FF5180726203}" srcId="{8CE2F064-6CA1-47E1-8F3B-4F64C00226D4}" destId="{DDBF81AF-8925-4FE9-A168-B7997FD78EB0}" srcOrd="0" destOrd="0" parTransId="{951096B1-F1C2-45AD-B30E-05E2BE0EF1A2}" sibTransId="{ECC8CB94-D7E6-478E-84DF-00B557A9A3BA}"/>
    <dgm:cxn modelId="{730EB490-70DD-4091-A7E2-39B245FE56EB}" type="presOf" srcId="{B828CD63-8E94-45AB-A967-B2CD59BA0344}" destId="{EC511DA1-3052-4B91-8816-87EF9E58DA7C}" srcOrd="0" destOrd="0" presId="urn:microsoft.com/office/officeart/2005/8/layout/vList5"/>
    <dgm:cxn modelId="{CE25E1B9-D888-4891-949B-F6FB66000B63}" type="presOf" srcId="{DDBF81AF-8925-4FE9-A168-B7997FD78EB0}" destId="{CE5CDC3B-264F-4F36-B26F-06C5B4EE700A}" srcOrd="0" destOrd="0" presId="urn:microsoft.com/office/officeart/2005/8/layout/vList5"/>
    <dgm:cxn modelId="{E2607949-7D6E-47A0-9E6E-243DE04A0325}" type="presOf" srcId="{8CE2F064-6CA1-47E1-8F3B-4F64C00226D4}" destId="{EAC58B0F-ABD6-4AC2-B4FA-16AE1CC33742}" srcOrd="0" destOrd="0" presId="urn:microsoft.com/office/officeart/2005/8/layout/vList5"/>
    <dgm:cxn modelId="{B6269EFB-A999-49B6-BCE4-5DB9930E6058}" type="presParOf" srcId="{EAC58B0F-ABD6-4AC2-B4FA-16AE1CC33742}" destId="{79A8B08E-0EC7-4808-81FF-C637C97ECC29}" srcOrd="0" destOrd="0" presId="urn:microsoft.com/office/officeart/2005/8/layout/vList5"/>
    <dgm:cxn modelId="{9447A263-6FA3-4D0E-949D-D7ECCF304A91}" type="presParOf" srcId="{79A8B08E-0EC7-4808-81FF-C637C97ECC29}" destId="{CE5CDC3B-264F-4F36-B26F-06C5B4EE700A}" srcOrd="0" destOrd="0" presId="urn:microsoft.com/office/officeart/2005/8/layout/vList5"/>
    <dgm:cxn modelId="{63661AD4-9378-4C96-8762-4442B79EED0B}" type="presParOf" srcId="{79A8B08E-0EC7-4808-81FF-C637C97ECC29}" destId="{EC511DA1-3052-4B91-8816-87EF9E58DA7C}" srcOrd="1" destOrd="0" presId="urn:microsoft.com/office/officeart/2005/8/layout/vList5"/>
    <dgm:cxn modelId="{F11BD1B8-7FFF-4ADF-B183-E0438F5EF4F5}" type="presParOf" srcId="{EAC58B0F-ABD6-4AC2-B4FA-16AE1CC33742}" destId="{94907C94-EE7D-442E-ABC7-6746BD876E1A}" srcOrd="1" destOrd="0" presId="urn:microsoft.com/office/officeart/2005/8/layout/vList5"/>
    <dgm:cxn modelId="{C3E4B0A6-79FF-417E-801A-28F43A1D1193}" type="presParOf" srcId="{EAC58B0F-ABD6-4AC2-B4FA-16AE1CC33742}" destId="{4509D9ED-E3D4-4867-95DF-8B039D097A83}" srcOrd="2" destOrd="0" presId="urn:microsoft.com/office/officeart/2005/8/layout/vList5"/>
    <dgm:cxn modelId="{280062A0-610E-4510-8879-09DEC2C0D460}" type="presParOf" srcId="{4509D9ED-E3D4-4867-95DF-8B039D097A83}" destId="{1E90165D-4F8D-4896-AA6D-516B79B2393E}" srcOrd="0" destOrd="0" presId="urn:microsoft.com/office/officeart/2005/8/layout/vList5"/>
    <dgm:cxn modelId="{D2114B87-1C53-4DD7-9B38-2681115D0CEF}" type="presParOf" srcId="{4509D9ED-E3D4-4867-95DF-8B039D097A83}" destId="{E777A2C6-7E51-43C3-A848-4524E3CF45FB}" srcOrd="1" destOrd="0" presId="urn:microsoft.com/office/officeart/2005/8/layout/vList5"/>
    <dgm:cxn modelId="{102F4F9A-90CF-4E77-B90A-A937C5CEC75F}" type="presParOf" srcId="{EAC58B0F-ABD6-4AC2-B4FA-16AE1CC33742}" destId="{78090CA7-B506-45AD-8E42-5EA8105610BF}" srcOrd="3" destOrd="0" presId="urn:microsoft.com/office/officeart/2005/8/layout/vList5"/>
    <dgm:cxn modelId="{B39E6547-8E47-46FC-82B6-C37F9BE64F02}" type="presParOf" srcId="{EAC58B0F-ABD6-4AC2-B4FA-16AE1CC33742}" destId="{F43EEB0C-9F82-4621-B3EE-2369521F9D17}" srcOrd="4" destOrd="0" presId="urn:microsoft.com/office/officeart/2005/8/layout/vList5"/>
    <dgm:cxn modelId="{8299B6CC-B8A0-4CD0-9A28-AF522CCB7129}" type="presParOf" srcId="{F43EEB0C-9F82-4621-B3EE-2369521F9D17}" destId="{30376CDF-0702-4CF8-80DC-130A4011EBE3}" srcOrd="0" destOrd="0" presId="urn:microsoft.com/office/officeart/2005/8/layout/vList5"/>
    <dgm:cxn modelId="{044965C1-B069-42BC-90C0-3DC4629917A1}" type="presParOf" srcId="{F43EEB0C-9F82-4621-B3EE-2369521F9D17}" destId="{12444837-8446-4D7F-97C9-EF27E6F4A8F1}" srcOrd="1" destOrd="0" presId="urn:microsoft.com/office/officeart/2005/8/layout/vList5"/>
    <dgm:cxn modelId="{D1B518A6-9F3B-46E0-9A86-29865B855156}" type="presParOf" srcId="{EAC58B0F-ABD6-4AC2-B4FA-16AE1CC33742}" destId="{9330948E-4C1A-464C-9041-A26CE9A226A9}" srcOrd="5" destOrd="0" presId="urn:microsoft.com/office/officeart/2005/8/layout/vList5"/>
    <dgm:cxn modelId="{14842771-14A8-421A-9505-7B956B7ED027}" type="presParOf" srcId="{EAC58B0F-ABD6-4AC2-B4FA-16AE1CC33742}" destId="{E3309130-E16F-4560-820B-DC52340D9083}" srcOrd="6" destOrd="0" presId="urn:microsoft.com/office/officeart/2005/8/layout/vList5"/>
    <dgm:cxn modelId="{9F76F426-27E0-4423-AF58-FC95C7F80EDA}" type="presParOf" srcId="{E3309130-E16F-4560-820B-DC52340D9083}" destId="{BD155113-A91A-4CEC-A726-D0461E06A492}" srcOrd="0" destOrd="0" presId="urn:microsoft.com/office/officeart/2005/8/layout/vList5"/>
    <dgm:cxn modelId="{94F17151-65C3-4A49-B081-7267BA895A36}" type="presParOf" srcId="{E3309130-E16F-4560-820B-DC52340D9083}" destId="{A83E6487-B4C8-4643-B5E8-4C1FFF3FA5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1FAA69-162D-472D-88D5-1983CA945A9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30C52F4B-D3DB-4791-AE2E-2A08D16A8E7E}">
      <dgm:prSet phldrT="[Text]" custT="1"/>
      <dgm:spPr/>
      <dgm:t>
        <a:bodyPr/>
        <a:lstStyle/>
        <a:p>
          <a:pPr rtl="0"/>
          <a:r>
            <a:rPr lang="en-AU" sz="1400" b="1" dirty="0">
              <a:solidFill>
                <a:schemeClr val="tx1"/>
              </a:solidFill>
              <a:latin typeface="+mn-lt"/>
            </a:rPr>
            <a:t>DISPOSABLE STERILE SYRINGES AND NEEDLES</a:t>
          </a:r>
          <a:endParaRPr lang="ar-SA" sz="1400" b="1" dirty="0">
            <a:solidFill>
              <a:schemeClr val="tx1"/>
            </a:solidFill>
            <a:latin typeface="+mn-lt"/>
          </a:endParaRPr>
        </a:p>
      </dgm:t>
    </dgm:pt>
    <dgm:pt modelId="{6E6C566D-4D41-487B-BB8A-C5F415B88227}" type="parTrans" cxnId="{E7291090-5B9F-40C0-925A-FD256B220E58}">
      <dgm:prSet/>
      <dgm:spPr/>
      <dgm:t>
        <a:bodyPr/>
        <a:lstStyle/>
        <a:p>
          <a:pPr rtl="1"/>
          <a:endParaRPr lang="ar-SA"/>
        </a:p>
      </dgm:t>
    </dgm:pt>
    <dgm:pt modelId="{E2B6DE07-4050-4472-A8F3-1DAFCF399DA2}" type="sibTrans" cxnId="{E7291090-5B9F-40C0-925A-FD256B220E58}">
      <dgm:prSet/>
      <dgm:spPr/>
      <dgm:t>
        <a:bodyPr/>
        <a:lstStyle/>
        <a:p>
          <a:pPr rtl="1"/>
          <a:endParaRPr lang="ar-SA"/>
        </a:p>
      </dgm:t>
    </dgm:pt>
    <dgm:pt modelId="{B40ACF5E-232D-4DE7-A1DD-D7ECF77BA1DB}">
      <dgm:prSet phldrT="[Text]" custT="1"/>
      <dgm:spPr/>
      <dgm:t>
        <a:bodyPr/>
        <a:lstStyle/>
        <a:p>
          <a:pPr algn="l" rtl="0"/>
          <a:r>
            <a:rPr lang="en-AU" sz="1800" b="1" dirty="0">
              <a:solidFill>
                <a:srgbClr val="C00000"/>
              </a:solidFill>
            </a:rPr>
            <a:t>1-</a:t>
          </a:r>
          <a:r>
            <a:rPr lang="en-AU" sz="18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800" dirty="0">
              <a:solidFill>
                <a:schemeClr val="tx1"/>
              </a:solidFill>
            </a:rPr>
            <a:t>Using a sterile syringe, draw 1.6 ml of blood from a suitable vein</a:t>
          </a:r>
          <a:endParaRPr lang="ar-SA" sz="1800" dirty="0">
            <a:solidFill>
              <a:schemeClr val="tx1"/>
            </a:solidFill>
            <a:latin typeface="+mn-lt"/>
          </a:endParaRPr>
        </a:p>
      </dgm:t>
    </dgm:pt>
    <dgm:pt modelId="{69BB432E-A9E1-4DFC-B21F-AC45D430D74A}" type="parTrans" cxnId="{C4CDDC93-EBB2-459B-B7E8-0139141637C0}">
      <dgm:prSet/>
      <dgm:spPr/>
      <dgm:t>
        <a:bodyPr/>
        <a:lstStyle/>
        <a:p>
          <a:pPr rtl="1"/>
          <a:endParaRPr lang="ar-SA"/>
        </a:p>
      </dgm:t>
    </dgm:pt>
    <dgm:pt modelId="{2CB29A34-6CC9-49AE-B19D-74531D2D78E8}" type="sibTrans" cxnId="{C4CDDC93-EBB2-459B-B7E8-0139141637C0}">
      <dgm:prSet/>
      <dgm:spPr/>
      <dgm:t>
        <a:bodyPr/>
        <a:lstStyle/>
        <a:p>
          <a:pPr rtl="1"/>
          <a:endParaRPr lang="ar-SA"/>
        </a:p>
      </dgm:t>
    </dgm:pt>
    <dgm:pt modelId="{671D6797-2693-416E-B36C-68F6A008AA3C}">
      <dgm:prSet phldrT="[Text]" custT="1"/>
      <dgm:spPr/>
      <dgm:t>
        <a:bodyPr/>
        <a:lstStyle/>
        <a:p>
          <a:pPr rtl="0"/>
          <a:r>
            <a:rPr lang="en-AU" sz="1400" b="1">
              <a:solidFill>
                <a:schemeClr val="tx1"/>
              </a:solidFill>
              <a:latin typeface="+mn-lt"/>
            </a:rPr>
            <a:t>WESTERGREN’S SEDIMENTATION APPARATUS</a:t>
          </a:r>
          <a:endParaRPr lang="ar-SA" sz="1400" b="1">
            <a:solidFill>
              <a:schemeClr val="tx1"/>
            </a:solidFill>
            <a:latin typeface="+mn-lt"/>
          </a:endParaRPr>
        </a:p>
      </dgm:t>
    </dgm:pt>
    <dgm:pt modelId="{903A9579-5F60-4A9A-8FD4-B9B4EC2F833B}" type="parTrans" cxnId="{C6126CA6-4D3B-42F3-B5BD-064E0F1E53B0}">
      <dgm:prSet/>
      <dgm:spPr/>
      <dgm:t>
        <a:bodyPr/>
        <a:lstStyle/>
        <a:p>
          <a:pPr rtl="1"/>
          <a:endParaRPr lang="ar-SA"/>
        </a:p>
      </dgm:t>
    </dgm:pt>
    <dgm:pt modelId="{4C18FFD2-0102-48E1-BC7B-577230C48564}" type="sibTrans" cxnId="{C6126CA6-4D3B-42F3-B5BD-064E0F1E53B0}">
      <dgm:prSet/>
      <dgm:spPr/>
      <dgm:t>
        <a:bodyPr/>
        <a:lstStyle/>
        <a:p>
          <a:pPr rtl="1"/>
          <a:endParaRPr lang="ar-SA"/>
        </a:p>
      </dgm:t>
    </dgm:pt>
    <dgm:pt modelId="{6072C3C7-3067-46C4-9724-98DD585EA64E}">
      <dgm:prSet phldrT="[Text]" custT="1"/>
      <dgm:spPr/>
      <dgm:t>
        <a:bodyPr/>
        <a:lstStyle/>
        <a:p>
          <a:pPr algn="l" rtl="0"/>
          <a:r>
            <a:rPr lang="en-AU" sz="1600" b="1" dirty="0">
              <a:solidFill>
                <a:srgbClr val="C00000"/>
              </a:solidFill>
            </a:rPr>
            <a:t>3-</a:t>
          </a:r>
          <a:r>
            <a:rPr lang="en-AU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dirty="0">
              <a:solidFill>
                <a:schemeClr val="tx1"/>
              </a:solidFill>
            </a:rPr>
            <a:t>Fill the </a:t>
          </a:r>
          <a:r>
            <a:rPr lang="en-AU" sz="1600" dirty="0" err="1">
              <a:solidFill>
                <a:schemeClr val="tx1"/>
              </a:solidFill>
            </a:rPr>
            <a:t>Westergren’s</a:t>
          </a:r>
          <a:r>
            <a:rPr lang="en-AU" sz="1600" dirty="0">
              <a:solidFill>
                <a:schemeClr val="tx1"/>
              </a:solidFill>
            </a:rPr>
            <a:t> tube with blood up to the </a:t>
          </a:r>
          <a:r>
            <a:rPr lang="en-AU" sz="1600" dirty="0">
              <a:solidFill>
                <a:srgbClr val="FF0000"/>
              </a:solidFill>
            </a:rPr>
            <a:t>zero mark.</a:t>
          </a:r>
          <a:endParaRPr lang="ar-SA" sz="1600" dirty="0">
            <a:solidFill>
              <a:srgbClr val="FF0000"/>
            </a:solidFill>
          </a:endParaRPr>
        </a:p>
      </dgm:t>
    </dgm:pt>
    <dgm:pt modelId="{C76E5C94-895D-4CD3-B99B-D52B1FC54962}" type="parTrans" cxnId="{BCFEF529-1F20-4ABB-AB0D-4DF54114AB74}">
      <dgm:prSet/>
      <dgm:spPr/>
      <dgm:t>
        <a:bodyPr/>
        <a:lstStyle/>
        <a:p>
          <a:pPr rtl="1"/>
          <a:endParaRPr lang="ar-SA"/>
        </a:p>
      </dgm:t>
    </dgm:pt>
    <dgm:pt modelId="{09C800FC-4528-4AE8-9DA4-A78509FFA540}" type="sibTrans" cxnId="{BCFEF529-1F20-4ABB-AB0D-4DF54114AB74}">
      <dgm:prSet/>
      <dgm:spPr/>
      <dgm:t>
        <a:bodyPr/>
        <a:lstStyle/>
        <a:p>
          <a:pPr rtl="1"/>
          <a:endParaRPr lang="ar-SA"/>
        </a:p>
      </dgm:t>
    </dgm:pt>
    <dgm:pt modelId="{599BB59C-0DAE-42D2-A2B7-368C1FC71FB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en-US"/>
            <a:t> </a:t>
          </a:r>
          <a:endParaRPr lang="ar-SA"/>
        </a:p>
      </dgm:t>
    </dgm:pt>
    <dgm:pt modelId="{6F804A7D-23C7-455D-8C94-80AB7435D9AC}" type="parTrans" cxnId="{82321060-6D42-4A8B-8111-0925D9B7CB02}">
      <dgm:prSet/>
      <dgm:spPr/>
      <dgm:t>
        <a:bodyPr/>
        <a:lstStyle/>
        <a:p>
          <a:pPr rtl="1"/>
          <a:endParaRPr lang="ar-SA"/>
        </a:p>
      </dgm:t>
    </dgm:pt>
    <dgm:pt modelId="{04DF246D-9051-46F0-9BDA-DFFD462615F1}" type="sibTrans" cxnId="{82321060-6D42-4A8B-8111-0925D9B7CB02}">
      <dgm:prSet/>
      <dgm:spPr/>
      <dgm:t>
        <a:bodyPr/>
        <a:lstStyle/>
        <a:p>
          <a:pPr rtl="1"/>
          <a:endParaRPr lang="ar-SA"/>
        </a:p>
      </dgm:t>
    </dgm:pt>
    <dgm:pt modelId="{6581741E-931E-4DBB-B42A-406367289738}">
      <dgm:prSet phldrT="[Text]" custT="1"/>
      <dgm:spPr/>
      <dgm:t>
        <a:bodyPr/>
        <a:lstStyle/>
        <a:p>
          <a:pPr algn="l" rtl="0"/>
          <a:r>
            <a:rPr lang="en-AU" sz="1400" b="1" dirty="0">
              <a:solidFill>
                <a:srgbClr val="C00000"/>
              </a:solidFill>
              <a:latin typeface="+mn-lt"/>
            </a:rPr>
            <a:t>4-</a:t>
          </a:r>
          <a:r>
            <a: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400" dirty="0">
              <a:solidFill>
                <a:schemeClr val="tx1"/>
              </a:solidFill>
              <a:latin typeface="+mn-lt"/>
            </a:rPr>
            <a:t>Place the tube upright in the stand and leave it </a:t>
          </a:r>
          <a:r>
            <a:rPr lang="en-US" sz="1400" dirty="0">
              <a:solidFill>
                <a:schemeClr val="tx1"/>
              </a:solidFill>
              <a:latin typeface="+mn-lt"/>
            </a:rPr>
            <a:t>undisturbed</a:t>
          </a:r>
          <a:r>
            <a:rPr lang="en-AU" sz="1400" dirty="0">
              <a:solidFill>
                <a:schemeClr val="tx1"/>
              </a:solidFill>
              <a:latin typeface="+mn-lt"/>
            </a:rPr>
            <a:t> like this </a:t>
          </a:r>
          <a:r>
            <a:rPr lang="en-AU" sz="1400" dirty="0" smtClean="0">
              <a:solidFill>
                <a:schemeClr val="tx1"/>
              </a:solidFill>
              <a:latin typeface="+mn-lt"/>
            </a:rPr>
            <a:t>for one </a:t>
          </a:r>
          <a:r>
            <a:rPr lang="en-AU" sz="1400" dirty="0">
              <a:solidFill>
                <a:schemeClr val="tx1"/>
              </a:solidFill>
              <a:latin typeface="+mn-lt"/>
            </a:rPr>
            <a:t>hour.</a:t>
          </a:r>
          <a:endParaRPr lang="ar-SA" sz="1400" dirty="0">
            <a:solidFill>
              <a:schemeClr val="tx1"/>
            </a:solidFill>
            <a:latin typeface="+mn-lt"/>
          </a:endParaRPr>
        </a:p>
      </dgm:t>
    </dgm:pt>
    <dgm:pt modelId="{A419450D-947A-4C6B-B39B-FE91D836EE56}" type="parTrans" cxnId="{C43BD3A3-B17B-4FD7-AB64-9D05593D8043}">
      <dgm:prSet/>
      <dgm:spPr/>
      <dgm:t>
        <a:bodyPr/>
        <a:lstStyle/>
        <a:p>
          <a:pPr rtl="1"/>
          <a:endParaRPr lang="ar-SA"/>
        </a:p>
      </dgm:t>
    </dgm:pt>
    <dgm:pt modelId="{3E0A04EE-8959-48AD-827D-E63F51DF8AE5}" type="sibTrans" cxnId="{C43BD3A3-B17B-4FD7-AB64-9D05593D8043}">
      <dgm:prSet/>
      <dgm:spPr/>
      <dgm:t>
        <a:bodyPr/>
        <a:lstStyle/>
        <a:p>
          <a:pPr rtl="1"/>
          <a:endParaRPr lang="ar-SA"/>
        </a:p>
      </dgm:t>
    </dgm:pt>
    <dgm:pt modelId="{469930D0-9293-46BC-83FA-DEAAB262E401}">
      <dgm:prSet custT="1"/>
      <dgm:spPr/>
      <dgm:t>
        <a:bodyPr/>
        <a:lstStyle/>
        <a:p>
          <a:pPr rtl="0"/>
          <a:r>
            <a:rPr lang="en-AU" sz="1400" b="1">
              <a:solidFill>
                <a:schemeClr val="tx1"/>
              </a:solidFill>
              <a:latin typeface="+mn-lt"/>
            </a:rPr>
            <a:t>ANTICOAGULANT EDTA TUBE</a:t>
          </a:r>
          <a:endParaRPr lang="ar-SA" sz="1400" b="1">
            <a:solidFill>
              <a:schemeClr val="tx1"/>
            </a:solidFill>
            <a:latin typeface="+mn-lt"/>
          </a:endParaRPr>
        </a:p>
      </dgm:t>
    </dgm:pt>
    <dgm:pt modelId="{468300CB-FFD2-4921-B8E3-256BA97D3F2A}" type="parTrans" cxnId="{0CED3462-55A2-4E7F-A816-AD4B3CB3F664}">
      <dgm:prSet/>
      <dgm:spPr/>
      <dgm:t>
        <a:bodyPr/>
        <a:lstStyle/>
        <a:p>
          <a:pPr rtl="1"/>
          <a:endParaRPr lang="ar-SA"/>
        </a:p>
      </dgm:t>
    </dgm:pt>
    <dgm:pt modelId="{1CFE19C4-6116-4559-B140-3F9517D76E16}" type="sibTrans" cxnId="{0CED3462-55A2-4E7F-A816-AD4B3CB3F664}">
      <dgm:prSet/>
      <dgm:spPr/>
      <dgm:t>
        <a:bodyPr/>
        <a:lstStyle/>
        <a:p>
          <a:pPr rtl="1"/>
          <a:endParaRPr lang="ar-SA"/>
        </a:p>
      </dgm:t>
    </dgm:pt>
    <dgm:pt modelId="{80A8CC2A-B5D2-4E7E-9E03-8E2F6FEB520F}">
      <dgm:prSet custT="1"/>
      <dgm:spPr/>
      <dgm:t>
        <a:bodyPr/>
        <a:lstStyle/>
        <a:p>
          <a:pPr algn="l" rtl="0"/>
          <a:r>
            <a:rPr lang="en-AU" sz="1800" b="1" dirty="0">
              <a:solidFill>
                <a:srgbClr val="C00000"/>
              </a:solidFill>
            </a:rPr>
            <a:t>2-</a:t>
          </a:r>
          <a:r>
            <a:rPr lang="en-AU" sz="18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800" dirty="0">
              <a:solidFill>
                <a:schemeClr val="tx1"/>
              </a:solidFill>
            </a:rPr>
            <a:t>Transfer the blood to a test tube containing EDTA to prevent clotting</a:t>
          </a:r>
          <a:r>
            <a:rPr lang="en-AU" sz="20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ar-SA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EAB64AC-1DED-4160-A636-6EAECE94732D}" type="parTrans" cxnId="{6CBDF413-D0A3-48E0-B253-7252E793FFE3}">
      <dgm:prSet/>
      <dgm:spPr/>
      <dgm:t>
        <a:bodyPr/>
        <a:lstStyle/>
        <a:p>
          <a:pPr rtl="1"/>
          <a:endParaRPr lang="ar-SA"/>
        </a:p>
      </dgm:t>
    </dgm:pt>
    <dgm:pt modelId="{DD5AEF4A-E4C2-4454-8335-E6633773E3D4}" type="sibTrans" cxnId="{6CBDF413-D0A3-48E0-B253-7252E793FFE3}">
      <dgm:prSet/>
      <dgm:spPr/>
      <dgm:t>
        <a:bodyPr/>
        <a:lstStyle/>
        <a:p>
          <a:pPr rtl="1"/>
          <a:endParaRPr lang="ar-SA"/>
        </a:p>
      </dgm:t>
    </dgm:pt>
    <dgm:pt modelId="{CA3A9C19-4603-4049-9DDA-A3FF373E77C4}">
      <dgm:prSet custT="1"/>
      <dgm:spPr/>
      <dgm:t>
        <a:bodyPr/>
        <a:lstStyle/>
        <a:p>
          <a:pPr algn="l" rtl="0"/>
          <a:r>
            <a:rPr lang="en-AU" sz="1400" b="1" dirty="0">
              <a:solidFill>
                <a:srgbClr val="C00000"/>
              </a:solidFill>
              <a:latin typeface="+mn-lt"/>
            </a:rPr>
            <a:t>5-</a:t>
          </a:r>
          <a:r>
            <a:rPr lang="en-AU" sz="1400" b="1" dirty="0">
              <a:solidFill>
                <a:schemeClr val="tx1"/>
              </a:solidFill>
              <a:latin typeface="+mn-lt"/>
            </a:rPr>
            <a:t> </a:t>
          </a:r>
          <a:r>
            <a:rPr lang="en-AU" sz="1400" dirty="0">
              <a:solidFill>
                <a:schemeClr val="tx1"/>
              </a:solidFill>
              <a:latin typeface="+mn-lt"/>
            </a:rPr>
            <a:t>Note down the </a:t>
          </a:r>
          <a:r>
            <a:rPr lang="en-AU" sz="1400" dirty="0" smtClean="0">
              <a:solidFill>
                <a:schemeClr val="tx1"/>
              </a:solidFill>
              <a:latin typeface="+mn-lt"/>
            </a:rPr>
            <a:t>height </a:t>
          </a:r>
          <a:r>
            <a:rPr lang="en-AU" sz="1400" dirty="0">
              <a:solidFill>
                <a:schemeClr val="tx1"/>
              </a:solidFill>
              <a:latin typeface="+mn-lt"/>
            </a:rPr>
            <a:t>of the column of clear plasma at the top of red blood cells in the tube after one </a:t>
          </a:r>
          <a:r>
            <a:rPr lang="en-AU" sz="1400" dirty="0" smtClean="0">
              <a:solidFill>
                <a:schemeClr val="tx1"/>
              </a:solidFill>
              <a:latin typeface="+mn-lt"/>
            </a:rPr>
            <a:t>hour then we take notes after the 2</a:t>
          </a:r>
          <a:r>
            <a:rPr lang="en-AU" sz="1400" baseline="30000" dirty="0" smtClean="0">
              <a:solidFill>
                <a:schemeClr val="tx1"/>
              </a:solidFill>
              <a:latin typeface="+mn-lt"/>
            </a:rPr>
            <a:t>nd</a:t>
          </a:r>
          <a:r>
            <a:rPr lang="en-AU" sz="1400" dirty="0" smtClean="0">
              <a:solidFill>
                <a:schemeClr val="tx1"/>
              </a:solidFill>
              <a:latin typeface="+mn-lt"/>
            </a:rPr>
            <a:t> our</a:t>
          </a:r>
          <a:r>
            <a:rPr lang="ar-S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. </a:t>
          </a:r>
          <a:r>
            <a:rPr lang="en-AU" sz="1400" dirty="0">
              <a:solidFill>
                <a:srgbClr val="FF0000"/>
              </a:solidFill>
              <a:latin typeface="+mn-lt"/>
            </a:rPr>
            <a:t>This will be E.S.R. reading</a:t>
          </a:r>
          <a:endParaRPr lang="ar-SA" sz="1400" dirty="0">
            <a:solidFill>
              <a:srgbClr val="FF0000"/>
            </a:solidFill>
            <a:latin typeface="+mn-lt"/>
          </a:endParaRPr>
        </a:p>
      </dgm:t>
    </dgm:pt>
    <dgm:pt modelId="{A1A8F984-7389-459E-A8CE-E975FCCE3BB3}" type="parTrans" cxnId="{216B63BF-CC4B-43E1-8168-3A21C7F6E03F}">
      <dgm:prSet/>
      <dgm:spPr/>
      <dgm:t>
        <a:bodyPr/>
        <a:lstStyle/>
        <a:p>
          <a:pPr rtl="1"/>
          <a:endParaRPr lang="ar-SA"/>
        </a:p>
      </dgm:t>
    </dgm:pt>
    <dgm:pt modelId="{B5F81F98-6755-4738-8ACE-032CB693B8CB}" type="sibTrans" cxnId="{216B63BF-CC4B-43E1-8168-3A21C7F6E03F}">
      <dgm:prSet/>
      <dgm:spPr/>
      <dgm:t>
        <a:bodyPr/>
        <a:lstStyle/>
        <a:p>
          <a:pPr rtl="1"/>
          <a:endParaRPr lang="ar-SA"/>
        </a:p>
      </dgm:t>
    </dgm:pt>
    <dgm:pt modelId="{940A1378-8EBC-47DD-B622-32F66E1D17D0}" type="pres">
      <dgm:prSet presAssocID="{C01FAA69-162D-472D-88D5-1983CA945A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764D6-9189-4323-9C71-A414121E5273}" type="pres">
      <dgm:prSet presAssocID="{30C52F4B-D3DB-4791-AE2E-2A08D16A8E7E}" presName="linNode" presStyleCnt="0"/>
      <dgm:spPr/>
    </dgm:pt>
    <dgm:pt modelId="{9A30C6DE-2A3C-4860-B773-2DCEB871D4B9}" type="pres">
      <dgm:prSet presAssocID="{30C52F4B-D3DB-4791-AE2E-2A08D16A8E7E}" presName="parentText" presStyleLbl="node1" presStyleIdx="0" presStyleCnt="4" custScaleX="73609" custLinFactNeighborX="-1579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EA48D-4EC5-4E88-B240-F6776890C867}" type="pres">
      <dgm:prSet presAssocID="{30C52F4B-D3DB-4791-AE2E-2A08D16A8E7E}" presName="descendantText" presStyleLbl="alignAccFollowNode1" presStyleIdx="0" presStyleCnt="4" custScaleX="83259" custLinFactNeighborX="-28078" custLinFactNeighborY="-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6C318-3B90-43E6-8035-550F505432CF}" type="pres">
      <dgm:prSet presAssocID="{E2B6DE07-4050-4472-A8F3-1DAFCF399DA2}" presName="sp" presStyleCnt="0"/>
      <dgm:spPr/>
    </dgm:pt>
    <dgm:pt modelId="{0CD166A8-D6C2-4406-A1BA-C15F10D9F3B6}" type="pres">
      <dgm:prSet presAssocID="{469930D0-9293-46BC-83FA-DEAAB262E401}" presName="linNode" presStyleCnt="0"/>
      <dgm:spPr/>
    </dgm:pt>
    <dgm:pt modelId="{BC75E841-A0FD-402A-86D8-AEFD2B44495F}" type="pres">
      <dgm:prSet presAssocID="{469930D0-9293-46BC-83FA-DEAAB262E401}" presName="parentText" presStyleLbl="node1" presStyleIdx="1" presStyleCnt="4" custScaleX="73609" custLinFactNeighborX="-1579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5B7D-2D55-4D93-8356-9E414A568B11}" type="pres">
      <dgm:prSet presAssocID="{469930D0-9293-46BC-83FA-DEAAB262E401}" presName="descendantText" presStyleLbl="alignAccFollowNode1" presStyleIdx="1" presStyleCnt="4" custScaleX="83259" custLinFactNeighborX="-28078" custLinFactNeighborY="-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76341-3117-46BD-AED4-B153F295062F}" type="pres">
      <dgm:prSet presAssocID="{1CFE19C4-6116-4559-B140-3F9517D76E16}" presName="sp" presStyleCnt="0"/>
      <dgm:spPr/>
    </dgm:pt>
    <dgm:pt modelId="{BB2D60A6-635D-4584-A247-DB1CED20BB6D}" type="pres">
      <dgm:prSet presAssocID="{671D6797-2693-416E-B36C-68F6A008AA3C}" presName="linNode" presStyleCnt="0"/>
      <dgm:spPr/>
    </dgm:pt>
    <dgm:pt modelId="{97D1CA47-82D8-4C0C-9691-8156A664AC37}" type="pres">
      <dgm:prSet presAssocID="{671D6797-2693-416E-B36C-68F6A008AA3C}" presName="parentText" presStyleLbl="node1" presStyleIdx="2" presStyleCnt="4" custScaleX="73609" custLinFactNeighborX="-1579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183FA-1457-4365-A4D8-E64ACB37170D}" type="pres">
      <dgm:prSet presAssocID="{671D6797-2693-416E-B36C-68F6A008AA3C}" presName="descendantText" presStyleLbl="alignAccFollowNode1" presStyleIdx="2" presStyleCnt="4" custScaleX="83259" custLinFactNeighborX="-28078" custLinFactNeighborY="-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4DFC3-2C8E-4DC0-BCBB-2CA0E3F43CD4}" type="pres">
      <dgm:prSet presAssocID="{4C18FFD2-0102-48E1-BC7B-577230C48564}" presName="sp" presStyleCnt="0"/>
      <dgm:spPr/>
    </dgm:pt>
    <dgm:pt modelId="{3A164AD9-B15A-467F-994A-DDC2DA258BB7}" type="pres">
      <dgm:prSet presAssocID="{599BB59C-0DAE-42D2-A2B7-368C1FC71FBC}" presName="linNode" presStyleCnt="0"/>
      <dgm:spPr/>
    </dgm:pt>
    <dgm:pt modelId="{D55A72BC-8630-47CC-A07B-D26EBF9E36B7}" type="pres">
      <dgm:prSet presAssocID="{599BB59C-0DAE-42D2-A2B7-368C1FC71FBC}" presName="parentText" presStyleLbl="node1" presStyleIdx="3" presStyleCnt="4" custScaleX="73609" custScaleY="155799" custLinFactNeighborX="-1579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836F-0769-45F5-8DDD-7D60532A3630}" type="pres">
      <dgm:prSet presAssocID="{599BB59C-0DAE-42D2-A2B7-368C1FC71FBC}" presName="descendantText" presStyleLbl="alignAccFollowNode1" presStyleIdx="3" presStyleCnt="4" custScaleX="83259" custScaleY="155799" custLinFactNeighborX="-28078" custLinFactNeighborY="-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BD3A3-B17B-4FD7-AB64-9D05593D8043}" srcId="{599BB59C-0DAE-42D2-A2B7-368C1FC71FBC}" destId="{6581741E-931E-4DBB-B42A-406367289738}" srcOrd="0" destOrd="0" parTransId="{A419450D-947A-4C6B-B39B-FE91D836EE56}" sibTransId="{3E0A04EE-8959-48AD-827D-E63F51DF8AE5}"/>
    <dgm:cxn modelId="{93D2328F-63E2-4B72-8E52-F0B77AF2FA2D}" type="presOf" srcId="{6072C3C7-3067-46C4-9724-98DD585EA64E}" destId="{979183FA-1457-4365-A4D8-E64ACB37170D}" srcOrd="0" destOrd="0" presId="urn:microsoft.com/office/officeart/2005/8/layout/vList5"/>
    <dgm:cxn modelId="{BCFEF529-1F20-4ABB-AB0D-4DF54114AB74}" srcId="{671D6797-2693-416E-B36C-68F6A008AA3C}" destId="{6072C3C7-3067-46C4-9724-98DD585EA64E}" srcOrd="0" destOrd="0" parTransId="{C76E5C94-895D-4CD3-B99B-D52B1FC54962}" sibTransId="{09C800FC-4528-4AE8-9DA4-A78509FFA540}"/>
    <dgm:cxn modelId="{88B0C613-CE2F-48FF-A401-D9052A4180C0}" type="presOf" srcId="{599BB59C-0DAE-42D2-A2B7-368C1FC71FBC}" destId="{D55A72BC-8630-47CC-A07B-D26EBF9E36B7}" srcOrd="0" destOrd="0" presId="urn:microsoft.com/office/officeart/2005/8/layout/vList5"/>
    <dgm:cxn modelId="{6D8467B2-70EE-4016-84C5-243E438A3516}" type="presOf" srcId="{30C52F4B-D3DB-4791-AE2E-2A08D16A8E7E}" destId="{9A30C6DE-2A3C-4860-B773-2DCEB871D4B9}" srcOrd="0" destOrd="0" presId="urn:microsoft.com/office/officeart/2005/8/layout/vList5"/>
    <dgm:cxn modelId="{F4E44EB3-85F3-436A-809E-D3ECBD726099}" type="presOf" srcId="{671D6797-2693-416E-B36C-68F6A008AA3C}" destId="{97D1CA47-82D8-4C0C-9691-8156A664AC37}" srcOrd="0" destOrd="0" presId="urn:microsoft.com/office/officeart/2005/8/layout/vList5"/>
    <dgm:cxn modelId="{3A8E7842-E536-4728-901A-902B9D4D8932}" type="presOf" srcId="{CA3A9C19-4603-4049-9DDA-A3FF373E77C4}" destId="{5D53836F-0769-45F5-8DDD-7D60532A3630}" srcOrd="0" destOrd="1" presId="urn:microsoft.com/office/officeart/2005/8/layout/vList5"/>
    <dgm:cxn modelId="{8555C43C-821B-4C90-8871-EA7F0B1D6016}" type="presOf" srcId="{6581741E-931E-4DBB-B42A-406367289738}" destId="{5D53836F-0769-45F5-8DDD-7D60532A3630}" srcOrd="0" destOrd="0" presId="urn:microsoft.com/office/officeart/2005/8/layout/vList5"/>
    <dgm:cxn modelId="{E7291090-5B9F-40C0-925A-FD256B220E58}" srcId="{C01FAA69-162D-472D-88D5-1983CA945A9C}" destId="{30C52F4B-D3DB-4791-AE2E-2A08D16A8E7E}" srcOrd="0" destOrd="0" parTransId="{6E6C566D-4D41-487B-BB8A-C5F415B88227}" sibTransId="{E2B6DE07-4050-4472-A8F3-1DAFCF399DA2}"/>
    <dgm:cxn modelId="{6CBDF413-D0A3-48E0-B253-7252E793FFE3}" srcId="{469930D0-9293-46BC-83FA-DEAAB262E401}" destId="{80A8CC2A-B5D2-4E7E-9E03-8E2F6FEB520F}" srcOrd="0" destOrd="0" parTransId="{2EAB64AC-1DED-4160-A636-6EAECE94732D}" sibTransId="{DD5AEF4A-E4C2-4454-8335-E6633773E3D4}"/>
    <dgm:cxn modelId="{216B63BF-CC4B-43E1-8168-3A21C7F6E03F}" srcId="{599BB59C-0DAE-42D2-A2B7-368C1FC71FBC}" destId="{CA3A9C19-4603-4049-9DDA-A3FF373E77C4}" srcOrd="1" destOrd="0" parTransId="{A1A8F984-7389-459E-A8CE-E975FCCE3BB3}" sibTransId="{B5F81F98-6755-4738-8ACE-032CB693B8CB}"/>
    <dgm:cxn modelId="{0CED3462-55A2-4E7F-A816-AD4B3CB3F664}" srcId="{C01FAA69-162D-472D-88D5-1983CA945A9C}" destId="{469930D0-9293-46BC-83FA-DEAAB262E401}" srcOrd="1" destOrd="0" parTransId="{468300CB-FFD2-4921-B8E3-256BA97D3F2A}" sibTransId="{1CFE19C4-6116-4559-B140-3F9517D76E16}"/>
    <dgm:cxn modelId="{C6126CA6-4D3B-42F3-B5BD-064E0F1E53B0}" srcId="{C01FAA69-162D-472D-88D5-1983CA945A9C}" destId="{671D6797-2693-416E-B36C-68F6A008AA3C}" srcOrd="2" destOrd="0" parTransId="{903A9579-5F60-4A9A-8FD4-B9B4EC2F833B}" sibTransId="{4C18FFD2-0102-48E1-BC7B-577230C48564}"/>
    <dgm:cxn modelId="{28AD3541-8640-4776-8EFB-9A16B303837B}" type="presOf" srcId="{B40ACF5E-232D-4DE7-A1DD-D7ECF77BA1DB}" destId="{84BEA48D-4EC5-4E88-B240-F6776890C867}" srcOrd="0" destOrd="0" presId="urn:microsoft.com/office/officeart/2005/8/layout/vList5"/>
    <dgm:cxn modelId="{C4CDDC93-EBB2-459B-B7E8-0139141637C0}" srcId="{30C52F4B-D3DB-4791-AE2E-2A08D16A8E7E}" destId="{B40ACF5E-232D-4DE7-A1DD-D7ECF77BA1DB}" srcOrd="0" destOrd="0" parTransId="{69BB432E-A9E1-4DFC-B21F-AC45D430D74A}" sibTransId="{2CB29A34-6CC9-49AE-B19D-74531D2D78E8}"/>
    <dgm:cxn modelId="{3E91C328-2AD3-471C-802E-B642B097E7BD}" type="presOf" srcId="{C01FAA69-162D-472D-88D5-1983CA945A9C}" destId="{940A1378-8EBC-47DD-B622-32F66E1D17D0}" srcOrd="0" destOrd="0" presId="urn:microsoft.com/office/officeart/2005/8/layout/vList5"/>
    <dgm:cxn modelId="{3818C1DA-6DB8-4586-84BC-F335266817F3}" type="presOf" srcId="{469930D0-9293-46BC-83FA-DEAAB262E401}" destId="{BC75E841-A0FD-402A-86D8-AEFD2B44495F}" srcOrd="0" destOrd="0" presId="urn:microsoft.com/office/officeart/2005/8/layout/vList5"/>
    <dgm:cxn modelId="{82321060-6D42-4A8B-8111-0925D9B7CB02}" srcId="{C01FAA69-162D-472D-88D5-1983CA945A9C}" destId="{599BB59C-0DAE-42D2-A2B7-368C1FC71FBC}" srcOrd="3" destOrd="0" parTransId="{6F804A7D-23C7-455D-8C94-80AB7435D9AC}" sibTransId="{04DF246D-9051-46F0-9BDA-DFFD462615F1}"/>
    <dgm:cxn modelId="{FA4175A7-CA5B-4610-BAB6-944D238BD6C6}" type="presOf" srcId="{80A8CC2A-B5D2-4E7E-9E03-8E2F6FEB520F}" destId="{C1F05B7D-2D55-4D93-8356-9E414A568B11}" srcOrd="0" destOrd="0" presId="urn:microsoft.com/office/officeart/2005/8/layout/vList5"/>
    <dgm:cxn modelId="{37C2F647-6ACB-4C10-A65F-01AF8C228FF9}" type="presParOf" srcId="{940A1378-8EBC-47DD-B622-32F66E1D17D0}" destId="{41A764D6-9189-4323-9C71-A414121E5273}" srcOrd="0" destOrd="0" presId="urn:microsoft.com/office/officeart/2005/8/layout/vList5"/>
    <dgm:cxn modelId="{177EF278-9451-494E-B7C9-AD917C3983D9}" type="presParOf" srcId="{41A764D6-9189-4323-9C71-A414121E5273}" destId="{9A30C6DE-2A3C-4860-B773-2DCEB871D4B9}" srcOrd="0" destOrd="0" presId="urn:microsoft.com/office/officeart/2005/8/layout/vList5"/>
    <dgm:cxn modelId="{D720EF24-291F-4D29-B647-92CD66DFF43E}" type="presParOf" srcId="{41A764D6-9189-4323-9C71-A414121E5273}" destId="{84BEA48D-4EC5-4E88-B240-F6776890C867}" srcOrd="1" destOrd="0" presId="urn:microsoft.com/office/officeart/2005/8/layout/vList5"/>
    <dgm:cxn modelId="{BFCE4441-1BAE-4A04-912C-6727CCDDD092}" type="presParOf" srcId="{940A1378-8EBC-47DD-B622-32F66E1D17D0}" destId="{5436C318-3B90-43E6-8035-550F505432CF}" srcOrd="1" destOrd="0" presId="urn:microsoft.com/office/officeart/2005/8/layout/vList5"/>
    <dgm:cxn modelId="{59D999AE-42E8-4175-8232-5026ED7D3196}" type="presParOf" srcId="{940A1378-8EBC-47DD-B622-32F66E1D17D0}" destId="{0CD166A8-D6C2-4406-A1BA-C15F10D9F3B6}" srcOrd="2" destOrd="0" presId="urn:microsoft.com/office/officeart/2005/8/layout/vList5"/>
    <dgm:cxn modelId="{39C06399-ECE1-4C83-9B85-3C88904703AB}" type="presParOf" srcId="{0CD166A8-D6C2-4406-A1BA-C15F10D9F3B6}" destId="{BC75E841-A0FD-402A-86D8-AEFD2B44495F}" srcOrd="0" destOrd="0" presId="urn:microsoft.com/office/officeart/2005/8/layout/vList5"/>
    <dgm:cxn modelId="{CFE03E06-7583-487C-9962-782FACC2D866}" type="presParOf" srcId="{0CD166A8-D6C2-4406-A1BA-C15F10D9F3B6}" destId="{C1F05B7D-2D55-4D93-8356-9E414A568B11}" srcOrd="1" destOrd="0" presId="urn:microsoft.com/office/officeart/2005/8/layout/vList5"/>
    <dgm:cxn modelId="{A96B054E-BD9E-4182-A491-F0734B126972}" type="presParOf" srcId="{940A1378-8EBC-47DD-B622-32F66E1D17D0}" destId="{94B76341-3117-46BD-AED4-B153F295062F}" srcOrd="3" destOrd="0" presId="urn:microsoft.com/office/officeart/2005/8/layout/vList5"/>
    <dgm:cxn modelId="{0A883F5E-C32D-4615-B89C-CA00F14581AB}" type="presParOf" srcId="{940A1378-8EBC-47DD-B622-32F66E1D17D0}" destId="{BB2D60A6-635D-4584-A247-DB1CED20BB6D}" srcOrd="4" destOrd="0" presId="urn:microsoft.com/office/officeart/2005/8/layout/vList5"/>
    <dgm:cxn modelId="{6E4EBC2A-CC45-4FE4-9035-8831932C2363}" type="presParOf" srcId="{BB2D60A6-635D-4584-A247-DB1CED20BB6D}" destId="{97D1CA47-82D8-4C0C-9691-8156A664AC37}" srcOrd="0" destOrd="0" presId="urn:microsoft.com/office/officeart/2005/8/layout/vList5"/>
    <dgm:cxn modelId="{E5DBDD41-1DDE-4E43-ACA3-666FA524E2EE}" type="presParOf" srcId="{BB2D60A6-635D-4584-A247-DB1CED20BB6D}" destId="{979183FA-1457-4365-A4D8-E64ACB37170D}" srcOrd="1" destOrd="0" presId="urn:microsoft.com/office/officeart/2005/8/layout/vList5"/>
    <dgm:cxn modelId="{0AD37785-DBE2-469E-86BF-D08A0A354638}" type="presParOf" srcId="{940A1378-8EBC-47DD-B622-32F66E1D17D0}" destId="{A294DFC3-2C8E-4DC0-BCBB-2CA0E3F43CD4}" srcOrd="5" destOrd="0" presId="urn:microsoft.com/office/officeart/2005/8/layout/vList5"/>
    <dgm:cxn modelId="{97388847-E349-4535-8620-241BF08A9C6A}" type="presParOf" srcId="{940A1378-8EBC-47DD-B622-32F66E1D17D0}" destId="{3A164AD9-B15A-467F-994A-DDC2DA258BB7}" srcOrd="6" destOrd="0" presId="urn:microsoft.com/office/officeart/2005/8/layout/vList5"/>
    <dgm:cxn modelId="{E2B3B23F-9D30-4769-8E26-55629BF6857F}" type="presParOf" srcId="{3A164AD9-B15A-467F-994A-DDC2DA258BB7}" destId="{D55A72BC-8630-47CC-A07B-D26EBF9E36B7}" srcOrd="0" destOrd="0" presId="urn:microsoft.com/office/officeart/2005/8/layout/vList5"/>
    <dgm:cxn modelId="{F522A36B-CF29-4B4A-ADDF-B75E3512058D}" type="presParOf" srcId="{3A164AD9-B15A-467F-994A-DDC2DA258BB7}" destId="{5D53836F-0769-45F5-8DDD-7D60532A36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98D3092-E565-4DE3-A5A6-7C1D26EAA6B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667FC6F2-5B32-401A-BDF0-08A61041F385}">
      <dgm:prSet phldrT="[Text]" custT="1"/>
      <dgm:spPr/>
      <dgm:t>
        <a:bodyPr/>
        <a:lstStyle/>
        <a:p>
          <a:pPr rtl="0"/>
          <a:r>
            <a:rPr lang="en-AU" sz="1800" b="1">
              <a:solidFill>
                <a:srgbClr val="C00000"/>
              </a:solidFill>
            </a:rPr>
            <a:t>4-</a:t>
          </a:r>
          <a:r>
            <a:rPr lang="en-AU" sz="2000" b="1">
              <a:solidFill>
                <a:schemeClr val="tx1"/>
              </a:solidFill>
            </a:rPr>
            <a:t> What is meant by </a:t>
          </a:r>
          <a:r>
            <a:rPr lang="en-AU" sz="2000" b="1" err="1">
              <a:solidFill>
                <a:schemeClr val="tx1"/>
              </a:solidFill>
            </a:rPr>
            <a:t>rouleaux</a:t>
          </a:r>
          <a:r>
            <a:rPr lang="en-AU" sz="2000" b="1">
              <a:solidFill>
                <a:schemeClr val="tx1"/>
              </a:solidFill>
            </a:rPr>
            <a:t> formation?</a:t>
          </a:r>
          <a:endParaRPr lang="ar-SA" sz="2000">
            <a:solidFill>
              <a:schemeClr val="tx1"/>
            </a:solidFill>
          </a:endParaRPr>
        </a:p>
      </dgm:t>
    </dgm:pt>
    <dgm:pt modelId="{24DB9F54-B081-4270-B83F-487C3AB213D3}" type="parTrans" cxnId="{C188FBC1-958C-4869-A8E0-3BCF1C5C2C0D}">
      <dgm:prSet/>
      <dgm:spPr/>
      <dgm:t>
        <a:bodyPr/>
        <a:lstStyle/>
        <a:p>
          <a:pPr rtl="1"/>
          <a:endParaRPr lang="ar-SA"/>
        </a:p>
      </dgm:t>
    </dgm:pt>
    <dgm:pt modelId="{90CD9C44-B6E1-4A42-9913-45B408247BAF}" type="sibTrans" cxnId="{C188FBC1-958C-4869-A8E0-3BCF1C5C2C0D}">
      <dgm:prSet/>
      <dgm:spPr/>
      <dgm:t>
        <a:bodyPr/>
        <a:lstStyle/>
        <a:p>
          <a:pPr rtl="1"/>
          <a:endParaRPr lang="ar-SA"/>
        </a:p>
      </dgm:t>
    </dgm:pt>
    <dgm:pt modelId="{DB28AEB4-EE62-4A87-8EC6-D6DF1AADD077}">
      <dgm:prSet phldrT="[Text]" custT="1"/>
      <dgm:spPr/>
      <dgm:t>
        <a:bodyPr/>
        <a:lstStyle/>
        <a:p>
          <a:pPr rtl="0"/>
          <a:r>
            <a:rPr lang="en-AU" sz="1800" b="1">
              <a:solidFill>
                <a:srgbClr val="C00000"/>
              </a:solidFill>
            </a:rPr>
            <a:t>6-</a:t>
          </a:r>
          <a:r>
            <a:rPr lang="en-AU" sz="2000" b="1">
              <a:solidFill>
                <a:schemeClr val="tx1"/>
              </a:solidFill>
            </a:rPr>
            <a:t> What is the clinical significance of E.S.R.?</a:t>
          </a:r>
          <a:endParaRPr lang="ar-SA" sz="2000">
            <a:solidFill>
              <a:schemeClr val="tx1"/>
            </a:solidFill>
          </a:endParaRPr>
        </a:p>
      </dgm:t>
    </dgm:pt>
    <dgm:pt modelId="{9639327F-38BA-423C-A22E-0840B88CA08F}" type="parTrans" cxnId="{3F11FB8D-D4CB-4FEC-B76F-2B83E39DCD32}">
      <dgm:prSet/>
      <dgm:spPr/>
      <dgm:t>
        <a:bodyPr/>
        <a:lstStyle/>
        <a:p>
          <a:pPr rtl="1"/>
          <a:endParaRPr lang="ar-SA"/>
        </a:p>
      </dgm:t>
    </dgm:pt>
    <dgm:pt modelId="{7B5359BD-1887-460A-93D7-04D68B165A35}" type="sibTrans" cxnId="{3F11FB8D-D4CB-4FEC-B76F-2B83E39DCD32}">
      <dgm:prSet/>
      <dgm:spPr/>
      <dgm:t>
        <a:bodyPr/>
        <a:lstStyle/>
        <a:p>
          <a:pPr rtl="1"/>
          <a:endParaRPr lang="ar-SA"/>
        </a:p>
      </dgm:t>
    </dgm:pt>
    <dgm:pt modelId="{13E8208D-04A3-4D54-9E15-D7249F8FF116}">
      <dgm:prSet phldrT="[Text]" custT="1"/>
      <dgm:spPr/>
      <dgm:t>
        <a:bodyPr/>
        <a:lstStyle/>
        <a:p>
          <a:pPr rtl="0"/>
          <a:r>
            <a:rPr lang="en-AU" sz="1800" b="1">
              <a:solidFill>
                <a:srgbClr val="C00000"/>
              </a:solidFill>
            </a:rPr>
            <a:t>7-</a:t>
          </a:r>
          <a:r>
            <a:rPr lang="en-AU" sz="1600" b="1">
              <a:solidFill>
                <a:schemeClr val="tx1"/>
              </a:solidFill>
            </a:rPr>
            <a:t> What conditions are associated with an increased E.S.R.?</a:t>
          </a:r>
          <a:endParaRPr lang="ar-SA" sz="1600">
            <a:solidFill>
              <a:schemeClr val="tx1"/>
            </a:solidFill>
          </a:endParaRPr>
        </a:p>
      </dgm:t>
    </dgm:pt>
    <dgm:pt modelId="{46CDBBA4-F3D1-4D4C-AE2A-A78F298699D6}" type="parTrans" cxnId="{42E6537C-E69A-43F3-973E-CC1135BEDBAE}">
      <dgm:prSet/>
      <dgm:spPr/>
      <dgm:t>
        <a:bodyPr/>
        <a:lstStyle/>
        <a:p>
          <a:pPr rtl="1"/>
          <a:endParaRPr lang="ar-SA"/>
        </a:p>
      </dgm:t>
    </dgm:pt>
    <dgm:pt modelId="{05AAB8E7-1F20-4ACC-B091-673D6A846B51}" type="sibTrans" cxnId="{42E6537C-E69A-43F3-973E-CC1135BEDBAE}">
      <dgm:prSet/>
      <dgm:spPr/>
      <dgm:t>
        <a:bodyPr/>
        <a:lstStyle/>
        <a:p>
          <a:pPr rtl="1"/>
          <a:endParaRPr lang="ar-SA"/>
        </a:p>
      </dgm:t>
    </dgm:pt>
    <dgm:pt modelId="{58491706-1BFA-425B-A755-1D7F0E3B8C5A}">
      <dgm:prSet custT="1"/>
      <dgm:spPr/>
      <dgm:t>
        <a:bodyPr/>
        <a:lstStyle/>
        <a:p>
          <a:pPr rtl="0"/>
          <a:r>
            <a:rPr lang="en-AU" sz="1800" b="1">
              <a:solidFill>
                <a:srgbClr val="C00000"/>
              </a:solidFill>
            </a:rPr>
            <a:t>5-</a:t>
          </a:r>
          <a:r>
            <a:rPr lang="en-AU" sz="1600" b="1">
              <a:solidFill>
                <a:schemeClr val="tx1"/>
              </a:solidFill>
            </a:rPr>
            <a:t> Why does rapid </a:t>
          </a:r>
          <a:r>
            <a:rPr lang="en-AU" sz="1600" b="1" err="1">
              <a:solidFill>
                <a:schemeClr val="tx1"/>
              </a:solidFill>
            </a:rPr>
            <a:t>rouleaux</a:t>
          </a:r>
          <a:r>
            <a:rPr lang="en-AU" sz="1600" b="1">
              <a:solidFill>
                <a:schemeClr val="tx1"/>
              </a:solidFill>
            </a:rPr>
            <a:t> formation increase the E.S.R.?</a:t>
          </a:r>
          <a:endParaRPr lang="ar-SA" sz="1600">
            <a:solidFill>
              <a:schemeClr val="tx1"/>
            </a:solidFill>
          </a:endParaRPr>
        </a:p>
      </dgm:t>
    </dgm:pt>
    <dgm:pt modelId="{122C320D-8BE2-41D9-95F6-99EB92ABDC63}" type="parTrans" cxnId="{DECEF464-B3E7-4B96-88F9-A3080C3BB756}">
      <dgm:prSet/>
      <dgm:spPr/>
      <dgm:t>
        <a:bodyPr/>
        <a:lstStyle/>
        <a:p>
          <a:pPr rtl="1"/>
          <a:endParaRPr lang="ar-SA"/>
        </a:p>
      </dgm:t>
    </dgm:pt>
    <dgm:pt modelId="{081EBEBA-6A46-4DD0-B6E4-2EA4B9DD7F20}" type="sibTrans" cxnId="{DECEF464-B3E7-4B96-88F9-A3080C3BB756}">
      <dgm:prSet/>
      <dgm:spPr/>
      <dgm:t>
        <a:bodyPr/>
        <a:lstStyle/>
        <a:p>
          <a:pPr rtl="1"/>
          <a:endParaRPr lang="ar-SA"/>
        </a:p>
      </dgm:t>
    </dgm:pt>
    <dgm:pt modelId="{AFD07B48-F950-4C1D-BF4D-58F2239F59E0}">
      <dgm:prSet/>
      <dgm:spPr/>
      <dgm:t>
        <a:bodyPr/>
        <a:lstStyle/>
        <a:p>
          <a:pPr algn="l" rtl="0"/>
          <a:r>
            <a:rPr lang="en-AU" dirty="0" err="1">
              <a:solidFill>
                <a:schemeClr val="tx1"/>
              </a:solidFill>
            </a:rPr>
            <a:t>Rouleaux</a:t>
          </a:r>
          <a:r>
            <a:rPr lang="en-AU" dirty="0">
              <a:solidFill>
                <a:schemeClr val="tx1"/>
              </a:solidFill>
            </a:rPr>
            <a:t> formation becomes rapid when plasma protein concentration is </a:t>
          </a:r>
          <a:r>
            <a:rPr lang="en-AU" dirty="0" smtClean="0">
              <a:solidFill>
                <a:schemeClr val="tx1"/>
              </a:solidFill>
            </a:rPr>
            <a:t>high </a:t>
          </a:r>
          <a:r>
            <a:rPr lang="en-AU" dirty="0">
              <a:solidFill>
                <a:schemeClr val="tx1"/>
              </a:solidFill>
            </a:rPr>
            <a:t>and because of this E.S.R. also becomes increased.</a:t>
          </a:r>
          <a:endParaRPr lang="ar-SA" dirty="0">
            <a:solidFill>
              <a:schemeClr val="tx1"/>
            </a:solidFill>
          </a:endParaRPr>
        </a:p>
      </dgm:t>
    </dgm:pt>
    <dgm:pt modelId="{81665BF5-2B9B-4774-A049-55DE5F84F2CE}" type="parTrans" cxnId="{E1812ED1-F688-4E45-9A6F-A6275D5D0F7B}">
      <dgm:prSet/>
      <dgm:spPr/>
      <dgm:t>
        <a:bodyPr/>
        <a:lstStyle/>
        <a:p>
          <a:pPr rtl="1"/>
          <a:endParaRPr lang="ar-SA"/>
        </a:p>
      </dgm:t>
    </dgm:pt>
    <dgm:pt modelId="{97473AF7-F74C-484B-9494-EA9E7F9B7498}" type="sibTrans" cxnId="{E1812ED1-F688-4E45-9A6F-A6275D5D0F7B}">
      <dgm:prSet/>
      <dgm:spPr/>
      <dgm:t>
        <a:bodyPr/>
        <a:lstStyle/>
        <a:p>
          <a:pPr rtl="1"/>
          <a:endParaRPr lang="ar-SA"/>
        </a:p>
      </dgm:t>
    </dgm:pt>
    <dgm:pt modelId="{631C2DA8-595F-42FF-81A9-3E928F35AF25}">
      <dgm:prSet/>
      <dgm:spPr/>
      <dgm:t>
        <a:bodyPr/>
        <a:lstStyle/>
        <a:p>
          <a:pPr algn="l" rtl="0"/>
          <a:r>
            <a:rPr lang="en-AU" dirty="0">
              <a:solidFill>
                <a:schemeClr val="tx1"/>
              </a:solidFill>
            </a:rPr>
            <a:t>When red blood cells are stacked together in long chains because of their biconcave disc like surfaces sticking to each other, it is called </a:t>
          </a:r>
          <a:r>
            <a:rPr lang="en-AU" dirty="0" err="1">
              <a:solidFill>
                <a:srgbClr val="FF0000"/>
              </a:solidFill>
            </a:rPr>
            <a:t>Rouleaux</a:t>
          </a:r>
          <a:r>
            <a:rPr lang="en-AU" dirty="0">
              <a:solidFill>
                <a:srgbClr val="FF0000"/>
              </a:solidFill>
            </a:rPr>
            <a:t> formation</a:t>
          </a:r>
          <a:r>
            <a:rPr lang="en-AU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ar-S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7923E0-1038-4FCE-A663-C37C5F278772}" type="parTrans" cxnId="{40D955BB-C74D-4C7B-BE66-74530144D175}">
      <dgm:prSet/>
      <dgm:spPr/>
      <dgm:t>
        <a:bodyPr/>
        <a:lstStyle/>
        <a:p>
          <a:pPr rtl="1"/>
          <a:endParaRPr lang="ar-SA"/>
        </a:p>
      </dgm:t>
    </dgm:pt>
    <dgm:pt modelId="{FE9DC562-4F58-445A-B028-A1237660B9F3}" type="sibTrans" cxnId="{40D955BB-C74D-4C7B-BE66-74530144D175}">
      <dgm:prSet/>
      <dgm:spPr/>
      <dgm:t>
        <a:bodyPr/>
        <a:lstStyle/>
        <a:p>
          <a:pPr rtl="1"/>
          <a:endParaRPr lang="ar-SA"/>
        </a:p>
      </dgm:t>
    </dgm:pt>
    <dgm:pt modelId="{94562D05-A9BF-45F9-9381-EF917D9AE3F9}">
      <dgm:prSet/>
      <dgm:spPr/>
      <dgm:t>
        <a:bodyPr/>
        <a:lstStyle/>
        <a:p>
          <a:pPr algn="l" rtl="0"/>
          <a:r>
            <a:rPr lang="en-AU" dirty="0">
              <a:solidFill>
                <a:schemeClr val="tx1"/>
              </a:solidFill>
            </a:rPr>
            <a:t>This is a non-specific indicator of presence of a disease.</a:t>
          </a:r>
          <a:endParaRPr lang="ar-SA" dirty="0">
            <a:solidFill>
              <a:schemeClr val="tx1"/>
            </a:solidFill>
          </a:endParaRPr>
        </a:p>
      </dgm:t>
    </dgm:pt>
    <dgm:pt modelId="{F133AD19-7451-4679-8716-B10F3227EC1C}" type="parTrans" cxnId="{686B0F6E-E837-481B-AD28-477FA90D9D77}">
      <dgm:prSet/>
      <dgm:spPr/>
      <dgm:t>
        <a:bodyPr/>
        <a:lstStyle/>
        <a:p>
          <a:pPr rtl="1"/>
          <a:endParaRPr lang="ar-SA"/>
        </a:p>
      </dgm:t>
    </dgm:pt>
    <dgm:pt modelId="{90502E1F-A7B1-471E-B540-E7F271380EC1}" type="sibTrans" cxnId="{686B0F6E-E837-481B-AD28-477FA90D9D77}">
      <dgm:prSet/>
      <dgm:spPr/>
      <dgm:t>
        <a:bodyPr/>
        <a:lstStyle/>
        <a:p>
          <a:pPr rtl="1"/>
          <a:endParaRPr lang="ar-SA"/>
        </a:p>
      </dgm:t>
    </dgm:pt>
    <dgm:pt modelId="{2A50B33D-F292-43D6-87A7-D0A522EE2134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This is a useful prognostic tool.</a:t>
          </a:r>
          <a:endParaRPr lang="en-US" dirty="0">
            <a:solidFill>
              <a:schemeClr val="tx1"/>
            </a:solidFill>
          </a:endParaRPr>
        </a:p>
      </dgm:t>
    </dgm:pt>
    <dgm:pt modelId="{097BF6ED-660E-4C9F-8CFA-CD5B0EA14258}" type="parTrans" cxnId="{DC975374-1AE3-471C-BBA2-6042C665220E}">
      <dgm:prSet/>
      <dgm:spPr/>
      <dgm:t>
        <a:bodyPr/>
        <a:lstStyle/>
        <a:p>
          <a:pPr rtl="1"/>
          <a:endParaRPr lang="ar-SA"/>
        </a:p>
      </dgm:t>
    </dgm:pt>
    <dgm:pt modelId="{676685C1-A176-4997-8227-30FB19D51DC3}" type="sibTrans" cxnId="{DC975374-1AE3-471C-BBA2-6042C665220E}">
      <dgm:prSet/>
      <dgm:spPr/>
      <dgm:t>
        <a:bodyPr/>
        <a:lstStyle/>
        <a:p>
          <a:pPr rtl="1"/>
          <a:endParaRPr lang="ar-SA"/>
        </a:p>
      </dgm:t>
    </dgm:pt>
    <dgm:pt modelId="{962BDA86-F791-4623-AD77-BEFD05289A7F}">
      <dgm:prSet/>
      <dgm:spPr/>
      <dgm:t>
        <a:bodyPr/>
        <a:lstStyle/>
        <a:p>
          <a:pPr algn="l" rtl="0"/>
          <a:r>
            <a:rPr lang="en-AU" dirty="0">
              <a:solidFill>
                <a:schemeClr val="tx1"/>
              </a:solidFill>
            </a:rPr>
            <a:t>Infections</a:t>
          </a:r>
          <a:endParaRPr lang="ar-SA" dirty="0">
            <a:solidFill>
              <a:schemeClr val="tx1"/>
            </a:solidFill>
          </a:endParaRPr>
        </a:p>
      </dgm:t>
    </dgm:pt>
    <dgm:pt modelId="{A38F1965-03B7-4E53-9CB8-6745C57DD1CB}" type="parTrans" cxnId="{CFC270E9-8AEB-4933-BF93-32AAB89454B3}">
      <dgm:prSet/>
      <dgm:spPr/>
      <dgm:t>
        <a:bodyPr/>
        <a:lstStyle/>
        <a:p>
          <a:pPr rtl="1"/>
          <a:endParaRPr lang="ar-SA"/>
        </a:p>
      </dgm:t>
    </dgm:pt>
    <dgm:pt modelId="{E56F2095-D153-4722-91BD-268950F2663C}" type="sibTrans" cxnId="{CFC270E9-8AEB-4933-BF93-32AAB89454B3}">
      <dgm:prSet/>
      <dgm:spPr/>
      <dgm:t>
        <a:bodyPr/>
        <a:lstStyle/>
        <a:p>
          <a:pPr rtl="1"/>
          <a:endParaRPr lang="ar-SA"/>
        </a:p>
      </dgm:t>
    </dgm:pt>
    <dgm:pt modelId="{6BE8C98E-7ED9-4B55-91A2-E5546F3EE54C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Connective tissue disorders</a:t>
          </a:r>
          <a:endParaRPr lang="en-US" dirty="0">
            <a:solidFill>
              <a:schemeClr val="tx1"/>
            </a:solidFill>
          </a:endParaRPr>
        </a:p>
      </dgm:t>
    </dgm:pt>
    <dgm:pt modelId="{D6910630-F1AE-4DAF-8D10-FE1A30F1174A}" type="parTrans" cxnId="{03A9EFE7-84CD-44FE-A8CF-E91F4A0C11D0}">
      <dgm:prSet/>
      <dgm:spPr/>
      <dgm:t>
        <a:bodyPr/>
        <a:lstStyle/>
        <a:p>
          <a:pPr rtl="1"/>
          <a:endParaRPr lang="ar-SA"/>
        </a:p>
      </dgm:t>
    </dgm:pt>
    <dgm:pt modelId="{471CE275-054A-444E-83B3-50503115565D}" type="sibTrans" cxnId="{03A9EFE7-84CD-44FE-A8CF-E91F4A0C11D0}">
      <dgm:prSet/>
      <dgm:spPr/>
      <dgm:t>
        <a:bodyPr/>
        <a:lstStyle/>
        <a:p>
          <a:pPr rtl="1"/>
          <a:endParaRPr lang="ar-SA"/>
        </a:p>
      </dgm:t>
    </dgm:pt>
    <dgm:pt modelId="{7F60246D-82B1-4021-AC3B-371AB4BE9F38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Inflammatory disorders</a:t>
          </a:r>
          <a:endParaRPr lang="en-US" dirty="0">
            <a:solidFill>
              <a:schemeClr val="tx1"/>
            </a:solidFill>
          </a:endParaRPr>
        </a:p>
      </dgm:t>
    </dgm:pt>
    <dgm:pt modelId="{02E491E3-0797-4F08-978F-10F2C8163017}" type="parTrans" cxnId="{FF4EDC73-8F9B-4725-8F77-85D97826A988}">
      <dgm:prSet/>
      <dgm:spPr/>
      <dgm:t>
        <a:bodyPr/>
        <a:lstStyle/>
        <a:p>
          <a:pPr rtl="1"/>
          <a:endParaRPr lang="ar-SA"/>
        </a:p>
      </dgm:t>
    </dgm:pt>
    <dgm:pt modelId="{C1A2CB12-E297-49EE-824A-E8EACF20B409}" type="sibTrans" cxnId="{FF4EDC73-8F9B-4725-8F77-85D97826A988}">
      <dgm:prSet/>
      <dgm:spPr/>
      <dgm:t>
        <a:bodyPr/>
        <a:lstStyle/>
        <a:p>
          <a:pPr rtl="1"/>
          <a:endParaRPr lang="ar-SA"/>
        </a:p>
      </dgm:t>
    </dgm:pt>
    <dgm:pt modelId="{0275D725-89F4-4BF7-9786-BE1A64AF9745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Malignancies</a:t>
          </a:r>
          <a:endParaRPr lang="en-US" dirty="0">
            <a:solidFill>
              <a:schemeClr val="tx1"/>
            </a:solidFill>
          </a:endParaRPr>
        </a:p>
      </dgm:t>
    </dgm:pt>
    <dgm:pt modelId="{24288667-CB48-4041-99B6-1D8C67DF1B19}" type="parTrans" cxnId="{0C2394B9-9CF0-43A2-8560-6A410F0ED34A}">
      <dgm:prSet/>
      <dgm:spPr/>
      <dgm:t>
        <a:bodyPr/>
        <a:lstStyle/>
        <a:p>
          <a:pPr rtl="1"/>
          <a:endParaRPr lang="ar-SA"/>
        </a:p>
      </dgm:t>
    </dgm:pt>
    <dgm:pt modelId="{82110418-5815-4FDF-858A-59DE71DC3C49}" type="sibTrans" cxnId="{0C2394B9-9CF0-43A2-8560-6A410F0ED34A}">
      <dgm:prSet/>
      <dgm:spPr/>
      <dgm:t>
        <a:bodyPr/>
        <a:lstStyle/>
        <a:p>
          <a:pPr rtl="1"/>
          <a:endParaRPr lang="ar-SA"/>
        </a:p>
      </dgm:t>
    </dgm:pt>
    <dgm:pt modelId="{C22820E7-1DD3-4010-B6CA-962B46D87AB0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Anaemia</a:t>
          </a:r>
          <a:endParaRPr lang="en-US" dirty="0">
            <a:solidFill>
              <a:schemeClr val="tx1"/>
            </a:solidFill>
          </a:endParaRPr>
        </a:p>
      </dgm:t>
    </dgm:pt>
    <dgm:pt modelId="{0F271E7E-016D-43D6-993D-3D6D67D59B80}" type="parTrans" cxnId="{6C5C65BC-86EC-44E9-AAFE-2B27CDA88C20}">
      <dgm:prSet/>
      <dgm:spPr/>
      <dgm:t>
        <a:bodyPr/>
        <a:lstStyle/>
        <a:p>
          <a:pPr rtl="1"/>
          <a:endParaRPr lang="ar-SA"/>
        </a:p>
      </dgm:t>
    </dgm:pt>
    <dgm:pt modelId="{46577791-D39D-47F4-8B0C-D182E0BB9BBC}" type="sibTrans" cxnId="{6C5C65BC-86EC-44E9-AAFE-2B27CDA88C20}">
      <dgm:prSet/>
      <dgm:spPr/>
      <dgm:t>
        <a:bodyPr/>
        <a:lstStyle/>
        <a:p>
          <a:pPr rtl="1"/>
          <a:endParaRPr lang="ar-SA"/>
        </a:p>
      </dgm:t>
    </dgm:pt>
    <dgm:pt modelId="{1AB99C5B-3E9E-488F-8FBF-E2AC9F2B23EA}">
      <dgm:prSet/>
      <dgm:spPr/>
      <dgm:t>
        <a:bodyPr/>
        <a:lstStyle/>
        <a:p>
          <a:pPr rtl="0"/>
          <a:r>
            <a:rPr lang="en-AU" dirty="0">
              <a:solidFill>
                <a:schemeClr val="tx1"/>
              </a:solidFill>
            </a:rPr>
            <a:t>Pregnancy</a:t>
          </a:r>
          <a:endParaRPr lang="en-US" dirty="0">
            <a:solidFill>
              <a:schemeClr val="tx1"/>
            </a:solidFill>
          </a:endParaRPr>
        </a:p>
      </dgm:t>
    </dgm:pt>
    <dgm:pt modelId="{CB11321B-8D16-458C-AED9-2A2EA0DF0808}" type="parTrans" cxnId="{4623C6AB-1425-4083-9D63-B13AFD8DE3DA}">
      <dgm:prSet/>
      <dgm:spPr/>
      <dgm:t>
        <a:bodyPr/>
        <a:lstStyle/>
        <a:p>
          <a:pPr rtl="1"/>
          <a:endParaRPr lang="ar-SA"/>
        </a:p>
      </dgm:t>
    </dgm:pt>
    <dgm:pt modelId="{38E4A4A0-0927-4576-A928-79AFB495D6BC}" type="sibTrans" cxnId="{4623C6AB-1425-4083-9D63-B13AFD8DE3DA}">
      <dgm:prSet/>
      <dgm:spPr/>
      <dgm:t>
        <a:bodyPr/>
        <a:lstStyle/>
        <a:p>
          <a:pPr rtl="1"/>
          <a:endParaRPr lang="ar-SA"/>
        </a:p>
      </dgm:t>
    </dgm:pt>
    <dgm:pt modelId="{72818FE5-066D-4951-8265-3051E4B7D717}" type="pres">
      <dgm:prSet presAssocID="{998D3092-E565-4DE3-A5A6-7C1D26EAA6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300914-6089-4A91-90EB-76411E556EAE}" type="pres">
      <dgm:prSet presAssocID="{667FC6F2-5B32-401A-BDF0-08A61041F385}" presName="parentLin" presStyleCnt="0"/>
      <dgm:spPr/>
    </dgm:pt>
    <dgm:pt modelId="{822FC3EE-7D09-425B-966F-E857434510D8}" type="pres">
      <dgm:prSet presAssocID="{667FC6F2-5B32-401A-BDF0-08A61041F3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586F73D-2DBA-44DB-977F-D6E7D8C3757C}" type="pres">
      <dgm:prSet presAssocID="{667FC6F2-5B32-401A-BDF0-08A61041F3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24366-3204-45B3-B04E-C2876DAD6A22}" type="pres">
      <dgm:prSet presAssocID="{667FC6F2-5B32-401A-BDF0-08A61041F385}" presName="negativeSpace" presStyleCnt="0"/>
      <dgm:spPr/>
    </dgm:pt>
    <dgm:pt modelId="{03BF53F1-ABBA-435F-91F3-D8DEC7C0A3DC}" type="pres">
      <dgm:prSet presAssocID="{667FC6F2-5B32-401A-BDF0-08A61041F38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A70A6-601E-46AB-907C-A695817B647E}" type="pres">
      <dgm:prSet presAssocID="{90CD9C44-B6E1-4A42-9913-45B408247BAF}" presName="spaceBetweenRectangles" presStyleCnt="0"/>
      <dgm:spPr/>
    </dgm:pt>
    <dgm:pt modelId="{230B940A-7215-45BD-8BFF-8F4C338855B1}" type="pres">
      <dgm:prSet presAssocID="{58491706-1BFA-425B-A755-1D7F0E3B8C5A}" presName="parentLin" presStyleCnt="0"/>
      <dgm:spPr/>
    </dgm:pt>
    <dgm:pt modelId="{F305C3AB-9549-4F08-A1C6-412D2725D347}" type="pres">
      <dgm:prSet presAssocID="{58491706-1BFA-425B-A755-1D7F0E3B8C5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CA23465-23AD-4A0D-8A15-AD07AB27B8FC}" type="pres">
      <dgm:prSet presAssocID="{58491706-1BFA-425B-A755-1D7F0E3B8C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C91C1-0FE9-45EC-8E0B-CDEBE9A86B55}" type="pres">
      <dgm:prSet presAssocID="{58491706-1BFA-425B-A755-1D7F0E3B8C5A}" presName="negativeSpace" presStyleCnt="0"/>
      <dgm:spPr/>
    </dgm:pt>
    <dgm:pt modelId="{2F41C86A-F57C-4229-8603-2B1C46406560}" type="pres">
      <dgm:prSet presAssocID="{58491706-1BFA-425B-A755-1D7F0E3B8C5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5ADB6-5492-4323-BD2E-B4C5987C45BE}" type="pres">
      <dgm:prSet presAssocID="{081EBEBA-6A46-4DD0-B6E4-2EA4B9DD7F20}" presName="spaceBetweenRectangles" presStyleCnt="0"/>
      <dgm:spPr/>
    </dgm:pt>
    <dgm:pt modelId="{2EDD8695-5D21-4CAF-99F5-1D2AFFB15C8B}" type="pres">
      <dgm:prSet presAssocID="{DB28AEB4-EE62-4A87-8EC6-D6DF1AADD077}" presName="parentLin" presStyleCnt="0"/>
      <dgm:spPr/>
    </dgm:pt>
    <dgm:pt modelId="{A70A0014-87E1-48B6-A2E4-2BB731101DDE}" type="pres">
      <dgm:prSet presAssocID="{DB28AEB4-EE62-4A87-8EC6-D6DF1AADD07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BAA9E9D-3FFC-41D2-BD75-9CD6EE1E0471}" type="pres">
      <dgm:prSet presAssocID="{DB28AEB4-EE62-4A87-8EC6-D6DF1AADD0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42F2E-3A58-4D20-A10D-CD0838BA405F}" type="pres">
      <dgm:prSet presAssocID="{DB28AEB4-EE62-4A87-8EC6-D6DF1AADD077}" presName="negativeSpace" presStyleCnt="0"/>
      <dgm:spPr/>
    </dgm:pt>
    <dgm:pt modelId="{56301702-16DA-4D19-8FDD-457138613D3C}" type="pres">
      <dgm:prSet presAssocID="{DB28AEB4-EE62-4A87-8EC6-D6DF1AADD07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D531-FB86-4D13-BA05-9E6F53E35EF2}" type="pres">
      <dgm:prSet presAssocID="{7B5359BD-1887-460A-93D7-04D68B165A35}" presName="spaceBetweenRectangles" presStyleCnt="0"/>
      <dgm:spPr/>
    </dgm:pt>
    <dgm:pt modelId="{26456AC6-AEED-48BF-89E8-B56137E1B0D0}" type="pres">
      <dgm:prSet presAssocID="{13E8208D-04A3-4D54-9E15-D7249F8FF116}" presName="parentLin" presStyleCnt="0"/>
      <dgm:spPr/>
    </dgm:pt>
    <dgm:pt modelId="{A7BD19B1-7156-4A21-B276-5AAE266C2FDE}" type="pres">
      <dgm:prSet presAssocID="{13E8208D-04A3-4D54-9E15-D7249F8FF11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5AF4DBB-B31B-455E-B9C2-178920BA906C}" type="pres">
      <dgm:prSet presAssocID="{13E8208D-04A3-4D54-9E15-D7249F8FF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7C89-6872-42D1-B270-87561EF2C090}" type="pres">
      <dgm:prSet presAssocID="{13E8208D-04A3-4D54-9E15-D7249F8FF116}" presName="negativeSpace" presStyleCnt="0"/>
      <dgm:spPr/>
    </dgm:pt>
    <dgm:pt modelId="{F3116784-1BAD-4EB1-998C-F000285DE211}" type="pres">
      <dgm:prSet presAssocID="{13E8208D-04A3-4D54-9E15-D7249F8FF1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75374-1AE3-471C-BBA2-6042C665220E}" srcId="{DB28AEB4-EE62-4A87-8EC6-D6DF1AADD077}" destId="{2A50B33D-F292-43D6-87A7-D0A522EE2134}" srcOrd="1" destOrd="0" parTransId="{097BF6ED-660E-4C9F-8CFA-CD5B0EA14258}" sibTransId="{676685C1-A176-4997-8227-30FB19D51DC3}"/>
    <dgm:cxn modelId="{086E5C98-A83F-4D1E-A9AD-A0231BC4F763}" type="presOf" srcId="{6BE8C98E-7ED9-4B55-91A2-E5546F3EE54C}" destId="{F3116784-1BAD-4EB1-998C-F000285DE211}" srcOrd="0" destOrd="1" presId="urn:microsoft.com/office/officeart/2005/8/layout/list1"/>
    <dgm:cxn modelId="{E1812ED1-F688-4E45-9A6F-A6275D5D0F7B}" srcId="{58491706-1BFA-425B-A755-1D7F0E3B8C5A}" destId="{AFD07B48-F950-4C1D-BF4D-58F2239F59E0}" srcOrd="0" destOrd="0" parTransId="{81665BF5-2B9B-4774-A049-55DE5F84F2CE}" sibTransId="{97473AF7-F74C-484B-9494-EA9E7F9B7498}"/>
    <dgm:cxn modelId="{2150D199-A532-4A36-B2F0-3A6FCDC80F73}" type="presOf" srcId="{C22820E7-1DD3-4010-B6CA-962B46D87AB0}" destId="{F3116784-1BAD-4EB1-998C-F000285DE211}" srcOrd="0" destOrd="4" presId="urn:microsoft.com/office/officeart/2005/8/layout/list1"/>
    <dgm:cxn modelId="{686B0F6E-E837-481B-AD28-477FA90D9D77}" srcId="{DB28AEB4-EE62-4A87-8EC6-D6DF1AADD077}" destId="{94562D05-A9BF-45F9-9381-EF917D9AE3F9}" srcOrd="0" destOrd="0" parTransId="{F133AD19-7451-4679-8716-B10F3227EC1C}" sibTransId="{90502E1F-A7B1-471E-B540-E7F271380EC1}"/>
    <dgm:cxn modelId="{C188FBC1-958C-4869-A8E0-3BCF1C5C2C0D}" srcId="{998D3092-E565-4DE3-A5A6-7C1D26EAA6BF}" destId="{667FC6F2-5B32-401A-BDF0-08A61041F385}" srcOrd="0" destOrd="0" parTransId="{24DB9F54-B081-4270-B83F-487C3AB213D3}" sibTransId="{90CD9C44-B6E1-4A42-9913-45B408247BAF}"/>
    <dgm:cxn modelId="{D498C05B-D67C-4D4F-8B0F-A01A99EA5BB0}" type="presOf" srcId="{631C2DA8-595F-42FF-81A9-3E928F35AF25}" destId="{03BF53F1-ABBA-435F-91F3-D8DEC7C0A3DC}" srcOrd="0" destOrd="0" presId="urn:microsoft.com/office/officeart/2005/8/layout/list1"/>
    <dgm:cxn modelId="{3F11FB8D-D4CB-4FEC-B76F-2B83E39DCD32}" srcId="{998D3092-E565-4DE3-A5A6-7C1D26EAA6BF}" destId="{DB28AEB4-EE62-4A87-8EC6-D6DF1AADD077}" srcOrd="2" destOrd="0" parTransId="{9639327F-38BA-423C-A22E-0840B88CA08F}" sibTransId="{7B5359BD-1887-460A-93D7-04D68B165A35}"/>
    <dgm:cxn modelId="{39226A49-F684-4445-81BE-160F13A0DA29}" type="presOf" srcId="{DB28AEB4-EE62-4A87-8EC6-D6DF1AADD077}" destId="{A70A0014-87E1-48B6-A2E4-2BB731101DDE}" srcOrd="0" destOrd="0" presId="urn:microsoft.com/office/officeart/2005/8/layout/list1"/>
    <dgm:cxn modelId="{8ADABB49-F957-4E6D-9E6E-3EADB747C140}" type="presOf" srcId="{0275D725-89F4-4BF7-9786-BE1A64AF9745}" destId="{F3116784-1BAD-4EB1-998C-F000285DE211}" srcOrd="0" destOrd="3" presId="urn:microsoft.com/office/officeart/2005/8/layout/list1"/>
    <dgm:cxn modelId="{4D1D6A88-7EE4-4E29-A6CA-6EF3BD4E02E8}" type="presOf" srcId="{7F60246D-82B1-4021-AC3B-371AB4BE9F38}" destId="{F3116784-1BAD-4EB1-998C-F000285DE211}" srcOrd="0" destOrd="2" presId="urn:microsoft.com/office/officeart/2005/8/layout/list1"/>
    <dgm:cxn modelId="{DECEF464-B3E7-4B96-88F9-A3080C3BB756}" srcId="{998D3092-E565-4DE3-A5A6-7C1D26EAA6BF}" destId="{58491706-1BFA-425B-A755-1D7F0E3B8C5A}" srcOrd="1" destOrd="0" parTransId="{122C320D-8BE2-41D9-95F6-99EB92ABDC63}" sibTransId="{081EBEBA-6A46-4DD0-B6E4-2EA4B9DD7F20}"/>
    <dgm:cxn modelId="{AB21ABB9-A03B-4634-A4F3-73D989F02E77}" type="presOf" srcId="{58491706-1BFA-425B-A755-1D7F0E3B8C5A}" destId="{7CA23465-23AD-4A0D-8A15-AD07AB27B8FC}" srcOrd="1" destOrd="0" presId="urn:microsoft.com/office/officeart/2005/8/layout/list1"/>
    <dgm:cxn modelId="{80D267B4-4759-43DB-9D04-7EE7D6B707C4}" type="presOf" srcId="{58491706-1BFA-425B-A755-1D7F0E3B8C5A}" destId="{F305C3AB-9549-4F08-A1C6-412D2725D347}" srcOrd="0" destOrd="0" presId="urn:microsoft.com/office/officeart/2005/8/layout/list1"/>
    <dgm:cxn modelId="{CFC270E9-8AEB-4933-BF93-32AAB89454B3}" srcId="{13E8208D-04A3-4D54-9E15-D7249F8FF116}" destId="{962BDA86-F791-4623-AD77-BEFD05289A7F}" srcOrd="0" destOrd="0" parTransId="{A38F1965-03B7-4E53-9CB8-6745C57DD1CB}" sibTransId="{E56F2095-D153-4722-91BD-268950F2663C}"/>
    <dgm:cxn modelId="{809AFF44-2CD1-4236-AE88-BCD3DDB3A3A0}" type="presOf" srcId="{667FC6F2-5B32-401A-BDF0-08A61041F385}" destId="{8586F73D-2DBA-44DB-977F-D6E7D8C3757C}" srcOrd="1" destOrd="0" presId="urn:microsoft.com/office/officeart/2005/8/layout/list1"/>
    <dgm:cxn modelId="{FF4EDC73-8F9B-4725-8F77-85D97826A988}" srcId="{13E8208D-04A3-4D54-9E15-D7249F8FF116}" destId="{7F60246D-82B1-4021-AC3B-371AB4BE9F38}" srcOrd="2" destOrd="0" parTransId="{02E491E3-0797-4F08-978F-10F2C8163017}" sibTransId="{C1A2CB12-E297-49EE-824A-E8EACF20B409}"/>
    <dgm:cxn modelId="{0C2394B9-9CF0-43A2-8560-6A410F0ED34A}" srcId="{13E8208D-04A3-4D54-9E15-D7249F8FF116}" destId="{0275D725-89F4-4BF7-9786-BE1A64AF9745}" srcOrd="3" destOrd="0" parTransId="{24288667-CB48-4041-99B6-1D8C67DF1B19}" sibTransId="{82110418-5815-4FDF-858A-59DE71DC3C49}"/>
    <dgm:cxn modelId="{40D955BB-C74D-4C7B-BE66-74530144D175}" srcId="{667FC6F2-5B32-401A-BDF0-08A61041F385}" destId="{631C2DA8-595F-42FF-81A9-3E928F35AF25}" srcOrd="0" destOrd="0" parTransId="{DB7923E0-1038-4FCE-A663-C37C5F278772}" sibTransId="{FE9DC562-4F58-445A-B028-A1237660B9F3}"/>
    <dgm:cxn modelId="{6E6BCA85-05B0-4A18-BD99-7FD80926099C}" type="presOf" srcId="{962BDA86-F791-4623-AD77-BEFD05289A7F}" destId="{F3116784-1BAD-4EB1-998C-F000285DE211}" srcOrd="0" destOrd="0" presId="urn:microsoft.com/office/officeart/2005/8/layout/list1"/>
    <dgm:cxn modelId="{03A9EFE7-84CD-44FE-A8CF-E91F4A0C11D0}" srcId="{13E8208D-04A3-4D54-9E15-D7249F8FF116}" destId="{6BE8C98E-7ED9-4B55-91A2-E5546F3EE54C}" srcOrd="1" destOrd="0" parTransId="{D6910630-F1AE-4DAF-8D10-FE1A30F1174A}" sibTransId="{471CE275-054A-444E-83B3-50503115565D}"/>
    <dgm:cxn modelId="{42E6537C-E69A-43F3-973E-CC1135BEDBAE}" srcId="{998D3092-E565-4DE3-A5A6-7C1D26EAA6BF}" destId="{13E8208D-04A3-4D54-9E15-D7249F8FF116}" srcOrd="3" destOrd="0" parTransId="{46CDBBA4-F3D1-4D4C-AE2A-A78F298699D6}" sibTransId="{05AAB8E7-1F20-4ACC-B091-673D6A846B51}"/>
    <dgm:cxn modelId="{B6F974E9-8AAD-4D94-AB76-53390FB1F417}" type="presOf" srcId="{13E8208D-04A3-4D54-9E15-D7249F8FF116}" destId="{35AF4DBB-B31B-455E-B9C2-178920BA906C}" srcOrd="1" destOrd="0" presId="urn:microsoft.com/office/officeart/2005/8/layout/list1"/>
    <dgm:cxn modelId="{F436B4E4-A7E6-4A1E-874D-50A57708FBEB}" type="presOf" srcId="{13E8208D-04A3-4D54-9E15-D7249F8FF116}" destId="{A7BD19B1-7156-4A21-B276-5AAE266C2FDE}" srcOrd="0" destOrd="0" presId="urn:microsoft.com/office/officeart/2005/8/layout/list1"/>
    <dgm:cxn modelId="{3A74A910-BC1D-48BA-9B3D-BC7A3A8EC493}" type="presOf" srcId="{DB28AEB4-EE62-4A87-8EC6-D6DF1AADD077}" destId="{DBAA9E9D-3FFC-41D2-BD75-9CD6EE1E0471}" srcOrd="1" destOrd="0" presId="urn:microsoft.com/office/officeart/2005/8/layout/list1"/>
    <dgm:cxn modelId="{396AB2D8-CFCB-40EC-A430-57F3A6373F75}" type="presOf" srcId="{94562D05-A9BF-45F9-9381-EF917D9AE3F9}" destId="{56301702-16DA-4D19-8FDD-457138613D3C}" srcOrd="0" destOrd="0" presId="urn:microsoft.com/office/officeart/2005/8/layout/list1"/>
    <dgm:cxn modelId="{6C5C65BC-86EC-44E9-AAFE-2B27CDA88C20}" srcId="{13E8208D-04A3-4D54-9E15-D7249F8FF116}" destId="{C22820E7-1DD3-4010-B6CA-962B46D87AB0}" srcOrd="4" destOrd="0" parTransId="{0F271E7E-016D-43D6-993D-3D6D67D59B80}" sibTransId="{46577791-D39D-47F4-8B0C-D182E0BB9BBC}"/>
    <dgm:cxn modelId="{59663773-D4EA-41B5-9021-9097A5DD9711}" type="presOf" srcId="{2A50B33D-F292-43D6-87A7-D0A522EE2134}" destId="{56301702-16DA-4D19-8FDD-457138613D3C}" srcOrd="0" destOrd="1" presId="urn:microsoft.com/office/officeart/2005/8/layout/list1"/>
    <dgm:cxn modelId="{AFC6ED07-43F7-4156-A9BA-A89CC140D193}" type="presOf" srcId="{998D3092-E565-4DE3-A5A6-7C1D26EAA6BF}" destId="{72818FE5-066D-4951-8265-3051E4B7D717}" srcOrd="0" destOrd="0" presId="urn:microsoft.com/office/officeart/2005/8/layout/list1"/>
    <dgm:cxn modelId="{4623C6AB-1425-4083-9D63-B13AFD8DE3DA}" srcId="{13E8208D-04A3-4D54-9E15-D7249F8FF116}" destId="{1AB99C5B-3E9E-488F-8FBF-E2AC9F2B23EA}" srcOrd="5" destOrd="0" parTransId="{CB11321B-8D16-458C-AED9-2A2EA0DF0808}" sibTransId="{38E4A4A0-0927-4576-A928-79AFB495D6BC}"/>
    <dgm:cxn modelId="{92AD7CEB-9E7E-4C16-BD68-E6E88D2412D7}" type="presOf" srcId="{667FC6F2-5B32-401A-BDF0-08A61041F385}" destId="{822FC3EE-7D09-425B-966F-E857434510D8}" srcOrd="0" destOrd="0" presId="urn:microsoft.com/office/officeart/2005/8/layout/list1"/>
    <dgm:cxn modelId="{F806F461-2C01-4DF7-BB6D-5EE883483C38}" type="presOf" srcId="{AFD07B48-F950-4C1D-BF4D-58F2239F59E0}" destId="{2F41C86A-F57C-4229-8603-2B1C46406560}" srcOrd="0" destOrd="0" presId="urn:microsoft.com/office/officeart/2005/8/layout/list1"/>
    <dgm:cxn modelId="{E06A98AF-958F-47A8-A360-E6D939EF7573}" type="presOf" srcId="{1AB99C5B-3E9E-488F-8FBF-E2AC9F2B23EA}" destId="{F3116784-1BAD-4EB1-998C-F000285DE211}" srcOrd="0" destOrd="5" presId="urn:microsoft.com/office/officeart/2005/8/layout/list1"/>
    <dgm:cxn modelId="{A7CFBB0D-5E9A-48EA-A3F4-0C7F75A0F635}" type="presParOf" srcId="{72818FE5-066D-4951-8265-3051E4B7D717}" destId="{F5300914-6089-4A91-90EB-76411E556EAE}" srcOrd="0" destOrd="0" presId="urn:microsoft.com/office/officeart/2005/8/layout/list1"/>
    <dgm:cxn modelId="{8834F2CF-0E93-4092-AD6A-AA4249357000}" type="presParOf" srcId="{F5300914-6089-4A91-90EB-76411E556EAE}" destId="{822FC3EE-7D09-425B-966F-E857434510D8}" srcOrd="0" destOrd="0" presId="urn:microsoft.com/office/officeart/2005/8/layout/list1"/>
    <dgm:cxn modelId="{B62542B6-EA2A-45FB-B5F0-DA5D019C7F6C}" type="presParOf" srcId="{F5300914-6089-4A91-90EB-76411E556EAE}" destId="{8586F73D-2DBA-44DB-977F-D6E7D8C3757C}" srcOrd="1" destOrd="0" presId="urn:microsoft.com/office/officeart/2005/8/layout/list1"/>
    <dgm:cxn modelId="{52E79426-6129-4A4B-86A1-7E9CE87CA835}" type="presParOf" srcId="{72818FE5-066D-4951-8265-3051E4B7D717}" destId="{C0424366-3204-45B3-B04E-C2876DAD6A22}" srcOrd="1" destOrd="0" presId="urn:microsoft.com/office/officeart/2005/8/layout/list1"/>
    <dgm:cxn modelId="{426691B8-FB14-4D28-9718-2C82337EEC55}" type="presParOf" srcId="{72818FE5-066D-4951-8265-3051E4B7D717}" destId="{03BF53F1-ABBA-435F-91F3-D8DEC7C0A3DC}" srcOrd="2" destOrd="0" presId="urn:microsoft.com/office/officeart/2005/8/layout/list1"/>
    <dgm:cxn modelId="{B893214C-DCB1-494A-A449-422B67043284}" type="presParOf" srcId="{72818FE5-066D-4951-8265-3051E4B7D717}" destId="{CBCA70A6-601E-46AB-907C-A695817B647E}" srcOrd="3" destOrd="0" presId="urn:microsoft.com/office/officeart/2005/8/layout/list1"/>
    <dgm:cxn modelId="{CE55855D-F959-4BE1-A17D-69DC11084213}" type="presParOf" srcId="{72818FE5-066D-4951-8265-3051E4B7D717}" destId="{230B940A-7215-45BD-8BFF-8F4C338855B1}" srcOrd="4" destOrd="0" presId="urn:microsoft.com/office/officeart/2005/8/layout/list1"/>
    <dgm:cxn modelId="{904C3E1F-3023-4757-9D69-BFCEFD455FD5}" type="presParOf" srcId="{230B940A-7215-45BD-8BFF-8F4C338855B1}" destId="{F305C3AB-9549-4F08-A1C6-412D2725D347}" srcOrd="0" destOrd="0" presId="urn:microsoft.com/office/officeart/2005/8/layout/list1"/>
    <dgm:cxn modelId="{7BE20A82-FDD3-40AE-95EF-4C69C8C2789D}" type="presParOf" srcId="{230B940A-7215-45BD-8BFF-8F4C338855B1}" destId="{7CA23465-23AD-4A0D-8A15-AD07AB27B8FC}" srcOrd="1" destOrd="0" presId="urn:microsoft.com/office/officeart/2005/8/layout/list1"/>
    <dgm:cxn modelId="{D6F61C4E-4F28-4478-893F-1C9393D95580}" type="presParOf" srcId="{72818FE5-066D-4951-8265-3051E4B7D717}" destId="{8E5C91C1-0FE9-45EC-8E0B-CDEBE9A86B55}" srcOrd="5" destOrd="0" presId="urn:microsoft.com/office/officeart/2005/8/layout/list1"/>
    <dgm:cxn modelId="{47C8A8A1-C4FA-4DFB-8A04-F5C89F2F3BE0}" type="presParOf" srcId="{72818FE5-066D-4951-8265-3051E4B7D717}" destId="{2F41C86A-F57C-4229-8603-2B1C46406560}" srcOrd="6" destOrd="0" presId="urn:microsoft.com/office/officeart/2005/8/layout/list1"/>
    <dgm:cxn modelId="{5D6CD09D-0106-4F9F-8339-57EE842A02F5}" type="presParOf" srcId="{72818FE5-066D-4951-8265-3051E4B7D717}" destId="{E385ADB6-5492-4323-BD2E-B4C5987C45BE}" srcOrd="7" destOrd="0" presId="urn:microsoft.com/office/officeart/2005/8/layout/list1"/>
    <dgm:cxn modelId="{002957A3-6707-4675-99E5-24AB3E7F8A65}" type="presParOf" srcId="{72818FE5-066D-4951-8265-3051E4B7D717}" destId="{2EDD8695-5D21-4CAF-99F5-1D2AFFB15C8B}" srcOrd="8" destOrd="0" presId="urn:microsoft.com/office/officeart/2005/8/layout/list1"/>
    <dgm:cxn modelId="{4A67ECC6-267F-4BAE-852E-41F3DFE98D50}" type="presParOf" srcId="{2EDD8695-5D21-4CAF-99F5-1D2AFFB15C8B}" destId="{A70A0014-87E1-48B6-A2E4-2BB731101DDE}" srcOrd="0" destOrd="0" presId="urn:microsoft.com/office/officeart/2005/8/layout/list1"/>
    <dgm:cxn modelId="{A9FD38D9-D173-4AA9-8E87-42B5391AD27B}" type="presParOf" srcId="{2EDD8695-5D21-4CAF-99F5-1D2AFFB15C8B}" destId="{DBAA9E9D-3FFC-41D2-BD75-9CD6EE1E0471}" srcOrd="1" destOrd="0" presId="urn:microsoft.com/office/officeart/2005/8/layout/list1"/>
    <dgm:cxn modelId="{F422A8D5-2B09-40AB-8A67-7F48BDAF6AFB}" type="presParOf" srcId="{72818FE5-066D-4951-8265-3051E4B7D717}" destId="{52642F2E-3A58-4D20-A10D-CD0838BA405F}" srcOrd="9" destOrd="0" presId="urn:microsoft.com/office/officeart/2005/8/layout/list1"/>
    <dgm:cxn modelId="{C34AB5CE-5B14-4134-A569-76CA64F59AE4}" type="presParOf" srcId="{72818FE5-066D-4951-8265-3051E4B7D717}" destId="{56301702-16DA-4D19-8FDD-457138613D3C}" srcOrd="10" destOrd="0" presId="urn:microsoft.com/office/officeart/2005/8/layout/list1"/>
    <dgm:cxn modelId="{284852FF-5D9F-4031-9285-3E85BCF082AA}" type="presParOf" srcId="{72818FE5-066D-4951-8265-3051E4B7D717}" destId="{B335D531-FB86-4D13-BA05-9E6F53E35EF2}" srcOrd="11" destOrd="0" presId="urn:microsoft.com/office/officeart/2005/8/layout/list1"/>
    <dgm:cxn modelId="{F66E26C4-1223-439D-BA6F-9ADC329F5202}" type="presParOf" srcId="{72818FE5-066D-4951-8265-3051E4B7D717}" destId="{26456AC6-AEED-48BF-89E8-B56137E1B0D0}" srcOrd="12" destOrd="0" presId="urn:microsoft.com/office/officeart/2005/8/layout/list1"/>
    <dgm:cxn modelId="{84735601-22EE-49C2-8CFD-4AFB7FED66A9}" type="presParOf" srcId="{26456AC6-AEED-48BF-89E8-B56137E1B0D0}" destId="{A7BD19B1-7156-4A21-B276-5AAE266C2FDE}" srcOrd="0" destOrd="0" presId="urn:microsoft.com/office/officeart/2005/8/layout/list1"/>
    <dgm:cxn modelId="{0C281A8D-7FD5-49FF-9242-73E6A946D910}" type="presParOf" srcId="{26456AC6-AEED-48BF-89E8-B56137E1B0D0}" destId="{35AF4DBB-B31B-455E-B9C2-178920BA906C}" srcOrd="1" destOrd="0" presId="urn:microsoft.com/office/officeart/2005/8/layout/list1"/>
    <dgm:cxn modelId="{F76FAE40-8FFD-4EAE-B705-E8589C8259B8}" type="presParOf" srcId="{72818FE5-066D-4951-8265-3051E4B7D717}" destId="{0D797C89-6872-42D1-B270-87561EF2C090}" srcOrd="13" destOrd="0" presId="urn:microsoft.com/office/officeart/2005/8/layout/list1"/>
    <dgm:cxn modelId="{0DD56DBB-632C-4ECA-9907-8F39CBFDFA00}" type="presParOf" srcId="{72818FE5-066D-4951-8265-3051E4B7D717}" destId="{F3116784-1BAD-4EB1-998C-F000285DE21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30594-FD35-4301-A717-FDBB0078628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D5250B9-4CDC-40B7-84B1-2FB38151E8EF}">
      <dgm:prSet phldrT="[نص]"/>
      <dgm:spPr/>
      <dgm:t>
        <a:bodyPr/>
        <a:lstStyle/>
        <a:p>
          <a:pPr rtl="1"/>
          <a:r>
            <a:rPr lang="en-US" dirty="0"/>
            <a:t>Male</a:t>
          </a:r>
          <a:endParaRPr lang="ar-SA" dirty="0"/>
        </a:p>
      </dgm:t>
    </dgm:pt>
    <dgm:pt modelId="{F166BA32-D641-463C-BD51-DD8C9C995078}" type="parTrans" cxnId="{4485263F-B8D1-49D8-95AC-5569FCF9FF9F}">
      <dgm:prSet/>
      <dgm:spPr/>
      <dgm:t>
        <a:bodyPr/>
        <a:lstStyle/>
        <a:p>
          <a:pPr rtl="1"/>
          <a:endParaRPr lang="ar-SA"/>
        </a:p>
      </dgm:t>
    </dgm:pt>
    <dgm:pt modelId="{2F4434BD-4C35-4E96-828A-7512C2AD8232}" type="sibTrans" cxnId="{4485263F-B8D1-49D8-95AC-5569FCF9FF9F}">
      <dgm:prSet/>
      <dgm:spPr/>
      <dgm:t>
        <a:bodyPr/>
        <a:lstStyle/>
        <a:p>
          <a:pPr rtl="1"/>
          <a:endParaRPr lang="ar-SA"/>
        </a:p>
      </dgm:t>
    </dgm:pt>
    <dgm:pt modelId="{2E4D24DA-886F-481E-935C-67125AD470DB}">
      <dgm:prSet phldrT="[نص]" custT="1"/>
      <dgm:spPr/>
      <dgm:t>
        <a:bodyPr/>
        <a:lstStyle/>
        <a:p>
          <a:pPr rtl="1"/>
          <a:r>
            <a:rPr lang="en-US" altLang="en-US" sz="2000" b="1" dirty="0" smtClean="0">
              <a:latin typeface="Comic Sans MS" panose="030F0702030302020204" pitchFamily="66" charset="0"/>
            </a:rPr>
            <a:t>4.8-6.5 million cells/mm3</a:t>
          </a:r>
          <a:endParaRPr lang="ar-SA" sz="2000" dirty="0"/>
        </a:p>
      </dgm:t>
    </dgm:pt>
    <dgm:pt modelId="{DBDCABEC-BBBB-46AD-B4F3-125E0EAA39E8}" type="parTrans" cxnId="{F22431B6-1530-4707-996F-22352F0C77AE}">
      <dgm:prSet/>
      <dgm:spPr/>
      <dgm:t>
        <a:bodyPr/>
        <a:lstStyle/>
        <a:p>
          <a:pPr rtl="1"/>
          <a:endParaRPr lang="ar-SA"/>
        </a:p>
      </dgm:t>
    </dgm:pt>
    <dgm:pt modelId="{A607F5DD-8AFF-4415-B9B9-7B3E01FFD563}" type="sibTrans" cxnId="{F22431B6-1530-4707-996F-22352F0C77AE}">
      <dgm:prSet/>
      <dgm:spPr/>
      <dgm:t>
        <a:bodyPr/>
        <a:lstStyle/>
        <a:p>
          <a:pPr rtl="1"/>
          <a:endParaRPr lang="ar-SA"/>
        </a:p>
      </dgm:t>
    </dgm:pt>
    <dgm:pt modelId="{5B7AFB97-63C6-4042-A976-4DE7E4685B5A}">
      <dgm:prSet phldrT="[نص]"/>
      <dgm:spPr/>
      <dgm:t>
        <a:bodyPr/>
        <a:lstStyle/>
        <a:p>
          <a:pPr rtl="1"/>
          <a:r>
            <a:rPr lang="en-US" dirty="0"/>
            <a:t>Female</a:t>
          </a:r>
          <a:endParaRPr lang="ar-SA" dirty="0"/>
        </a:p>
      </dgm:t>
    </dgm:pt>
    <dgm:pt modelId="{7B6FB7B8-F705-4E3A-9249-04FD58503A84}" type="parTrans" cxnId="{6847FACE-55A0-4C88-ADFC-C8F6F068B5ED}">
      <dgm:prSet/>
      <dgm:spPr/>
      <dgm:t>
        <a:bodyPr/>
        <a:lstStyle/>
        <a:p>
          <a:pPr rtl="1"/>
          <a:endParaRPr lang="ar-SA"/>
        </a:p>
      </dgm:t>
    </dgm:pt>
    <dgm:pt modelId="{CD8B9F0E-4C06-4F48-A8B3-74150116DE7A}" type="sibTrans" cxnId="{6847FACE-55A0-4C88-ADFC-C8F6F068B5ED}">
      <dgm:prSet/>
      <dgm:spPr/>
      <dgm:t>
        <a:bodyPr/>
        <a:lstStyle/>
        <a:p>
          <a:pPr rtl="1"/>
          <a:endParaRPr lang="ar-SA"/>
        </a:p>
      </dgm:t>
    </dgm:pt>
    <dgm:pt modelId="{23A6B971-7675-4CFE-907D-CF20D37C1F03}">
      <dgm:prSet phldrT="[نص]" custT="1"/>
      <dgm:spPr/>
      <dgm:t>
        <a:bodyPr/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3.8-5.8 million cells/mm3</a:t>
          </a:r>
          <a:endParaRPr lang="ar-SA" sz="2000" b="1" kern="1200" dirty="0">
            <a:latin typeface="Comic Sans MS" panose="030F0702030302020204" pitchFamily="66" charset="0"/>
            <a:ea typeface="+mn-ea"/>
            <a:cs typeface="+mn-cs"/>
          </a:endParaRPr>
        </a:p>
      </dgm:t>
    </dgm:pt>
    <dgm:pt modelId="{B7685680-3E66-49EC-9B64-3F3DDDC4BA82}" type="parTrans" cxnId="{763D47A2-2B17-44E0-BAB6-5D4EB8EDA659}">
      <dgm:prSet/>
      <dgm:spPr/>
      <dgm:t>
        <a:bodyPr/>
        <a:lstStyle/>
        <a:p>
          <a:pPr rtl="1"/>
          <a:endParaRPr lang="ar-SA"/>
        </a:p>
      </dgm:t>
    </dgm:pt>
    <dgm:pt modelId="{A32F0CE7-170E-4467-94B3-614706ED7EF0}" type="sibTrans" cxnId="{763D47A2-2B17-44E0-BAB6-5D4EB8EDA659}">
      <dgm:prSet/>
      <dgm:spPr/>
      <dgm:t>
        <a:bodyPr/>
        <a:lstStyle/>
        <a:p>
          <a:pPr rtl="1"/>
          <a:endParaRPr lang="ar-SA"/>
        </a:p>
      </dgm:t>
    </dgm:pt>
    <dgm:pt modelId="{55F446E6-DF6C-43F9-9C2C-7A88F5BC397F}" type="pres">
      <dgm:prSet presAssocID="{F9B30594-FD35-4301-A717-FDBB007862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827F4-3750-4934-9C26-216BE6377551}" type="pres">
      <dgm:prSet presAssocID="{8D5250B9-4CDC-40B7-84B1-2FB38151E8EF}" presName="composite" presStyleCnt="0"/>
      <dgm:spPr/>
      <dgm:t>
        <a:bodyPr/>
        <a:lstStyle/>
        <a:p>
          <a:endParaRPr lang="en-US"/>
        </a:p>
      </dgm:t>
    </dgm:pt>
    <dgm:pt modelId="{A4A5FF2D-B0ED-4D42-98A0-6EECDC81AE19}" type="pres">
      <dgm:prSet presAssocID="{8D5250B9-4CDC-40B7-84B1-2FB38151E8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6BB96-DC8B-45C7-9CCF-397F8A1E5C82}" type="pres">
      <dgm:prSet presAssocID="{8D5250B9-4CDC-40B7-84B1-2FB38151E8EF}" presName="desTx" presStyleLbl="alignAccFollowNode1" presStyleIdx="0" presStyleCnt="2" custLinFactNeighborY="3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7A179-5C3A-433B-BEAF-335806347F88}" type="pres">
      <dgm:prSet presAssocID="{2F4434BD-4C35-4E96-828A-7512C2AD8232}" presName="space" presStyleCnt="0"/>
      <dgm:spPr/>
      <dgm:t>
        <a:bodyPr/>
        <a:lstStyle/>
        <a:p>
          <a:endParaRPr lang="en-US"/>
        </a:p>
      </dgm:t>
    </dgm:pt>
    <dgm:pt modelId="{CF4F04E5-AFF0-49C7-B493-3316D5E4A0A0}" type="pres">
      <dgm:prSet presAssocID="{5B7AFB97-63C6-4042-A976-4DE7E4685B5A}" presName="composite" presStyleCnt="0"/>
      <dgm:spPr/>
      <dgm:t>
        <a:bodyPr/>
        <a:lstStyle/>
        <a:p>
          <a:endParaRPr lang="en-US"/>
        </a:p>
      </dgm:t>
    </dgm:pt>
    <dgm:pt modelId="{7A03FA86-3519-4087-B4C8-AAB24C09FA84}" type="pres">
      <dgm:prSet presAssocID="{5B7AFB97-63C6-4042-A976-4DE7E4685B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2803A-A95D-49F0-BDAE-FA852FECBC9D}" type="pres">
      <dgm:prSet presAssocID="{5B7AFB97-63C6-4042-A976-4DE7E4685B5A}" presName="desTx" presStyleLbl="alignAccFollowNode1" presStyleIdx="1" presStyleCnt="2" custLinFactNeighborX="20767" custLinFactNeighborY="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81A9C-4409-4CBF-946D-12136D541495}" type="presOf" srcId="{F9B30594-FD35-4301-A717-FDBB0078628C}" destId="{55F446E6-DF6C-43F9-9C2C-7A88F5BC397F}" srcOrd="0" destOrd="0" presId="urn:microsoft.com/office/officeart/2005/8/layout/hList1"/>
    <dgm:cxn modelId="{4485263F-B8D1-49D8-95AC-5569FCF9FF9F}" srcId="{F9B30594-FD35-4301-A717-FDBB0078628C}" destId="{8D5250B9-4CDC-40B7-84B1-2FB38151E8EF}" srcOrd="0" destOrd="0" parTransId="{F166BA32-D641-463C-BD51-DD8C9C995078}" sibTransId="{2F4434BD-4C35-4E96-828A-7512C2AD8232}"/>
    <dgm:cxn modelId="{763D47A2-2B17-44E0-BAB6-5D4EB8EDA659}" srcId="{5B7AFB97-63C6-4042-A976-4DE7E4685B5A}" destId="{23A6B971-7675-4CFE-907D-CF20D37C1F03}" srcOrd="0" destOrd="0" parTransId="{B7685680-3E66-49EC-9B64-3F3DDDC4BA82}" sibTransId="{A32F0CE7-170E-4467-94B3-614706ED7EF0}"/>
    <dgm:cxn modelId="{BB66F222-E02E-4740-B8F8-A37298092E3A}" type="presOf" srcId="{8D5250B9-4CDC-40B7-84B1-2FB38151E8EF}" destId="{A4A5FF2D-B0ED-4D42-98A0-6EECDC81AE19}" srcOrd="0" destOrd="0" presId="urn:microsoft.com/office/officeart/2005/8/layout/hList1"/>
    <dgm:cxn modelId="{8AFA32B6-CDDB-41ED-A342-37ED3D1DA776}" type="presOf" srcId="{5B7AFB97-63C6-4042-A976-4DE7E4685B5A}" destId="{7A03FA86-3519-4087-B4C8-AAB24C09FA84}" srcOrd="0" destOrd="0" presId="urn:microsoft.com/office/officeart/2005/8/layout/hList1"/>
    <dgm:cxn modelId="{DB667CC4-1F16-4F8B-AF59-A8CCD251B1F4}" type="presOf" srcId="{2E4D24DA-886F-481E-935C-67125AD470DB}" destId="{52B6BB96-DC8B-45C7-9CCF-397F8A1E5C82}" srcOrd="0" destOrd="0" presId="urn:microsoft.com/office/officeart/2005/8/layout/hList1"/>
    <dgm:cxn modelId="{F22431B6-1530-4707-996F-22352F0C77AE}" srcId="{8D5250B9-4CDC-40B7-84B1-2FB38151E8EF}" destId="{2E4D24DA-886F-481E-935C-67125AD470DB}" srcOrd="0" destOrd="0" parTransId="{DBDCABEC-BBBB-46AD-B4F3-125E0EAA39E8}" sibTransId="{A607F5DD-8AFF-4415-B9B9-7B3E01FFD563}"/>
    <dgm:cxn modelId="{75C92E54-9E3C-487B-A07D-D710FF17F961}" type="presOf" srcId="{23A6B971-7675-4CFE-907D-CF20D37C1F03}" destId="{C212803A-A95D-49F0-BDAE-FA852FECBC9D}" srcOrd="0" destOrd="0" presId="urn:microsoft.com/office/officeart/2005/8/layout/hList1"/>
    <dgm:cxn modelId="{6847FACE-55A0-4C88-ADFC-C8F6F068B5ED}" srcId="{F9B30594-FD35-4301-A717-FDBB0078628C}" destId="{5B7AFB97-63C6-4042-A976-4DE7E4685B5A}" srcOrd="1" destOrd="0" parTransId="{7B6FB7B8-F705-4E3A-9249-04FD58503A84}" sibTransId="{CD8B9F0E-4C06-4F48-A8B3-74150116DE7A}"/>
    <dgm:cxn modelId="{98E2F6DB-EFB3-4511-BEBB-28C96EB185E6}" type="presParOf" srcId="{55F446E6-DF6C-43F9-9C2C-7A88F5BC397F}" destId="{010827F4-3750-4934-9C26-216BE6377551}" srcOrd="0" destOrd="0" presId="urn:microsoft.com/office/officeart/2005/8/layout/hList1"/>
    <dgm:cxn modelId="{E9252F6E-2F9D-45E4-8B26-2E9DA8B4ABBF}" type="presParOf" srcId="{010827F4-3750-4934-9C26-216BE6377551}" destId="{A4A5FF2D-B0ED-4D42-98A0-6EECDC81AE19}" srcOrd="0" destOrd="0" presId="urn:microsoft.com/office/officeart/2005/8/layout/hList1"/>
    <dgm:cxn modelId="{7552900E-4B49-475D-B8D3-DBEC2F93DF9B}" type="presParOf" srcId="{010827F4-3750-4934-9C26-216BE6377551}" destId="{52B6BB96-DC8B-45C7-9CCF-397F8A1E5C82}" srcOrd="1" destOrd="0" presId="urn:microsoft.com/office/officeart/2005/8/layout/hList1"/>
    <dgm:cxn modelId="{B42978ED-0223-437A-B126-3101D6139A1C}" type="presParOf" srcId="{55F446E6-DF6C-43F9-9C2C-7A88F5BC397F}" destId="{3947A179-5C3A-433B-BEAF-335806347F88}" srcOrd="1" destOrd="0" presId="urn:microsoft.com/office/officeart/2005/8/layout/hList1"/>
    <dgm:cxn modelId="{B8597986-AF1D-4965-8629-A27002EFCFBB}" type="presParOf" srcId="{55F446E6-DF6C-43F9-9C2C-7A88F5BC397F}" destId="{CF4F04E5-AFF0-49C7-B493-3316D5E4A0A0}" srcOrd="2" destOrd="0" presId="urn:microsoft.com/office/officeart/2005/8/layout/hList1"/>
    <dgm:cxn modelId="{ACB3A5D3-9C57-44BA-BC7F-457923745838}" type="presParOf" srcId="{CF4F04E5-AFF0-49C7-B493-3316D5E4A0A0}" destId="{7A03FA86-3519-4087-B4C8-AAB24C09FA84}" srcOrd="0" destOrd="0" presId="urn:microsoft.com/office/officeart/2005/8/layout/hList1"/>
    <dgm:cxn modelId="{415F6406-649C-486C-834B-F21E3B6C252C}" type="presParOf" srcId="{CF4F04E5-AFF0-49C7-B493-3316D5E4A0A0}" destId="{C212803A-A95D-49F0-BDAE-FA852FECBC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BD67A-5FB2-4DE5-9E09-A4EAA9FDFA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DF59F8A-7FAF-44D9-AE57-9BA45159131E}">
      <dgm:prSet phldrT="[نص]"/>
      <dgm:spPr/>
      <dgm:t>
        <a:bodyPr/>
        <a:lstStyle/>
        <a:p>
          <a:pPr algn="ctr" rtl="1">
            <a:buFont typeface="Wingdings 3"/>
            <a:buNone/>
          </a:pP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rPr>
            <a:t>Life span is 120 Day</a:t>
          </a:r>
          <a:endParaRPr lang="ar-SA" dirty="0">
            <a:solidFill>
              <a:schemeClr val="bg1"/>
            </a:solidFill>
          </a:endParaRPr>
        </a:p>
      </dgm:t>
    </dgm:pt>
    <dgm:pt modelId="{6FE7EBF2-9515-4FE9-90A4-EEDDDE73A370}" type="parTrans" cxnId="{CA29D33B-B583-4E3B-84BF-CFF9B10471FB}">
      <dgm:prSet/>
      <dgm:spPr/>
      <dgm:t>
        <a:bodyPr/>
        <a:lstStyle/>
        <a:p>
          <a:pPr rtl="1"/>
          <a:endParaRPr lang="ar-SA"/>
        </a:p>
      </dgm:t>
    </dgm:pt>
    <dgm:pt modelId="{BAB79EB9-C7F1-4915-936A-019ED5F87720}" type="sibTrans" cxnId="{CA29D33B-B583-4E3B-84BF-CFF9B10471FB}">
      <dgm:prSet/>
      <dgm:spPr/>
      <dgm:t>
        <a:bodyPr/>
        <a:lstStyle/>
        <a:p>
          <a:pPr rtl="1"/>
          <a:endParaRPr lang="ar-SA"/>
        </a:p>
      </dgm:t>
    </dgm:pt>
    <dgm:pt modelId="{19C8A84E-7E93-4F38-A2DE-E9105E3BA4BC}">
      <dgm:prSet phldrT="[نص]"/>
      <dgm:spPr/>
      <dgm:t>
        <a:bodyPr/>
        <a:lstStyle/>
        <a:p>
          <a:pPr algn="ctr" rtl="1"/>
          <a:endParaRPr lang="ar-SA" dirty="0"/>
        </a:p>
      </dgm:t>
    </dgm:pt>
    <dgm:pt modelId="{23246D4D-7794-440A-9242-5DE88244F5AF}" type="parTrans" cxnId="{42C5071C-A930-41F4-97D7-BFAE1B0A3272}">
      <dgm:prSet/>
      <dgm:spPr/>
      <dgm:t>
        <a:bodyPr/>
        <a:lstStyle/>
        <a:p>
          <a:pPr rtl="1"/>
          <a:endParaRPr lang="ar-SA"/>
        </a:p>
      </dgm:t>
    </dgm:pt>
    <dgm:pt modelId="{E729BE70-F88A-4620-8B26-0FCAF97A29B7}" type="sibTrans" cxnId="{42C5071C-A930-41F4-97D7-BFAE1B0A3272}">
      <dgm:prSet/>
      <dgm:spPr/>
      <dgm:t>
        <a:bodyPr/>
        <a:lstStyle/>
        <a:p>
          <a:pPr rtl="1"/>
          <a:endParaRPr lang="ar-SA"/>
        </a:p>
      </dgm:t>
    </dgm:pt>
    <dgm:pt modelId="{F121068F-32A7-4818-9329-1E6E6440FF89}" type="pres">
      <dgm:prSet presAssocID="{E23BD67A-5FB2-4DE5-9E09-A4EAA9FDFA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E162E-2873-4B14-B11B-FDBE3A9796A4}" type="pres">
      <dgm:prSet presAssocID="{5DF59F8A-7FAF-44D9-AE57-9BA45159131E}" presName="parentText" presStyleLbl="node1" presStyleIdx="0" presStyleCnt="1" custLinFactNeighborX="40938" custLinFactNeighborY="1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0BDC7-53E3-4ECE-A237-BBC4B7AA3254}" type="pres">
      <dgm:prSet presAssocID="{5DF59F8A-7FAF-44D9-AE57-9BA45159131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9D33B-B583-4E3B-84BF-CFF9B10471FB}" srcId="{E23BD67A-5FB2-4DE5-9E09-A4EAA9FDFA35}" destId="{5DF59F8A-7FAF-44D9-AE57-9BA45159131E}" srcOrd="0" destOrd="0" parTransId="{6FE7EBF2-9515-4FE9-90A4-EEDDDE73A370}" sibTransId="{BAB79EB9-C7F1-4915-936A-019ED5F87720}"/>
    <dgm:cxn modelId="{42C5071C-A930-41F4-97D7-BFAE1B0A3272}" srcId="{5DF59F8A-7FAF-44D9-AE57-9BA45159131E}" destId="{19C8A84E-7E93-4F38-A2DE-E9105E3BA4BC}" srcOrd="0" destOrd="0" parTransId="{23246D4D-7794-440A-9242-5DE88244F5AF}" sibTransId="{E729BE70-F88A-4620-8B26-0FCAF97A29B7}"/>
    <dgm:cxn modelId="{46F08254-E8B6-450E-8C5B-D07A27B6E569}" type="presOf" srcId="{5DF59F8A-7FAF-44D9-AE57-9BA45159131E}" destId="{7C7E162E-2873-4B14-B11B-FDBE3A9796A4}" srcOrd="0" destOrd="0" presId="urn:microsoft.com/office/officeart/2005/8/layout/vList2"/>
    <dgm:cxn modelId="{3A8B7642-830D-47A4-980F-139FE19AD459}" type="presOf" srcId="{19C8A84E-7E93-4F38-A2DE-E9105E3BA4BC}" destId="{FF90BDC7-53E3-4ECE-A237-BBC4B7AA3254}" srcOrd="0" destOrd="0" presId="urn:microsoft.com/office/officeart/2005/8/layout/vList2"/>
    <dgm:cxn modelId="{1BD75722-0664-460F-8AA7-32975E0721C7}" type="presOf" srcId="{E23BD67A-5FB2-4DE5-9E09-A4EAA9FDFA35}" destId="{F121068F-32A7-4818-9329-1E6E6440FF89}" srcOrd="0" destOrd="0" presId="urn:microsoft.com/office/officeart/2005/8/layout/vList2"/>
    <dgm:cxn modelId="{B3031A6D-E699-4529-BB09-B603FCA226A3}" type="presParOf" srcId="{F121068F-32A7-4818-9329-1E6E6440FF89}" destId="{7C7E162E-2873-4B14-B11B-FDBE3A9796A4}" srcOrd="0" destOrd="0" presId="urn:microsoft.com/office/officeart/2005/8/layout/vList2"/>
    <dgm:cxn modelId="{2D3DDBD6-1527-4D5B-8084-CA7A518F76B3}" type="presParOf" srcId="{F121068F-32A7-4818-9329-1E6E6440FF89}" destId="{FF90BDC7-53E3-4ECE-A237-BBC4B7AA32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8DB03-D815-4212-B03B-EF511EBD300F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2F5DCFE-4A5D-4939-9312-27A2072F9951}">
      <dgm:prSet phldrT="[نص]"/>
      <dgm:spPr/>
      <dgm:t>
        <a:bodyPr/>
        <a:lstStyle/>
        <a:p>
          <a:pPr marL="0" marR="0" lvl="0" indent="0" algn="ctr" defTabSz="16002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en-US" b="1" dirty="0" smtClean="0"/>
            <a:t>Nutritional requirements</a:t>
          </a:r>
          <a:r>
            <a:rPr lang="en-US" altLang="en-US" b="1" baseline="0" dirty="0" smtClean="0"/>
            <a:t> </a:t>
          </a:r>
          <a:r>
            <a:rPr lang="en-US" altLang="en-US" b="1" dirty="0" smtClean="0"/>
            <a:t>of RBC production :</a:t>
          </a:r>
          <a:endParaRPr lang="ar-SA" dirty="0"/>
        </a:p>
      </dgm:t>
    </dgm:pt>
    <dgm:pt modelId="{ECF75B7C-A12B-44F5-8C3D-081FE202FA22}" type="parTrans" cxnId="{13F667FA-F583-4290-868C-E36C43203AAB}">
      <dgm:prSet/>
      <dgm:spPr/>
      <dgm:t>
        <a:bodyPr/>
        <a:lstStyle/>
        <a:p>
          <a:pPr rtl="1"/>
          <a:endParaRPr lang="ar-SA"/>
        </a:p>
      </dgm:t>
    </dgm:pt>
    <dgm:pt modelId="{342A59EE-30B7-4958-B157-8D63AE4EF249}" type="sibTrans" cxnId="{13F667FA-F583-4290-868C-E36C43203AAB}">
      <dgm:prSet/>
      <dgm:spPr/>
      <dgm:t>
        <a:bodyPr/>
        <a:lstStyle/>
        <a:p>
          <a:pPr rtl="1"/>
          <a:endParaRPr lang="ar-SA"/>
        </a:p>
      </dgm:t>
    </dgm:pt>
    <dgm:pt modelId="{7313A9C9-F401-4DA9-BEF4-2CFD2C5E3D54}">
      <dgm:prSet phldrT="[نص]"/>
      <dgm:spPr/>
      <dgm:t>
        <a:bodyPr/>
        <a:lstStyle/>
        <a:p>
          <a:pPr rtl="1"/>
          <a:r>
            <a:rPr lang="en-US" dirty="0" smtClean="0"/>
            <a:t>1. Amino </a:t>
          </a:r>
          <a:r>
            <a:rPr lang="en-US" dirty="0"/>
            <a:t>Acids</a:t>
          </a:r>
          <a:endParaRPr lang="ar-SA" dirty="0"/>
        </a:p>
      </dgm:t>
    </dgm:pt>
    <dgm:pt modelId="{E52911CC-80B6-40C5-A915-A394F9E5B5AF}" type="parTrans" cxnId="{54B4EB87-B01B-4509-9D3A-320CD23638CD}">
      <dgm:prSet/>
      <dgm:spPr/>
      <dgm:t>
        <a:bodyPr/>
        <a:lstStyle/>
        <a:p>
          <a:pPr rtl="1"/>
          <a:endParaRPr lang="ar-SA"/>
        </a:p>
      </dgm:t>
    </dgm:pt>
    <dgm:pt modelId="{06E7564A-E69F-4F20-8996-928C21CB6987}" type="sibTrans" cxnId="{54B4EB87-B01B-4509-9D3A-320CD23638CD}">
      <dgm:prSet/>
      <dgm:spPr/>
      <dgm:t>
        <a:bodyPr/>
        <a:lstStyle/>
        <a:p>
          <a:pPr rtl="1"/>
          <a:endParaRPr lang="ar-SA"/>
        </a:p>
      </dgm:t>
    </dgm:pt>
    <dgm:pt modelId="{C7A41983-A29A-4D63-8BE1-D085971BB0C4}">
      <dgm:prSet phldrT="[نص]" custT="1"/>
      <dgm:spPr/>
      <dgm:t>
        <a:bodyPr/>
        <a:lstStyle/>
        <a:p>
          <a:pPr rtl="1"/>
          <a:r>
            <a:rPr lang="en-US" sz="2400" dirty="0" smtClean="0"/>
            <a:t>3.Vitamins</a:t>
          </a:r>
          <a:endParaRPr lang="en-US" sz="2400" dirty="0"/>
        </a:p>
        <a:p>
          <a:pPr rtl="1"/>
          <a:r>
            <a:rPr lang="en-US" sz="1400" dirty="0"/>
            <a:t>( B12 , Folic Acid , c )</a:t>
          </a:r>
          <a:endParaRPr lang="ar-SA" sz="1400" dirty="0"/>
        </a:p>
      </dgm:t>
    </dgm:pt>
    <dgm:pt modelId="{DF90FF4F-6D56-4686-8A47-79E426E30AD0}" type="parTrans" cxnId="{70CDE449-73BB-4709-85E5-9A68BD2C9450}">
      <dgm:prSet/>
      <dgm:spPr/>
      <dgm:t>
        <a:bodyPr/>
        <a:lstStyle/>
        <a:p>
          <a:pPr rtl="1"/>
          <a:endParaRPr lang="ar-SA"/>
        </a:p>
      </dgm:t>
    </dgm:pt>
    <dgm:pt modelId="{71CE6D5E-E1DD-4330-8338-2C035D2115FC}" type="sibTrans" cxnId="{70CDE449-73BB-4709-85E5-9A68BD2C9450}">
      <dgm:prSet/>
      <dgm:spPr/>
      <dgm:t>
        <a:bodyPr/>
        <a:lstStyle/>
        <a:p>
          <a:pPr rtl="1"/>
          <a:endParaRPr lang="ar-SA"/>
        </a:p>
      </dgm:t>
    </dgm:pt>
    <dgm:pt modelId="{77DA4ED2-8446-411F-9877-1431E5307EC1}">
      <dgm:prSet phldrT="[نص]"/>
      <dgm:spPr/>
      <dgm:t>
        <a:bodyPr/>
        <a:lstStyle/>
        <a:p>
          <a:pPr rtl="1"/>
          <a:r>
            <a:rPr lang="en-US" dirty="0" smtClean="0"/>
            <a:t>2.Iron</a:t>
          </a:r>
          <a:endParaRPr lang="ar-SA" dirty="0"/>
        </a:p>
      </dgm:t>
    </dgm:pt>
    <dgm:pt modelId="{A3F5C71B-4873-46FD-BD54-A3A164A211F2}" type="parTrans" cxnId="{61D06F6B-5C25-4578-84BF-C74463E055C5}">
      <dgm:prSet/>
      <dgm:spPr/>
      <dgm:t>
        <a:bodyPr/>
        <a:lstStyle/>
        <a:p>
          <a:pPr rtl="1"/>
          <a:endParaRPr lang="ar-SA"/>
        </a:p>
      </dgm:t>
    </dgm:pt>
    <dgm:pt modelId="{8BB0FA03-3AB5-4EDC-B2B2-3505D02D77D8}" type="sibTrans" cxnId="{61D06F6B-5C25-4578-84BF-C74463E055C5}">
      <dgm:prSet/>
      <dgm:spPr/>
      <dgm:t>
        <a:bodyPr/>
        <a:lstStyle/>
        <a:p>
          <a:pPr rtl="1"/>
          <a:endParaRPr lang="ar-SA"/>
        </a:p>
      </dgm:t>
    </dgm:pt>
    <dgm:pt modelId="{D00983D7-04A2-42A8-B9FB-F0AE941C5771}">
      <dgm:prSet phldrT="[نص]" custT="1"/>
      <dgm:spPr/>
      <dgm:t>
        <a:bodyPr/>
        <a:lstStyle/>
        <a:p>
          <a:pPr rtl="1"/>
          <a:r>
            <a:rPr lang="en-US" sz="2000" dirty="0" smtClean="0"/>
            <a:t>4.Trace </a:t>
          </a:r>
          <a:r>
            <a:rPr lang="en-US" sz="2000" dirty="0"/>
            <a:t>Element</a:t>
          </a:r>
        </a:p>
        <a:p>
          <a:pPr rtl="1"/>
          <a:r>
            <a:rPr lang="en-US" sz="1400" dirty="0"/>
            <a:t>( Copper , Cobalt , Zinc )</a:t>
          </a:r>
          <a:endParaRPr lang="ar-SA" sz="1400" dirty="0"/>
        </a:p>
      </dgm:t>
    </dgm:pt>
    <dgm:pt modelId="{17572EA0-6D9D-43CA-869A-2663AD05BD36}" type="parTrans" cxnId="{673C03D8-9EE7-40BA-AEC9-24EEA6F63EA8}">
      <dgm:prSet/>
      <dgm:spPr/>
      <dgm:t>
        <a:bodyPr/>
        <a:lstStyle/>
        <a:p>
          <a:pPr rtl="1"/>
          <a:endParaRPr lang="ar-SA"/>
        </a:p>
      </dgm:t>
    </dgm:pt>
    <dgm:pt modelId="{B87F187F-9569-47C0-B40B-B65E4082E349}" type="sibTrans" cxnId="{673C03D8-9EE7-40BA-AEC9-24EEA6F63EA8}">
      <dgm:prSet/>
      <dgm:spPr/>
      <dgm:t>
        <a:bodyPr/>
        <a:lstStyle/>
        <a:p>
          <a:pPr rtl="1"/>
          <a:endParaRPr lang="ar-SA"/>
        </a:p>
      </dgm:t>
    </dgm:pt>
    <dgm:pt modelId="{1EAA995F-2D7A-4DE3-B585-2EDF0D8F18F0}" type="pres">
      <dgm:prSet presAssocID="{1188DB03-D815-4212-B03B-EF511EBD30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C68A6D-AE66-4DFB-8D1F-5012D26F1651}" type="pres">
      <dgm:prSet presAssocID="{32F5DCFE-4A5D-4939-9312-27A2072F9951}" presName="vertOne" presStyleCnt="0"/>
      <dgm:spPr/>
      <dgm:t>
        <a:bodyPr/>
        <a:lstStyle/>
        <a:p>
          <a:endParaRPr lang="en-US"/>
        </a:p>
      </dgm:t>
    </dgm:pt>
    <dgm:pt modelId="{8EAE8EF3-F696-4067-AF86-958FDBD6DFE4}" type="pres">
      <dgm:prSet presAssocID="{32F5DCFE-4A5D-4939-9312-27A2072F9951}" presName="txOne" presStyleLbl="node0" presStyleIdx="0" presStyleCnt="1" custScaleX="100074" custLinFactNeighborX="-1491" custLinFactNeighborY="40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A645C-E043-4883-861E-96653D7863A3}" type="pres">
      <dgm:prSet presAssocID="{32F5DCFE-4A5D-4939-9312-27A2072F9951}" presName="parTransOne" presStyleCnt="0"/>
      <dgm:spPr/>
      <dgm:t>
        <a:bodyPr/>
        <a:lstStyle/>
        <a:p>
          <a:endParaRPr lang="en-US"/>
        </a:p>
      </dgm:t>
    </dgm:pt>
    <dgm:pt modelId="{51DE1926-1052-4429-8522-F1B5A087797B}" type="pres">
      <dgm:prSet presAssocID="{32F5DCFE-4A5D-4939-9312-27A2072F9951}" presName="horzOne" presStyleCnt="0"/>
      <dgm:spPr/>
      <dgm:t>
        <a:bodyPr/>
        <a:lstStyle/>
        <a:p>
          <a:endParaRPr lang="en-US"/>
        </a:p>
      </dgm:t>
    </dgm:pt>
    <dgm:pt modelId="{F528EC1F-EA7A-477C-A8D1-F3BDA780C462}" type="pres">
      <dgm:prSet presAssocID="{7313A9C9-F401-4DA9-BEF4-2CFD2C5E3D54}" presName="vertTwo" presStyleCnt="0"/>
      <dgm:spPr/>
      <dgm:t>
        <a:bodyPr/>
        <a:lstStyle/>
        <a:p>
          <a:endParaRPr lang="en-US"/>
        </a:p>
      </dgm:t>
    </dgm:pt>
    <dgm:pt modelId="{17931085-FDB2-4039-90C2-5DF372E56637}" type="pres">
      <dgm:prSet presAssocID="{7313A9C9-F401-4DA9-BEF4-2CFD2C5E3D5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63831-879A-4C02-BFD4-7602FE0D459F}" type="pres">
      <dgm:prSet presAssocID="{7313A9C9-F401-4DA9-BEF4-2CFD2C5E3D54}" presName="parTransTwo" presStyleCnt="0"/>
      <dgm:spPr/>
      <dgm:t>
        <a:bodyPr/>
        <a:lstStyle/>
        <a:p>
          <a:endParaRPr lang="en-US"/>
        </a:p>
      </dgm:t>
    </dgm:pt>
    <dgm:pt modelId="{83542567-CA01-4083-AC2E-D7D5A8F17DBC}" type="pres">
      <dgm:prSet presAssocID="{7313A9C9-F401-4DA9-BEF4-2CFD2C5E3D54}" presName="horzTwo" presStyleCnt="0"/>
      <dgm:spPr/>
      <dgm:t>
        <a:bodyPr/>
        <a:lstStyle/>
        <a:p>
          <a:endParaRPr lang="en-US"/>
        </a:p>
      </dgm:t>
    </dgm:pt>
    <dgm:pt modelId="{49F704F9-45D1-487C-A560-E861FCEF85A8}" type="pres">
      <dgm:prSet presAssocID="{C7A41983-A29A-4D63-8BE1-D085971BB0C4}" presName="vertThree" presStyleCnt="0"/>
      <dgm:spPr/>
      <dgm:t>
        <a:bodyPr/>
        <a:lstStyle/>
        <a:p>
          <a:endParaRPr lang="en-US"/>
        </a:p>
      </dgm:t>
    </dgm:pt>
    <dgm:pt modelId="{4FCE46AE-39B3-4925-B196-04888CB774FF}" type="pres">
      <dgm:prSet presAssocID="{C7A41983-A29A-4D63-8BE1-D085971BB0C4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EA929A-0067-4FCC-9350-576DD903AF19}" type="pres">
      <dgm:prSet presAssocID="{C7A41983-A29A-4D63-8BE1-D085971BB0C4}" presName="horzThree" presStyleCnt="0"/>
      <dgm:spPr/>
      <dgm:t>
        <a:bodyPr/>
        <a:lstStyle/>
        <a:p>
          <a:endParaRPr lang="en-US"/>
        </a:p>
      </dgm:t>
    </dgm:pt>
    <dgm:pt modelId="{5F79A692-854C-4A98-A1E1-C8725DEACF01}" type="pres">
      <dgm:prSet presAssocID="{06E7564A-E69F-4F20-8996-928C21CB6987}" presName="sibSpaceTwo" presStyleCnt="0"/>
      <dgm:spPr/>
      <dgm:t>
        <a:bodyPr/>
        <a:lstStyle/>
        <a:p>
          <a:endParaRPr lang="en-US"/>
        </a:p>
      </dgm:t>
    </dgm:pt>
    <dgm:pt modelId="{4BBCA140-8DBB-458F-B68A-6EC7CD3FFC0D}" type="pres">
      <dgm:prSet presAssocID="{77DA4ED2-8446-411F-9877-1431E5307EC1}" presName="vertTwo" presStyleCnt="0"/>
      <dgm:spPr/>
      <dgm:t>
        <a:bodyPr/>
        <a:lstStyle/>
        <a:p>
          <a:endParaRPr lang="en-US"/>
        </a:p>
      </dgm:t>
    </dgm:pt>
    <dgm:pt modelId="{63DA573A-6F5D-40B8-A05D-0A0B08DA236C}" type="pres">
      <dgm:prSet presAssocID="{77DA4ED2-8446-411F-9877-1431E5307EC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888FD-8FFD-46D8-9DE1-E4397083A939}" type="pres">
      <dgm:prSet presAssocID="{77DA4ED2-8446-411F-9877-1431E5307EC1}" presName="parTransTwo" presStyleCnt="0"/>
      <dgm:spPr/>
      <dgm:t>
        <a:bodyPr/>
        <a:lstStyle/>
        <a:p>
          <a:endParaRPr lang="en-US"/>
        </a:p>
      </dgm:t>
    </dgm:pt>
    <dgm:pt modelId="{C4489E51-8A44-4B59-9A09-20AFFC88C101}" type="pres">
      <dgm:prSet presAssocID="{77DA4ED2-8446-411F-9877-1431E5307EC1}" presName="horzTwo" presStyleCnt="0"/>
      <dgm:spPr/>
      <dgm:t>
        <a:bodyPr/>
        <a:lstStyle/>
        <a:p>
          <a:endParaRPr lang="en-US"/>
        </a:p>
      </dgm:t>
    </dgm:pt>
    <dgm:pt modelId="{C9988712-04B3-460D-BEEC-DDD1165D5091}" type="pres">
      <dgm:prSet presAssocID="{D00983D7-04A2-42A8-B9FB-F0AE941C5771}" presName="vertThree" presStyleCnt="0"/>
      <dgm:spPr/>
      <dgm:t>
        <a:bodyPr/>
        <a:lstStyle/>
        <a:p>
          <a:endParaRPr lang="en-US"/>
        </a:p>
      </dgm:t>
    </dgm:pt>
    <dgm:pt modelId="{8A771BB1-8B86-4B3B-A9FB-3528202C39A5}" type="pres">
      <dgm:prSet presAssocID="{D00983D7-04A2-42A8-B9FB-F0AE941C577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9F815D-F968-49EC-AEAF-B1CCD3350F5D}" type="pres">
      <dgm:prSet presAssocID="{D00983D7-04A2-42A8-B9FB-F0AE941C5771}" presName="horzThree" presStyleCnt="0"/>
      <dgm:spPr/>
      <dgm:t>
        <a:bodyPr/>
        <a:lstStyle/>
        <a:p>
          <a:endParaRPr lang="en-US"/>
        </a:p>
      </dgm:t>
    </dgm:pt>
  </dgm:ptLst>
  <dgm:cxnLst>
    <dgm:cxn modelId="{B024176A-8987-49BB-BC1A-D0F03078BA47}" type="presOf" srcId="{77DA4ED2-8446-411F-9877-1431E5307EC1}" destId="{63DA573A-6F5D-40B8-A05D-0A0B08DA236C}" srcOrd="0" destOrd="0" presId="urn:microsoft.com/office/officeart/2005/8/layout/hierarchy4"/>
    <dgm:cxn modelId="{C331F792-2BB0-4809-B7DD-BF1D73E1E649}" type="presOf" srcId="{1188DB03-D815-4212-B03B-EF511EBD300F}" destId="{1EAA995F-2D7A-4DE3-B585-2EDF0D8F18F0}" srcOrd="0" destOrd="0" presId="urn:microsoft.com/office/officeart/2005/8/layout/hierarchy4"/>
    <dgm:cxn modelId="{AA2ED743-1355-4E63-8026-F8797177C8DA}" type="presOf" srcId="{7313A9C9-F401-4DA9-BEF4-2CFD2C5E3D54}" destId="{17931085-FDB2-4039-90C2-5DF372E56637}" srcOrd="0" destOrd="0" presId="urn:microsoft.com/office/officeart/2005/8/layout/hierarchy4"/>
    <dgm:cxn modelId="{673C03D8-9EE7-40BA-AEC9-24EEA6F63EA8}" srcId="{77DA4ED2-8446-411F-9877-1431E5307EC1}" destId="{D00983D7-04A2-42A8-B9FB-F0AE941C5771}" srcOrd="0" destOrd="0" parTransId="{17572EA0-6D9D-43CA-869A-2663AD05BD36}" sibTransId="{B87F187F-9569-47C0-B40B-B65E4082E349}"/>
    <dgm:cxn modelId="{70CDE449-73BB-4709-85E5-9A68BD2C9450}" srcId="{7313A9C9-F401-4DA9-BEF4-2CFD2C5E3D54}" destId="{C7A41983-A29A-4D63-8BE1-D085971BB0C4}" srcOrd="0" destOrd="0" parTransId="{DF90FF4F-6D56-4686-8A47-79E426E30AD0}" sibTransId="{71CE6D5E-E1DD-4330-8338-2C035D2115FC}"/>
    <dgm:cxn modelId="{54B4EB87-B01B-4509-9D3A-320CD23638CD}" srcId="{32F5DCFE-4A5D-4939-9312-27A2072F9951}" destId="{7313A9C9-F401-4DA9-BEF4-2CFD2C5E3D54}" srcOrd="0" destOrd="0" parTransId="{E52911CC-80B6-40C5-A915-A394F9E5B5AF}" sibTransId="{06E7564A-E69F-4F20-8996-928C21CB6987}"/>
    <dgm:cxn modelId="{13F667FA-F583-4290-868C-E36C43203AAB}" srcId="{1188DB03-D815-4212-B03B-EF511EBD300F}" destId="{32F5DCFE-4A5D-4939-9312-27A2072F9951}" srcOrd="0" destOrd="0" parTransId="{ECF75B7C-A12B-44F5-8C3D-081FE202FA22}" sibTransId="{342A59EE-30B7-4958-B157-8D63AE4EF249}"/>
    <dgm:cxn modelId="{F509D282-EC8E-45A5-B0EC-F4C262E9765A}" type="presOf" srcId="{D00983D7-04A2-42A8-B9FB-F0AE941C5771}" destId="{8A771BB1-8B86-4B3B-A9FB-3528202C39A5}" srcOrd="0" destOrd="0" presId="urn:microsoft.com/office/officeart/2005/8/layout/hierarchy4"/>
    <dgm:cxn modelId="{A73BC5BC-31BA-41BD-8C70-E16EF102E076}" type="presOf" srcId="{C7A41983-A29A-4D63-8BE1-D085971BB0C4}" destId="{4FCE46AE-39B3-4925-B196-04888CB774FF}" srcOrd="0" destOrd="0" presId="urn:microsoft.com/office/officeart/2005/8/layout/hierarchy4"/>
    <dgm:cxn modelId="{61D06F6B-5C25-4578-84BF-C74463E055C5}" srcId="{32F5DCFE-4A5D-4939-9312-27A2072F9951}" destId="{77DA4ED2-8446-411F-9877-1431E5307EC1}" srcOrd="1" destOrd="0" parTransId="{A3F5C71B-4873-46FD-BD54-A3A164A211F2}" sibTransId="{8BB0FA03-3AB5-4EDC-B2B2-3505D02D77D8}"/>
    <dgm:cxn modelId="{C3442842-A3D2-4BC0-B135-F1C787678EF4}" type="presOf" srcId="{32F5DCFE-4A5D-4939-9312-27A2072F9951}" destId="{8EAE8EF3-F696-4067-AF86-958FDBD6DFE4}" srcOrd="0" destOrd="0" presId="urn:microsoft.com/office/officeart/2005/8/layout/hierarchy4"/>
    <dgm:cxn modelId="{0B9A129F-455D-4253-97DF-FD2311B14ECE}" type="presParOf" srcId="{1EAA995F-2D7A-4DE3-B585-2EDF0D8F18F0}" destId="{05C68A6D-AE66-4DFB-8D1F-5012D26F1651}" srcOrd="0" destOrd="0" presId="urn:microsoft.com/office/officeart/2005/8/layout/hierarchy4"/>
    <dgm:cxn modelId="{1930FC00-3A82-484F-A942-7D79DE13C7CF}" type="presParOf" srcId="{05C68A6D-AE66-4DFB-8D1F-5012D26F1651}" destId="{8EAE8EF3-F696-4067-AF86-958FDBD6DFE4}" srcOrd="0" destOrd="0" presId="urn:microsoft.com/office/officeart/2005/8/layout/hierarchy4"/>
    <dgm:cxn modelId="{11E6D79B-8397-43EA-BAA0-B6734CA80752}" type="presParOf" srcId="{05C68A6D-AE66-4DFB-8D1F-5012D26F1651}" destId="{7B4A645C-E043-4883-861E-96653D7863A3}" srcOrd="1" destOrd="0" presId="urn:microsoft.com/office/officeart/2005/8/layout/hierarchy4"/>
    <dgm:cxn modelId="{B3BDA31C-92AC-4903-8973-89BFC50BDCFF}" type="presParOf" srcId="{05C68A6D-AE66-4DFB-8D1F-5012D26F1651}" destId="{51DE1926-1052-4429-8522-F1B5A087797B}" srcOrd="2" destOrd="0" presId="urn:microsoft.com/office/officeart/2005/8/layout/hierarchy4"/>
    <dgm:cxn modelId="{A0E8DEE7-4E67-49AF-996B-ADB67494414B}" type="presParOf" srcId="{51DE1926-1052-4429-8522-F1B5A087797B}" destId="{F528EC1F-EA7A-477C-A8D1-F3BDA780C462}" srcOrd="0" destOrd="0" presId="urn:microsoft.com/office/officeart/2005/8/layout/hierarchy4"/>
    <dgm:cxn modelId="{A57D5F7B-6193-4246-BBCD-0BF31DC5DB5F}" type="presParOf" srcId="{F528EC1F-EA7A-477C-A8D1-F3BDA780C462}" destId="{17931085-FDB2-4039-90C2-5DF372E56637}" srcOrd="0" destOrd="0" presId="urn:microsoft.com/office/officeart/2005/8/layout/hierarchy4"/>
    <dgm:cxn modelId="{7113B677-41DC-4B95-ABE4-7178BA07E1B6}" type="presParOf" srcId="{F528EC1F-EA7A-477C-A8D1-F3BDA780C462}" destId="{52663831-879A-4C02-BFD4-7602FE0D459F}" srcOrd="1" destOrd="0" presId="urn:microsoft.com/office/officeart/2005/8/layout/hierarchy4"/>
    <dgm:cxn modelId="{EE3154AB-EC1F-4112-80AF-134E7AAEE968}" type="presParOf" srcId="{F528EC1F-EA7A-477C-A8D1-F3BDA780C462}" destId="{83542567-CA01-4083-AC2E-D7D5A8F17DBC}" srcOrd="2" destOrd="0" presId="urn:microsoft.com/office/officeart/2005/8/layout/hierarchy4"/>
    <dgm:cxn modelId="{9641EB70-7AFF-478B-A8A3-67385B393096}" type="presParOf" srcId="{83542567-CA01-4083-AC2E-D7D5A8F17DBC}" destId="{49F704F9-45D1-487C-A560-E861FCEF85A8}" srcOrd="0" destOrd="0" presId="urn:microsoft.com/office/officeart/2005/8/layout/hierarchy4"/>
    <dgm:cxn modelId="{2F273DFA-8043-4F38-BFC5-82FD6E87E9FA}" type="presParOf" srcId="{49F704F9-45D1-487C-A560-E861FCEF85A8}" destId="{4FCE46AE-39B3-4925-B196-04888CB774FF}" srcOrd="0" destOrd="0" presId="urn:microsoft.com/office/officeart/2005/8/layout/hierarchy4"/>
    <dgm:cxn modelId="{FABB771D-E5AC-464D-AC2C-CB9DC543FBAA}" type="presParOf" srcId="{49F704F9-45D1-487C-A560-E861FCEF85A8}" destId="{9AEA929A-0067-4FCC-9350-576DD903AF19}" srcOrd="1" destOrd="0" presId="urn:microsoft.com/office/officeart/2005/8/layout/hierarchy4"/>
    <dgm:cxn modelId="{21AA10D3-1013-44AC-AA43-FF756F7E0F00}" type="presParOf" srcId="{51DE1926-1052-4429-8522-F1B5A087797B}" destId="{5F79A692-854C-4A98-A1E1-C8725DEACF01}" srcOrd="1" destOrd="0" presId="urn:microsoft.com/office/officeart/2005/8/layout/hierarchy4"/>
    <dgm:cxn modelId="{32B0CAC5-71A2-4A86-BA7D-EBD6E45166B3}" type="presParOf" srcId="{51DE1926-1052-4429-8522-F1B5A087797B}" destId="{4BBCA140-8DBB-458F-B68A-6EC7CD3FFC0D}" srcOrd="2" destOrd="0" presId="urn:microsoft.com/office/officeart/2005/8/layout/hierarchy4"/>
    <dgm:cxn modelId="{171CDDB3-7B2A-4B78-B924-A696E0281620}" type="presParOf" srcId="{4BBCA140-8DBB-458F-B68A-6EC7CD3FFC0D}" destId="{63DA573A-6F5D-40B8-A05D-0A0B08DA236C}" srcOrd="0" destOrd="0" presId="urn:microsoft.com/office/officeart/2005/8/layout/hierarchy4"/>
    <dgm:cxn modelId="{0BCEDA53-9BEA-4C5D-BA58-01DAD4C54624}" type="presParOf" srcId="{4BBCA140-8DBB-458F-B68A-6EC7CD3FFC0D}" destId="{4B6888FD-8FFD-46D8-9DE1-E4397083A939}" srcOrd="1" destOrd="0" presId="urn:microsoft.com/office/officeart/2005/8/layout/hierarchy4"/>
    <dgm:cxn modelId="{086C5EAD-A691-4D86-9C93-2319DA8003F7}" type="presParOf" srcId="{4BBCA140-8DBB-458F-B68A-6EC7CD3FFC0D}" destId="{C4489E51-8A44-4B59-9A09-20AFFC88C101}" srcOrd="2" destOrd="0" presId="urn:microsoft.com/office/officeart/2005/8/layout/hierarchy4"/>
    <dgm:cxn modelId="{3082F1DF-F13B-4157-8CB6-1113CE72A86C}" type="presParOf" srcId="{C4489E51-8A44-4B59-9A09-20AFFC88C101}" destId="{C9988712-04B3-460D-BEEC-DDD1165D5091}" srcOrd="0" destOrd="0" presId="urn:microsoft.com/office/officeart/2005/8/layout/hierarchy4"/>
    <dgm:cxn modelId="{FCE6BECC-DACD-4FC7-BBC3-FA68B1FD6634}" type="presParOf" srcId="{C9988712-04B3-460D-BEEC-DDD1165D5091}" destId="{8A771BB1-8B86-4B3B-A9FB-3528202C39A5}" srcOrd="0" destOrd="0" presId="urn:microsoft.com/office/officeart/2005/8/layout/hierarchy4"/>
    <dgm:cxn modelId="{33F57547-8E0D-4DA4-94C3-1895CE2B7F85}" type="presParOf" srcId="{C9988712-04B3-460D-BEEC-DDD1165D5091}" destId="{819F815D-F968-49EC-AEAF-B1CCD3350F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B30594-FD35-4301-A717-FDBB0078628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D5250B9-4CDC-40B7-84B1-2FB38151E8EF}">
      <dgm:prSet phldrT="[نص]"/>
      <dgm:spPr/>
      <dgm:t>
        <a:bodyPr/>
        <a:lstStyle/>
        <a:p>
          <a:pPr rtl="1"/>
          <a:r>
            <a:rPr lang="en-US" dirty="0"/>
            <a:t>Male</a:t>
          </a:r>
          <a:endParaRPr lang="ar-SA" dirty="0"/>
        </a:p>
      </dgm:t>
    </dgm:pt>
    <dgm:pt modelId="{F166BA32-D641-463C-BD51-DD8C9C995078}" type="parTrans" cxnId="{4485263F-B8D1-49D8-95AC-5569FCF9FF9F}">
      <dgm:prSet/>
      <dgm:spPr/>
      <dgm:t>
        <a:bodyPr/>
        <a:lstStyle/>
        <a:p>
          <a:pPr rtl="1"/>
          <a:endParaRPr lang="ar-SA"/>
        </a:p>
      </dgm:t>
    </dgm:pt>
    <dgm:pt modelId="{2F4434BD-4C35-4E96-828A-7512C2AD8232}" type="sibTrans" cxnId="{4485263F-B8D1-49D8-95AC-5569FCF9FF9F}">
      <dgm:prSet/>
      <dgm:spPr/>
      <dgm:t>
        <a:bodyPr/>
        <a:lstStyle/>
        <a:p>
          <a:pPr rtl="1"/>
          <a:endParaRPr lang="ar-SA"/>
        </a:p>
      </dgm:t>
    </dgm:pt>
    <dgm:pt modelId="{2E4D24DA-886F-481E-935C-67125AD470DB}">
      <dgm:prSet phldrT="[نص]" custT="1"/>
      <dgm:spPr/>
      <dgm:t>
        <a:bodyPr/>
        <a:lstStyle/>
        <a:p>
          <a:pPr algn="ctr" rtl="1"/>
          <a:r>
            <a:rPr lang="en-US" altLang="en-US" sz="2000" b="1" dirty="0" smtClean="0">
              <a:latin typeface="Comic Sans MS" panose="030F0702030302020204" pitchFamily="66" charset="0"/>
            </a:rPr>
            <a:t>13-18 g/dl</a:t>
          </a:r>
          <a:endParaRPr lang="ar-SA" sz="2000" dirty="0"/>
        </a:p>
      </dgm:t>
    </dgm:pt>
    <dgm:pt modelId="{DBDCABEC-BBBB-46AD-B4F3-125E0EAA39E8}" type="parTrans" cxnId="{F22431B6-1530-4707-996F-22352F0C77AE}">
      <dgm:prSet/>
      <dgm:spPr/>
      <dgm:t>
        <a:bodyPr/>
        <a:lstStyle/>
        <a:p>
          <a:pPr rtl="1"/>
          <a:endParaRPr lang="ar-SA"/>
        </a:p>
      </dgm:t>
    </dgm:pt>
    <dgm:pt modelId="{A607F5DD-8AFF-4415-B9B9-7B3E01FFD563}" type="sibTrans" cxnId="{F22431B6-1530-4707-996F-22352F0C77AE}">
      <dgm:prSet/>
      <dgm:spPr/>
      <dgm:t>
        <a:bodyPr/>
        <a:lstStyle/>
        <a:p>
          <a:pPr rtl="1"/>
          <a:endParaRPr lang="ar-SA"/>
        </a:p>
      </dgm:t>
    </dgm:pt>
    <dgm:pt modelId="{5B7AFB97-63C6-4042-A976-4DE7E4685B5A}">
      <dgm:prSet phldrT="[نص]"/>
      <dgm:spPr/>
      <dgm:t>
        <a:bodyPr/>
        <a:lstStyle/>
        <a:p>
          <a:pPr rtl="1"/>
          <a:r>
            <a:rPr lang="en-US" dirty="0"/>
            <a:t>Female</a:t>
          </a:r>
          <a:endParaRPr lang="ar-SA" dirty="0"/>
        </a:p>
      </dgm:t>
    </dgm:pt>
    <dgm:pt modelId="{7B6FB7B8-F705-4E3A-9249-04FD58503A84}" type="parTrans" cxnId="{6847FACE-55A0-4C88-ADFC-C8F6F068B5ED}">
      <dgm:prSet/>
      <dgm:spPr/>
      <dgm:t>
        <a:bodyPr/>
        <a:lstStyle/>
        <a:p>
          <a:pPr rtl="1"/>
          <a:endParaRPr lang="ar-SA"/>
        </a:p>
      </dgm:t>
    </dgm:pt>
    <dgm:pt modelId="{CD8B9F0E-4C06-4F48-A8B3-74150116DE7A}" type="sibTrans" cxnId="{6847FACE-55A0-4C88-ADFC-C8F6F068B5ED}">
      <dgm:prSet/>
      <dgm:spPr/>
      <dgm:t>
        <a:bodyPr/>
        <a:lstStyle/>
        <a:p>
          <a:pPr rtl="1"/>
          <a:endParaRPr lang="ar-SA"/>
        </a:p>
      </dgm:t>
    </dgm:pt>
    <dgm:pt modelId="{23A6B971-7675-4CFE-907D-CF20D37C1F03}">
      <dgm:prSet phldrT="[نص]" custT="1"/>
      <dgm:spPr/>
      <dgm:t>
        <a:bodyPr/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11.5 -16.5 g/dl</a:t>
          </a:r>
          <a:endParaRPr lang="ar-SA" sz="2000" b="1" kern="1200" dirty="0">
            <a:latin typeface="Comic Sans MS" panose="030F0702030302020204" pitchFamily="66" charset="0"/>
            <a:ea typeface="+mn-ea"/>
            <a:cs typeface="+mn-cs"/>
          </a:endParaRPr>
        </a:p>
      </dgm:t>
    </dgm:pt>
    <dgm:pt modelId="{B7685680-3E66-49EC-9B64-3F3DDDC4BA82}" type="parTrans" cxnId="{763D47A2-2B17-44E0-BAB6-5D4EB8EDA659}">
      <dgm:prSet/>
      <dgm:spPr/>
      <dgm:t>
        <a:bodyPr/>
        <a:lstStyle/>
        <a:p>
          <a:pPr rtl="1"/>
          <a:endParaRPr lang="ar-SA"/>
        </a:p>
      </dgm:t>
    </dgm:pt>
    <dgm:pt modelId="{A32F0CE7-170E-4467-94B3-614706ED7EF0}" type="sibTrans" cxnId="{763D47A2-2B17-44E0-BAB6-5D4EB8EDA659}">
      <dgm:prSet/>
      <dgm:spPr/>
      <dgm:t>
        <a:bodyPr/>
        <a:lstStyle/>
        <a:p>
          <a:pPr rtl="1"/>
          <a:endParaRPr lang="ar-SA"/>
        </a:p>
      </dgm:t>
    </dgm:pt>
    <dgm:pt modelId="{55F446E6-DF6C-43F9-9C2C-7A88F5BC397F}" type="pres">
      <dgm:prSet presAssocID="{F9B30594-FD35-4301-A717-FDBB007862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827F4-3750-4934-9C26-216BE6377551}" type="pres">
      <dgm:prSet presAssocID="{8D5250B9-4CDC-40B7-84B1-2FB38151E8EF}" presName="composite" presStyleCnt="0"/>
      <dgm:spPr/>
      <dgm:t>
        <a:bodyPr/>
        <a:lstStyle/>
        <a:p>
          <a:endParaRPr lang="en-US"/>
        </a:p>
      </dgm:t>
    </dgm:pt>
    <dgm:pt modelId="{A4A5FF2D-B0ED-4D42-98A0-6EECDC81AE19}" type="pres">
      <dgm:prSet presAssocID="{8D5250B9-4CDC-40B7-84B1-2FB38151E8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6BB96-DC8B-45C7-9CCF-397F8A1E5C82}" type="pres">
      <dgm:prSet presAssocID="{8D5250B9-4CDC-40B7-84B1-2FB38151E8EF}" presName="desTx" presStyleLbl="alignAccFollowNode1" presStyleIdx="0" presStyleCnt="2" custLinFactNeighborY="3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7A179-5C3A-433B-BEAF-335806347F88}" type="pres">
      <dgm:prSet presAssocID="{2F4434BD-4C35-4E96-828A-7512C2AD8232}" presName="space" presStyleCnt="0"/>
      <dgm:spPr/>
      <dgm:t>
        <a:bodyPr/>
        <a:lstStyle/>
        <a:p>
          <a:endParaRPr lang="en-US"/>
        </a:p>
      </dgm:t>
    </dgm:pt>
    <dgm:pt modelId="{CF4F04E5-AFF0-49C7-B493-3316D5E4A0A0}" type="pres">
      <dgm:prSet presAssocID="{5B7AFB97-63C6-4042-A976-4DE7E4685B5A}" presName="composite" presStyleCnt="0"/>
      <dgm:spPr/>
      <dgm:t>
        <a:bodyPr/>
        <a:lstStyle/>
        <a:p>
          <a:endParaRPr lang="en-US"/>
        </a:p>
      </dgm:t>
    </dgm:pt>
    <dgm:pt modelId="{7A03FA86-3519-4087-B4C8-AAB24C09FA84}" type="pres">
      <dgm:prSet presAssocID="{5B7AFB97-63C6-4042-A976-4DE7E4685B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2803A-A95D-49F0-BDAE-FA852FECBC9D}" type="pres">
      <dgm:prSet presAssocID="{5B7AFB97-63C6-4042-A976-4DE7E4685B5A}" presName="desTx" presStyleLbl="alignAccFollowNode1" presStyleIdx="1" presStyleCnt="2" custLinFactNeighborX="20767" custLinFactNeighborY="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81A9C-4409-4CBF-946D-12136D541495}" type="presOf" srcId="{F9B30594-FD35-4301-A717-FDBB0078628C}" destId="{55F446E6-DF6C-43F9-9C2C-7A88F5BC397F}" srcOrd="0" destOrd="0" presId="urn:microsoft.com/office/officeart/2005/8/layout/hList1"/>
    <dgm:cxn modelId="{4485263F-B8D1-49D8-95AC-5569FCF9FF9F}" srcId="{F9B30594-FD35-4301-A717-FDBB0078628C}" destId="{8D5250B9-4CDC-40B7-84B1-2FB38151E8EF}" srcOrd="0" destOrd="0" parTransId="{F166BA32-D641-463C-BD51-DD8C9C995078}" sibTransId="{2F4434BD-4C35-4E96-828A-7512C2AD8232}"/>
    <dgm:cxn modelId="{763D47A2-2B17-44E0-BAB6-5D4EB8EDA659}" srcId="{5B7AFB97-63C6-4042-A976-4DE7E4685B5A}" destId="{23A6B971-7675-4CFE-907D-CF20D37C1F03}" srcOrd="0" destOrd="0" parTransId="{B7685680-3E66-49EC-9B64-3F3DDDC4BA82}" sibTransId="{A32F0CE7-170E-4467-94B3-614706ED7EF0}"/>
    <dgm:cxn modelId="{BB66F222-E02E-4740-B8F8-A37298092E3A}" type="presOf" srcId="{8D5250B9-4CDC-40B7-84B1-2FB38151E8EF}" destId="{A4A5FF2D-B0ED-4D42-98A0-6EECDC81AE19}" srcOrd="0" destOrd="0" presId="urn:microsoft.com/office/officeart/2005/8/layout/hList1"/>
    <dgm:cxn modelId="{8AFA32B6-CDDB-41ED-A342-37ED3D1DA776}" type="presOf" srcId="{5B7AFB97-63C6-4042-A976-4DE7E4685B5A}" destId="{7A03FA86-3519-4087-B4C8-AAB24C09FA84}" srcOrd="0" destOrd="0" presId="urn:microsoft.com/office/officeart/2005/8/layout/hList1"/>
    <dgm:cxn modelId="{DB667CC4-1F16-4F8B-AF59-A8CCD251B1F4}" type="presOf" srcId="{2E4D24DA-886F-481E-935C-67125AD470DB}" destId="{52B6BB96-DC8B-45C7-9CCF-397F8A1E5C82}" srcOrd="0" destOrd="0" presId="urn:microsoft.com/office/officeart/2005/8/layout/hList1"/>
    <dgm:cxn modelId="{F22431B6-1530-4707-996F-22352F0C77AE}" srcId="{8D5250B9-4CDC-40B7-84B1-2FB38151E8EF}" destId="{2E4D24DA-886F-481E-935C-67125AD470DB}" srcOrd="0" destOrd="0" parTransId="{DBDCABEC-BBBB-46AD-B4F3-125E0EAA39E8}" sibTransId="{A607F5DD-8AFF-4415-B9B9-7B3E01FFD563}"/>
    <dgm:cxn modelId="{6847FACE-55A0-4C88-ADFC-C8F6F068B5ED}" srcId="{F9B30594-FD35-4301-A717-FDBB0078628C}" destId="{5B7AFB97-63C6-4042-A976-4DE7E4685B5A}" srcOrd="1" destOrd="0" parTransId="{7B6FB7B8-F705-4E3A-9249-04FD58503A84}" sibTransId="{CD8B9F0E-4C06-4F48-A8B3-74150116DE7A}"/>
    <dgm:cxn modelId="{75C92E54-9E3C-487B-A07D-D710FF17F961}" type="presOf" srcId="{23A6B971-7675-4CFE-907D-CF20D37C1F03}" destId="{C212803A-A95D-49F0-BDAE-FA852FECBC9D}" srcOrd="0" destOrd="0" presId="urn:microsoft.com/office/officeart/2005/8/layout/hList1"/>
    <dgm:cxn modelId="{98E2F6DB-EFB3-4511-BEBB-28C96EB185E6}" type="presParOf" srcId="{55F446E6-DF6C-43F9-9C2C-7A88F5BC397F}" destId="{010827F4-3750-4934-9C26-216BE6377551}" srcOrd="0" destOrd="0" presId="urn:microsoft.com/office/officeart/2005/8/layout/hList1"/>
    <dgm:cxn modelId="{E9252F6E-2F9D-45E4-8B26-2E9DA8B4ABBF}" type="presParOf" srcId="{010827F4-3750-4934-9C26-216BE6377551}" destId="{A4A5FF2D-B0ED-4D42-98A0-6EECDC81AE19}" srcOrd="0" destOrd="0" presId="urn:microsoft.com/office/officeart/2005/8/layout/hList1"/>
    <dgm:cxn modelId="{7552900E-4B49-475D-B8D3-DBEC2F93DF9B}" type="presParOf" srcId="{010827F4-3750-4934-9C26-216BE6377551}" destId="{52B6BB96-DC8B-45C7-9CCF-397F8A1E5C82}" srcOrd="1" destOrd="0" presId="urn:microsoft.com/office/officeart/2005/8/layout/hList1"/>
    <dgm:cxn modelId="{B42978ED-0223-437A-B126-3101D6139A1C}" type="presParOf" srcId="{55F446E6-DF6C-43F9-9C2C-7A88F5BC397F}" destId="{3947A179-5C3A-433B-BEAF-335806347F88}" srcOrd="1" destOrd="0" presId="urn:microsoft.com/office/officeart/2005/8/layout/hList1"/>
    <dgm:cxn modelId="{B8597986-AF1D-4965-8629-A27002EFCFBB}" type="presParOf" srcId="{55F446E6-DF6C-43F9-9C2C-7A88F5BC397F}" destId="{CF4F04E5-AFF0-49C7-B493-3316D5E4A0A0}" srcOrd="2" destOrd="0" presId="urn:microsoft.com/office/officeart/2005/8/layout/hList1"/>
    <dgm:cxn modelId="{ACB3A5D3-9C57-44BA-BC7F-457923745838}" type="presParOf" srcId="{CF4F04E5-AFF0-49C7-B493-3316D5E4A0A0}" destId="{7A03FA86-3519-4087-B4C8-AAB24C09FA84}" srcOrd="0" destOrd="0" presId="urn:microsoft.com/office/officeart/2005/8/layout/hList1"/>
    <dgm:cxn modelId="{415F6406-649C-486C-834B-F21E3B6C252C}" type="presParOf" srcId="{CF4F04E5-AFF0-49C7-B493-3316D5E4A0A0}" destId="{C212803A-A95D-49F0-BDAE-FA852FECBC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40B5A-0CC7-44AD-BCEB-2A581C750370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0972E6C-BD72-4BBD-922F-717BD33DC057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Coulter analyzer</a:t>
          </a:r>
          <a:endParaRPr lang="ar-SA" b="1" dirty="0">
            <a:solidFill>
              <a:schemeClr val="tx1"/>
            </a:solidFill>
          </a:endParaRPr>
        </a:p>
      </dgm:t>
    </dgm:pt>
    <dgm:pt modelId="{4C182030-D01D-4E4D-B6C0-385425E7A2FB}" type="parTrans" cxnId="{20E2AC65-D9CF-441A-BBDA-54F459349093}">
      <dgm:prSet/>
      <dgm:spPr/>
      <dgm:t>
        <a:bodyPr/>
        <a:lstStyle/>
        <a:p>
          <a:pPr rtl="1"/>
          <a:endParaRPr lang="ar-SA"/>
        </a:p>
      </dgm:t>
    </dgm:pt>
    <dgm:pt modelId="{A635138E-79A0-41C5-AB69-32D38E69A7FD}" type="sibTrans" cxnId="{20E2AC65-D9CF-441A-BBDA-54F459349093}">
      <dgm:prSet/>
      <dgm:spPr/>
      <dgm:t>
        <a:bodyPr/>
        <a:lstStyle/>
        <a:p>
          <a:pPr rtl="1"/>
          <a:endParaRPr lang="ar-SA"/>
        </a:p>
      </dgm:t>
    </dgm:pt>
    <dgm:pt modelId="{5843B3E7-D647-4511-B7F8-8029BD386444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Diluent reagents </a:t>
          </a:r>
          <a:endParaRPr lang="ar-SA" b="1" dirty="0">
            <a:solidFill>
              <a:schemeClr val="tx1"/>
            </a:solidFill>
          </a:endParaRPr>
        </a:p>
      </dgm:t>
    </dgm:pt>
    <dgm:pt modelId="{8A173D34-7D3D-415C-9068-877310DA60C8}" type="parTrans" cxnId="{2F1468BB-9061-4B66-A4F6-DEC6753EA3E1}">
      <dgm:prSet/>
      <dgm:spPr/>
      <dgm:t>
        <a:bodyPr/>
        <a:lstStyle/>
        <a:p>
          <a:pPr rtl="1"/>
          <a:endParaRPr lang="ar-SA"/>
        </a:p>
      </dgm:t>
    </dgm:pt>
    <dgm:pt modelId="{0901A0C6-3762-48F4-B121-75EC1A783E71}" type="sibTrans" cxnId="{2F1468BB-9061-4B66-A4F6-DEC6753EA3E1}">
      <dgm:prSet/>
      <dgm:spPr/>
      <dgm:t>
        <a:bodyPr/>
        <a:lstStyle/>
        <a:p>
          <a:pPr rtl="1"/>
          <a:endParaRPr lang="ar-SA"/>
        </a:p>
      </dgm:t>
    </dgm:pt>
    <dgm:pt modelId="{0F86A173-B4AF-48DA-BB88-75CF22C862D9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Lytic reagent</a:t>
          </a:r>
          <a:endParaRPr lang="ar-SA" b="1" dirty="0">
            <a:solidFill>
              <a:schemeClr val="tx1"/>
            </a:solidFill>
          </a:endParaRPr>
        </a:p>
      </dgm:t>
    </dgm:pt>
    <dgm:pt modelId="{92D01CD4-D2BF-45B7-BEF3-F6ABA6E5A5CD}" type="parTrans" cxnId="{7DC5FF11-ACCE-4073-B6C8-99DB6BFFC925}">
      <dgm:prSet/>
      <dgm:spPr/>
      <dgm:t>
        <a:bodyPr/>
        <a:lstStyle/>
        <a:p>
          <a:pPr rtl="1"/>
          <a:endParaRPr lang="ar-SA"/>
        </a:p>
      </dgm:t>
    </dgm:pt>
    <dgm:pt modelId="{37D87A5A-1B70-46DE-81BB-99F680CB3D1A}" type="sibTrans" cxnId="{7DC5FF11-ACCE-4073-B6C8-99DB6BFFC925}">
      <dgm:prSet/>
      <dgm:spPr/>
      <dgm:t>
        <a:bodyPr/>
        <a:lstStyle/>
        <a:p>
          <a:pPr rtl="1"/>
          <a:endParaRPr lang="ar-SA"/>
        </a:p>
      </dgm:t>
    </dgm:pt>
    <dgm:pt modelId="{75DAF3D1-0857-4CAA-973D-4B7414709D7B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Calibrator kit</a:t>
          </a:r>
          <a:endParaRPr lang="ar-SA" b="1" dirty="0">
            <a:solidFill>
              <a:schemeClr val="tx1"/>
            </a:solidFill>
          </a:endParaRPr>
        </a:p>
      </dgm:t>
    </dgm:pt>
    <dgm:pt modelId="{B3D16D1D-2139-44AD-9437-8529ABC39CDA}" type="parTrans" cxnId="{E7CE5112-69F1-45E3-8DE1-E9A3FED84F5F}">
      <dgm:prSet/>
      <dgm:spPr/>
      <dgm:t>
        <a:bodyPr/>
        <a:lstStyle/>
        <a:p>
          <a:pPr rtl="1"/>
          <a:endParaRPr lang="ar-SA"/>
        </a:p>
      </dgm:t>
    </dgm:pt>
    <dgm:pt modelId="{2AE063DF-BA34-4CA3-BBB5-25E21A4B96D2}" type="sibTrans" cxnId="{E7CE5112-69F1-45E3-8DE1-E9A3FED84F5F}">
      <dgm:prSet/>
      <dgm:spPr/>
      <dgm:t>
        <a:bodyPr/>
        <a:lstStyle/>
        <a:p>
          <a:pPr rtl="1"/>
          <a:endParaRPr lang="ar-SA"/>
        </a:p>
      </dgm:t>
    </dgm:pt>
    <dgm:pt modelId="{B243716B-FBA6-4C36-AC17-7004CA31EE9A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EDTA anticoagulant blood</a:t>
          </a:r>
          <a:endParaRPr lang="ar-SA" b="1" dirty="0">
            <a:solidFill>
              <a:schemeClr val="tx1"/>
            </a:solidFill>
          </a:endParaRPr>
        </a:p>
      </dgm:t>
    </dgm:pt>
    <dgm:pt modelId="{1AC6C209-EE98-4DF4-BA1A-0F32BD7CEC4D}" type="parTrans" cxnId="{FBF40EC1-C086-456E-BCF8-4DF9545654D2}">
      <dgm:prSet/>
      <dgm:spPr/>
      <dgm:t>
        <a:bodyPr/>
        <a:lstStyle/>
        <a:p>
          <a:pPr rtl="1"/>
          <a:endParaRPr lang="ar-SA"/>
        </a:p>
      </dgm:t>
    </dgm:pt>
    <dgm:pt modelId="{45BC22CE-A23A-45A5-A1A3-08A3384EE18F}" type="sibTrans" cxnId="{FBF40EC1-C086-456E-BCF8-4DF9545654D2}">
      <dgm:prSet/>
      <dgm:spPr/>
      <dgm:t>
        <a:bodyPr/>
        <a:lstStyle/>
        <a:p>
          <a:pPr rtl="1"/>
          <a:endParaRPr lang="ar-SA"/>
        </a:p>
      </dgm:t>
    </dgm:pt>
    <dgm:pt modelId="{60CCE569-1766-458F-8A12-827C296B26E7}" type="pres">
      <dgm:prSet presAssocID="{5CE40B5A-0CC7-44AD-BCEB-2A581C7503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BBA949-4535-487C-873D-3A1689F25526}" type="pres">
      <dgm:prSet presAssocID="{A0972E6C-BD72-4BBD-922F-717BD33DC0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46874-3D31-453D-9755-27A668C20217}" type="pres">
      <dgm:prSet presAssocID="{A0972E6C-BD72-4BBD-922F-717BD33DC057}" presName="spNode" presStyleCnt="0"/>
      <dgm:spPr/>
    </dgm:pt>
    <dgm:pt modelId="{7E4281E0-EB1C-4661-BFC6-ECE943E6E862}" type="pres">
      <dgm:prSet presAssocID="{A635138E-79A0-41C5-AB69-32D38E69A7F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099C726-7973-448B-96C1-4E4B81C0A0AF}" type="pres">
      <dgm:prSet presAssocID="{5843B3E7-D647-4511-B7F8-8029BD3864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118BA-B419-4322-9CDF-DE263A3C905E}" type="pres">
      <dgm:prSet presAssocID="{5843B3E7-D647-4511-B7F8-8029BD386444}" presName="spNode" presStyleCnt="0"/>
      <dgm:spPr/>
    </dgm:pt>
    <dgm:pt modelId="{9E154918-401B-467F-89EB-136DC11D81C1}" type="pres">
      <dgm:prSet presAssocID="{0901A0C6-3762-48F4-B121-75EC1A783E7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92C3652-EAC9-439A-863D-4A6CEE51F608}" type="pres">
      <dgm:prSet presAssocID="{0F86A173-B4AF-48DA-BB88-75CF22C862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A907B-F911-417D-A484-9625128F9967}" type="pres">
      <dgm:prSet presAssocID="{0F86A173-B4AF-48DA-BB88-75CF22C862D9}" presName="spNode" presStyleCnt="0"/>
      <dgm:spPr/>
    </dgm:pt>
    <dgm:pt modelId="{01D99E84-7013-47BA-9250-7E8E8ED5C957}" type="pres">
      <dgm:prSet presAssocID="{37D87A5A-1B70-46DE-81BB-99F680CB3D1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C6CF71E-888C-49B1-AFC2-70C0D8FE4A83}" type="pres">
      <dgm:prSet presAssocID="{75DAF3D1-0857-4CAA-973D-4B7414709D7B}" presName="node" presStyleLbl="node1" presStyleIdx="3" presStyleCnt="5" custRadScaleRad="99875" custRadScaleInc="92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FF73B-1FF5-42AB-AC8E-604A4D74A040}" type="pres">
      <dgm:prSet presAssocID="{75DAF3D1-0857-4CAA-973D-4B7414709D7B}" presName="spNode" presStyleCnt="0"/>
      <dgm:spPr/>
    </dgm:pt>
    <dgm:pt modelId="{8B1F5D99-D983-4477-8645-8B27B5F91F0E}" type="pres">
      <dgm:prSet presAssocID="{2AE063DF-BA34-4CA3-BBB5-25E21A4B96D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125E07F-8E5C-493F-A103-8B32DA6CB685}" type="pres">
      <dgm:prSet presAssocID="{B243716B-FBA6-4C36-AC17-7004CA31EE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9B4B5-485C-46B3-8998-38A62E7E4A0E}" type="pres">
      <dgm:prSet presAssocID="{B243716B-FBA6-4C36-AC17-7004CA31EE9A}" presName="spNode" presStyleCnt="0"/>
      <dgm:spPr/>
    </dgm:pt>
    <dgm:pt modelId="{828D7E2C-472A-47E2-8CF7-C3BAA40CB70F}" type="pres">
      <dgm:prSet presAssocID="{45BC22CE-A23A-45A5-A1A3-08A3384EE18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100B69B-E3DF-4E15-8E7A-4D843F1AE607}" type="presOf" srcId="{37D87A5A-1B70-46DE-81BB-99F680CB3D1A}" destId="{01D99E84-7013-47BA-9250-7E8E8ED5C957}" srcOrd="0" destOrd="0" presId="urn:microsoft.com/office/officeart/2005/8/layout/cycle6"/>
    <dgm:cxn modelId="{1A174AE4-1C4F-45AE-8776-BA89B413276D}" type="presOf" srcId="{5CE40B5A-0CC7-44AD-BCEB-2A581C750370}" destId="{60CCE569-1766-458F-8A12-827C296B26E7}" srcOrd="0" destOrd="0" presId="urn:microsoft.com/office/officeart/2005/8/layout/cycle6"/>
    <dgm:cxn modelId="{5F8EA437-C570-4B0B-ACAB-8083D98C5058}" type="presOf" srcId="{A0972E6C-BD72-4BBD-922F-717BD33DC057}" destId="{97BBA949-4535-487C-873D-3A1689F25526}" srcOrd="0" destOrd="0" presId="urn:microsoft.com/office/officeart/2005/8/layout/cycle6"/>
    <dgm:cxn modelId="{8CF880DE-D02E-4E6F-9869-FE4024D75DB2}" type="presOf" srcId="{A635138E-79A0-41C5-AB69-32D38E69A7FD}" destId="{7E4281E0-EB1C-4661-BFC6-ECE943E6E862}" srcOrd="0" destOrd="0" presId="urn:microsoft.com/office/officeart/2005/8/layout/cycle6"/>
    <dgm:cxn modelId="{B6C15055-8B6F-428A-8451-EDE80C499031}" type="presOf" srcId="{75DAF3D1-0857-4CAA-973D-4B7414709D7B}" destId="{AC6CF71E-888C-49B1-AFC2-70C0D8FE4A83}" srcOrd="0" destOrd="0" presId="urn:microsoft.com/office/officeart/2005/8/layout/cycle6"/>
    <dgm:cxn modelId="{798D7F73-5B13-4622-A9D2-C2E4DD165F70}" type="presOf" srcId="{0901A0C6-3762-48F4-B121-75EC1A783E71}" destId="{9E154918-401B-467F-89EB-136DC11D81C1}" srcOrd="0" destOrd="0" presId="urn:microsoft.com/office/officeart/2005/8/layout/cycle6"/>
    <dgm:cxn modelId="{E603119F-109B-4C6C-A173-DDCC303F68E2}" type="presOf" srcId="{5843B3E7-D647-4511-B7F8-8029BD386444}" destId="{0099C726-7973-448B-96C1-4E4B81C0A0AF}" srcOrd="0" destOrd="0" presId="urn:microsoft.com/office/officeart/2005/8/layout/cycle6"/>
    <dgm:cxn modelId="{20E2AC65-D9CF-441A-BBDA-54F459349093}" srcId="{5CE40B5A-0CC7-44AD-BCEB-2A581C750370}" destId="{A0972E6C-BD72-4BBD-922F-717BD33DC057}" srcOrd="0" destOrd="0" parTransId="{4C182030-D01D-4E4D-B6C0-385425E7A2FB}" sibTransId="{A635138E-79A0-41C5-AB69-32D38E69A7FD}"/>
    <dgm:cxn modelId="{7DC5FF11-ACCE-4073-B6C8-99DB6BFFC925}" srcId="{5CE40B5A-0CC7-44AD-BCEB-2A581C750370}" destId="{0F86A173-B4AF-48DA-BB88-75CF22C862D9}" srcOrd="2" destOrd="0" parTransId="{92D01CD4-D2BF-45B7-BEF3-F6ABA6E5A5CD}" sibTransId="{37D87A5A-1B70-46DE-81BB-99F680CB3D1A}"/>
    <dgm:cxn modelId="{2F1468BB-9061-4B66-A4F6-DEC6753EA3E1}" srcId="{5CE40B5A-0CC7-44AD-BCEB-2A581C750370}" destId="{5843B3E7-D647-4511-B7F8-8029BD386444}" srcOrd="1" destOrd="0" parTransId="{8A173D34-7D3D-415C-9068-877310DA60C8}" sibTransId="{0901A0C6-3762-48F4-B121-75EC1A783E71}"/>
    <dgm:cxn modelId="{9808AC39-3880-4CC5-A429-7E7E6C5697CA}" type="presOf" srcId="{45BC22CE-A23A-45A5-A1A3-08A3384EE18F}" destId="{828D7E2C-472A-47E2-8CF7-C3BAA40CB70F}" srcOrd="0" destOrd="0" presId="urn:microsoft.com/office/officeart/2005/8/layout/cycle6"/>
    <dgm:cxn modelId="{7AC71F13-0C2B-4A3E-8627-BEC5BA5E6576}" type="presOf" srcId="{0F86A173-B4AF-48DA-BB88-75CF22C862D9}" destId="{192C3652-EAC9-439A-863D-4A6CEE51F608}" srcOrd="0" destOrd="0" presId="urn:microsoft.com/office/officeart/2005/8/layout/cycle6"/>
    <dgm:cxn modelId="{7508A496-DD85-4ED6-B92B-56C3C43B548B}" type="presOf" srcId="{B243716B-FBA6-4C36-AC17-7004CA31EE9A}" destId="{4125E07F-8E5C-493F-A103-8B32DA6CB685}" srcOrd="0" destOrd="0" presId="urn:microsoft.com/office/officeart/2005/8/layout/cycle6"/>
    <dgm:cxn modelId="{FBF40EC1-C086-456E-BCF8-4DF9545654D2}" srcId="{5CE40B5A-0CC7-44AD-BCEB-2A581C750370}" destId="{B243716B-FBA6-4C36-AC17-7004CA31EE9A}" srcOrd="4" destOrd="0" parTransId="{1AC6C209-EE98-4DF4-BA1A-0F32BD7CEC4D}" sibTransId="{45BC22CE-A23A-45A5-A1A3-08A3384EE18F}"/>
    <dgm:cxn modelId="{E7CE5112-69F1-45E3-8DE1-E9A3FED84F5F}" srcId="{5CE40B5A-0CC7-44AD-BCEB-2A581C750370}" destId="{75DAF3D1-0857-4CAA-973D-4B7414709D7B}" srcOrd="3" destOrd="0" parTransId="{B3D16D1D-2139-44AD-9437-8529ABC39CDA}" sibTransId="{2AE063DF-BA34-4CA3-BBB5-25E21A4B96D2}"/>
    <dgm:cxn modelId="{3FA6DB3A-19B4-434A-8174-412F0DBBFEAF}" type="presOf" srcId="{2AE063DF-BA34-4CA3-BBB5-25E21A4B96D2}" destId="{8B1F5D99-D983-4477-8645-8B27B5F91F0E}" srcOrd="0" destOrd="0" presId="urn:microsoft.com/office/officeart/2005/8/layout/cycle6"/>
    <dgm:cxn modelId="{4500FCF6-572E-45EA-9B62-6C2C6A964139}" type="presParOf" srcId="{60CCE569-1766-458F-8A12-827C296B26E7}" destId="{97BBA949-4535-487C-873D-3A1689F25526}" srcOrd="0" destOrd="0" presId="urn:microsoft.com/office/officeart/2005/8/layout/cycle6"/>
    <dgm:cxn modelId="{8F614A3D-3AB3-4066-81EB-0A4C3FFEB123}" type="presParOf" srcId="{60CCE569-1766-458F-8A12-827C296B26E7}" destId="{29246874-3D31-453D-9755-27A668C20217}" srcOrd="1" destOrd="0" presId="urn:microsoft.com/office/officeart/2005/8/layout/cycle6"/>
    <dgm:cxn modelId="{D1530137-4728-47E7-8655-A60975A421A2}" type="presParOf" srcId="{60CCE569-1766-458F-8A12-827C296B26E7}" destId="{7E4281E0-EB1C-4661-BFC6-ECE943E6E862}" srcOrd="2" destOrd="0" presId="urn:microsoft.com/office/officeart/2005/8/layout/cycle6"/>
    <dgm:cxn modelId="{C194006F-090B-4767-87B9-B42EB01C475F}" type="presParOf" srcId="{60CCE569-1766-458F-8A12-827C296B26E7}" destId="{0099C726-7973-448B-96C1-4E4B81C0A0AF}" srcOrd="3" destOrd="0" presId="urn:microsoft.com/office/officeart/2005/8/layout/cycle6"/>
    <dgm:cxn modelId="{48708BA6-6CAF-441B-AA56-52D24A63B322}" type="presParOf" srcId="{60CCE569-1766-458F-8A12-827C296B26E7}" destId="{31F118BA-B419-4322-9CDF-DE263A3C905E}" srcOrd="4" destOrd="0" presId="urn:microsoft.com/office/officeart/2005/8/layout/cycle6"/>
    <dgm:cxn modelId="{24CDDD87-AF9B-443A-92BA-E41117B124A3}" type="presParOf" srcId="{60CCE569-1766-458F-8A12-827C296B26E7}" destId="{9E154918-401B-467F-89EB-136DC11D81C1}" srcOrd="5" destOrd="0" presId="urn:microsoft.com/office/officeart/2005/8/layout/cycle6"/>
    <dgm:cxn modelId="{580DD91A-DBB0-42A2-813E-6B715AE4BD6C}" type="presParOf" srcId="{60CCE569-1766-458F-8A12-827C296B26E7}" destId="{192C3652-EAC9-439A-863D-4A6CEE51F608}" srcOrd="6" destOrd="0" presId="urn:microsoft.com/office/officeart/2005/8/layout/cycle6"/>
    <dgm:cxn modelId="{41E7892D-9260-4F47-B55F-5A1AFCAF6A1D}" type="presParOf" srcId="{60CCE569-1766-458F-8A12-827C296B26E7}" destId="{E78A907B-F911-417D-A484-9625128F9967}" srcOrd="7" destOrd="0" presId="urn:microsoft.com/office/officeart/2005/8/layout/cycle6"/>
    <dgm:cxn modelId="{8BCF6FDC-D0FC-43E0-9D53-CB20C222D01B}" type="presParOf" srcId="{60CCE569-1766-458F-8A12-827C296B26E7}" destId="{01D99E84-7013-47BA-9250-7E8E8ED5C957}" srcOrd="8" destOrd="0" presId="urn:microsoft.com/office/officeart/2005/8/layout/cycle6"/>
    <dgm:cxn modelId="{F29F3405-BE2D-477D-87DA-0C55B386D40C}" type="presParOf" srcId="{60CCE569-1766-458F-8A12-827C296B26E7}" destId="{AC6CF71E-888C-49B1-AFC2-70C0D8FE4A83}" srcOrd="9" destOrd="0" presId="urn:microsoft.com/office/officeart/2005/8/layout/cycle6"/>
    <dgm:cxn modelId="{909AF07D-E978-444B-A32F-E711DD3B7AD3}" type="presParOf" srcId="{60CCE569-1766-458F-8A12-827C296B26E7}" destId="{1B9FF73B-1FF5-42AB-AC8E-604A4D74A040}" srcOrd="10" destOrd="0" presId="urn:microsoft.com/office/officeart/2005/8/layout/cycle6"/>
    <dgm:cxn modelId="{46A79048-6C12-4AEC-9EF6-BC3004E073A7}" type="presParOf" srcId="{60CCE569-1766-458F-8A12-827C296B26E7}" destId="{8B1F5D99-D983-4477-8645-8B27B5F91F0E}" srcOrd="11" destOrd="0" presId="urn:microsoft.com/office/officeart/2005/8/layout/cycle6"/>
    <dgm:cxn modelId="{0AA43B51-5507-4E44-AB08-2EA122718705}" type="presParOf" srcId="{60CCE569-1766-458F-8A12-827C296B26E7}" destId="{4125E07F-8E5C-493F-A103-8B32DA6CB685}" srcOrd="12" destOrd="0" presId="urn:microsoft.com/office/officeart/2005/8/layout/cycle6"/>
    <dgm:cxn modelId="{FEAF1B50-5A6E-4D25-922C-CEFC85BE5DBF}" type="presParOf" srcId="{60CCE569-1766-458F-8A12-827C296B26E7}" destId="{0329B4B5-485C-46B3-8998-38A62E7E4A0E}" srcOrd="13" destOrd="0" presId="urn:microsoft.com/office/officeart/2005/8/layout/cycle6"/>
    <dgm:cxn modelId="{D16AB9F6-2350-44D1-898E-5A46FB568704}" type="presParOf" srcId="{60CCE569-1766-458F-8A12-827C296B26E7}" destId="{828D7E2C-472A-47E2-8CF7-C3BAA40CB70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2F064-6CA1-47E1-8F3B-4F64C00226D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DBF81AF-8925-4FE9-A168-B7997FD78EB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 rtl="1"/>
          <a:endParaRPr lang="ar-SA" sz="2400" dirty="0">
            <a:solidFill>
              <a:schemeClr val="tx1"/>
            </a:solidFill>
          </a:endParaRPr>
        </a:p>
      </dgm:t>
    </dgm:pt>
    <dgm:pt modelId="{951096B1-F1C2-45AD-B30E-05E2BE0EF1A2}" type="parTrans" cxnId="{A7E827DF-6C86-4F87-B88E-FF5180726203}">
      <dgm:prSet/>
      <dgm:spPr/>
      <dgm:t>
        <a:bodyPr/>
        <a:lstStyle/>
        <a:p>
          <a:pPr rtl="1"/>
          <a:endParaRPr lang="ar-SA"/>
        </a:p>
      </dgm:t>
    </dgm:pt>
    <dgm:pt modelId="{ECC8CB94-D7E6-478E-84DF-00B557A9A3BA}" type="sibTrans" cxnId="{A7E827DF-6C86-4F87-B88E-FF5180726203}">
      <dgm:prSet/>
      <dgm:spPr/>
      <dgm:t>
        <a:bodyPr/>
        <a:lstStyle/>
        <a:p>
          <a:pPr rtl="1"/>
          <a:endParaRPr lang="ar-SA"/>
        </a:p>
      </dgm:t>
    </dgm:pt>
    <dgm:pt modelId="{1C5911B6-978B-4ABB-831E-8289DFCC49A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l" rtl="1"/>
          <a:endParaRPr lang="ar-SA" sz="1400" dirty="0">
            <a:solidFill>
              <a:schemeClr val="tx1"/>
            </a:solidFill>
          </a:endParaRPr>
        </a:p>
      </dgm:t>
    </dgm:pt>
    <dgm:pt modelId="{4C0723BC-968B-4E3E-BEA4-15FD0C2A54EC}" type="par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4431F29-6497-43CD-A3A8-DA4DCFDFE4CF}" type="sib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13C74A9-B798-4AD0-A767-EE1F3C666EEA}">
      <dgm:prSet custT="1"/>
      <dgm:spPr/>
      <dgm:t>
        <a:bodyPr/>
        <a:lstStyle/>
        <a:p>
          <a:pPr algn="l" rtl="0"/>
          <a:r>
            <a:rPr lang="en-AU" sz="1800" b="1" dirty="0">
              <a:solidFill>
                <a:srgbClr val="C00000"/>
              </a:solidFill>
            </a:rPr>
            <a:t>4. </a:t>
          </a:r>
          <a:r>
            <a:rPr lang="en-AU" sz="1800" dirty="0"/>
            <a:t>Activate the Coulter </a:t>
          </a:r>
          <a:r>
            <a:rPr lang="en-AU" sz="1800" dirty="0" err="1" smtClean="0"/>
            <a:t>analyzer</a:t>
          </a:r>
          <a:r>
            <a:rPr lang="en-AU" sz="1800" dirty="0" smtClean="0"/>
            <a:t> </a:t>
          </a:r>
          <a:r>
            <a:rPr lang="en-AU" sz="1800" dirty="0"/>
            <a:t>machine and a probe will move across and down into aspirate position. The aspiration syringe draws 12 µl of whole blood into the probe.</a:t>
          </a:r>
          <a:endParaRPr lang="ar-SA" sz="18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623D2F4-6AEF-456A-86A7-A0C1BA917CD3}" type="par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77CFA95C-2CFC-4AF1-8782-94914F6420A3}" type="sib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65B24B73-0477-49A7-8B33-180C31EF3275}">
      <dgm:prSet custT="1"/>
      <dgm:spPr/>
      <dgm:t>
        <a:bodyPr/>
        <a:lstStyle/>
        <a:p>
          <a:pPr algn="l" rtl="0"/>
          <a:r>
            <a:rPr lang="en-AU" sz="1800" b="1" dirty="0">
              <a:solidFill>
                <a:srgbClr val="C00000"/>
              </a:solidFill>
              <a:latin typeface="+mn-lt"/>
            </a:rPr>
            <a:t>3. </a:t>
          </a:r>
          <a:r>
            <a:rPr lang="en-AU" sz="1800" dirty="0">
              <a:latin typeface="+mn-lt"/>
            </a:rPr>
            <a:t>Use a disposable syringe to draw</a:t>
          </a:r>
          <a:r>
            <a:rPr lang="en-US" sz="1800" dirty="0">
              <a:latin typeface="+mn-lt"/>
            </a:rPr>
            <a:t> </a:t>
          </a:r>
          <a:r>
            <a:rPr lang="en-US" sz="1800" dirty="0"/>
            <a:t>5ml of blood </a:t>
          </a:r>
          <a:r>
            <a:rPr lang="en-AU" sz="1800" dirty="0">
              <a:latin typeface="+mn-lt"/>
            </a:rPr>
            <a:t>from the </a:t>
          </a:r>
          <a:r>
            <a:rPr lang="en-AU" sz="1800" u="none" dirty="0">
              <a:latin typeface="+mn-lt"/>
            </a:rPr>
            <a:t>vein</a:t>
          </a:r>
          <a:r>
            <a:rPr lang="en-AU" sz="1800" u="sng" dirty="0">
              <a:latin typeface="+mn-lt"/>
            </a:rPr>
            <a:t>(Usually from median </a:t>
          </a:r>
          <a:r>
            <a:rPr lang="en-AU" sz="1800" u="sng" dirty="0" smtClean="0">
              <a:latin typeface="+mn-lt"/>
            </a:rPr>
            <a:t>cubital </a:t>
          </a:r>
          <a:r>
            <a:rPr lang="en-AU" sz="1800" u="sng" dirty="0">
              <a:latin typeface="+mn-lt"/>
            </a:rPr>
            <a:t>vein </a:t>
          </a:r>
          <a:r>
            <a:rPr lang="en-AU" sz="1800" dirty="0">
              <a:latin typeface="+mn-lt"/>
            </a:rPr>
            <a:t>in front of the elbow joint )  then Immediately transfer</a:t>
          </a:r>
          <a:r>
            <a:rPr lang="en-US" sz="1800" dirty="0">
              <a:latin typeface="+mn-lt"/>
            </a:rPr>
            <a:t> it </a:t>
          </a:r>
          <a:r>
            <a:rPr lang="en-US" sz="1800" u="sng" dirty="0">
              <a:latin typeface="+mn-lt"/>
            </a:rPr>
            <a:t>to </a:t>
          </a:r>
          <a:r>
            <a:rPr lang="en-AU" sz="1800" u="sng" dirty="0">
              <a:solidFill>
                <a:srgbClr val="FF0000"/>
              </a:solidFill>
              <a:latin typeface="+mn-lt"/>
            </a:rPr>
            <a:t>EDTA anti-coagulated </a:t>
          </a:r>
          <a:r>
            <a:rPr lang="en-AU" sz="1800" dirty="0">
              <a:latin typeface="+mn-lt"/>
            </a:rPr>
            <a:t>tube to prevent blood from clotting.</a:t>
          </a:r>
          <a:endParaRPr lang="ar-SA" sz="18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B332D09-A2B8-452A-9AD7-66207BD33EE2}" type="par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3E9416FD-B672-44AC-9D63-FFF15330CD8D}" type="sib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B828CD63-8E94-45AB-A967-B2CD59BA0344}">
      <dgm:prSet custT="1"/>
      <dgm:spPr/>
      <dgm:t>
        <a:bodyPr/>
        <a:lstStyle/>
        <a:p>
          <a:pPr algn="l" rtl="0"/>
          <a:r>
            <a:rPr lang="en-US" sz="1800" b="1" dirty="0">
              <a:solidFill>
                <a:srgbClr val="C00000"/>
              </a:solidFill>
              <a:latin typeface="+mn-lt"/>
            </a:rPr>
            <a:t>1.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800" b="0" dirty="0">
              <a:solidFill>
                <a:schemeClr val="tx1"/>
              </a:solidFill>
              <a:latin typeface="+mn-lt"/>
            </a:rPr>
            <a:t>Clean the area of the skin </a:t>
          </a:r>
          <a:r>
            <a:rPr lang="en-AU" sz="1800" dirty="0"/>
            <a:t>to be pricked</a:t>
          </a:r>
          <a:r>
            <a:rPr lang="ar-SA" sz="1800" dirty="0"/>
            <a:t> </a:t>
          </a:r>
          <a:r>
            <a:rPr lang="en-US" sz="1800" dirty="0"/>
            <a:t>.</a:t>
          </a:r>
          <a:endParaRPr lang="ar-SA" sz="1800" b="0" dirty="0">
            <a:solidFill>
              <a:schemeClr val="tx1"/>
            </a:solidFill>
            <a:latin typeface="+mn-lt"/>
          </a:endParaRPr>
        </a:p>
      </dgm:t>
    </dgm:pt>
    <dgm:pt modelId="{A72E794E-3BEB-48FD-A971-9C0F40B0A5CF}" type="parTrans" cxnId="{BE1EBD9A-EC00-4E1E-9CEE-96FE6EAAF7FB}">
      <dgm:prSet/>
      <dgm:spPr/>
      <dgm:t>
        <a:bodyPr/>
        <a:lstStyle/>
        <a:p>
          <a:pPr rtl="1"/>
          <a:endParaRPr lang="ar-SA"/>
        </a:p>
      </dgm:t>
    </dgm:pt>
    <dgm:pt modelId="{20271D6B-34A2-4CAE-8BC9-4E9B05959821}" type="sibTrans" cxnId="{BE1EBD9A-EC00-4E1E-9CEE-96FE6EAAF7FB}">
      <dgm:prSet/>
      <dgm:spPr/>
      <dgm:t>
        <a:bodyPr/>
        <a:lstStyle/>
        <a:p>
          <a:pPr rtl="1"/>
          <a:endParaRPr lang="ar-SA"/>
        </a:p>
      </dgm:t>
    </dgm:pt>
    <dgm:pt modelId="{F8E7FB3F-9A49-4174-8302-3F135F0CB9F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l" rtl="0"/>
          <a:endParaRPr lang="ar-SA" sz="2400" dirty="0">
            <a:solidFill>
              <a:schemeClr val="tx1"/>
            </a:solidFill>
          </a:endParaRPr>
        </a:p>
      </dgm:t>
    </dgm:pt>
    <dgm:pt modelId="{90A76E94-2CCD-447F-B403-F9C0D7DAC23B}" type="sib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CD6BCF31-49DD-46CC-8B67-E10598AD1DB3}" type="par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4E317471-065C-44DC-A4AC-15CE927EEF67}">
      <dgm:prSet custT="1"/>
      <dgm:spPr/>
      <dgm:t>
        <a:bodyPr/>
        <a:lstStyle/>
        <a:p>
          <a:pPr algn="l" rtl="0"/>
          <a:r>
            <a:rPr lang="en-US" sz="1800" b="1" dirty="0">
              <a:solidFill>
                <a:srgbClr val="C00000"/>
              </a:solidFill>
              <a:latin typeface="+mn-lt"/>
            </a:rPr>
            <a:t>2.  </a:t>
          </a:r>
          <a:r>
            <a:rPr lang="en-AU" sz="1800" b="0" dirty="0">
              <a:solidFill>
                <a:schemeClr val="tx1"/>
              </a:solidFill>
            </a:rPr>
            <a:t>Apply the tourniquet above the elbow joint to </a:t>
          </a:r>
          <a:r>
            <a:rPr lang="en-AU" sz="1800" b="0" u="sng" dirty="0">
              <a:solidFill>
                <a:schemeClr val="tx1"/>
              </a:solidFill>
            </a:rPr>
            <a:t>impede</a:t>
          </a:r>
          <a:r>
            <a:rPr lang="en-AU" sz="1800" b="0" dirty="0">
              <a:solidFill>
                <a:schemeClr val="tx1"/>
              </a:solidFill>
            </a:rPr>
            <a:t> the flow of venous blood towards the heart for a while</a:t>
          </a:r>
          <a:r>
            <a:rPr lang="en-AU" sz="1800" dirty="0"/>
            <a:t>.</a:t>
          </a:r>
          <a:endParaRPr lang="ar-SA" sz="1800" b="1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F81C81AB-FE32-4B0C-9A7A-6A399A3C42F8}" type="parTrans" cxnId="{02638626-EA4D-4B19-9B97-B186C1C05C91}">
      <dgm:prSet/>
      <dgm:spPr/>
      <dgm:t>
        <a:bodyPr/>
        <a:lstStyle/>
        <a:p>
          <a:pPr rtl="1"/>
          <a:endParaRPr lang="ar-SA"/>
        </a:p>
      </dgm:t>
    </dgm:pt>
    <dgm:pt modelId="{E00B136E-D870-40E8-8CD6-307F5AC56F8A}" type="sibTrans" cxnId="{02638626-EA4D-4B19-9B97-B186C1C05C91}">
      <dgm:prSet/>
      <dgm:spPr/>
      <dgm:t>
        <a:bodyPr/>
        <a:lstStyle/>
        <a:p>
          <a:pPr rtl="1"/>
          <a:endParaRPr lang="ar-SA"/>
        </a:p>
      </dgm:t>
    </dgm:pt>
    <dgm:pt modelId="{EAC58B0F-ABD6-4AC2-B4FA-16AE1CC33742}" type="pres">
      <dgm:prSet presAssocID="{8CE2F064-6CA1-47E1-8F3B-4F64C0022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A8B08E-0EC7-4808-81FF-C637C97ECC29}" type="pres">
      <dgm:prSet presAssocID="{DDBF81AF-8925-4FE9-A168-B7997FD78EB0}" presName="linNode" presStyleCnt="0"/>
      <dgm:spPr/>
    </dgm:pt>
    <dgm:pt modelId="{CE5CDC3B-264F-4F36-B26F-06C5B4EE700A}" type="pres">
      <dgm:prSet presAssocID="{DDBF81AF-8925-4FE9-A168-B7997FD78EB0}" presName="parentText" presStyleLbl="node1" presStyleIdx="0" presStyleCnt="3" custScaleX="63993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1DA1-3052-4B91-8816-87EF9E58DA7C}" type="pres">
      <dgm:prSet presAssocID="{DDBF81AF-8925-4FE9-A168-B7997FD78EB0}" presName="descendantText" presStyleLbl="alignAccFollowNode1" presStyleIdx="0" presStyleCnt="3" custScaleX="117500" custScaleY="136430" custLinFactNeighborX="-1575" custLinFactNeighborY="-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7C94-EE7D-442E-ABC7-6746BD876E1A}" type="pres">
      <dgm:prSet presAssocID="{ECC8CB94-D7E6-478E-84DF-00B557A9A3BA}" presName="sp" presStyleCnt="0"/>
      <dgm:spPr/>
    </dgm:pt>
    <dgm:pt modelId="{4509D9ED-E3D4-4867-95DF-8B039D097A83}" type="pres">
      <dgm:prSet presAssocID="{F8E7FB3F-9A49-4174-8302-3F135F0CB9FE}" presName="linNode" presStyleCnt="0"/>
      <dgm:spPr/>
    </dgm:pt>
    <dgm:pt modelId="{1E90165D-4F8D-4896-AA6D-516B79B2393E}" type="pres">
      <dgm:prSet presAssocID="{F8E7FB3F-9A49-4174-8302-3F135F0CB9FE}" presName="parentText" presStyleLbl="node1" presStyleIdx="1" presStyleCnt="3" custScaleX="63993" custScaleY="116007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A2C6-7E51-43C3-A848-4524E3CF45FB}" type="pres">
      <dgm:prSet presAssocID="{F8E7FB3F-9A49-4174-8302-3F135F0CB9FE}" presName="descendantText" presStyleLbl="alignAccFollowNode1" presStyleIdx="1" presStyleCnt="3" custScaleX="117500" custScaleY="184320" custLinFactNeighborX="-1042" custLinFactNeighborY="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0CA7-B506-45AD-8E42-5EA8105610BF}" type="pres">
      <dgm:prSet presAssocID="{90A76E94-2CCD-447F-B403-F9C0D7DAC23B}" presName="sp" presStyleCnt="0"/>
      <dgm:spPr/>
    </dgm:pt>
    <dgm:pt modelId="{F43EEB0C-9F82-4621-B3EE-2369521F9D17}" type="pres">
      <dgm:prSet presAssocID="{1C5911B6-978B-4ABB-831E-8289DFCC49A2}" presName="linNode" presStyleCnt="0"/>
      <dgm:spPr/>
    </dgm:pt>
    <dgm:pt modelId="{30376CDF-0702-4CF8-80DC-130A4011EBE3}" type="pres">
      <dgm:prSet presAssocID="{1C5911B6-978B-4ABB-831E-8289DFCC49A2}" presName="parentText" presStyleLbl="node1" presStyleIdx="2" presStyleCnt="3" custScaleX="63993" custScaleY="159805" custLinFactNeighborX="-1794" custLinFactNeighborY="-3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44837-8446-4D7F-97C9-EF27E6F4A8F1}" type="pres">
      <dgm:prSet presAssocID="{1C5911B6-978B-4ABB-831E-8289DFCC49A2}" presName="descendantText" presStyleLbl="alignAccFollowNode1" presStyleIdx="2" presStyleCnt="3" custScaleX="117500" custScaleY="195206" custLinFactNeighborX="-1042" custLinFactNeighborY="1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09E7D-86D0-42DF-BCC5-A316063D2B4C}" type="presOf" srcId="{1C5911B6-978B-4ABB-831E-8289DFCC49A2}" destId="{30376CDF-0702-4CF8-80DC-130A4011EBE3}" srcOrd="0" destOrd="0" presId="urn:microsoft.com/office/officeart/2005/8/layout/vList5"/>
    <dgm:cxn modelId="{F79AEF79-58F6-419E-9C23-0A9ADEBD5395}" type="presOf" srcId="{F8E7FB3F-9A49-4174-8302-3F135F0CB9FE}" destId="{1E90165D-4F8D-4896-AA6D-516B79B2393E}" srcOrd="0" destOrd="0" presId="urn:microsoft.com/office/officeart/2005/8/layout/vList5"/>
    <dgm:cxn modelId="{B8A993BE-0A0F-4E5A-8BF6-2D04CCF851E7}" srcId="{8CE2F064-6CA1-47E1-8F3B-4F64C00226D4}" destId="{1C5911B6-978B-4ABB-831E-8289DFCC49A2}" srcOrd="2" destOrd="0" parTransId="{4C0723BC-968B-4E3E-BEA4-15FD0C2A54EC}" sibTransId="{D4431F29-6497-43CD-A3A8-DA4DCFDFE4CF}"/>
    <dgm:cxn modelId="{2E501CC3-9914-4DDF-9ED5-2EC8C019DFB0}" srcId="{F8E7FB3F-9A49-4174-8302-3F135F0CB9FE}" destId="{65B24B73-0477-49A7-8B33-180C31EF3275}" srcOrd="0" destOrd="0" parTransId="{3B332D09-A2B8-452A-9AD7-66207BD33EE2}" sibTransId="{3E9416FD-B672-44AC-9D63-FFF15330CD8D}"/>
    <dgm:cxn modelId="{BE1EBD9A-EC00-4E1E-9CEE-96FE6EAAF7FB}" srcId="{DDBF81AF-8925-4FE9-A168-B7997FD78EB0}" destId="{B828CD63-8E94-45AB-A967-B2CD59BA0344}" srcOrd="0" destOrd="0" parTransId="{A72E794E-3BEB-48FD-A971-9C0F40B0A5CF}" sibTransId="{20271D6B-34A2-4CAE-8BC9-4E9B05959821}"/>
    <dgm:cxn modelId="{6245FDD5-D354-4316-BF5E-72A90FF18EB4}" srcId="{8CE2F064-6CA1-47E1-8F3B-4F64C00226D4}" destId="{F8E7FB3F-9A49-4174-8302-3F135F0CB9FE}" srcOrd="1" destOrd="0" parTransId="{CD6BCF31-49DD-46CC-8B67-E10598AD1DB3}" sibTransId="{90A76E94-2CCD-447F-B403-F9C0D7DAC23B}"/>
    <dgm:cxn modelId="{02638626-EA4D-4B19-9B97-B186C1C05C91}" srcId="{DDBF81AF-8925-4FE9-A168-B7997FD78EB0}" destId="{4E317471-065C-44DC-A4AC-15CE927EEF67}" srcOrd="1" destOrd="0" parTransId="{F81C81AB-FE32-4B0C-9A7A-6A399A3C42F8}" sibTransId="{E00B136E-D870-40E8-8CD6-307F5AC56F8A}"/>
    <dgm:cxn modelId="{BEBBD465-8962-4AAE-959B-29C2E30107D5}" type="presOf" srcId="{65B24B73-0477-49A7-8B33-180C31EF3275}" destId="{E777A2C6-7E51-43C3-A848-4524E3CF45FB}" srcOrd="0" destOrd="0" presId="urn:microsoft.com/office/officeart/2005/8/layout/vList5"/>
    <dgm:cxn modelId="{7A7BB409-4585-42EA-B11F-F19E38B06048}" srcId="{1C5911B6-978B-4ABB-831E-8289DFCC49A2}" destId="{D13C74A9-B798-4AD0-A767-EE1F3C666EEA}" srcOrd="0" destOrd="0" parTransId="{8623D2F4-6AEF-456A-86A7-A0C1BA917CD3}" sibTransId="{77CFA95C-2CFC-4AF1-8782-94914F6420A3}"/>
    <dgm:cxn modelId="{9ED99C2D-EA70-4BD6-9B15-CF4103DED902}" type="presOf" srcId="{B828CD63-8E94-45AB-A967-B2CD59BA0344}" destId="{EC511DA1-3052-4B91-8816-87EF9E58DA7C}" srcOrd="0" destOrd="0" presId="urn:microsoft.com/office/officeart/2005/8/layout/vList5"/>
    <dgm:cxn modelId="{F7E05AD3-2DE9-429C-B6F9-16B3C02A7B42}" type="presOf" srcId="{DDBF81AF-8925-4FE9-A168-B7997FD78EB0}" destId="{CE5CDC3B-264F-4F36-B26F-06C5B4EE700A}" srcOrd="0" destOrd="0" presId="urn:microsoft.com/office/officeart/2005/8/layout/vList5"/>
    <dgm:cxn modelId="{406180CA-7512-46B5-9C94-FC8574B64190}" type="presOf" srcId="{8CE2F064-6CA1-47E1-8F3B-4F64C00226D4}" destId="{EAC58B0F-ABD6-4AC2-B4FA-16AE1CC33742}" srcOrd="0" destOrd="0" presId="urn:microsoft.com/office/officeart/2005/8/layout/vList5"/>
    <dgm:cxn modelId="{A7E827DF-6C86-4F87-B88E-FF5180726203}" srcId="{8CE2F064-6CA1-47E1-8F3B-4F64C00226D4}" destId="{DDBF81AF-8925-4FE9-A168-B7997FD78EB0}" srcOrd="0" destOrd="0" parTransId="{951096B1-F1C2-45AD-B30E-05E2BE0EF1A2}" sibTransId="{ECC8CB94-D7E6-478E-84DF-00B557A9A3BA}"/>
    <dgm:cxn modelId="{741258FE-3615-47B3-871D-00C2326B171D}" type="presOf" srcId="{4E317471-065C-44DC-A4AC-15CE927EEF67}" destId="{EC511DA1-3052-4B91-8816-87EF9E58DA7C}" srcOrd="0" destOrd="1" presId="urn:microsoft.com/office/officeart/2005/8/layout/vList5"/>
    <dgm:cxn modelId="{191D738A-A9D1-49BA-8336-49E572F35437}" type="presOf" srcId="{D13C74A9-B798-4AD0-A767-EE1F3C666EEA}" destId="{12444837-8446-4D7F-97C9-EF27E6F4A8F1}" srcOrd="0" destOrd="0" presId="urn:microsoft.com/office/officeart/2005/8/layout/vList5"/>
    <dgm:cxn modelId="{E5808E56-0695-4010-92D5-2CD0A62A9ABE}" type="presParOf" srcId="{EAC58B0F-ABD6-4AC2-B4FA-16AE1CC33742}" destId="{79A8B08E-0EC7-4808-81FF-C637C97ECC29}" srcOrd="0" destOrd="0" presId="urn:microsoft.com/office/officeart/2005/8/layout/vList5"/>
    <dgm:cxn modelId="{110B67D1-B7AA-4CE0-885D-E0B189297A8F}" type="presParOf" srcId="{79A8B08E-0EC7-4808-81FF-C637C97ECC29}" destId="{CE5CDC3B-264F-4F36-B26F-06C5B4EE700A}" srcOrd="0" destOrd="0" presId="urn:microsoft.com/office/officeart/2005/8/layout/vList5"/>
    <dgm:cxn modelId="{7C569B9A-10D2-4C94-9E76-996C869F7D8C}" type="presParOf" srcId="{79A8B08E-0EC7-4808-81FF-C637C97ECC29}" destId="{EC511DA1-3052-4B91-8816-87EF9E58DA7C}" srcOrd="1" destOrd="0" presId="urn:microsoft.com/office/officeart/2005/8/layout/vList5"/>
    <dgm:cxn modelId="{AC8A57D0-A4A3-49D6-8A36-4AFD8C6ADEBC}" type="presParOf" srcId="{EAC58B0F-ABD6-4AC2-B4FA-16AE1CC33742}" destId="{94907C94-EE7D-442E-ABC7-6746BD876E1A}" srcOrd="1" destOrd="0" presId="urn:microsoft.com/office/officeart/2005/8/layout/vList5"/>
    <dgm:cxn modelId="{74CF74D9-86BA-4B4A-9213-6FF1C9286DFA}" type="presParOf" srcId="{EAC58B0F-ABD6-4AC2-B4FA-16AE1CC33742}" destId="{4509D9ED-E3D4-4867-95DF-8B039D097A83}" srcOrd="2" destOrd="0" presId="urn:microsoft.com/office/officeart/2005/8/layout/vList5"/>
    <dgm:cxn modelId="{BD242031-9677-42D7-8E34-81557BBC454B}" type="presParOf" srcId="{4509D9ED-E3D4-4867-95DF-8B039D097A83}" destId="{1E90165D-4F8D-4896-AA6D-516B79B2393E}" srcOrd="0" destOrd="0" presId="urn:microsoft.com/office/officeart/2005/8/layout/vList5"/>
    <dgm:cxn modelId="{5EA5631C-B113-4EBD-B828-3134349986DA}" type="presParOf" srcId="{4509D9ED-E3D4-4867-95DF-8B039D097A83}" destId="{E777A2C6-7E51-43C3-A848-4524E3CF45FB}" srcOrd="1" destOrd="0" presId="urn:microsoft.com/office/officeart/2005/8/layout/vList5"/>
    <dgm:cxn modelId="{DD167952-952E-4CF7-A0A2-DB3DE155402A}" type="presParOf" srcId="{EAC58B0F-ABD6-4AC2-B4FA-16AE1CC33742}" destId="{78090CA7-B506-45AD-8E42-5EA8105610BF}" srcOrd="3" destOrd="0" presId="urn:microsoft.com/office/officeart/2005/8/layout/vList5"/>
    <dgm:cxn modelId="{01FED2D9-6DAA-4917-B4F0-479E4101CBE7}" type="presParOf" srcId="{EAC58B0F-ABD6-4AC2-B4FA-16AE1CC33742}" destId="{F43EEB0C-9F82-4621-B3EE-2369521F9D17}" srcOrd="4" destOrd="0" presId="urn:microsoft.com/office/officeart/2005/8/layout/vList5"/>
    <dgm:cxn modelId="{174384A5-D7E6-459B-A743-F6B470EB332B}" type="presParOf" srcId="{F43EEB0C-9F82-4621-B3EE-2369521F9D17}" destId="{30376CDF-0702-4CF8-80DC-130A4011EBE3}" srcOrd="0" destOrd="0" presId="urn:microsoft.com/office/officeart/2005/8/layout/vList5"/>
    <dgm:cxn modelId="{9411A80B-2E68-4E50-AC88-15A6A20833D7}" type="presParOf" srcId="{F43EEB0C-9F82-4621-B3EE-2369521F9D17}" destId="{12444837-8446-4D7F-97C9-EF27E6F4A8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2F064-6CA1-47E1-8F3B-4F64C00226D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1C5911B6-978B-4ABB-831E-8289DFCC49A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 rtl="1"/>
          <a:endParaRPr lang="ar-SA" sz="1400">
            <a:solidFill>
              <a:schemeClr val="tx1"/>
            </a:solidFill>
          </a:endParaRPr>
        </a:p>
      </dgm:t>
    </dgm:pt>
    <dgm:pt modelId="{4C0723BC-968B-4E3E-BEA4-15FD0C2A54EC}" type="par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4431F29-6497-43CD-A3A8-DA4DCFDFE4CF}" type="sibTrans" cxnId="{B8A993BE-0A0F-4E5A-8BF6-2D04CCF851E7}">
      <dgm:prSet/>
      <dgm:spPr/>
      <dgm:t>
        <a:bodyPr/>
        <a:lstStyle/>
        <a:p>
          <a:pPr rtl="1"/>
          <a:endParaRPr lang="ar-SA"/>
        </a:p>
      </dgm:t>
    </dgm:pt>
    <dgm:pt modelId="{D13C74A9-B798-4AD0-A767-EE1F3C666EEA}">
      <dgm:prSet custT="1"/>
      <dgm:spPr/>
      <dgm:t>
        <a:bodyPr/>
        <a:lstStyle/>
        <a:p>
          <a:pPr algn="l" rtl="0"/>
          <a:r>
            <a:rPr lang="en-US" sz="1800" b="1" dirty="0">
              <a:solidFill>
                <a:srgbClr val="C00000"/>
              </a:solidFill>
            </a:rPr>
            <a:t>7. </a:t>
          </a:r>
          <a:r>
            <a:rPr lang="en-AU" sz="1800" dirty="0"/>
            <a:t>Finally all the </a:t>
          </a:r>
          <a:r>
            <a:rPr lang="en-AU" sz="1800" dirty="0" err="1"/>
            <a:t>hematological</a:t>
          </a:r>
          <a:r>
            <a:rPr lang="en-AU" sz="1800" dirty="0"/>
            <a:t> values are reported and printed</a:t>
          </a:r>
          <a:endParaRPr lang="ar-SA" sz="18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623D2F4-6AEF-456A-86A7-A0C1BA917CD3}" type="par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77CFA95C-2CFC-4AF1-8782-94914F6420A3}" type="sibTrans" cxnId="{7A7BB409-4585-42EA-B11F-F19E38B06048}">
      <dgm:prSet/>
      <dgm:spPr/>
      <dgm:t>
        <a:bodyPr/>
        <a:lstStyle/>
        <a:p>
          <a:pPr rtl="1"/>
          <a:endParaRPr lang="ar-SA"/>
        </a:p>
      </dgm:t>
    </dgm:pt>
    <dgm:pt modelId="{65B24B73-0477-49A7-8B33-180C31EF3275}">
      <dgm:prSet custT="1"/>
      <dgm:spPr/>
      <dgm:t>
        <a:bodyPr/>
        <a:lstStyle/>
        <a:p>
          <a:pPr algn="l" rtl="0"/>
          <a:r>
            <a:rPr lang="en-AU" sz="1800" b="1" dirty="0">
              <a:solidFill>
                <a:srgbClr val="C00000"/>
              </a:solidFill>
            </a:rPr>
            <a:t>5</a:t>
          </a:r>
          <a:r>
            <a:rPr lang="en-AU" sz="1800" dirty="0"/>
            <a:t>. The Coulter </a:t>
          </a:r>
          <a:r>
            <a:rPr lang="en-AU" sz="1800" dirty="0" err="1" smtClean="0"/>
            <a:t>Analyzer</a:t>
          </a:r>
          <a:r>
            <a:rPr lang="en-AU" sz="1800" dirty="0" smtClean="0"/>
            <a:t> </a:t>
          </a:r>
          <a:r>
            <a:rPr lang="en-AU" sz="1800" dirty="0"/>
            <a:t>makes the necessary dilutions with the reagents </a:t>
          </a:r>
          <a:endParaRPr lang="ar-SA" sz="18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B332D09-A2B8-452A-9AD7-66207BD33EE2}" type="par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3E9416FD-B672-44AC-9D63-FFF15330CD8D}" type="sibTrans" cxnId="{2E501CC3-9914-4DDF-9ED5-2EC8C019DFB0}">
      <dgm:prSet/>
      <dgm:spPr/>
      <dgm:t>
        <a:bodyPr/>
        <a:lstStyle/>
        <a:p>
          <a:pPr rtl="1"/>
          <a:endParaRPr lang="ar-SA"/>
        </a:p>
      </dgm:t>
    </dgm:pt>
    <dgm:pt modelId="{F8E7FB3F-9A49-4174-8302-3F135F0CB9FE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l" rtl="0"/>
          <a:endParaRPr lang="ar-SA" sz="2400" dirty="0">
            <a:solidFill>
              <a:schemeClr val="tx1"/>
            </a:solidFill>
          </a:endParaRPr>
        </a:p>
      </dgm:t>
    </dgm:pt>
    <dgm:pt modelId="{90A76E94-2CCD-447F-B403-F9C0D7DAC23B}" type="sib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CD6BCF31-49DD-46CC-8B67-E10598AD1DB3}" type="parTrans" cxnId="{6245FDD5-D354-4316-BF5E-72A90FF18EB4}">
      <dgm:prSet/>
      <dgm:spPr/>
      <dgm:t>
        <a:bodyPr/>
        <a:lstStyle/>
        <a:p>
          <a:pPr rtl="1"/>
          <a:endParaRPr lang="ar-SA"/>
        </a:p>
      </dgm:t>
    </dgm:pt>
    <dgm:pt modelId="{C3B66CB6-9411-4370-A7C4-23D499DC49C7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ar-SA"/>
        </a:p>
      </dgm:t>
    </dgm:pt>
    <dgm:pt modelId="{E43C8FD1-2624-4AF3-9967-D73691C7A023}" type="parTrans" cxnId="{BF064AD0-C479-4FB5-8121-5687B189980D}">
      <dgm:prSet/>
      <dgm:spPr/>
      <dgm:t>
        <a:bodyPr/>
        <a:lstStyle/>
        <a:p>
          <a:pPr rtl="1"/>
          <a:endParaRPr lang="ar-SA"/>
        </a:p>
      </dgm:t>
    </dgm:pt>
    <dgm:pt modelId="{DC716B4C-D74C-45EC-9358-75952F46BFBB}" type="sibTrans" cxnId="{BF064AD0-C479-4FB5-8121-5687B189980D}">
      <dgm:prSet/>
      <dgm:spPr/>
      <dgm:t>
        <a:bodyPr/>
        <a:lstStyle/>
        <a:p>
          <a:pPr rtl="1"/>
          <a:endParaRPr lang="ar-SA"/>
        </a:p>
      </dgm:t>
    </dgm:pt>
    <dgm:pt modelId="{07EB0BF4-B49E-4CC9-BEC4-73B7DBFC9DED}">
      <dgm:prSet custT="1"/>
      <dgm:spPr/>
      <dgm:t>
        <a:bodyPr/>
        <a:lstStyle/>
        <a:p>
          <a:pPr algn="l" rtl="0"/>
          <a:r>
            <a:rPr lang="en-AU" sz="1600" b="1" dirty="0">
              <a:solidFill>
                <a:srgbClr val="C00000"/>
              </a:solidFill>
              <a:latin typeface="+mn-lt"/>
            </a:rPr>
            <a:t>6 . </a:t>
          </a:r>
          <a:r>
            <a:rPr lang="en-AU" sz="1600" dirty="0">
              <a:latin typeface="+mn-lt"/>
            </a:rPr>
            <a:t>It accurately counts and measures the sizes of cells by detecting and measuring changes in electrical resistance when a particle (such as cell) in the conductive liquid passes through a small aperture. </a:t>
          </a:r>
          <a:endParaRPr lang="ar-SA" sz="1600" dirty="0">
            <a:latin typeface="+mn-lt"/>
          </a:endParaRPr>
        </a:p>
      </dgm:t>
    </dgm:pt>
    <dgm:pt modelId="{2A1BB3E4-78C0-40A2-996D-A7EE94E16C6B}" type="parTrans" cxnId="{60F021F0-90E1-4070-A33B-DE2DC739A8F8}">
      <dgm:prSet/>
      <dgm:spPr/>
      <dgm:t>
        <a:bodyPr/>
        <a:lstStyle/>
        <a:p>
          <a:pPr rtl="1"/>
          <a:endParaRPr lang="ar-SA"/>
        </a:p>
      </dgm:t>
    </dgm:pt>
    <dgm:pt modelId="{92E2C544-DA8F-4A43-A751-0A7133430DC3}" type="sibTrans" cxnId="{60F021F0-90E1-4070-A33B-DE2DC739A8F8}">
      <dgm:prSet/>
      <dgm:spPr/>
      <dgm:t>
        <a:bodyPr/>
        <a:lstStyle/>
        <a:p>
          <a:pPr rtl="1"/>
          <a:endParaRPr lang="ar-SA"/>
        </a:p>
      </dgm:t>
    </dgm:pt>
    <dgm:pt modelId="{97382891-B7A1-4922-B7C4-85E3436F7095}">
      <dgm:prSet custT="1"/>
      <dgm:spPr/>
      <dgm:t>
        <a:bodyPr/>
        <a:lstStyle/>
        <a:p>
          <a:pPr algn="l" rtl="0"/>
          <a:r>
            <a:rPr lang="en-AU" sz="1600" dirty="0">
              <a:latin typeface="+mn-lt"/>
            </a:rPr>
            <a:t>As each cell goes through the aperture, it impedes the current and causes a measurable pulse</a:t>
          </a:r>
          <a:r>
            <a:rPr lang="ar-SA" sz="1600" dirty="0">
              <a:latin typeface="+mn-lt"/>
            </a:rPr>
            <a:t> </a:t>
          </a:r>
          <a:r>
            <a:rPr lang="en-US" sz="1600" dirty="0">
              <a:latin typeface="+mn-lt"/>
            </a:rPr>
            <a:t>.</a:t>
          </a:r>
          <a:endParaRPr lang="ar-SA" sz="1600" dirty="0">
            <a:latin typeface="+mn-lt"/>
          </a:endParaRPr>
        </a:p>
      </dgm:t>
    </dgm:pt>
    <dgm:pt modelId="{BA2F883D-AA7F-4C6C-A91A-4F2FCBB9F508}" type="parTrans" cxnId="{BB4E5FD9-F233-4745-9E4E-5152307FE141}">
      <dgm:prSet/>
      <dgm:spPr/>
      <dgm:t>
        <a:bodyPr/>
        <a:lstStyle/>
        <a:p>
          <a:pPr rtl="1"/>
          <a:endParaRPr lang="ar-SA"/>
        </a:p>
      </dgm:t>
    </dgm:pt>
    <dgm:pt modelId="{703B41F4-F7AA-48CA-88E1-3EE78E414DA9}" type="sibTrans" cxnId="{BB4E5FD9-F233-4745-9E4E-5152307FE141}">
      <dgm:prSet/>
      <dgm:spPr/>
      <dgm:t>
        <a:bodyPr/>
        <a:lstStyle/>
        <a:p>
          <a:pPr rtl="1"/>
          <a:endParaRPr lang="ar-SA"/>
        </a:p>
      </dgm:t>
    </dgm:pt>
    <dgm:pt modelId="{A87A908A-77B9-4A17-B1F2-36B049BD8F90}">
      <dgm:prSet custT="1"/>
      <dgm:spPr/>
      <dgm:t>
        <a:bodyPr/>
        <a:lstStyle/>
        <a:p>
          <a:pPr algn="l" rtl="0"/>
          <a:r>
            <a:rPr lang="en-AU" sz="1600" dirty="0">
              <a:solidFill>
                <a:srgbClr val="FF0000"/>
              </a:solidFill>
              <a:latin typeface="+mn-lt"/>
            </a:rPr>
            <a:t>height of each pulse </a:t>
          </a:r>
          <a:r>
            <a:rPr lang="en-AU" sz="1600" dirty="0">
              <a:solidFill>
                <a:srgbClr val="FF0000"/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en-AU" sz="1600" dirty="0">
              <a:solidFill>
                <a:srgbClr val="FF0000"/>
              </a:solidFill>
              <a:latin typeface="+mn-lt"/>
            </a:rPr>
            <a:t>the volume of that cell</a:t>
          </a:r>
          <a:endParaRPr lang="ar-SA" sz="1600" dirty="0">
            <a:solidFill>
              <a:srgbClr val="FF0000"/>
            </a:solidFill>
            <a:latin typeface="+mn-lt"/>
          </a:endParaRPr>
        </a:p>
      </dgm:t>
    </dgm:pt>
    <dgm:pt modelId="{01E37A54-AADB-4157-BC98-19131FA8D2DB}" type="parTrans" cxnId="{1CD482F5-6799-42B7-A272-88C632997FDF}">
      <dgm:prSet/>
      <dgm:spPr/>
      <dgm:t>
        <a:bodyPr/>
        <a:lstStyle/>
        <a:p>
          <a:pPr rtl="1"/>
          <a:endParaRPr lang="ar-SA"/>
        </a:p>
      </dgm:t>
    </dgm:pt>
    <dgm:pt modelId="{A377DD09-29E7-4DF8-8925-6799ABC998C9}" type="sibTrans" cxnId="{1CD482F5-6799-42B7-A272-88C632997FDF}">
      <dgm:prSet/>
      <dgm:spPr/>
      <dgm:t>
        <a:bodyPr/>
        <a:lstStyle/>
        <a:p>
          <a:pPr rtl="1"/>
          <a:endParaRPr lang="ar-SA"/>
        </a:p>
      </dgm:t>
    </dgm:pt>
    <dgm:pt modelId="{FF6B0FF5-7CAB-457C-9515-8FC655CFBB92}">
      <dgm:prSet custT="1"/>
      <dgm:spPr/>
      <dgm:t>
        <a:bodyPr/>
        <a:lstStyle/>
        <a:p>
          <a:pPr algn="l" rtl="0"/>
          <a:r>
            <a:rPr lang="en-US" sz="1600" dirty="0">
              <a:solidFill>
                <a:srgbClr val="C00000"/>
              </a:solidFill>
              <a:latin typeface="+mn-lt"/>
            </a:rPr>
            <a:t> </a:t>
          </a:r>
          <a:r>
            <a:rPr lang="en-US" sz="1600" dirty="0">
              <a:solidFill>
                <a:srgbClr val="FF0000"/>
              </a:solidFill>
              <a:latin typeface="+mn-lt"/>
            </a:rPr>
            <a:t>Number of </a:t>
          </a:r>
          <a:r>
            <a:rPr lang="en-AU" sz="1600" dirty="0">
              <a:solidFill>
                <a:srgbClr val="FF0000"/>
              </a:solidFill>
              <a:latin typeface="+mn-lt"/>
            </a:rPr>
            <a:t>pulses signals </a:t>
          </a:r>
          <a:r>
            <a:rPr lang="en-US" sz="1600" dirty="0">
              <a:solidFill>
                <a:srgbClr val="FF0000"/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en-AU" sz="1600" dirty="0">
              <a:solidFill>
                <a:srgbClr val="FF0000"/>
              </a:solidFill>
              <a:latin typeface="+mn-lt"/>
            </a:rPr>
            <a:t>Number of particles. </a:t>
          </a:r>
          <a:endParaRPr lang="ar-SA" sz="1600" dirty="0">
            <a:solidFill>
              <a:srgbClr val="FF0000"/>
            </a:solidFill>
            <a:latin typeface="+mn-lt"/>
          </a:endParaRPr>
        </a:p>
      </dgm:t>
    </dgm:pt>
    <dgm:pt modelId="{54A5FF4D-0305-4BC4-9A18-9D197AC58BDB}" type="parTrans" cxnId="{219C7E33-AEB2-4CC5-BC57-B4CCAB9A0E1D}">
      <dgm:prSet/>
      <dgm:spPr/>
      <dgm:t>
        <a:bodyPr/>
        <a:lstStyle/>
        <a:p>
          <a:pPr rtl="1"/>
          <a:endParaRPr lang="ar-SA"/>
        </a:p>
      </dgm:t>
    </dgm:pt>
    <dgm:pt modelId="{652BD8EE-9F64-4489-9502-09DD04487F26}" type="sibTrans" cxnId="{219C7E33-AEB2-4CC5-BC57-B4CCAB9A0E1D}">
      <dgm:prSet/>
      <dgm:spPr/>
      <dgm:t>
        <a:bodyPr/>
        <a:lstStyle/>
        <a:p>
          <a:pPr rtl="1"/>
          <a:endParaRPr lang="ar-SA"/>
        </a:p>
      </dgm:t>
    </dgm:pt>
    <dgm:pt modelId="{F487D9E1-E9E2-47E6-830E-9413BB3B6F31}">
      <dgm:prSet custT="1"/>
      <dgm:spPr/>
      <dgm:t>
        <a:bodyPr/>
        <a:lstStyle/>
        <a:p>
          <a:pPr algn="l" rtl="0"/>
          <a:endParaRPr lang="ar-SA" sz="18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16FC70EB-1F16-4A70-9A20-CE8A0EA26C97}" type="parTrans" cxnId="{CC70DC65-ADDC-4DC5-93AC-96C4CC1D0B51}">
      <dgm:prSet/>
      <dgm:spPr/>
      <dgm:t>
        <a:bodyPr/>
        <a:lstStyle/>
        <a:p>
          <a:pPr rtl="1"/>
          <a:endParaRPr lang="ar-SA"/>
        </a:p>
      </dgm:t>
    </dgm:pt>
    <dgm:pt modelId="{8030D9CE-BA2D-46BA-986A-07DB3D9D5FDA}" type="sibTrans" cxnId="{CC70DC65-ADDC-4DC5-93AC-96C4CC1D0B51}">
      <dgm:prSet/>
      <dgm:spPr/>
      <dgm:t>
        <a:bodyPr/>
        <a:lstStyle/>
        <a:p>
          <a:pPr rtl="1"/>
          <a:endParaRPr lang="ar-SA"/>
        </a:p>
      </dgm:t>
    </dgm:pt>
    <dgm:pt modelId="{E5A849A6-DB2B-4D6C-920A-717AD5E1F187}">
      <dgm:prSet custT="1"/>
      <dgm:spPr/>
      <dgm:t>
        <a:bodyPr/>
        <a:lstStyle/>
        <a:p>
          <a:pPr algn="l" rtl="0"/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* </a:t>
          </a:r>
          <a:r>
            <a:rPr lang="en-US" sz="1800" dirty="0">
              <a:solidFill>
                <a:srgbClr val="FF0000"/>
              </a:solidFill>
            </a:rPr>
            <a:t>reagent I : </a:t>
          </a:r>
          <a:r>
            <a:rPr lang="en-US" sz="1400" dirty="0">
              <a:latin typeface="+mn-lt"/>
            </a:rPr>
            <a:t>Diluted and used to count RBC.</a:t>
          </a:r>
          <a:endParaRPr lang="ar-SA" sz="14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4E96FC0C-B8D4-431E-A9B3-34E51080841E}" type="parTrans" cxnId="{26A9BF4B-F758-4BCE-B646-8AF24A5676D0}">
      <dgm:prSet/>
      <dgm:spPr/>
      <dgm:t>
        <a:bodyPr/>
        <a:lstStyle/>
        <a:p>
          <a:pPr rtl="1"/>
          <a:endParaRPr lang="ar-SA"/>
        </a:p>
      </dgm:t>
    </dgm:pt>
    <dgm:pt modelId="{B97087AE-AFAB-4B73-89B5-1BD98A737DF2}" type="sibTrans" cxnId="{26A9BF4B-F758-4BCE-B646-8AF24A5676D0}">
      <dgm:prSet/>
      <dgm:spPr/>
      <dgm:t>
        <a:bodyPr/>
        <a:lstStyle/>
        <a:p>
          <a:pPr rtl="1"/>
          <a:endParaRPr lang="ar-SA"/>
        </a:p>
      </dgm:t>
    </dgm:pt>
    <dgm:pt modelId="{ED6BF2AD-ACC3-4C32-9AFC-DBC86D402900}">
      <dgm:prSet custT="1"/>
      <dgm:spPr/>
      <dgm:t>
        <a:bodyPr/>
        <a:lstStyle/>
        <a:p>
          <a:pPr algn="l" rtl="0"/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* </a:t>
          </a:r>
          <a:r>
            <a:rPr lang="en-US" sz="1800" dirty="0">
              <a:solidFill>
                <a:srgbClr val="FF0000"/>
              </a:solidFill>
            </a:rPr>
            <a:t>reagent II :</a:t>
          </a:r>
          <a:r>
            <a:rPr lang="en-US" sz="1400" dirty="0">
              <a:solidFill>
                <a:srgbClr val="FF0000"/>
              </a:solidFill>
            </a:rPr>
            <a:t> </a:t>
          </a:r>
          <a:r>
            <a:rPr lang="en-US" sz="1400" dirty="0"/>
            <a:t>Lysing RBC and used for counting WBC and </a:t>
          </a:r>
          <a:r>
            <a:rPr lang="en-US" sz="1400" dirty="0" smtClean="0"/>
            <a:t>Hemoglobin.</a:t>
          </a:r>
          <a:endParaRPr lang="ar-SA" sz="14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CB833F2-7073-4D43-9E56-CA269B5F5095}" type="parTrans" cxnId="{6A130DB9-4361-4C3B-8241-203141B9D0A4}">
      <dgm:prSet/>
      <dgm:spPr/>
      <dgm:t>
        <a:bodyPr/>
        <a:lstStyle/>
        <a:p>
          <a:pPr rtl="1"/>
          <a:endParaRPr lang="ar-SA"/>
        </a:p>
      </dgm:t>
    </dgm:pt>
    <dgm:pt modelId="{B6D27F3F-671B-40AB-8E01-3FE28BCABBA4}" type="sibTrans" cxnId="{6A130DB9-4361-4C3B-8241-203141B9D0A4}">
      <dgm:prSet/>
      <dgm:spPr/>
      <dgm:t>
        <a:bodyPr/>
        <a:lstStyle/>
        <a:p>
          <a:pPr rtl="1"/>
          <a:endParaRPr lang="ar-SA"/>
        </a:p>
      </dgm:t>
    </dgm:pt>
    <dgm:pt modelId="{EAC58B0F-ABD6-4AC2-B4FA-16AE1CC33742}" type="pres">
      <dgm:prSet presAssocID="{8CE2F064-6CA1-47E1-8F3B-4F64C0022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09D9ED-E3D4-4867-95DF-8B039D097A83}" type="pres">
      <dgm:prSet presAssocID="{F8E7FB3F-9A49-4174-8302-3F135F0CB9FE}" presName="linNode" presStyleCnt="0"/>
      <dgm:spPr/>
    </dgm:pt>
    <dgm:pt modelId="{1E90165D-4F8D-4896-AA6D-516B79B2393E}" type="pres">
      <dgm:prSet presAssocID="{F8E7FB3F-9A49-4174-8302-3F135F0CB9FE}" presName="parentText" presStyleLbl="node1" presStyleIdx="0" presStyleCnt="3" custScaleX="63993" custScaleY="277876" custLinFactNeighborX="-8055" custLinFactNeighborY="14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A2C6-7E51-43C3-A848-4524E3CF45FB}" type="pres">
      <dgm:prSet presAssocID="{F8E7FB3F-9A49-4174-8302-3F135F0CB9FE}" presName="descendantText" presStyleLbl="alignAccFollowNode1" presStyleIdx="0" presStyleCnt="3" custScaleX="117500" custScaleY="377702" custLinFactNeighborX="-1042" custLinFactNeighborY="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0CA7-B506-45AD-8E42-5EA8105610BF}" type="pres">
      <dgm:prSet presAssocID="{90A76E94-2CCD-447F-B403-F9C0D7DAC23B}" presName="sp" presStyleCnt="0"/>
      <dgm:spPr/>
    </dgm:pt>
    <dgm:pt modelId="{F43EEB0C-9F82-4621-B3EE-2369521F9D17}" type="pres">
      <dgm:prSet presAssocID="{1C5911B6-978B-4ABB-831E-8289DFCC49A2}" presName="linNode" presStyleCnt="0"/>
      <dgm:spPr/>
    </dgm:pt>
    <dgm:pt modelId="{30376CDF-0702-4CF8-80DC-130A4011EBE3}" type="pres">
      <dgm:prSet presAssocID="{1C5911B6-978B-4ABB-831E-8289DFCC49A2}" presName="parentText" presStyleLbl="node1" presStyleIdx="1" presStyleCnt="3" custScaleX="63993" custScaleY="197751" custLinFactY="116768" custLinFactNeighborX="-1453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44837-8446-4D7F-97C9-EF27E6F4A8F1}" type="pres">
      <dgm:prSet presAssocID="{1C5911B6-978B-4ABB-831E-8289DFCC49A2}" presName="descendantText" presStyleLbl="alignAccFollowNode1" presStyleIdx="1" presStyleCnt="3" custScaleX="117500" custScaleY="118307" custLinFactY="200000" custLinFactNeighborX="-436" custLinFactNeighborY="258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D8A31-3B61-4A05-9233-71835853C22C}" type="pres">
      <dgm:prSet presAssocID="{D4431F29-6497-43CD-A3A8-DA4DCFDFE4CF}" presName="sp" presStyleCnt="0"/>
      <dgm:spPr/>
    </dgm:pt>
    <dgm:pt modelId="{AE4672C2-3F47-4B54-9474-1971F937CAFE}" type="pres">
      <dgm:prSet presAssocID="{C3B66CB6-9411-4370-A7C4-23D499DC49C7}" presName="linNode" presStyleCnt="0"/>
      <dgm:spPr/>
    </dgm:pt>
    <dgm:pt modelId="{1EF6BEE5-DBCC-4D0E-B99D-1C3235B90F9B}" type="pres">
      <dgm:prSet presAssocID="{C3B66CB6-9411-4370-A7C4-23D499DC49C7}" presName="parentText" presStyleLbl="node1" presStyleIdx="2" presStyleCnt="3" custScaleX="37047" custLinFactY="-100000" custLinFactNeighborX="-5506" custLinFactNeighborY="-1160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B4C-66FF-44A5-B2E3-AFA55D831C1A}" type="pres">
      <dgm:prSet presAssocID="{C3B66CB6-9411-4370-A7C4-23D499DC49C7}" presName="descendantText" presStyleLbl="alignAccFollowNode1" presStyleIdx="2" presStyleCnt="3" custScaleX="117497" custScaleY="422473" custLinFactY="-100000" custLinFactNeighborX="26510" custLinFactNeighborY="-106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8C0FE-34F0-4D6D-BA6F-1322A4847ED7}" type="presOf" srcId="{FF6B0FF5-7CAB-457C-9515-8FC655CFBB92}" destId="{2744DB4C-66FF-44A5-B2E3-AFA55D831C1A}" srcOrd="0" destOrd="2" presId="urn:microsoft.com/office/officeart/2005/8/layout/vList5"/>
    <dgm:cxn modelId="{89139CCE-C22B-4EE7-9D95-B16B0D10BBEA}" type="presOf" srcId="{65B24B73-0477-49A7-8B33-180C31EF3275}" destId="{E777A2C6-7E51-43C3-A848-4524E3CF45FB}" srcOrd="0" destOrd="0" presId="urn:microsoft.com/office/officeart/2005/8/layout/vList5"/>
    <dgm:cxn modelId="{B8A993BE-0A0F-4E5A-8BF6-2D04CCF851E7}" srcId="{8CE2F064-6CA1-47E1-8F3B-4F64C00226D4}" destId="{1C5911B6-978B-4ABB-831E-8289DFCC49A2}" srcOrd="1" destOrd="0" parTransId="{4C0723BC-968B-4E3E-BEA4-15FD0C2A54EC}" sibTransId="{D4431F29-6497-43CD-A3A8-DA4DCFDFE4CF}"/>
    <dgm:cxn modelId="{BB4E5FD9-F233-4745-9E4E-5152307FE141}" srcId="{C3B66CB6-9411-4370-A7C4-23D499DC49C7}" destId="{97382891-B7A1-4922-B7C4-85E3436F7095}" srcOrd="1" destOrd="0" parTransId="{BA2F883D-AA7F-4C6C-A91A-4F2FCBB9F508}" sibTransId="{703B41F4-F7AA-48CA-88E1-3EE78E414DA9}"/>
    <dgm:cxn modelId="{219C7E33-AEB2-4CC5-BC57-B4CCAB9A0E1D}" srcId="{C3B66CB6-9411-4370-A7C4-23D499DC49C7}" destId="{FF6B0FF5-7CAB-457C-9515-8FC655CFBB92}" srcOrd="2" destOrd="0" parTransId="{54A5FF4D-0305-4BC4-9A18-9D197AC58BDB}" sibTransId="{652BD8EE-9F64-4489-9502-09DD04487F26}"/>
    <dgm:cxn modelId="{6749AD91-27C5-4521-B1BD-13DFF3F2871D}" type="presOf" srcId="{D13C74A9-B798-4AD0-A767-EE1F3C666EEA}" destId="{12444837-8446-4D7F-97C9-EF27E6F4A8F1}" srcOrd="0" destOrd="0" presId="urn:microsoft.com/office/officeart/2005/8/layout/vList5"/>
    <dgm:cxn modelId="{888E8F70-1857-4807-A850-7A1730B17799}" type="presOf" srcId="{97382891-B7A1-4922-B7C4-85E3436F7095}" destId="{2744DB4C-66FF-44A5-B2E3-AFA55D831C1A}" srcOrd="0" destOrd="1" presId="urn:microsoft.com/office/officeart/2005/8/layout/vList5"/>
    <dgm:cxn modelId="{210EBD63-2DB9-44BE-9938-1CAC7E701E98}" type="presOf" srcId="{E5A849A6-DB2B-4D6C-920A-717AD5E1F187}" destId="{E777A2C6-7E51-43C3-A848-4524E3CF45FB}" srcOrd="0" destOrd="1" presId="urn:microsoft.com/office/officeart/2005/8/layout/vList5"/>
    <dgm:cxn modelId="{60F021F0-90E1-4070-A33B-DE2DC739A8F8}" srcId="{C3B66CB6-9411-4370-A7C4-23D499DC49C7}" destId="{07EB0BF4-B49E-4CC9-BEC4-73B7DBFC9DED}" srcOrd="0" destOrd="0" parTransId="{2A1BB3E4-78C0-40A2-996D-A7EE94E16C6B}" sibTransId="{92E2C544-DA8F-4A43-A751-0A7133430DC3}"/>
    <dgm:cxn modelId="{6A130DB9-4361-4C3B-8241-203141B9D0A4}" srcId="{F8E7FB3F-9A49-4174-8302-3F135F0CB9FE}" destId="{ED6BF2AD-ACC3-4C32-9AFC-DBC86D402900}" srcOrd="2" destOrd="0" parTransId="{3CB833F2-7073-4D43-9E56-CA269B5F5095}" sibTransId="{B6D27F3F-671B-40AB-8E01-3FE28BCABBA4}"/>
    <dgm:cxn modelId="{BF064AD0-C479-4FB5-8121-5687B189980D}" srcId="{8CE2F064-6CA1-47E1-8F3B-4F64C00226D4}" destId="{C3B66CB6-9411-4370-A7C4-23D499DC49C7}" srcOrd="2" destOrd="0" parTransId="{E43C8FD1-2624-4AF3-9967-D73691C7A023}" sibTransId="{DC716B4C-D74C-45EC-9358-75952F46BFBB}"/>
    <dgm:cxn modelId="{F5766117-AB8F-47DC-B6EE-D6A3B2A1B6CB}" type="presOf" srcId="{F487D9E1-E9E2-47E6-830E-9413BB3B6F31}" destId="{E777A2C6-7E51-43C3-A848-4524E3CF45FB}" srcOrd="0" destOrd="3" presId="urn:microsoft.com/office/officeart/2005/8/layout/vList5"/>
    <dgm:cxn modelId="{1CD482F5-6799-42B7-A272-88C632997FDF}" srcId="{C3B66CB6-9411-4370-A7C4-23D499DC49C7}" destId="{A87A908A-77B9-4A17-B1F2-36B049BD8F90}" srcOrd="3" destOrd="0" parTransId="{01E37A54-AADB-4157-BC98-19131FA8D2DB}" sibTransId="{A377DD09-29E7-4DF8-8925-6799ABC998C9}"/>
    <dgm:cxn modelId="{2E501CC3-9914-4DDF-9ED5-2EC8C019DFB0}" srcId="{F8E7FB3F-9A49-4174-8302-3F135F0CB9FE}" destId="{65B24B73-0477-49A7-8B33-180C31EF3275}" srcOrd="0" destOrd="0" parTransId="{3B332D09-A2B8-452A-9AD7-66207BD33EE2}" sibTransId="{3E9416FD-B672-44AC-9D63-FFF15330CD8D}"/>
    <dgm:cxn modelId="{7A7BB409-4585-42EA-B11F-F19E38B06048}" srcId="{1C5911B6-978B-4ABB-831E-8289DFCC49A2}" destId="{D13C74A9-B798-4AD0-A767-EE1F3C666EEA}" srcOrd="0" destOrd="0" parTransId="{8623D2F4-6AEF-456A-86A7-A0C1BA917CD3}" sibTransId="{77CFA95C-2CFC-4AF1-8782-94914F6420A3}"/>
    <dgm:cxn modelId="{B2BC9B64-E8E1-479D-991F-A402F1891B2F}" type="presOf" srcId="{C3B66CB6-9411-4370-A7C4-23D499DC49C7}" destId="{1EF6BEE5-DBCC-4D0E-B99D-1C3235B90F9B}" srcOrd="0" destOrd="0" presId="urn:microsoft.com/office/officeart/2005/8/layout/vList5"/>
    <dgm:cxn modelId="{6245FDD5-D354-4316-BF5E-72A90FF18EB4}" srcId="{8CE2F064-6CA1-47E1-8F3B-4F64C00226D4}" destId="{F8E7FB3F-9A49-4174-8302-3F135F0CB9FE}" srcOrd="0" destOrd="0" parTransId="{CD6BCF31-49DD-46CC-8B67-E10598AD1DB3}" sibTransId="{90A76E94-2CCD-447F-B403-F9C0D7DAC23B}"/>
    <dgm:cxn modelId="{26A9BF4B-F758-4BCE-B646-8AF24A5676D0}" srcId="{F8E7FB3F-9A49-4174-8302-3F135F0CB9FE}" destId="{E5A849A6-DB2B-4D6C-920A-717AD5E1F187}" srcOrd="1" destOrd="0" parTransId="{4E96FC0C-B8D4-431E-A9B3-34E51080841E}" sibTransId="{B97087AE-AFAB-4B73-89B5-1BD98A737DF2}"/>
    <dgm:cxn modelId="{A75D7BB5-7BEE-4BC7-9F8A-814C7040B8C0}" type="presOf" srcId="{1C5911B6-978B-4ABB-831E-8289DFCC49A2}" destId="{30376CDF-0702-4CF8-80DC-130A4011EBE3}" srcOrd="0" destOrd="0" presId="urn:microsoft.com/office/officeart/2005/8/layout/vList5"/>
    <dgm:cxn modelId="{4004B163-992C-4332-979D-CFD727E89751}" type="presOf" srcId="{ED6BF2AD-ACC3-4C32-9AFC-DBC86D402900}" destId="{E777A2C6-7E51-43C3-A848-4524E3CF45FB}" srcOrd="0" destOrd="2" presId="urn:microsoft.com/office/officeart/2005/8/layout/vList5"/>
    <dgm:cxn modelId="{1BEF62EA-749B-4436-AE46-F20776FE478F}" type="presOf" srcId="{F8E7FB3F-9A49-4174-8302-3F135F0CB9FE}" destId="{1E90165D-4F8D-4896-AA6D-516B79B2393E}" srcOrd="0" destOrd="0" presId="urn:microsoft.com/office/officeart/2005/8/layout/vList5"/>
    <dgm:cxn modelId="{CC70DC65-ADDC-4DC5-93AC-96C4CC1D0B51}" srcId="{F8E7FB3F-9A49-4174-8302-3F135F0CB9FE}" destId="{F487D9E1-E9E2-47E6-830E-9413BB3B6F31}" srcOrd="3" destOrd="0" parTransId="{16FC70EB-1F16-4A70-9A20-CE8A0EA26C97}" sibTransId="{8030D9CE-BA2D-46BA-986A-07DB3D9D5FDA}"/>
    <dgm:cxn modelId="{A81E5D20-E098-4600-87B9-CAF915FE661C}" type="presOf" srcId="{8CE2F064-6CA1-47E1-8F3B-4F64C00226D4}" destId="{EAC58B0F-ABD6-4AC2-B4FA-16AE1CC33742}" srcOrd="0" destOrd="0" presId="urn:microsoft.com/office/officeart/2005/8/layout/vList5"/>
    <dgm:cxn modelId="{778A1515-7468-4388-8CF7-FB40FFF59FB9}" type="presOf" srcId="{A87A908A-77B9-4A17-B1F2-36B049BD8F90}" destId="{2744DB4C-66FF-44A5-B2E3-AFA55D831C1A}" srcOrd="0" destOrd="3" presId="urn:microsoft.com/office/officeart/2005/8/layout/vList5"/>
    <dgm:cxn modelId="{D40F8946-27FD-4888-93DF-972AE20DC100}" type="presOf" srcId="{07EB0BF4-B49E-4CC9-BEC4-73B7DBFC9DED}" destId="{2744DB4C-66FF-44A5-B2E3-AFA55D831C1A}" srcOrd="0" destOrd="0" presId="urn:microsoft.com/office/officeart/2005/8/layout/vList5"/>
    <dgm:cxn modelId="{64FC41B5-7BBF-4FC7-9C3D-371AB9BBCC1B}" type="presParOf" srcId="{EAC58B0F-ABD6-4AC2-B4FA-16AE1CC33742}" destId="{4509D9ED-E3D4-4867-95DF-8B039D097A83}" srcOrd="0" destOrd="0" presId="urn:microsoft.com/office/officeart/2005/8/layout/vList5"/>
    <dgm:cxn modelId="{99B7EA72-9C2C-48FD-A392-69F2CFCBAA0D}" type="presParOf" srcId="{4509D9ED-E3D4-4867-95DF-8B039D097A83}" destId="{1E90165D-4F8D-4896-AA6D-516B79B2393E}" srcOrd="0" destOrd="0" presId="urn:microsoft.com/office/officeart/2005/8/layout/vList5"/>
    <dgm:cxn modelId="{D2F2A641-3AC6-4778-9B20-29134491374A}" type="presParOf" srcId="{4509D9ED-E3D4-4867-95DF-8B039D097A83}" destId="{E777A2C6-7E51-43C3-A848-4524E3CF45FB}" srcOrd="1" destOrd="0" presId="urn:microsoft.com/office/officeart/2005/8/layout/vList5"/>
    <dgm:cxn modelId="{B3774D8A-DE91-4BF6-80AB-DA50B64118D6}" type="presParOf" srcId="{EAC58B0F-ABD6-4AC2-B4FA-16AE1CC33742}" destId="{78090CA7-B506-45AD-8E42-5EA8105610BF}" srcOrd="1" destOrd="0" presId="urn:microsoft.com/office/officeart/2005/8/layout/vList5"/>
    <dgm:cxn modelId="{2732FD56-D597-49B5-982F-ADD8BCAFA33C}" type="presParOf" srcId="{EAC58B0F-ABD6-4AC2-B4FA-16AE1CC33742}" destId="{F43EEB0C-9F82-4621-B3EE-2369521F9D17}" srcOrd="2" destOrd="0" presId="urn:microsoft.com/office/officeart/2005/8/layout/vList5"/>
    <dgm:cxn modelId="{D47F1F71-270A-42DE-9093-A769427FE727}" type="presParOf" srcId="{F43EEB0C-9F82-4621-B3EE-2369521F9D17}" destId="{30376CDF-0702-4CF8-80DC-130A4011EBE3}" srcOrd="0" destOrd="0" presId="urn:microsoft.com/office/officeart/2005/8/layout/vList5"/>
    <dgm:cxn modelId="{FCB87BDB-5999-462A-B1ED-E4742420301A}" type="presParOf" srcId="{F43EEB0C-9F82-4621-B3EE-2369521F9D17}" destId="{12444837-8446-4D7F-97C9-EF27E6F4A8F1}" srcOrd="1" destOrd="0" presId="urn:microsoft.com/office/officeart/2005/8/layout/vList5"/>
    <dgm:cxn modelId="{FF4D20A7-BD6B-4EDD-9843-FEF790F98A5A}" type="presParOf" srcId="{EAC58B0F-ABD6-4AC2-B4FA-16AE1CC33742}" destId="{DD6D8A31-3B61-4A05-9233-71835853C22C}" srcOrd="3" destOrd="0" presId="urn:microsoft.com/office/officeart/2005/8/layout/vList5"/>
    <dgm:cxn modelId="{538F9887-8990-4869-8ACF-BE2B3E0BB632}" type="presParOf" srcId="{EAC58B0F-ABD6-4AC2-B4FA-16AE1CC33742}" destId="{AE4672C2-3F47-4B54-9474-1971F937CAFE}" srcOrd="4" destOrd="0" presId="urn:microsoft.com/office/officeart/2005/8/layout/vList5"/>
    <dgm:cxn modelId="{8470474B-003B-4DD0-A58B-EDA25A2F201D}" type="presParOf" srcId="{AE4672C2-3F47-4B54-9474-1971F937CAFE}" destId="{1EF6BEE5-DBCC-4D0E-B99D-1C3235B90F9B}" srcOrd="0" destOrd="0" presId="urn:microsoft.com/office/officeart/2005/8/layout/vList5"/>
    <dgm:cxn modelId="{6731DBE3-EF0F-441D-B0EB-88CAAB09986E}" type="presParOf" srcId="{AE4672C2-3F47-4B54-9474-1971F937CAFE}" destId="{2744DB4C-66FF-44A5-B2E3-AFA55D831C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E910C4-81EB-4DBD-8AF0-0B1AE9D05FA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3F89B8F-2911-458E-AE48-CA6472EF20BC}">
      <dgm:prSet phldrT="[Text]"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  <a:latin typeface="+mn-lt"/>
            </a:rPr>
            <a:t>Hemorrhagic Anemia</a:t>
          </a:r>
          <a:endParaRPr lang="ar-SA" sz="1600" b="1" dirty="0">
            <a:solidFill>
              <a:schemeClr val="tx1"/>
            </a:solidFill>
            <a:latin typeface="+mn-lt"/>
          </a:endParaRPr>
        </a:p>
      </dgm:t>
    </dgm:pt>
    <dgm:pt modelId="{3D02B200-8195-40DA-A1D9-137EEC2E06C9}" type="parTrans" cxnId="{8AB8504A-666B-410B-910C-A2B3A60260EF}">
      <dgm:prSet/>
      <dgm:spPr/>
      <dgm:t>
        <a:bodyPr/>
        <a:lstStyle/>
        <a:p>
          <a:pPr rtl="1"/>
          <a:endParaRPr lang="ar-SA"/>
        </a:p>
      </dgm:t>
    </dgm:pt>
    <dgm:pt modelId="{D279625B-3423-452F-808C-171D34D725EC}" type="sibTrans" cxnId="{8AB8504A-666B-410B-910C-A2B3A60260EF}">
      <dgm:prSet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  <a:latin typeface="+mn-lt"/>
            </a:rPr>
            <a:t>Aplastic Anemia</a:t>
          </a:r>
          <a:endParaRPr lang="ar-SA" sz="1600" b="1" dirty="0">
            <a:solidFill>
              <a:schemeClr val="tx1"/>
            </a:solidFill>
            <a:latin typeface="+mn-lt"/>
          </a:endParaRPr>
        </a:p>
      </dgm:t>
    </dgm:pt>
    <dgm:pt modelId="{A87EA127-F1D7-4CD2-89B8-FB24A47408B0}">
      <dgm:prSet phldrT="[Text]"/>
      <dgm:spPr/>
      <dgm:t>
        <a:bodyPr/>
        <a:lstStyle/>
        <a:p>
          <a:pPr rtl="1"/>
          <a:r>
            <a:rPr lang="en-US" dirty="0" smtClean="0"/>
            <a:t> </a:t>
          </a:r>
          <a:endParaRPr lang="ar-SA" dirty="0"/>
        </a:p>
      </dgm:t>
    </dgm:pt>
    <dgm:pt modelId="{1D007E01-3B87-4561-ACD0-E918E1406AF7}" type="parTrans" cxnId="{5ED13CD5-1352-400E-816B-1B5F413C93E6}">
      <dgm:prSet/>
      <dgm:spPr/>
      <dgm:t>
        <a:bodyPr/>
        <a:lstStyle/>
        <a:p>
          <a:pPr rtl="1"/>
          <a:endParaRPr lang="ar-SA"/>
        </a:p>
      </dgm:t>
    </dgm:pt>
    <dgm:pt modelId="{C21BB274-8A4A-4F3F-964A-D20F1D321AF7}" type="sibTrans" cxnId="{5ED13CD5-1352-400E-816B-1B5F413C93E6}">
      <dgm:prSet/>
      <dgm:spPr/>
      <dgm:t>
        <a:bodyPr/>
        <a:lstStyle/>
        <a:p>
          <a:pPr rtl="1"/>
          <a:endParaRPr lang="ar-SA"/>
        </a:p>
      </dgm:t>
    </dgm:pt>
    <dgm:pt modelId="{65F45134-5814-4E3A-AAC5-49EB4FE26CF8}">
      <dgm:prSet phldrT="[Text]"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  <a:latin typeface="+mn-lt"/>
            </a:rPr>
            <a:t>Hemolytic Anemia</a:t>
          </a:r>
        </a:p>
      </dgm:t>
    </dgm:pt>
    <dgm:pt modelId="{86DBBCB4-C25C-407D-8579-FF4500E4AD17}" type="parTrans" cxnId="{EDCE7EB5-29E9-48F0-B5B8-FDB7E16E3D89}">
      <dgm:prSet/>
      <dgm:spPr/>
      <dgm:t>
        <a:bodyPr/>
        <a:lstStyle/>
        <a:p>
          <a:pPr rtl="1"/>
          <a:endParaRPr lang="ar-SA"/>
        </a:p>
      </dgm:t>
    </dgm:pt>
    <dgm:pt modelId="{ABB82258-5D0A-4086-8DA5-8E45AC7B6106}" type="sibTrans" cxnId="{EDCE7EB5-29E9-48F0-B5B8-FDB7E16E3D89}">
      <dgm:prSet custT="1"/>
      <dgm:spPr/>
      <dgm:t>
        <a:bodyPr/>
        <a:lstStyle/>
        <a:p>
          <a:pPr rtl="1"/>
          <a:r>
            <a:rPr lang="en-US" sz="1600" b="1" dirty="0" smtClean="0">
              <a:solidFill>
                <a:schemeClr val="tx1"/>
              </a:solidFill>
              <a:latin typeface="+mn-lt"/>
            </a:rPr>
            <a:t>Nutritional Anemia</a:t>
          </a:r>
          <a:endParaRPr lang="ar-SA" sz="1600" b="1" dirty="0">
            <a:solidFill>
              <a:schemeClr val="tx1"/>
            </a:solidFill>
            <a:latin typeface="+mn-lt"/>
          </a:endParaRPr>
        </a:p>
      </dgm:t>
    </dgm:pt>
    <dgm:pt modelId="{54CE4F04-285F-4B5D-81E5-D55C53F89064}">
      <dgm:prSet phldrT="[Text]"/>
      <dgm:spPr/>
      <dgm:t>
        <a:bodyPr/>
        <a:lstStyle/>
        <a:p>
          <a:pPr rtl="1"/>
          <a:r>
            <a:rPr lang="en-US" dirty="0" smtClean="0"/>
            <a:t> </a:t>
          </a:r>
          <a:endParaRPr lang="ar-SA" dirty="0"/>
        </a:p>
      </dgm:t>
    </dgm:pt>
    <dgm:pt modelId="{F2BADF92-403C-4C60-B54A-A1BAD89D1EAB}" type="parTrans" cxnId="{5F4D812C-9DA5-47BA-A3FC-F51BAED1781F}">
      <dgm:prSet/>
      <dgm:spPr/>
      <dgm:t>
        <a:bodyPr/>
        <a:lstStyle/>
        <a:p>
          <a:pPr rtl="1"/>
          <a:endParaRPr lang="ar-SA"/>
        </a:p>
      </dgm:t>
    </dgm:pt>
    <dgm:pt modelId="{787CDCA2-50AA-4F40-8168-82A82D37B455}" type="sibTrans" cxnId="{5F4D812C-9DA5-47BA-A3FC-F51BAED1781F}">
      <dgm:prSet/>
      <dgm:spPr/>
      <dgm:t>
        <a:bodyPr/>
        <a:lstStyle/>
        <a:p>
          <a:pPr rtl="1"/>
          <a:endParaRPr lang="ar-SA"/>
        </a:p>
      </dgm:t>
    </dgm:pt>
    <dgm:pt modelId="{EE158F36-42C0-45FB-9027-3BBAC268FC48}">
      <dgm:prSet phldrT="[Text]" custT="1"/>
      <dgm:spPr/>
      <dgm:t>
        <a:bodyPr/>
        <a:lstStyle/>
        <a:p>
          <a:pPr rtl="0"/>
          <a:r>
            <a:rPr kumimoji="0" lang="en-US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mbria Math" pitchFamily="18" charset="0"/>
            </a:rPr>
            <a:t>Macrocytic  Anemia (</a:t>
          </a:r>
          <a:r>
            <a:rPr kumimoji="0" lang="en-US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mbria Math" pitchFamily="18" charset="0"/>
            </a:rPr>
            <a:t>megaloblastic)</a:t>
          </a:r>
          <a:endParaRPr lang="ar-SA" sz="1400" b="1" dirty="0">
            <a:solidFill>
              <a:schemeClr val="tx1"/>
            </a:solidFill>
            <a:latin typeface="+mn-lt"/>
          </a:endParaRPr>
        </a:p>
      </dgm:t>
    </dgm:pt>
    <dgm:pt modelId="{10EAED40-D169-48BE-8A6C-A79259B8D46B}" type="parTrans" cxnId="{1D9042D4-FB50-4BC7-8593-24F478149C16}">
      <dgm:prSet/>
      <dgm:spPr/>
      <dgm:t>
        <a:bodyPr/>
        <a:lstStyle/>
        <a:p>
          <a:pPr rtl="1"/>
          <a:endParaRPr lang="ar-SA"/>
        </a:p>
      </dgm:t>
    </dgm:pt>
    <dgm:pt modelId="{A5133DB0-825F-493E-AEBA-C67B5DCDC3D1}" type="sibTrans" cxnId="{1D9042D4-FB50-4BC7-8593-24F478149C16}">
      <dgm:prSet custT="1"/>
      <dgm:spPr/>
      <dgm:t>
        <a:bodyPr/>
        <a:lstStyle/>
        <a:p>
          <a:pPr rtl="0"/>
          <a:r>
            <a:rPr kumimoji="0" lang="en-US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mbria Math" pitchFamily="18" charset="0"/>
            </a:rPr>
            <a:t>Microcytic Anemia</a:t>
          </a:r>
          <a:endParaRPr lang="ar-SA" sz="1600" b="1" dirty="0">
            <a:solidFill>
              <a:schemeClr val="tx1"/>
            </a:solidFill>
            <a:latin typeface="+mn-lt"/>
          </a:endParaRPr>
        </a:p>
      </dgm:t>
    </dgm:pt>
    <dgm:pt modelId="{94BDBA66-FAD2-416C-90D0-58D110B66612}">
      <dgm:prSet phldrT="[Text]"/>
      <dgm:spPr/>
      <dgm:t>
        <a:bodyPr/>
        <a:lstStyle/>
        <a:p>
          <a:pPr rtl="1"/>
          <a:r>
            <a:rPr lang="en-US" dirty="0" smtClean="0"/>
            <a:t> </a:t>
          </a:r>
          <a:endParaRPr lang="ar-SA" dirty="0"/>
        </a:p>
      </dgm:t>
    </dgm:pt>
    <dgm:pt modelId="{D8D3EA1D-8552-423D-B914-4A6D42FE17DC}" type="parTrans" cxnId="{E84EA47E-1EB0-48C0-B6CE-05C62C51AEAE}">
      <dgm:prSet/>
      <dgm:spPr/>
      <dgm:t>
        <a:bodyPr/>
        <a:lstStyle/>
        <a:p>
          <a:pPr rtl="1"/>
          <a:endParaRPr lang="ar-SA"/>
        </a:p>
      </dgm:t>
    </dgm:pt>
    <dgm:pt modelId="{0598B23E-4637-4359-85B4-F6E6B47FE342}" type="sibTrans" cxnId="{E84EA47E-1EB0-48C0-B6CE-05C62C51AEAE}">
      <dgm:prSet/>
      <dgm:spPr/>
      <dgm:t>
        <a:bodyPr/>
        <a:lstStyle/>
        <a:p>
          <a:pPr rtl="1"/>
          <a:endParaRPr lang="ar-SA"/>
        </a:p>
      </dgm:t>
    </dgm:pt>
    <dgm:pt modelId="{3D15C179-B6DA-4FE3-892A-06FA9C8F3930}" type="pres">
      <dgm:prSet presAssocID="{1CE910C4-81EB-4DBD-8AF0-0B1AE9D05FA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D3EA4D52-1A88-4316-BB27-349282875A72}" type="pres">
      <dgm:prSet presAssocID="{33F89B8F-2911-458E-AE48-CA6472EF20BC}" presName="composite" presStyleCnt="0"/>
      <dgm:spPr/>
    </dgm:pt>
    <dgm:pt modelId="{9916D669-5E0D-4B24-BC1D-70826A663460}" type="pres">
      <dgm:prSet presAssocID="{33F89B8F-2911-458E-AE48-CA6472EF20BC}" presName="Parent1" presStyleLbl="node1" presStyleIdx="0" presStyleCnt="6" custScaleX="142981" custLinFactNeighborX="33824" custLinFactNeighborY="8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3ADEFC-8AC8-4056-82A5-626A48FCB267}" type="pres">
      <dgm:prSet presAssocID="{33F89B8F-2911-458E-AE48-CA6472EF20B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275357-62FD-4D33-9CBB-0D927F4FEF41}" type="pres">
      <dgm:prSet presAssocID="{33F89B8F-2911-458E-AE48-CA6472EF20BC}" presName="BalanceSpacing" presStyleCnt="0"/>
      <dgm:spPr/>
    </dgm:pt>
    <dgm:pt modelId="{F41B10C4-CDE9-496C-9360-50AC9F3C6695}" type="pres">
      <dgm:prSet presAssocID="{33F89B8F-2911-458E-AE48-CA6472EF20BC}" presName="BalanceSpacing1" presStyleCnt="0"/>
      <dgm:spPr/>
    </dgm:pt>
    <dgm:pt modelId="{D73A2D37-A393-40F2-9753-309A8E2EAE1D}" type="pres">
      <dgm:prSet presAssocID="{D279625B-3423-452F-808C-171D34D725EC}" presName="Accent1Text" presStyleLbl="node1" presStyleIdx="1" presStyleCnt="6" custScaleX="127614"/>
      <dgm:spPr/>
      <dgm:t>
        <a:bodyPr/>
        <a:lstStyle/>
        <a:p>
          <a:pPr rtl="1"/>
          <a:endParaRPr lang="ar-SA"/>
        </a:p>
      </dgm:t>
    </dgm:pt>
    <dgm:pt modelId="{2125DE29-6CAA-41CE-A914-48A64B4914BB}" type="pres">
      <dgm:prSet presAssocID="{D279625B-3423-452F-808C-171D34D725EC}" presName="spaceBetweenRectangles" presStyleCnt="0"/>
      <dgm:spPr/>
    </dgm:pt>
    <dgm:pt modelId="{ACC4525E-0489-471B-B561-257F99E9400E}" type="pres">
      <dgm:prSet presAssocID="{65F45134-5814-4E3A-AAC5-49EB4FE26CF8}" presName="composite" presStyleCnt="0"/>
      <dgm:spPr/>
    </dgm:pt>
    <dgm:pt modelId="{2FD04D53-0810-4832-A6F9-40E38BAB6A49}" type="pres">
      <dgm:prSet presAssocID="{65F45134-5814-4E3A-AAC5-49EB4FE26CF8}" presName="Parent1" presStyleLbl="node1" presStyleIdx="2" presStyleCnt="6" custScaleX="127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FC71B2-7705-4896-B8C0-2CDF0F3FC2FF}" type="pres">
      <dgm:prSet presAssocID="{65F45134-5814-4E3A-AAC5-49EB4FE26CF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72F60A-42AE-47AC-A933-F7C74AF5AEF5}" type="pres">
      <dgm:prSet presAssocID="{65F45134-5814-4E3A-AAC5-49EB4FE26CF8}" presName="BalanceSpacing" presStyleCnt="0"/>
      <dgm:spPr/>
    </dgm:pt>
    <dgm:pt modelId="{6AB6EADC-ECBD-4990-BEF4-F9E926BB6449}" type="pres">
      <dgm:prSet presAssocID="{65F45134-5814-4E3A-AAC5-49EB4FE26CF8}" presName="BalanceSpacing1" presStyleCnt="0"/>
      <dgm:spPr/>
    </dgm:pt>
    <dgm:pt modelId="{48BDC9BB-A194-40CC-84C7-31024DAA599E}" type="pres">
      <dgm:prSet presAssocID="{ABB82258-5D0A-4086-8DA5-8E45AC7B6106}" presName="Accent1Text" presStyleLbl="node1" presStyleIdx="3" presStyleCnt="6" custScaleX="142981" custLinFactNeighborX="33824" custLinFactNeighborY="816"/>
      <dgm:spPr/>
      <dgm:t>
        <a:bodyPr/>
        <a:lstStyle/>
        <a:p>
          <a:pPr rtl="1"/>
          <a:endParaRPr lang="ar-SA"/>
        </a:p>
      </dgm:t>
    </dgm:pt>
    <dgm:pt modelId="{35A38C7B-3899-4209-AC0C-FB3EDCA8459E}" type="pres">
      <dgm:prSet presAssocID="{ABB82258-5D0A-4086-8DA5-8E45AC7B6106}" presName="spaceBetweenRectangles" presStyleCnt="0"/>
      <dgm:spPr/>
    </dgm:pt>
    <dgm:pt modelId="{51050206-BC2E-4D9F-BE3F-9FFF98786E3A}" type="pres">
      <dgm:prSet presAssocID="{EE158F36-42C0-45FB-9027-3BBAC268FC48}" presName="composite" presStyleCnt="0"/>
      <dgm:spPr/>
    </dgm:pt>
    <dgm:pt modelId="{CB564F88-9A9D-4906-99DB-E70EE5280754}" type="pres">
      <dgm:prSet presAssocID="{EE158F36-42C0-45FB-9027-3BBAC268FC48}" presName="Parent1" presStyleLbl="node1" presStyleIdx="4" presStyleCnt="6" custScaleX="142981" custLinFactNeighborX="33824" custLinFactNeighborY="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C72012-1701-42F5-B6A3-49812842EC68}" type="pres">
      <dgm:prSet presAssocID="{EE158F36-42C0-45FB-9027-3BBAC268FC4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B34A73-3FF8-4A3D-A98B-C7D9DD36AFCA}" type="pres">
      <dgm:prSet presAssocID="{EE158F36-42C0-45FB-9027-3BBAC268FC48}" presName="BalanceSpacing" presStyleCnt="0"/>
      <dgm:spPr/>
    </dgm:pt>
    <dgm:pt modelId="{F05F19EB-E64F-4374-BEA3-8154303A2B03}" type="pres">
      <dgm:prSet presAssocID="{EE158F36-42C0-45FB-9027-3BBAC268FC48}" presName="BalanceSpacing1" presStyleCnt="0"/>
      <dgm:spPr/>
    </dgm:pt>
    <dgm:pt modelId="{9D72AE69-4DBF-4E04-9D99-B379CBB702DE}" type="pres">
      <dgm:prSet presAssocID="{A5133DB0-825F-493E-AEBA-C67B5DCDC3D1}" presName="Accent1Text" presStyleLbl="node1" presStyleIdx="5" presStyleCnt="6" custScaleX="127614"/>
      <dgm:spPr/>
      <dgm:t>
        <a:bodyPr/>
        <a:lstStyle/>
        <a:p>
          <a:pPr rtl="1"/>
          <a:endParaRPr lang="ar-SA"/>
        </a:p>
      </dgm:t>
    </dgm:pt>
  </dgm:ptLst>
  <dgm:cxnLst>
    <dgm:cxn modelId="{D92A0D5B-EED3-4DC0-9C80-D43EEB68CC38}" type="presOf" srcId="{54CE4F04-285F-4B5D-81E5-D55C53F89064}" destId="{1CFC71B2-7705-4896-B8C0-2CDF0F3FC2FF}" srcOrd="0" destOrd="0" presId="urn:microsoft.com/office/officeart/2008/layout/AlternatingHexagons"/>
    <dgm:cxn modelId="{9F4790CD-B850-4B38-A8FB-AE9FCB4899EB}" type="presOf" srcId="{33F89B8F-2911-458E-AE48-CA6472EF20BC}" destId="{9916D669-5E0D-4B24-BC1D-70826A663460}" srcOrd="0" destOrd="0" presId="urn:microsoft.com/office/officeart/2008/layout/AlternatingHexagons"/>
    <dgm:cxn modelId="{5ED13CD5-1352-400E-816B-1B5F413C93E6}" srcId="{33F89B8F-2911-458E-AE48-CA6472EF20BC}" destId="{A87EA127-F1D7-4CD2-89B8-FB24A47408B0}" srcOrd="0" destOrd="0" parTransId="{1D007E01-3B87-4561-ACD0-E918E1406AF7}" sibTransId="{C21BB274-8A4A-4F3F-964A-D20F1D321AF7}"/>
    <dgm:cxn modelId="{605C9FCF-777F-434D-8670-129AA4E44190}" type="presOf" srcId="{94BDBA66-FAD2-416C-90D0-58D110B66612}" destId="{20C72012-1701-42F5-B6A3-49812842EC68}" srcOrd="0" destOrd="0" presId="urn:microsoft.com/office/officeart/2008/layout/AlternatingHexagons"/>
    <dgm:cxn modelId="{510C729B-6567-4846-97FF-3968CFC742E3}" type="presOf" srcId="{ABB82258-5D0A-4086-8DA5-8E45AC7B6106}" destId="{48BDC9BB-A194-40CC-84C7-31024DAA599E}" srcOrd="0" destOrd="0" presId="urn:microsoft.com/office/officeart/2008/layout/AlternatingHexagons"/>
    <dgm:cxn modelId="{E84EA47E-1EB0-48C0-B6CE-05C62C51AEAE}" srcId="{EE158F36-42C0-45FB-9027-3BBAC268FC48}" destId="{94BDBA66-FAD2-416C-90D0-58D110B66612}" srcOrd="0" destOrd="0" parTransId="{D8D3EA1D-8552-423D-B914-4A6D42FE17DC}" sibTransId="{0598B23E-4637-4359-85B4-F6E6B47FE342}"/>
    <dgm:cxn modelId="{4F25FF41-8FFD-461A-818A-F16EF330E087}" type="presOf" srcId="{A87EA127-F1D7-4CD2-89B8-FB24A47408B0}" destId="{A23ADEFC-8AC8-4056-82A5-626A48FCB267}" srcOrd="0" destOrd="0" presId="urn:microsoft.com/office/officeart/2008/layout/AlternatingHexagons"/>
    <dgm:cxn modelId="{EDCE7EB5-29E9-48F0-B5B8-FDB7E16E3D89}" srcId="{1CE910C4-81EB-4DBD-8AF0-0B1AE9D05FA0}" destId="{65F45134-5814-4E3A-AAC5-49EB4FE26CF8}" srcOrd="1" destOrd="0" parTransId="{86DBBCB4-C25C-407D-8579-FF4500E4AD17}" sibTransId="{ABB82258-5D0A-4086-8DA5-8E45AC7B6106}"/>
    <dgm:cxn modelId="{8AB8504A-666B-410B-910C-A2B3A60260EF}" srcId="{1CE910C4-81EB-4DBD-8AF0-0B1AE9D05FA0}" destId="{33F89B8F-2911-458E-AE48-CA6472EF20BC}" srcOrd="0" destOrd="0" parTransId="{3D02B200-8195-40DA-A1D9-137EEC2E06C9}" sibTransId="{D279625B-3423-452F-808C-171D34D725EC}"/>
    <dgm:cxn modelId="{5F4D812C-9DA5-47BA-A3FC-F51BAED1781F}" srcId="{65F45134-5814-4E3A-AAC5-49EB4FE26CF8}" destId="{54CE4F04-285F-4B5D-81E5-D55C53F89064}" srcOrd="0" destOrd="0" parTransId="{F2BADF92-403C-4C60-B54A-A1BAD89D1EAB}" sibTransId="{787CDCA2-50AA-4F40-8168-82A82D37B455}"/>
    <dgm:cxn modelId="{064F3D06-07E3-4E9D-AC56-CF918C6A6EB2}" type="presOf" srcId="{EE158F36-42C0-45FB-9027-3BBAC268FC48}" destId="{CB564F88-9A9D-4906-99DB-E70EE5280754}" srcOrd="0" destOrd="0" presId="urn:microsoft.com/office/officeart/2008/layout/AlternatingHexagons"/>
    <dgm:cxn modelId="{A25AA734-2D75-470D-9E66-164284E5B2B9}" type="presOf" srcId="{65F45134-5814-4E3A-AAC5-49EB4FE26CF8}" destId="{2FD04D53-0810-4832-A6F9-40E38BAB6A49}" srcOrd="0" destOrd="0" presId="urn:microsoft.com/office/officeart/2008/layout/AlternatingHexagons"/>
    <dgm:cxn modelId="{2F77B017-2FCC-433E-82C5-8D313B222853}" type="presOf" srcId="{A5133DB0-825F-493E-AEBA-C67B5DCDC3D1}" destId="{9D72AE69-4DBF-4E04-9D99-B379CBB702DE}" srcOrd="0" destOrd="0" presId="urn:microsoft.com/office/officeart/2008/layout/AlternatingHexagons"/>
    <dgm:cxn modelId="{F6A90933-B91A-442F-9B2B-1E332A564D56}" type="presOf" srcId="{D279625B-3423-452F-808C-171D34D725EC}" destId="{D73A2D37-A393-40F2-9753-309A8E2EAE1D}" srcOrd="0" destOrd="0" presId="urn:microsoft.com/office/officeart/2008/layout/AlternatingHexagons"/>
    <dgm:cxn modelId="{BCAAEA4F-9235-43EE-BBB0-DC109719A181}" type="presOf" srcId="{1CE910C4-81EB-4DBD-8AF0-0B1AE9D05FA0}" destId="{3D15C179-B6DA-4FE3-892A-06FA9C8F3930}" srcOrd="0" destOrd="0" presId="urn:microsoft.com/office/officeart/2008/layout/AlternatingHexagons"/>
    <dgm:cxn modelId="{1D9042D4-FB50-4BC7-8593-24F478149C16}" srcId="{1CE910C4-81EB-4DBD-8AF0-0B1AE9D05FA0}" destId="{EE158F36-42C0-45FB-9027-3BBAC268FC48}" srcOrd="2" destOrd="0" parTransId="{10EAED40-D169-48BE-8A6C-A79259B8D46B}" sibTransId="{A5133DB0-825F-493E-AEBA-C67B5DCDC3D1}"/>
    <dgm:cxn modelId="{98E8E0DE-7741-4615-8319-0DE1ADABDCB2}" type="presParOf" srcId="{3D15C179-B6DA-4FE3-892A-06FA9C8F3930}" destId="{D3EA4D52-1A88-4316-BB27-349282875A72}" srcOrd="0" destOrd="0" presId="urn:microsoft.com/office/officeart/2008/layout/AlternatingHexagons"/>
    <dgm:cxn modelId="{87ABFC50-C6AD-4B95-A389-7D60537A7016}" type="presParOf" srcId="{D3EA4D52-1A88-4316-BB27-349282875A72}" destId="{9916D669-5E0D-4B24-BC1D-70826A663460}" srcOrd="0" destOrd="0" presId="urn:microsoft.com/office/officeart/2008/layout/AlternatingHexagons"/>
    <dgm:cxn modelId="{1F2A2902-1D8F-4782-B4D9-9B2EC5DFB7B3}" type="presParOf" srcId="{D3EA4D52-1A88-4316-BB27-349282875A72}" destId="{A23ADEFC-8AC8-4056-82A5-626A48FCB267}" srcOrd="1" destOrd="0" presId="urn:microsoft.com/office/officeart/2008/layout/AlternatingHexagons"/>
    <dgm:cxn modelId="{4AA06CC6-8CBB-486A-B01C-0AECDC9FAAC2}" type="presParOf" srcId="{D3EA4D52-1A88-4316-BB27-349282875A72}" destId="{2F275357-62FD-4D33-9CBB-0D927F4FEF41}" srcOrd="2" destOrd="0" presId="urn:microsoft.com/office/officeart/2008/layout/AlternatingHexagons"/>
    <dgm:cxn modelId="{B9B50348-99CC-4BBC-A440-532E277C42D8}" type="presParOf" srcId="{D3EA4D52-1A88-4316-BB27-349282875A72}" destId="{F41B10C4-CDE9-496C-9360-50AC9F3C6695}" srcOrd="3" destOrd="0" presId="urn:microsoft.com/office/officeart/2008/layout/AlternatingHexagons"/>
    <dgm:cxn modelId="{D8EEEB8A-6EA0-4A32-A7CF-B2B4DB7EDD17}" type="presParOf" srcId="{D3EA4D52-1A88-4316-BB27-349282875A72}" destId="{D73A2D37-A393-40F2-9753-309A8E2EAE1D}" srcOrd="4" destOrd="0" presId="urn:microsoft.com/office/officeart/2008/layout/AlternatingHexagons"/>
    <dgm:cxn modelId="{C6E2A626-18E4-4166-B675-0C397C8828CB}" type="presParOf" srcId="{3D15C179-B6DA-4FE3-892A-06FA9C8F3930}" destId="{2125DE29-6CAA-41CE-A914-48A64B4914BB}" srcOrd="1" destOrd="0" presId="urn:microsoft.com/office/officeart/2008/layout/AlternatingHexagons"/>
    <dgm:cxn modelId="{09565C37-C6C8-40FB-AFA2-665DAB3E6CD8}" type="presParOf" srcId="{3D15C179-B6DA-4FE3-892A-06FA9C8F3930}" destId="{ACC4525E-0489-471B-B561-257F99E9400E}" srcOrd="2" destOrd="0" presId="urn:microsoft.com/office/officeart/2008/layout/AlternatingHexagons"/>
    <dgm:cxn modelId="{A3A6BAAF-FD20-478D-ADB8-CFDAD804605B}" type="presParOf" srcId="{ACC4525E-0489-471B-B561-257F99E9400E}" destId="{2FD04D53-0810-4832-A6F9-40E38BAB6A49}" srcOrd="0" destOrd="0" presId="urn:microsoft.com/office/officeart/2008/layout/AlternatingHexagons"/>
    <dgm:cxn modelId="{D57CAE93-EB42-4127-B3B2-3F4D610EBB48}" type="presParOf" srcId="{ACC4525E-0489-471B-B561-257F99E9400E}" destId="{1CFC71B2-7705-4896-B8C0-2CDF0F3FC2FF}" srcOrd="1" destOrd="0" presId="urn:microsoft.com/office/officeart/2008/layout/AlternatingHexagons"/>
    <dgm:cxn modelId="{EB1D7BB4-4DE2-4235-AB94-5AF92FC68CC4}" type="presParOf" srcId="{ACC4525E-0489-471B-B561-257F99E9400E}" destId="{6D72F60A-42AE-47AC-A933-F7C74AF5AEF5}" srcOrd="2" destOrd="0" presId="urn:microsoft.com/office/officeart/2008/layout/AlternatingHexagons"/>
    <dgm:cxn modelId="{8D2A67FA-916E-4C21-83E8-8A4A7AE4215D}" type="presParOf" srcId="{ACC4525E-0489-471B-B561-257F99E9400E}" destId="{6AB6EADC-ECBD-4990-BEF4-F9E926BB6449}" srcOrd="3" destOrd="0" presId="urn:microsoft.com/office/officeart/2008/layout/AlternatingHexagons"/>
    <dgm:cxn modelId="{FF82A6E9-7BF7-4BAC-9FBF-42147481C241}" type="presParOf" srcId="{ACC4525E-0489-471B-B561-257F99E9400E}" destId="{48BDC9BB-A194-40CC-84C7-31024DAA599E}" srcOrd="4" destOrd="0" presId="urn:microsoft.com/office/officeart/2008/layout/AlternatingHexagons"/>
    <dgm:cxn modelId="{87D8C1B0-B90E-4456-8A83-ED0CE3D7E396}" type="presParOf" srcId="{3D15C179-B6DA-4FE3-892A-06FA9C8F3930}" destId="{35A38C7B-3899-4209-AC0C-FB3EDCA8459E}" srcOrd="3" destOrd="0" presId="urn:microsoft.com/office/officeart/2008/layout/AlternatingHexagons"/>
    <dgm:cxn modelId="{9382DE55-8299-401F-A5D4-3B574F01B1E5}" type="presParOf" srcId="{3D15C179-B6DA-4FE3-892A-06FA9C8F3930}" destId="{51050206-BC2E-4D9F-BE3F-9FFF98786E3A}" srcOrd="4" destOrd="0" presId="urn:microsoft.com/office/officeart/2008/layout/AlternatingHexagons"/>
    <dgm:cxn modelId="{799C175B-0EE5-4C89-8ED2-43E478D4A8F7}" type="presParOf" srcId="{51050206-BC2E-4D9F-BE3F-9FFF98786E3A}" destId="{CB564F88-9A9D-4906-99DB-E70EE5280754}" srcOrd="0" destOrd="0" presId="urn:microsoft.com/office/officeart/2008/layout/AlternatingHexagons"/>
    <dgm:cxn modelId="{46104E41-ED9D-4AC7-95F7-119C3B4AADF0}" type="presParOf" srcId="{51050206-BC2E-4D9F-BE3F-9FFF98786E3A}" destId="{20C72012-1701-42F5-B6A3-49812842EC68}" srcOrd="1" destOrd="0" presId="urn:microsoft.com/office/officeart/2008/layout/AlternatingHexagons"/>
    <dgm:cxn modelId="{17955054-005D-40C8-997C-5BAAB6BC983C}" type="presParOf" srcId="{51050206-BC2E-4D9F-BE3F-9FFF98786E3A}" destId="{1EB34A73-3FF8-4A3D-A98B-C7D9DD36AFCA}" srcOrd="2" destOrd="0" presId="urn:microsoft.com/office/officeart/2008/layout/AlternatingHexagons"/>
    <dgm:cxn modelId="{ADF4CE6C-90D4-4BDB-8285-98CE6B31756E}" type="presParOf" srcId="{51050206-BC2E-4D9F-BE3F-9FFF98786E3A}" destId="{F05F19EB-E64F-4374-BEA3-8154303A2B03}" srcOrd="3" destOrd="0" presId="urn:microsoft.com/office/officeart/2008/layout/AlternatingHexagons"/>
    <dgm:cxn modelId="{BF0B05A1-43BE-4DD6-BAA7-57E8AC958320}" type="presParOf" srcId="{51050206-BC2E-4D9F-BE3F-9FFF98786E3A}" destId="{9D72AE69-4DBF-4E04-9D99-B379CBB702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76354-5850-46A5-8170-C543317E9D64}">
      <dsp:nvSpPr>
        <dsp:cNvPr id="0" name=""/>
        <dsp:cNvSpPr/>
      </dsp:nvSpPr>
      <dsp:spPr>
        <a:xfrm>
          <a:off x="19" y="199664"/>
          <a:ext cx="1873007" cy="626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Cellular component </a:t>
          </a:r>
          <a:r>
            <a:rPr lang="en-US" sz="1800" b="1" kern="1200" dirty="0"/>
            <a:t>45%</a:t>
          </a:r>
          <a:endParaRPr lang="ar-SA" sz="1800" b="1" kern="1200" dirty="0"/>
        </a:p>
      </dsp:txBody>
      <dsp:txXfrm>
        <a:off x="19" y="199664"/>
        <a:ext cx="1873007" cy="626588"/>
      </dsp:txXfrm>
    </dsp:sp>
    <dsp:sp modelId="{A01CEAC2-47D0-4EF6-B7E1-B194F50E15FF}">
      <dsp:nvSpPr>
        <dsp:cNvPr id="0" name=""/>
        <dsp:cNvSpPr/>
      </dsp:nvSpPr>
      <dsp:spPr>
        <a:xfrm>
          <a:off x="19" y="826252"/>
          <a:ext cx="1873007" cy="10623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RBCs</a:t>
          </a:r>
          <a:endParaRPr lang="ar-S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WBCs</a:t>
          </a:r>
          <a:endParaRPr lang="ar-S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Platelets</a:t>
          </a:r>
          <a:endParaRPr lang="ar-SA" sz="1800" kern="1200" dirty="0"/>
        </a:p>
      </dsp:txBody>
      <dsp:txXfrm>
        <a:off x="19" y="826252"/>
        <a:ext cx="1873007" cy="1062315"/>
      </dsp:txXfrm>
    </dsp:sp>
    <dsp:sp modelId="{EAEA1815-525D-4546-B2D8-16CFD81B501C}">
      <dsp:nvSpPr>
        <dsp:cNvPr id="0" name=""/>
        <dsp:cNvSpPr/>
      </dsp:nvSpPr>
      <dsp:spPr>
        <a:xfrm>
          <a:off x="2135248" y="199664"/>
          <a:ext cx="1873007" cy="626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Plasma </a:t>
          </a:r>
          <a:r>
            <a:rPr lang="en-US" sz="1800" b="1" kern="1200" dirty="0"/>
            <a:t>55%</a:t>
          </a:r>
          <a:endParaRPr lang="ar-SA" sz="1800" b="1" kern="1200" dirty="0"/>
        </a:p>
      </dsp:txBody>
      <dsp:txXfrm>
        <a:off x="2135248" y="199664"/>
        <a:ext cx="1873007" cy="626588"/>
      </dsp:txXfrm>
    </dsp:sp>
    <dsp:sp modelId="{1FCFCDC6-8036-46CC-9584-3E69AAA66BB6}">
      <dsp:nvSpPr>
        <dsp:cNvPr id="0" name=""/>
        <dsp:cNvSpPr/>
      </dsp:nvSpPr>
      <dsp:spPr>
        <a:xfrm>
          <a:off x="2135248" y="826252"/>
          <a:ext cx="1873007" cy="10623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Water 98%</a:t>
          </a:r>
          <a:endParaRPr lang="ar-S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Ions </a:t>
          </a:r>
          <a:endParaRPr lang="ar-S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Plasma Protein</a:t>
          </a:r>
          <a:endParaRPr lang="ar-SA" sz="1800" kern="1200" dirty="0"/>
        </a:p>
      </dsp:txBody>
      <dsp:txXfrm>
        <a:off x="2135248" y="826252"/>
        <a:ext cx="1873007" cy="1062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7552B-050B-4DA9-A6D2-39B2075B1827}">
      <dsp:nvSpPr>
        <dsp:cNvPr id="0" name=""/>
        <dsp:cNvSpPr/>
      </dsp:nvSpPr>
      <dsp:spPr>
        <a:xfrm>
          <a:off x="0" y="176217"/>
          <a:ext cx="8229600" cy="5717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/>
            <a:t>Increased </a:t>
          </a:r>
          <a:r>
            <a:rPr lang="en-AU" sz="1600" b="1" kern="1200">
              <a:solidFill>
                <a:srgbClr val="C00000"/>
              </a:solidFill>
            </a:rPr>
            <a:t>red blood cell </a:t>
          </a:r>
          <a:r>
            <a:rPr lang="en-AU" sz="1600" b="1" kern="1200"/>
            <a:t>count above normal.</a:t>
          </a:r>
          <a:endParaRPr lang="ar-SA" sz="1600" b="1" kern="1200"/>
        </a:p>
      </dsp:txBody>
      <dsp:txXfrm>
        <a:off x="0" y="176217"/>
        <a:ext cx="8229600" cy="571725"/>
      </dsp:txXfrm>
    </dsp:sp>
    <dsp:sp modelId="{3D8D4A2F-2B03-4DB1-B603-8A05FDFB4143}">
      <dsp:nvSpPr>
        <dsp:cNvPr id="0" name=""/>
        <dsp:cNvSpPr/>
      </dsp:nvSpPr>
      <dsp:spPr>
        <a:xfrm>
          <a:off x="411480" y="13857"/>
          <a:ext cx="259238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POLYCYTHEMIA</a:t>
          </a:r>
          <a:r>
            <a:rPr lang="en-AU" sz="1000" kern="1200"/>
            <a:t>:</a:t>
          </a:r>
          <a:endParaRPr lang="ar-SA" sz="1000" kern="1200"/>
        </a:p>
      </dsp:txBody>
      <dsp:txXfrm>
        <a:off x="427332" y="29709"/>
        <a:ext cx="2560677" cy="293016"/>
      </dsp:txXfrm>
    </dsp:sp>
    <dsp:sp modelId="{3D84F073-56F3-4983-85B0-8DB43D6C55D0}">
      <dsp:nvSpPr>
        <dsp:cNvPr id="0" name=""/>
        <dsp:cNvSpPr/>
      </dsp:nvSpPr>
      <dsp:spPr>
        <a:xfrm>
          <a:off x="0" y="969702"/>
          <a:ext cx="8229600" cy="7796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/>
            <a:t>Reduced ability of blood to carry Oxygen due to either decreased red blood cell count and/or haemoglobin concentration.</a:t>
          </a:r>
          <a:endParaRPr lang="ar-SA" sz="1600" b="1" kern="1200"/>
        </a:p>
      </dsp:txBody>
      <dsp:txXfrm>
        <a:off x="0" y="969702"/>
        <a:ext cx="8229600" cy="779625"/>
      </dsp:txXfrm>
    </dsp:sp>
    <dsp:sp modelId="{D5BB2FE2-01E3-43F8-B98B-1D96E03C32A1}">
      <dsp:nvSpPr>
        <dsp:cNvPr id="0" name=""/>
        <dsp:cNvSpPr/>
      </dsp:nvSpPr>
      <dsp:spPr>
        <a:xfrm>
          <a:off x="411480" y="807342"/>
          <a:ext cx="259238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ANAEMIA</a:t>
          </a:r>
          <a:r>
            <a:rPr lang="en-AU" sz="1000" kern="1200"/>
            <a:t>:</a:t>
          </a:r>
          <a:endParaRPr lang="ar-SA" sz="1000" kern="1200"/>
        </a:p>
      </dsp:txBody>
      <dsp:txXfrm>
        <a:off x="427332" y="823194"/>
        <a:ext cx="2560677" cy="293016"/>
      </dsp:txXfrm>
    </dsp:sp>
    <dsp:sp modelId="{483676FF-9972-4F25-B620-3E56FADD9DB2}">
      <dsp:nvSpPr>
        <dsp:cNvPr id="0" name=""/>
        <dsp:cNvSpPr/>
      </dsp:nvSpPr>
      <dsp:spPr>
        <a:xfrm>
          <a:off x="0" y="1971087"/>
          <a:ext cx="8229600" cy="5717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/>
            <a:t>Increased </a:t>
          </a:r>
          <a:r>
            <a:rPr lang="en-AU" sz="1600" b="1" kern="1200">
              <a:solidFill>
                <a:schemeClr val="tx1">
                  <a:lumMod val="50000"/>
                  <a:lumOff val="50000"/>
                </a:schemeClr>
              </a:solidFill>
            </a:rPr>
            <a:t>white blood cell </a:t>
          </a:r>
          <a:r>
            <a:rPr lang="en-AU" sz="1600" b="1" kern="1200"/>
            <a:t>count above normal</a:t>
          </a:r>
          <a:endParaRPr lang="ar-SA" sz="1600" b="1" kern="1200"/>
        </a:p>
      </dsp:txBody>
      <dsp:txXfrm>
        <a:off x="0" y="1971087"/>
        <a:ext cx="8229600" cy="571725"/>
      </dsp:txXfrm>
    </dsp:sp>
    <dsp:sp modelId="{11B65DCC-4A95-4CB8-8007-03C5AF0F4550}">
      <dsp:nvSpPr>
        <dsp:cNvPr id="0" name=""/>
        <dsp:cNvSpPr/>
      </dsp:nvSpPr>
      <dsp:spPr>
        <a:xfrm>
          <a:off x="411480" y="1808727"/>
          <a:ext cx="259238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LEUCOCYTOSIS</a:t>
          </a:r>
          <a:r>
            <a:rPr lang="en-AU" sz="1000" kern="1200"/>
            <a:t>:</a:t>
          </a:r>
          <a:endParaRPr lang="ar-SA" sz="1000" kern="1200"/>
        </a:p>
      </dsp:txBody>
      <dsp:txXfrm>
        <a:off x="427332" y="1824579"/>
        <a:ext cx="2560677" cy="293016"/>
      </dsp:txXfrm>
    </dsp:sp>
    <dsp:sp modelId="{88131C37-F2D8-4465-8654-189B1EB3ACF7}">
      <dsp:nvSpPr>
        <dsp:cNvPr id="0" name=""/>
        <dsp:cNvSpPr/>
      </dsp:nvSpPr>
      <dsp:spPr>
        <a:xfrm>
          <a:off x="0" y="2764572"/>
          <a:ext cx="8229600" cy="5717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/>
            <a:t>Decreased </a:t>
          </a:r>
          <a:r>
            <a:rPr lang="en-AU" sz="1600" b="1" kern="1200">
              <a:solidFill>
                <a:schemeClr val="tx1">
                  <a:lumMod val="50000"/>
                  <a:lumOff val="50000"/>
                </a:schemeClr>
              </a:solidFill>
            </a:rPr>
            <a:t>white blood cell </a:t>
          </a:r>
          <a:r>
            <a:rPr lang="en-AU" sz="1600" b="1" kern="1200"/>
            <a:t>count below normal.</a:t>
          </a:r>
          <a:endParaRPr lang="ar-SA" sz="1600" b="1" kern="1200"/>
        </a:p>
      </dsp:txBody>
      <dsp:txXfrm>
        <a:off x="0" y="2764572"/>
        <a:ext cx="8229600" cy="571725"/>
      </dsp:txXfrm>
    </dsp:sp>
    <dsp:sp modelId="{A7C4A8A0-7A07-41CC-9DC7-EF626BBBAB7C}">
      <dsp:nvSpPr>
        <dsp:cNvPr id="0" name=""/>
        <dsp:cNvSpPr/>
      </dsp:nvSpPr>
      <dsp:spPr>
        <a:xfrm>
          <a:off x="411480" y="2602212"/>
          <a:ext cx="259238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LEUCOPENIA</a:t>
          </a:r>
          <a:r>
            <a:rPr lang="en-AU" sz="1000" kern="1200"/>
            <a:t>:</a:t>
          </a:r>
          <a:endParaRPr lang="ar-SA" sz="1000" kern="1200"/>
        </a:p>
      </dsp:txBody>
      <dsp:txXfrm>
        <a:off x="427332" y="2618064"/>
        <a:ext cx="2560677" cy="293016"/>
      </dsp:txXfrm>
    </dsp:sp>
    <dsp:sp modelId="{2F365A52-4AAA-4263-B450-B9640D29BC93}">
      <dsp:nvSpPr>
        <dsp:cNvPr id="0" name=""/>
        <dsp:cNvSpPr/>
      </dsp:nvSpPr>
      <dsp:spPr>
        <a:xfrm>
          <a:off x="0" y="3558057"/>
          <a:ext cx="8229600" cy="5717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/>
            <a:t>Increased </a:t>
          </a:r>
          <a:r>
            <a:rPr lang="en-AU" sz="1600" b="1" kern="1200" dirty="0">
              <a:solidFill>
                <a:schemeClr val="accent2">
                  <a:lumMod val="75000"/>
                </a:schemeClr>
              </a:solidFill>
            </a:rPr>
            <a:t>platelets</a:t>
          </a:r>
          <a:r>
            <a:rPr lang="en-AU" sz="1600" b="1" kern="1200" dirty="0"/>
            <a:t> count above normal.</a:t>
          </a:r>
          <a:endParaRPr lang="ar-SA" sz="1600" b="1" kern="1200" dirty="0"/>
        </a:p>
      </dsp:txBody>
      <dsp:txXfrm>
        <a:off x="0" y="3558057"/>
        <a:ext cx="8229600" cy="571725"/>
      </dsp:txXfrm>
    </dsp:sp>
    <dsp:sp modelId="{7B3A21B4-3C19-4524-9829-47F0331F8657}">
      <dsp:nvSpPr>
        <dsp:cNvPr id="0" name=""/>
        <dsp:cNvSpPr/>
      </dsp:nvSpPr>
      <dsp:spPr>
        <a:xfrm>
          <a:off x="411480" y="3395697"/>
          <a:ext cx="259238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THROMBOCYTOSIS</a:t>
          </a:r>
          <a:r>
            <a:rPr lang="en-AU" sz="1000" kern="1200"/>
            <a:t>:</a:t>
          </a:r>
          <a:endParaRPr lang="ar-SA" sz="1000" kern="1200"/>
        </a:p>
      </dsp:txBody>
      <dsp:txXfrm>
        <a:off x="427332" y="3411549"/>
        <a:ext cx="2560677" cy="293016"/>
      </dsp:txXfrm>
    </dsp:sp>
    <dsp:sp modelId="{E7E724BE-ACC9-4C10-B4CE-B8698F20E97D}">
      <dsp:nvSpPr>
        <dsp:cNvPr id="0" name=""/>
        <dsp:cNvSpPr/>
      </dsp:nvSpPr>
      <dsp:spPr>
        <a:xfrm>
          <a:off x="0" y="4351542"/>
          <a:ext cx="8229600" cy="5717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13792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/>
            <a:t>Decreased </a:t>
          </a:r>
          <a:r>
            <a:rPr lang="en-AU" sz="1600" b="1" kern="1200" dirty="0">
              <a:solidFill>
                <a:schemeClr val="accent2">
                  <a:lumMod val="75000"/>
                </a:schemeClr>
              </a:solidFill>
            </a:rPr>
            <a:t>platelets</a:t>
          </a:r>
          <a:r>
            <a:rPr lang="en-AU" sz="1600" b="1" kern="1200" dirty="0"/>
            <a:t> count below normal.</a:t>
          </a:r>
          <a:endParaRPr lang="ar-SA" sz="1600" b="1" kern="1200" dirty="0"/>
        </a:p>
      </dsp:txBody>
      <dsp:txXfrm>
        <a:off x="0" y="4351542"/>
        <a:ext cx="8229600" cy="571725"/>
      </dsp:txXfrm>
    </dsp:sp>
    <dsp:sp modelId="{A2BC55AA-0213-474C-8AF9-337005BDD591}">
      <dsp:nvSpPr>
        <dsp:cNvPr id="0" name=""/>
        <dsp:cNvSpPr/>
      </dsp:nvSpPr>
      <dsp:spPr>
        <a:xfrm>
          <a:off x="411480" y="4189182"/>
          <a:ext cx="259238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THROMBOCYTOPENIA</a:t>
          </a:r>
          <a:r>
            <a:rPr lang="en-AU" sz="1000" kern="1200"/>
            <a:t>:</a:t>
          </a:r>
          <a:endParaRPr lang="ar-SA" sz="1000" kern="1200"/>
        </a:p>
      </dsp:txBody>
      <dsp:txXfrm>
        <a:off x="427332" y="4205034"/>
        <a:ext cx="2560677" cy="293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F249C-ED48-4DC2-8902-1E453DFC7FCE}">
      <dsp:nvSpPr>
        <dsp:cNvPr id="0" name=""/>
        <dsp:cNvSpPr/>
      </dsp:nvSpPr>
      <dsp:spPr>
        <a:xfrm>
          <a:off x="0" y="0"/>
          <a:ext cx="8568952" cy="1174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833120" rIns="66504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solidFill>
                <a:schemeClr val="bg2">
                  <a:lumMod val="50000"/>
                </a:schemeClr>
              </a:solidFill>
              <a:latin typeface="+mn-lt"/>
            </a:rPr>
            <a:t>They help to determine the type of anemia a patient is suffering from.</a:t>
          </a:r>
          <a:endParaRPr lang="ar-SA" sz="160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0" y="0"/>
        <a:ext cx="8568952" cy="1174352"/>
      </dsp:txXfrm>
    </dsp:sp>
    <dsp:sp modelId="{2FB358CF-B7E9-417A-A973-9FBE3640387C}">
      <dsp:nvSpPr>
        <dsp:cNvPr id="0" name=""/>
        <dsp:cNvSpPr/>
      </dsp:nvSpPr>
      <dsp:spPr>
        <a:xfrm>
          <a:off x="72009" y="0"/>
          <a:ext cx="5998266" cy="652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C00000"/>
              </a:solidFill>
              <a:latin typeface="+mn-lt"/>
            </a:rPr>
            <a:t>1- </a:t>
          </a:r>
          <a:r>
            <a:rPr lang="en-US" sz="1800" b="1" kern="1200">
              <a:solidFill>
                <a:schemeClr val="tx1"/>
              </a:solidFill>
              <a:latin typeface="+mn-lt"/>
            </a:rPr>
            <a:t>What is the clinical importance of knowing the red blood cell indices?</a:t>
          </a:r>
          <a:endParaRPr lang="ar-SA" sz="1800" b="1" kern="1200">
            <a:solidFill>
              <a:schemeClr val="tx1"/>
            </a:solidFill>
            <a:latin typeface="+mn-lt"/>
          </a:endParaRPr>
        </a:p>
      </dsp:txBody>
      <dsp:txXfrm>
        <a:off x="103872" y="31863"/>
        <a:ext cx="5934540" cy="588982"/>
      </dsp:txXfrm>
    </dsp:sp>
    <dsp:sp modelId="{68134C2C-3A7B-45E5-A1AC-195D48343107}">
      <dsp:nvSpPr>
        <dsp:cNvPr id="0" name=""/>
        <dsp:cNvSpPr/>
      </dsp:nvSpPr>
      <dsp:spPr>
        <a:xfrm>
          <a:off x="0" y="2138149"/>
          <a:ext cx="8568952" cy="25997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99994"/>
              <a:satOff val="3628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833120" rIns="66504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800" b="1" kern="1200">
            <a:solidFill>
              <a:schemeClr val="tx1"/>
            </a:solidFill>
            <a:latin typeface="+mn-lt"/>
          </a:endParaRPr>
        </a:p>
      </dsp:txBody>
      <dsp:txXfrm>
        <a:off x="0" y="2138149"/>
        <a:ext cx="8568952" cy="2599769"/>
      </dsp:txXfrm>
    </dsp:sp>
    <dsp:sp modelId="{6037EC3A-C83F-45D6-A60C-1CA84672A0C5}">
      <dsp:nvSpPr>
        <dsp:cNvPr id="0" name=""/>
        <dsp:cNvSpPr/>
      </dsp:nvSpPr>
      <dsp:spPr>
        <a:xfrm>
          <a:off x="72009" y="1570949"/>
          <a:ext cx="5998266" cy="695916"/>
        </a:xfrm>
        <a:prstGeom prst="roundRect">
          <a:avLst/>
        </a:prstGeom>
        <a:solidFill>
          <a:schemeClr val="accent3">
            <a:hueOff val="-1199994"/>
            <a:satOff val="36283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C00000"/>
              </a:solidFill>
              <a:latin typeface="+mn-lt"/>
            </a:rPr>
            <a:t>2-</a:t>
          </a:r>
          <a:r>
            <a:rPr lang="en-US" sz="1800" b="1" kern="1200">
              <a:solidFill>
                <a:schemeClr val="tx1"/>
              </a:solidFill>
              <a:latin typeface="+mn-lt"/>
            </a:rPr>
            <a:t> Discuss briefly the etiological classification of Anemia?</a:t>
          </a:r>
          <a:endParaRPr lang="ar-SA" sz="1800" b="1" kern="1200">
            <a:solidFill>
              <a:schemeClr val="tx1"/>
            </a:solidFill>
            <a:latin typeface="+mn-lt"/>
          </a:endParaRPr>
        </a:p>
      </dsp:txBody>
      <dsp:txXfrm>
        <a:off x="105981" y="1604921"/>
        <a:ext cx="5930322" cy="6279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1DA1-3052-4B91-8816-87EF9E58DA7C}">
      <dsp:nvSpPr>
        <dsp:cNvPr id="0" name=""/>
        <dsp:cNvSpPr/>
      </dsp:nvSpPr>
      <dsp:spPr>
        <a:xfrm rot="5400000">
          <a:off x="4568255" y="-2661444"/>
          <a:ext cx="817419" cy="61403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solidFill>
                <a:srgbClr val="C00000"/>
              </a:solidFill>
              <a:latin typeface="+mn-lt"/>
            </a:rPr>
            <a:t>1.</a:t>
          </a:r>
          <a:r>
            <a:rPr lang="en-US" sz="1800" b="1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800" b="1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Clean the area of the skin of a finger-tip or an ear lobe with a sterilized alcohol swab.</a:t>
          </a:r>
          <a:endParaRPr lang="ar-SA" sz="1800" b="1" kern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906811" y="39903"/>
        <a:ext cx="6100405" cy="737613"/>
      </dsp:txXfrm>
    </dsp:sp>
    <dsp:sp modelId="{CE5CDC3B-264F-4F36-B26F-06C5B4EE700A}">
      <dsp:nvSpPr>
        <dsp:cNvPr id="0" name=""/>
        <dsp:cNvSpPr/>
      </dsp:nvSpPr>
      <dsp:spPr>
        <a:xfrm>
          <a:off x="0" y="45754"/>
          <a:ext cx="1881080" cy="7489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>
            <a:solidFill>
              <a:schemeClr val="tx1"/>
            </a:solidFill>
          </a:endParaRPr>
        </a:p>
      </dsp:txBody>
      <dsp:txXfrm>
        <a:off x="36560" y="82314"/>
        <a:ext cx="1807960" cy="675816"/>
      </dsp:txXfrm>
    </dsp:sp>
    <dsp:sp modelId="{E777A2C6-7E51-43C3-A848-4524E3CF45FB}">
      <dsp:nvSpPr>
        <dsp:cNvPr id="0" name=""/>
        <dsp:cNvSpPr/>
      </dsp:nvSpPr>
      <dsp:spPr>
        <a:xfrm rot="5400000">
          <a:off x="4697754" y="-1853964"/>
          <a:ext cx="568011" cy="6146311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solidFill>
                <a:srgbClr val="C00000"/>
              </a:solidFill>
              <a:latin typeface="+mn-lt"/>
            </a:rPr>
            <a:t>2.</a:t>
          </a:r>
          <a:r>
            <a:rPr lang="en-US" sz="24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Prick the skin using the pen lancet.</a:t>
          </a:r>
          <a:endParaRPr lang="ar-SA" sz="2400" kern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908604" y="962914"/>
        <a:ext cx="6118583" cy="512555"/>
      </dsp:txXfrm>
    </dsp:sp>
    <dsp:sp modelId="{1E90165D-4F8D-4896-AA6D-516B79B2393E}">
      <dsp:nvSpPr>
        <dsp:cNvPr id="0" name=""/>
        <dsp:cNvSpPr/>
      </dsp:nvSpPr>
      <dsp:spPr>
        <a:xfrm>
          <a:off x="0" y="866379"/>
          <a:ext cx="1882919" cy="7489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>
            <a:solidFill>
              <a:schemeClr val="tx1"/>
            </a:solidFill>
          </a:endParaRPr>
        </a:p>
      </dsp:txBody>
      <dsp:txXfrm>
        <a:off x="36560" y="902939"/>
        <a:ext cx="1809799" cy="675816"/>
      </dsp:txXfrm>
    </dsp:sp>
    <dsp:sp modelId="{12444837-8446-4D7F-97C9-EF27E6F4A8F1}">
      <dsp:nvSpPr>
        <dsp:cNvPr id="0" name=""/>
        <dsp:cNvSpPr/>
      </dsp:nvSpPr>
      <dsp:spPr>
        <a:xfrm rot="5400000">
          <a:off x="3702377" y="-156528"/>
          <a:ext cx="2549175" cy="6140308"/>
        </a:xfrm>
        <a:prstGeom prst="round2SameRect">
          <a:avLst/>
        </a:prstGeom>
        <a:solidFill>
          <a:schemeClr val="accent2">
            <a:tint val="40000"/>
            <a:alpha val="90000"/>
            <a:hueOff val="-8578432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2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C00000"/>
              </a:solidFill>
            </a:rPr>
            <a:t>3.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Discard the first drop of blood, </a:t>
          </a:r>
          <a:r>
            <a:rPr lang="en-A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because</a:t>
          </a:r>
          <a:r>
            <a:rPr lang="en-AU" sz="1600" b="1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600" b="1" u="sng" kern="1200" dirty="0">
              <a:solidFill>
                <a:srgbClr val="FF0000"/>
              </a:solidFill>
            </a:rPr>
            <a:t>it is mixed with tissue fluid</a:t>
          </a:r>
          <a:endParaRPr lang="ar-SA" sz="1600" b="1" u="sng" kern="1200" dirty="0">
            <a:solidFill>
              <a:srgbClr val="FF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>
              <a:solidFill>
                <a:srgbClr val="C00000"/>
              </a:solidFill>
            </a:rPr>
            <a:t>4.</a:t>
          </a:r>
          <a:r>
            <a:rPr lang="en-AU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Allow the second drop of blood to be formed </a:t>
          </a: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until it </a:t>
          </a:r>
          <a:r>
            <a:rPr lang="en-AU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become large enough to fill </a:t>
          </a:r>
          <a:r>
            <a:rPr lang="en-AU" sz="1600" b="1" u="sng" kern="1200" dirty="0">
              <a:solidFill>
                <a:srgbClr val="FF0000"/>
              </a:solidFill>
            </a:rPr>
            <a:t>75% of the </a:t>
          </a:r>
          <a:r>
            <a:rPr lang="en-AU" sz="1600" b="1" u="sng" kern="1200" dirty="0" err="1" smtClean="0">
              <a:solidFill>
                <a:srgbClr val="FF0000"/>
              </a:solidFill>
              <a:latin typeface="+mn-lt"/>
            </a:rPr>
            <a:t>heparinized</a:t>
          </a:r>
          <a:r>
            <a:rPr lang="en-AU" sz="1600" b="1" u="sng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en-AU" sz="1600" b="1" u="sng" kern="1200" dirty="0" smtClean="0">
              <a:solidFill>
                <a:srgbClr val="FF0000"/>
              </a:solidFill>
            </a:rPr>
            <a:t>capillary tube </a:t>
          </a:r>
          <a:r>
            <a:rPr lang="en-AU" sz="1600" b="1" u="sng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rPr>
            <a:t>(heparin inside the tube) </a:t>
          </a:r>
          <a:r>
            <a:rPr lang="en-AU" sz="16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by the capillary action when it is brought closer to the blood.  </a:t>
          </a:r>
          <a:endParaRPr lang="ar-SA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 smtClean="0">
              <a:solidFill>
                <a:srgbClr val="C00000"/>
              </a:solidFill>
            </a:rPr>
            <a:t>5. </a:t>
          </a:r>
          <a:r>
            <a:rPr lang="en-AU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Apply </a:t>
          </a:r>
          <a:r>
            <a:rPr lang="en-AU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only gentle pressure beneath the pricked skin to help the flow of blood, because if more pronounced pressure is exerted, blood is likely to be diluted with interstitial fluid.</a:t>
          </a:r>
          <a:endParaRPr lang="ar-SA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1906811" y="1763478"/>
        <a:ext cx="6015868" cy="2300295"/>
      </dsp:txXfrm>
    </dsp:sp>
    <dsp:sp modelId="{30376CDF-0702-4CF8-80DC-130A4011EBE3}">
      <dsp:nvSpPr>
        <dsp:cNvPr id="0" name=""/>
        <dsp:cNvSpPr/>
      </dsp:nvSpPr>
      <dsp:spPr>
        <a:xfrm>
          <a:off x="0" y="1642976"/>
          <a:ext cx="1881080" cy="256503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kern="1200">
            <a:solidFill>
              <a:schemeClr val="tx1"/>
            </a:solidFill>
          </a:endParaRPr>
        </a:p>
      </dsp:txBody>
      <dsp:txXfrm>
        <a:off x="91827" y="1734803"/>
        <a:ext cx="1697426" cy="23813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1DA1-3052-4B91-8816-87EF9E58DA7C}">
      <dsp:nvSpPr>
        <dsp:cNvPr id="0" name=""/>
        <dsp:cNvSpPr/>
      </dsp:nvSpPr>
      <dsp:spPr>
        <a:xfrm rot="5400000">
          <a:off x="4543155" y="-2589665"/>
          <a:ext cx="841144" cy="61886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>
              <a:solidFill>
                <a:srgbClr val="C00000"/>
              </a:solidFill>
              <a:latin typeface="+mn-lt"/>
            </a:rPr>
            <a:t>5.</a:t>
          </a:r>
          <a:r>
            <a:rPr lang="en-AU" sz="1800" b="1" kern="1200">
              <a:solidFill>
                <a:schemeClr val="tx1"/>
              </a:solidFill>
              <a:latin typeface="+mn-lt"/>
            </a:rPr>
            <a:t>Seal one end of the capillary tube with plasticine(</a:t>
          </a:r>
          <a:r>
            <a:rPr lang="ar-SA" sz="1800" b="1" kern="1200">
              <a:solidFill>
                <a:schemeClr val="tx1"/>
              </a:solidFill>
              <a:latin typeface="+mn-lt"/>
            </a:rPr>
            <a:t>(صلصال</a:t>
          </a:r>
          <a:r>
            <a:rPr lang="en-AU" sz="1800" b="1" kern="1200">
              <a:solidFill>
                <a:schemeClr val="tx1"/>
              </a:solidFill>
              <a:latin typeface="+mn-lt"/>
            </a:rPr>
            <a:t>.</a:t>
          </a:r>
          <a:r>
            <a:rPr lang="en-US" sz="1800" b="1" kern="1200">
              <a:solidFill>
                <a:schemeClr val="tx1"/>
              </a:solidFill>
              <a:latin typeface="+mn-lt"/>
            </a:rPr>
            <a:t> </a:t>
          </a:r>
          <a:r>
            <a:rPr lang="en-US" sz="1800" kern="1200">
              <a:solidFill>
                <a:schemeClr val="tx1"/>
              </a:solidFill>
              <a:latin typeface="+mn-lt"/>
            </a:rPr>
            <a:t>(you should have several capillaries )</a:t>
          </a:r>
          <a:endParaRPr lang="ar-SA" sz="1800" b="1" kern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869398" y="125153"/>
        <a:ext cx="6147598" cy="759022"/>
      </dsp:txXfrm>
    </dsp:sp>
    <dsp:sp modelId="{CE5CDC3B-264F-4F36-B26F-06C5B4EE700A}">
      <dsp:nvSpPr>
        <dsp:cNvPr id="0" name=""/>
        <dsp:cNvSpPr/>
      </dsp:nvSpPr>
      <dsp:spPr>
        <a:xfrm>
          <a:off x="0" y="18802"/>
          <a:ext cx="1895892" cy="10424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>
            <a:solidFill>
              <a:schemeClr val="tx1"/>
            </a:solidFill>
          </a:endParaRPr>
        </a:p>
      </dsp:txBody>
      <dsp:txXfrm>
        <a:off x="50889" y="69691"/>
        <a:ext cx="1794114" cy="940697"/>
      </dsp:txXfrm>
    </dsp:sp>
    <dsp:sp modelId="{E777A2C6-7E51-43C3-A848-4524E3CF45FB}">
      <dsp:nvSpPr>
        <dsp:cNvPr id="0" name=""/>
        <dsp:cNvSpPr/>
      </dsp:nvSpPr>
      <dsp:spPr>
        <a:xfrm rot="5400000">
          <a:off x="4383645" y="-1295392"/>
          <a:ext cx="1103722" cy="6066624"/>
        </a:xfrm>
        <a:prstGeom prst="round2SameRect">
          <a:avLst/>
        </a:prstGeom>
        <a:solidFill>
          <a:schemeClr val="accent2">
            <a:tint val="40000"/>
            <a:alpha val="90000"/>
            <a:hueOff val="-2859477"/>
            <a:satOff val="7212"/>
            <a:lumOff val="-25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859477"/>
              <a:satOff val="7212"/>
              <a:lumOff val="-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>
              <a:solidFill>
                <a:srgbClr val="C00000"/>
              </a:solidFill>
            </a:rPr>
            <a:t>6. </a:t>
          </a:r>
          <a:r>
            <a:rPr lang="en-AU" sz="1600" b="1" kern="1200">
              <a:solidFill>
                <a:schemeClr val="tx1"/>
              </a:solidFill>
            </a:rPr>
            <a:t>Put all the capillary blood samples in a centrifuge machine for 5 minutes at the speed of 3000-4000 RPM to separate plasma from cells.</a:t>
          </a:r>
          <a:endParaRPr lang="ar-SA" sz="1600" b="1" kern="1200">
            <a:solidFill>
              <a:schemeClr val="tx1"/>
            </a:solidFill>
            <a:latin typeface="+mn-lt"/>
          </a:endParaRPr>
        </a:p>
      </dsp:txBody>
      <dsp:txXfrm rot="-5400000">
        <a:off x="1902195" y="1239937"/>
        <a:ext cx="6012745" cy="995964"/>
      </dsp:txXfrm>
    </dsp:sp>
    <dsp:sp modelId="{1E90165D-4F8D-4896-AA6D-516B79B2393E}">
      <dsp:nvSpPr>
        <dsp:cNvPr id="0" name=""/>
        <dsp:cNvSpPr/>
      </dsp:nvSpPr>
      <dsp:spPr>
        <a:xfrm>
          <a:off x="0" y="1122449"/>
          <a:ext cx="1895892" cy="122343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>
            <a:solidFill>
              <a:schemeClr val="tx1"/>
            </a:solidFill>
          </a:endParaRPr>
        </a:p>
      </dsp:txBody>
      <dsp:txXfrm>
        <a:off x="59723" y="1182172"/>
        <a:ext cx="1776446" cy="1103987"/>
      </dsp:txXfrm>
    </dsp:sp>
    <dsp:sp modelId="{12444837-8446-4D7F-97C9-EF27E6F4A8F1}">
      <dsp:nvSpPr>
        <dsp:cNvPr id="0" name=""/>
        <dsp:cNvSpPr/>
      </dsp:nvSpPr>
      <dsp:spPr>
        <a:xfrm rot="5400000">
          <a:off x="4415129" y="22509"/>
          <a:ext cx="1261457" cy="6182615"/>
        </a:xfrm>
        <a:prstGeom prst="round2SameRect">
          <a:avLst/>
        </a:prstGeom>
        <a:solidFill>
          <a:schemeClr val="accent2">
            <a:tint val="40000"/>
            <a:alpha val="90000"/>
            <a:hueOff val="-5718955"/>
            <a:satOff val="14424"/>
            <a:lumOff val="-51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5718955"/>
              <a:satOff val="14424"/>
              <a:lumOff val="-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600" b="1" kern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>
              <a:solidFill>
                <a:srgbClr val="C00000"/>
              </a:solidFill>
              <a:latin typeface="+mn-lt"/>
            </a:rPr>
            <a:t>7. </a:t>
          </a:r>
          <a:r>
            <a:rPr lang="en-US" sz="1600" b="1" kern="1200">
              <a:solidFill>
                <a:schemeClr val="tx1"/>
              </a:solidFill>
              <a:latin typeface="+mn-lt"/>
            </a:rPr>
            <a:t>Once centrifuged, take one of the capillary blood samples to see the cells have been packed at the bottom of the tube and the light-weight clear plasma visible above the cells.</a:t>
          </a:r>
          <a:endParaRPr lang="ar-SA" sz="1600" b="1" kern="1200">
            <a:solidFill>
              <a:schemeClr val="tx1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600" b="1" kern="120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954551" y="2544667"/>
        <a:ext cx="6121036" cy="1138299"/>
      </dsp:txXfrm>
    </dsp:sp>
    <dsp:sp modelId="{30376CDF-0702-4CF8-80DC-130A4011EBE3}">
      <dsp:nvSpPr>
        <dsp:cNvPr id="0" name=""/>
        <dsp:cNvSpPr/>
      </dsp:nvSpPr>
      <dsp:spPr>
        <a:xfrm>
          <a:off x="0" y="2459380"/>
          <a:ext cx="1871073" cy="115680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kern="1200">
            <a:solidFill>
              <a:schemeClr val="tx1"/>
            </a:solidFill>
          </a:endParaRPr>
        </a:p>
      </dsp:txBody>
      <dsp:txXfrm>
        <a:off x="56471" y="2515851"/>
        <a:ext cx="1758131" cy="1043862"/>
      </dsp:txXfrm>
    </dsp:sp>
    <dsp:sp modelId="{A83E6487-B4C8-4643-B5E8-4C1FFF3FA539}">
      <dsp:nvSpPr>
        <dsp:cNvPr id="0" name=""/>
        <dsp:cNvSpPr/>
      </dsp:nvSpPr>
      <dsp:spPr>
        <a:xfrm rot="5400000">
          <a:off x="4657230" y="1196307"/>
          <a:ext cx="849013" cy="6255391"/>
        </a:xfrm>
        <a:prstGeom prst="round2SameRect">
          <a:avLst/>
        </a:prstGeom>
        <a:solidFill>
          <a:schemeClr val="accent2">
            <a:tint val="40000"/>
            <a:alpha val="90000"/>
            <a:hueOff val="-8578432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2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>
              <a:solidFill>
                <a:srgbClr val="C00000"/>
              </a:solidFill>
            </a:rPr>
            <a:t>8</a:t>
          </a:r>
          <a:r>
            <a:rPr lang="en-AU" sz="1600" b="1" kern="1200">
              <a:solidFill>
                <a:srgbClr val="C00000"/>
              </a:solidFill>
            </a:rPr>
            <a:t>. </a:t>
          </a:r>
          <a:r>
            <a:rPr lang="en-AU" sz="1600" b="1" kern="1200"/>
            <a:t>The packed cell volume or </a:t>
          </a:r>
          <a:r>
            <a:rPr lang="en-AU" sz="1600" b="1" kern="1200" err="1"/>
            <a:t>Hematocrit</a:t>
          </a:r>
          <a:r>
            <a:rPr lang="en-AU" sz="1600" b="1" kern="1200"/>
            <a:t> can then be determined as a percentage of the total volume using </a:t>
          </a:r>
          <a:r>
            <a:rPr lang="en-AU" sz="1600" b="1" kern="1200" err="1"/>
            <a:t>Hematocrit</a:t>
          </a:r>
          <a:r>
            <a:rPr lang="en-AU" sz="1600" b="1" kern="1200"/>
            <a:t> reader. </a:t>
          </a:r>
          <a:endParaRPr lang="ar-SA" sz="1600" b="1" kern="1200"/>
        </a:p>
      </dsp:txBody>
      <dsp:txXfrm rot="-5400000">
        <a:off x="1954042" y="3940941"/>
        <a:ext cx="6213946" cy="766123"/>
      </dsp:txXfrm>
    </dsp:sp>
    <dsp:sp modelId="{BD155113-A91A-4CEC-A726-D0461E06A492}">
      <dsp:nvSpPr>
        <dsp:cNvPr id="0" name=""/>
        <dsp:cNvSpPr/>
      </dsp:nvSpPr>
      <dsp:spPr>
        <a:xfrm>
          <a:off x="20167" y="3712286"/>
          <a:ext cx="1933873" cy="122343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/>
        </a:p>
      </dsp:txBody>
      <dsp:txXfrm>
        <a:off x="79890" y="3772009"/>
        <a:ext cx="1814427" cy="11039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A48D-4EC5-4E88-B240-F6776890C867}">
      <dsp:nvSpPr>
        <dsp:cNvPr id="0" name=""/>
        <dsp:cNvSpPr/>
      </dsp:nvSpPr>
      <dsp:spPr>
        <a:xfrm rot="5400000">
          <a:off x="3882030" y="-1646067"/>
          <a:ext cx="807558" cy="429744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rgbClr val="C00000"/>
              </a:solidFill>
            </a:rPr>
            <a:t>1-</a:t>
          </a:r>
          <a:r>
            <a:rPr lang="en-AU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800" kern="1200" dirty="0">
              <a:solidFill>
                <a:schemeClr val="tx1"/>
              </a:solidFill>
            </a:rPr>
            <a:t>Using a sterile syringe, draw 1.6 ml of blood from a suitable vein</a:t>
          </a:r>
          <a:endParaRPr lang="ar-SA" sz="1800" kern="1200" dirty="0">
            <a:solidFill>
              <a:schemeClr val="tx1"/>
            </a:solidFill>
            <a:latin typeface="+mn-lt"/>
          </a:endParaRPr>
        </a:p>
      </dsp:txBody>
      <dsp:txXfrm rot="-5400000">
        <a:off x="2137089" y="138296"/>
        <a:ext cx="4258019" cy="728714"/>
      </dsp:txXfrm>
    </dsp:sp>
    <dsp:sp modelId="{9A30C6DE-2A3C-4860-B773-2DCEB871D4B9}">
      <dsp:nvSpPr>
        <dsp:cNvPr id="0" name=""/>
        <dsp:cNvSpPr/>
      </dsp:nvSpPr>
      <dsp:spPr>
        <a:xfrm>
          <a:off x="0" y="0"/>
          <a:ext cx="2137136" cy="10094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>
              <a:solidFill>
                <a:schemeClr val="tx1"/>
              </a:solidFill>
              <a:latin typeface="+mn-lt"/>
            </a:rPr>
            <a:t>DISPOSABLE STERILE SYRINGES AND NEEDLES</a:t>
          </a:r>
          <a:endParaRPr lang="ar-SA" sz="1400" b="1" kern="1200" dirty="0">
            <a:solidFill>
              <a:schemeClr val="tx1"/>
            </a:solidFill>
            <a:latin typeface="+mn-lt"/>
          </a:endParaRPr>
        </a:p>
      </dsp:txBody>
      <dsp:txXfrm>
        <a:off x="49277" y="49277"/>
        <a:ext cx="2038582" cy="910894"/>
      </dsp:txXfrm>
    </dsp:sp>
    <dsp:sp modelId="{C1F05B7D-2D55-4D93-8356-9E414A568B11}">
      <dsp:nvSpPr>
        <dsp:cNvPr id="0" name=""/>
        <dsp:cNvSpPr/>
      </dsp:nvSpPr>
      <dsp:spPr>
        <a:xfrm rot="5400000">
          <a:off x="3882030" y="-586147"/>
          <a:ext cx="807558" cy="4297441"/>
        </a:xfrm>
        <a:prstGeom prst="round2SameRect">
          <a:avLst/>
        </a:prstGeom>
        <a:solidFill>
          <a:schemeClr val="accent2">
            <a:tint val="40000"/>
            <a:alpha val="90000"/>
            <a:hueOff val="-2859477"/>
            <a:satOff val="7212"/>
            <a:lumOff val="-25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859477"/>
              <a:satOff val="7212"/>
              <a:lumOff val="-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rgbClr val="C00000"/>
              </a:solidFill>
            </a:rPr>
            <a:t>2-</a:t>
          </a:r>
          <a:r>
            <a:rPr lang="en-AU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800" kern="1200" dirty="0">
              <a:solidFill>
                <a:schemeClr val="tx1"/>
              </a:solidFill>
            </a:rPr>
            <a:t>Transfer the blood to a test tube containing EDTA to prevent clotting</a:t>
          </a:r>
          <a:r>
            <a:rPr lang="en-AU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ar-SA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2137089" y="1198216"/>
        <a:ext cx="4258019" cy="728714"/>
      </dsp:txXfrm>
    </dsp:sp>
    <dsp:sp modelId="{BC75E841-A0FD-402A-86D8-AEFD2B44495F}">
      <dsp:nvSpPr>
        <dsp:cNvPr id="0" name=""/>
        <dsp:cNvSpPr/>
      </dsp:nvSpPr>
      <dsp:spPr>
        <a:xfrm>
          <a:off x="0" y="1057849"/>
          <a:ext cx="2137136" cy="1009448"/>
        </a:xfrm>
        <a:prstGeom prst="roundRect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>
              <a:solidFill>
                <a:schemeClr val="tx1"/>
              </a:solidFill>
              <a:latin typeface="+mn-lt"/>
            </a:rPr>
            <a:t>ANTICOAGULANT EDTA TUBE</a:t>
          </a:r>
          <a:endParaRPr lang="ar-SA" sz="1400" b="1" kern="1200">
            <a:solidFill>
              <a:schemeClr val="tx1"/>
            </a:solidFill>
            <a:latin typeface="+mn-lt"/>
          </a:endParaRPr>
        </a:p>
      </dsp:txBody>
      <dsp:txXfrm>
        <a:off x="49277" y="1107126"/>
        <a:ext cx="2038582" cy="910894"/>
      </dsp:txXfrm>
    </dsp:sp>
    <dsp:sp modelId="{979183FA-1457-4365-A4D8-E64ACB37170D}">
      <dsp:nvSpPr>
        <dsp:cNvPr id="0" name=""/>
        <dsp:cNvSpPr/>
      </dsp:nvSpPr>
      <dsp:spPr>
        <a:xfrm rot="5400000">
          <a:off x="3882030" y="473773"/>
          <a:ext cx="807558" cy="4297441"/>
        </a:xfrm>
        <a:prstGeom prst="round2SameRect">
          <a:avLst/>
        </a:prstGeom>
        <a:solidFill>
          <a:schemeClr val="accent2">
            <a:tint val="40000"/>
            <a:alpha val="90000"/>
            <a:hueOff val="-5718955"/>
            <a:satOff val="14424"/>
            <a:lumOff val="-51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5718955"/>
              <a:satOff val="14424"/>
              <a:lumOff val="-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>
              <a:solidFill>
                <a:srgbClr val="C00000"/>
              </a:solidFill>
            </a:rPr>
            <a:t>3-</a:t>
          </a:r>
          <a:r>
            <a:rPr lang="en-AU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AU" sz="1600" kern="1200" dirty="0">
              <a:solidFill>
                <a:schemeClr val="tx1"/>
              </a:solidFill>
            </a:rPr>
            <a:t>Fill the </a:t>
          </a:r>
          <a:r>
            <a:rPr lang="en-AU" sz="1600" kern="1200" dirty="0" err="1">
              <a:solidFill>
                <a:schemeClr val="tx1"/>
              </a:solidFill>
            </a:rPr>
            <a:t>Westergren’s</a:t>
          </a:r>
          <a:r>
            <a:rPr lang="en-AU" sz="1600" kern="1200" dirty="0">
              <a:solidFill>
                <a:schemeClr val="tx1"/>
              </a:solidFill>
            </a:rPr>
            <a:t> tube with blood up to the </a:t>
          </a:r>
          <a:r>
            <a:rPr lang="en-AU" sz="1600" kern="1200" dirty="0">
              <a:solidFill>
                <a:srgbClr val="FF0000"/>
              </a:solidFill>
            </a:rPr>
            <a:t>zero mark.</a:t>
          </a:r>
          <a:endParaRPr lang="ar-SA" sz="1600" kern="1200" dirty="0">
            <a:solidFill>
              <a:srgbClr val="FF0000"/>
            </a:solidFill>
          </a:endParaRPr>
        </a:p>
      </dsp:txBody>
      <dsp:txXfrm rot="-5400000">
        <a:off x="2137089" y="2258136"/>
        <a:ext cx="4258019" cy="728714"/>
      </dsp:txXfrm>
    </dsp:sp>
    <dsp:sp modelId="{97D1CA47-82D8-4C0C-9691-8156A664AC37}">
      <dsp:nvSpPr>
        <dsp:cNvPr id="0" name=""/>
        <dsp:cNvSpPr/>
      </dsp:nvSpPr>
      <dsp:spPr>
        <a:xfrm>
          <a:off x="0" y="2117769"/>
          <a:ext cx="2137136" cy="1009448"/>
        </a:xfrm>
        <a:prstGeom prst="roundRect">
          <a:avLst/>
        </a:prstGeom>
        <a:solidFill>
          <a:schemeClr val="accent2">
            <a:hueOff val="-5695659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>
              <a:solidFill>
                <a:schemeClr val="tx1"/>
              </a:solidFill>
              <a:latin typeface="+mn-lt"/>
            </a:rPr>
            <a:t>WESTERGREN’S SEDIMENTATION APPARATUS</a:t>
          </a:r>
          <a:endParaRPr lang="ar-SA" sz="1400" b="1" kern="1200">
            <a:solidFill>
              <a:schemeClr val="tx1"/>
            </a:solidFill>
            <a:latin typeface="+mn-lt"/>
          </a:endParaRPr>
        </a:p>
      </dsp:txBody>
      <dsp:txXfrm>
        <a:off x="49277" y="2167046"/>
        <a:ext cx="2038582" cy="910894"/>
      </dsp:txXfrm>
    </dsp:sp>
    <dsp:sp modelId="{5D53836F-0769-45F5-8DDD-7D60532A3630}">
      <dsp:nvSpPr>
        <dsp:cNvPr id="0" name=""/>
        <dsp:cNvSpPr/>
      </dsp:nvSpPr>
      <dsp:spPr>
        <a:xfrm rot="5400000">
          <a:off x="3653336" y="1817422"/>
          <a:ext cx="1258168" cy="4293244"/>
        </a:xfrm>
        <a:prstGeom prst="round2SameRect">
          <a:avLst/>
        </a:prstGeom>
        <a:solidFill>
          <a:schemeClr val="accent2">
            <a:tint val="40000"/>
            <a:alpha val="90000"/>
            <a:hueOff val="-8578432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2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>
              <a:solidFill>
                <a:srgbClr val="C00000"/>
              </a:solidFill>
              <a:latin typeface="+mn-lt"/>
            </a:rPr>
            <a:t>4-</a:t>
          </a:r>
          <a:r>
            <a:rPr lang="en-AU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400" kern="1200" dirty="0">
              <a:solidFill>
                <a:schemeClr val="tx1"/>
              </a:solidFill>
              <a:latin typeface="+mn-lt"/>
            </a:rPr>
            <a:t>Place the tube upright in the stand and leave it </a:t>
          </a:r>
          <a:r>
            <a:rPr lang="en-US" sz="1400" kern="1200" dirty="0">
              <a:solidFill>
                <a:schemeClr val="tx1"/>
              </a:solidFill>
              <a:latin typeface="+mn-lt"/>
            </a:rPr>
            <a:t>undisturbed</a:t>
          </a:r>
          <a:r>
            <a:rPr lang="en-AU" sz="1400" kern="1200" dirty="0">
              <a:solidFill>
                <a:schemeClr val="tx1"/>
              </a:solidFill>
              <a:latin typeface="+mn-lt"/>
            </a:rPr>
            <a:t> like this </a:t>
          </a:r>
          <a:r>
            <a:rPr lang="en-AU" sz="1400" kern="1200" dirty="0" smtClean="0">
              <a:solidFill>
                <a:schemeClr val="tx1"/>
              </a:solidFill>
              <a:latin typeface="+mn-lt"/>
            </a:rPr>
            <a:t>for one </a:t>
          </a:r>
          <a:r>
            <a:rPr lang="en-AU" sz="1400" kern="1200" dirty="0">
              <a:solidFill>
                <a:schemeClr val="tx1"/>
              </a:solidFill>
              <a:latin typeface="+mn-lt"/>
            </a:rPr>
            <a:t>hour.</a:t>
          </a:r>
          <a:endParaRPr lang="ar-SA" sz="140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>
              <a:solidFill>
                <a:srgbClr val="C00000"/>
              </a:solidFill>
              <a:latin typeface="+mn-lt"/>
            </a:rPr>
            <a:t>5-</a:t>
          </a:r>
          <a:r>
            <a:rPr lang="en-AU" sz="1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400" kern="1200" dirty="0">
              <a:solidFill>
                <a:schemeClr val="tx1"/>
              </a:solidFill>
              <a:latin typeface="+mn-lt"/>
            </a:rPr>
            <a:t>Note down the </a:t>
          </a:r>
          <a:r>
            <a:rPr lang="en-AU" sz="1400" kern="1200" dirty="0" smtClean="0">
              <a:solidFill>
                <a:schemeClr val="tx1"/>
              </a:solidFill>
              <a:latin typeface="+mn-lt"/>
            </a:rPr>
            <a:t>height </a:t>
          </a:r>
          <a:r>
            <a:rPr lang="en-AU" sz="1400" kern="1200" dirty="0">
              <a:solidFill>
                <a:schemeClr val="tx1"/>
              </a:solidFill>
              <a:latin typeface="+mn-lt"/>
            </a:rPr>
            <a:t>of the column of clear plasma at the top of red blood cells in the tube after one </a:t>
          </a:r>
          <a:r>
            <a:rPr lang="en-AU" sz="1400" kern="1200" dirty="0" smtClean="0">
              <a:solidFill>
                <a:schemeClr val="tx1"/>
              </a:solidFill>
              <a:latin typeface="+mn-lt"/>
            </a:rPr>
            <a:t>hour then we take notes after the 2</a:t>
          </a:r>
          <a:r>
            <a:rPr lang="en-AU" sz="1400" kern="1200" baseline="30000" dirty="0" smtClean="0">
              <a:solidFill>
                <a:schemeClr val="tx1"/>
              </a:solidFill>
              <a:latin typeface="+mn-lt"/>
            </a:rPr>
            <a:t>nd</a:t>
          </a:r>
          <a:r>
            <a:rPr lang="en-AU" sz="1400" kern="1200" dirty="0" smtClean="0">
              <a:solidFill>
                <a:schemeClr val="tx1"/>
              </a:solidFill>
              <a:latin typeface="+mn-lt"/>
            </a:rPr>
            <a:t> our</a:t>
          </a:r>
          <a:r>
            <a:rPr lang="ar-SA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. </a:t>
          </a:r>
          <a:r>
            <a:rPr lang="en-AU" sz="1400" kern="1200" dirty="0">
              <a:solidFill>
                <a:srgbClr val="FF0000"/>
              </a:solidFill>
              <a:latin typeface="+mn-lt"/>
            </a:rPr>
            <a:t>This will be E.S.R. reading</a:t>
          </a:r>
          <a:endParaRPr lang="ar-SA" sz="1400" kern="1200" dirty="0">
            <a:solidFill>
              <a:srgbClr val="FF0000"/>
            </a:solidFill>
            <a:latin typeface="+mn-lt"/>
          </a:endParaRPr>
        </a:p>
      </dsp:txBody>
      <dsp:txXfrm rot="-5400000">
        <a:off x="2135799" y="3396379"/>
        <a:ext cx="4231825" cy="1135330"/>
      </dsp:txXfrm>
    </dsp:sp>
    <dsp:sp modelId="{D55A72BC-8630-47CC-A07B-D26EBF9E36B7}">
      <dsp:nvSpPr>
        <dsp:cNvPr id="0" name=""/>
        <dsp:cNvSpPr/>
      </dsp:nvSpPr>
      <dsp:spPr>
        <a:xfrm>
          <a:off x="794" y="3177690"/>
          <a:ext cx="2135049" cy="157271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 </a:t>
          </a:r>
          <a:endParaRPr lang="ar-SA" sz="6500" kern="1200"/>
        </a:p>
      </dsp:txBody>
      <dsp:txXfrm>
        <a:off x="77567" y="3254463"/>
        <a:ext cx="1981503" cy="14191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53F1-ABBA-435F-91F3-D8DEC7C0A3DC}">
      <dsp:nvSpPr>
        <dsp:cNvPr id="0" name=""/>
        <dsp:cNvSpPr/>
      </dsp:nvSpPr>
      <dsp:spPr>
        <a:xfrm>
          <a:off x="0" y="277629"/>
          <a:ext cx="8424936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70764" rIns="653869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When red blood cells are stacked together in long chains because of their biconcave disc like surfaces sticking to each other, it is called </a:t>
          </a:r>
          <a:r>
            <a:rPr lang="en-AU" sz="1300" kern="1200" dirty="0" err="1">
              <a:solidFill>
                <a:srgbClr val="FF0000"/>
              </a:solidFill>
            </a:rPr>
            <a:t>Rouleaux</a:t>
          </a:r>
          <a:r>
            <a:rPr lang="en-AU" sz="1300" kern="1200" dirty="0">
              <a:solidFill>
                <a:srgbClr val="FF0000"/>
              </a:solidFill>
            </a:rPr>
            <a:t> formation</a:t>
          </a:r>
          <a:r>
            <a:rPr lang="en-AU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ar-SA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77629"/>
        <a:ext cx="8424936" cy="716625"/>
      </dsp:txXfrm>
    </dsp:sp>
    <dsp:sp modelId="{8586F73D-2DBA-44DB-977F-D6E7D8C3757C}">
      <dsp:nvSpPr>
        <dsp:cNvPr id="0" name=""/>
        <dsp:cNvSpPr/>
      </dsp:nvSpPr>
      <dsp:spPr>
        <a:xfrm>
          <a:off x="421246" y="85749"/>
          <a:ext cx="589745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>
              <a:solidFill>
                <a:srgbClr val="C00000"/>
              </a:solidFill>
            </a:rPr>
            <a:t>4-</a:t>
          </a:r>
          <a:r>
            <a:rPr lang="en-AU" sz="2000" b="1" kern="1200">
              <a:solidFill>
                <a:schemeClr val="tx1"/>
              </a:solidFill>
            </a:rPr>
            <a:t> What is meant by </a:t>
          </a:r>
          <a:r>
            <a:rPr lang="en-AU" sz="2000" b="1" kern="1200" err="1">
              <a:solidFill>
                <a:schemeClr val="tx1"/>
              </a:solidFill>
            </a:rPr>
            <a:t>rouleaux</a:t>
          </a:r>
          <a:r>
            <a:rPr lang="en-AU" sz="2000" b="1" kern="1200">
              <a:solidFill>
                <a:schemeClr val="tx1"/>
              </a:solidFill>
            </a:rPr>
            <a:t> formation?</a:t>
          </a:r>
          <a:endParaRPr lang="ar-SA" sz="2000" kern="1200">
            <a:solidFill>
              <a:schemeClr val="tx1"/>
            </a:solidFill>
          </a:endParaRPr>
        </a:p>
      </dsp:txBody>
      <dsp:txXfrm>
        <a:off x="439980" y="104483"/>
        <a:ext cx="5859987" cy="346292"/>
      </dsp:txXfrm>
    </dsp:sp>
    <dsp:sp modelId="{2F41C86A-F57C-4229-8603-2B1C46406560}">
      <dsp:nvSpPr>
        <dsp:cNvPr id="0" name=""/>
        <dsp:cNvSpPr/>
      </dsp:nvSpPr>
      <dsp:spPr>
        <a:xfrm>
          <a:off x="0" y="1256334"/>
          <a:ext cx="8424936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847830"/>
              <a:satOff val="832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70764" rIns="653869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err="1">
              <a:solidFill>
                <a:schemeClr val="tx1"/>
              </a:solidFill>
            </a:rPr>
            <a:t>Rouleaux</a:t>
          </a:r>
          <a:r>
            <a:rPr lang="en-AU" sz="1300" kern="1200" dirty="0">
              <a:solidFill>
                <a:schemeClr val="tx1"/>
              </a:solidFill>
            </a:rPr>
            <a:t> formation becomes rapid when plasma protein concentration is </a:t>
          </a:r>
          <a:r>
            <a:rPr lang="en-AU" sz="1300" kern="1200" dirty="0" smtClean="0">
              <a:solidFill>
                <a:schemeClr val="tx1"/>
              </a:solidFill>
            </a:rPr>
            <a:t>high </a:t>
          </a:r>
          <a:r>
            <a:rPr lang="en-AU" sz="1300" kern="1200" dirty="0">
              <a:solidFill>
                <a:schemeClr val="tx1"/>
              </a:solidFill>
            </a:rPr>
            <a:t>and because of this E.S.R. also becomes increased.</a:t>
          </a:r>
          <a:endParaRPr lang="ar-SA" sz="1300" kern="1200" dirty="0">
            <a:solidFill>
              <a:schemeClr val="tx1"/>
            </a:solidFill>
          </a:endParaRPr>
        </a:p>
      </dsp:txBody>
      <dsp:txXfrm>
        <a:off x="0" y="1256334"/>
        <a:ext cx="8424936" cy="716625"/>
      </dsp:txXfrm>
    </dsp:sp>
    <dsp:sp modelId="{7CA23465-23AD-4A0D-8A15-AD07AB27B8FC}">
      <dsp:nvSpPr>
        <dsp:cNvPr id="0" name=""/>
        <dsp:cNvSpPr/>
      </dsp:nvSpPr>
      <dsp:spPr>
        <a:xfrm>
          <a:off x="421246" y="1064454"/>
          <a:ext cx="5897455" cy="383760"/>
        </a:xfrm>
        <a:prstGeom prst="roundRect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>
              <a:solidFill>
                <a:srgbClr val="C00000"/>
              </a:solidFill>
            </a:rPr>
            <a:t>5-</a:t>
          </a:r>
          <a:r>
            <a:rPr lang="en-AU" sz="1600" b="1" kern="1200">
              <a:solidFill>
                <a:schemeClr val="tx1"/>
              </a:solidFill>
            </a:rPr>
            <a:t> Why does rapid </a:t>
          </a:r>
          <a:r>
            <a:rPr lang="en-AU" sz="1600" b="1" kern="1200" err="1">
              <a:solidFill>
                <a:schemeClr val="tx1"/>
              </a:solidFill>
            </a:rPr>
            <a:t>rouleaux</a:t>
          </a:r>
          <a:r>
            <a:rPr lang="en-AU" sz="1600" b="1" kern="1200">
              <a:solidFill>
                <a:schemeClr val="tx1"/>
              </a:solidFill>
            </a:rPr>
            <a:t> formation increase the E.S.R.?</a:t>
          </a:r>
          <a:endParaRPr lang="ar-SA" sz="1600" kern="1200">
            <a:solidFill>
              <a:schemeClr val="tx1"/>
            </a:solidFill>
          </a:endParaRPr>
        </a:p>
      </dsp:txBody>
      <dsp:txXfrm>
        <a:off x="439980" y="1083188"/>
        <a:ext cx="5859987" cy="346292"/>
      </dsp:txXfrm>
    </dsp:sp>
    <dsp:sp modelId="{56301702-16DA-4D19-8FDD-457138613D3C}">
      <dsp:nvSpPr>
        <dsp:cNvPr id="0" name=""/>
        <dsp:cNvSpPr/>
      </dsp:nvSpPr>
      <dsp:spPr>
        <a:xfrm>
          <a:off x="0" y="2235039"/>
          <a:ext cx="8424936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695659"/>
              <a:satOff val="16641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70764" rIns="653869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This is a non-specific indicator of presence of a disease.</a:t>
          </a:r>
          <a:endParaRPr lang="ar-SA" sz="130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This is a useful prognostic tool.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2235039"/>
        <a:ext cx="8424936" cy="757575"/>
      </dsp:txXfrm>
    </dsp:sp>
    <dsp:sp modelId="{DBAA9E9D-3FFC-41D2-BD75-9CD6EE1E0471}">
      <dsp:nvSpPr>
        <dsp:cNvPr id="0" name=""/>
        <dsp:cNvSpPr/>
      </dsp:nvSpPr>
      <dsp:spPr>
        <a:xfrm>
          <a:off x="421246" y="2043159"/>
          <a:ext cx="5897455" cy="383760"/>
        </a:xfrm>
        <a:prstGeom prst="roundRect">
          <a:avLst/>
        </a:prstGeom>
        <a:solidFill>
          <a:schemeClr val="accent2">
            <a:hueOff val="-5695659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>
              <a:solidFill>
                <a:srgbClr val="C00000"/>
              </a:solidFill>
            </a:rPr>
            <a:t>6-</a:t>
          </a:r>
          <a:r>
            <a:rPr lang="en-AU" sz="2000" b="1" kern="1200">
              <a:solidFill>
                <a:schemeClr val="tx1"/>
              </a:solidFill>
            </a:rPr>
            <a:t> What is the clinical significance of E.S.R.?</a:t>
          </a:r>
          <a:endParaRPr lang="ar-SA" sz="2000" kern="1200">
            <a:solidFill>
              <a:schemeClr val="tx1"/>
            </a:solidFill>
          </a:endParaRPr>
        </a:p>
      </dsp:txBody>
      <dsp:txXfrm>
        <a:off x="439980" y="2061893"/>
        <a:ext cx="5859987" cy="346292"/>
      </dsp:txXfrm>
    </dsp:sp>
    <dsp:sp modelId="{F3116784-1BAD-4EB1-998C-F000285DE211}">
      <dsp:nvSpPr>
        <dsp:cNvPr id="0" name=""/>
        <dsp:cNvSpPr/>
      </dsp:nvSpPr>
      <dsp:spPr>
        <a:xfrm>
          <a:off x="0" y="3254694"/>
          <a:ext cx="8424936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89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70764" rIns="653869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Infections</a:t>
          </a:r>
          <a:endParaRPr lang="ar-SA" sz="130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Connective tissue disorders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Inflammatory disorders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Malignancies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Anaemia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>
              <a:solidFill>
                <a:schemeClr val="tx1"/>
              </a:solidFill>
            </a:rPr>
            <a:t>Pregnancy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3254694"/>
        <a:ext cx="8424936" cy="1556100"/>
      </dsp:txXfrm>
    </dsp:sp>
    <dsp:sp modelId="{35AF4DBB-B31B-455E-B9C2-178920BA906C}">
      <dsp:nvSpPr>
        <dsp:cNvPr id="0" name=""/>
        <dsp:cNvSpPr/>
      </dsp:nvSpPr>
      <dsp:spPr>
        <a:xfrm>
          <a:off x="421246" y="3062814"/>
          <a:ext cx="5897455" cy="383760"/>
        </a:xfrm>
        <a:prstGeom prst="roundRect">
          <a:avLst/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>
              <a:solidFill>
                <a:srgbClr val="C00000"/>
              </a:solidFill>
            </a:rPr>
            <a:t>7-</a:t>
          </a:r>
          <a:r>
            <a:rPr lang="en-AU" sz="1600" b="1" kern="1200">
              <a:solidFill>
                <a:schemeClr val="tx1"/>
              </a:solidFill>
            </a:rPr>
            <a:t> What conditions are associated with an increased E.S.R.?</a:t>
          </a:r>
          <a:endParaRPr lang="ar-SA" sz="1600" kern="1200">
            <a:solidFill>
              <a:schemeClr val="tx1"/>
            </a:solidFill>
          </a:endParaRPr>
        </a:p>
      </dsp:txBody>
      <dsp:txXfrm>
        <a:off x="439980" y="3081548"/>
        <a:ext cx="5859987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FF2D-B0ED-4D42-98A0-6EECDC81AE19}">
      <dsp:nvSpPr>
        <dsp:cNvPr id="0" name=""/>
        <dsp:cNvSpPr/>
      </dsp:nvSpPr>
      <dsp:spPr>
        <a:xfrm>
          <a:off x="41" y="28527"/>
          <a:ext cx="4015019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Male</a:t>
          </a:r>
          <a:endParaRPr lang="ar-SA" sz="2100" kern="1200" dirty="0"/>
        </a:p>
      </dsp:txBody>
      <dsp:txXfrm>
        <a:off x="41" y="28527"/>
        <a:ext cx="4015019" cy="604800"/>
      </dsp:txXfrm>
    </dsp:sp>
    <dsp:sp modelId="{52B6BB96-DC8B-45C7-9CCF-397F8A1E5C82}">
      <dsp:nvSpPr>
        <dsp:cNvPr id="0" name=""/>
        <dsp:cNvSpPr/>
      </dsp:nvSpPr>
      <dsp:spPr>
        <a:xfrm>
          <a:off x="41" y="661855"/>
          <a:ext cx="4015019" cy="922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1" kern="1200" dirty="0" smtClean="0">
              <a:latin typeface="Comic Sans MS" panose="030F0702030302020204" pitchFamily="66" charset="0"/>
            </a:rPr>
            <a:t>4.8-6.5 million cells/mm3</a:t>
          </a:r>
          <a:endParaRPr lang="ar-SA" sz="2000" kern="1200" dirty="0"/>
        </a:p>
      </dsp:txBody>
      <dsp:txXfrm>
        <a:off x="41" y="661855"/>
        <a:ext cx="4015019" cy="922320"/>
      </dsp:txXfrm>
    </dsp:sp>
    <dsp:sp modelId="{7A03FA86-3519-4087-B4C8-AAB24C09FA84}">
      <dsp:nvSpPr>
        <dsp:cNvPr id="0" name=""/>
        <dsp:cNvSpPr/>
      </dsp:nvSpPr>
      <dsp:spPr>
        <a:xfrm>
          <a:off x="4577164" y="28527"/>
          <a:ext cx="4015019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Female</a:t>
          </a:r>
          <a:endParaRPr lang="ar-SA" sz="2100" kern="1200" dirty="0"/>
        </a:p>
      </dsp:txBody>
      <dsp:txXfrm>
        <a:off x="4577164" y="28527"/>
        <a:ext cx="4015019" cy="604800"/>
      </dsp:txXfrm>
    </dsp:sp>
    <dsp:sp modelId="{C212803A-A95D-49F0-BDAE-FA852FECBC9D}">
      <dsp:nvSpPr>
        <dsp:cNvPr id="0" name=""/>
        <dsp:cNvSpPr/>
      </dsp:nvSpPr>
      <dsp:spPr>
        <a:xfrm>
          <a:off x="4577206" y="648075"/>
          <a:ext cx="4015019" cy="922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3.8-5.8 million cells/mm3</a:t>
          </a:r>
          <a:endParaRPr lang="ar-SA" sz="2000" b="1" kern="1200" dirty="0">
            <a:latin typeface="Comic Sans MS" panose="030F0702030302020204" pitchFamily="66" charset="0"/>
            <a:ea typeface="+mn-ea"/>
            <a:cs typeface="+mn-cs"/>
          </a:endParaRPr>
        </a:p>
      </dsp:txBody>
      <dsp:txXfrm>
        <a:off x="4577206" y="648075"/>
        <a:ext cx="4015019" cy="92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E162E-2873-4B14-B11B-FDBE3A9796A4}">
      <dsp:nvSpPr>
        <dsp:cNvPr id="0" name=""/>
        <dsp:cNvSpPr/>
      </dsp:nvSpPr>
      <dsp:spPr>
        <a:xfrm>
          <a:off x="0" y="24560"/>
          <a:ext cx="30480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/>
            <a:buNone/>
          </a:pPr>
          <a:r>
            <a:rPr lang="en-US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rPr>
            <a:t>Life span is 120 Day</a:t>
          </a:r>
          <a:endParaRPr lang="ar-SA" sz="2000" kern="1200" dirty="0">
            <a:solidFill>
              <a:schemeClr val="bg1"/>
            </a:solidFill>
          </a:endParaRPr>
        </a:p>
      </dsp:txBody>
      <dsp:txXfrm>
        <a:off x="22846" y="47406"/>
        <a:ext cx="3002308" cy="422308"/>
      </dsp:txXfrm>
    </dsp:sp>
    <dsp:sp modelId="{FF90BDC7-53E3-4ECE-A237-BBC4B7AA3254}">
      <dsp:nvSpPr>
        <dsp:cNvPr id="0" name=""/>
        <dsp:cNvSpPr/>
      </dsp:nvSpPr>
      <dsp:spPr>
        <a:xfrm>
          <a:off x="0" y="487738"/>
          <a:ext cx="3048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25400" rIns="142240" bIns="25400" numCol="1" spcCol="1270" anchor="t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SA" sz="1600" kern="1200" dirty="0"/>
        </a:p>
      </dsp:txBody>
      <dsp:txXfrm>
        <a:off x="0" y="487738"/>
        <a:ext cx="3048000" cy="3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E8EF3-F696-4067-AF86-958FDBD6DFE4}">
      <dsp:nvSpPr>
        <dsp:cNvPr id="0" name=""/>
        <dsp:cNvSpPr/>
      </dsp:nvSpPr>
      <dsp:spPr>
        <a:xfrm>
          <a:off x="0" y="29131"/>
          <a:ext cx="3989255" cy="979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16002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en-US" sz="2400" b="1" kern="1200" dirty="0" smtClean="0"/>
            <a:t>Nutritional requirements</a:t>
          </a:r>
          <a:r>
            <a:rPr lang="en-US" altLang="en-US" sz="2400" b="1" kern="1200" baseline="0" dirty="0" smtClean="0"/>
            <a:t> </a:t>
          </a:r>
          <a:r>
            <a:rPr lang="en-US" altLang="en-US" sz="2400" b="1" kern="1200" dirty="0" smtClean="0"/>
            <a:t>of RBC production :</a:t>
          </a:r>
          <a:endParaRPr lang="ar-SA" sz="2400" kern="1200" dirty="0"/>
        </a:p>
      </dsp:txBody>
      <dsp:txXfrm>
        <a:off x="28688" y="57819"/>
        <a:ext cx="3931879" cy="922099"/>
      </dsp:txXfrm>
    </dsp:sp>
    <dsp:sp modelId="{17931085-FDB2-4039-90C2-5DF372E56637}">
      <dsp:nvSpPr>
        <dsp:cNvPr id="0" name=""/>
        <dsp:cNvSpPr/>
      </dsp:nvSpPr>
      <dsp:spPr>
        <a:xfrm>
          <a:off x="3505" y="1050942"/>
          <a:ext cx="1912814" cy="979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Amino </a:t>
          </a:r>
          <a:r>
            <a:rPr lang="en-US" sz="2400" kern="1200" dirty="0"/>
            <a:t>Acids</a:t>
          </a:r>
          <a:endParaRPr lang="ar-SA" sz="2400" kern="1200" dirty="0"/>
        </a:p>
      </dsp:txBody>
      <dsp:txXfrm>
        <a:off x="32193" y="1079630"/>
        <a:ext cx="1855438" cy="922099"/>
      </dsp:txXfrm>
    </dsp:sp>
    <dsp:sp modelId="{4FCE46AE-39B3-4925-B196-04888CB774FF}">
      <dsp:nvSpPr>
        <dsp:cNvPr id="0" name=""/>
        <dsp:cNvSpPr/>
      </dsp:nvSpPr>
      <dsp:spPr>
        <a:xfrm>
          <a:off x="3505" y="2101502"/>
          <a:ext cx="1912814" cy="979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3.Vitamins</a:t>
          </a:r>
          <a:endParaRPr lang="en-US" sz="2400" kern="1200" dirty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 B12 , Folic Acid , c )</a:t>
          </a:r>
          <a:endParaRPr lang="ar-SA" sz="1400" kern="1200" dirty="0"/>
        </a:p>
      </dsp:txBody>
      <dsp:txXfrm>
        <a:off x="32193" y="2130190"/>
        <a:ext cx="1855438" cy="922099"/>
      </dsp:txXfrm>
    </dsp:sp>
    <dsp:sp modelId="{63DA573A-6F5D-40B8-A05D-0A0B08DA236C}">
      <dsp:nvSpPr>
        <dsp:cNvPr id="0" name=""/>
        <dsp:cNvSpPr/>
      </dsp:nvSpPr>
      <dsp:spPr>
        <a:xfrm>
          <a:off x="2076996" y="1050942"/>
          <a:ext cx="1912814" cy="979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2.Iron</a:t>
          </a:r>
          <a:endParaRPr lang="ar-SA" sz="2400" kern="1200" dirty="0"/>
        </a:p>
      </dsp:txBody>
      <dsp:txXfrm>
        <a:off x="2105684" y="1079630"/>
        <a:ext cx="1855438" cy="922099"/>
      </dsp:txXfrm>
    </dsp:sp>
    <dsp:sp modelId="{8A771BB1-8B86-4B3B-A9FB-3528202C39A5}">
      <dsp:nvSpPr>
        <dsp:cNvPr id="0" name=""/>
        <dsp:cNvSpPr/>
      </dsp:nvSpPr>
      <dsp:spPr>
        <a:xfrm>
          <a:off x="2076996" y="2101502"/>
          <a:ext cx="1912814" cy="979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4.Trace </a:t>
          </a:r>
          <a:r>
            <a:rPr lang="en-US" sz="2000" kern="1200" dirty="0"/>
            <a:t>Element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 Copper , Cobalt , Zinc )</a:t>
          </a:r>
          <a:endParaRPr lang="ar-SA" sz="1400" kern="1200" dirty="0"/>
        </a:p>
      </dsp:txBody>
      <dsp:txXfrm>
        <a:off x="2105684" y="2130190"/>
        <a:ext cx="1855438" cy="922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FF2D-B0ED-4D42-98A0-6EECDC81AE19}">
      <dsp:nvSpPr>
        <dsp:cNvPr id="0" name=""/>
        <dsp:cNvSpPr/>
      </dsp:nvSpPr>
      <dsp:spPr>
        <a:xfrm>
          <a:off x="41" y="30307"/>
          <a:ext cx="4015019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Male</a:t>
          </a:r>
          <a:endParaRPr lang="ar-SA" sz="1600" kern="1200" dirty="0"/>
        </a:p>
      </dsp:txBody>
      <dsp:txXfrm>
        <a:off x="41" y="30307"/>
        <a:ext cx="4015019" cy="460800"/>
      </dsp:txXfrm>
    </dsp:sp>
    <dsp:sp modelId="{52B6BB96-DC8B-45C7-9CCF-397F8A1E5C82}">
      <dsp:nvSpPr>
        <dsp:cNvPr id="0" name=""/>
        <dsp:cNvSpPr/>
      </dsp:nvSpPr>
      <dsp:spPr>
        <a:xfrm>
          <a:off x="41" y="512843"/>
          <a:ext cx="4015019" cy="7027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1" kern="1200" dirty="0" smtClean="0">
              <a:latin typeface="Comic Sans MS" panose="030F0702030302020204" pitchFamily="66" charset="0"/>
            </a:rPr>
            <a:t>13-18 g/dl</a:t>
          </a:r>
          <a:endParaRPr lang="ar-SA" sz="2000" kern="1200" dirty="0"/>
        </a:p>
      </dsp:txBody>
      <dsp:txXfrm>
        <a:off x="41" y="512843"/>
        <a:ext cx="4015019" cy="702720"/>
      </dsp:txXfrm>
    </dsp:sp>
    <dsp:sp modelId="{7A03FA86-3519-4087-B4C8-AAB24C09FA84}">
      <dsp:nvSpPr>
        <dsp:cNvPr id="0" name=""/>
        <dsp:cNvSpPr/>
      </dsp:nvSpPr>
      <dsp:spPr>
        <a:xfrm>
          <a:off x="4577164" y="30307"/>
          <a:ext cx="4015019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Female</a:t>
          </a:r>
          <a:endParaRPr lang="ar-SA" sz="1600" kern="1200" dirty="0"/>
        </a:p>
      </dsp:txBody>
      <dsp:txXfrm>
        <a:off x="4577164" y="30307"/>
        <a:ext cx="4015019" cy="460800"/>
      </dsp:txXfrm>
    </dsp:sp>
    <dsp:sp modelId="{C212803A-A95D-49F0-BDAE-FA852FECBC9D}">
      <dsp:nvSpPr>
        <dsp:cNvPr id="0" name=""/>
        <dsp:cNvSpPr/>
      </dsp:nvSpPr>
      <dsp:spPr>
        <a:xfrm>
          <a:off x="4577206" y="502344"/>
          <a:ext cx="4015019" cy="7027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Comic Sans MS" panose="030F0702030302020204" pitchFamily="66" charset="0"/>
              <a:ea typeface="+mn-ea"/>
              <a:cs typeface="+mn-cs"/>
            </a:rPr>
            <a:t>11.5 -16.5 g/dl</a:t>
          </a:r>
          <a:endParaRPr lang="ar-SA" sz="2000" b="1" kern="1200" dirty="0">
            <a:latin typeface="Comic Sans MS" panose="030F0702030302020204" pitchFamily="66" charset="0"/>
            <a:ea typeface="+mn-ea"/>
            <a:cs typeface="+mn-cs"/>
          </a:endParaRPr>
        </a:p>
      </dsp:txBody>
      <dsp:txXfrm>
        <a:off x="4577206" y="502344"/>
        <a:ext cx="4015019" cy="702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BA949-4535-487C-873D-3A1689F25526}">
      <dsp:nvSpPr>
        <dsp:cNvPr id="0" name=""/>
        <dsp:cNvSpPr/>
      </dsp:nvSpPr>
      <dsp:spPr>
        <a:xfrm>
          <a:off x="3034813" y="729"/>
          <a:ext cx="1347196" cy="8756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Coulter analyzer</a:t>
          </a:r>
          <a:endParaRPr lang="ar-SA" sz="1400" b="1" kern="1200" dirty="0">
            <a:solidFill>
              <a:schemeClr val="tx1"/>
            </a:solidFill>
          </a:endParaRPr>
        </a:p>
      </dsp:txBody>
      <dsp:txXfrm>
        <a:off x="3077560" y="43476"/>
        <a:ext cx="1261702" cy="790183"/>
      </dsp:txXfrm>
    </dsp:sp>
    <dsp:sp modelId="{7E4281E0-EB1C-4661-BFC6-ECE943E6E862}">
      <dsp:nvSpPr>
        <dsp:cNvPr id="0" name=""/>
        <dsp:cNvSpPr/>
      </dsp:nvSpPr>
      <dsp:spPr>
        <a:xfrm>
          <a:off x="1956664" y="438567"/>
          <a:ext cx="3503495" cy="3503495"/>
        </a:xfrm>
        <a:custGeom>
          <a:avLst/>
          <a:gdLst/>
          <a:ahLst/>
          <a:cxnLst/>
          <a:rect l="0" t="0" r="0" b="0"/>
          <a:pathLst>
            <a:path>
              <a:moveTo>
                <a:pt x="2434628" y="138585"/>
              </a:moveTo>
              <a:arcTo wR="1751747" hR="1751747" stAng="17576630" swAng="19645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9C726-7973-448B-96C1-4E4B81C0A0AF}">
      <dsp:nvSpPr>
        <dsp:cNvPr id="0" name=""/>
        <dsp:cNvSpPr/>
      </dsp:nvSpPr>
      <dsp:spPr>
        <a:xfrm>
          <a:off x="4700824" y="1211156"/>
          <a:ext cx="1347196" cy="8756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Diluent reagents </a:t>
          </a:r>
          <a:endParaRPr lang="ar-SA" sz="1400" b="1" kern="1200" dirty="0">
            <a:solidFill>
              <a:schemeClr val="tx1"/>
            </a:solidFill>
          </a:endParaRPr>
        </a:p>
      </dsp:txBody>
      <dsp:txXfrm>
        <a:off x="4743571" y="1253903"/>
        <a:ext cx="1261702" cy="790183"/>
      </dsp:txXfrm>
    </dsp:sp>
    <dsp:sp modelId="{9E154918-401B-467F-89EB-136DC11D81C1}">
      <dsp:nvSpPr>
        <dsp:cNvPr id="0" name=""/>
        <dsp:cNvSpPr/>
      </dsp:nvSpPr>
      <dsp:spPr>
        <a:xfrm>
          <a:off x="1956664" y="438567"/>
          <a:ext cx="3503495" cy="3503495"/>
        </a:xfrm>
        <a:custGeom>
          <a:avLst/>
          <a:gdLst/>
          <a:ahLst/>
          <a:cxnLst/>
          <a:rect l="0" t="0" r="0" b="0"/>
          <a:pathLst>
            <a:path>
              <a:moveTo>
                <a:pt x="3501063" y="1659475"/>
              </a:moveTo>
              <a:arcTo wR="1751747" hR="1751747" stAng="21418835" swAng="219863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C3652-EAC9-439A-863D-4A6CEE51F608}">
      <dsp:nvSpPr>
        <dsp:cNvPr id="0" name=""/>
        <dsp:cNvSpPr/>
      </dsp:nvSpPr>
      <dsp:spPr>
        <a:xfrm>
          <a:off x="4064465" y="3169670"/>
          <a:ext cx="1347196" cy="8756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Lytic reagent</a:t>
          </a:r>
          <a:endParaRPr lang="ar-SA" sz="1400" b="1" kern="1200" dirty="0">
            <a:solidFill>
              <a:schemeClr val="tx1"/>
            </a:solidFill>
          </a:endParaRPr>
        </a:p>
      </dsp:txBody>
      <dsp:txXfrm>
        <a:off x="4107212" y="3212417"/>
        <a:ext cx="1261702" cy="790183"/>
      </dsp:txXfrm>
    </dsp:sp>
    <dsp:sp modelId="{01D99E84-7013-47BA-9250-7E8E8ED5C957}">
      <dsp:nvSpPr>
        <dsp:cNvPr id="0" name=""/>
        <dsp:cNvSpPr/>
      </dsp:nvSpPr>
      <dsp:spPr>
        <a:xfrm>
          <a:off x="1959433" y="437995"/>
          <a:ext cx="3503495" cy="3503495"/>
        </a:xfrm>
        <a:custGeom>
          <a:avLst/>
          <a:gdLst/>
          <a:ahLst/>
          <a:cxnLst/>
          <a:rect l="0" t="0" r="0" b="0"/>
          <a:pathLst>
            <a:path>
              <a:moveTo>
                <a:pt x="2090317" y="3470465"/>
              </a:moveTo>
              <a:arcTo wR="1751747" hR="1751747" stAng="4731359" swAng="298515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CF71E-888C-49B1-AFC2-70C0D8FE4A83}">
      <dsp:nvSpPr>
        <dsp:cNvPr id="0" name=""/>
        <dsp:cNvSpPr/>
      </dsp:nvSpPr>
      <dsp:spPr>
        <a:xfrm>
          <a:off x="1547317" y="2673513"/>
          <a:ext cx="1347196" cy="8756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Calibrator kit</a:t>
          </a:r>
          <a:endParaRPr lang="ar-SA" sz="1400" b="1" kern="1200" dirty="0">
            <a:solidFill>
              <a:schemeClr val="tx1"/>
            </a:solidFill>
          </a:endParaRPr>
        </a:p>
      </dsp:txBody>
      <dsp:txXfrm>
        <a:off x="1590064" y="2716260"/>
        <a:ext cx="1261702" cy="790183"/>
      </dsp:txXfrm>
    </dsp:sp>
    <dsp:sp modelId="{8B1F5D99-D983-4477-8645-8B27B5F91F0E}">
      <dsp:nvSpPr>
        <dsp:cNvPr id="0" name=""/>
        <dsp:cNvSpPr/>
      </dsp:nvSpPr>
      <dsp:spPr>
        <a:xfrm>
          <a:off x="1957041" y="431990"/>
          <a:ext cx="3503495" cy="3503495"/>
        </a:xfrm>
        <a:custGeom>
          <a:avLst/>
          <a:gdLst/>
          <a:ahLst/>
          <a:cxnLst/>
          <a:rect l="0" t="0" r="0" b="0"/>
          <a:pathLst>
            <a:path>
              <a:moveTo>
                <a:pt x="68220" y="2235850"/>
              </a:moveTo>
              <a:arcTo wR="1751747" hR="1751747" stAng="9837437" swAng="114124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5E07F-8E5C-493F-A103-8B32DA6CB685}">
      <dsp:nvSpPr>
        <dsp:cNvPr id="0" name=""/>
        <dsp:cNvSpPr/>
      </dsp:nvSpPr>
      <dsp:spPr>
        <a:xfrm>
          <a:off x="1368802" y="1211156"/>
          <a:ext cx="1347196" cy="8756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EDTA anticoagulant blood</a:t>
          </a:r>
          <a:endParaRPr lang="ar-SA" sz="1400" b="1" kern="1200" dirty="0">
            <a:solidFill>
              <a:schemeClr val="tx1"/>
            </a:solidFill>
          </a:endParaRPr>
        </a:p>
      </dsp:txBody>
      <dsp:txXfrm>
        <a:off x="1411549" y="1253903"/>
        <a:ext cx="1261702" cy="790183"/>
      </dsp:txXfrm>
    </dsp:sp>
    <dsp:sp modelId="{828D7E2C-472A-47E2-8CF7-C3BAA40CB70F}">
      <dsp:nvSpPr>
        <dsp:cNvPr id="0" name=""/>
        <dsp:cNvSpPr/>
      </dsp:nvSpPr>
      <dsp:spPr>
        <a:xfrm>
          <a:off x="1956664" y="438567"/>
          <a:ext cx="3503495" cy="3503495"/>
        </a:xfrm>
        <a:custGeom>
          <a:avLst/>
          <a:gdLst/>
          <a:ahLst/>
          <a:cxnLst/>
          <a:rect l="0" t="0" r="0" b="0"/>
          <a:pathLst>
            <a:path>
              <a:moveTo>
                <a:pt x="304860" y="764256"/>
              </a:moveTo>
              <a:arcTo wR="1751747" hR="1751747" stAng="12858797" swAng="196457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1DA1-3052-4B91-8816-87EF9E58DA7C}">
      <dsp:nvSpPr>
        <dsp:cNvPr id="0" name=""/>
        <dsp:cNvSpPr/>
      </dsp:nvSpPr>
      <dsp:spPr>
        <a:xfrm rot="5400000">
          <a:off x="4442667" y="-2531936"/>
          <a:ext cx="1076436" cy="61403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C00000"/>
              </a:solidFill>
              <a:latin typeface="+mn-lt"/>
            </a:rPr>
            <a:t>1.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AU" sz="1800" b="0" kern="1200" dirty="0">
              <a:solidFill>
                <a:schemeClr val="tx1"/>
              </a:solidFill>
              <a:latin typeface="+mn-lt"/>
            </a:rPr>
            <a:t>Clean the area of the skin </a:t>
          </a:r>
          <a:r>
            <a:rPr lang="en-AU" sz="1800" kern="1200" dirty="0"/>
            <a:t>to be pricked</a:t>
          </a:r>
          <a:r>
            <a:rPr lang="ar-SA" sz="1800" kern="1200" dirty="0"/>
            <a:t> </a:t>
          </a:r>
          <a:r>
            <a:rPr lang="en-US" sz="1800" kern="1200" dirty="0"/>
            <a:t>.</a:t>
          </a:r>
          <a:endParaRPr lang="ar-SA" sz="1800" b="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C00000"/>
              </a:solidFill>
              <a:latin typeface="+mn-lt"/>
            </a:rPr>
            <a:t>2.  </a:t>
          </a:r>
          <a:r>
            <a:rPr lang="en-AU" sz="1800" b="0" kern="1200" dirty="0">
              <a:solidFill>
                <a:schemeClr val="tx1"/>
              </a:solidFill>
            </a:rPr>
            <a:t>Apply the tourniquet above the elbow joint to </a:t>
          </a:r>
          <a:r>
            <a:rPr lang="en-AU" sz="1800" b="0" u="sng" kern="1200" dirty="0">
              <a:solidFill>
                <a:schemeClr val="tx1"/>
              </a:solidFill>
            </a:rPr>
            <a:t>impede</a:t>
          </a:r>
          <a:r>
            <a:rPr lang="en-AU" sz="1800" b="0" kern="1200" dirty="0">
              <a:solidFill>
                <a:schemeClr val="tx1"/>
              </a:solidFill>
            </a:rPr>
            <a:t> the flow of venous blood towards the heart for a while</a:t>
          </a:r>
          <a:r>
            <a:rPr lang="en-AU" sz="1800" kern="1200" dirty="0"/>
            <a:t>.</a:t>
          </a:r>
          <a:endParaRPr lang="ar-SA" sz="18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910732" y="52546"/>
        <a:ext cx="6087761" cy="971342"/>
      </dsp:txXfrm>
    </dsp:sp>
    <dsp:sp modelId="{CE5CDC3B-264F-4F36-B26F-06C5B4EE700A}">
      <dsp:nvSpPr>
        <dsp:cNvPr id="0" name=""/>
        <dsp:cNvSpPr/>
      </dsp:nvSpPr>
      <dsp:spPr>
        <a:xfrm>
          <a:off x="0" y="60406"/>
          <a:ext cx="1881080" cy="98625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 dirty="0">
            <a:solidFill>
              <a:schemeClr val="tx1"/>
            </a:solidFill>
          </a:endParaRPr>
        </a:p>
      </dsp:txBody>
      <dsp:txXfrm>
        <a:off x="48145" y="108551"/>
        <a:ext cx="1784790" cy="889963"/>
      </dsp:txXfrm>
    </dsp:sp>
    <dsp:sp modelId="{E777A2C6-7E51-43C3-A848-4524E3CF45FB}">
      <dsp:nvSpPr>
        <dsp:cNvPr id="0" name=""/>
        <dsp:cNvSpPr/>
      </dsp:nvSpPr>
      <dsp:spPr>
        <a:xfrm rot="5400000">
          <a:off x="4269408" y="-1190879"/>
          <a:ext cx="1454290" cy="6140308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rgbClr val="C00000"/>
              </a:solidFill>
              <a:latin typeface="+mn-lt"/>
            </a:rPr>
            <a:t>3. </a:t>
          </a:r>
          <a:r>
            <a:rPr lang="en-AU" sz="1800" kern="1200" dirty="0">
              <a:latin typeface="+mn-lt"/>
            </a:rPr>
            <a:t>Use a disposable syringe to draw</a:t>
          </a:r>
          <a:r>
            <a:rPr lang="en-US" sz="1800" kern="1200" dirty="0">
              <a:latin typeface="+mn-lt"/>
            </a:rPr>
            <a:t> </a:t>
          </a:r>
          <a:r>
            <a:rPr lang="en-US" sz="1800" kern="1200" dirty="0"/>
            <a:t>5ml of blood </a:t>
          </a:r>
          <a:r>
            <a:rPr lang="en-AU" sz="1800" kern="1200" dirty="0">
              <a:latin typeface="+mn-lt"/>
            </a:rPr>
            <a:t>from the </a:t>
          </a:r>
          <a:r>
            <a:rPr lang="en-AU" sz="1800" u="none" kern="1200" dirty="0">
              <a:latin typeface="+mn-lt"/>
            </a:rPr>
            <a:t>vein</a:t>
          </a:r>
          <a:r>
            <a:rPr lang="en-AU" sz="1800" u="sng" kern="1200" dirty="0">
              <a:latin typeface="+mn-lt"/>
            </a:rPr>
            <a:t>(Usually from median </a:t>
          </a:r>
          <a:r>
            <a:rPr lang="en-AU" sz="1800" u="sng" kern="1200" dirty="0" smtClean="0">
              <a:latin typeface="+mn-lt"/>
            </a:rPr>
            <a:t>cubital </a:t>
          </a:r>
          <a:r>
            <a:rPr lang="en-AU" sz="1800" u="sng" kern="1200" dirty="0">
              <a:latin typeface="+mn-lt"/>
            </a:rPr>
            <a:t>vein </a:t>
          </a:r>
          <a:r>
            <a:rPr lang="en-AU" sz="1800" kern="1200" dirty="0">
              <a:latin typeface="+mn-lt"/>
            </a:rPr>
            <a:t>in front of the elbow joint )  then Immediately transfer</a:t>
          </a:r>
          <a:r>
            <a:rPr lang="en-US" sz="1800" kern="1200" dirty="0">
              <a:latin typeface="+mn-lt"/>
            </a:rPr>
            <a:t> it </a:t>
          </a:r>
          <a:r>
            <a:rPr lang="en-US" sz="1800" u="sng" kern="1200" dirty="0">
              <a:latin typeface="+mn-lt"/>
            </a:rPr>
            <a:t>to </a:t>
          </a:r>
          <a:r>
            <a:rPr lang="en-AU" sz="1800" u="sng" kern="1200" dirty="0">
              <a:solidFill>
                <a:srgbClr val="FF0000"/>
              </a:solidFill>
              <a:latin typeface="+mn-lt"/>
            </a:rPr>
            <a:t>EDTA anti-coagulated </a:t>
          </a:r>
          <a:r>
            <a:rPr lang="en-AU" sz="1800" kern="1200" dirty="0">
              <a:latin typeface="+mn-lt"/>
            </a:rPr>
            <a:t>tube to prevent blood from clotting.</a:t>
          </a:r>
          <a:endParaRPr lang="ar-SA" sz="18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926400" y="1223122"/>
        <a:ext cx="6069315" cy="1312304"/>
      </dsp:txXfrm>
    </dsp:sp>
    <dsp:sp modelId="{1E90165D-4F8D-4896-AA6D-516B79B2393E}">
      <dsp:nvSpPr>
        <dsp:cNvPr id="0" name=""/>
        <dsp:cNvSpPr/>
      </dsp:nvSpPr>
      <dsp:spPr>
        <a:xfrm>
          <a:off x="0" y="1296147"/>
          <a:ext cx="1881080" cy="114412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 dirty="0">
            <a:solidFill>
              <a:schemeClr val="tx1"/>
            </a:solidFill>
          </a:endParaRPr>
        </a:p>
      </dsp:txBody>
      <dsp:txXfrm>
        <a:off x="55851" y="1351998"/>
        <a:ext cx="1769378" cy="1032421"/>
      </dsp:txXfrm>
    </dsp:sp>
    <dsp:sp modelId="{12444837-8446-4D7F-97C9-EF27E6F4A8F1}">
      <dsp:nvSpPr>
        <dsp:cNvPr id="0" name=""/>
        <dsp:cNvSpPr/>
      </dsp:nvSpPr>
      <dsp:spPr>
        <a:xfrm rot="5400000">
          <a:off x="4226462" y="367770"/>
          <a:ext cx="1540181" cy="6140308"/>
        </a:xfrm>
        <a:prstGeom prst="round2SameRect">
          <a:avLst/>
        </a:prstGeom>
        <a:solidFill>
          <a:schemeClr val="accent2">
            <a:tint val="40000"/>
            <a:alpha val="90000"/>
            <a:hueOff val="-8578432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2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rgbClr val="C00000"/>
              </a:solidFill>
            </a:rPr>
            <a:t>4. </a:t>
          </a:r>
          <a:r>
            <a:rPr lang="en-AU" sz="1800" kern="1200" dirty="0"/>
            <a:t>Activate the Coulter </a:t>
          </a:r>
          <a:r>
            <a:rPr lang="en-AU" sz="1800" kern="1200" dirty="0" err="1" smtClean="0"/>
            <a:t>analyzer</a:t>
          </a:r>
          <a:r>
            <a:rPr lang="en-AU" sz="1800" kern="1200" dirty="0" smtClean="0"/>
            <a:t> </a:t>
          </a:r>
          <a:r>
            <a:rPr lang="en-AU" sz="1800" kern="1200" dirty="0"/>
            <a:t>machine and a probe will move across and down into aspirate position. The aspiration syringe draws 12 µl of whole blood into the probe.</a:t>
          </a:r>
          <a:endParaRPr lang="ar-SA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1926399" y="2743019"/>
        <a:ext cx="6065123" cy="1389811"/>
      </dsp:txXfrm>
    </dsp:sp>
    <dsp:sp modelId="{30376CDF-0702-4CF8-80DC-130A4011EBE3}">
      <dsp:nvSpPr>
        <dsp:cNvPr id="0" name=""/>
        <dsp:cNvSpPr/>
      </dsp:nvSpPr>
      <dsp:spPr>
        <a:xfrm>
          <a:off x="0" y="2592287"/>
          <a:ext cx="1881080" cy="157608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kern="1200" dirty="0">
            <a:solidFill>
              <a:schemeClr val="tx1"/>
            </a:solidFill>
          </a:endParaRPr>
        </a:p>
      </dsp:txBody>
      <dsp:txXfrm>
        <a:off x="76938" y="2669225"/>
        <a:ext cx="1727204" cy="1422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A2C6-7E51-43C3-A848-4524E3CF45FB}">
      <dsp:nvSpPr>
        <dsp:cNvPr id="0" name=""/>
        <dsp:cNvSpPr/>
      </dsp:nvSpPr>
      <dsp:spPr>
        <a:xfrm rot="5400000">
          <a:off x="4175526" y="-2234916"/>
          <a:ext cx="1642053" cy="61403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dirty="0">
              <a:solidFill>
                <a:srgbClr val="C00000"/>
              </a:solidFill>
            </a:rPr>
            <a:t>5</a:t>
          </a:r>
          <a:r>
            <a:rPr lang="en-AU" sz="1800" kern="1200" dirty="0"/>
            <a:t>. The Coulter </a:t>
          </a:r>
          <a:r>
            <a:rPr lang="en-AU" sz="1800" kern="1200" dirty="0" err="1" smtClean="0"/>
            <a:t>Analyzer</a:t>
          </a:r>
          <a:r>
            <a:rPr lang="en-AU" sz="1800" kern="1200" dirty="0" smtClean="0"/>
            <a:t> </a:t>
          </a:r>
          <a:r>
            <a:rPr lang="en-AU" sz="1800" kern="1200" dirty="0"/>
            <a:t>makes the necessary dilutions with the reagents </a:t>
          </a:r>
          <a:endParaRPr lang="ar-SA" sz="18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* </a:t>
          </a:r>
          <a:r>
            <a:rPr lang="en-US" sz="1800" kern="1200" dirty="0">
              <a:solidFill>
                <a:srgbClr val="FF0000"/>
              </a:solidFill>
            </a:rPr>
            <a:t>reagent I : </a:t>
          </a:r>
          <a:r>
            <a:rPr lang="en-US" sz="1400" kern="1200" dirty="0">
              <a:latin typeface="+mn-lt"/>
            </a:rPr>
            <a:t>Diluted and used to count RBC.</a:t>
          </a:r>
          <a:endParaRPr lang="ar-SA" sz="14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* </a:t>
          </a:r>
          <a:r>
            <a:rPr lang="en-US" sz="1800" kern="1200" dirty="0">
              <a:solidFill>
                <a:srgbClr val="FF0000"/>
              </a:solidFill>
            </a:rPr>
            <a:t>reagent II :</a:t>
          </a:r>
          <a:r>
            <a:rPr lang="en-US" sz="1400" kern="1200" dirty="0">
              <a:solidFill>
                <a:srgbClr val="FF0000"/>
              </a:solidFill>
            </a:rPr>
            <a:t> </a:t>
          </a:r>
          <a:r>
            <a:rPr lang="en-US" sz="1400" kern="1200" dirty="0"/>
            <a:t>Lysing RBC and used for counting WBC and </a:t>
          </a:r>
          <a:r>
            <a:rPr lang="en-US" sz="1400" kern="1200" dirty="0" smtClean="0"/>
            <a:t>Hemoglobin.</a:t>
          </a:r>
          <a:endParaRPr lang="ar-SA" sz="14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8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1926399" y="94369"/>
        <a:ext cx="6060150" cy="1481737"/>
      </dsp:txXfrm>
    </dsp:sp>
    <dsp:sp modelId="{1E90165D-4F8D-4896-AA6D-516B79B2393E}">
      <dsp:nvSpPr>
        <dsp:cNvPr id="0" name=""/>
        <dsp:cNvSpPr/>
      </dsp:nvSpPr>
      <dsp:spPr>
        <a:xfrm>
          <a:off x="0" y="74102"/>
          <a:ext cx="1881080" cy="151007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 dirty="0">
            <a:solidFill>
              <a:schemeClr val="tx1"/>
            </a:solidFill>
          </a:endParaRPr>
        </a:p>
      </dsp:txBody>
      <dsp:txXfrm>
        <a:off x="73716" y="147818"/>
        <a:ext cx="1733648" cy="1362644"/>
      </dsp:txXfrm>
    </dsp:sp>
    <dsp:sp modelId="{12444837-8446-4D7F-97C9-EF27E6F4A8F1}">
      <dsp:nvSpPr>
        <dsp:cNvPr id="0" name=""/>
        <dsp:cNvSpPr/>
      </dsp:nvSpPr>
      <dsp:spPr>
        <a:xfrm rot="5400000">
          <a:off x="4757198" y="1130080"/>
          <a:ext cx="514337" cy="6140308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C00000"/>
              </a:solidFill>
            </a:rPr>
            <a:t>7. </a:t>
          </a:r>
          <a:r>
            <a:rPr lang="en-AU" sz="1800" kern="1200" dirty="0"/>
            <a:t>Finally all the </a:t>
          </a:r>
          <a:r>
            <a:rPr lang="en-AU" sz="1800" kern="1200" dirty="0" err="1"/>
            <a:t>hematological</a:t>
          </a:r>
          <a:r>
            <a:rPr lang="en-AU" sz="1800" kern="1200" dirty="0"/>
            <a:t> values are reported and printed</a:t>
          </a:r>
          <a:endParaRPr lang="ar-SA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1944213" y="3968173"/>
        <a:ext cx="6115200" cy="464121"/>
      </dsp:txXfrm>
    </dsp:sp>
    <dsp:sp modelId="{30376CDF-0702-4CF8-80DC-130A4011EBE3}">
      <dsp:nvSpPr>
        <dsp:cNvPr id="0" name=""/>
        <dsp:cNvSpPr/>
      </dsp:nvSpPr>
      <dsp:spPr>
        <a:xfrm>
          <a:off x="17" y="3391040"/>
          <a:ext cx="1881080" cy="107464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kern="1200">
            <a:solidFill>
              <a:schemeClr val="tx1"/>
            </a:solidFill>
          </a:endParaRPr>
        </a:p>
      </dsp:txBody>
      <dsp:txXfrm>
        <a:off x="52477" y="3443500"/>
        <a:ext cx="1776160" cy="969728"/>
      </dsp:txXfrm>
    </dsp:sp>
    <dsp:sp modelId="{2744DB4C-66FF-44A5-B2E3-AFA55D831C1A}">
      <dsp:nvSpPr>
        <dsp:cNvPr id="0" name=""/>
        <dsp:cNvSpPr/>
      </dsp:nvSpPr>
      <dsp:spPr>
        <a:xfrm rot="5400000">
          <a:off x="4095941" y="-279521"/>
          <a:ext cx="1836694" cy="6140152"/>
        </a:xfrm>
        <a:prstGeom prst="round2SameRect">
          <a:avLst/>
        </a:prstGeom>
        <a:solidFill>
          <a:schemeClr val="accent2">
            <a:tint val="40000"/>
            <a:alpha val="90000"/>
            <a:hueOff val="-8578432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2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>
              <a:solidFill>
                <a:srgbClr val="C00000"/>
              </a:solidFill>
              <a:latin typeface="+mn-lt"/>
            </a:rPr>
            <a:t>6 . </a:t>
          </a:r>
          <a:r>
            <a:rPr lang="en-AU" sz="1600" kern="1200" dirty="0">
              <a:latin typeface="+mn-lt"/>
            </a:rPr>
            <a:t>It accurately counts and measures the sizes of cells by detecting and measuring changes in electrical resistance when a particle (such as cell) in the conductive liquid passes through a small aperture. </a:t>
          </a:r>
          <a:endParaRPr lang="ar-SA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>
              <a:latin typeface="+mn-lt"/>
            </a:rPr>
            <a:t>As each cell goes through the aperture, it impedes the current and causes a measurable pulse</a:t>
          </a:r>
          <a:r>
            <a:rPr lang="ar-SA" sz="1600" kern="1200" dirty="0">
              <a:latin typeface="+mn-lt"/>
            </a:rPr>
            <a:t> </a:t>
          </a:r>
          <a:r>
            <a:rPr lang="en-US" sz="1600" kern="1200" dirty="0">
              <a:latin typeface="+mn-lt"/>
            </a:rPr>
            <a:t>.</a:t>
          </a:r>
          <a:endParaRPr lang="ar-SA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rgbClr val="C00000"/>
              </a:solidFill>
              <a:latin typeface="+mn-lt"/>
            </a:rPr>
            <a:t> </a:t>
          </a:r>
          <a:r>
            <a:rPr lang="en-US" sz="1600" kern="1200" dirty="0">
              <a:solidFill>
                <a:srgbClr val="FF0000"/>
              </a:solidFill>
              <a:latin typeface="+mn-lt"/>
            </a:rPr>
            <a:t>Number of </a:t>
          </a:r>
          <a:r>
            <a:rPr lang="en-AU" sz="1600" kern="1200" dirty="0">
              <a:solidFill>
                <a:srgbClr val="FF0000"/>
              </a:solidFill>
              <a:latin typeface="+mn-lt"/>
            </a:rPr>
            <a:t>pulses signals </a:t>
          </a:r>
          <a:r>
            <a:rPr lang="en-US" sz="1600" kern="1200" dirty="0">
              <a:solidFill>
                <a:srgbClr val="FF0000"/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en-AU" sz="1600" kern="1200" dirty="0">
              <a:solidFill>
                <a:srgbClr val="FF0000"/>
              </a:solidFill>
              <a:latin typeface="+mn-lt"/>
            </a:rPr>
            <a:t>Number of particles. </a:t>
          </a:r>
          <a:endParaRPr lang="ar-SA" sz="1600" kern="1200" dirty="0">
            <a:solidFill>
              <a:srgbClr val="FF0000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>
              <a:solidFill>
                <a:srgbClr val="FF0000"/>
              </a:solidFill>
              <a:latin typeface="+mn-lt"/>
            </a:rPr>
            <a:t>height of each pulse </a:t>
          </a:r>
          <a:r>
            <a:rPr lang="en-AU" sz="1600" kern="1200" dirty="0">
              <a:solidFill>
                <a:srgbClr val="FF0000"/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en-AU" sz="1600" kern="1200" dirty="0">
              <a:solidFill>
                <a:srgbClr val="FF0000"/>
              </a:solidFill>
              <a:latin typeface="+mn-lt"/>
            </a:rPr>
            <a:t>the volume of that cell</a:t>
          </a:r>
          <a:endParaRPr lang="ar-SA" sz="1600" kern="1200" dirty="0">
            <a:solidFill>
              <a:srgbClr val="FF0000"/>
            </a:solidFill>
            <a:latin typeface="+mn-lt"/>
          </a:endParaRPr>
        </a:p>
      </dsp:txBody>
      <dsp:txXfrm rot="-5400000">
        <a:off x="1944212" y="1961868"/>
        <a:ext cx="6050492" cy="1657374"/>
      </dsp:txXfrm>
    </dsp:sp>
    <dsp:sp modelId="{1EF6BEE5-DBCC-4D0E-B99D-1C3235B90F9B}">
      <dsp:nvSpPr>
        <dsp:cNvPr id="0" name=""/>
        <dsp:cNvSpPr/>
      </dsp:nvSpPr>
      <dsp:spPr>
        <a:xfrm>
          <a:off x="0" y="2243751"/>
          <a:ext cx="1089000" cy="54343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/>
        </a:p>
      </dsp:txBody>
      <dsp:txXfrm>
        <a:off x="26528" y="2270279"/>
        <a:ext cx="1035944" cy="4903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6D669-5E0D-4B24-BC1D-70826A663460}">
      <dsp:nvSpPr>
        <dsp:cNvPr id="0" name=""/>
        <dsp:cNvSpPr/>
      </dsp:nvSpPr>
      <dsp:spPr>
        <a:xfrm rot="5400000">
          <a:off x="4025338" y="-193135"/>
          <a:ext cx="1712885" cy="21307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Hemorrhagic Anemia</a:t>
          </a:r>
          <a:endParaRPr lang="ar-SA" sz="1600" b="1" kern="1200" dirty="0">
            <a:solidFill>
              <a:schemeClr val="tx1"/>
            </a:solidFill>
            <a:latin typeface="+mn-lt"/>
          </a:endParaRPr>
        </a:p>
      </dsp:txBody>
      <dsp:txXfrm rot="-5400000">
        <a:off x="4171542" y="301262"/>
        <a:ext cx="1420478" cy="1141923"/>
      </dsp:txXfrm>
    </dsp:sp>
    <dsp:sp modelId="{A23ADEFC-8AC8-4056-82A5-626A48FCB267}">
      <dsp:nvSpPr>
        <dsp:cNvPr id="0" name=""/>
        <dsp:cNvSpPr/>
      </dsp:nvSpPr>
      <dsp:spPr>
        <a:xfrm>
          <a:off x="5168057" y="344381"/>
          <a:ext cx="1911580" cy="102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ar-SA" sz="3600" kern="1200" dirty="0"/>
        </a:p>
      </dsp:txBody>
      <dsp:txXfrm>
        <a:off x="5168057" y="344381"/>
        <a:ext cx="1911580" cy="1027731"/>
      </dsp:txXfrm>
    </dsp:sp>
    <dsp:sp modelId="{D73A2D37-A393-40F2-9753-309A8E2EAE1D}">
      <dsp:nvSpPr>
        <dsp:cNvPr id="0" name=""/>
        <dsp:cNvSpPr/>
      </dsp:nvSpPr>
      <dsp:spPr>
        <a:xfrm rot="5400000">
          <a:off x="1911862" y="-92611"/>
          <a:ext cx="1712885" cy="190171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Aplastic Anemia</a:t>
          </a:r>
          <a:endParaRPr lang="ar-SA" sz="1600" b="1" kern="1200" dirty="0">
            <a:solidFill>
              <a:schemeClr val="tx1"/>
            </a:solidFill>
            <a:latin typeface="+mn-lt"/>
          </a:endParaRPr>
        </a:p>
      </dsp:txBody>
      <dsp:txXfrm rot="-5400000">
        <a:off x="2134399" y="287286"/>
        <a:ext cx="1267811" cy="1141923"/>
      </dsp:txXfrm>
    </dsp:sp>
    <dsp:sp modelId="{2FD04D53-0810-4832-A6F9-40E38BAB6A49}">
      <dsp:nvSpPr>
        <dsp:cNvPr id="0" name=""/>
        <dsp:cNvSpPr/>
      </dsp:nvSpPr>
      <dsp:spPr>
        <a:xfrm rot="5400000">
          <a:off x="2713492" y="1361285"/>
          <a:ext cx="1712885" cy="190171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Hemolytic Anemia</a:t>
          </a:r>
        </a:p>
      </dsp:txBody>
      <dsp:txXfrm rot="-5400000">
        <a:off x="2936029" y="1741182"/>
        <a:ext cx="1267811" cy="1141923"/>
      </dsp:txXfrm>
    </dsp:sp>
    <dsp:sp modelId="{1CFC71B2-7705-4896-B8C0-2CDF0F3FC2FF}">
      <dsp:nvSpPr>
        <dsp:cNvPr id="0" name=""/>
        <dsp:cNvSpPr/>
      </dsp:nvSpPr>
      <dsp:spPr>
        <a:xfrm>
          <a:off x="913249" y="1798278"/>
          <a:ext cx="1849916" cy="102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ar-SA" sz="3600" kern="1200" dirty="0"/>
        </a:p>
      </dsp:txBody>
      <dsp:txXfrm>
        <a:off x="913249" y="1798278"/>
        <a:ext cx="1849916" cy="1027731"/>
      </dsp:txXfrm>
    </dsp:sp>
    <dsp:sp modelId="{48BDC9BB-A194-40CC-84C7-31024DAA599E}">
      <dsp:nvSpPr>
        <dsp:cNvPr id="0" name=""/>
        <dsp:cNvSpPr/>
      </dsp:nvSpPr>
      <dsp:spPr>
        <a:xfrm rot="5400000">
          <a:off x="4826968" y="1260762"/>
          <a:ext cx="1712885" cy="213071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Nutritional Anemia</a:t>
          </a:r>
          <a:endParaRPr lang="ar-SA" sz="1600" b="1" kern="1200" dirty="0">
            <a:solidFill>
              <a:schemeClr val="tx1"/>
            </a:solidFill>
            <a:latin typeface="+mn-lt"/>
          </a:endParaRPr>
        </a:p>
      </dsp:txBody>
      <dsp:txXfrm rot="-5400000">
        <a:off x="4973172" y="1755159"/>
        <a:ext cx="1420478" cy="1141923"/>
      </dsp:txXfrm>
    </dsp:sp>
    <dsp:sp modelId="{CB564F88-9A9D-4906-99DB-E70EE5280754}">
      <dsp:nvSpPr>
        <dsp:cNvPr id="0" name=""/>
        <dsp:cNvSpPr/>
      </dsp:nvSpPr>
      <dsp:spPr>
        <a:xfrm rot="5400000">
          <a:off x="4025338" y="2702480"/>
          <a:ext cx="1712885" cy="21307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mbria Math" pitchFamily="18" charset="0"/>
            </a:rPr>
            <a:t>Macrocytic  Anemia (</a:t>
          </a:r>
          <a:r>
            <a:rPr kumimoji="0" lang="en-US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mbria Math" pitchFamily="18" charset="0"/>
            </a:rPr>
            <a:t>megaloblastic)</a:t>
          </a:r>
          <a:endParaRPr lang="ar-SA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4171542" y="3196877"/>
        <a:ext cx="1420478" cy="1141923"/>
      </dsp:txXfrm>
    </dsp:sp>
    <dsp:sp modelId="{20C72012-1701-42F5-B6A3-49812842EC68}">
      <dsp:nvSpPr>
        <dsp:cNvPr id="0" name=""/>
        <dsp:cNvSpPr/>
      </dsp:nvSpPr>
      <dsp:spPr>
        <a:xfrm>
          <a:off x="5168057" y="3252175"/>
          <a:ext cx="1911580" cy="102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ar-SA" sz="3600" kern="1200" dirty="0"/>
        </a:p>
      </dsp:txBody>
      <dsp:txXfrm>
        <a:off x="5168057" y="3252175"/>
        <a:ext cx="1911580" cy="1027731"/>
      </dsp:txXfrm>
    </dsp:sp>
    <dsp:sp modelId="{9D72AE69-4DBF-4E04-9D99-B379CBB702DE}">
      <dsp:nvSpPr>
        <dsp:cNvPr id="0" name=""/>
        <dsp:cNvSpPr/>
      </dsp:nvSpPr>
      <dsp:spPr>
        <a:xfrm rot="5400000">
          <a:off x="1911862" y="2815182"/>
          <a:ext cx="1712885" cy="19017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ea typeface="Cambria Math" pitchFamily="18" charset="0"/>
            </a:rPr>
            <a:t>Microcytic Anemia</a:t>
          </a:r>
          <a:endParaRPr lang="ar-SA" sz="1600" b="1" kern="1200" dirty="0">
            <a:solidFill>
              <a:schemeClr val="tx1"/>
            </a:solidFill>
            <a:latin typeface="+mn-lt"/>
          </a:endParaRPr>
        </a:p>
      </dsp:txBody>
      <dsp:txXfrm rot="-5400000">
        <a:off x="2134399" y="3195079"/>
        <a:ext cx="1267811" cy="1141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96B35E-2BA4-4A99-8158-DAF602D043D2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hyperlink" Target="https://www.youtube.com/watch?v=1iY4Ufqh1XY" TargetMode="Externa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BLOOD PRACTICAL</a:t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104" y="5085184"/>
            <a:ext cx="7483016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practical Team 436 – Foundation block </a:t>
            </a:r>
          </a:p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(CBC &amp; ESR 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2852936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Red : important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Purple</a:t>
            </a:r>
            <a:r>
              <a:rPr lang="en-US" dirty="0">
                <a:solidFill>
                  <a:srgbClr val="7030A0"/>
                </a:solidFill>
              </a:rPr>
              <a:t>: only found in females’ slides</a:t>
            </a:r>
            <a:r>
              <a:rPr lang="en-US" dirty="0">
                <a:solidFill>
                  <a:srgbClr val="933B95"/>
                </a:solidFill>
              </a:rPr>
              <a:t>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Gray: notes.  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592" y="2996952"/>
            <a:ext cx="7344816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This slides contain both (Slides + Handout </a:t>
            </a:r>
            <a:r>
              <a:rPr lang="ar-SA" sz="1400" dirty="0" smtClean="0">
                <a:solidFill>
                  <a:srgbClr val="FF0000"/>
                </a:solidFill>
              </a:rPr>
              <a:t>الملزمة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Procedures in Female slide and handout are the same .</a:t>
            </a:r>
            <a:r>
              <a:rPr lang="en-US" sz="1400" dirty="0" smtClean="0">
                <a:solidFill>
                  <a:srgbClr val="FF0000"/>
                </a:solidFill>
              </a:rPr>
              <a:t>Therefore ,we put it as one procedure 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778333"/>
            <a:ext cx="76328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{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يامالك الملك وكلناك أمرنا واستودعناك همومنا فبشرنا بما يفتح مداخل السعادة إلى قلوبنا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}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SA" sz="2800" dirty="0"/>
          </a:p>
        </p:txBody>
      </p:sp>
      <p:sp>
        <p:nvSpPr>
          <p:cNvPr id="4" name="Explosion 1 3"/>
          <p:cNvSpPr/>
          <p:nvPr/>
        </p:nvSpPr>
        <p:spPr>
          <a:xfrm>
            <a:off x="5292080" y="3525108"/>
            <a:ext cx="3473696" cy="15841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Don’t forget to bring your calculator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Hemoglobin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12711" cy="2137792"/>
          </a:xfrm>
        </p:spPr>
        <p:txBody>
          <a:bodyPr>
            <a:normAutofit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Hemoglobin is the protein molecule in red blood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cells.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ea typeface="Cambria Math" pitchFamily="18" charset="0"/>
              </a:rPr>
              <a:t>carries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a typeface="Cambria Math" pitchFamily="18" charset="0"/>
              </a:rPr>
              <a:t>oxygen from the lungs to body’s tissues and  returns carbon dioxide from the tissues to the lungs .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It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is red pigment present in RBCs and gives red blood cells their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color.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itchFamily="18" charset="0"/>
            </a:endParaRPr>
          </a:p>
          <a:p>
            <a:r>
              <a:rPr lang="en-GB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  <a:sym typeface="Symbol" panose="05050102010706020507" pitchFamily="18" charset="2"/>
              </a:rPr>
              <a:t>280 </a:t>
            </a:r>
            <a:r>
              <a:rPr lang="en-GB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  <a:sym typeface="Symbol" panose="05050102010706020507" pitchFamily="18" charset="2"/>
              </a:rPr>
              <a:t>million molecules / cell </a:t>
            </a:r>
            <a:r>
              <a:rPr lang="en-GB" alt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GB" alt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GB" alt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GB" alt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485533"/>
              </p:ext>
            </p:extLst>
          </p:nvPr>
        </p:nvGraphicFramePr>
        <p:xfrm>
          <a:off x="332158" y="3416602"/>
          <a:ext cx="859222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509493" y="4869160"/>
            <a:ext cx="2460417" cy="1364000"/>
          </a:xfrm>
          <a:prstGeom prst="ellipse">
            <a:avLst/>
          </a:prstGeom>
          <a:solidFill>
            <a:schemeClr val="accent4">
              <a:alpha val="42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arial" charset="0"/>
              </a:rPr>
              <a:t>Tachycardia: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rapid heart rate</a:t>
            </a:r>
            <a:r>
              <a:rPr lang="en-US" dirty="0" smtClean="0">
                <a:solidFill>
                  <a:srgbClr val="222222"/>
                </a:solidFill>
                <a:latin typeface="arial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6070" y="4814986"/>
            <a:ext cx="62170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Anemia </a:t>
            </a: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: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Decrease number of RBC and Hb .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Symptoms :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Tired , Fatigue , shortness of breath 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Signs :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pallor , tachycardia .</a:t>
            </a:r>
          </a:p>
          <a:p>
            <a:endParaRPr lang="en-GB" alt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sym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Blood Count (CBC) </a:t>
            </a:r>
            <a:endParaRPr lang="ar-S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412" y="1268760"/>
            <a:ext cx="3744416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altLang="en-US" sz="3200" dirty="0">
              <a:solidFill>
                <a:srgbClr val="7030A0"/>
              </a:solidFill>
              <a:latin typeface="Traditional Arabic" panose="02020603050405020304" pitchFamily="18" charset="-78"/>
              <a:ea typeface="Cambria Math" panose="02040503050406030204" pitchFamily="18" charset="0"/>
              <a:cs typeface="Traditional Arabic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Traditional Arabic" panose="02020603050405020304" pitchFamily="18" charset="-78"/>
                <a:ea typeface="Cambria Math" panose="02040503050406030204" pitchFamily="18" charset="0"/>
                <a:cs typeface="Traditional Arabic" panose="02020603050405020304" pitchFamily="18" charset="-78"/>
              </a:rPr>
              <a:t>It is a test panel requested by a doctor or other medical professional that gives information about the cells in a patient's blood.</a:t>
            </a:r>
            <a:r>
              <a:rPr lang="en-US" sz="28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Content Placeholder 4" descr="cbcresul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9992" y="1268760"/>
            <a:ext cx="4235843" cy="4896544"/>
          </a:xfrm>
          <a:prstGeom prst="rect">
            <a:avLst/>
          </a:prstGeom>
          <a:noFill/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7130" y="1700808"/>
            <a:ext cx="4320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4587130" y="3392996"/>
            <a:ext cx="560934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347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 and methods </a:t>
            </a:r>
            <a:endParaRPr lang="ar-SA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6845708"/>
              </p:ext>
            </p:extLst>
          </p:nvPr>
        </p:nvGraphicFramePr>
        <p:xfrm>
          <a:off x="185229" y="1268760"/>
          <a:ext cx="7416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41" y="1190273"/>
            <a:ext cx="1003323" cy="1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771800" y="1700808"/>
            <a:ext cx="36004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44008" y="5373216"/>
            <a:ext cx="40324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Lysis RBCs for </a:t>
            </a:r>
            <a:r>
              <a:rPr lang="en-US" dirty="0" smtClean="0">
                <a:solidFill>
                  <a:schemeClr val="tx1"/>
                </a:solidFill>
              </a:rPr>
              <a:t>hemoglobin </a:t>
            </a:r>
            <a:r>
              <a:rPr lang="en-US" dirty="0">
                <a:solidFill>
                  <a:schemeClr val="tx1"/>
                </a:solidFill>
              </a:rPr>
              <a:t>measurements and WBCs count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278" y="4961591"/>
            <a:ext cx="3932674" cy="1275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an alternative to the whole blood reference method for </a:t>
            </a:r>
            <a:r>
              <a:rPr lang="en-US" dirty="0" smtClean="0">
                <a:solidFill>
                  <a:schemeClr val="tx1"/>
                </a:solidFill>
              </a:rPr>
              <a:t>calibration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(to know if the machine work efficiently)</a:t>
            </a:r>
          </a:p>
          <a:p>
            <a:pPr algn="ctr"/>
            <a:r>
              <a:rPr lang="ar-SA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(مثال : يكون عندي عينة مكتوب عليها كميات المكونات اللي فيها ( كمية الهيموجلوبين , كمية الكريات الدم الحمراء/البيضاء) فندخل العينة بالجهاز ونشوف هل المكونات اللي طالعة من الجهاز هي نفسها المكتوب على العينة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5490763" y="5043631"/>
            <a:ext cx="680296" cy="432048"/>
          </a:xfrm>
          <a:prstGeom prst="curvedConnector3">
            <a:avLst>
              <a:gd name="adj1" fmla="val 100014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1411895" y="4601551"/>
            <a:ext cx="759864" cy="360040"/>
          </a:xfrm>
          <a:prstGeom prst="curvedConnector3">
            <a:avLst>
              <a:gd name="adj1" fmla="val 98975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322735" y="1258729"/>
            <a:ext cx="2696521" cy="33428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rgbClr val="C00000"/>
                </a:solidFill>
              </a:rPr>
              <a:t>- </a:t>
            </a:r>
            <a:r>
              <a:rPr lang="en-US" sz="1600" dirty="0">
                <a:solidFill>
                  <a:srgbClr val="C00000"/>
                </a:solidFill>
              </a:rPr>
              <a:t>Is an isotonic electrolyte solution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Dilute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whole blood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Stabilize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 membrane for accurate counting and size</a:t>
            </a:r>
          </a:p>
          <a:p>
            <a:pPr algn="ctr"/>
            <a:r>
              <a:rPr lang="ar-SA" sz="1400" b="1" dirty="0">
                <a:solidFill>
                  <a:schemeClr val="bg1">
                    <a:lumMod val="50000"/>
                  </a:schemeClr>
                </a:solidFill>
                <a:cs typeface="+mj-cs"/>
              </a:rPr>
              <a:t>( الخلايا تكون متراصة فنفرق بين الخلايا عشان يصير العد صحيح )</a:t>
            </a:r>
            <a:endParaRPr lang="en-US" sz="1400" b="1" dirty="0">
              <a:solidFill>
                <a:schemeClr val="bg1">
                  <a:lumMod val="50000"/>
                </a:schemeClr>
              </a:solidFill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aperture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Rinse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components between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duplicate cell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counts</a:t>
            </a:r>
            <a:endParaRPr lang="ar-S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5830911" y="2420888"/>
            <a:ext cx="553257" cy="144016"/>
          </a:xfrm>
          <a:prstGeom prst="curvedConnector3">
            <a:avLst>
              <a:gd name="adj1" fmla="val -51856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55770" y="2862151"/>
            <a:ext cx="1224136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 prevent blood from clotting </a:t>
            </a:r>
            <a:endParaRPr lang="ar-SA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961977" y="2750120"/>
            <a:ext cx="759864" cy="180020"/>
          </a:xfrm>
          <a:prstGeom prst="curvedConnector3">
            <a:avLst>
              <a:gd name="adj1" fmla="val 138154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1410407"/>
            <a:ext cx="11822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Detail Next slide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709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Coulter Counter </a:t>
            </a:r>
            <a:r>
              <a:rPr lang="en-US" sz="2400" b="1" dirty="0" smtClean="0"/>
              <a:t>Principle = Coulter analyzer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29600" cy="4937760"/>
          </a:xfrm>
        </p:spPr>
        <p:txBody>
          <a:bodyPr/>
          <a:lstStyle/>
          <a:p>
            <a:r>
              <a:rPr lang="en-US" dirty="0"/>
              <a:t>It count and measure the size of the cells by </a:t>
            </a:r>
            <a:r>
              <a:rPr lang="en-US" dirty="0">
                <a:solidFill>
                  <a:srgbClr val="FF0000"/>
                </a:solidFill>
              </a:rPr>
              <a:t>detecting and measuring electrical resistance when a liquid pass through aperture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ar-SA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While </a:t>
            </a:r>
            <a:r>
              <a:rPr lang="en-US" dirty="0"/>
              <a:t>passing the aperture, the cells impedes the current and causes a measurable pulse.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Number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of pulses --&gt; </a:t>
            </a:r>
            <a:r>
              <a:rPr lang="en-US" u="sng" dirty="0">
                <a:solidFill>
                  <a:srgbClr val="FF0000"/>
                </a:solidFill>
              </a:rPr>
              <a:t>number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/>
              <a:t>of particles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Height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of pulses --&gt; </a:t>
            </a:r>
            <a:r>
              <a:rPr lang="en-US" u="sng" dirty="0">
                <a:solidFill>
                  <a:srgbClr val="FF0000"/>
                </a:solidFill>
              </a:rPr>
              <a:t>volume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/>
              <a:t>of particles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 marL="274320" lvl="1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Example : Short pules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small cell</a:t>
            </a:r>
            <a:endParaRPr lang="ar-SA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561196" cy="279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856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Coulter Counter Principle 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412776"/>
            <a:ext cx="8051799" cy="504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5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637"/>
            <a:ext cx="7859216" cy="42862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Coulter Counter Principle 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381328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PROCEDURE 1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AU" sz="1800" b="1" u="sng" dirty="0"/>
              <a:t>MEASUREMENT OF BLOOD CELL COUNTS BY USING COULTER ANALYZER</a:t>
            </a:r>
            <a:endParaRPr lang="ar-SA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1268760"/>
            <a:ext cx="8208912" cy="57606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Aim</a:t>
            </a:r>
            <a:r>
              <a:rPr lang="en-US" dirty="0"/>
              <a:t> : </a:t>
            </a:r>
            <a:r>
              <a:rPr lang="en-AU" dirty="0"/>
              <a:t>draw blood from a superficial vein in order to analyse the blood for various </a:t>
            </a:r>
            <a:r>
              <a:rPr lang="en-AU" dirty="0" smtClean="0"/>
              <a:t>haematological </a:t>
            </a:r>
            <a:r>
              <a:rPr lang="en-AU" dirty="0"/>
              <a:t>values using Coulter Analyser . </a:t>
            </a:r>
            <a:endParaRPr lang="ar-S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43935"/>
              </p:ext>
            </p:extLst>
          </p:nvPr>
        </p:nvGraphicFramePr>
        <p:xfrm>
          <a:off x="557365" y="2060848"/>
          <a:ext cx="817328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1309897" y="5564476"/>
            <a:ext cx="4320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767197" y="6438954"/>
            <a:ext cx="216024" cy="216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6362300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dirty="0"/>
              <a:t>The probe for the </a:t>
            </a:r>
            <a:r>
              <a:rPr lang="en-AU" dirty="0"/>
              <a:t>aspiration</a:t>
            </a:r>
            <a:r>
              <a:rPr lang="en-US" dirty="0"/>
              <a:t> in step 4</a:t>
            </a:r>
            <a:endParaRPr lang="ar-S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5921" y="2060848"/>
            <a:ext cx="309775" cy="14401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256" y="1922348"/>
            <a:ext cx="115287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AU" sz="1200" b="1" dirty="0"/>
              <a:t>Tourniquet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465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</a:t>
            </a:r>
            <a:r>
              <a:rPr lang="en-US" b="1" dirty="0" smtClean="0"/>
              <a:t>Procedure1 </a:t>
            </a:r>
            <a:endParaRPr lang="ar-S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1123182"/>
              </p:ext>
            </p:extLst>
          </p:nvPr>
        </p:nvGraphicFramePr>
        <p:xfrm>
          <a:off x="539552" y="1412776"/>
          <a:ext cx="817328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99995" y="2492896"/>
            <a:ext cx="504056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890005" y="3140968"/>
            <a:ext cx="324036" cy="1296144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6" name="Picture 4" descr="Image result for youtube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1696" r="9514" b="21477"/>
          <a:stretch/>
        </p:blipFill>
        <p:spPr bwMode="auto">
          <a:xfrm>
            <a:off x="7668344" y="5877271"/>
            <a:ext cx="1170096" cy="5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688" y="6377328"/>
            <a:ext cx="80147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/>
              <a:t>For videos click the YouTube icon or </a:t>
            </a:r>
            <a:r>
              <a:rPr lang="en-US" sz="1600" u="sng">
                <a:hlinkClick r:id="rId7"/>
              </a:rPr>
              <a:t>https://www.youtube.com/watch?v=1iY4Ufqh1XY</a:t>
            </a:r>
            <a:endParaRPr lang="ar-SA" sz="1600" u="sng"/>
          </a:p>
        </p:txBody>
      </p:sp>
    </p:spTree>
    <p:extLst>
      <p:ext uri="{BB962C8B-B14F-4D97-AF65-F5344CB8AC3E}">
        <p14:creationId xmlns:p14="http://schemas.microsoft.com/office/powerpoint/2010/main" val="9257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9520"/>
            <a:ext cx="8229600" cy="990600"/>
          </a:xfrm>
        </p:spPr>
        <p:txBody>
          <a:bodyPr/>
          <a:lstStyle/>
          <a:p>
            <a:r>
              <a:rPr lang="en-US" b="1" dirty="0"/>
              <a:t>Red Blood Indices </a:t>
            </a:r>
            <a:r>
              <a:rPr lang="en-US" sz="1600" b="1" dirty="0">
                <a:solidFill>
                  <a:srgbClr val="C00000"/>
                </a:solidFill>
              </a:rPr>
              <a:t>(</a:t>
            </a:r>
            <a:r>
              <a:rPr lang="en-US" sz="1800" b="1" dirty="0">
                <a:solidFill>
                  <a:srgbClr val="C00000"/>
                </a:solidFill>
              </a:rPr>
              <a:t>team work 435)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ar-SA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Shape 476"/>
              <p:cNvGraphicFramePr/>
              <p:nvPr>
                <p:extLst>
                  <p:ext uri="{D42A27DB-BD31-4B8C-83A1-F6EECF244321}">
                    <p14:modId xmlns:p14="http://schemas.microsoft.com/office/powerpoint/2010/main" val="748235585"/>
                  </p:ext>
                </p:extLst>
              </p:nvPr>
            </p:nvGraphicFramePr>
            <p:xfrm>
              <a:off x="107504" y="1142999"/>
              <a:ext cx="8856984" cy="5461664"/>
            </p:xfrm>
            <a:graphic>
              <a:graphicData uri="http://schemas.openxmlformats.org/drawingml/2006/table">
                <a:tbl>
                  <a:tblPr firstRow="1" firstCol="1">
                    <a:tableStyleId>{85BE263C-DBD7-4A20-BB59-AAB30ACAA65A}</a:tableStyleId>
                  </a:tblPr>
                  <a:tblGrid>
                    <a:gridCol w="139076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81590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68987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347919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244369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1308592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Font typeface="Noto Symbol"/>
                            <a:buNone/>
                          </a:pPr>
                          <a:endParaRPr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Definition </a:t>
                          </a:r>
                          <a:endParaRPr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Tx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The calculation of Red Blood Indices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Higher than average 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Average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(normal value) 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Lower than average 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444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Mean cell volume (MCV)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The average volume of red blood cell</a:t>
                          </a:r>
                          <a:r>
                            <a:rPr lang="en-US" sz="1600" baseline="0">
                              <a:sym typeface="Cambria"/>
                            </a:rPr>
                            <a:t> </a:t>
                          </a:r>
                          <a:r>
                            <a:rPr lang="en-US" sz="1200"/>
                            <a:t>measured in </a:t>
                          </a:r>
                          <a:r>
                            <a:rPr lang="en-US" sz="1200" err="1"/>
                            <a:t>femtoliters</a:t>
                          </a:r>
                          <a:r>
                            <a:rPr lang="en-US" sz="1200"/>
                            <a:t> (</a:t>
                          </a:r>
                          <a:r>
                            <a:rPr lang="en-US" sz="1200" err="1"/>
                            <a:t>fl</a:t>
                          </a:r>
                          <a:r>
                            <a:rPr lang="en-US" sz="1200"/>
                            <a:t>)</a:t>
                          </a:r>
                          <a:r>
                            <a:rPr lang="en-US" sz="1200" baseline="0"/>
                            <a:t> </a:t>
                          </a:r>
                          <a:endParaRPr lang="en-US" sz="1600">
                            <a:sym typeface="Cambria"/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endParaRPr lang="en-US" sz="1600" dirty="0" smtClean="0">
                            <a:sym typeface="Cambri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ym typeface="Cambria"/>
                            </a:rPr>
                            <a:t>MCV =</a:t>
                          </a:r>
                          <a:r>
                            <a:rPr lang="en-US" sz="1600" baseline="0" dirty="0">
                              <a:sym typeface="Cambri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charset="0"/>
                                      <a:sym typeface="Cambria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𝑷𝑪𝑽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×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𝑹𝑩𝑪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𝒄𝒐𝒖𝒏𝒕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dirty="0">
                              <a:sym typeface="Cambria"/>
                            </a:rPr>
                            <a:t> </a:t>
                          </a:r>
                          <a:endParaRPr lang="en-US" sz="1600" dirty="0" smtClean="0">
                            <a:sym typeface="Cambri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endParaRPr lang="en-US" sz="1600" dirty="0" smtClean="0">
                            <a:latin typeface="+mn-lt"/>
                            <a:sym typeface="Cambri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endParaRPr lang="en-US" sz="1600" dirty="0" smtClean="0">
                            <a:latin typeface="+mn-lt"/>
                            <a:sym typeface="Cambria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00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PCV = </a:t>
                          </a:r>
                          <a:r>
                            <a:rPr lang="en-US" sz="1000" baseline="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packed cell volume</a:t>
                          </a:r>
                          <a:endParaRPr lang="en-US" sz="10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RBC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are large in size and they are called </a:t>
                          </a:r>
                          <a:r>
                            <a:rPr lang="en-US" sz="1600" dirty="0" err="1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r>
                            <a:rPr lang="en-US" sz="1600" dirty="0" err="1" smtClean="0">
                              <a:solidFill>
                                <a:srgbClr val="FF0000"/>
                              </a:solidFill>
                            </a:rPr>
                            <a:t>acrocytes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.</a:t>
                          </a:r>
                          <a:endParaRPr lang="en-US" sz="1600" dirty="0">
                            <a:solidFill>
                              <a:srgbClr val="C00000"/>
                            </a:solidFill>
                            <a:latin typeface="+mn-lt"/>
                            <a:cs typeface="Aparajita" pitchFamily="34" charset="0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77-98 μm3  (</a:t>
                          </a:r>
                          <a:r>
                            <a:rPr lang="en-US" sz="1600" err="1">
                              <a:sym typeface="Cambria"/>
                            </a:rPr>
                            <a:t>fl</a:t>
                          </a:r>
                          <a:r>
                            <a:rPr lang="en-US" sz="1600">
                              <a:sym typeface="Cambria"/>
                            </a:rPr>
                            <a:t>)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RBC</a:t>
                          </a:r>
                          <a:r>
                            <a:rPr lang="en-US" sz="1200" baseline="0" dirty="0"/>
                            <a:t> </a:t>
                          </a:r>
                          <a:r>
                            <a:rPr lang="en-US" sz="1200" dirty="0"/>
                            <a:t>are small in size and they are called </a:t>
                          </a:r>
                          <a:r>
                            <a:rPr lang="en-US" sz="1400" dirty="0" err="1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r>
                            <a:rPr lang="en-US" sz="1400" dirty="0" err="1" smtClean="0">
                              <a:solidFill>
                                <a:srgbClr val="FF0000"/>
                              </a:solidFill>
                            </a:rPr>
                            <a:t>icrocytes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260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Mean cell hemoglobin (MCH)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ym typeface="Cambria"/>
                            </a:rPr>
                            <a:t>The average weight of Hb in red </a:t>
                          </a:r>
                          <a:r>
                            <a:rPr lang="en-US" sz="1600" dirty="0" smtClean="0">
                              <a:sym typeface="Cambria"/>
                            </a:rPr>
                            <a:t>blood cells</a:t>
                          </a:r>
                          <a:r>
                            <a:rPr lang="en-US" sz="1600" baseline="0" dirty="0" smtClean="0">
                              <a:sym typeface="Cambria"/>
                            </a:rPr>
                            <a:t> </a:t>
                          </a:r>
                          <a:r>
                            <a:rPr lang="en-US" sz="1200" dirty="0"/>
                            <a:t>cell measured in </a:t>
                          </a:r>
                          <a:r>
                            <a:rPr lang="en-US" sz="1200" dirty="0" err="1"/>
                            <a:t>picograms</a:t>
                          </a:r>
                          <a:r>
                            <a:rPr lang="en-US" sz="1200" dirty="0"/>
                            <a:t> (</a:t>
                          </a:r>
                          <a:r>
                            <a:rPr lang="en-US" sz="1200" dirty="0" err="1"/>
                            <a:t>pg</a:t>
                          </a:r>
                          <a:r>
                            <a:rPr lang="en-US" sz="1200" dirty="0"/>
                            <a:t>).  </a:t>
                          </a:r>
                          <a:endParaRPr lang="en-US" sz="1600" dirty="0">
                            <a:sym typeface="Cambria"/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endParaRPr lang="en-US" sz="1600" dirty="0" smtClean="0">
                            <a:sym typeface="Cambri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ym typeface="Cambria"/>
                            </a:rPr>
                            <a:t>MCH </a:t>
                          </a:r>
                          <a:r>
                            <a:rPr lang="en-US" sz="1600" dirty="0">
                              <a:sym typeface="Cambria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charset="0"/>
                                      <a:sym typeface="Cambria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𝑯𝒃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×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𝑹𝑩𝑪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𝒄𝒐𝒖𝒏𝒕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dirty="0">
                              <a:sym typeface="Cambria"/>
                            </a:rPr>
                            <a:t> 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 dirty="0" smtClean="0">
                            <a:latin typeface="+mn-lt"/>
                            <a:sym typeface="Cambria"/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100" dirty="0" err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Hb</a:t>
                          </a:r>
                          <a:r>
                            <a:rPr lang="en-US" sz="110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 = </a:t>
                          </a:r>
                          <a:r>
                            <a:rPr lang="en-US" sz="1100" baseline="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hemoglobin concentration</a:t>
                          </a: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RBCs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are</a:t>
                          </a:r>
                          <a:endParaRPr 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err="1" smtClean="0">
                              <a:solidFill>
                                <a:srgbClr val="FF0000"/>
                              </a:solidFill>
                            </a:rPr>
                            <a:t>Hyperchromic</a:t>
                          </a:r>
                          <a:r>
                            <a:rPr lang="en-US" sz="1600" dirty="0" smtClean="0"/>
                            <a:t> 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 dirty="0">
                              <a:sym typeface="Cambria"/>
                            </a:rPr>
                            <a:t>27-32 </a:t>
                          </a:r>
                          <a:r>
                            <a:rPr lang="en-US" sz="1600" dirty="0" err="1">
                              <a:sym typeface="Cambria"/>
                            </a:rPr>
                            <a:t>pg</a:t>
                          </a: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RBCs Are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</a:rPr>
                            <a:t>Hypochromic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183944">
                    <a:tc>
                      <a:txBody>
                        <a:bodyPr/>
                        <a:lstStyle/>
                        <a:p>
                          <a:pPr marL="10694" marR="0" lvl="0" indent="0" algn="ctr" rtl="0">
                            <a:lnSpc>
                              <a:spcPct val="70000"/>
                            </a:lnSpc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100000"/>
                            <a:buFont typeface="Noto Symbol"/>
                            <a:buNone/>
                          </a:pPr>
                          <a:endParaRPr lang="en-US" sz="1600" dirty="0">
                            <a:sym typeface="Cambria"/>
                          </a:endParaRPr>
                        </a:p>
                        <a:p>
                          <a:pPr marL="10694" marR="0" lvl="0" indent="0" algn="ctr" rtl="0">
                            <a:lnSpc>
                              <a:spcPct val="70000"/>
                            </a:lnSpc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100000"/>
                            <a:buFont typeface="Noto Symbol"/>
                            <a:buNone/>
                          </a:pPr>
                          <a:r>
                            <a:rPr lang="en-US" sz="1600" dirty="0">
                              <a:sym typeface="Cambria"/>
                            </a:rPr>
                            <a:t>Mean cell Hb concentration (MCHC)</a:t>
                          </a: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ym typeface="Cambria"/>
                            </a:rPr>
                            <a:t>Concentration of Hb (hemoglobin</a:t>
                          </a:r>
                          <a:r>
                            <a:rPr lang="en-US" sz="1600" baseline="0" dirty="0">
                              <a:sym typeface="Cambria"/>
                            </a:rPr>
                            <a:t>)</a:t>
                          </a:r>
                          <a:r>
                            <a:rPr lang="en-US" sz="1600" dirty="0">
                              <a:sym typeface="Cambria"/>
                            </a:rPr>
                            <a:t> per 100 ml of RBC</a:t>
                          </a:r>
                          <a:r>
                            <a:rPr lang="en-US" sz="1600" baseline="0" dirty="0">
                              <a:sym typeface="Cambria"/>
                            </a:rPr>
                            <a:t> </a:t>
                          </a:r>
                          <a:r>
                            <a:rPr lang="en-US" sz="1200" dirty="0"/>
                            <a:t>measured in grams/deciliters (g/dl). 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endParaRPr lang="en-US" sz="1600" dirty="0" smtClean="0">
                            <a:sym typeface="Cambri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ym typeface="Cambria"/>
                            </a:rPr>
                            <a:t>MCHC </a:t>
                          </a:r>
                          <a:r>
                            <a:rPr lang="en-US" sz="1600" dirty="0">
                              <a:sym typeface="Cambria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charset="0"/>
                                      <a:sym typeface="Cambria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𝑯𝒃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 ×</m:t>
                                  </m:r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𝟏𝟎𝟎</m:t>
                                  </m:r>
                                </m:num>
                                <m:den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  <a:sym typeface="Cambria"/>
                                    </a:rPr>
                                    <m:t>𝑷𝑪𝑽</m:t>
                                  </m:r>
                                </m:den>
                              </m:f>
                            </m:oMath>
                          </a14:m>
                          <a:endParaRPr lang="en-US" sz="1600" dirty="0" smtClean="0">
                            <a:sym typeface="Cambria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ym typeface="Cambria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PCV = </a:t>
                          </a:r>
                          <a:r>
                            <a:rPr lang="en-US" sz="1100" baseline="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packed cell volume</a:t>
                          </a:r>
                          <a:endParaRPr lang="en-US" sz="1100" dirty="0" smtClean="0">
                            <a:latin typeface="+mn-lt"/>
                            <a:sym typeface="Cambria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100" dirty="0" err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Hb</a:t>
                          </a:r>
                          <a:r>
                            <a:rPr lang="en-US" sz="110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=</a:t>
                          </a:r>
                          <a:r>
                            <a:rPr lang="en-US" sz="1100" baseline="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sym typeface="Cambria"/>
                            </a:rPr>
                            <a:t>hemoglobin concentration</a:t>
                          </a: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 dirty="0" smtClean="0">
                              <a:latin typeface="+mn-lt"/>
                              <a:sym typeface="Cambria"/>
                            </a:rPr>
                            <a:t>-</a:t>
                          </a: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30-36 g/dl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Iron deficiency Anemia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Shape 476"/>
              <p:cNvGraphicFramePr/>
              <p:nvPr>
                <p:extLst>
                  <p:ext uri="{D42A27DB-BD31-4B8C-83A1-F6EECF244321}">
                    <p14:modId xmlns:p14="http://schemas.microsoft.com/office/powerpoint/2010/main" val="748235585"/>
                  </p:ext>
                </p:extLst>
              </p:nvPr>
            </p:nvGraphicFramePr>
            <p:xfrm>
              <a:off x="107504" y="1142999"/>
              <a:ext cx="8856984" cy="5461664"/>
            </p:xfrm>
            <a:graphic>
              <a:graphicData uri="http://schemas.openxmlformats.org/drawingml/2006/table">
                <a:tbl>
                  <a:tblPr firstRow="1" firstCol="1">
                    <a:tableStyleId>{85BE263C-DBD7-4A20-BB59-AAB30ACAA65A}</a:tableStyleId>
                  </a:tblPr>
                  <a:tblGrid>
                    <a:gridCol w="13907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8159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6898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479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2443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1308592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Font typeface="Noto Symbol"/>
                            <a:buNone/>
                          </a:pPr>
                          <a:endParaRPr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Definition </a:t>
                          </a:r>
                          <a:endParaRPr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Tx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The calculation of Red Blood Indices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Higher than average 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Average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(normal value) 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Lower than average 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44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Mean cell volume (MCV)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The average volume of red blood cell</a:t>
                          </a:r>
                          <a:r>
                            <a:rPr lang="en-US" sz="1600" baseline="0">
                              <a:sym typeface="Cambria"/>
                            </a:rPr>
                            <a:t> </a:t>
                          </a:r>
                          <a:r>
                            <a:rPr lang="en-US" sz="1200"/>
                            <a:t>measured in </a:t>
                          </a:r>
                          <a:r>
                            <a:rPr lang="en-US" sz="1200" err="1"/>
                            <a:t>femtoliters</a:t>
                          </a:r>
                          <a:r>
                            <a:rPr lang="en-US" sz="1200"/>
                            <a:t> (</a:t>
                          </a:r>
                          <a:r>
                            <a:rPr lang="en-US" sz="1200" err="1"/>
                            <a:t>fl</a:t>
                          </a:r>
                          <a:r>
                            <a:rPr lang="en-US" sz="1200"/>
                            <a:t>)</a:t>
                          </a:r>
                          <a:r>
                            <a:rPr lang="en-US" sz="1200" baseline="0"/>
                            <a:t> </a:t>
                          </a:r>
                          <a:endParaRPr lang="en-US" sz="1600">
                            <a:sym typeface="Cambria"/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0253" t="-91561" r="-234657" b="-190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RBC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are large in size and they are called </a:t>
                          </a:r>
                          <a:r>
                            <a:rPr lang="en-US" sz="1600" dirty="0" err="1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r>
                            <a:rPr lang="en-US" sz="1600" dirty="0" err="1" smtClean="0">
                              <a:solidFill>
                                <a:srgbClr val="FF0000"/>
                              </a:solidFill>
                            </a:rPr>
                            <a:t>acrocytes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.</a:t>
                          </a:r>
                          <a:endParaRPr lang="en-US" sz="1600" dirty="0">
                            <a:solidFill>
                              <a:srgbClr val="C00000"/>
                            </a:solidFill>
                            <a:latin typeface="+mn-lt"/>
                            <a:cs typeface="Aparajita" pitchFamily="34" charset="0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77-98 μm3  (</a:t>
                          </a:r>
                          <a:r>
                            <a:rPr lang="en-US" sz="1600" err="1">
                              <a:sym typeface="Cambria"/>
                            </a:rPr>
                            <a:t>fl</a:t>
                          </a:r>
                          <a:r>
                            <a:rPr lang="en-US" sz="1600">
                              <a:sym typeface="Cambria"/>
                            </a:rPr>
                            <a:t>)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RBC</a:t>
                          </a:r>
                          <a:r>
                            <a:rPr lang="en-US" sz="1200" baseline="0" dirty="0"/>
                            <a:t> </a:t>
                          </a:r>
                          <a:r>
                            <a:rPr lang="en-US" sz="1200" dirty="0"/>
                            <a:t>are small in size and they are called </a:t>
                          </a:r>
                          <a:r>
                            <a:rPr lang="en-US" sz="1400" dirty="0" err="1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r>
                            <a:rPr lang="en-US" sz="1400" dirty="0" err="1" smtClean="0">
                              <a:solidFill>
                                <a:srgbClr val="FF0000"/>
                              </a:solidFill>
                            </a:rPr>
                            <a:t>icrocytes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12702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ym typeface="Cambria"/>
                            </a:rPr>
                            <a:t>Mean cell hemoglobin (MCH)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ym typeface="Cambria"/>
                            </a:rPr>
                            <a:t>The average weight of Hb in red </a:t>
                          </a:r>
                          <a:r>
                            <a:rPr lang="en-US" sz="1600" dirty="0" smtClean="0">
                              <a:sym typeface="Cambria"/>
                            </a:rPr>
                            <a:t>blood cells</a:t>
                          </a:r>
                          <a:r>
                            <a:rPr lang="en-US" sz="1600" baseline="0" dirty="0" smtClean="0">
                              <a:sym typeface="Cambria"/>
                            </a:rPr>
                            <a:t> </a:t>
                          </a:r>
                          <a:r>
                            <a:rPr lang="en-US" sz="1200" dirty="0"/>
                            <a:t>cell measured in </a:t>
                          </a:r>
                          <a:r>
                            <a:rPr lang="en-US" sz="1200" dirty="0" err="1"/>
                            <a:t>picograms</a:t>
                          </a:r>
                          <a:r>
                            <a:rPr lang="en-US" sz="1200" dirty="0"/>
                            <a:t> (</a:t>
                          </a:r>
                          <a:r>
                            <a:rPr lang="en-US" sz="1200" dirty="0" err="1"/>
                            <a:t>pg</a:t>
                          </a:r>
                          <a:r>
                            <a:rPr lang="en-US" sz="1200" dirty="0"/>
                            <a:t>).  </a:t>
                          </a:r>
                          <a:endParaRPr lang="en-US" sz="1600" dirty="0">
                            <a:sym typeface="Cambria"/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0253" t="-218269" r="-234657" b="-1168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RBCs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are</a:t>
                          </a:r>
                          <a:endParaRPr 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 err="1" smtClean="0">
                              <a:solidFill>
                                <a:srgbClr val="FF0000"/>
                              </a:solidFill>
                            </a:rPr>
                            <a:t>Hyperchromic</a:t>
                          </a:r>
                          <a:r>
                            <a:rPr lang="en-US" sz="1600" dirty="0" smtClean="0"/>
                            <a:t> 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 dirty="0">
                              <a:sym typeface="Cambria"/>
                            </a:rPr>
                            <a:t>27-32 </a:t>
                          </a:r>
                          <a:r>
                            <a:rPr lang="en-US" sz="1600" dirty="0" err="1">
                              <a:sym typeface="Cambria"/>
                            </a:rPr>
                            <a:t>pg</a:t>
                          </a: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</a:rPr>
                            <a:t>RBCs Are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rgbClr val="FF0000"/>
                              </a:solidFill>
                            </a:rPr>
                            <a:t>Hypochromic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437904">
                    <a:tc>
                      <a:txBody>
                        <a:bodyPr/>
                        <a:lstStyle/>
                        <a:p>
                          <a:pPr marL="10694" marR="0" lvl="0" indent="0" algn="ctr" rtl="0">
                            <a:lnSpc>
                              <a:spcPct val="70000"/>
                            </a:lnSpc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100000"/>
                            <a:buFont typeface="Noto Symbol"/>
                            <a:buNone/>
                          </a:pPr>
                          <a:endParaRPr lang="en-US" sz="1600" dirty="0">
                            <a:sym typeface="Cambria"/>
                          </a:endParaRPr>
                        </a:p>
                        <a:p>
                          <a:pPr marL="10694" marR="0" lvl="0" indent="0" algn="ctr" rtl="0">
                            <a:lnSpc>
                              <a:spcPct val="70000"/>
                            </a:lnSpc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100000"/>
                            <a:buFont typeface="Noto Symbol"/>
                            <a:buNone/>
                          </a:pPr>
                          <a:r>
                            <a:rPr lang="en-US" sz="1600" dirty="0">
                              <a:sym typeface="Cambria"/>
                            </a:rPr>
                            <a:t>Mean cell Hb concentration (MCHC)</a:t>
                          </a: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ym typeface="Cambria"/>
                            </a:rPr>
                            <a:t>Concentration of Hb (hemoglobin</a:t>
                          </a:r>
                          <a:r>
                            <a:rPr lang="en-US" sz="1600" baseline="0" dirty="0">
                              <a:sym typeface="Cambria"/>
                            </a:rPr>
                            <a:t>)</a:t>
                          </a:r>
                          <a:r>
                            <a:rPr lang="en-US" sz="1600" dirty="0">
                              <a:sym typeface="Cambria"/>
                            </a:rPr>
                            <a:t> per 100 ml of RBC</a:t>
                          </a:r>
                          <a:r>
                            <a:rPr lang="en-US" sz="1600" baseline="0" dirty="0">
                              <a:sym typeface="Cambria"/>
                            </a:rPr>
                            <a:t> </a:t>
                          </a:r>
                          <a:r>
                            <a:rPr lang="en-US" sz="1200" dirty="0"/>
                            <a:t>measured in grams/deciliters (g/dl). 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0253" t="-280508" r="-234657" b="-2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 dirty="0" smtClean="0">
                              <a:latin typeface="+mn-lt"/>
                              <a:sym typeface="Cambria"/>
                            </a:rPr>
                            <a:t>-</a:t>
                          </a:r>
                          <a:endParaRPr lang="en-US" sz="1600" dirty="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</a:pPr>
                          <a:r>
                            <a:rPr lang="en-US" sz="1600">
                              <a:sym typeface="Cambria"/>
                            </a:rPr>
                            <a:t>30-36 g/dl</a:t>
                          </a:r>
                          <a:endParaRPr lang="en-US" sz="1600">
                            <a:latin typeface="+mn-lt"/>
                            <a:sym typeface="Cambri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hlink"/>
                            </a:buClr>
                            <a:buSzPct val="25000"/>
                            <a:buFont typeface="Noto Symbo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Iron deficiency Anemia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6407696" y="89520"/>
            <a:ext cx="2556792" cy="89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 males slides: </a:t>
            </a:r>
          </a:p>
          <a:p>
            <a:pPr algn="ctr"/>
            <a:r>
              <a:rPr lang="en-US" sz="1600" dirty="0" smtClean="0"/>
              <a:t>MCV is from 78-98 </a:t>
            </a:r>
            <a:r>
              <a:rPr lang="en-US" sz="1600" dirty="0" err="1" smtClean="0"/>
              <a:t>fl</a:t>
            </a:r>
            <a:endParaRPr lang="en-US" sz="1600" dirty="0" smtClean="0"/>
          </a:p>
          <a:p>
            <a:pPr algn="ctr"/>
            <a:r>
              <a:rPr lang="en-US" sz="1600" dirty="0" smtClean="0"/>
              <a:t>MCHC is from 32-36</a:t>
            </a:r>
          </a:p>
        </p:txBody>
      </p:sp>
    </p:spTree>
    <p:extLst>
      <p:ext uri="{BB962C8B-B14F-4D97-AF65-F5344CB8AC3E}">
        <p14:creationId xmlns:p14="http://schemas.microsoft.com/office/powerpoint/2010/main" val="6651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4744" y="47667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/>
              <a:t>Normal values</a:t>
            </a:r>
            <a:r>
              <a:rPr lang="en-US"/>
              <a:t/>
            </a:r>
            <a:br>
              <a:rPr lang="en-US"/>
            </a:br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5" y="1219201"/>
            <a:ext cx="8206800" cy="415401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97098"/>
              </p:ext>
            </p:extLst>
          </p:nvPr>
        </p:nvGraphicFramePr>
        <p:xfrm>
          <a:off x="611560" y="5373216"/>
          <a:ext cx="8064896" cy="8640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(35-54 )%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(35 – 47)% </a:t>
                      </a:r>
                      <a:endParaRPr lang="ar-SA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(40 – 54)%</a:t>
                      </a:r>
                      <a:endParaRPr lang="ar-SA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</a:rPr>
                        <a:t>PCV %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 rtl="1"/>
                      <a:r>
                        <a:rPr lang="en-US" sz="1200" b="1" baseline="0" dirty="0">
                          <a:latin typeface="+mn-lt"/>
                        </a:rPr>
                        <a:t>(percentage from the whole blood )</a:t>
                      </a:r>
                      <a:endParaRPr lang="ar-SA" sz="1200" b="1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1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0607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Aims of the Practical</a:t>
            </a:r>
            <a:b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18294" y="1484784"/>
            <a:ext cx="8928100" cy="4067175"/>
          </a:xfrm>
        </p:spPr>
        <p:txBody>
          <a:bodyPr/>
          <a:lstStyle/>
          <a:p>
            <a:pPr marL="609600" indent="-609600" algn="just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Counting Red blood cells.</a:t>
            </a:r>
          </a:p>
          <a:p>
            <a:pPr marL="609600" indent="-609600" algn="just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Counting </a:t>
            </a:r>
            <a:r>
              <a:rPr lang="en-US" alt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White blood cells.</a:t>
            </a:r>
          </a:p>
          <a:p>
            <a:pPr marL="609600" indent="-609600" algn="just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Determination of hemoglobin concentration.</a:t>
            </a:r>
          </a:p>
          <a:p>
            <a:pPr marL="609600" indent="-609600" algn="just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Determination of packed cell volume (PCV) hematocrit.</a:t>
            </a:r>
          </a:p>
          <a:p>
            <a:pPr marL="609600" indent="-609600" algn="just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Calculation of red blood cell indices.</a:t>
            </a:r>
          </a:p>
          <a:p>
            <a:pPr marL="609600" indent="-609600" algn="just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Determination of </a:t>
            </a:r>
            <a:r>
              <a:rPr lang="en-US" altLang="en-US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ESR.</a:t>
            </a:r>
            <a:endParaRPr lang="en-US" altLang="en-US" sz="32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Type of Anemia</a:t>
            </a:r>
            <a:endParaRPr lang="ar-SA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6385646"/>
              </p:ext>
            </p:extLst>
          </p:nvPr>
        </p:nvGraphicFramePr>
        <p:xfrm>
          <a:off x="323528" y="1397000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Types of Anemia </a:t>
            </a:r>
            <a:br>
              <a:rPr lang="en-US" b="1" dirty="0"/>
            </a:br>
            <a:r>
              <a:rPr lang="ar-SA" sz="1600" b="1" dirty="0"/>
              <a:t>(نحسب بالمعادلات </a:t>
            </a:r>
            <a:r>
              <a:rPr lang="ar-SA" sz="1600" b="1" dirty="0" smtClean="0"/>
              <a:t>بالسلايد السابق( رقم 18) </a:t>
            </a:r>
            <a:r>
              <a:rPr lang="ar-SA" sz="1600" b="1" dirty="0"/>
              <a:t>ثم نقارن بالقيم الطبيعية </a:t>
            </a:r>
            <a:r>
              <a:rPr lang="ar-SA" sz="1600" b="1" dirty="0" smtClean="0"/>
              <a:t>سلايد رقم 19 </a:t>
            </a:r>
            <a:r>
              <a:rPr lang="ar-SA" sz="1600" b="1" dirty="0"/>
              <a:t>ثم نقارن النتائج بهذا </a:t>
            </a:r>
            <a:r>
              <a:rPr lang="ar-SA" sz="1600" b="1" dirty="0" smtClean="0"/>
              <a:t>الجدول لمعرفة نوع الأنيميا </a:t>
            </a:r>
            <a:r>
              <a:rPr lang="ar-SA" sz="1600" b="1" dirty="0"/>
              <a:t>) </a:t>
            </a:r>
            <a:endParaRPr lang="ar-SA" b="1" dirty="0"/>
          </a:p>
        </p:txBody>
      </p:sp>
      <p:graphicFrame>
        <p:nvGraphicFramePr>
          <p:cNvPr id="5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239145"/>
              </p:ext>
            </p:extLst>
          </p:nvPr>
        </p:nvGraphicFramePr>
        <p:xfrm>
          <a:off x="304800" y="1268762"/>
          <a:ext cx="8443664" cy="4896543"/>
        </p:xfrm>
        <a:graphic>
          <a:graphicData uri="http://schemas.openxmlformats.org/drawingml/2006/table">
            <a:tbl>
              <a:tblPr/>
              <a:tblGrid>
                <a:gridCol w="1901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4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7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Case 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Case 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RBC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HB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PCV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MCV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high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MCH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N/ high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MCHC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N/low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0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Type of anemia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Microcytic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Hypochromic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Macrocytic  megaloblastic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2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a:t>Cause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Iron deficiency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B12 or Folic deficiency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3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Important Terminology</a:t>
            </a:r>
            <a:endParaRPr lang="ar-SA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795357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1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990600"/>
          </a:xfrm>
        </p:spPr>
        <p:txBody>
          <a:bodyPr/>
          <a:lstStyle/>
          <a:p>
            <a:r>
              <a:rPr lang="en-US" b="1"/>
              <a:t>Clinical applications:</a:t>
            </a:r>
            <a:endParaRPr lang="ar-SA" b="1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143000"/>
            <a:ext cx="4459270" cy="562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Low</a:t>
            </a:r>
            <a:r>
              <a:rPr lang="en-US" b="1" dirty="0"/>
              <a:t> numbers of RBCs may indicate:</a:t>
            </a:r>
          </a:p>
          <a:p>
            <a:r>
              <a:rPr lang="en-US" dirty="0">
                <a:solidFill>
                  <a:schemeClr val="tx1"/>
                </a:solidFill>
              </a:rPr>
              <a:t>Blood loss: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Anemia (various types).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Hemorrhage.</a:t>
            </a:r>
          </a:p>
          <a:p>
            <a:r>
              <a:rPr lang="en-US" dirty="0">
                <a:solidFill>
                  <a:schemeClr val="tx1"/>
                </a:solidFill>
              </a:rPr>
              <a:t>Bone marrow failure (</a:t>
            </a:r>
            <a:r>
              <a:rPr lang="en-US" b="1" dirty="0">
                <a:solidFill>
                  <a:schemeClr val="tx1"/>
                </a:solidFill>
              </a:rPr>
              <a:t>for </a:t>
            </a:r>
            <a:r>
              <a:rPr lang="en-US" b="1" dirty="0" smtClean="0">
                <a:solidFill>
                  <a:schemeClr val="tx1"/>
                </a:solidFill>
              </a:rPr>
              <a:t>example</a:t>
            </a:r>
            <a:r>
              <a:rPr lang="en-US" dirty="0" smtClean="0">
                <a:solidFill>
                  <a:schemeClr val="tx1"/>
                </a:solidFill>
              </a:rPr>
              <a:t>: from </a:t>
            </a:r>
            <a:r>
              <a:rPr lang="en-US" dirty="0">
                <a:solidFill>
                  <a:schemeClr val="tx1"/>
                </a:solidFill>
              </a:rPr>
              <a:t>radiation, toxin, fibrosis, tumor).</a:t>
            </a:r>
          </a:p>
          <a:p>
            <a:r>
              <a:rPr lang="en-US" dirty="0">
                <a:solidFill>
                  <a:schemeClr val="tx1"/>
                </a:solidFill>
              </a:rPr>
              <a:t>Erythropoietin deficiency (secondary to renal disease).</a:t>
            </a:r>
          </a:p>
          <a:p>
            <a:r>
              <a:rPr lang="en-US" dirty="0">
                <a:solidFill>
                  <a:schemeClr val="tx1"/>
                </a:solidFill>
              </a:rPr>
              <a:t>Hemolysis (RBC destruction).</a:t>
            </a:r>
          </a:p>
          <a:p>
            <a:endParaRPr lang="ar-S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6774" y="1143000"/>
            <a:ext cx="4397714" cy="559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High</a:t>
            </a:r>
            <a:r>
              <a:rPr lang="en-US" altLang="en-US" b="1" dirty="0">
                <a:ea typeface="Cambria Math" panose="02040503050406030204" pitchFamily="18" charset="0"/>
                <a:cs typeface="Cambria Math" panose="02040503050406030204" pitchFamily="18" charset="0"/>
              </a:rPr>
              <a:t> numbers of RBCs may indicate:</a:t>
            </a:r>
          </a:p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Low oxygen tension in the </a:t>
            </a:r>
            <a:r>
              <a:rPr lang="en-US" alt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blood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(hypoxia)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Congenital heart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Cor</a:t>
            </a: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pulmonale</a:t>
            </a:r>
            <a:endParaRPr lang="en-US" alt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Pulmonary fibrosis</a:t>
            </a:r>
          </a:p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Polycythemia </a:t>
            </a:r>
            <a:r>
              <a:rPr lang="en-US" alt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vera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.(increase number of RBC without any cause )</a:t>
            </a:r>
            <a:endParaRPr lang="en-US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Dehydration (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such as </a:t>
            </a:r>
            <a:r>
              <a:rPr lang="en-US" alt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 </a:t>
            </a:r>
            <a:r>
              <a:rPr lang="en-US" alt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from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severe diarrhea).</a:t>
            </a:r>
          </a:p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Renal (kidney) disease with high erythropoietin production.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 dirty="0"/>
          </a:p>
          <a:p>
            <a:pPr>
              <a:buFont typeface="Arial" panose="020B0604020202020204" pitchFamily="34" charset="0"/>
              <a:buNone/>
            </a:pPr>
            <a:endParaRPr lang="ar-SA" altLang="en-US" dirty="0"/>
          </a:p>
        </p:txBody>
      </p:sp>
    </p:spTree>
    <p:extLst>
      <p:ext uri="{BB962C8B-B14F-4D97-AF65-F5344CB8AC3E}">
        <p14:creationId xmlns:p14="http://schemas.microsoft.com/office/powerpoint/2010/main" val="4138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4459270" cy="6504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Low</a:t>
            </a:r>
            <a:r>
              <a:rPr lang="en-US" sz="2400" b="1" dirty="0"/>
              <a:t> numbers of WBCs </a:t>
            </a:r>
            <a:r>
              <a:rPr lang="en-US" sz="2400" b="1" u="sng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(leukopenia)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dirty="0"/>
              <a:t>may indicate:</a:t>
            </a:r>
          </a:p>
          <a:p>
            <a:pPr marL="0" indent="0" algn="ctr">
              <a:buNone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Bone marrow failure (</a:t>
            </a:r>
            <a:r>
              <a:rPr lang="en-US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example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due to infection, tumor or fibrosis).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Presence of cytotoxic substance.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Autoimmune/collagen-vascular diseases (</a:t>
            </a:r>
            <a:r>
              <a:rPr lang="en-US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such as </a:t>
            </a:r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lupus </a:t>
            </a: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erythematosus).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Disease of the liver or spleen.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Radiation exposure.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6774" y="188640"/>
            <a:ext cx="4397714" cy="6480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727CA3"/>
              </a:buClr>
              <a:buNone/>
            </a:pPr>
            <a:r>
              <a:rPr lang="en-US" sz="2400" b="1" dirty="0">
                <a:solidFill>
                  <a:srgbClr val="FF0000"/>
                </a:solidFill>
                <a:ea typeface="Cambria Math" pitchFamily="18" charset="0"/>
              </a:rPr>
              <a:t>High</a:t>
            </a:r>
            <a:r>
              <a:rPr lang="en-US" sz="2400" b="1" dirty="0">
                <a:ea typeface="Cambria Math" pitchFamily="18" charset="0"/>
              </a:rPr>
              <a:t> numbers of WBCs </a:t>
            </a:r>
            <a:r>
              <a:rPr lang="en-US" sz="2400" b="1" u="sng" dirty="0">
                <a:ea typeface="Cambria Math" pitchFamily="18" charset="0"/>
              </a:rPr>
              <a:t>(</a:t>
            </a:r>
            <a:r>
              <a:rPr lang="en-US" sz="2400" b="1" u="sng" dirty="0" err="1">
                <a:ea typeface="Cambria Math" pitchFamily="18" charset="0"/>
              </a:rPr>
              <a:t>Leucocytosis</a:t>
            </a:r>
            <a:r>
              <a:rPr lang="en-US" sz="2400" b="1" u="sng" dirty="0">
                <a:ea typeface="Cambria Math" pitchFamily="18" charset="0"/>
              </a:rPr>
              <a:t>) </a:t>
            </a:r>
            <a:r>
              <a:rPr lang="en-US" sz="2400" b="1" dirty="0">
                <a:ea typeface="Cambria Math" pitchFamily="18" charset="0"/>
              </a:rPr>
              <a:t>may indicate:</a:t>
            </a:r>
          </a:p>
          <a:p>
            <a:pPr marL="0" lvl="0" indent="0" algn="ctr">
              <a:buClr>
                <a:srgbClr val="727CA3"/>
              </a:buClr>
              <a:buNone/>
            </a:pPr>
            <a:endParaRPr lang="en-US" sz="2400" b="1" dirty="0"/>
          </a:p>
          <a:p>
            <a:pPr>
              <a:spcBef>
                <a:spcPts val="0"/>
              </a:spcBef>
              <a:buClr>
                <a:srgbClr val="727CA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Infectious diseases.</a:t>
            </a:r>
          </a:p>
          <a:p>
            <a:pPr>
              <a:spcBef>
                <a:spcPts val="0"/>
              </a:spcBef>
              <a:buClr>
                <a:srgbClr val="727CA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Inflammatory disease (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such as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: rheumatoid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arthritis or allergy).</a:t>
            </a:r>
          </a:p>
          <a:p>
            <a:pPr marL="68580" indent="-342900">
              <a:spcBef>
                <a:spcPts val="0"/>
              </a:spcBef>
              <a:buClr>
                <a:srgbClr val="727CA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Leukemia.</a:t>
            </a:r>
          </a:p>
          <a:p>
            <a:pPr>
              <a:spcBef>
                <a:spcPts val="0"/>
              </a:spcBef>
              <a:buClr>
                <a:srgbClr val="727CA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Severe emotional or physical stress.</a:t>
            </a:r>
          </a:p>
          <a:p>
            <a:pPr>
              <a:spcBef>
                <a:spcPts val="0"/>
              </a:spcBef>
              <a:buClr>
                <a:srgbClr val="727CA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Tissue damage (burns).</a:t>
            </a:r>
          </a:p>
        </p:txBody>
      </p:sp>
    </p:spTree>
    <p:extLst>
      <p:ext uri="{BB962C8B-B14F-4D97-AF65-F5344CB8AC3E}">
        <p14:creationId xmlns:p14="http://schemas.microsoft.com/office/powerpoint/2010/main" val="397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445927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Low</a:t>
            </a:r>
            <a:r>
              <a:rPr lang="en-US" sz="2400" b="1" dirty="0"/>
              <a:t> numbers </a:t>
            </a:r>
            <a:r>
              <a:rPr lang="en-US" sz="2400" b="1" dirty="0">
                <a:solidFill>
                  <a:schemeClr val="tx1"/>
                </a:solidFill>
              </a:rPr>
              <a:t>of </a:t>
            </a:r>
            <a:r>
              <a:rPr lang="en-US" altLang="en-US" sz="2400" b="1" dirty="0">
                <a:solidFill>
                  <a:schemeClr val="tx1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Platelet 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(</a:t>
            </a:r>
            <a:r>
              <a:rPr lang="en-US" altLang="en-US" sz="2400" b="1" u="sng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Thrombocytopenia 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) </a:t>
            </a:r>
            <a:r>
              <a:rPr lang="en-US" sz="2400" b="1" dirty="0"/>
              <a:t>may indicate:</a:t>
            </a:r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A plastic anemia.</a:t>
            </a:r>
          </a:p>
          <a:p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 Chemotherapy. 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6774" y="980728"/>
            <a:ext cx="4397714" cy="5112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7CA3"/>
              </a:buClr>
              <a:buNone/>
            </a:pPr>
            <a:r>
              <a:rPr lang="en-US" sz="2400" b="1" dirty="0">
                <a:solidFill>
                  <a:srgbClr val="FF0000"/>
                </a:solidFill>
                <a:ea typeface="Cambria Math" pitchFamily="18" charset="0"/>
              </a:rPr>
              <a:t>High</a:t>
            </a:r>
            <a:r>
              <a:rPr lang="en-US" sz="2400" b="1" dirty="0">
                <a:ea typeface="Cambria Math" pitchFamily="18" charset="0"/>
              </a:rPr>
              <a:t> numbers of </a:t>
            </a:r>
            <a:r>
              <a:rPr lang="en-US" altLang="en-US" sz="2400" b="1" dirty="0">
                <a:ea typeface="Cambria Math" panose="02040503050406030204" pitchFamily="18" charset="0"/>
                <a:cs typeface="Cambria Math" panose="02040503050406030204" pitchFamily="18" charset="0"/>
              </a:rPr>
              <a:t>Platelet </a:t>
            </a:r>
            <a:r>
              <a:rPr lang="en-US" altLang="en-US" sz="2400" b="1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(Thrombocytosis</a:t>
            </a:r>
            <a:r>
              <a:rPr lang="en-US" altLang="en-US" sz="2400" b="1" u="sng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)</a:t>
            </a:r>
            <a:endParaRPr lang="en-US" altLang="en-US" sz="2400" b="1" u="sng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Wingdings" panose="05000000000000000000" pitchFamily="2" charset="2"/>
            </a:endParaRPr>
          </a:p>
          <a:p>
            <a:pPr marL="0" lvl="0" indent="0" algn="ctr">
              <a:buClr>
                <a:srgbClr val="727CA3"/>
              </a:buClr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sz="2400" b="1" dirty="0">
                <a:ea typeface="Cambria Math" pitchFamily="18" charset="0"/>
              </a:rPr>
              <a:t>may indicate:</a:t>
            </a:r>
          </a:p>
          <a:p>
            <a:pPr marL="0" lvl="0" indent="0" algn="ctr">
              <a:buClr>
                <a:srgbClr val="727CA3"/>
              </a:buClr>
              <a:buNone/>
            </a:pPr>
            <a:endParaRPr lang="en-US" sz="2400" b="1" dirty="0">
              <a:ea typeface="Cambria Math" pitchFamily="18" charset="0"/>
            </a:endParaRPr>
          </a:p>
          <a:p>
            <a:pPr>
              <a:buClr>
                <a:srgbClr val="727CA3"/>
              </a:buClr>
            </a:pPr>
            <a:r>
              <a:rPr lang="en-US" alt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Chronic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myeloid leukemia.</a:t>
            </a:r>
          </a:p>
          <a:p>
            <a:pPr marL="0" lvl="0" indent="0">
              <a:buClr>
                <a:srgbClr val="727CA3"/>
              </a:buClr>
              <a:buNone/>
            </a:pPr>
            <a:endParaRPr lang="en-US" sz="2400" b="1" dirty="0"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AND PROBLEMS</a:t>
            </a:r>
            <a:endParaRPr lang="ar-SA" b="1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4262872"/>
              </p:ext>
            </p:extLst>
          </p:nvPr>
        </p:nvGraphicFramePr>
        <p:xfrm>
          <a:off x="395536" y="1397000"/>
          <a:ext cx="856895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90967"/>
              </p:ext>
            </p:extLst>
          </p:nvPr>
        </p:nvGraphicFramePr>
        <p:xfrm>
          <a:off x="1475656" y="3789040"/>
          <a:ext cx="6096000" cy="212140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627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8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kumimoji="0" lang="en-AU" sz="1800" kern="1200">
                          <a:effectLst/>
                        </a:rPr>
                        <a:t>CAUSE</a:t>
                      </a:r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800" kern="1200">
                          <a:effectLst/>
                        </a:rPr>
                        <a:t>TYPE OF ANEMIA</a:t>
                      </a:r>
                      <a:endParaRPr lang="ar-SA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effectLst/>
                        </a:rPr>
                        <a:t>loss of blood </a:t>
                      </a:r>
                      <a:endParaRPr lang="ar-SA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 err="1">
                          <a:effectLst/>
                        </a:rPr>
                        <a:t>Hemorrhagic</a:t>
                      </a:r>
                      <a:r>
                        <a:rPr kumimoji="0" lang="en-AU" sz="1400" kern="1200">
                          <a:effectLst/>
                        </a:rPr>
                        <a:t>  Anaemia</a:t>
                      </a:r>
                      <a:endParaRPr lang="ar-SA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effectLst/>
                        </a:rPr>
                        <a:t>Bone marrow suppression by drugs or radiations etc.</a:t>
                      </a:r>
                      <a:endParaRPr lang="ar-SA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effectLst/>
                        </a:rPr>
                        <a:t>Aplastic Anaemia</a:t>
                      </a:r>
                      <a:endParaRPr lang="ar-SA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effectLst/>
                        </a:rPr>
                        <a:t>Deficiency of Iron, folic acid, Vitamin B12</a:t>
                      </a:r>
                      <a:endParaRPr lang="ar-SA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effectLst/>
                        </a:rPr>
                        <a:t>Nutritional Anaemias</a:t>
                      </a:r>
                      <a:endParaRPr lang="ar-SA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Increased destruction of RBCs such as sickle cell disease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 err="1">
                          <a:effectLst/>
                        </a:rPr>
                        <a:t>Hemolytic</a:t>
                      </a:r>
                      <a:r>
                        <a:rPr kumimoji="0" lang="en-AU" sz="1400" kern="1200">
                          <a:effectLst/>
                        </a:rPr>
                        <a:t> Anaemia</a:t>
                      </a:r>
                      <a:endParaRPr lang="ar-SA" sz="1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9323" y="332656"/>
            <a:ext cx="8136904" cy="25202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AU" b="1">
                <a:solidFill>
                  <a:srgbClr val="C00000"/>
                </a:solidFill>
              </a:rPr>
              <a:t>3-</a:t>
            </a:r>
            <a:r>
              <a:rPr lang="en-AU" b="1">
                <a:solidFill>
                  <a:schemeClr val="tx1"/>
                </a:solidFill>
              </a:rPr>
              <a:t> An examination of the blood of 2 adult males (A and B) provided the following data:</a:t>
            </a:r>
            <a:endParaRPr lang="en-AU" b="1"/>
          </a:p>
          <a:p>
            <a:pPr lvl="0" algn="ctr"/>
            <a:endParaRPr lang="en-AU" b="1"/>
          </a:p>
          <a:p>
            <a:pPr lvl="0" algn="ctr"/>
            <a:endParaRPr lang="en-AU" b="1"/>
          </a:p>
          <a:p>
            <a:pPr lvl="0" algn="ctr"/>
            <a:endParaRPr lang="en-AU" b="1"/>
          </a:p>
          <a:p>
            <a:pPr lvl="0" algn="ctr"/>
            <a:endParaRPr lang="en-AU" b="1"/>
          </a:p>
          <a:p>
            <a:pPr lvl="0" algn="ctr"/>
            <a:endParaRPr lang="en-AU" b="1"/>
          </a:p>
          <a:p>
            <a:pPr lvl="0" algn="ctr"/>
            <a:endParaRPr lang="en-US"/>
          </a:p>
          <a:p>
            <a:pPr algn="ctr"/>
            <a:endParaRPr lang="ar-S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16894"/>
              </p:ext>
            </p:extLst>
          </p:nvPr>
        </p:nvGraphicFramePr>
        <p:xfrm>
          <a:off x="1115616" y="1052736"/>
          <a:ext cx="6684404" cy="15849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14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6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4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b="1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 “B”</a:t>
                      </a:r>
                      <a:endParaRPr lang="ar-SA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b="1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 “A”</a:t>
                      </a:r>
                      <a:endParaRPr lang="ar-SA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X 10</a:t>
                      </a:r>
                      <a:r>
                        <a:rPr kumimoji="0" lang="en-AU" sz="1400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mm</a:t>
                      </a:r>
                      <a:r>
                        <a:rPr kumimoji="0" lang="en-AU" sz="1400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SA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 X 10</a:t>
                      </a:r>
                      <a:r>
                        <a:rPr kumimoji="0" lang="en-AU" sz="1400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mm</a:t>
                      </a:r>
                      <a:r>
                        <a:rPr kumimoji="0" lang="en-AU" sz="1400" kern="1200" baseline="300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SA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RBC COUNT</a:t>
                      </a:r>
                      <a:endParaRPr lang="ar-SA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g/dl</a:t>
                      </a:r>
                      <a:endParaRPr kumimoji="0"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 g/dl</a:t>
                      </a:r>
                      <a:endParaRPr lang="ar-SA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b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A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Concentration</a:t>
                      </a:r>
                      <a:endParaRPr lang="ar-SA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ar-SA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ar-SA" sz="11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A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Packed Cell Volume</a:t>
                      </a:r>
                      <a:endParaRPr lang="ar-SA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20268" y="2996952"/>
            <a:ext cx="8105959" cy="151216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en-AU" sz="1600" b="1">
                <a:solidFill>
                  <a:srgbClr val="C00000"/>
                </a:solidFill>
              </a:rPr>
              <a:t>A) </a:t>
            </a:r>
            <a:r>
              <a:rPr lang="en-AU" sz="1600" b="1"/>
              <a:t>Calculate MCV, MCH and MCHC for each of these subjects</a:t>
            </a:r>
            <a:r>
              <a:rPr lang="en-AU" sz="1400" b="1"/>
              <a:t>.</a:t>
            </a:r>
          </a:p>
          <a:p>
            <a:pPr lvl="0" algn="ctr"/>
            <a:endParaRPr lang="en-AU" sz="1400" b="1"/>
          </a:p>
          <a:p>
            <a:pPr lvl="0" algn="ctr"/>
            <a:endParaRPr lang="en-AU" sz="1400" b="1"/>
          </a:p>
          <a:p>
            <a:pPr lvl="0" algn="ctr"/>
            <a:endParaRPr lang="en-US" sz="1400" b="1"/>
          </a:p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694"/>
              </p:ext>
            </p:extLst>
          </p:nvPr>
        </p:nvGraphicFramePr>
        <p:xfrm>
          <a:off x="3203848" y="3501008"/>
          <a:ext cx="5141018" cy="87630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570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0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SUBJECT “A”</a:t>
                      </a:r>
                      <a:endParaRPr lang="en-US" sz="12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SUBJECT “B”</a:t>
                      </a:r>
                      <a:endParaRPr lang="en-US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MCV = 25 x 10 /3.6 = 69.4 </a:t>
                      </a:r>
                      <a:r>
                        <a:rPr lang="en-AU" sz="1200" b="0" err="1">
                          <a:effectLst/>
                        </a:rPr>
                        <a:t>fl</a:t>
                      </a:r>
                      <a:endParaRPr lang="en-US" sz="11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MCH = 7.2 x 10 / 3.6 = 20 </a:t>
                      </a:r>
                      <a:r>
                        <a:rPr lang="en-AU" sz="1200" b="0" err="1">
                          <a:effectLst/>
                        </a:rPr>
                        <a:t>pg</a:t>
                      </a:r>
                      <a:endParaRPr lang="en-US" sz="1100" b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MCHC = 7.2 x 100 / 25 = 28.8 g/dl</a:t>
                      </a:r>
                      <a:endParaRPr lang="en-US" sz="1100" b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MCV = 25 x 10 /2.5 = 100 </a:t>
                      </a:r>
                      <a:r>
                        <a:rPr lang="en-AU" sz="1200" err="1">
                          <a:effectLst/>
                        </a:rPr>
                        <a:t>fl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MCH = 8 x 10 / 2.5 = 32 </a:t>
                      </a:r>
                      <a:r>
                        <a:rPr lang="en-AU" sz="1200" err="1">
                          <a:effectLst/>
                        </a:rPr>
                        <a:t>pg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MCHC = 8 x 100 / 25 = 32 g/dl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26650" y="4653136"/>
            <a:ext cx="8105959" cy="158417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AU" sz="1600" b="1">
                <a:solidFill>
                  <a:srgbClr val="C00000"/>
                </a:solidFill>
              </a:rPr>
              <a:t>B)  </a:t>
            </a:r>
            <a:r>
              <a:rPr lang="en-AU" sz="1600" b="1"/>
              <a:t>What are the abnormalities encountered in these men. What are the possible causes of these abnormalities?.</a:t>
            </a:r>
          </a:p>
          <a:p>
            <a:endParaRPr lang="en-AU" sz="1400" b="1"/>
          </a:p>
          <a:p>
            <a:r>
              <a:rPr lang="en-AU" sz="1400">
                <a:solidFill>
                  <a:srgbClr val="C00000"/>
                </a:solidFill>
              </a:rPr>
              <a:t>Subject “A”</a:t>
            </a:r>
            <a:r>
              <a:rPr lang="en-AU" sz="1400"/>
              <a:t>	</a:t>
            </a:r>
            <a:r>
              <a:rPr lang="en-AU" sz="1400">
                <a:sym typeface="Wingdings"/>
              </a:rPr>
              <a:t> </a:t>
            </a:r>
            <a:r>
              <a:rPr lang="en-AU" sz="1400"/>
              <a:t>Microcytic hypochromic anaemia (Iron deficiency anaemia)</a:t>
            </a:r>
            <a:endParaRPr lang="en-US" sz="1400"/>
          </a:p>
          <a:p>
            <a:r>
              <a:rPr lang="en-AU" sz="1400">
                <a:solidFill>
                  <a:srgbClr val="C00000"/>
                </a:solidFill>
              </a:rPr>
              <a:t>Subject “B”</a:t>
            </a:r>
            <a:r>
              <a:rPr lang="en-AU" sz="1400"/>
              <a:t> </a:t>
            </a:r>
            <a:r>
              <a:rPr lang="en-AU" sz="1400">
                <a:sym typeface="Wingdings"/>
              </a:rPr>
              <a:t> </a:t>
            </a:r>
            <a:r>
              <a:rPr lang="en-AU" sz="1400"/>
              <a:t>Macrocytic normochromic anaemia (Megaloblastic anaemia or Pernicious anaemia)</a:t>
            </a:r>
            <a:endParaRPr lang="en-US" sz="1400" b="1"/>
          </a:p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5580112" y="5877272"/>
            <a:ext cx="3473696" cy="8789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Don’t forget to bring your calculator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Packed Cell Volume (</a:t>
            </a:r>
            <a:r>
              <a:rPr lang="en-US" b="1" dirty="0" smtClean="0"/>
              <a:t>PCV) or </a:t>
            </a:r>
            <a:r>
              <a:rPr lang="en-US" b="1" dirty="0">
                <a:solidFill>
                  <a:srgbClr val="FF0000"/>
                </a:solidFill>
              </a:rPr>
              <a:t>Hematocrit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196481"/>
            <a:ext cx="4608512" cy="14404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ratio of packed blood cells volume to </a:t>
            </a:r>
            <a:r>
              <a:rPr lang="en-US" dirty="0" smtClean="0">
                <a:solidFill>
                  <a:srgbClr val="FF0000"/>
                </a:solidFill>
              </a:rPr>
              <a:t>plasma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(packed cell volume : RBC’s)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151842" y="2780928"/>
            <a:ext cx="4459270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Low</a:t>
            </a:r>
            <a:r>
              <a:rPr lang="en-US" b="1" dirty="0"/>
              <a:t> </a:t>
            </a:r>
            <a:r>
              <a:rPr lang="en-US" b="1" dirty="0" smtClean="0"/>
              <a:t>hematocrit </a:t>
            </a:r>
            <a:r>
              <a:rPr lang="en-US" b="1" dirty="0"/>
              <a:t>may indicate</a:t>
            </a:r>
            <a:r>
              <a:rPr lang="en-US" b="1" dirty="0" smtClean="0"/>
              <a:t>:</a:t>
            </a:r>
            <a:endParaRPr lang="en-US" b="1" dirty="0"/>
          </a:p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  <a:ea typeface="Cambria Math" pitchFamily="18" charset="0"/>
              </a:rPr>
              <a:t>Anemia (various types).</a:t>
            </a:r>
          </a:p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  <a:ea typeface="Cambria Math" pitchFamily="18" charset="0"/>
              </a:rPr>
              <a:t>Blood loss (hemorrhage).</a:t>
            </a:r>
          </a:p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  <a:ea typeface="Cambria Math" pitchFamily="18" charset="0"/>
              </a:rPr>
              <a:t>Bone marrow failure (for example, due to radiation, toxin, fibrosis, tumor).</a:t>
            </a:r>
          </a:p>
          <a:p>
            <a:pPr algn="just">
              <a:defRPr/>
            </a:pPr>
            <a:r>
              <a:rPr lang="en-US" sz="2000" dirty="0" smtClean="0">
                <a:solidFill>
                  <a:schemeClr val="tx1"/>
                </a:solidFill>
                <a:ea typeface="Cambria Math" pitchFamily="18" charset="0"/>
              </a:rPr>
              <a:t>Hemolysis( RBC’s destruction )related to </a:t>
            </a:r>
            <a:r>
              <a:rPr lang="en-US" sz="2000" dirty="0">
                <a:solidFill>
                  <a:schemeClr val="tx1"/>
                </a:solidFill>
                <a:ea typeface="Cambria Math" pitchFamily="18" charset="0"/>
              </a:rPr>
              <a:t>transfusion reaction.</a:t>
            </a:r>
          </a:p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  <a:ea typeface="Cambria Math" pitchFamily="18" charset="0"/>
              </a:rPr>
              <a:t>Leukemia.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11112" y="2780928"/>
            <a:ext cx="4397714" cy="35331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High</a:t>
            </a:r>
            <a:r>
              <a:rPr lang="en-US" altLang="en-US" b="1" dirty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b="1" dirty="0" smtClean="0"/>
              <a:t>hematocrit</a:t>
            </a:r>
            <a:r>
              <a:rPr lang="en-US" altLang="en-US" b="1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b="1" dirty="0">
                <a:ea typeface="Cambria Math" panose="02040503050406030204" pitchFamily="18" charset="0"/>
                <a:cs typeface="Cambria Math" panose="02040503050406030204" pitchFamily="18" charset="0"/>
              </a:rPr>
              <a:t>may indicate</a:t>
            </a:r>
            <a:r>
              <a:rPr lang="en-US" altLang="en-US" b="1" dirty="0" smtClean="0">
                <a:ea typeface="Cambria Math" panose="02040503050406030204" pitchFamily="18" charset="0"/>
                <a:cs typeface="Cambria Math" panose="02040503050406030204" pitchFamily="18" charset="0"/>
              </a:rPr>
              <a:t>:</a:t>
            </a: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just"/>
            <a:r>
              <a:rPr lang="en-US" altLang="en-US" sz="2000" dirty="0">
                <a:ea typeface="Cambria Math" pitchFamily="18" charset="0"/>
                <a:cs typeface="+mj-cs"/>
              </a:rPr>
              <a:t>Dehydration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Cambria Math" pitchFamily="18" charset="0"/>
                <a:cs typeface="+mj-cs"/>
              </a:rPr>
              <a:t>Burns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ea typeface="Cambria Math" pitchFamily="18" charset="0"/>
                <a:cs typeface="+mj-cs"/>
              </a:rPr>
              <a:t>Diarrhea</a:t>
            </a:r>
          </a:p>
          <a:p>
            <a:pPr algn="just"/>
            <a:r>
              <a:rPr lang="en-US" altLang="en-US" sz="2000" dirty="0">
                <a:ea typeface="Cambria Math" pitchFamily="18" charset="0"/>
                <a:cs typeface="+mj-cs"/>
              </a:rPr>
              <a:t>Polycythemia Vera.</a:t>
            </a:r>
          </a:p>
          <a:p>
            <a:pPr algn="just"/>
            <a:r>
              <a:rPr lang="en-US" altLang="en-US" sz="2000" dirty="0">
                <a:ea typeface="Cambria Math" pitchFamily="18" charset="0"/>
                <a:cs typeface="+mj-cs"/>
              </a:rPr>
              <a:t>Low oxygen tension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ea typeface="Cambria Math" pitchFamily="18" charset="0"/>
                <a:cs typeface="+mj-cs"/>
              </a:rPr>
              <a:t>smoking</a:t>
            </a:r>
            <a:endParaRPr lang="en-US" altLang="en-US" sz="1800" dirty="0">
              <a:solidFill>
                <a:schemeClr val="tx1"/>
              </a:solidFill>
              <a:ea typeface="Cambria Math" pitchFamily="18" charset="0"/>
              <a:cs typeface="+mj-c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ea typeface="Cambria Math" pitchFamily="18" charset="0"/>
                <a:cs typeface="+mj-cs"/>
              </a:rPr>
              <a:t>congenital heart disease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ea typeface="Cambria Math" pitchFamily="18" charset="0"/>
                <a:cs typeface="+mj-cs"/>
              </a:rPr>
              <a:t> living at high altitudes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/>
          </a:p>
          <a:p>
            <a:pPr>
              <a:buFont typeface="Arial" panose="020B0604020202020204" pitchFamily="34" charset="0"/>
              <a:buNone/>
            </a:pPr>
            <a:endParaRPr lang="ar-SA" altLang="en-US" dirty="0"/>
          </a:p>
        </p:txBody>
      </p:sp>
      <p:pic>
        <p:nvPicPr>
          <p:cNvPr id="5" name="Picture 1031" descr="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09969" y="1166514"/>
            <a:ext cx="2114635" cy="147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716016" y="1268760"/>
            <a:ext cx="1577817" cy="136815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200" b="1" dirty="0">
                <a:solidFill>
                  <a:srgbClr val="C00000"/>
                </a:solidFill>
              </a:rPr>
              <a:t>*Plasma: </a:t>
            </a:r>
            <a:r>
              <a:rPr lang="en-US" sz="1200" dirty="0"/>
              <a:t>has anticoagulants</a:t>
            </a:r>
            <a:r>
              <a:rPr lang="en-US" sz="1200" dirty="0" smtClean="0"/>
              <a:t>.    </a:t>
            </a:r>
            <a:r>
              <a:rPr lang="en-US" sz="1200" b="1" dirty="0" smtClean="0">
                <a:solidFill>
                  <a:srgbClr val="C00000"/>
                </a:solidFill>
              </a:rPr>
              <a:t>*Serum: </a:t>
            </a:r>
            <a:r>
              <a:rPr lang="en-US" sz="1200" dirty="0" smtClean="0"/>
              <a:t>Without anticoagulants 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33709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9164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PROCEDURE 2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AU" sz="2000" b="1" u="sng" dirty="0">
                <a:latin typeface="+mn-lt"/>
              </a:rPr>
              <a:t>MEASUREMENT OF HEMATOCRIT</a:t>
            </a:r>
            <a:r>
              <a:rPr lang="ar-SA" sz="2700" u="sng" dirty="0">
                <a:latin typeface="+mn-lt"/>
              </a:rPr>
              <a:t>/</a:t>
            </a:r>
            <a:r>
              <a:rPr lang="en-AU" sz="2000" b="1" u="sng" dirty="0">
                <a:latin typeface="+mn-lt"/>
              </a:rPr>
              <a:t>PACKED CELL VOLUME (PCV):</a:t>
            </a:r>
            <a:endParaRPr lang="en-US" sz="2000" b="1" dirty="0"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9552" y="1268760"/>
            <a:ext cx="8208912" cy="576064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/>
              <a:t>Aim</a:t>
            </a:r>
            <a:r>
              <a:rPr lang="en-US"/>
              <a:t> : </a:t>
            </a:r>
            <a:r>
              <a:rPr lang="en-AU"/>
              <a:t>draw blood from capillaries in order to measure </a:t>
            </a:r>
            <a:r>
              <a:rPr lang="en-AU" err="1"/>
              <a:t>Hematocrit</a:t>
            </a:r>
            <a:r>
              <a:rPr lang="en-AU"/>
              <a:t> (PCV) using micro-</a:t>
            </a:r>
            <a:r>
              <a:rPr lang="en-AU" err="1"/>
              <a:t>hematocrit</a:t>
            </a:r>
            <a:r>
              <a:rPr lang="en-AU"/>
              <a:t> reader.</a:t>
            </a:r>
            <a:endParaRPr lang="ar-S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1112267"/>
              </p:ext>
            </p:extLst>
          </p:nvPr>
        </p:nvGraphicFramePr>
        <p:xfrm>
          <a:off x="557365" y="2060848"/>
          <a:ext cx="817328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3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Objectives(CBC &amp; ESR)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1-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Recognize the method used to measure the different hematological values, and compare it with the normal values.</a:t>
            </a:r>
            <a:br>
              <a:rPr lang="en-US" sz="28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2-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the calculation of indices, their normal values and their importance in diagnosis of different types of anemia.</a:t>
            </a:r>
            <a:br>
              <a:rPr lang="en-U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3-</a:t>
            </a:r>
            <a:r>
              <a:rPr lang="en-U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know how to measure the erythrocyte sedimentation rate . </a:t>
            </a:r>
            <a:b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4-</a:t>
            </a: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recognize what is the clinical value of these measurements</a:t>
            </a:r>
            <a:r>
              <a:rPr lang="en-US" sz="2400" dirty="0"/>
              <a:t/>
            </a:r>
            <a:br>
              <a:rPr lang="en-US" sz="2400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053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en-US" b="1"/>
              <a:t>Complete Procedure2 </a:t>
            </a:r>
            <a:endParaRPr lang="ar-SA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678356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187624" y="4005064"/>
            <a:ext cx="216024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3548" y="3851175"/>
            <a:ext cx="792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plasma</a:t>
            </a:r>
            <a:endParaRPr lang="ar-SA" sz="1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Erythrocyte Sedimentation </a:t>
            </a:r>
            <a:r>
              <a:rPr lang="en-US" b="1" dirty="0" smtClean="0"/>
              <a:t>Rate (ESR)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r>
              <a:rPr lang="ar-SA" sz="2000" b="1" dirty="0"/>
              <a:t>(سرعة الترسيب 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the rate at which </a:t>
            </a:r>
            <a:r>
              <a:rPr lang="en-US" b="1" u="sng" dirty="0">
                <a:solidFill>
                  <a:srgbClr val="FF0000"/>
                </a:solidFill>
              </a:rPr>
              <a:t>red blood cells </a:t>
            </a:r>
            <a:r>
              <a:rPr lang="en-US" dirty="0"/>
              <a:t>sediment in a period of 1 hour.  </a:t>
            </a:r>
          </a:p>
          <a:p>
            <a:r>
              <a:rPr lang="en-US" dirty="0"/>
              <a:t>non-specific measure of </a:t>
            </a:r>
            <a:r>
              <a:rPr lang="en-US" b="1" u="sng" dirty="0">
                <a:solidFill>
                  <a:srgbClr val="FF0000"/>
                </a:solidFill>
              </a:rPr>
              <a:t>inflammation.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92280" y="2708920"/>
            <a:ext cx="1736562" cy="316835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1170" y="2852936"/>
            <a:ext cx="6415086" cy="3384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RBC Sedimentation :</a:t>
            </a:r>
          </a:p>
          <a:p>
            <a:pPr algn="just"/>
            <a:r>
              <a:rPr lang="en-US" altLang="en-US" dirty="0">
                <a:ea typeface="Cambria Math" pitchFamily="18" charset="0"/>
                <a:cs typeface="Cambria Math" pitchFamily="18" charset="0"/>
              </a:rPr>
              <a:t>Is controlled by the balance between plasma protein </a:t>
            </a:r>
            <a:r>
              <a:rPr lang="en-US" altLang="en-US" dirty="0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altLang="en-US" u="sng" dirty="0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fibrinogen)</a:t>
            </a:r>
            <a:r>
              <a:rPr lang="en-US" altLang="en-US" dirty="0" smtClean="0">
                <a:ea typeface="Cambria Math" pitchFamily="18" charset="0"/>
                <a:cs typeface="Cambria Math" pitchFamily="18" charset="0"/>
              </a:rPr>
              <a:t>, </a:t>
            </a:r>
            <a:r>
              <a:rPr lang="en-US" altLang="en-US" dirty="0">
                <a:ea typeface="Cambria Math" pitchFamily="18" charset="0"/>
                <a:cs typeface="Cambria Math" pitchFamily="18" charset="0"/>
              </a:rPr>
              <a:t>and the negative charge of the erythrocytes. </a:t>
            </a:r>
          </a:p>
          <a:p>
            <a:pPr algn="just"/>
            <a:r>
              <a:rPr lang="en-US" altLang="en-US" sz="2400" dirty="0">
                <a:ea typeface="Cambria Math" pitchFamily="18" charset="0"/>
                <a:cs typeface="Cambria Math" pitchFamily="18" charset="0"/>
              </a:rPr>
              <a:t>In inflammatory, the high fibrinogen level causes RBCs to stick to each other to form stacks (</a:t>
            </a:r>
            <a:r>
              <a:rPr lang="en-US" altLang="en-US" sz="2400" u="sng" dirty="0" err="1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rouleaux</a:t>
            </a:r>
            <a:r>
              <a:rPr lang="en-US" altLang="en-US" sz="2400" dirty="0">
                <a:ea typeface="Cambria Math" pitchFamily="18" charset="0"/>
                <a:cs typeface="Cambria Math" pitchFamily="18" charset="0"/>
              </a:rPr>
              <a:t>), which settle faster. </a:t>
            </a:r>
          </a:p>
          <a:p>
            <a:pPr marL="0" indent="0">
              <a:buFont typeface="Wingdings 3"/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42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91645"/>
            <a:ext cx="82296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</a:rPr>
              <a:t>PROCEDURE 3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AU" sz="2000" u="sng" spc="100" dirty="0">
                <a:latin typeface="Stencil"/>
                <a:ea typeface="Times New Roman"/>
                <a:cs typeface="Arial"/>
              </a:rPr>
              <a:t>ERYTHROCYTE SEDIMENTATION RATE (E.S.R</a:t>
            </a:r>
            <a:r>
              <a:rPr lang="en-AU" sz="2000" u="sng" spc="100" dirty="0" smtClean="0">
                <a:latin typeface="Stencil"/>
                <a:ea typeface="Times New Roman"/>
                <a:cs typeface="Arial"/>
              </a:rPr>
              <a:t>.) equipment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3663964"/>
              </p:ext>
            </p:extLst>
          </p:nvPr>
        </p:nvGraphicFramePr>
        <p:xfrm>
          <a:off x="323528" y="1412776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xplosion 1 6"/>
          <p:cNvSpPr/>
          <p:nvPr/>
        </p:nvSpPr>
        <p:spPr>
          <a:xfrm>
            <a:off x="6588224" y="4149080"/>
            <a:ext cx="2627784" cy="2761970"/>
          </a:xfrm>
          <a:prstGeom prst="irregularSeal1">
            <a:avLst/>
          </a:prstGeom>
          <a:solidFill>
            <a:srgbClr val="FF8F4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AU" sz="1000" b="1"/>
              <a:t>Normally the value of E.S.R. ranges from (0-7)mm and it is slightly higher in females than males due to :</a:t>
            </a:r>
            <a:r>
              <a:rPr lang="en-AU" sz="1000" b="1">
                <a:solidFill>
                  <a:srgbClr val="C00000"/>
                </a:solidFill>
              </a:rPr>
              <a:t> less number of red blood cells.</a:t>
            </a:r>
            <a:endParaRPr lang="en-US" sz="1000" b="1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33" y="1340768"/>
            <a:ext cx="192291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0111">
            <a:off x="7362056" y="1924547"/>
            <a:ext cx="1080120" cy="192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l_fi" descr="http://www.cardinal.com/us/en/distributedproducts/images/B/B4520-30.jpg"/>
          <p:cNvPicPr/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67" b="97500" l="4579" r="9340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0272" y="3428998"/>
            <a:ext cx="1247363" cy="10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 descr="Image result for blood tube up righ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" name="TextBox 1"/>
          <p:cNvSpPr txBox="1"/>
          <p:nvPr/>
        </p:nvSpPr>
        <p:spPr>
          <a:xfrm>
            <a:off x="611560" y="6333454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3 Materials </a:t>
            </a:r>
            <a:endParaRPr lang="ar-SA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79712" y="6303629"/>
            <a:ext cx="0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ESR Results</a:t>
            </a:r>
            <a:endParaRPr lang="ar-SA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Normal ESR range :</a:t>
            </a:r>
          </a:p>
          <a:p>
            <a:pPr marL="1920240" lvl="8" indent="0">
              <a:buNone/>
            </a:pPr>
            <a:r>
              <a:rPr lang="en-US" altLang="en-US" sz="1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Male</a:t>
            </a:r>
            <a:r>
              <a:rPr lang="en-US" altLang="en-US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800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3-7mm\1</a:t>
            </a:r>
            <a:r>
              <a:rPr lang="en-US" altLang="en-US" sz="1800" baseline="300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st</a:t>
            </a:r>
            <a:r>
              <a:rPr lang="en-US" altLang="en-US" sz="18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hour   ,   7-15 mm\2</a:t>
            </a:r>
            <a:r>
              <a:rPr lang="en-US" altLang="en-US" sz="1800" baseline="30000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nd</a:t>
            </a:r>
            <a:r>
              <a:rPr lang="en-US" altLang="en-US" sz="1800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 hour</a:t>
            </a:r>
          </a:p>
          <a:p>
            <a:pPr marL="1920240" lvl="8" indent="0">
              <a:buNone/>
            </a:pPr>
            <a:r>
              <a:rPr lang="en-US" altLang="en-US" sz="1800" b="1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Female</a:t>
            </a:r>
            <a:r>
              <a:rPr lang="en-US" altLang="en-US" sz="1800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  slightly higher  than 7 mm due to </a:t>
            </a:r>
            <a:r>
              <a:rPr lang="en-US" altLang="en-US" sz="1800" u="sng" dirty="0">
                <a:latin typeface="Cambria Math" pitchFamily="18" charset="0"/>
                <a:ea typeface="Cambria Math" pitchFamily="18" charset="0"/>
                <a:cs typeface="Cambria Math" pitchFamily="18" charset="0"/>
                <a:sym typeface="Wingdings" panose="05000000000000000000" pitchFamily="2" charset="2"/>
              </a:rPr>
              <a:t>less RBC </a:t>
            </a:r>
          </a:p>
          <a:p>
            <a:pPr marL="1920240" lvl="8" indent="0">
              <a:buNone/>
            </a:pPr>
            <a:endParaRPr lang="en-US" altLang="en-US" sz="1800" dirty="0">
              <a:latin typeface="Cambria Math" pitchFamily="18" charset="0"/>
              <a:ea typeface="Cambria Math" pitchFamily="18" charset="0"/>
              <a:cs typeface="Cambria Math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3200" dirty="0">
              <a:latin typeface="Cambria Math" pitchFamily="18" charset="0"/>
              <a:ea typeface="Cambria Math" pitchFamily="18" charset="0"/>
              <a:cs typeface="Cambria Math" pitchFamily="18" charset="0"/>
              <a:sym typeface="Wingdings" panose="05000000000000000000" pitchFamily="2" charset="2"/>
            </a:endParaRPr>
          </a:p>
          <a:p>
            <a:pPr marL="1920240" lvl="8" indent="0">
              <a:buNone/>
            </a:pPr>
            <a:endParaRPr lang="en-US" altLang="en-US" sz="18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107504" y="2564904"/>
            <a:ext cx="4459270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Moderately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elevated</a:t>
            </a:r>
            <a:r>
              <a:rPr lang="en-US" sz="2400" b="1" dirty="0"/>
              <a:t> ESR occurs 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Infections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Inflammation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Anemia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Malignancies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Pregnancy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old age.</a:t>
            </a:r>
          </a:p>
          <a:p>
            <a:pPr marL="0" indent="0">
              <a:buFont typeface="Wingdings 3"/>
              <a:buNone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endParaRPr lang="en-US" sz="24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66774" y="2564904"/>
            <a:ext cx="4397714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7CA3"/>
              </a:buClr>
              <a:buNone/>
            </a:pPr>
            <a:r>
              <a:rPr lang="en-US" sz="2400" b="1" dirty="0">
                <a:ea typeface="Cambria Math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ea typeface="Cambria Math" pitchFamily="18" charset="0"/>
              </a:rPr>
              <a:t>very high </a:t>
            </a:r>
            <a:r>
              <a:rPr lang="en-US" sz="2400" b="1" dirty="0">
                <a:ea typeface="Cambria Math" pitchFamily="18" charset="0"/>
              </a:rPr>
              <a:t>ESR associated with :</a:t>
            </a:r>
          </a:p>
          <a:p>
            <a:pPr marL="0" lvl="0" indent="0" algn="ctr">
              <a:buClr>
                <a:srgbClr val="727CA3"/>
              </a:buClr>
              <a:buNone/>
            </a:pPr>
            <a:endParaRPr lang="en-US" sz="2400" b="1" dirty="0">
              <a:ea typeface="Cambria Math" pitchFamily="18" charset="0"/>
            </a:endParaRPr>
          </a:p>
          <a:p>
            <a:pPr>
              <a:buClr>
                <a:srgbClr val="727CA3"/>
              </a:buClr>
            </a:pPr>
            <a:r>
              <a:rPr lang="en-US" altLang="en-US" sz="24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multiple myeloma</a:t>
            </a:r>
          </a:p>
          <a:p>
            <a:pPr>
              <a:buClr>
                <a:srgbClr val="727CA3"/>
              </a:buClr>
            </a:pPr>
            <a:r>
              <a:rPr lang="en-US" altLang="en-US" sz="24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polymyalgia Rheumatic</a:t>
            </a:r>
          </a:p>
          <a:p>
            <a:pPr>
              <a:buClr>
                <a:srgbClr val="727CA3"/>
              </a:buClr>
            </a:pPr>
            <a:r>
              <a:rPr lang="en-US" altLang="en-US" sz="24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temporal arteritis</a:t>
            </a:r>
          </a:p>
          <a:p>
            <a:pPr marL="0" lvl="0" indent="0">
              <a:buClr>
                <a:srgbClr val="727CA3"/>
              </a:buClr>
              <a:buNone/>
            </a:pPr>
            <a:endParaRPr lang="en-US" sz="2400" dirty="0">
              <a:solidFill>
                <a:srgbClr val="002060"/>
              </a:solidFill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0496" y="152400"/>
            <a:ext cx="2736304" cy="8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 males slides normal range is from 0-7 mm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Clinical application of ESR</a:t>
            </a:r>
            <a:endParaRPr lang="ar-SA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Nonspecific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test.</a:t>
            </a: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Prognostic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not diagnostic.</a:t>
            </a: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Monitor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disease activity and response to therapy.</a:t>
            </a:r>
          </a:p>
          <a:p>
            <a:pPr algn="just">
              <a:defRPr/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ESR </a:t>
            </a:r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 :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 nonspecific marker of </a:t>
            </a:r>
            <a:r>
              <a:rPr lang="en-US" sz="28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inflammation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and is affected by other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factors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ESR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must be used along with other clinical findings.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48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C-reactive protein &amp; ESR</a:t>
            </a:r>
            <a:endParaRPr lang="ar-SA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en-US" sz="2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C-reactive protein is an </a:t>
            </a:r>
            <a:r>
              <a:rPr lang="en-US" altLang="en-US" sz="2800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acute phase </a:t>
            </a:r>
            <a:r>
              <a:rPr lang="en-US" altLang="en-US" sz="2800" u="sng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protien</a:t>
            </a:r>
            <a:r>
              <a:rPr lang="en-US" altLang="en-US" sz="2800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2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produced by the </a:t>
            </a:r>
            <a:r>
              <a:rPr lang="en-US" altLang="en-US" sz="2800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liver</a:t>
            </a:r>
            <a:r>
              <a:rPr lang="en-US" altLang="en-US" sz="2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during an inflammatory reaction. </a:t>
            </a:r>
          </a:p>
          <a:p>
            <a:pPr algn="just"/>
            <a:r>
              <a:rPr lang="en-US" altLang="en-US" sz="2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Since C-reactive protein levels in the blood rise more quickly after the inflammatory or infective process begins, ESR is often replaced </a:t>
            </a:r>
            <a:r>
              <a:rPr lang="en-US" alt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with                          C-reactive </a:t>
            </a:r>
            <a:r>
              <a:rPr lang="en-US" altLang="en-US" sz="2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protein measurement.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69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4308527"/>
              </p:ext>
            </p:extLst>
          </p:nvPr>
        </p:nvGraphicFramePr>
        <p:xfrm>
          <a:off x="467544" y="126876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://library.med.utah.edu/WebPath/jpeg5/HEME007.jpg"/>
          <p:cNvPicPr/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23528" y="1340768"/>
            <a:ext cx="827584" cy="85185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8124" y="404664"/>
            <a:ext cx="7776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 &amp; problem</a:t>
            </a:r>
            <a:endParaRPr lang="ar-SA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060848"/>
            <a:ext cx="2160240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bg2">
                    <a:lumMod val="75000"/>
                  </a:schemeClr>
                </a:solidFill>
              </a:rPr>
              <a:t>Dorrah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 smtClean="0">
                <a:solidFill>
                  <a:schemeClr val="bg2">
                    <a:lumMod val="75000"/>
                  </a:schemeClr>
                </a:solidFill>
              </a:rPr>
              <a:t>alhamdi</a:t>
            </a:r>
            <a:endParaRPr lang="en-US" sz="160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t>Nasser </a:t>
            </a:r>
            <a:r>
              <a:rPr lang="en-US" sz="1600" err="1" smtClean="0">
                <a:solidFill>
                  <a:schemeClr val="bg2">
                    <a:lumMod val="75000"/>
                  </a:schemeClr>
                </a:solidFill>
              </a:rPr>
              <a:t>abu</a:t>
            </a:r>
            <a:r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err="1" smtClean="0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628800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2600" err="1">
                <a:solidFill>
                  <a:schemeClr val="bg2">
                    <a:lumMod val="75000"/>
                  </a:schemeClr>
                </a:solidFill>
              </a:rPr>
              <a:t>Alwakeel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789494" y="4437112"/>
            <a:ext cx="3473696" cy="15841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Don’t forget to bring your calculator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Blood Composition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3073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The average blood  volume of adults is about 7% of body weight (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5 - 5.5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457988011"/>
              </p:ext>
            </p:extLst>
          </p:nvPr>
        </p:nvGraphicFramePr>
        <p:xfrm>
          <a:off x="500311" y="2078255"/>
          <a:ext cx="400827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66486"/>
            <a:ext cx="4546848" cy="2104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2276872"/>
            <a:ext cx="4392488" cy="1656184"/>
          </a:xfrm>
          <a:prstGeom prst="rect">
            <a:avLst/>
          </a:prstGeom>
          <a:solidFill>
            <a:schemeClr val="accent4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Ions like : </a:t>
            </a:r>
            <a:r>
              <a:rPr lang="en-US" sz="2000" dirty="0">
                <a:solidFill>
                  <a:schemeClr val="tx1"/>
                </a:solidFill>
              </a:rPr>
              <a:t>( </a:t>
            </a:r>
            <a:r>
              <a:rPr lang="en-US" sz="2000" dirty="0" smtClean="0">
                <a:solidFill>
                  <a:schemeClr val="tx1"/>
                </a:solidFill>
              </a:rPr>
              <a:t>Na , </a:t>
            </a:r>
            <a:r>
              <a:rPr lang="en-US" sz="2000" dirty="0">
                <a:solidFill>
                  <a:schemeClr val="tx1"/>
                </a:solidFill>
              </a:rPr>
              <a:t>K , HCO3 , PO4 … </a:t>
            </a:r>
            <a:r>
              <a:rPr lang="en-US" sz="2000" dirty="0" smtClean="0">
                <a:solidFill>
                  <a:schemeClr val="tx1"/>
                </a:solidFill>
              </a:rPr>
              <a:t>etc. 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Plasma Protein </a:t>
            </a:r>
            <a:r>
              <a:rPr lang="en-US" sz="2000" dirty="0" smtClean="0">
                <a:solidFill>
                  <a:schemeClr val="tx1"/>
                </a:solidFill>
              </a:rPr>
              <a:t>like : ( </a:t>
            </a:r>
            <a:r>
              <a:rPr lang="en-US" sz="2000" dirty="0">
                <a:solidFill>
                  <a:schemeClr val="tx1"/>
                </a:solidFill>
              </a:rPr>
              <a:t>Albumin , Globulin , Fibrinogen )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203" y="4572606"/>
            <a:ext cx="311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Plasma has same ionic composition as Interstitial fluid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Red blood cell ( Erythrocytes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STRUCTURE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Flat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biconcave disc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Non-nucleated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Dimensions: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Diameter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: 7.5 </a:t>
            </a:r>
            <a:r>
              <a:rPr lang="el-GR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 μ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Thickness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  <a:r>
              <a:rPr lang="el-GR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 μ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Contain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 red pigment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(hemoglobin)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RBC membrane is elastic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so it is flexible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(can easily pass through the capillaries).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268760"/>
            <a:ext cx="3234606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485" y="6442810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9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Red blood cell ( Erythrocytes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male slides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0269"/>
            <a:ext cx="8229600" cy="49377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RBCs Count</a:t>
            </a:r>
          </a:p>
          <a:p>
            <a:pPr marL="0" indent="0" algn="ctr">
              <a:buFont typeface="Wingdings 3"/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Carry Hemoglobin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Buffer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decrease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pH; regulation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Transport oxygen from lungs to tissues and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carbon dioxide from tissues to lungs ;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(because they contain hemoglobin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 .</a:t>
            </a:r>
          </a:p>
          <a:p>
            <a:pPr marL="0" indent="0">
              <a:buNone/>
            </a:pPr>
            <a:endParaRPr lang="en-US" sz="17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 Math" pitchFamily="18" charset="0"/>
                <a:ea typeface="Cambria Math" pitchFamily="18" charset="0"/>
              </a:rPr>
              <a:t>RBCs are metabolically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 Math" pitchFamily="18" charset="0"/>
                <a:ea typeface="Cambria Math" pitchFamily="18" charset="0"/>
              </a:rPr>
              <a:t>active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 Math" pitchFamily="18" charset="0"/>
                <a:ea typeface="Cambria Math" pitchFamily="18" charset="0"/>
              </a:rPr>
              <a:t>cells; 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 Math" pitchFamily="18" charset="0"/>
                <a:ea typeface="Cambria Math" pitchFamily="18" charset="0"/>
              </a:rPr>
              <a:t>uses glucose  for energy</a:t>
            </a:r>
          </a:p>
          <a:p>
            <a:pPr marL="0" indent="0">
              <a:buNone/>
            </a:pPr>
            <a:endParaRPr lang="en-US" sz="17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Font typeface="Wingdings 3"/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7410570"/>
              </p:ext>
            </p:extLst>
          </p:nvPr>
        </p:nvGraphicFramePr>
        <p:xfrm>
          <a:off x="251520" y="1680559"/>
          <a:ext cx="859222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3209891726"/>
              </p:ext>
            </p:extLst>
          </p:nvPr>
        </p:nvGraphicFramePr>
        <p:xfrm>
          <a:off x="3051769" y="2857350"/>
          <a:ext cx="3048000" cy="83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216" y="3573016"/>
            <a:ext cx="1997177" cy="26027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Rectangle 2"/>
          <p:cNvSpPr/>
          <p:nvPr/>
        </p:nvSpPr>
        <p:spPr>
          <a:xfrm>
            <a:off x="755576" y="6395298"/>
            <a:ext cx="8486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SansMS" charset="0"/>
              </a:rPr>
              <a:t>In Different textbooks there are different values but they are nearly </a:t>
            </a:r>
            <a:r>
              <a:rPr lang="en-US" sz="1600" b="1" dirty="0" smtClean="0">
                <a:solidFill>
                  <a:srgbClr val="FF0000"/>
                </a:solidFill>
                <a:latin typeface="ComicSansMS" charset="0"/>
              </a:rPr>
              <a:t>similar</a:t>
            </a:r>
            <a:endParaRPr lang="en-US" sz="1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1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Erythropoiesis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7700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The process of Production of Erythrocytes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: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Hemocytoblasts: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800" dirty="0">
                <a:latin typeface="Gill Sans MT" panose="020B0502020104020203" pitchFamily="34" charset="0"/>
              </a:rPr>
              <a:t>give rise to all formed elements . </a:t>
            </a:r>
          </a:p>
          <a:p>
            <a:pPr marL="0" indent="0" algn="ctr">
              <a:buNone/>
            </a:pPr>
            <a:endParaRPr lang="en-US" altLang="en-US" sz="2800" dirty="0">
              <a:latin typeface="Gill Sans MT" panose="020B05020201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1735148"/>
            <a:ext cx="8614395" cy="19098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96931"/>
              </p:ext>
            </p:extLst>
          </p:nvPr>
        </p:nvGraphicFramePr>
        <p:xfrm>
          <a:off x="863587" y="4340834"/>
          <a:ext cx="7416824" cy="173498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416824"/>
              </a:tblGrid>
              <a:tr h="50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Features of the maturation process of RBC </a:t>
                      </a:r>
                    </a:p>
                  </a:txBody>
                  <a:tcPr/>
                </a:tc>
              </a:tr>
              <a:tr h="40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 Reduction in size</a:t>
                      </a:r>
                    </a:p>
                  </a:txBody>
                  <a:tcPr/>
                </a:tc>
              </a:tr>
              <a:tr h="40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Disappearance of the nucleus</a:t>
                      </a:r>
                    </a:p>
                  </a:txBody>
                  <a:tcPr/>
                </a:tc>
              </a:tr>
              <a:tr h="40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Acquisition of hemoglobin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urved Connector 6"/>
          <p:cNvCxnSpPr/>
          <p:nvPr/>
        </p:nvCxnSpPr>
        <p:spPr>
          <a:xfrm rot="16200000" flipV="1">
            <a:off x="539552" y="3717032"/>
            <a:ext cx="288032" cy="144016"/>
          </a:xfrm>
          <a:prstGeom prst="curvedConnector3">
            <a:avLst>
              <a:gd name="adj1" fmla="val -302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Control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of Erythropoiesis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Erythropoiesis is stimulated by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 Math" pitchFamily="18" charset="0"/>
                <a:ea typeface="Cambria Math" pitchFamily="18" charset="0"/>
              </a:rPr>
              <a:t>erythropoietin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hormone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Stimulated by: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Hypoxia (low oxygen)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Anemia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Hemorrhage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High altitude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Lung disease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Heart failure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984599580"/>
              </p:ext>
            </p:extLst>
          </p:nvPr>
        </p:nvGraphicFramePr>
        <p:xfrm>
          <a:off x="4427984" y="2492896"/>
          <a:ext cx="3993317" cy="308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Erythropoiesis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Erythropoietin Mechanism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15200" y="639921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Figure 17.6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>
            <a:fillRect/>
          </a:stretch>
        </p:blipFill>
        <p:spPr bwMode="auto">
          <a:xfrm>
            <a:off x="0" y="-1338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 rot="1451278">
            <a:off x="2743200" y="6858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Imbalance</a:t>
            </a:r>
            <a:endParaRPr lang="en-US" altLang="en-US" sz="1400" b="1" i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45423" y="3384550"/>
            <a:ext cx="1630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Reduces O</a:t>
            </a:r>
            <a:r>
              <a:rPr lang="en-US" altLang="en-US" sz="1400" b="1" baseline="-25000" dirty="0"/>
              <a:t>2</a:t>
            </a:r>
            <a:r>
              <a:rPr lang="en-US" altLang="en-US" sz="1400" b="1" dirty="0"/>
              <a:t> levels in blood</a:t>
            </a:r>
            <a:endParaRPr lang="en-US" altLang="en-US" sz="1400" b="1" i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124200" y="5486400"/>
            <a:ext cx="17700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Erythropoietin </a:t>
            </a:r>
            <a:r>
              <a:rPr lang="en-US" altLang="en-US" sz="1400" b="1" dirty="0"/>
              <a:t>stimulates red bone marrow</a:t>
            </a:r>
            <a:endParaRPr lang="en-US" altLang="en-US" sz="1400" b="1" i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08756" y="5410200"/>
            <a:ext cx="16398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Enhanced erythropoiesis increases RBC count</a:t>
            </a:r>
            <a:endParaRPr lang="en-US" altLang="en-US" sz="1400" b="1" i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43200" y="1219200"/>
            <a:ext cx="25368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/>
              <a:t>Normal blood oxygen levels</a:t>
            </a:r>
            <a:endParaRPr lang="en-US" altLang="en-US" sz="1400" b="1" i="1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172200" y="685800"/>
            <a:ext cx="2971800" cy="124649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Stimulus: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3">
                    <a:lumMod val="75000"/>
                  </a:schemeClr>
                </a:solidFill>
              </a:rPr>
              <a:t>1.Hypoxia :</a:t>
            </a:r>
            <a:r>
              <a:rPr lang="en-US" altLang="en-US" sz="1400" b="1" dirty="0" smtClean="0">
                <a:solidFill>
                  <a:srgbClr val="CC3399"/>
                </a:solidFill>
              </a:rPr>
              <a:t>  </a:t>
            </a:r>
          </a:p>
          <a:p>
            <a:pPr marL="1028700" lvl="1" algn="l" rtl="0">
              <a:spcBef>
                <a:spcPct val="0"/>
              </a:spcBef>
            </a:pPr>
            <a:r>
              <a:rPr lang="en-US" altLang="en-US" sz="1100" b="1" dirty="0" smtClean="0"/>
              <a:t>High </a:t>
            </a:r>
            <a:r>
              <a:rPr lang="en-US" altLang="en-US" sz="1100" b="1" dirty="0"/>
              <a:t>altitude</a:t>
            </a:r>
          </a:p>
          <a:p>
            <a:pPr marL="1028700" lvl="1" algn="l" rtl="0">
              <a:spcBef>
                <a:spcPct val="0"/>
              </a:spcBef>
            </a:pPr>
            <a:r>
              <a:rPr lang="en-US" altLang="en-US" sz="1100" b="1" dirty="0" smtClean="0"/>
              <a:t>Heart </a:t>
            </a:r>
            <a:r>
              <a:rPr lang="en-US" altLang="en-US" sz="1100" b="1" dirty="0"/>
              <a:t>or lung diseases</a:t>
            </a:r>
          </a:p>
          <a:p>
            <a:pPr marL="1028700" lvl="1" algn="l" rtl="0">
              <a:spcBef>
                <a:spcPct val="0"/>
              </a:spcBef>
            </a:pPr>
            <a:r>
              <a:rPr lang="en-US" altLang="en-US" sz="1100" b="1" dirty="0" smtClean="0"/>
              <a:t>Anemia</a:t>
            </a:r>
            <a:endParaRPr lang="en-US" altLang="en-US" sz="1100" b="1" dirty="0"/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3">
                    <a:lumMod val="75000"/>
                  </a:schemeClr>
                </a:solidFill>
              </a:rPr>
              <a:t>2.Blood </a:t>
            </a: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</a:rPr>
              <a:t>loss</a:t>
            </a:r>
            <a:endParaRPr lang="en-US" altLang="en-US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451278">
            <a:off x="4724400" y="19812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Imbalance</a:t>
            </a:r>
            <a:endParaRPr lang="en-US" altLang="en-US" sz="1400" b="1" i="1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195998" y="364123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Start</a:t>
            </a:r>
            <a:endParaRPr lang="en-US" altLang="en-US" sz="1400" b="1" i="1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804025" y="4495800"/>
            <a:ext cx="22082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Kidney (and liver to a smaller extent) releases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400" b="1" dirty="0"/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Erythropoietin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chemeClr val="accent2">
                    <a:lumMod val="75000"/>
                  </a:schemeClr>
                </a:solidFill>
              </a:rPr>
              <a:t>Structure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: 24% CHO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                  67% protein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1400" b="1" u="sng" dirty="0">
                <a:solidFill>
                  <a:schemeClr val="accent2">
                    <a:lumMod val="75000"/>
                  </a:schemeClr>
                </a:solidFill>
              </a:rPr>
              <a:t>Half life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: 6.7 hours. </a:t>
            </a:r>
            <a:endParaRPr lang="en-US" altLang="en-US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270000" y="2564904"/>
            <a:ext cx="1473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Increases </a:t>
            </a:r>
            <a:br>
              <a:rPr lang="en-US" altLang="en-US" sz="1400" b="1" dirty="0"/>
            </a:br>
            <a:r>
              <a:rPr lang="en-US" altLang="en-US" sz="1400" b="1" dirty="0"/>
              <a:t>O</a:t>
            </a:r>
            <a:r>
              <a:rPr lang="en-US" altLang="en-US" sz="1400" b="1" baseline="-25000" dirty="0"/>
              <a:t>2</a:t>
            </a:r>
            <a:r>
              <a:rPr lang="en-US" altLang="en-US" sz="1400" b="1" dirty="0"/>
              <a:t>-carrying ability of blood</a:t>
            </a:r>
            <a:endParaRPr lang="en-US" altLang="en-US" sz="1400" b="1" i="1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205740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Erythropoietin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781800" y="5029200"/>
            <a:ext cx="1600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6453336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male slides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female doctor said take it as a revision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6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4114</TotalTime>
  <Words>2799</Words>
  <Application>Microsoft Macintosh PowerPoint</Application>
  <PresentationFormat>On-screen Show (4:3)</PresentationFormat>
  <Paragraphs>505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Aharoni</vt:lpstr>
      <vt:lpstr>Aparajita</vt:lpstr>
      <vt:lpstr>Arabic Typesetting</vt:lpstr>
      <vt:lpstr>Arial Black</vt:lpstr>
      <vt:lpstr>Bookman Old Style</vt:lpstr>
      <vt:lpstr>Calibri</vt:lpstr>
      <vt:lpstr>Cambria</vt:lpstr>
      <vt:lpstr>Cambria Math</vt:lpstr>
      <vt:lpstr>Comic Sans MS</vt:lpstr>
      <vt:lpstr>ComicSansMS</vt:lpstr>
      <vt:lpstr>Gill Sans MT</vt:lpstr>
      <vt:lpstr>Noto Symbol</vt:lpstr>
      <vt:lpstr>Stencil</vt:lpstr>
      <vt:lpstr>Symbol</vt:lpstr>
      <vt:lpstr>Times New Roman</vt:lpstr>
      <vt:lpstr>Traditional Arabic</vt:lpstr>
      <vt:lpstr>Wingdings</vt:lpstr>
      <vt:lpstr>Wingdings 3</vt:lpstr>
      <vt:lpstr>Arial</vt:lpstr>
      <vt:lpstr>Arial</vt:lpstr>
      <vt:lpstr>Origin</vt:lpstr>
      <vt:lpstr>BLOOD PRACTICAL </vt:lpstr>
      <vt:lpstr>Aims of the Practical </vt:lpstr>
      <vt:lpstr>Objectives(CBC &amp; ESR)</vt:lpstr>
      <vt:lpstr>Blood Composition</vt:lpstr>
      <vt:lpstr>Red blood cell ( Erythrocytes )</vt:lpstr>
      <vt:lpstr>Red blood cell ( Erythrocytes )male slides</vt:lpstr>
      <vt:lpstr>Erythropoiesis</vt:lpstr>
      <vt:lpstr>Control of Erythropoiesis</vt:lpstr>
      <vt:lpstr>Erythropoiesis</vt:lpstr>
      <vt:lpstr>Hemoglobin</vt:lpstr>
      <vt:lpstr>Complete Blood Count (CBC) </vt:lpstr>
      <vt:lpstr>Materials and methods </vt:lpstr>
      <vt:lpstr>Coulter Counter Principle = Coulter analyzer</vt:lpstr>
      <vt:lpstr>Coulter Counter Principle </vt:lpstr>
      <vt:lpstr>Coulter Counter Principle </vt:lpstr>
      <vt:lpstr>PROCEDURE 1: MEASUREMENT OF BLOOD CELL COUNTS BY USING COULTER ANALYZER</vt:lpstr>
      <vt:lpstr>Complete Procedure1 </vt:lpstr>
      <vt:lpstr>Red Blood Indices (team work 435) </vt:lpstr>
      <vt:lpstr>Normal values </vt:lpstr>
      <vt:lpstr>Type of Anemia</vt:lpstr>
      <vt:lpstr>Types of Anemia  (نحسب بالمعادلات بالسلايد السابق( رقم 18) ثم نقارن بالقيم الطبيعية سلايد رقم 19 ثم نقارن النتائج بهذا الجدول لمعرفة نوع الأنيميا ) </vt:lpstr>
      <vt:lpstr>Important Terminology</vt:lpstr>
      <vt:lpstr>Clinical applications:</vt:lpstr>
      <vt:lpstr>PowerPoint Presentation</vt:lpstr>
      <vt:lpstr>PowerPoint Presentation</vt:lpstr>
      <vt:lpstr>QUESTIONS AND PROBLEMS</vt:lpstr>
      <vt:lpstr>PowerPoint Presentation</vt:lpstr>
      <vt:lpstr>Packed Cell Volume (PCV) or Hematocrit</vt:lpstr>
      <vt:lpstr>PROCEDURE 2: MEASUREMENT OF HEMATOCRIT/PACKED CELL VOLUME (PCV):</vt:lpstr>
      <vt:lpstr>Complete Procedure2 </vt:lpstr>
      <vt:lpstr>Erythrocyte Sedimentation Rate (ESR)  (سرعة الترسيب )</vt:lpstr>
      <vt:lpstr>PROCEDURE 3: ERYTHROCYTE SEDIMENTATION RATE (E.S.R.) equipment</vt:lpstr>
      <vt:lpstr>ESR Results</vt:lpstr>
      <vt:lpstr>Clinical application of ESR</vt:lpstr>
      <vt:lpstr>C-reactive protein &amp; ESR</vt:lpstr>
      <vt:lpstr>PowerPoint Presentation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شوق</cp:lastModifiedBy>
  <cp:revision>400</cp:revision>
  <dcterms:created xsi:type="dcterms:W3CDTF">2016-09-07T16:15:34Z</dcterms:created>
  <dcterms:modified xsi:type="dcterms:W3CDTF">2016-11-19T18:13:44Z</dcterms:modified>
</cp:coreProperties>
</file>